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71" r:id="rId9"/>
    <p:sldId id="272" r:id="rId10"/>
    <p:sldId id="259" r:id="rId11"/>
    <p:sldId id="273" r:id="rId12"/>
    <p:sldId id="274" r:id="rId13"/>
    <p:sldId id="275" r:id="rId14"/>
    <p:sldId id="276" r:id="rId15"/>
    <p:sldId id="260" r:id="rId16"/>
    <p:sldId id="261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0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154 106 640,'0'-14'224,"4"4"423,-1 5 135,-1-1 97,-1 3-523,0 1 1,-1-1 0,1 0 0,-1 0 0,1 1-1,-1-5 1,5-21 2251,-3 21-1862,1-6 769,-8 24-1146,-1 11-364,1 13 220,0 8 652,-16 57-1,-22 113 348,19-78-1093,-10 75 814,27-160-429,6-45-393,1-4-19,0 0 0,0 0-1,0 0 1,0 0 0,-1 0 0,1 0 0,0 0-1,0 0 1,-1 0 0,1 0 0,-1 0 0,0 1 0,0-2-184,1 0 1,-1 0 0,0 0 0,1 1 0,-1-1 0,0 0 0,0 0-1,1-1 1,-1 1 0,0 0 0,1 0 0,-1 0 0,0 0 0,1-1 0,-1 1-1,0 0 1,-1-1 0,2 1-144,-1-1 0,1 1-1,-1 0 1,1-1 0,-1 1 0,1 0-1,-1-1 1,1 1 0,0-1-1,-1 1 1,1-1 0,0 1 0,-1 0-1,1-1 1,0 0 0,-1 1 0,1-1-1,0 1 1,0-1 0,0 1-1,0-1 1,-1 1 0,1-1 0,0 0-1,0 1 1,0-1 0,0 1 0,0-1-1,0 0 1,0 1 0,1-1-1,-1 1 1,0-1 0,0 1 0,0-1-1,1 0 1,6-11-2342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2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 3552,'-27'-24'8922,"30"25"-8731,-1-1-1,1 0 0,-1 1 0,0-1 0,1 0 1,-1-1-1,4 1 0,-1-1-69,220 10 1767,-222-11-1244,-7-2-79,-12-3-436,4 3-1034,0 1-1,0 0 1,-1 1-1,-14-1 1,-1 2-871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4:1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60 992,'-11'2'797,"10"-2"-634,0 0 0,0 1 0,1-1 0,-1 0 0,0 0 0,0 0 0,0 1 0,0-1 0,0 0-1,0 0 1,1 0 0,-1 0 0,0-1 0,0 1 0,0 0 0,0 0 0,0-1 0,1 1 0,-1 0 0,0-1 0,0 1 0,1 0 0,-1-1 0,0 1-1,0-1 1,1 0 0,-1 1 0,0-1 0,0-1 0,1 2-141,0 0 0,0 0 0,0 0 0,-1 0 0,1 0 1,0 0-1,0-1 0,0 1 0,0 0 0,-1 0 0,1 0 0,0 0 0,0 0 0,0 0 0,0 0 0,-1 0 0,1 0 0,0 0 0,0 0 1,0 0-1,0 0 0,-1 0 0,1 0 0,0 0 0,0 0 0,0 0 0,0 0 0,-1 0 0,1 0 0,0 0 0,0 0 0,0 0 0,0 0 1,-1 0-1,1 1 0,0-1 0,0 0 0,-4 1 974,66-1 3303,124 0-2929,-168-1-1296,23-3-1,-30 2-60,1 0-1,0 1 0,0 1 0,21 1 0,-16 1 78,0-1 1,18-1 0,22 1 245,0 0-437,-32-2 426,-24 1-202,0 0 34,-1 0-133,0 0 0,1 0 1,-1 0-1,0 1 1,0-1-1,0 0 0,1 0 1,-1 0-1,0 0 0,0 0 1,0 0-1,1 0 1,-1 0-1,0 0 0,0-1 1,1 1-1,-1 0 0,0 0 1,0 0-1,0 0 1,1 0-1,-1 0 0,0 0 1,0 0-1,0-1 0,0 1 1,1 0-1,-1 0 1,0 0-1,0 0 0,0 0 1,0-1-1,0 1 0,0 0 1,0 0-1,1 0 1,-1-1-1,0 1 0,0 0 1,0 0-1,0 0 0,0-1 1,-4-2 24,0-1 1,0 1-1,0 1 1,0-1-1,-1 0 1,-5-2-1,6 4-56,1 0 0,-1-1 0,0 1 0,0 1 0,1-1 0,-5 0 0,4 1 8,0-1 0,1 1-1,-1-1 1,0 0 0,1 0 0,-1 0-1,1 0 1,-4-3 0,2 1-170,0 0-95,7 5 131,-1-2 43,14 0 23,-1 0-1,1 1 1,-1 0-1,1 1 1,-1 1 0,28 8-1,-19-4 97,-18-6 30,0 0 0,0 1-1,0 0 1,0 0 0,7 4-1,-12-5 188,-5 12 420,4-11-677,0 0 0,0 0 1,-1 0-1,1-1 0,0 1 0,0 0 0,-1-1 0,1 1 0,-1-1 1,0 1-1,1-1 0,-1 0 0,0 1 0,0-1 0,0 0 0,0 0 1,0 0-1,0-1 0,-4 2 0,-13 1-5457,13-2 1212,4 6 1403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0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74 9568,'-14'-4'7694,"29"3"-1661,62-11-2289,25-3-2512,-60 10-1099,130-15 139,-123 14-167,12-2-3825,-54 5-2548,-19 20-6253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0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11552,'5'-8'5215,"9"-4"-4511,-4 4 2336,6 4-1792,3-7 992,4-1-1312,-2-4-192,8 7-416,1-7-224,1 9-64,1-6-128,-4 9 64,-1-12-1664,-6 12 928,2-4-3776,4 5 2528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03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8 12064,'-5'-8'5439,"5"11"-4735,0 2 2240,5 4-1760,-5 11 1088,3 6-1344,-6 14 608,3 5-864,-10 7 192,7-1-512,-11 17-128,9 0-128,-8 12-224,8-4 64,-8-7-192,8-10 160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3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2144,'0'-9'17455,"1"-2"-15407,-1 10-2013,1 1 0,-1-1 0,0 1-1,0 0 1,0-1 0,0 1 0,0-1 0,0 1-1,0 0 1,0-1 0,0 1 0,0-1-1,0 1 1,0 0 0,-1-1 0,1 1 0,0-1-1,0 1 1,0 0 0,0-1 0,-1 1-1,1-1 1,0 1-24,-1 0-1,1 0 0,0 0 1,0 0-1,0 0 1,0 0-1,0 0 0,0 0 1,0 0-1,0-1 1,-1 1-1,1 0 0,0 0 1,0 0-1,0 0 1,0 0-1,0 0 0,0 0 1,0 0-1,0-1 1,0 1-1,0 0 0,0 0 1,0 0-1,0 0 1,0 0-1,0 0 0,0-1 1,0 1-1,0 0 1,0 0-1,0 0 0,0 0 1,0 0-1,0 0 1,0-1-1,0 1 0,0 0 1,0 0-1,0 0 1,0 0-1,0 0 0,1 0 1,-1 0-1,0-1 1,0 1-1,0 0 0,0 0 1,0 0-1,0 0 1,0 0-1,0 0 0,1 0 1,-1 0-1,0 0 1,0 0-1,0 0 0,0 0 1,0 0-1,1 8 705,2 2-516,-1 0 0,0 1 1,1 14-1,-2-11 144,5 25 0,24 120 522,-20-100-589,11 185 857,-14-122-666,-6-103-402,-3 22 0,1-24-16,2 26 1,-1-37-58,1 0 0,-1-1-1,0 1 1,0 0 0,-1 0 0,1 0-1,-1-1 1,-1 1 0,1 0 0,-4 7-1,4-12-190,1 0-1,-1-1 1,0 1-1,0-1 0,0 1 1,0 0-1,0-1 0,0 1 1,0-1-1,0 0 0,0 1 1,0-1-1,0 0 0,0 0 1,0 1-1,0-1 0,0 0 1,0 0-1,0 0 0,0 0 1,0 0-1,0-1 0,0 1 1,0 0-1,0 0 1,-1-1-1,-1 0-833,1 1 0,0-1-1,-1 0 1,1 0 0,0 0 0,-1 0 0,1 0 0,0-1-1,-3-2 1,1-3-2049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3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44 2400,'0'0'32,"0"0"0,0 0 1,0-1-1,0 1 0,0 0 0,0 0 0,0 0 1,0 0-1,0 0 0,0-1 0,0 1 0,0 0 1,0 0-1,0 0 0,0 0 0,0 0 0,0 0 1,-1-1-1,1 1 0,0 0 0,0 0 0,0 0 1,0 0-1,0 0 0,0 0 0,0 0 0,0 0 1,-1-1-1,1 1 0,0 0 0,0 0 0,0 0 1,0 0-1,0 0 0,0 0 0,-1 0 0,1 0 1,0 0-1,0 0 0,0 0 0,0 0 0,0 0 1,-1 0-1,1 0 0,0 0 0,0 0 0,0 0 1,0 0-1,0 0 0,0 0 0,-1 0 0,1 0 1,-1 1 739,3-2-440,-1-4 1959,0 1 0,0 0 0,-1-1 0,1-6 0,-6 1 5444,2 10-7790,1 0 158,1 0 0,0 0 1,0 0-1,-1 1 0,1-1 0,0 0 0,0 1 1,0-1-1,-1 1 0,1-1 0,0 1 0,0 0 1,0 0-1,0-1 0,0 1 0,0 0 0,0 0 1,1 0-1,-1 0 0,0 0 0,0 0 0,1 0 1,-1 0-1,0 2 0,-2 4 12,0 0 1,0 0-1,-1 10 1,-3 6 511,-3 8-361,-6 33 0,2-7 333,10-44-475,1 1 0,0 0 0,1-1 1,0 1-1,1 0 0,1 22 0,1-33-79,0-1 0,-1 1-1,1-1 1,0 1 0,0-1 0,0 0-1,0 1 1,1-1 0,-1 0 0,1 0-1,-1 0 1,1 0 0,0 0 0,0 0-1,0 0 1,0-1 0,0 1 0,0-1-1,0 1 1,0-1 0,4 2 0,0-1-31,0 0 0,0 0 0,0 0 1,0-1-1,0 0 0,0 0 0,11 0 1,82 7 187,-67-5-596,-32-3 213,0 0 1,1 0-1,-1 0 1,0 0-1,1 0 1,-1 0-1,0 0 1,1 0 0,-1 0-1,0 0 1,0-1-1,1 1 1,-1 0-1,0 0 1,1 0-1,-1-1 1,0 1-1,0 0 1,1 0-1,-1 0 1,0-1 0,0 1-1,0 0 1,0-1-1,1 1 1,-1 0-1,0 0 1,0-1-1,0 1 1,0-1-1,2-12-6433,-2 4 4423,4-6-891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3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33 160 6656,'-1'-1'177,"0"1"1,0 0-1,0 0 1,1-1-1,-1 1 1,0-1-1,0 1 1,1 0-1,-1-1 1,0 0-1,1 1 1,-1-1-1,0 1 1,1-1-1,-1 0 1,1 1 0,-1-1-1,3-19 16390,-5 30-14192,2-8-2303,0 1 1,0-1-1,-1 0 0,1 1 0,0-1 0,-1 0 0,-3 3 0,7-7-17,1-1 1,-1 1-1,0-1 1,0 0-1,-1 0 0,1 0 1,-1 0-1,1-1 1,-1 1-1,0 0 1,0 0-1,0-1 1,0-4-1,0-1-122,0 0 0,0 1 0,-1-1-1,0 0 1,-2-14 0,2 20-138,0 1 0,0 0 1,-1 0-1,1 0 0,-1-1 0,0 1 0,0 0 0,0 0 0,0 0 1,0 0-1,0 0 0,0 1 0,0-1 0,-1 0 0,1 0 0,-4-2 1,-2-3-2756,5 3 938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3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 3552,'-23'-12'11808,"6"13"-1841,35 14-8500,-11-10-1282,0 0 0,1-1 0,-1 0 0,1 0 0,13 5 0,44 10 1,-21-7-144,137 53 14,-161-56-47,-1 1 0,0 1 0,0 0-1,-2 2 1,1 0 0,29 29 0,-37-30 14,0 1 0,11 17 0,-20-29 121,-1 0-156,0 0 1,1 0-1,-1 0 0,0 0 1,1 1-1,-1-1 0,0 0 1,1-1-1,-1 1 0,1 0 0,1 2 1,-2-3 17,0 0-1,1 1 1,-1-1 0,1 1 0,-1-1 0,0 1-1,0-1 1,1 1 0,-1-1 0,0 1 0,0-1-1,1 1 1,-1-1 0,0 1 0,0 0 0,0-1 0,0 1-1,0-1 1,0 1 0,0-1 0,0 1 0,0 0-1,0-1 1,0 1 0,-1 0 0,0 2 0,-1 0 1,1 0-1,0 0 1,0 1-1,0-1 1,-1 6 0,-3 12-69,-2-6 131,0 0 0,-1 0 1,-1-1-1,0 0 0,-1 0 1,-1-1-1,-18 17 0,13-15-25,-1-1 0,0-1 0,-20 11 0,-58 27 136,50-27-146,-146 86 77,111-60-6046,73-46 4559,5-3-430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3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 1728,'-1'0'19375,"3"0"-18815,12-1 379,0-1 0,-1 0-1,28-8 1,-22 5-707,24-4 0,118-15 360,-131 19-555,8-1 232,64-3 1,-12 14-46,-89-5-544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53 208 6816,'-38'3'2393,"23"-3"8712,29 0-10344,1-2 0,-1 0-1,0 0 1,0-1 0,15-6 0,68-29 1007,-62 23-1349,66-36 855,-31 14-666,-37 27-528,-3 0-53,-20 8-520,-9 2 414,-1 0-1,1 0 1,-1 0 0,1 0-1,0 0 1,-1-1-1,1 1 1,-1 0 0,1 0-1,-1 0 1,1-1 0,-1 1-1,1 0 1,-1-1-1,1 1 1,-1 0 0,1-1-1,-1 1 1,1-1 0,0 0-1,-1 1-273,0-1 0,0 1 0,0-1 0,0 1 0,0-1-1,0 1 1,0-1 0,0 1 0,0-1 0,0 1 0,0-1 0,0 1 0,0-1-1,-1 1 1,1-1 0,0 1 0,0-1 0,0 1 0,-1-1 0,1 1-1,0-1 1,-1 1 0,0-1 0,-2-6-3179,3 7 3385,0 0 0,0-1 0,0 1 0,0 0 0,0 0 0,0 0 0,1-1-1,-1 1 1,0 0 0,4-2-3676,8 1-1611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3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14 476 4224,'-14'0'16399,"19"-5"-14377,14-15-1184,-9 10-487,16-21 1,90-116 581,-74 95-781,45-49 326,-69 82-431,-13 13-31,0 0 0,1 0 1,0 0-1,0 1 0,12-8 0,-18 13-21,1-1 1,0 1-1,0 0 1,-1-1 0,1 1-1,0 0 1,0 0-1,-1 0 1,1-1-1,0 1 1,0 0 0,0 0-1,0 0 1,-1 0-1,1 1 1,0-1 0,0 0-1,0 0 1,-1 0-1,1 1 1,0-1 0,0 0-1,-1 1 1,1-1-1,0 1 1,-1-1 0,1 1-1,0-1 1,-1 1-1,1-1 1,-1 1-1,1-1 1,0 1 0,-1 0-1,0-1 1,1 1-1,-1 0 1,1 0 0,-1-1-1,1 3 1,1 2-9,-1 1 1,1 0-1,-1-1 1,1 9-1,-1-12 6,11 102-42,16 88 541,-24-169-421,2-1 1,1 0-1,1 0 1,16 32-1,-20-46-10,1 0 0,0-1-1,0 1 1,1-1 0,0 0 0,1 0 0,-1-1-1,1 0 1,0 0 0,1-1 0,-1 0-1,1 0 1,0-1 0,11 5 0,-6-4 69,-1-2 0,1 1-1,0-2 1,0 0 0,0 0 0,0-1 0,0-1 0,0 0 0,18-3 0,-21 2-106,1-1 0,-1 0 0,0-1-1,0 0 1,0-1 0,0 0 0,-1-1 0,1 0 0,-1 0 0,0-1 0,-1 0 0,11-9 0,-5 0 7,-1 0-1,0-1 1,-2 0-1,0-1 0,12-24 1,40-100-235,-40 87 135,-15 35 37,48-102-20,-44 99-59,0 1 0,2 0 0,20-23 0,-32 41 83,0 1-1,0 0 1,0 0 0,1 0 0,-1 0 0,0 0-1,1 0 1,-1 1 0,1-1 0,0 1 0,-1 0-1,1 0 1,0 0 0,0 0 0,0 0 0,0 1-1,0-1 1,5 0 0,-3 2 36,0 0 1,0-1-1,-1 2 1,1-1-1,0 0 1,-1 1-1,1 0 1,0 0-1,-1 0 1,8 6-1,8 6 29,-1 1 0,0 1-1,22 25 1,44 60-56,-52-56-82,51 94-1,-67-112-850,-2-6-4959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4:1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86 1472,'13'-9'3008,"7"-1"-1654,-15 4 67,-5 5-735,-2 3-99,-8 26 3221,3-16-3441,6-11-318,0 1 1,0 0-1,0 0 0,0 0 0,1 0 1,-1 0-1,0 0 0,0 4 0,-1 11 154,0-1 0,-2 0-1,0 0 1,-7 19 0,8-25-42,0 0 0,1 1 0,-1 10 1,-1 1-18,3-11-62,1-11-72,0 1 0,0 0-1,0 0 1,0-1-1,0 1 1,0 0-1,0 0 1,0 0 0,0-1-1,-1 1 1,1 0-1,0 0 1,-1-1-1,1 1 1,0 0 0,-1 1 728,1-2-685,6-11 493,16-65-311,17-42-118,0 31-96,-36 78-22,-3 8 9,1 0 1,-1 0-1,0 0 1,1 0-1,-1 0 1,0 0-1,1 0 1,-1 0-1,1 0 1,0 0-1,-1 0 1,1 0-1,1-1 1,0-4 90,0 8-220,-2-1 175,2 3 20,189 185 1984,-150-152-1540,-10-6-219,-30-29-235,7-6-6746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3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4896,'-7'-13'1584,"7"13"-1568,0 0 1,0 0-1,0 0 1,0 0-1,-1 0 0,1 0 1,0 0-1,0-1 1,0 1-1,0 0 1,0 0-1,0 0 0,0 0 1,0 0-1,0-1 1,0 1-1,0 0 1,0 0-1,0 0 0,0 0 1,0 0-1,0-1 1,0 1-1,0 0 1,0 0-1,0 0 0,0 0 1,0 0-1,0 0 1,0-1-1,0 1 1,1 0-1,-1 0 0,0 0 1,0 0-1,0 0 1,6-8 401,5-10 4022,-10 17-4185,-1 0 1,0 1-1,0-1 0,1 0 0,-1 0 0,0 0 0,1 0 0,-1 1 0,1-1 0,-1 0 1,1 0-1,0 1 0,-1-1 0,1 0 0,0 1 0,-1-1 0,1 1 0,1-1 1,-2 0-162,1 1 0,-1 0 0,0 0 1,1 0-1,-1 0 0,1 0 1,-1 0-1,0 1 0,1-1 0,-1 0 1,0 0-1,1 0 0,-1 0 0,0 0 1,1 0-1,-1 1 0,0-1 1,1 0-1,-1 0 0,0 1 0,1-1 1,-1 0-1,0 0 0,0 1 0,1-1 1,-1 0-1,0 1 0,0-1 1,0 0-1,0 1 0,1-1 0,-1 0 1,0 1-1,0-1 0,0 0 0,0 1 1,0-1-1,0 1 0,0-1 1,0 0-1,0 1 0,0 0 0,4 35 1098,-2 1-1,-2 0 1,-4 44 0,1-38-791,-15 581 2367,7-316-2699,9-269-143,2-14 33,-2 11-1603,-3-12-3252,5-16 2986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4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4224,'0'-8'6853,"9"-5"4043,-8 26-6235,3 55-4133,4 98 325,-8-154-770,-1-10-47,1 1 0,0 0 0,0-1 1,0 1-1,0 0 0,0-1 0,0 1 0,1 0 0,0-1 1,-1 1-1,1 0 0,0-1 0,0 1 0,0-1 0,3 4 0,-3-5 380,-8-10-1754,-16-18-6075,16 18 4927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472 192 2304,'15'-6'12617,"-14"5"-11952,-1-4 1882,-3-6-2045,0 1 0,0-1 0,-1 1-1,0 0 1,-1 1 0,0-1 0,-1 1 0,-8-11 0,7 12-333,0 1 0,0 1-1,-1-1 1,1 1 0,-2 0 0,1 1 0,-1 0-1,1 0 1,-16-5 0,17 7-146,-1 1 1,0-1-1,-1 1 0,1 1 1,0 0-1,0 0 0,-1 0 1,1 1-1,0 0 0,-1 1 1,-15 2-1,17 0-19,1-1-1,-1 1 1,1-1 0,-1 2-1,1-1 1,0 1 0,0 0-1,0 0 1,1 1 0,0-1-1,-5 7 1,1-1 54,0 1 1,1 0-1,0 1 1,-9 19-1,11-18-6,0 0 1,1 1-1,1 0 0,0 0 1,1 0-1,0 0 0,1 1 1,0-1-1,2 1 1,0 20-1,3-6 23,-3-24-22,0 1-1,1 0 1,-1-1 0,1 1-1,1-1 1,-1 1 0,1-1 0,2 6-1,-2-8-4,0-1 1,0 1-1,0 0 0,0-1 0,0 1 1,1-1-1,-1 0 0,1 0 0,-1 0 1,1 0-1,0 0 0,0 0 0,0-1 0,0 1 1,6 1-1,6 1-82,-1-1 1,21 3 0,-10-2 71,140 35 263,-132-31-266,25 12 375,-50-18-403,0 1 0,0 0 0,0 1 0,0 0 0,-1 0 0,11 8 0,15 8 397,-33-20-384,1 1-1,-1-1 0,1 1 1,-1-1-1,1 1 0,-1-1 1,0 1-1,1-1 0,-1 1 1,0-1-1,0 1 0,1 0 0,-1-1 1,0 1-1,0 0 0,0-1 1,0 1-1,0-1 0,0 2 1,0 14 303,0-12-190,0 0-92,0-1 1,-1 0-1,1 1 0,-1-1 0,0 0 1,1 0-1,-1 0 0,-1 1 1,-1 4-1,2-7-21,0 1 1,0-1-1,0 1 1,-1-1-1,1 0 0,0 1 1,0-1-1,-1 0 1,1 0-1,-1 0 1,1 0-1,-1 0 0,1 0 1,-1 0-1,0 0 1,1-1-1,-1 1 1,0 0-1,-3-1 0,-21 3 197,0-1 1,-44-3-1,-54-12 216,44 3-408,-36-6-585,94 11-1659,-29-10 1,37 8-700,14 7 2636,-1 0 0,1-1 0,0 1 0,-1 0 0,1 0 0,-1 0 0,1-1 0,0 1 0,-1 0 0,1-1 0,-1 1 0,1 0 0,0-1 0,0 1 0,-1 0 0,1-1 0,0 1 0,0-1 0,-1 1 0,1-1 0,0 1 0,0-1 0,0 0 1,7-3-2903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4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48 6656,'-32'-9'4412,"7"6"8697,36 1-7934,-5 0-6085,20-3 1067,1 1 1,-1 1-1,49 1 1,-22 1 81,140-5-10,-119 2-117,22-2 108,-28 5-2871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4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3 267 7232,'-3'-8'11108,"4"8"-10738,8-7 4530,24-3-4022,-16 6 729,162-47 1040,116-37-1907,-183 53-946,-49 15-1789,0 0-3356,-60 19 5265,10-4-2504,0 1 0,0 0 0,0 1 0,1 0 0,15 0 0,-11 6-1378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4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99 319 3552,'8'-1'11179,"3"-3"-4690,12-6-3134,10-9-5786,-22 12 4174,4-2-1584,0-1 0,-1-1 0,-1 0 0,0 0 0,-1-2-1,0 0 1,0 0 0,-2-1 0,1 0 0,-2-1 0,0 0-1,-1 0 1,8-21 0,-14 29-113,2 0 2,-1-1-1,-1 0 1,1 0-1,-2 0 1,1 0-1,0-16 1,-2 36-70,-2-1-1,1 1 1,-6 16 0,-3 20 244,3-5 130,-24 79 0,-12 63 196,13-49-621,23-106 117,-2 0-1,-1 0 1,-2-1 0,-18 37-1,26-60 5,0-1 0,0 1-1,0 0 1,0-1-1,-1 0 1,0 0 0,0 0-1,-8 5 1,10-8-10,1-1 1,-1 1-1,0-1 1,0 0-1,0 0 1,0 0-1,1 0 1,-2 0-1,1-1 1,0 1-1,0-1 1,0 0 0,0 0-1,0 0 1,0 0-1,0 0 1,0-1-1,0 0 1,0 1-1,-4-3 1,3 2-16,-1-1 1,1-1-1,0 1 0,-1 0 1,1-1-1,0 0 1,1 0-1,-1-1 1,0 1-1,-3-5 0,6 6-25,0 1 0,-1-1 0,1 1 0,0-1 0,1 0-1,-1 1 1,0-1 0,0 0 0,1 0 0,-1 1-1,1-1 1,0 0 0,-1 0 0,1 0 0,0 0-1,0 0 1,0 1 0,0-1 0,0 0 0,1 0-1,-1 0 1,1 0 0,-1 1 0,1-1 0,-1 0 0,1 0-1,0 1 1,0-1 0,2-2 0,3-4 25,0 1 1,1 0 0,0 1-1,1 0 1,-1 0 0,1 0-1,0 1 1,0 0 0,1 0-1,0 1 1,13-4 0,4-1-32,1 2 1,49-7-1,-50 12 45,1 0 1,0 2-1,0 1 0,0 1 1,30 6-1,-41-8-1669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5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65 210 1248,'2'-41'2403,"0"2"3178,1 21-2173,-2 17-3071,0-1 1,-1 1 0,0-1-1,1 1 1,-1-1 0,0 1-1,1-1 1,-1 1 0,0-1-1,0 0 1,0 1 0,-1-1-1,1 1 1,0-1 0,0 1-1,-1-1 1,1 1 0,-2-3-1,-1 0 398,0-1-1,0 0 1,0 1-1,-1 0 1,0 0-1,-6-5 1,5 3-203,5 5-520,0 1 0,0 0 1,0 0-1,0 0 0,0 0 0,0 0 1,0 0-1,0 0 0,0 0 1,0-1-1,0 1 0,0 0 0,0 0 1,0 0-1,0 0 0,0 0 0,0 0 1,0 0-1,0 0 0,0 0 0,0 0 1,0-1-1,-1 1 0,1 0 1,0 0-1,0 0 0,0 0 0,0 0 1,0 0-1,0 0 0,0 0 0,0 0 1,0 0-1,-1 0 0,1 0 0,0 0 1,0 0-1,0 0 0,0 0 1,0 0-1,0 0 0,0 0 0,-1 0 1,1 0-1,0 0 0,0 0 0,0 0 1,0 0-1,0 0 0,0 0 0,0 0 1,0 0-1,0 0 0,-1 0 0,1 1 1,0-1-1,0 0 0,0 0 1,0 0-1,0 0 0,0 0 0,0 0 1,0 0-1,-5 3 508,5-3-511,0 0-1,0 0 0,0 0 1,0 0-1,0 0 0,0 0 1,-1 0-1,1 0 0,0 0 1,0 1-1,0-1 1,0 0-1,0 0 0,0 0 1,0 0-1,-1 0 0,1 0 1,0 0-1,0 0 0,0 1 1,0-1-1,0 0 0,0 0 1,0 0-1,0 0 1,0 0-1,0 1 0,0-1 1,0 0-1,0 0 0,0 0 1,0 0-1,0 0 0,0 0 1,0 1-1,0-1 0,0 0 1,0 0-1,0 0 0,0 0 1,0 0-1,0 1 1,0-1-1,0 0 0,0 0 1,0 0-1,0 0 0,1 0 1,-1 0-1,0 0 0,0 1 1,0-1-1,0 0 0,0 0 1,0 0-1,0 0 0,1 0 1,-1 0-1,1 2 20,-1 0 0,1 0 1,-1 0-1,0 0 0,0 0 0,1 0 0,-1 0 0,-1 0 1,1 1-1,-1 2 0,1 4-12,0 3-27,0-9 239,0-8 781,5-38-188,-5 35-729,-1-18-245,1 25 151,0 0 0,0 1 0,0-1 0,-1 0 0,1 1 0,0-1 0,0 0 0,-1 1 0,1-1 0,0 0 0,-1 1 0,1-1 0,-1 1 0,1-1 0,-1 1 0,1-1 0,-1 1 0,1-1 0,-1 1 0,1 0 0,-1-1 0,0 1 0,1 0 0,-1-1 0,0 1 0,1 0 0,-1 0 0,0 0-1,1 0 1,-1-1 0,0 1 0,0 0 0,0 1 4,0-1-1,0 1 1,0-1-1,1 0 1,-1 1-1,0 0 1,0-1-1,1 1 0,-1-1 1,0 1-1,1 0 1,-1 0-1,0-1 1,1 1-1,-1 0 1,1 0-1,-1 0 0,1-1 1,0 1-1,-1 0 1,1 0-1,0 0 1,0 0-1,0 0 0,-1 0 1,1 2-1,0 0-134,-1 1-1,1 0 1,0-1-1,0 1 0,0 6 1,1-8-450,-1 0 0,1 0 0,-1 0 1,1 0-1,-1 0 0,1 0 0,0 0 0,0 0 1,0-1-1,0 1 0,1 0 0,-1-1 0,0 1 1,1-1-1,-1 1 0,1-1 0,2 2 0,16 13-3528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5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6 177 5056,'-5'-10'13988,"5"11"-13225,0 0-609,0 0-1,0 0 1,1 0-1,-1 0 1,0 0-1,1 0 1,-1 0-1,1-1 1,-1 1-1,1 0 1,-1 0-1,2 1 1,6 10 549,6 52 934,-2 2-757,-10-53 106,-3-21 460,0-4-1274,0-1 0,-4-12-1,-1-9-35,5 21-67,0 6-43,1 1-1,-1-1 1,1 1 0,2-12-1,-1-18 136,-1 28-124,0 0 0,0 0 0,1-1 1,0 1-1,1 0 0,3-13 0,0 10 66,-3 3-50,1 1 0,0 0 1,0 0-1,1 1 0,0-1 0,5-6 0,-7 11-42,-1 1 0,0 0 0,1 0 0,-1 0 0,1 0 0,-1 0 0,1 0 0,-1 0 0,1 0 0,0 0 0,-1 1 0,1-1 0,0 1 0,0-1 0,-1 1 0,1 0 0,0-1 0,0 1 0,0 0 0,0 0 0,-1 1 0,1-1 0,0 0 0,0 1 0,0-1 0,-1 1 0,1-1 0,0 1 0,-1 0 0,1-1 0,3 3 0,21 13 57,-21-11-59,1-2 1,0 1-1,0 0 1,1-1-1,-1-1 1,1 1 0,9 2-1,-10-4-2314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 7232,'-1'-1'305,"-1"1"0,1 0 0,0 0 0,0 0 0,0-1 0,0 1 1,0 0-1,-1 0 0,1 1 0,0-1 0,0 0 0,0 0 0,0 1 0,0-1 1,0 0-1,0 1 0,-1-1 0,1 1 0,-1 0 0,-21 18 3679,15-12-3372,0 1-113,0-1 0,1 1 1,0 1-1,1-1 0,-9 15 0,-23 54 855,36-73-1287,-121 282 3032,116-268-3033,0 1 0,2 0 0,0 0 0,1 0 0,-2 27-1,5-33-67,1 0-1,1 0 1,0 0-1,1 0 1,0 0-1,1 0 1,0 0-1,10 23 1,-5-18-597,1 0 0,1-1 0,0 0 0,17 20 0,-21-30-284,0 0-1,1 0 0,0 0 0,0-1 1,0 0-1,1-1 0,-1 1 0,1-1 1,1-1-1,-1 0 0,10 4 0,14 1-1766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5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6400,'0'-1'143,"0"1"0,0-1 0,1 1 0,-1-1-1,0 1 1,0-1 0,1 1 0,-1-1 0,0 1 0,1 0 0,-1-1 0,1 1 0,-1 0 0,1-1 0,-1 1 0,0 0 0,1-1 0,-1 1-1,1 0 1,-1 0 0,1 0 0,-1-1 0,1 1 0,-1 0 0,1 0 0,0 0 0,-1 0 0,1 0 0,0 0 0,19 0 2619,-12 1-2180,1 1 1,-1 0-1,0 0 0,0 1 0,0 0 1,0 0-1,11 7 0,0 3 748,28 22-1,-28-19-881,0 2-1,-2 0 0,0 1 0,-1 0 1,-1 1-1,14 25 0,-14-18 35,-1 1 0,-1 0 0,-1 1 0,12 50 1,-21-65-307,0-1 0,-2 1 0,1 1 0,-2-1 0,0 0 0,-1 0 0,-2 16 0,-1-9-30,-1 0 0,-1-1 0,-1 0 0,-10 22 1,-7 5-379,-2-1 1,-59 79 0,6-26-4879,52-68 545,-1 0-3701,17-18 3573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0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68 1728,'5'-27'2320,"-4"22"-1594,-1-1 1,1 1-1,1 0 0,2-7 1,-3 4 1526,-6 18-1466,-30 173 1394,-4 1-775,-23 87 84,56-250-1402,-6 21 281,-23 54 0,27-80-274,2-1 0,0 1-1,-4 22 1,7-32-6,3-5-84,0-1-1,0 0 1,0 0 0,0 0 0,0 0-1,0 0 1,0 0 0,0 0 0,0 1-1,0-1 1,0 0 0,0 0 0,0 0-1,0 0 1,0 0 0,0 0 0,0 0-1,0 1 1,0-1 0,0 0 0,0 0-1,0 0 1,0 0 0,0 0 0,0 0 0,0 1-1,0-1 1,0 0 0,0 0 0,0 0-1,0 0 1,0 0 0,0 0 0,0 0-1,0 1 1,0-1 0,1 0 0,-1 0-1,0 0 1,0 0 0,0 0 0,0 0-1,1 1 274,0-6-3062,0 2 2063,1 1 1,-1-1-1,1 1 1,0-1-1,0 1 1,4-4-1,4-3-1382,3-8 157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5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16 363 6048,'-1'0'247,"0"-1"1,0 1-1,0-1 1,0 0-1,0 0 1,0 0-1,0 1 1,0-1-1,0 0 1,1 0-1,-1 0 1,0 0-1,1 0 1,-1-1-1,1 1 0,-1 0 1,1 0-1,-1 0 1,1 0-1,0-1 1,0 1-1,-1 0 1,1 0-1,0-1 1,0 1-1,0 0 1,0 0-1,1-1 1,-1 0-1,1-1 103,0 1 1,0 0-1,0-1 0,0 1 0,1 0 0,-1 0 0,1 0 1,-1 0-1,1 0 0,0 0 0,0 1 0,-1-1 0,1 0 1,4-1-1,12-10 891,-10 7-748,0 1-1,1 0 0,15-7 0,42-12 470,1 3 0,80-14 0,142-12-381,-265 43-528,935-92 1515,-585 78-1008,-149 9-213,-170 9-197,-2 0-841,-25-4-5899,-61 16-1270,23-7 6302,-23 9-4575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5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5 163 3328,'-5'-3'1986,"18"2"1180,19 6 967,-27-3-3762,0 1 1,0-1-1,0 1 0,-1 0 1,0 0-1,1 0 0,-1 1 1,0 0-1,-1-1 0,1 2 1,-1-1-1,1 0 0,3 8 1,3 6 589,-1 0 1,8 26-1,-7-20-191,61 171 3077,-44-118-2691,-24-65-929,-2-8 729,0-13-497,-6-115-342,6 46-34,17-112 0,-16 178-6,0 0 0,1 0 0,1 0 0,0 0 1,1 0-1,0 1 0,12-21 0,-13 26-18,0 1 0,0 0-1,1 0 1,0 0 0,-1 0 0,2 1-1,-1 0 1,0 0 0,1 0 0,0 0-1,0 1 1,0 0 0,0 1 0,0-1-1,12-2 1,14 0-102,0 1 1,61 0-1,-62 3-2940,-25 0 111,0 1-1,0-1 1,0-1-1,0 1 1,6-3-1,1-1-2668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1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6 2240,'-2'2'10875,"-9"-2"-8761,-14-2-2357,-10-2 1346,-58 3-1,47 1-507,44 0-561,0 1 1,-1-1-1,1 0 0,0 1 0,0-1 0,0 1 1,-1 0-1,1-1 0,0 1 0,0 0 1,0 0-1,0 1 0,0-1 0,1 0 1,-1 1-1,0-1 0,1 1 0,-1-1 0,1 1 1,-1 0-1,1 0 0,0 0 0,-1 0 1,1 0-1,0 0 0,0 0 0,1 0 1,-1 0-1,-1 4 0,-1 7 272,1 1 1,0 0-1,0 26 0,1-19-105,-5 236 1007,2-40-378,2-133-512,2-41 9,-1 0 1,-10 51 0,3-17 77,6-54-26,-6 37 0,6-49-266,1 0 0,0 0 1,1 13-1,0-14 20,0-8 38,1 7 416,0-8-530,-1 0 1,1 0 0,0 0-1,0 0 1,-1 0 0,1 0-1,0-1 1,0 1 0,0 0-1,0-1 1,0 1 0,0-1-1,0 1 1,1-1 0,-1 1-1,0-1 1,0 0 0,0 0 0,0 1-1,3-1 1,29 1 462,-27-1-433,301-16 1054,-211 9-895,-29-1 35,-33 4-787,33-1 0,-65 3-1185,-7-2-1104,-15-10-4164,2 3 1829,0-1-1414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1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 5632,'-15'-15'1834,"14"14"-1410,1 0-1,-1 0 1,1 0-1,-1 0 1,1 0-1,-1-1 1,1 1-1,0 0 1,0 0-1,-3-14 11990,3 16-12281,-1 2-203,0 20 855,-1 0 0,-8 34 0,1-6-352,1-3-140,-21 210 1091,22-150-791,2-58-971,5-48-90,0-25-15792,5 14 10640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6240,'1'0'9672,"8"1"-4685,4 0-3747,1 1-1,18-2 1,35-6 711,31-4-724,110-16-221,-125 17-908,-38 8-1031,-42-1-124,-1 1 1422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1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 4576,'-7'-7'21584,"12"5"-20438,61-19 1431,-4 0-1949,103-15-527,-149 34 41,31 0 0,-20 2-2619,-5 0-3623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1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 5408,'-1'0'109,"1"-1"-1,-1 1 1,0 0 0,1 0-1,-1 0 1,1 0 0,-1-1 0,1 1-1,-1 0 1,0 0 0,1 0-1,-1 0 1,1 0 0,-1 1 0,0-1-1,1 0 1,-1 0 0,1 0-1,-1 0 1,1 1 0,-1-1 0,1 0-1,-1 1 1,1-1 0,-1 0-1,1 1 1,-1-1 0,1 0 0,-1 1-1,1-1 1,0 1 0,-1-1-1,1 1 1,0-1 0,-1 1 0,1-1-1,0 2 1,-1-1 242,0 1 0,0 0 0,0-1 1,0 1-1,-1-1 0,1 0 0,0 1 0,-1-1 0,-1 1 0,-13 10 1349,0 0-1,-19 21 1,22-20-1138,2 1 1,0 0 0,0 1-1,1 0 1,-12 26 0,4 0-103,1 0 0,3 1 0,1 0 0,2 2 1,2-1-1,-4 53 0,12-83-379,1 1 0,1-1 1,0 1-1,1-1 0,0 0 0,1 0 1,0 0-1,1 0 0,1 0 0,8 15 1,-1-5-382,1-2 1,1 0 0,1 0 0,26 27-1,-34-41-511,0 0 0,0 0 0,0-1 0,1 0 0,0-1 0,0 1 0,0-1 0,1-1 0,-1 0 1,1 0-1,0 0 0,1-2 0,-1 1 0,0-1 0,11 1 0,40 6-5269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8128,'0'0'84,"0"0"0,0-1 0,0 1 0,0-1 0,0 1 0,0 0 0,0-1-1,1 1 1,-1-1 0,0 1 0,0 0 0,0-1 0,0 1 0,1-1 0,-1 1 0,0 0 0,0-1 0,1 1 0,-1 0 0,0 0 0,1-1 0,-1 1 0,0 0 0,1 0 0,-1-1 0,0 1 0,1 0 0,-1 0 0,1 0 0,-1 0 0,0-1 0,1 1 0,-1 0 0,1 0 0,-1 0 0,0 0 0,1 0 0,-1 0 0,1 0-1,-1 0 1,0 0 0,1 0 0,-1 0 0,1 1 0,-1-1 0,0 0 0,1 0 0,0 1 0,7-1 260,-2 0 147,0 1-1,0 0 0,0 0 0,0 0 1,0 1-1,-1 0 0,1 0 1,0 1-1,-1-1 0,8 5 1,0 2 342,0 0 0,20 20 0,-20-16-505,-1 1-1,0 1 1,-1-1 0,-1 2-1,0-1 1,-1 2-1,-1-1 1,-1 1-1,10 32 1,-3 5 442,14 104 0,-24-133-650,-2 0 0,-1 0-1,-1 0 1,-1-1 0,-1 1 0,-1 0 0,-1-1-1,-2 1 1,0-1 0,-13 31 0,-26 41-638,37-83-638,0-1 1,-16 21 0,22-31 732,0 0 1,0-1 0,1 1 0,-1 0-1,0-1 1,-1 1 0,1-1-1,-3 2 1,4-3 145,1 0-1,-1 1 0,0-1 1,0 0-1,0 0 1,1 0-1,-1 1 0,0-1 1,0 0-1,0 0 1,0 0-1,0 0 1,1-1-1,-1 1 0,0 0 1,0 0-1,0 0 1,0-1-1,1 1 0,-1 0 1,0-1-1,0 1 1,1-1-1,-1 1 0,0-1 1,1 1-1,-2-2 1,-4-8-3499,-3 2-464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1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5632,'18'-1'15693,"7"-2"-7740,2-1-5514,54-10-5290,-49 9 4633,-31 4-1610,23-2-796,26-7 1965,-27 2-4771,-4-5-6278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1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14 4384,'-11'-13'7152,"11"13"-6955,0 0 0,-1 0 0,1 0-1,-1 0 1,1 0 0,0 1 0,-1-1 0,1 0 0,0 0 0,-1 0 0,1 0 0,0 1-1,-1-1 1,1 0 0,0 0 0,-1 1 0,1-1 0,0 0 0,0 1 0,-1-1 0,1 0-1,0 1 1,0-1 0,0 1 0,-6 6 988,0-1 1,-11 10-1,11-11-522,-1 2 1,-10 11 0,6 0-89,0-1 0,1 2 1,1-1-1,-12 33 0,-16 80 408,33-115-853,-10 45 473,3 0-1,-4 81 1,14-127-484,2 0-1,0 1 1,0-1 0,2 0-1,0-1 1,0 1 0,6 14 0,2-2-863,1 0 1,25 42 0,-36-68 352,-1-1 1,1 1-1,0 0 1,-1 0-1,1-1 1,0 1-1,0 0 0,-1-1 1,1 1-1,0-1 1,0 1-1,0-1 1,0 1-1,0-1 1,0 0-1,0 1 0,0-1 1,1 0-1,20 1-10369,-2 0 7710,6 3-225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134 154 3808,'-11'-1'471,"-17"-1"770,10 3 793,0 1-1,-29 6 1,47-8-1970,-1 0 1,0 0-1,1 1 0,-1-1 0,0 0 1,1 0-1,-1 1 0,0-1 0,1 0 1,-1 1-1,0-1 0,1 0 1,-1 1-1,1-1 0,-1 1 0,1-1 1,-1 1-1,0 0 0,15-6 1307,15-3-821,39-4-1,-3 1-203,112-37 505,36-6-502,-178 47-316,1-1 103,1 2 1,58-3 0,-77 11 17,-75 15-2868,20-2-1542,18-7 2539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1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43 125 4576,'-42'-18'23244,"44"17"-23252,43-6 1016,11-5-339,65-6-1,-57 10-431,-17 2-149,47-9-187,-46 6-1277,-48 8 558,1 0 0,-1-1-1,1 1 1,-1 0 0,0-1 0,0 1 0,0 0-1,0-1 1,0 1 0,0 0 0,0-1 0,0-1-1,-1-9-9071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7712,'0'0'250,"1"-1"0,-1 1 1,0-1-1,1 1 0,-1 0 0,1 0 1,-1-1-1,1 1 0,-1 0 0,1 0 1,-1-1-1,1 1 0,-1 0 0,1 0 1,-1 0-1,1 0 0,-1 0 0,1 0 1,0 0-1,-1 0 0,1 0 0,-1 0 1,1 0-1,-1 0 0,1 0 0,-1 0 1,1 1-1,-1-1 0,1 0 0,-1 0 1,1 1-1,-1-1 0,1 0 0,-1 1 1,0-1-1,1 0 0,-1 1 0,1-1 1,-1 0-1,0 1 0,1-1 0,-1 1 1,0 0-1,7 12 3849,-4 1-4084,-21 188 3958,-1-92-3102,10-64-765,2 1 0,-2 62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1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9152,'4'2'7196,"5"-1"-3528,19 0-2043,-3-1-61,87 1 974,177-19 1,-156-2-3239,-59 8-4872,-57 10 2234,20-5-10006,-32 5 10096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2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6048,'-15'-2'2867,"15"2"-2786,0 0-1,0 0 1,1 3 2578,-1-3-2578,0 0-1,0 0 1,0 0-1,1 0 1,-1 1-1,0-1 1,0 0 0,0 0-1,0 0 1,0 0-1,0 0 1,1 0 0,26 16 6426,-18-11-7164,17 11 2399,0 0-1,45 39 1,-60-45-1499,-1 0 0,0 1 0,-1 1 0,0-1 0,-1 1 1,0 1-1,-1-1 0,8 20 0,-4-5 61,-2 1-1,0 0 1,-2 1-1,-1 0 0,4 55 1,-9-71-223,-2 1-1,0 0 1,0 0-1,-1 0 1,-1 0 0,-5 16-1,4-21-77,1 0 1,-2 0-1,1 0 0,-1-1 0,0 1 0,-1-1 0,0-1 0,0 1 0,-14 12 0,5-8-619,0-1 0,-1 0-1,-32 16 1,15-11-3295,0-2-3339,24-9 2877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2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4224,'-2'-9'599,"1"-16"3211,1 25-3536,0 0 0,1 0 0,-1 0 0,1-1 0,-1 1 0,0 0 0,1 0 0,-1 0 0,0 0 0,1-1 0,-1 1 0,1 0 0,-1 0 0,0 0 0,1 0 0,-1 0 0,1 0 0,-1 0 1,1 1-1,6-1 1355,70 4 5011,-72-3-6481,-1 0-1,1 0 1,0 1-1,-1 0 1,1 0-1,-1 0 1,1 0-1,-1 1 1,0-1-1,5 6 1,5 4 262,16 17 1,-16-13-263,0 1 1,-1 0-1,-1 1 1,-1 1-1,0 0 0,-1 0 1,-1 1-1,9 32 1,-14-35-134,0 0 1,-2 1 0,0-1 0,-1 27 0,1 17-44,4 23 66,8 88 142,-8-132-152,1-1 0,18 54 0,-14-60 55,1-1 1,23 43-1,-34-74-62,0 1 1,0-1-1,0 1 1,0 0-1,-1 0 1,1-1-1,0 1 1,-1 0-1,1 0 1,-1 0 0,0-1-1,0 1 1,0 0-1,1 0 1,-2 0-1,1 3 1,-1-3 15,-1 1 0,1 0 0,-1-1 0,1 1 0,-1-1 1,0 0-1,0 0 0,0 1 0,0-1 0,-3 1 0,-4 5 72,-2-1 0,1 0 0,-1-1 0,0 0 0,0-1 0,-13 5 0,7-3-132,-25 13 0,18-5 32,1 1-1,0 1 0,1 1 0,-26 27 0,38-36-574,1 0 0,-1-1-1,-15 10 1,-14 6-4338,11-7-1368,18-9-1270,1-8 2929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2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3072,'0'-3'4916,"9"-2"-3230,5 0-278,0-1 0,1 2 0,28-6 0,-31 8-1200,103-14 1618,-72 12-1401,89-8 788,66-8-176,-64 6-419,146 3-1,-157 8-438,530-2 559,-431 6-628,96 5 18,11-1 106,-77 1-228,17 0-60,-153-6 157,621-8 429,-432 5-398,38-1 671,120-9-453,-19 1-198,-263 8-191,110-7 21,224-14 21,-495 24-155,26-4-1,-15 1-1946,-1 3-3659,-29 1 5470,-1 0 0,1 0 0,-1 0 0,1 0 0,-1 0 0,1-1 1,-1 1-1,1 0 0,-1 0 0,1 0 0,-1 0 0,1-1 0,-1 1 0,1 0 0,-1 0 1,0-1-1,1 1 0,0-1 0,-1 1 124,0-1-1,1 0 1,-1 1-1,0-1 1,0 1 0,1-1-1,-1 0 1,0 1-1,0-1 1,0 0-1,0 1 1,0-1 0,0 1-1,0-1 1,0 0-1,0 1 1,0-1 0,0 0-1,-1 1 1,1-2-1,-2-1-715,0-1-1,0 1 0,0 0 0,-5-6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2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4800,'1'-6'11424,"8"5"-6671,-1-1-6467,173-59 5413,-159 55-3504,125-30 413,-138 34-469,0 0 0,0 1 1,0 0-1,1 1 1,11 1-1,-18-1-85,0 1 1,0-1-1,0 1 0,0 0 0,0 0 0,0 0 0,-1 0 1,1 0-1,0 1 0,-1-1 0,1 1 0,-1 0 0,1 0 1,-1 0-1,0 0 0,0 0 0,0 0 0,0 0 0,3 6 1,0 1 36,-1 0 0,0 1 1,-1 0-1,0-1 1,3 16-1,5 54 50,-10-69-121,8 85 59,0 2 63,23 100 0,-23-159-245,48 184 611,-37-154-529,-11-35 85,1 0 0,20 40 0,-30-72-62,0 0 0,1 0 0,-1-1 1,0 1-1,1 0 0,-1 0 0,1-1 1,-1 1-1,1 0 0,0 0 0,-1-1 1,1 1-1,0-1 0,-1 1 1,1-1-1,0 1 0,-1-1 0,1 1 1,0-1-1,0 0 0,0 1 0,-1-1 1,1 0-1,0 0 0,0 0 1,0 1-1,0-1 0,0 0 0,0 0 1,-1 0-1,1 0 0,0-1 0,0 1 1,0 0-1,0 0 0,0 0 0,-1-1 1,1 1-1,0 0 0,0-1 1,0 1-1,-1-1 0,1 1 0,0-1 1,-1 1-1,1-1 0,1-1 0,2-1-77,0-1-1,-1 0 0,1 0 0,-1-1 1,0 1-1,4-8 0,44-99-479,-3 8 124,-18 39 245,-4-1 1,23-81 0,21-139 168,-58 228 56,8-28-63,14-156 0,-29 166 632,0 27-266,-4 39-222,-1 8-92,0 1 0,0-1-1,0 1 1,0-1-1,0 0 1,0 1 0,0-1-1,0 1 1,0-1-1,1 0 1,-1 1 0,0-1-1,0 1 1,1-1-1,-1 1 1,1-1 0,-1 1-1,1-2 1,2-1-31,-2 2-4,0 0 0,0 0 0,0 0 0,0 0 0,0 0 0,0 0 0,1 1 0,-1-1 0,0 0 0,0 1 0,1-1 0,-1 0 1,0 1-1,1 0 0,-1-1 0,0 1 0,3 0 0,41-4 622,58 3 0,-50 2-432,-4-1 33,456 15 1136,-139 14-1272,-254-15-146,-65-7-106,65 2-1,-110-9-669,-14 4-9752,-5 2 5068,7-2 3649,0 0 1,-16 2 0,-12-1-2049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2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50 143 7456,'0'0'467,"-1"-1"1,1 0 0,0 0-1,-1 0 1,1 0 0,0 0-1,-1 0 1,1 0 0,0 0-1,0 1 1,0-1 0,0 0-1,0 0 1,0 0 0,0 0-1,0 0 1,1 0 0,-1 0-1,0 0 1,1 0 0,-1 0-1,0 0 1,1-1-1,1 0-68,0-1-1,0 1 1,0 0-1,0-1 1,0 1-1,1 0 1,3-3-1,3-1-165,1 1 0,0-1 0,13-4 0,15-5 173,0 2 0,2 1 1,-1 3-1,2 1 0,-1 1 0,63-1 0,-96 8-305,-1 0 1,1 1-1,0 0 1,0 0-1,-1 0 1,8 2-1,-12-2-74,0 0 1,0 0-1,-1 0 1,1 0-1,0 0 1,0 0-1,-1 0 1,1 1-1,-1-1 1,1 0-1,-1 1 1,1 0-1,-1-1 1,0 1-1,0 0 1,0-1-1,0 1 1,0 0-1,0 0 1,-1 0-1,1 0 1,0 0-1,-1 0 1,1 4-1,0 12 29,-1 1-1,0-1 1,-1 1-1,-1-1 1,-1 1 0,-1-1-1,0 0 1,-2 0-1,0-1 1,0 0-1,-13 22 1,9-22-29,0-1-1,-2 0 1,0-1 0,0 0-1,-2-1 1,-23 20 0,11-14 63,0-2 1,-1 0 0,-33 16-1,-7 1 222,28-12 15,-71 27-1,100-45-400,9-4 84,0 0 0,-1 0 1,1-1-1,0 1 1,0 0-1,-1-1 0,1 0 1,0 1-1,-1-1 0,1 0 1,0 1-1,-1-1 0,1 0 1,-1 0-1,1 0 0,-2-1 1,1 1 37,15 0 85,235 10 1659,-177-2-1637,101 23-1,108 48-426,-253-71-860,-7-2-2557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3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2976,'0'0'6453,"9"1"-5717,8 3-283,-10-3 562,1 1 0,13 6 1,-20-7-691,12 3 64,-8-2-328,6 5 269,1 0 0,0-1 0,19 7 1,-24-10-260,0 0 1,0 0 0,8 6 0,5 2-23,9 4 301,50 37 1,-57-36-376,0-1 1,1-1-1,50 21 0,43 5 151,-55-21-41,-2 2-1,72 37 0,32 40 89,-45-26-74,254 134 258,-251-148-249,135 45 1,41 17-22,105 72-50,-251-120 37,170 71 322,-119-77-310,33 12-28,-215-70-55,56 20 107,130 68 1,-66-4 97,-96-61 682,-43-30-644,-2 6-166,1 0 0,-1-1 0,-4 12 0,-1 14-331,-1 101 53,4-60 204,1-7 55,-5 57-95,0 102 737,5-64-526,0-105-72,-4 59 371,5-66-168,1-33-45,0-15-210,-9 11 1275,8-12-1281,0-1 0,0 1 0,0 0 0,0-1 0,0 1 0,-1 0 0,1-1 0,0 0 0,0 1 0,0-1 0,1 1 0,-1-1 0,0 0 0,0 0 1,0 0-1,0-1 0,-14-17 170,10 13-39,-5-10-54,0 0 1,1 0 0,-11-28 0,-16-57-357,15 38 103,-1-18 119,8 26-44,-4 19-276,26 66-320,4 40 1,-9-53 540,13 70 207,34 99 1,-37-144 41,15 52 429,-28-93-538,0 0 1,0-1-1,0 1 0,1-1 0,-1 1 0,0-1 0,0 1 0,0-1 1,0 1-1,1 0 0,-1-1 0,0 1 0,1-1 0,-1 0 0,0 1 1,1-1-1,-1 1 0,0-1 0,1 1 0,-1-1 0,1 0 1,-1 1-1,1-1 0,-1 0 0,1 0 0,-1 1 0,1-1 0,-1 0 1,1 0-1,-1 0 0,1 1 0,-1-1 0,1 0 0,0 0 0,-1 0 1,1 0-1,-1 0 0,2 0 0,1-1 139,-1 0 0,1-1-1,0 1 1,0 0 0,-1-1 0,4-2-1,1-1-310,34-26 359,-30 22-187,0 0-1,16-9 0,13-5-51,81-51-145,-119 73 166,0-1 1,0 1-1,0-1 0,-1 0 0,1 0 0,0 1 1,-1-1-1,1 0 0,-1-1 0,0 1 0,2-3 1,-3 5-2,0-1 0,0 0 0,0 0 0,1 0 0,-1 0 0,0 0 0,0 0 1,0 0-1,-1 0 0,1 0 0,0 0 0,0 0 0,0 0 0,-1 1 0,1-1 0,0 0 1,-1 0-1,1 0 0,-1 0 0,1 1 0,-1-1 0,1 0 0,-1 0 0,0 1 1,1-1-1,-1 0 0,0 1 0,1-1 0,-1 1 0,0-1 0,0 1 0,-1-1 1,-2-1-39,-1 0 1,1 0 0,-1 0 0,1 1-1,-1 0 1,1 0 0,-1 0 0,-7 0-1,-40 2-496,42 0 449,-10 1-263,0 2-1,0 0 0,1 1 1,0 1-1,-28 13 0,21-8-1440,24-10 1751,-29 13-3368,29-13 2993,1 0 1,-1 0 0,1 0-1,-1 1 1,1-1-1,-1 0 1,1 1-1,0-1 1,-1 1 0,1-1-1,0 1 1,0 0-1,0 0 1,0 2 0,-1 13-5955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45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360 432 3136,'25'-11'1824,"-24"10"-800,1 1-86,13 0 1745,-13 0-1488,3-3 2410,-5 2-3379,-1 0 1,1 0-1,0 0 0,0-1 0,0 1 1,-1 0-1,1 0 0,-1 0 1,1 0-1,-1 1 0,1-1 1,-1 0-1,1 0 0,-1 0 1,0 0-1,0 0 0,-1-1 1,0 0 40,-1 0 0,0 1 1,0-1-1,1 0 1,-7-2-1,0 1-15,-1 0 1,1 1-1,-13-2 1,10 3-168,-1 1 0,0 1-1,1 0 1,-1 0 0,-16 5 0,5-2-2,9-1-35,-1 0 1,1 1 0,0 1 0,-18 8 0,27-10-16,-1 0 0,1 1 0,0 0 0,0 0 0,0 0 0,0 1 0,1 0 0,-1 0 0,1 1 0,1-1 0,-5 8 0,2-3-4,1 0 0,1 1 0,0 0 0,1 0 0,0 0 0,0 0 0,1 1 0,1 0 0,0-1 1,-1 18-1,2-9 58,1 1 1,3 24-1,-3-40-39,1 1 1,0-1-1,0 0 0,1 0 1,-1 0-1,1 1 0,0-2 0,0 1 1,1 0-1,0 0 0,0-1 1,0 1-1,7 6 0,-9-10-17,0 0 0,1 0 0,-1 0 0,1 0 0,-1 0-1,1-1 1,-1 1 0,1 0 0,-1-1 0,1 1 0,-1-1 0,1 0 0,0 0-1,-1 0 1,1 0 0,0 0 0,-1 0 0,1 0 0,0 0 0,-1 0-1,1-1 1,0 1 0,-1-1 0,1 1 0,-1-1 0,1 0 0,1-1 0,2-1 6,0 0 0,0 0 0,0-1 1,-1 0-1,1 0 0,5-6 1,11-18 32,-1-1 0,-2-1 0,19-41 0,-16 31-9,-6 12-59,-8 18 0,-1 0 1,-1-1-1,0 0 0,0 0 1,5-19-1,-10 17-301,0 10-57,-2 8 40,-2 17 405,1 1 0,1-1 0,1 1 0,4 42 0,1-31-11,2-1-1,17 54 1,-22-83-36,1 0 0,-1 0 0,1-1 1,0 1-1,0 0 0,0 0 0,1-1 0,0 0 1,-1 1-1,1-1 0,0 0 0,0 0 1,7 4-1,-8-5 4,1-1 0,-1 0 0,1 0 0,-1 0 0,1 0 0,0 0 0,-1 0-1,1-1 1,0 1 0,0-1 0,0 0 0,-1 0 0,1 0 0,0 0 0,0 0 0,0 0 0,-1-1 0,1 0 0,0 1 0,-1-1 0,1 0 0,3-2 0,-1 0-13,0 0 0,1-1 0,-1 0 1,-1 1-1,1-2 0,-1 1 0,1 0 0,6-11 1,2-4 44,11-22 0,-13 22-69,36-77 77,-5 10-119,-38 80 52,-3 5-31,0-1 1,1 0 0,-1 0-1,0 0 1,0 0 0,0-1-1,-1 1 1,1 0 0,0 0-1,-1 0 1,1-3 0,4 25-469,-1 2 445,0 16-16,-2 4 113,0-28-10,-2 25 0,-4 85 241,2-111-279,0 0 77,6-20 204,17-54-144,-16 42-126,1 1 0,1 0 0,17-32-1,-11 31-2,30-34-1,-23 29 22,-19 23-47,-1 1 0,1-1 0,-1 1 0,1-1 1,-1 1-1,1-1 0,-1 0 0,1 1 0,-1 0 0,1-1 0,-1 1 1,1-1-1,0 1 0,-1 0 0,1-1 0,0 1 0,-1 0 0,1 0 1,0 0-1,-1-1 0,1 1 0,0 0 0,0 0 0,-1 0 0,1 0 1,0 0-1,1 1 0,-1-1-9,0 1 1,0 0-1,0-1 1,0 1-1,0 0 1,0 0 0,-1 0-1,1 0 1,0 0-1,0 0 1,-1 0-1,1 0 1,0 0-1,0 2 1,2 5-54,0 0-1,0 0 1,1 12 0,-4-20 66,10 78-42,-1-8-17,-6-45-43,-1-12 93,5 22 0,-6-32 34,0 1 1,1-1-1,-1 1 1,1-1-1,0 0 0,0 1 1,0-1-1,0 0 1,0 0-1,5 4 0,-6-6-19,0 0 0,1 1-1,-1-1 1,1 0-1,-1 0 1,1 0-1,-1 0 1,1 0-1,0 0 1,-1-1-1,1 1 1,0 0-1,0-1 1,0 0-1,-1 1 1,1-1-1,0 0 1,0 0-1,0 0 1,0 0-1,-1 0 1,1 0 0,0-1-1,0 1 1,0 0-1,-1-1 1,3 0-1,7-3 34,1-1 0,-2 0 0,1 0 0,0-1 0,-1-1 0,0 1 1,-1-1-1,0-1 0,12-12 0,3-6 48,40-54 0,33-68 30,-82 123-58,-1 0 12,0-1-1,16-44 1,10-56-432,-33 99 449,-2 0-1,-2-1 1,0 1-1,-2-39 0,4 10-652,-5 56 558,0 0 0,0 0 0,0 0-1,0 0 1,0 0 0,0 0 0,0 0-1,0 0 1,0 0 0,0 0 0,0 0 0,0 0-1,0 0 1,0 0 0,0 0 0,0 0 0,0 0-1,-1 0 1,1 0 0,0 0 0,0 0 0,0 0-1,0 0 1,0 0 0,0 0 0,0 0-1,0 0 1,0 0 0,0 0 0,0 0 0,0 0-1,0 0 1,0 0 0,0 0 0,0 0 0,0 0-1,0 0 1,0 0 0,0-1 0,0 1 0,0 0-1,0 0 1,0 0 0,0 0 0,0 0-1,0 0 1,0 0 0,0 0 0,0 0 0,0 0-1,0 0 1,0 0 0,0 0 0,0 0 0,0 0-1,0 0 1,0 0 0,-3 5-230,-2 12 34,-23 112-235,0-5 522,15-73-75,-8 71 0,18-86 145,1 0 1,2 0 0,1 0-1,2 0 1,11 51 0,-13-85-141,0 1 1,-1 0 0,1-1 0,1 1 0,-1-1 0,0 1 0,1-1-1,-1 1 1,1-1 0,0 0 0,-1 0 0,1 0 0,2 2-1,-3-3-5,-1-1-1,1 0 0,0 0 1,-1 1-1,1-1 0,-1 0 0,1 0 1,-1 0-1,1 0 0,0 0 1,-1 0-1,1 0 0,-1 0 0,1 0 1,-1 0-1,1 0 0,0 0 0,-1 0 1,1 0-1,-1 0 0,1-1 1,-1 1-1,1 0 0,-1 0 0,1-1 1,0 0-1,13-10 147,-5 0-76,-1-1 0,0 0 0,10-21 0,6-10-128,-1 7 136,1 1 0,53-56 0,-73 87-124,-4 4 30,0 0 0,0 0 0,0 0-1,0 0 1,0 0 0,0 0 0,0 0 0,0 0 0,0 0 0,0 1-1,0-1 1,0 0 0,0 0 0,0 0 0,0 0 0,0 0-1,0 0 1,0 0 0,0 0 0,0 0 0,1 0 0,-1 0 0,0 0-1,0 0 1,0 0 0,0 0 0,0 0 0,0 0 0,0 0-1,0 0 1,0 0 0,0 0 0,0 0 0,0 0 0,0 0 0,0 0-1,1 0 1,-2 6-84,0 16 33,-4 25 0,2-26 121,-1 28 1,3-1-7,0-24-38,1 0 1,0 1-1,2-1 1,7 32-1,-9-53-13,1 0-1,0-1 0,0 1 1,0 0-1,0-1 0,0 1 1,0-1-1,1 1 0,-1-1 1,1 1-1,0-1 0,0 0 1,-1 0-1,2 0 0,-1 0 1,0 0-1,0 0 0,1-1 1,-1 1-1,0-1 0,1 1 1,0-1-1,-1 0 0,1 0 1,0 0-1,-1-1 0,1 1 1,4 0-1,12-2 141,0 0 0,0-2 0,0 0 0,-1-1 0,25-8 0,-3-3-306,47-25-1,-83 38 106,5-4-237,-8 5-81,-15-2-6107,13 3 6162,1 0 0,-1 0 0,0 0 0,1 0 0,-1 0 0,1 0 1,-1 0-1,0-1 0,1 1 0,-1 0 0,1 0 0,-1 0 0,1-1 0,-1 1 0,0 0 0,1-1 0,-1 1 0,1 0 0,-1-1 0,1 1 1,0-1-1,-1 1 0,1 0 0,-1-1 0,1 1 0,0-1 0,-1 1 0,1-1 0,0 0 0,-1 0 0,1-9-4732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0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56 146 4064,'-47'35'2293,"46"-35"-2147,1 1 1,-1-1-1,0 1 0,1-1 0,-1 1 0,1-1 1,-1 1-1,1 0 0,-1-1 0,1 1 1,-1 0-1,1-1 0,-1 2 0,1-2-113,0 1 0,0-1 0,0 0-1,0 0 1,0 0 0,0 0 0,0 0 0,0 0-1,0 0 1,0 0 0,0 1 0,0-1 0,0 0-1,0 0 1,0 0 0,0 0 0,0 0 0,0 0 0,0 0-1,0 0 1,0 1 0,0-1 0,0 0 0,0 0-1,0 0 1,0 0 0,0 0 0,0 0 0,0 0-1,0 0 1,1 0 0,-1 0 0,0 0 0,0 0-1,0 0 1,0 0 0,0 1 0,0-1 0,0 0-1,0 0 1,0 0 0,1 0 0,-1 0 0,0 0-1,0 0 1,0 0 0,0 0 0,0 0 0,0 0-1,0 0 1,0 0 0,1 0 0,-1-1 0,36-10 1248,0-3-1,-1-1 1,36-21 0,-63 31-1119,44-21 227,0 2 1,1 3-1,63-17 0,-114 37-388,-1 1-1,1 0 0,-1-1 1,0 1-1,1 0 1,0 0-1,-1 0 0,1 0 1,-1 0-1,3 1 1,7 0 58,-11-1-65,0 0 0,1 0 0,-1 0 0,0 0 0,0 0 0,0 0 0,1 0 0,-1 0 0,0 1 0,0-1 0,0 0 0,0 0 0,1 0 0,-1 0 0,0 0 0,0 0 1,0 1-1,0-1 0,0 0 0,0 0 0,1 0 0,-1 0 0,0 1 0,0-1 0,0 0 0,0 0 0,0 0 0,0 0 0,0 1 0,0-1 0,0 0 0,0 0 0,0 0 0,0 1 0,0-1 0,0 0 0,0 0 0,0 0 0,0 1 0,0-1 0,0 0 0,0 0 0,0 0 0,0 1 0,0-1 0,-1 0 0,-2 8-1563,0-2 472,0-1 0,0 1 0,0-1 0,1 1 0,0 0 0,0 0 1,0 0-1,0 9 0,1 12-1319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4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87 111 7808,'-5'-28'2880,"-8"16"-2240,0-2-160,8 9 640,-3-4-704,-2-2 1600,1 2-1120,4 3 479,0 1-799,2-4-544,-2 9-32,5-3-480,-5 3 256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46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27 111 8064,'-27'-8'2976,"32"13"-2304,-1-5-192,6 0 1056,11-5-928,16-1 480,18-3-640,6-2-128,7-3-192,0 3-384,-6-1 160,1-5-608,5 11 384,0 1-3744,-1 1 2272,-9-4-3424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50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1071 5056,'-5'1'1496,"8"0"184,8 0 1005,-4-3-2214,0 0-1,-1 0 1,0 0-1,1-1 1,-1 0-1,0 0 1,0-1-1,-1 0 1,1 0-1,-1 0 1,0-1-1,0 1 1,0-1-1,-1 0 1,1-1-1,-1 1 1,5-10-1,4-9-97,-1 0 1,-2-1-1,9-27 0,-15 41-181,91-200 1536,-87 195-1568,7-12 196,1 0-1,34-43 1,-50 70-353,1 0 0,-1 1 0,1-1 0,-1 0 0,1 1 0,-1-1-1,1 0 1,0 1 0,-1-1 0,1 1 0,0-1 0,-1 1 0,1 0 0,0-1 0,0 1 0,0 0 0,-1-1 0,2 1 0,-1 0-4,-1 0 0,0 0 1,1 1-1,-1-1 0,1 0 0,-1 0 1,0 0-1,1 1 0,-1-1 0,0 0 1,1 1-1,-1-1 0,0 0 0,0 1 1,1-1-1,-1 0 0,0 1 1,0-1-1,0 0 0,0 1 0,1-1 1,-1 1-1,0-1 0,0 1 0,0 0 1,1 5-25,0 1 0,-1 0 1,0 9-1,0-9 18,0 20 18,-7 187 577,4-186-494,-1 0 1,-1-1 0,-2 1 0,0-1 0,-18 40 0,24-65-58,0 0 0,0 1 1,0-1-1,-1 0 0,1 0 0,-1 0 1,1 0-1,-1 0 0,0 0 1,0 0-1,1-1 0,-1 1 1,-1-1-1,1 1 0,0-1 1,0 0-1,-4 2 0,4-3-35,0 0 0,1 1 0,-1-1 0,0 0 1,0 0-1,0 0 0,1-1 0,-1 1 0,0 0 0,0-1 0,1 1 0,-1-1 0,0 0 0,1 1 0,-1-1 0,1 0 0,-1 0 0,1 0 0,-1 0 0,1 0 1,-1-1-1,1 1 0,0 0 0,0 0 0,-2-3 0,-2-3-32,-1-1 0,1 0 0,1 0 1,-1-1-1,1 1 0,-2-11 0,-16-56-422,17 55 484,2 5-261,0 1 1,2-1 0,-1 0 0,2-15-1,13 35-192,9 8 567,42 17 0,-52-26-71,0 0 1,1 0 0,-1-2 0,1 0 0,19 1 0,-10-2 49,0-2 0,0 0 1,0-2-1,0 0 0,0-1 1,-1-2-1,38-13 0,-43 12-32,-1 0 0,0-1 0,0-1 1,-1 0-1,0-1 0,0-1 0,-1 0 0,-1 0 0,0-1 0,18-23 0,-10 8 106,-11 16-139,0 0 0,12-23 0,-8 13-25,-11 18-16,0-1 0,1 1 0,-1-1 0,-1 1 0,1-1 0,0 0 0,1-6 0,3-9 179,-2 2-508,-4 25 268,-1-1-1,-1 0 1,1 0 0,-5 12 0,-3 9 55,1 12 30,1 1 0,2 0-1,-1 51 1,1-5 501,15-98 160,-3-4-604,-1 1 1,0-1-1,3-16 0,2-5-59,3-3 18,-9 22-111,1 0 0,1 0 0,11-22 0,-18 86-679,-21 143 345,14-150 463,-1 1 1,-24 64-1,26-88-65,-2 0 0,0 0 0,-1-1 0,0-1 0,-2 1 1,0-1-1,0-1 0,-1 0 0,-1-1 0,-22 18 0,16-15 82,-1-1 1,-27 14-1,-33 15-249,79-43 163,0-1 0,0 1 0,-1-1 0,1 1 0,0-1 0,0 0 0,0 0 0,-1 1 0,1-1 0,0 0 0,0 0 0,-1 0-1,-1 0 1,3 0-14,-1-1-1,1 1 0,-1 0 1,0 0-1,1-1 0,-1 1 0,1 0 1,-1 0-1,1-1 0,0 1 0,-1-1 1,1 1-1,-1 0 0,1-1 0,-1 1 1,1-1-1,0 1 0,0-1 1,-1 1-1,1-2 0,-1 1-15,1-1 1,0 1-1,-1-1 0,1 1 1,0-1-1,0 1 0,0-1 1,0 1-1,1-1 0,-1 1 1,0-1-1,0 1 0,1-1 1,-1 1-1,1 0 0,0-1 1,-1 1-1,1 0 0,0-1 0,1 0 1,11-14 8,1 1 0,1 1-1,1 0 1,-1 1 0,32-18 0,-20 12-6,27-23 0,-22 10-64,39-50 0,-8 9 19,-42 52 47,0 1-1,2 2 0,0 0 1,36-21-1,107-48 199,-116 62-119,-48 24-64,5-3 25,1 0 1,0 1-1,1 0 0,16-4 1,-23 6-27,0 1 0,0 0 0,0-1 0,0 1 0,0 0 0,0 1 1,0-1-1,-1 0 0,1 0 0,0 1 0,0-1 0,0 1 1,0 0-1,0 0 0,0 0 0,-1-1 0,1 1 0,0 1 0,-1-1 1,1 0-1,-1 0 0,1 1 0,-1-1 0,0 1 0,1-1 0,-1 1 1,0-1-1,1 3 0,1 1 7,-1 0-1,0 1 1,0-1 0,-1 1 0,1-1 0,-1 1-1,-1 0 1,1 8 0,-2 49 332,0-49-301,1-4-22,-2 1 0,1-1 0,-2 1 1,1-1-1,-1 0 0,-9 18 0,0-5 109,-23 35 0,32-55 50,4-5-50,4-10 8,11-18-53,19-47-72,-28 58-41,1 1-1,0 0 1,2 1 0,0 0-1,14-18 1,-18 27-12,-2 3 38,0-1 0,1 2 0,-1-1 1,9-6-1,-12 10 4,-1 1 1,1-1-1,0 1 1,-1-1-1,1 1 0,0-1 1,0 1-1,0 0 1,-1-1-1,1 1 1,0 0-1,0 0 1,0 0-1,0-1 0,0 1 1,-1 0-1,1 0 1,0 0-1,0 0 1,0 1-1,0-1 1,0 0-1,-1 0 0,1 0 1,0 1-1,0-1 1,0 1-1,-1-1 1,1 0-1,0 1 1,0-1-1,-1 1 0,1-1 1,0 1-1,-1 0 1,1-1-1,-1 1 1,1 0-1,-1-1 1,1 1-1,0 1 0,2 3-27,0 1-1,-1-1 0,1 1 1,-1 0-1,0 0 0,0 0 0,1 10 1,-1 4 54,0 20 0,0 3 137,3 13-233,-4-45 75,1-12 41,-1 0 0,1 0 0,0 0 0,0 0 0,0 0 0,0-1 0,-1 1 0,3-2-1,-1-2-35,-1 1 0,1-1-1,0 0 1,2-9 0,7-12-45,-3 10 31,24-38 15,-28 47-31,0 0 0,1 1-1,-1-1 1,1 1 0,8-6 0,-13 11 18,0 0-1,0 0 1,0 1 0,1-1-1,-1 0 1,0 1 0,0-1-1,0 1 1,1 0 0,-1-1-1,0 1 1,1 0 0,-1-1-1,0 1 1,0 0 0,1 0 0,-1 0-1,0 0 1,1 1 0,-1-1-1,0 0 1,1 0 0,-1 1-1,0-1 1,0 1 0,1-1-1,-1 1 1,0-1 0,0 1 0,0 0-1,0 0 1,0 0 0,0-1-1,0 1 1,0 0 0,0 0-1,0 0 1,0 1 0,-1-1-1,2 2 1,2 3 16,0 1 0,-1 0 0,0 0 0,0 0 0,3 13 0,0 4 131,-1 0 0,-2 0 0,2 39 0,-5-59-138,0 0 0,1 1 0,-1-1 0,1 0-1,0 0 1,0 0 0,1 0 0,-1 0-1,1-1 1,0 1 0,4 7 0,-5-11 9,-1 0 0,1 1 1,0-1-1,-1 0 0,1 0 1,-1 1-1,1-1 1,0 0-1,-1 0 0,1 0 1,0 0-1,-1 0 0,1 0 1,0 0-1,-1 0 0,1 0 1,0 0-1,-1 0 0,1 0 1,0-1-1,14-3 423,-3-4-395,1 0-1,-1-1 1,0 0 0,12-13 0,39-45-107,-16 15-5,-31 34 91,18-27-1,11-12-9,-25 33-15,-8 10-10,16-15 0,-24 25 19,0 1 0,0-1 0,1 1 0,-1 0 1,1 1-1,0-1 0,0 1 0,7-3 0,-11 5 0,0 0 0,0 0-1,0 0 1,0-1 0,0 1-1,0 1 1,0-1-1,0 0 1,0 0 0,1 0-1,-1 1 1,0-1 0,0 0-1,0 1 1,0-1-1,0 1 1,-1-1 0,1 1-1,0-1 1,0 1 0,0 0-1,0 0 1,-1-1-1,1 1 1,0 0 0,-1 0-1,1 0 1,0 0 0,-1 0-1,1 0 1,-1 0 0,1 1-1,1 2-12,0 0 1,-1 0-1,0 1 0,1-1 1,-1 1-1,0 6 0,3 35 59,-3 0 0,-1 0 0,-8 61 0,2-90 87,4-11-62,1-7 82,11-48-194,2 1 0,24-63-1,-31 100 14,0 0-1,2 0 0,-1 0 1,1 1-1,1 0 0,-1 0 1,11-9-1,-17 18 24,0 0 1,0 0-1,0-1 0,0 1 0,0 0 0,0 1 1,0-1-1,1 0 0,-1 0 0,0 0 0,1 1 1,-1-1-1,1 1 0,-1-1 0,0 1 0,1-1 1,-1 1-1,1 0 0,-1 0 0,1 0 0,0 0 1,-1 0-1,3 0 0,-2 1-3,-1 0-1,0-1 1,0 1 0,0 0 0,1 0-1,-1 0 1,0 0 0,0 0-1,0 0 1,0 0 0,-1 0 0,1 0-1,0 0 1,0 1 0,-1-1 0,1 0-1,0 1 1,-1-1 0,0 0-1,1 1 1,-1-1 0,0 1 0,1-1-1,-1 3 1,1 25-33,-2 1 0,-1-1 0,0 0 0,-3 0 0,-8 34-1,9-39 179,13-29-32,2-7-236,0 0-1,14-21 1,9-12-6,-20 29 104,1 2 1,0-1-1,27-18 0,-31 26 1,1 0-1,0 0 1,0 1-1,0 0 1,1 1 0,21-5-1,-32 9 22,0 0 0,1 1 0,-1-1 0,1 1 0,-1 0 0,0 0 0,1 0 0,-1 0 0,1 0 0,-1 1 0,0-1 0,1 1-1,-1-1 1,0 1 0,1 0 0,-1 0 0,0 0 0,0 0 0,0 0 0,0 1 0,0-1 0,0 1 0,0-1 0,0 1 0,0 0 0,-1-1 0,1 1 0,-1 0 0,0 0 0,1 0 0,-1 0 0,1 4-1,4 6 75,-1 1 0,-1-1 0,0 1 0,0 0 0,-2 0 0,2 17 0,-1-13-23,0 1 0,10 31 1,-12-46-42,1 2 36,0 1 0,0-1-1,1 0 1,0 0 0,4 7 0,-6-11-30,0-1 0,-1 1-1,1 0 1,0 0 0,0 0 0,0-1 0,0 1-1,0 0 1,0-1 0,0 1 0,0-1 0,0 1-1,0-1 1,0 1 0,0-1 0,0 0 0,0 0-1,0 1 1,0-1 0,1 0 0,-1 0 0,0 0-1,0 0 1,0 0 0,0-1 0,0 1 0,1 0-1,-1 0 1,0-1 0,0 1 0,0-1 0,0 1-1,1-2 1,2 0 4,0-1 0,0 0 0,0 0 0,-1 0 0,1 0 0,-1-1 0,0 1 0,0-1 0,0 0 0,-1 0 0,3-5 1,3-7-56,10-28 0,-10 23-49,3-8 33,-2 0-1,9-45 1,-16 61 19,-1 1 0,-1-1 0,0 0 0,-1 0 0,-2-14 0,3 26 34,0 1 0,0-1 0,0 1-1,0-1 1,0 1 0,0 0-1,0-1 1,0 1 0,-1-1 0,1 1-1,0-1 1,0 1 0,0 0-1,-1-1 1,1 1 0,0 0-1,0-1 1,-1 1 0,1-1 0,0 1-1,-1 0 1,1 0 0,0-1-1,-1 1 1,1 0 0,0 0-1,-1-1 1,0 1-2,0 0 0,1 1-1,-1-1 1,1 0 0,-1 0-1,1 0 1,-1 1 0,0-1-1,1 0 1,-1 0 0,1 1-1,-1-1 1,1 1 0,-1-1-1,1 0 1,0 1 0,-1 0-1,-18 25-34,18-24 82,-4 9-28,0 0 1,1 0-1,0 0 1,1 0-1,0 1 1,-2 18-1,2-11-25,-1 11 26,1 0 0,2 1-1,4 53 1,-2-78 8,0 0 0,0 0 0,0 0 0,1-1 0,-1 1 0,1 0 0,1-1 0,-1 0 0,4 7 0,-4-11-10,-1 1 1,0 0 0,1 0-1,-1 0 1,1-1-1,-1 1 1,1-1-1,0 1 1,0-1 0,0 0-1,0 1 1,0-1-1,0 0 1,0 0-1,0-1 1,0 1-1,0 0 1,0-1 0,1 1-1,-1-1 1,0 0-1,0 1 1,1-1-1,-1 0 1,0-1 0,5 0-1,0-1 17,0 0 0,0 0 0,0-1 0,0 0 0,-1-1 0,13-7 1,38-34-115,-42 32-2,21-17 12,220-193 135,-236 200-99,0 0-1,-1-2 1,-1 0-1,-1-1 1,-2 0-1,24-56 1,-18 25 65,-3-1-1,17-87 1,-25 101-25,-5 22-155,-1 0 0,0-1 0,0-27 0,-4 50 149,0 0-1,1 0 0,-1-1 0,0 1 0,0 0 0,0 0 1,0-1-1,0 1 0,0 0 0,0 0 0,0-1 0,0 1 0,0 0 1,0 0-1,0-1 0,0 1 0,0 0 0,0 0 0,-1-1 1,1 1-1,0 0 0,0 0 0,0-1 0,0 1 0,0 0 0,-1 0 1,1 0-1,0-1 0,0 1 0,0 0 0,0 0 0,-1 0 1,1 0-1,0-1 0,0 1 0,-1 0 0,1 0 0,0 0 0,0 0 1,-1 0-1,1 0 0,-1 0-2,0 1 0,1-1-1,-1 0 1,0 1 0,1 0 0,-1-1 0,1 1 0,-1-1 0,1 1 0,-1 0-1,1-1 1,-1 1 0,1 0 0,-1 1 0,-14 33-166,-12 41 1,6-17 198,-91 204 330,97-233-334,0 1 1,2 0-1,2 1 0,0 1 1,3 0-1,-10 64 0,16-72 68,1 34-1,2-52-28,-1 1 1,1 0-1,1-1 1,0 1-1,0-1 1,0 0-1,1 0 1,6 14-1,-7-19-30,-1 0 0,1 0 0,0 0 0,-1 0 0,1 0 0,0 0 0,0 0 0,0 0 0,1-1 0,-1 1-1,0-1 1,1 0 0,-1 1 0,1-1 0,-1 0 0,1 0 0,-1-1 0,1 1 0,0-1 0,-1 1 0,1-1 0,0 0 0,-1 0 0,1 0 0,0 0 0,-1 0-1,1-1 1,0 1 0,-1-1 0,1 0 0,0 0 0,-1 0 0,1 0 0,-1 0 0,0 0 0,1-1 0,-1 1 0,2-3 0,9-5-61,0-2 1,-1 0-1,-1 0 1,19-24-1,33-57-325,-12 16 443,-47 69-64,1 0-1,-1-1 0,-1 1 1,1-1-1,-1 1 1,3-16-1,-3 13-43,-1 5 23,-2 4-8,1 1 0,-1-1 1,0 1-1,0 0 0,0-1 0,1 1 1,-1-1-1,0 1 0,0-1 0,0 1 1,0-1-1,0 1 0,0 0 0,0-1 1,0 1-1,0-1 0,0 1 0,0-1 1,0 1-1,0-1 0,0 1 0,0-1 1,0 1-1,-1-1 0,1 1 0,0 0 1,0-1-1,-1 1 0,1-1 0,0 1 1,0 0-1,-1-1 0,0 0 0,0-1-55,15 5 112,1 0-47,-1 1 0,0 1 0,0 0 0,0 1 0,14 8 0,-26-12-2,1 0 1,0 0 0,0 1-1,-1-1 1,1 1-1,-1 0 1,0 0-1,0-1 1,0 1 0,0 1-1,-1-1 1,1 0-1,-1 0 1,0 1-1,1-1 1,-2 0-1,1 1 1,0-1 0,0 7-1,-1 5 18,0 0-1,-1-1 0,-4 23 1,2-16-48,-9 41-55,8-46 123,0 1-1,1-1 0,-1 24 0,4-39-22,0 1-1,1 0 0,-1 0 1,0 0-1,1 0 0,-1-1 1,0 1-1,1 0 1,0 0-1,0-1 0,-1 1 1,1-1-1,0 1 1,2 2-1,-2-3-5,0-1 0,-1 1 0,1 0 1,0-1-1,0 1 0,-1-1 0,1 0 0,0 1 0,0-1 0,0 1 1,0-1-1,-1 0 0,1 0 0,0 0 0,0 1 0,0-1 0,0 0 1,0 0-1,0 0 0,0 0 0,0-1 0,-1 1 0,1 0 0,0 0 1,0 0-1,0-1 0,0 1 0,0 0 0,-1-1 0,3 0 0,21-14 121,-1 0 1,0-2-1,21-19 0,58-64-175,4-3-206,-89 87 263,-14 12-4,0 0 0,1 1 0,0 0 0,0 0 0,6-4 0,-10 10-6,-5 8-45,-7 12 29,-2 1 84,2 1 0,1 0 1,1 1-1,1 0 0,-7 38 1,14-54-54,0 0 0,1 0 0,1 0 0,-1 0 0,3 11 0,-2-19-5,0-1 1,0 1-1,0-1 0,1 1 1,-1-1-1,0 1 0,1-1 1,0 1-1,-1-1 0,1 1 1,0-1-1,0 0 1,-1 1-1,1-1 0,0 0 1,0 0-1,0 0 0,1 0 1,1 2-1,-1-2 1,0 0 0,0 0-1,0 0 1,0-1 0,0 1-1,1-1 1,-1 1 0,0-1 0,0 0-1,1 1 1,-1-1 0,3-1-1,2 0 0,1 0-1,-1 0 1,0-1 0,1-1-1,-1 1 1,13-7-1,-3-1 8,0-1 0,-1-1 1,16-15-1,28-20-54,-13 17 35,2 3 0,1 2 0,1 2 0,64-20 0,-77 28 50,0-1-263,-56 23 254,-1 0 0,2 1 0,-33 20 1,47-26-32,-18 11 108,1 0 0,0 2 0,-33 30 0,44-35-82,-1 1-1,1 0 1,1 0-1,0 0 1,1 1-1,0 0 1,0 1 0,-5 17-1,10-27-17,1 0 0,0 1 1,1-1-1,-1 1 0,0-1 0,1 1 0,0-1 0,0 1 1,0-1-1,0 1 0,1-1 0,-1 1 0,1-1 0,0 1 1,0-1-1,0 0 0,3 5 0,-2-4-3,0-1 1,1 0-1,-1 0 0,1 0 0,0 0 1,0 0-1,0 0 0,0-1 0,0 1 1,1-1-1,-1 0 0,1 0 0,-1 0 0,7 2 1,26 7-102,1-1 1,0-1 0,1-3 0,0 0 0,74-1-1,-95-5-429,0-1 0,0-1-1,19-4 1,-26 4-510,-1-1 0,0 0 0,0 0 0,0-1 0,0 0 0,16-11 0,-22 13 465,-1 0 1,1 0-1,-1-1 1,0 1 0,1-1-1,-1 0 1,0 0-1,0 0 1,-1 0 0,1 0-1,-1 0 1,1 0 0,-1 0-1,0 0 1,0-1-1,-1 1 1,1-1 0,-1 1-1,1-5 1,-1 4 71,0 0 0,0-1 0,-1 1 1,0 0-1,1 0 0,-1 0 0,-1 0 0,1 0 1,-1 0-1,1 0 0,-1 0 0,0 0 0,-1 1 1,1-1-1,-5-4 0,-26-21-1303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7:5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1510 200 13472,'-26'-15'4991,"21"10"-3903,10 2-288,3 0-1152,2-2 288,-2 1 64,-3-1-1408,4 2 800,1-5-4223,-2-1 2687,5-6-4128</inkml:trace>
  <inkml:trace contextRef="#ctx0" brushRef="#br0" timeOffset="1">18 169 14624,'-18'-24'5407,"18"19"-4191,22 5-352,6-3-1152,38-9-32,37-4 1888,10 1-832,9-5-128,17 3-384,27 1-1024,-4 4 416,-18 4-6943,4-12 3999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8:07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6 381 3328,'-1'0'51,"1"0"1,0 0-1,-1-1 1,1 1-1,0 0 1,-1 0-1,1-1 1,0 1-1,0 0 1,-1-1-1,1 1 1,0 0-1,0-1 1,-1 1-1,1-1 1,0 1-1,0 0 1,0-1-1,0 1 1,0 0-1,0-1 1,0 1-1,0-1 1,0 1-1,0-1 1,0 1-1,0 0 1,0-1-1,6-12 1949,-5 9-1240,1 1 1,0-1-1,-1 1 0,1-1 0,-1 0 0,0 0 1,-1 1-1,1-1 0,0 0 0,-1-5 1,2 2 573,-2 7-1303,0 0-1,1 0 1,-1 0 0,0 0 0,0 0-1,0 0 1,0 0 0,0 0 0,0 0-1,0 1 1,0-1 0,0 0 0,0 0-1,0 0 1,0 0 0,0 0 0,0 0-1,0 0 1,0 0 0,0 0 0,0 0-1,0 0 1,0 0 0,0 0 0,0 0-1,1 0 1,-1 0 0,0 0 0,0 0-1,0 0 1,0 0 0,0 0 0,0 0-1,0 0 1,0 0 0,0 0 0,0 0-1,0 0 1,0 0 0,0 0 0,0 0-1,0 0 1,1 0 0,-1 0 0,0 0-1,0 0 1,0 0 0,0 0 0,0 0-1,0 0 1,0 0 0,1 4 109,-1 1-1,1-1 1,1 0 0,-1 1 0,0-1 0,1 0-1,4 7 1,6 19 208,1 19 63,-2 0 0,8 96-1,-17 28 1132,-3-166-949,-2-17-59,-2-6-360,-7-20-271,1-1 0,2 0 0,-6-57 0,1-118-128,12 170 210,1 1 0,2-1 0,3 1 0,11-61 0,-15 101 15,1 0-1,-1 0 1,0-1-1,0 1 1,1 0 0,-1 0-1,1-1 1,-1 1 0,1 0-1,-1 0 1,1 0-1,0 0 1,0 0 0,-1 0-1,1 0 1,0 0-1,0 0 1,1-1 0,-1 2 8,0 0 1,0 1-1,0-1 1,0 0-1,0 0 1,0 1-1,0-1 1,0 0-1,0 1 1,0-1-1,0 1 1,0 0 0,0-1-1,-1 1 1,1-1-1,0 1 1,0 0-1,-1 0 1,1-1-1,-1 1 1,1 0-1,0 0 1,0 1-1,7 10 46,0 0 0,-1 1 0,7 15-1,7 12 15,25 40 407,68 89-1,-84-126-152,-2 0 0,37 80 0,-62-115-220,1-1 1,0 1 0,1-1-1,0 0 1,0 0 0,1-1-1,9 10 1,-14-15 404,-1-1-495,0 0 0,0 0 0,0 0 1,0-1-1,0 1 0,0 0 1,0 0-1,0 0 0,0 0 0,0 0 1,0 0-1,0 0 0,0 0 1,0 0-1,0 0 0,0 0 0,0 0 1,0-1-1,0 1 0,0 0 1,0 0-1,0 0 0,0 0 0,0 0 1,0 0-1,0 0 0,0 0 0,0 0 1,0 0-1,0 0 0,0 0 1,0 0-1,0-1 0,0 1 0,0 0 1,0 0-1,1 0 0,-1 0 1,0 0-1,0 0 0,0 0 0,0 0 1,0 0-1,0 0 0,0 0 1,0 0-1,0 0 0,0 0 0,0 0 1,0 0-1,0 0 0,1 0 1,-1 0-1,0 0 0,0 0 0,2-1 36,1 0 0,-1-1 0,0 1 0,0-1 0,0 1-1,0-1 1,0 0 0,0 0 0,-1 0 0,1 0-1,-1 0 1,1 0 0,-1 0 0,0-1 0,1 1-1,-1 0 1,0-1 0,-1 1 0,2-5 0,2-8 84,-1-1 1,2-17 0,-1 5 176,4-10-74,0-1-168,6-58-1,9-114-492,-21 194-294,-1-1 0,0-32 0,-6-6-4907,4 53 4759,1 0 0,-1 0-1,1 0 1,0-1 0,0 1-1,0 0 1,1 0 0,-1 0-1,1 0 1,1-4 0,6-2-1820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8:07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65 6048,'-3'0'399,"0"1"1,0-1-1,0 0 1,0 1-1,0 0 1,0 0-1,0 0 1,1 0-1,-1 0 1,0 1-1,1-1 1,-1 1-1,1 0 1,-3 2-1,2-2 227,-4 3 532,-1 0 0,1 1 0,0 0 0,-8 10 0,13-14-1016,0 0-1,1 1 1,-1 0 0,0-1 0,1 1-1,0 0 1,0 0 0,0 0 0,0-1-1,0 1 1,0 1 0,1-1 0,-1 0-1,1 0 1,0 0 0,0 0 0,0 3-1,1-4-74,-1 0-1,1 1 0,0-1 1,0 0-1,0 0 0,0 0 0,0-1 1,0 1-1,0 0 0,1 0 1,-1 0-1,1-1 0,-1 1 1,1-1-1,0 1 0,-1-1 0,1 0 1,0 0-1,0 0 0,0 0 1,0 0-1,2 1 0,2 0 74,1 1-1,-1-2 1,1 1 0,0 0-1,10 0 1,-4-2-47,-1-1 1,0 1-1,0-2 0,0 0 1,0 0-1,0-1 0,-1-1 1,1 0-1,-1 0 0,0-1 1,0-1-1,-1 0 0,1 0 1,-1-1-1,-1 0 0,1-1 1,-1 0-1,0-1 0,-1 0 1,0 0-1,11-17 0,-17 23-68,-1 0 0,1 0 0,-1 0 0,0 0 0,0 0-1,0-1 1,0 1 0,-1 0 0,1 0 0,-1-1 0,0 1 0,0 0-1,0-1 1,0 1 0,-1 0 0,0-5 0,0 6-18,0 0-1,0-1 1,0 1 0,0 0 0,0 0-1,0 0 1,-1 0 0,1 0-1,-1 1 1,1-1 0,-1 0 0,0 1-1,0-1 1,0 1 0,0-1-1,0 1 1,0 0 0,0 0 0,0 0-1,0 0 1,0 0 0,-1 1-1,1-1 1,0 1 0,-3-1 0,-3 0-118,0 1 0,0 0 1,0 0-1,-1 1 1,2 0-1,-1 1 0,0-1 1,0 1-1,0 1 1,1 0-1,-9 4 0,-4 3-1288,1 0 0,-35 26-1,52-34 829,1-2 210,0 1 1,-1 0-1,1 0 1,0 0-1,0 0 1,-1 0-1,1 0 1,0 1-1,0-1 1,0 0 0,0 1-1,0-1 1,1 0-1,-1 1 1,0-1-1,1 1 1,-1-1-1,1 1 1,-1 1-1,4 5-1857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8:1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12 4224,'-13'-12'8954,"0"16"-4228,11-2-4663,0-1 1,0 1 0,1 0-1,-1 0 1,1-1-1,-1 1 1,1 0-1,0 0 1,-1 1-1,1-1 1,0 0 0,-1 5-1,-13 45 739,1 1 0,-9 92-1,21-108-335,2 1-1,1-1 0,12 67 1,-12-94-283,1-1 1,0 0 0,0 0 0,1 0 0,0 0-1,8 14 1,-10-21-126,0 0 0,0 0-1,1 0 1,-1 0 0,1 0 0,0 0-1,-1 0 1,1-1 0,0 1 0,0-1-1,0 1 1,0-1 0,0 0 0,1 1-1,-1-1 1,0 0 0,1-1-1,-1 1 1,0 0 0,1-1 0,-1 1-1,1-1 1,-1 0 0,1 0 0,-1 0-1,1 0 1,-1 0 0,1 0-1,4-2 1,9-3 8,0-1 1,0-1-1,0 0 0,-1-1 0,0-1 1,0 0-1,-1-1 0,-1 0 0,1-1 0,-2-1 1,12-13-1,-13 12-64,-1 0 1,0-1-1,-1 0 1,-1 0 0,0-1-1,10-31 1,-10 22 94,-1-2-1,-1 1 1,4-41 0,-9 52-57,0-1-1,0 0 1,-3-19 0,1 29-35,1 1 0,-1-1 0,-1 1 0,1-1 0,0 1 0,-1-1 0,0 1 0,0 0 0,0 0 0,-1 0 1,1 0-1,-1 0 0,0 0 0,-6-5 0,4 5-35,-1 0 0,0 0 0,-1 0 0,1 1 0,0-1 0,-1 2 0,0-1 0,0 1 0,-10-2 0,0 0-60,-1 2-1,-33 0 1,41 2-41,-1 1-1,1 0 0,0 1 1,0 0-1,0 1 1,0 0-1,0 1 1,-15 7-1,17-7-1779,0 1 0,-13 10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8:11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6880,'-4'1'14330,"12"1"-13713,-1 0 0,0 0-1,1-1 1,-1 0 0,1 0 0,14-1 0,50-8 651,-49 5-1056,29-1 1,24 5 378,-39-1-1671,1 1-4869,-37-1 5305,0 1-1,0-1 1,1 1 0,-1-1-1,0 1 1,0-1-1,0 1 1,0 0-1,0 0 1,0 0 0,0-1-1,0 1 1,0 0-1,0 0 1,1 2-1,10 9-6755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8:11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3 8128,'3'-3'4712,"-3"4"-4605,7 1 4436,6 10-1207,-9-6-2883,0 0 1,-1 1-1,0-1 0,0 1 1,-1 0-1,1-1 0,-2 1 1,1 0-1,0 10 0,0-1-117,-1 0 0,0 1 0,-2-1-1,0 0 1,-3 18 0,2-25-290,0-1 1,-1 0-1,1 0 0,-2 0 1,1 0-1,-1 0 0,0 0 1,-1-1-1,0 0 0,0 0 0,-6 7 1,7-11-164,0 0 0,0 0 0,0 0 0,0-1 0,-1 1 0,1-1 1,0 0-1,-1 0 0,0-1 0,1 1 0,-1-1 0,0 0 0,0-1 0,0 1 0,0-1 0,0 0 1,0 0-1,0 0 0,-5-2 0,-3 0-767,0 0 1,0-1-1,0-1 1,0 0-1,1-1 1,-14-7-1,20 9 19,1 1-135,1 0 0,0 0 0,-1 0 0,1-1 1,0 1-1,1-1 0,-1 0 0,0 0 0,1-1 0,0 1 1,-5-6-1,6-4-2888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8:12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147 213 7392,'0'-2'413,"-1"1"1,0 0-1,0 0 1,0-1-1,1 1 1,-1 0-1,0-1 1,1 1-1,-1 0 1,1-1-1,0 1 1,0-1-1,-1 1 1,1-3-1,0 4-275,0-1 0,0 1 0,0-1 0,0 1 0,0 0 1,0-1-1,0 1 0,0 0 0,0-1 0,0 1 0,0 0 0,0-1 0,0 1 0,0 0 0,-1-1 0,1 1 0,0 0 0,0-1 0,0 1 0,-1 0 0,1 0 0,0-1 0,0 1 0,-1 0 0,1 0 1,0-1-1,0 1 0,-1 0 0,1 0 0,0 0 0,-1 0 0,1-1 0,0 1 0,-1 0 0,1 0 0,0 0 0,-1 0 0,1 0 0,0 0 0,-1 0 0,1 0 0,-1 0 0,1 0 0,0 0 0,-1 0 0,1 0 1,0 0-1,-1 0 0,1 1 0,0-1 0,-1 0 0,1 0 0,0 0 0,-1 1 0,-17 10 1073,18-11-1055,-8 7-37,0 0 0,1 0 0,0 0 0,1 1 0,0 0 0,0 0 0,-7 14 0,3-2-72,1 0 0,-10 30 0,17-43-25,0 1 0,0-1 0,1 1 0,0 0-1,1-1 1,-1 1 0,2 14 0,0-17 4,0 0 0,0 0 0,1 0 0,-1 0 0,1 0 0,0 0 0,0 0 0,1 0-1,-1-1 1,1 1 0,0-1 0,5 6 0,1 0 104,1 0 0,-1-1-1,2 0 1,13 9 0,-20-16-67,0 1 0,1-1 0,-1 0 0,1 0 0,-1-1 0,1 1 1,0-1-1,-1 0 0,1 0 0,0-1 0,0 0 0,0 0 0,0 0 1,0 0-1,5-1 0,-3-1-33,0 0 0,0 0 1,0 0-1,-1-1 0,1 0 1,0 0-1,-1-1 0,8-5 1,2-3 96,23-23 1,-32 26-82,1 0 0,-1 0 0,0 0 0,-1-1 0,0 0 0,-1 0 0,0-1 0,0 1 0,4-19 0,-2 2 327,-1-1 0,4-49-1,-8 62-265,-2 1-1,0-1 0,-1 1 0,0-1 0,-2 1 1,1-1-1,-2 1 0,-5-17 0,7 25-181,-1 0 0,0 0 0,0 0-1,0 1 1,0-1 0,-1 1 0,0-1-1,0 1 1,-1 0 0,1 1 0,-1-1 0,0 1-1,0 0 1,-1 0 0,1 1 0,-1-1-1,0 1 1,0 0 0,0 1 0,-8-3 0,12 4-107,-1 1 0,1-1 0,-1 1 0,1 0 0,-1 0 0,1 0 0,-1 0 1,1 0-1,-1 1 0,1-1 0,0 1 0,-1-1 0,1 1 0,-1 0 0,1 0 1,0 0-1,-3 2 0,2-1-772,1 0 0,-1 0 0,0 0 0,1 1 0,-1-1 0,-3 5 0,0 4-1195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0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198 132 4576,'4'0'1418,"-7"0"-718,-4 0 440,-3 3-565,1 1 0,-1 1-1,1-1 1,-14 11-1,9-6-209,-1 0-16,1 1 0,0 0 0,-15 15 1,25-21-261,0 0 1,0 0-1,0 1 1,0 0-1,1 0 1,0 0 0,0 0-1,0 0 1,0 1-1,1-1 1,0 1-1,0 0 1,-1 7-1,3-10-59,0-1-1,0 0 1,0 1 0,0-1-1,0 0 1,1 0 0,-1 1-1,1-1 1,-1 0-1,1 0 1,0 1 0,0-1-1,0 0 1,0 0 0,2 3-1,0-1 40,0-1 0,0 0 0,0-1 0,0 1 0,0 0 0,1-1 0,-1 0 0,5 3 0,1-1 103,0 0 0,1-1 0,-1 0 0,0 0 0,1-1 0,17 2 0,-19-3-51,0-1 1,0 0-1,1 0 1,-1-1-1,0 0 1,0-1-1,0 1 1,-1-2-1,1 1 1,14-7-1,-19 7-76,0 0 1,0 0-1,0 0 0,0 0 0,-1-1 1,1 1-1,-1-1 0,1 1 0,-1-1 0,0 0 1,0 0-1,0 0 0,-1 0 0,1-1 1,-1 1-1,1 0 0,-1-1 0,0 1 0,-1 0 1,1-1-1,0 1 0,-1-1 0,0 0 1,0 1-1,0-1 0,0 1 0,-2-5 0,1-3-58,-1 1 0,-1 0 0,0 0 0,0 0-1,-1 0 1,0 0 0,-1 1 0,0-1 0,0 1 0,-1 1-1,0-1 1,-1 1 0,0 0 0,0 0 0,0 1-1,-1 0 1,-1 1 0,-10-8 0,18 13-20,0 1 0,0-1-1,0 1 1,0-1 0,-1 1 0,1-1 0,0 1 0,0 0 0,0-1-1,0 1 1,-1 0 0,0 0 0,13 0-27,1-3 88,0 0-1,0 0 0,0-1 1,0 0-1,11-7 1,53-34 186,-72 43-204,3-2 25,1-1 0,0 1-1,0 1 1,0-1 0,1 1-1,-1 1 1,1 0 0,0 0-1,14-1 1,-18 3-12,-1 0 1,1 0 0,-1 0-1,1 1 1,-1 0 0,1-1-1,-1 2 1,1-1 0,-1 0-1,0 1 1,0 0-1,0 0 1,0 0 0,0 1-1,0-1 1,-1 1 0,1 0-1,-1 0 1,1 0-1,3 5 1,6 12 210,0 0 0,-2 0-1,0 1 1,12 34 0,-2-7 64,-18-42-253,-1 0 1,2 0-1,-1 0 0,1-1 1,0 1-1,0-1 1,1 0-1,-1 0 1,1 0-1,0-1 0,0 1 1,1-1-1,-1 0 1,1-1-1,0 0 0,0 0 1,0 0-1,1 0 1,-1-1-1,0 0 1,1-1-1,0 1 0,-1-1 1,1 0-1,0-1 1,0 0-1,-1 0 1,14-2-1,-7 0-804,23-6 0,-4-4-3467,-5 0 1384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8:1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7232,'0'0'151,"-1"-1"0,1 1 0,-1 0 0,1 0 0,-1 1 0,1-1 0,-1 0 0,1 0 1,-1 0-1,1 0 0,-1 0 0,1 0 0,0 1 0,-1-1 0,1 0 0,-1 0 0,1 1 0,-1-1 0,1 0 1,0 1-1,-1-1 0,1 0 0,0 1 0,-1-1 0,1 1 0,0-1 0,0 1 0,-1-1 0,1 0 0,0 1 0,0-1 1,0 1-1,0-1 0,0 1 0,-1-1 0,1 1 0,0-1 0,0 2 0,-5 28 2731,4-19-2083,-34 187 4886,-44 548-2592,74-678-5839,4-47 1284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8:1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379 456 4640,'-2'-3'614,"0"0"0,0 1 0,-1-1-1,1 1 1,-1-1 0,0 1 0,0 0 0,0 0 0,0 0 0,0 0 0,0 1-1,0-1 1,-6-1 0,5 2-231,-1 0 0,0 0 0,0 1 0,1-1-1,-1 1 1,0 0 0,0 1 0,1-1 0,-6 2 0,-4 2-48,1 0 1,-1 1 0,1 0-1,0 2 1,-23 14 0,16-9-165,1 2 0,1 0 0,0 1 1,-18 19-1,28-25-132,0 0 0,1 0 0,1 0 0,0 1 0,0 0 0,1 0 0,0 0 0,0 1 0,1 0 0,-3 15 0,6-23 0,1 0 0,0 0 0,-1 0 0,1 0 1,0 0-1,0 0 0,1 0 0,-1 0 0,1 0 0,-1 0 0,1-1 0,0 1 0,0 0 1,0 0-1,1-1 0,-1 1 0,1-1 0,-1 1 0,1-1 0,0 1 0,0-1 0,0 0 1,0 0-1,0 0 0,0 0 0,1 0 0,-1-1 0,1 1 0,-1-1 0,1 1 0,0-1 1,-1 0-1,1 0 0,0 0 0,0 0 0,0-1 0,0 1 0,4-1 0,1 0-24,0 0 0,1 0 0,-1-1 0,0-1 0,0 1 0,0-1-1,0 0 1,10-5 0,-3 0-78,-1 0 1,0-1-1,17-12 0,-22 13 46,-1 0 1,1-1-1,-1 0 0,0-1 1,-1 0-1,0 0 0,8-13 1,0-4 38,0-1-1,-2-1 1,-1 0 0,11-38 0,24-122 22,-28 102 229,-18 80-218,16-78 458,-16 74-308,0 1-1,0 0 1,-1-1 0,-1 1-1,1-1 1,-5-18-1,5 28-205,0 0 0,0 0-1,0 0 1,0-1-1,-1 1 1,1 0 0,0 0-1,0 0 1,0 0 0,0 0-1,0-1 1,0 1 0,0 0-1,0 0 1,-1 0-1,1 0 1,0 0 0,0 0-1,0 0 1,0 0 0,0 0-1,-1-1 1,1 1 0,0 0-1,0 0 1,0 0-1,0 0 1,0 0 0,-1 0-1,1 0 1,0 0 0,0 0-1,0 0 1,0 0-1,-1 0 1,1 0 0,0 0-1,0 0 1,0 1 0,0-1-1,0 0 1,-1 0 0,1 0-1,0 0 1,-10 7-160,-6 12-161,7-2 373,1 0-1,1 0 0,1 0 1,0 1-1,1 0 0,-4 33 1,5-18 41,2 1 0,3 63 1,1-74-25,1 0 1,1 1 0,1-1-1,15 42 1,-16-54-10,1-1 1,-1 0-1,2 0 0,0 0 1,0-1-1,0 0 0,1 0 1,1 0-1,-1-1 0,2 0 1,-1-1-1,14 10 0,-19-15-43,0-1 0,1 1 0,-1-1 0,1 1 0,-1-1 0,1 0 0,-1 0-1,1-1 1,5 1 0,-7 0-31,0-1 0,0 0 0,0-1 0,0 1 0,1 0 0,-1-1-1,0 1 1,0-1 0,0 1 0,0-1 0,0 0 0,0 0 0,0 0 0,0 0 0,-1 0 0,1 0-1,0-1 1,1-1 0,3-4 23,-1 1-1,0-1 1,0-1 0,-1 1-1,0 0 1,0-1 0,0 0-1,-1 0 1,-1 0-1,1-1 1,-1 1 0,-1 0-1,1-1 1,-2 1 0,1-1-1,-1 0 1,0 1-1,-1-1 1,0 1 0,-3-11-1,4 19-8,0-1-1,0 1 1,0 0-1,0 0 1,0 0-1,0-1 1,0 1-1,0 0 0,0 0 1,0 0-1,0-1 1,0 1-1,0 0 1,-1 0-1,1 0 1,0-1-1,0 1 1,0 0-1,0 0 1,-1 0-1,1 0 1,0 0-1,0 0 0,0-1 1,0 1-1,-1 0 1,1 0-1,0 0 1,0 0-1,-1 0 1,1 0-1,0 0 1,0 0-1,0 0 1,-1 0-1,1 0 1,0 0-1,0 0 1,-1 0-1,1 0 0,0 0 1,0 0-1,0 0 1,-1 0-1,1 0 1,0 0-1,0 1 1,0-1-1,-1 0 1,1 0-1,0 0 1,0 0-1,0 0 1,0 1-1,0-1 0,-1 0 1,-7 10-56,1 3 68,1-1 1,1 1-1,0 0 0,0 0 0,2 1 0,-1-1 1,2 1-1,0 0 0,0 25 0,2-34 61,0 0 0,1 1 0,0-1 0,0 0 1,0 0-1,1 0 0,-1 0 0,1-1 0,1 1 0,-1 0 0,6 7 0,-7-10-48,0 0 0,1 0 1,0 0-1,-1 0 0,1-1 0,0 1 0,0 0 0,0-1 1,0 0-1,0 1 0,0-1 0,0 0 0,0 0 0,1 0 1,-1 0-1,0 0 0,1-1 0,-1 1 0,1-1 0,-1 0 1,1 1-1,-1-1 0,1 0 0,-1 0 0,5-1 1,13-5-7,19-7 1,6-3-3,-37 14 36,-3 0-112,0 1-1,0 0 1,0 0 0,0 0-1,10 0 1,-13 1 46,0 0 1,1 1 0,-1-1 0,0 1-1,0-1 1,0 1 0,0 0-1,0 0 1,0 0 0,0 0 0,0 0-1,0 1 1,0-1 0,-1 1-1,1-1 1,0 1 0,2 3 0,-2-2 20,1 1-1,-1 0 1,0-1 0,0 1 0,-1 0 0,1 0 0,-1 0 0,0 0 0,0 0 0,0 0 0,0 6 0,0 7 5,-2 26 0,0-22-13,1-21 1,-9 221 261,-15-2 76,12-137 126,7-58 5,3-20-275,3-15-422,8-37 16,13-83 17,3-13-50,-14 96 243,3 0 1,2 1 0,2 0 0,26-46 0,-18 41-160,86-143 153,-109 189 62,1 1-1,0-1 0,0 1 1,1 0-1,0 0 0,0 0 1,0 1-1,0 0 0,0 0 1,8-4-1,-11 7-35,0 1 0,-1 0 0,1 0-1,-1-1 1,1 1 0,-1 0 0,1 0 0,0 0 0,-1 1-1,1-1 1,-1 0 0,1 1 0,-1-1 0,1 1-1,-1-1 1,1 1 0,-1 0 0,1-1 0,-1 1-1,0 0 1,1 0 0,-1 0 0,0 0 0,0 0 0,0 0-1,0 1 1,0-1 0,0 0 0,1 2 0,2 3 41,0 0 0,-1 0 0,0 1 0,0-1 0,2 9 0,-3-7-7,1-1 0,-2 0 0,1 1 0,-1-1 0,0 1 0,-1 0 0,0-1 0,0 1 0,0 0 0,-1-1 0,0 1 0,-1-1 0,0 1 0,0-1 0,-6 15 0,7-20-114,-1 1 0,1 0-1,0 0 1,-1 0-1,0-1 1,1 1 0,-1-1-1,0 1 1,0-1-1,-1 0 1,1 1 0,0-1-1,-1-1 1,1 1-1,-1 0 1,0 0 0,-4 1-1,-10 2-434,0 0 1,0-2-1,-28 3 0,26-3 68,17-3 393,0 0 1,0 0-1,0 1 1,0-1-1,0 1 1,0 0-1,0-1 1,0 1-1,0 0 0,1 0 1,-1 0-1,0 1 1,1-1-1,-1 0 1,-2 3-1,4-4 36,-1 1 0,1 0 1,0-1-1,-1 1 0,1-1 0,0 1 0,0-1 0,-1 1 1,1 0-1,0-1 0,0 1 0,0 0 0,0-1 0,0 1 1,0-1-1,0 1 0,0 0 0,0-1 0,1 2 0,-1-1 9,1 0 0,-1 0-1,1 0 1,0 1 0,-1-1 0,1 0-1,0 0 1,0-1 0,0 1-1,0 0 1,0 0 0,2 1 0,3 2 80,0 0 0,1-1 0,-1 0 0,1 0 0,0 0 0,0-1 1,0 0-1,0-1 0,13 2 0,-10-2 37,-1-1 1,1 0-1,0-1 1,0 1 0,-1-2-1,18-4 1,1-4-20,-1-2 1,-1 0 0,1-2-1,26-20 1,-45 28-121,1-1 1,-1 0-1,0-1 0,-1 1 1,0-2-1,0 1 0,-1-1 1,6-10-1,-9 14 17,0-1 0,0 1 1,-1-1-1,1 0 0,-2 0 0,1 0 0,0 0 0,-1 0 0,0-9 0,0 13-28,-1-1 0,0 1 0,0-1-1,0 1 1,0 0 0,0-1 0,-1 1-1,1 0 1,-1-1 0,0 1 0,0 0-1,1 0 1,-1-1 0,-1 1 0,1 0-1,0 0 1,0 0 0,-1 0 0,1 1-1,-1-1 1,0 0 0,1 1 0,-1-1-1,0 1 1,0-1 0,-3-1 0,4 3 16,0 0 1,0 0 0,0-1-1,0 1 1,0 0 0,0 0-1,1 0 1,-1 0 0,0 1 0,0-1-1,0 0 1,0 0 0,0 0-1,0 1 1,1-1 0,-1 0-1,0 1 1,0-1 0,0 1 0,1-1-1,-1 1 1,0-1 0,0 1-1,1 0 1,-2 1 0,-14 19-9,14-19 42,-5 10-19,0 0 1,0 0 0,-9 25 0,14-30 26,0 0-1,0 1 1,1-1-1,-1 1 1,2-1-1,-1 1 1,1 0-1,1 10 1,-1-12 47,1 0 0,0 0 1,1 0-1,-1 0 1,1 0-1,5 10 1,-5-14-43,-1 0 0,1 1 0,0-1 0,0 0 0,-1 0 0,2 0 0,-1 0 0,0 0 1,0 0-1,1-1 0,-1 1 0,1-1 0,-1 0 0,1 1 0,-1-1 0,4 0 0,1 0 13,0 0 0,1 0 0,-1-1 0,0 0 0,0-1 0,1 0 0,-1 0-1,0 0 1,12-5 0,-3 2-27,9-2-58,-1-1-1,0-2 0,38-18 0,63-46-12,-48 30 41,-76 42 13,0 1 0,-1-1 0,1 1 0,0 0 0,-1-1 0,1 1 0,0 0 0,-1-1 0,1 1 0,0 0 0,-1 0 0,1 0 0,0 0 0,0 0 0,-1 0 0,1 0 0,0 0 0,0 0 0,-1 0 0,1 0 0,0 0 0,0 1 0,-1-1 0,1 0 0,0 0 0,-1 1 0,2 0 0,-1 0 14,0 0 0,-1 0 0,1 0-1,-1 0 1,1 0 0,-1 0 0,0 1 0,1-1 0,-1 0-1,0 0 1,0 0 0,0 0 0,0 1 0,0-1 0,0 2 0,-1 5 66,0 1 1,-1-1 0,-4 15-1,1-7-69,2-5 10,-1-1 0,-9 21 0,67-89-1127,-46 49 1040,-5 5 36,0 0 0,1 0 0,-1 0 1,1 0-1,0 1 0,0 0 1,0 0-1,1 0 0,-1 0 1,7-2-1,-11 4 21,1 1 0,-1 0 0,0 0 1,1 0-1,-1 0 0,1 0 0,-1 0 0,1 0 0,-1 0 1,1 0-1,-1 1 0,0-1 0,1 0 0,-1 0 0,1 0 1,-1 0-1,1 1 0,-1-1 0,0 0 0,1 0 0,-1 1 1,0-1-1,1 0 0,-1 1 0,0-1 0,1 0 0,-1 1 1,0-1-1,0 0 0,1 1 0,-1-1 0,0 1 0,0-1 1,0 0-1,0 1 0,1-1 0,-1 1 0,0 0 1,2 21 290,-2-14-230,2 11 53,3 23 103,-4-39-201,-1-1-1,1 0 0,0 1 0,0-1 0,0 0 1,0 0-1,0 0 0,0 1 0,1-1 0,-1 0 1,0-1-1,1 1 0,3 3 0,-3-4-31,-1-1-1,1 1 1,-1-1 0,1 0-1,0 1 1,0-1-1,-1 0 1,1 0 0,0 0-1,-1 0 1,1-1 0,0 1-1,-1 0 1,1-1-1,0 1 1,1-2 0,5 1-134,20-6-65,0-2 0,30-13 0,-21 8 111,2-1 5,0-1 0,46-29 0,-63 32 44,-1-2 0,0 0 1,-1-2-1,33-33 0,-50 47 40,0-1 0,0 0 0,0 1 0,4-9 0,-7 12 16,0 0 1,1 0 0,-1 0-1,0 0 1,0-1-1,0 1 1,0 0-1,0 0 1,0 0-1,1 0 1,-1 0 0,0-1-1,0 1 1,0 0-1,0 0 1,0 0-1,0-1 1,0 1 0,0 0-1,0 0 1,0 0-1,0-1 1,0 1-1,0 0 1,0 0 0,0 0-1,0-1 1,0 1-1,0 0 1,0 0-1,0 0 1,0-1-1,0 1 1,0 0 0,0 0-1,-1 0 1,1 0-1,0-1 1,0 1-1,0 0 1,0 0 0,0 0-1,-1 0 1,1 0-1,0 0 1,0-1-1,0 1 1,-1 0 0,-14 6 90,-33 26-370,-62 53 0,96-73 305,1 1 0,0 0 0,1 0 0,0 2 0,-18 27 0,29-40-22,0 0 1,-1 0 0,1 0 0,1 0-1,-1 0 1,0 1 0,0-1 0,1 0 0,-1 0-1,1 1 1,0-1 0,0 0 0,0 1 0,0-1-1,0 0 1,0 1 0,1-1 0,-1 0 0,1 1-1,0-1 1,-1 0 0,1 0 0,0 0 0,0 0-1,0 1 1,1-1 0,-1-1 0,0 1 0,1 0-1,0 0 1,-1 0 0,1-1 0,0 1 0,0-1-1,-1 0 1,1 1 0,0-1 0,1 0 0,-1 0-1,0 0 1,0 0 0,0-1 0,0 1-1,1 0 1,-1-1 0,0 0 0,1 0 0,-1 1-1,0-1 1,1 0 0,2-1 0,3 0-48,-1-1 1,1 0-1,0 0 0,-1 0 1,1-1-1,-1 0 1,0-1-1,8-4 0,-3 0 8,-1 0-1,1 0 1,16-18-1,-22 19 29,1-1 1,-1 0-1,-1 0 0,1-1 0,-1 0 1,-1 0-1,4-9 0,-1 2 6,13-30 37,-3-1 0,14-57-1,-27 87-20,67-308 359,-69 276-202,-3 35 37,1 13-210,0 1 1,1 0-1,-1 0 1,0 0 0,0 0-1,0-1 1,0 1 0,0 0-1,0 0 1,0 0 0,0 0-1,0-1 1,0 1 0,0 0-1,0 0 1,0 0 0,0-1-1,0 1 1,-1 0 0,1 0-1,0 0 1,0 0 0,0 0-1,0-1 1,0 1 0,0 0-1,0 0 1,0 0 0,-1 0-1,1 0 1,0 0 0,0-1-1,0 1 1,0 0 0,0 0-1,-1 0 1,1 0 0,0 0-1,0 0 1,0 0 0,0 0-1,-1 0 1,1 0 0,0 0-1,0 0 1,0 0 0,0 0-1,-1 0 1,1 0 0,0 0-1,0 0 1,0 0 0,0 0-1,-1 0 1,1 0-1,0 0 1,0 0 0,-9 9-263,-6 14 304,1 1-1,2 1 0,0 0 1,2 1-1,-14 51 1,9-10 124,-7 83 0,20-132-117,1 0-1,1 0 0,0 0 0,2 0 0,4 24 1,-3-29 23,0-1 1,1 1-1,0-1 1,1 0-1,1-1 1,0 1-1,0-1 1,9 11-1,-12-18-70,0 0 0,1-1 0,-1 1 0,1-1 0,0 0 0,-1 0 0,2-1 0,-1 1 0,0-1 0,0 0 0,1 0 0,-1 0 0,1-1 0,0 1 0,-1-1 0,1 0 0,0 0 0,0-1 0,-1 0 0,1 0 0,0 0 0,0 0 0,0-1 0,0 1 0,-1-1 0,1-1 0,0 1 0,-1-1 0,1 1 0,-1-1 0,1 0 0,-1-1 0,0 1 0,0-1 0,0 0 0,0 0 0,-1 0 0,1-1 0,-1 1 0,4-6 0,5-5-32,-1-1 0,-1-1 0,0 0 0,-1-1 0,8-21 0,-15 35 47,-1 0-1,0 0 0,0-1 1,0 1-1,0-1 0,0 1 1,-1-1-1,1 1 0,-1-1 1,0 1-1,0-1 0,-1 1 1,1-1-1,-1 1 0,0-5 1,1 8-15,-1 0 1,1-1-1,0 1 1,0 0-1,0 0 1,0-1-1,-1 1 1,1 0-1,0 0 1,0 0-1,-1-1 1,1 1-1,0 0 1,0 0-1,-1 0 1,1 0-1,0 0 1,0 0-1,-1-1 1,1 1-1,0 0 1,0 0-1,-1 0 0,1 0 1,0 0-1,-1 0 1,1 0-1,0 0 1,-1 0-1,1 0 1,0 0-1,0 0 1,-1 0-1,1 1 1,0-1-1,0 0 1,-1 0-1,1 0 1,0 0-1,0 0 1,-1 1-1,1-1 1,0 0-1,0 0 1,-1 1-1,-9 9 42,0 6-3,0 1 1,1 0-1,1 0 1,-9 30-1,12-34 119,-5 24 0,10-33-109,-1 0 0,1 1 0,-1-1 0,1 0 0,0 1 0,1-1 0,-1 0-1,1 0 1,2 9 0,-2-12-39,-1 0 1,1 0-1,-1 0 0,1 0 0,0 1 0,0-1 0,0 0 0,-1 0 0,1-1 0,0 1 0,0 0 0,0 0 0,0 0 0,1-1 0,-1 1 0,0 0 0,0-1 0,0 1 0,0-1 0,1 1 0,-1-1 0,0 0 0,1 0 0,-1 1 0,0-1 0,0 0 0,1 0 1,-1 0-1,0 0 0,3-1 0,5 0-72,-1-1 1,1 0 0,13-6-1,-7 3 34,122-43 77,27-8-152,-162 55 122,0 1-1,1-1 1,-1 1-1,0 0 1,1-1-1,-1 1 0,0 0 1,1 1-1,-1-1 1,0 0-1,1 1 0,-1-1 1,0 1-1,3 1 1,-4-2-4,0 1 1,0 0-1,0-1 1,0 1-1,0 0 0,0 0 1,-1 0-1,1 0 1,0 0-1,0 0 1,0 0-1,-1 0 1,1 0-1,-1 0 1,1 1-1,-1-1 1,1 0-1,-1 0 1,0 0-1,0 1 0,1-1 1,-1 0-1,0 0 1,0 1-1,0-1 1,0 0-1,-1 3 1,-1 2 30,0 0 0,-1 1 0,0-1 0,0 0 1,0-1-1,-1 1 0,1 0 0,-9 8 0,-4 8 40,13-17-318,5-7-406,8-6 148,109-72-459,-118 80 964,-1-1 0,1 1 0,0-1 0,-1 1 0,1-1 0,0 1 0,0 0 0,-1-1 0,1 1 1,0 0-1,0-1 0,-1 1 0,1 0 0,0 0 0,0 0 0,0 0 0,0 0 0,-1 0 0,1 0 0,0 0 0,0 0 0,0 0 0,0 1 1,-1-1-1,1 0 0,0 0 0,0 1 0,-1-1 0,1 0 0,0 1 0,0-1 0,-1 1 0,1-1 0,-1 1 0,1 0 0,0-1 0,-1 1 1,1-1-1,-1 1 0,1 0 0,-1 0 0,0-1 0,1 1 0,-1 0 0,0 0 0,1-1 0,-1 2 0,2 4 70,-1 0 0,0 0 0,0 0-1,0-1 1,-1 11 0,0-10-37,0-1 11,0 0 0,0 0 0,1 0 1,1 9-1,-2-13-51,1 0 1,-1 0-1,0 0 0,1 0 1,-1 0-1,1 0 0,-1 0 1,1-1-1,-1 1 0,1 0 1,0 0-1,-1 0 0,1-1 1,0 1-1,0 0 0,0-1 1,-1 1-1,1 0 0,0-1 1,0 1-1,0-1 0,0 0 1,0 1-1,0-1 0,0 0 1,0 0-1,0 1 0,0-1 1,0 0-1,1 0 0,13-2-88,0 0 0,0-1 0,-1 0 0,1-1 0,-1-1 0,23-10 0,4-1 80,15-2-37,28-11-155,-59 18 219,65-23 133,-63 23-78,0 1-1,-20 8-49,-9 5-9,-7 4-15,-20 13 213,2 1 1,-33 33-1,58-52-201,0 1 0,-1 0 0,1 0 0,0-1 0,0 1 0,1 1 1,-1-1-1,-1 5 0,2-7-21,1 0 0,0-1 0,0 1 0,0 0 0,0 0 1,0 0-1,0 0 0,0 0 0,0 0 0,0-1 0,0 1 1,0 0-1,1 0 0,-1 0 0,0 0 0,0 0 0,1-1 1,-1 1-1,1 0 0,-1 0 0,1-1 0,-1 1 0,1 0 1,-1 0-1,1-1 0,0 1 0,-1-1 0,1 1 0,0-1 1,0 1-1,-1-1 0,1 1 0,0-1 0,0 0 0,0 1 1,1-1-1,5 3 3,0-2 0,0 1 0,0-1 0,1 0 0,-1 0 0,7-1 0,46-4-25,-43 2-32,13-1 26,1-2 0,-1-1 1,45-16-1,-54 15 6,0-2-1,-1 0 0,0-2 1,-1 0-1,29-21 1,-44 29 82,23-21-85,-26 23 31,0 1-1,0-1 1,0 0 0,-1 1-1,1-1 1,0 0 0,-1 0-1,1 0 1,-1 1 0,1-1-1,-1 0 1,1 0 0,-1 0-1,1 0 1,-1 0 0,0 0-1,0 0 1,1 0 0,-1 0-1,0 0 1,0 0 0,0 0-1,0 0 1,0 0 0,-1-2-1,1 3-1,-1 0 0,1 0 0,-1-1 0,1 1-1,-1 0 1,0 0 0,1 0 0,-1 0-1,1 0 1,-1 0 0,0 0 0,1 0-1,-1 0 1,1 0 0,-1 0 0,0 0 0,1 0-1,-1 0 1,1 0 0,-1 1 0,0-1-1,0 0 1,-4 2 30,0 0 0,1 0-1,-1 1 1,0-1 0,1 1 0,-1 0-1,1 0 1,0 1 0,0-1-1,1 1 1,-1 0 0,1 0-1,-1 0 1,1 1 0,0-1-1,-3 7 1,5-7 15,-1-1 1,1 0-1,0 1 1,0-1-1,0 1 0,0-1 1,1 1-1,-1 0 0,1-1 1,0 1-1,0 0 1,0-1-1,1 1 0,-1 0 1,1-1-1,0 1 1,0-1-1,0 1 0,0-1 1,1 0-1,-1 1 1,1-1-1,0 0 0,3 5 1,1-3-8,-1 1 0,1-1 0,0 0 1,0 0-1,0-1 0,1 1 1,0-1-1,0-1 0,0 0 0,0 0 1,0 0-1,1 0 0,13 1 0,-1 0-281,0-2 0,0 0-1,1-2 1,20-1 0,51-9-2639,-82 8 1920,1 0 1,-1-1-1,0 0 0,0-1 1,0 0-1,15-9 1,-19 9-496,0-1 1,0 0 0,0-1 0,0 1-1,5-9 1,21-31-4584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3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42 2976,'-1'0'269,"1"-1"0,-1 0-1,1 0 1,0 1 0,0-1 0,-1 0 0,1 0 0,0 0 0,0 1-1,0-1 1,0 0 0,0 0 0,0 0 0,0 0 0,0 1 0,0-1-1,0 0 1,0 0 0,1-1 0,1-8 3879,-3 9-3969,1 0 1,0 1-1,0-1 0,-1 0 1,1 0-1,0 1 0,-1-1 1,1 0-1,-1 1 1,1-1-1,-1 0 0,1 1 1,-1-1-1,0 1 0,1-1 1,-1 1-1,0-1 0,1 1 1,-1 0-1,0-1 1,0 1-1,1 0 0,-1-1 1,0 1-1,0 0 0,1 0 1,-1 0-1,0 0 0,0-1 1,0 1-1,1 0 1,-2 1-1,-28 0 2003,27 0-2132,-1 0 0,0 0 0,0 1 0,0 0 0,1-1 0,-1 1 1,1 1-1,-1-1 0,1 0 0,-4 4 0,-30 33 256,32-32-187,-5 4 13,0 0 0,1 1 0,1 1 0,0 0 0,1 0 0,0 0 0,-5 16 0,-6 28-21,3 0-1,3 1 1,-10 109 0,20-140 20,1-1 0,2 1 0,0-1-1,2 1 1,1-1 0,1 0 0,2 0 0,16 44 0,-19-61-32,0 0 0,1-1 0,0 1 0,1-1 0,-1 0 0,2 0 0,-1-1 0,1 1-1,0-1 1,16 11 0,-22-18-85,-1 1 0,1-1 1,-1 0-1,1 0 0,0 1 0,-1-1 0,1 0 0,-1 0 0,1 0 1,0 0-1,-1 0 0,1 0 0,-1 0 0,1 0 0,0 0 0,-1 0 0,1 0 1,-1 0-1,1 0 0,0 0 0,-1-1 0,1 1 0,-1 0 0,1 0 1,0-1-1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3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7552,'-1'-2'6336,"13"8"-3824,-7-4-2113,1 1 1,0 0 0,-1 0-1,1 1 1,-1 0 0,0 0 0,7 6-1,29 38 1079,-12-13-890,-15-16 1428,-13-26-885,6-2-721,-5 6-376,0 0 1,0 0-1,0 0 1,0 0-1,0 0 0,-1-1 1,1 1-1,1-5 1,36-186 219,-33 158-236,-6 35-18,2-9-6,0 0-1,0 1 1,1-1 0,5-11 0,-8 19 4,1 0 1,0 0-1,0 0 1,0 0 0,1 1-1,-1-1 1,0 0-1,1 1 1,-1-1-1,1 1 1,0-1-1,-1 1 1,1 0-1,0 0 1,0-1-1,0 1 1,0 1-1,0-1 1,0 0-1,0 0 1,0 1-1,0-1 1,0 1-1,0 0 1,4-1 0,-5 2-7,1-1 0,-1 0 0,1 1 0,-1 0 0,0-1 0,1 1 0,-1 0 0,0-1 0,1 1 0,-1 0 1,0 0-1,0 0 0,2 2 0,14 18-20,-14-16-92,0-1 1,0 1-1,-1 0 0,1 0 1,2 11-1,-3 4-7701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7232,'5'-5'7530,"-4"5"-7269,1 0 0,0 1-1,0-1 1,0 1 0,0-1-1,0 1 1,0 0 0,-1 0-1,4 2 1,-3-2 103,7 3 51,138 76 2988,-135-72-3272,0 2-1,-1-1 1,0 2 0,0-1-1,-1 1 1,-1 1-1,0 0 1,0 0-1,-2 1 1,14 27-1,-8-8 191,-1 0 0,-1 1 0,10 56 0,-18-75-273,-1 0 0,0 0 0,-1 0-1,-1 1 1,0-1 0,-1 0-1,-1 0 1,0 0 0,-1 0 0,0 0-1,-1 0 1,-1-1 0,0 0 0,-1 0-1,0 0 1,-1 0 0,0-1 0,-1 0-1,-1-1 1,-12 14 0,4-8-347,0-2-1,-31 23 1,-12 1-6462,47-30 1114,7 2 1743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8:4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61 2144,'0'0'158,"1"-1"0,0 0 1,0 1-1,0-1 0,0 1 1,0-1-1,0 1 0,0 0 0,0-1 1,0 1-1,0 0 0,0 0 0,0 0 1,0-1-1,2 1 0,-2 1 147,0-2-1,0 1 1,0 0-1,0 0 1,0 0-1,16-14 13678,-31 30-11609,8-7-2295,2 1 1,-1 0-1,1 0 0,1 0 1,-3 14-1,1-8 7,-4 17 214,2 0 0,-4 40 0,10-53-213,0 1 0,1 0 0,1-1 0,7 41 1,-8-59-95,3 9 106,-1 1 0,9 20 1,-9-28-35,0-1 1,0 1-1,0 0 1,1-1-1,-1 1 1,1-1-1,0 0 1,0 0-1,0 0 1,0 0-1,7 4 1,0-2 34,0 0 0,0 0 1,1-1-1,0 0 0,0-1 1,0 0-1,0-1 0,0 0 1,0-1-1,0 0 0,1-1 0,-1 0 1,0 0-1,1-2 0,-1 1 1,0-1-1,0-1 0,0 0 1,0-1-1,12-5 0,-15 5-48,-1 0 0,0-1 0,0 0 0,0 0-1,-1-1 1,10-9 0,17-15 52,-25 24-67,0-1 1,-1 0-1,0 0 1,-1-1 0,1 0-1,-1 0 1,-1 0-1,8-16 1,1-7-17,12-41 1,-13 35 3,-3 0-75,-7 26 141,7-22-1,7-29-9,-16 58-17,0 0-1,0 0 1,-1 0-1,1-1 1,-1 1-1,0 0 0,-2-8 1,1-5-168,1-24 110,-6 51-6,-3 17 98,0 22 94,2 1 0,-1 52-1,7-85-180,-1 5 27,1 0 0,1-1 1,1 1-1,1 0 0,1-1 1,1 1-1,7 21 0,-9-38 4,1 0 0,0 1 0,0-2 0,0 1 0,0 0 0,1-1 0,0 1 0,0-1 0,0 0 0,0 0 0,1-1 0,-1 1 0,1-1 0,0 0 0,0 0 0,0-1 0,0 1 0,1-1 0,8 2 0,-1 0-265,0-1 1,23 3 0,25-3-3889,-49-2-997,0 6 1519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0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4736,'0'-1'350,"-1"0"0,1 0 0,0 0 0,0 0 0,1 0 0,-1 0 0,0 0 0,0 0 0,0 0 0,1 0 0,-1 0 0,8-13 11389,-8 16-11785,0-1 70,0 0 0,0 0 1,0 0-1,0 1 0,0-1 1,0 0-1,0 0 0,-1 0 0,1 1 1,0-1-1,-1 0 0,0 1 1,-1 7 85,-3 35 528,1 0 0,3 54 0,2-53-386,0 4-71,3 0 0,2 0 1,2 0-1,23 77 0,-28-117-74,0 0 0,0 0-1,1 0 1,0 0 0,7 9-1,-10-16-75,0 0 0,0-1 0,1 1 0,-1 0-1,0-1 1,1 0 0,-1 1 0,1-1 0,-1 0 0,1 0-1,0 0 1,-1 0 0,1 0 0,0 0 0,0 0 0,-1 0-1,1-1 1,0 1 0,0-1 0,0 1 0,0-1 0,0 0-1,0 0 1,0 0 0,0 0 0,0 0 0,0-1 0,0 1-1,0 0 1,0-1 0,3-1 0,-2 1-21,1-1 1,-1 0-1,0 0 0,0-1 1,0 1-1,0 0 0,0-1 1,-1 0-1,1 0 0,-1 0 1,1 0-1,2-5 0,2-5 90,10-26 1,-9 19-57,11-21 62,14-36 81,-20 42-143,2 0 0,1 1 0,39-62 0,-43 79-13,0 0-1,-2-1 1,0 0 0,-1-1-1,-1 0 1,0 0 0,5-25-1,-12 21-206,-4 25 21,-4 10-115,-7 18-99,9-17 427,1 1 1,0 0 0,1 1-1,1-1 1,0 1 0,1-1-1,1 1 1,1 19 0,3-1 138,1 0 0,15 52 1,-14-67-144,0 0 1,1 0-1,2 0 1,-1-1 0,2-1-1,0 1 1,19 22-1,-22-31-16,0 0-1,1 0 1,0-1-1,0 0 0,0 0 1,1-1-1,0 0 0,0 0 1,1-1-1,-1 0 0,1-1 1,0 0-1,0-1 0,1 0 1,10 2-1,-20-5-54,1 1 1,-1-1-1,1 0 0,-1 0 1,1 0-1,0 0 0,-1 0 1,1 0-1,-1 0 0,1 0 1,-1 0-1,1-1 0,-1 1 0,1-1 1,-1 1-1,0-1 0,1 0 1,-1 1-1,3-3 0,-4 2-351,1-1 0,0 1 0,-1 0 0,0-1 0,1 1 0,-1-1 0,0 1 0,0-1-1,0 1 1,0-1 0,0 1 0,0-1 0,0 1 0,0-1 0,-1 1 0,1-1 0,0 1 0,-1-1-1,0-1 1,-4-12-2272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0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5152,'2'-9'3107,"-1"7"-1590,-1 4-72,14-6 4107,-12 4-5323,0 1 1,1-1 0,-1 1-1,0-1 1,0 1 0,1 0-1,-1 0 1,0 0 0,0 0-1,0 1 1,0-1 0,-1 0-1,1 1 1,3 2 0,-1 1 112,0-1 1,0 1-1,0 0 1,4 9-1,5 14 59,-1 0 1,-2 1-1,10 44 0,-11-32-252,-3-16 212,13 40-1,-15-55 405,-7-21 48,-5-36-559,2 0 1,-1-71-1,7 104-243,1 0-1,0 1 1,0-1 0,1 0-1,1 1 1,6-18 0,-8 28-23,0 1 0,0-1 0,1 1 0,-1-1 0,1 1 0,-1 0 0,1 0 0,0-1 0,0 1 0,0 0 0,0 1 0,0-1 1,0 0-1,0 1 0,1-1 0,-1 1 0,1-1 0,-1 1 0,1 0 0,-1 0 0,1 1 0,0-1 0,0 0 0,-1 1 0,1-1 1,0 1-1,4 0 0,6 1 87,0 1 0,-1 0 1,1 0-1,22 9 1,-6-3 19,-19-7-431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0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8 6400,'-22'-7'2058,"22"7"-2013,-1 0-1,1 0 1,-1 0-1,1 0 1,-1 0-1,1-1 1,-1 1-1,1 0 0,-1 0 1,1 0-1,-1 0 1,1 1-1,-1-1 1,1 0-1,-1 0 0,1 0 1,-2 0-1,-3 2-98,-4 0 901,0 1 0,1-1 0,-1 2 0,-12 6 1,-11 8 1350,1 2 0,-42 33 0,62-44-1806,1 1 0,0 0-1,0 1 1,1 0 0,0 0 0,1 1-1,1 0 1,0 1 0,-10 23-1,10-16-249,2 1-1,0-1 0,2 1 1,0 0-1,1 0 0,1 0 1,1 0-1,3 22 0,0-21-76,0 0 0,2 0 0,0 0 0,1-1 0,2 0 0,0-1 0,17 32 0,-16-38-267,1 1-1,0-2 1,1 0-1,0 0 1,1-1 0,1 0-1,0-1 1,0 0-1,24 13 1,-24-17-1294,0 0 0,0-1 0,1 0 0,-1-2 0,1 1 0,27 4 1,-14-5-1161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0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6880,'3'-14'2229,"-3"13"-2200,0 1 1,0 0-1,0 0 0,0 0 1,0-1-1,1 1 0,-1 0 1,0 0-1,0 0 0,0-1 1,0 1-1,0 0 0,0 0 1,0 0-1,1 0 0,-1-1 1,0 1-1,0 0 0,0 0 1,0 0-1,1 0 0,-1 0 1,0-1-1,0 1 0,0 0 1,1 0-1,-1 0 0,0 0 1,1 0-1,-1 0-41,2-1 200,0-1 1,-1 1 0,1 0-1,0 1 1,0-1 0,0 0 0,0 1-1,0-1 1,0 1 0,0-1-1,0 1 1,0 0 0,0 0-1,0 0 1,0 0 0,0 0 0,0 0-1,0 1 1,0-1 0,0 1-1,0-1 1,0 1 0,0 0-1,0 0 1,0 0 0,2 1 0,7 6 644,0 1 0,-1 0 0,1 0 1,14 19-1,31 45 1784,-48-61-2290,0-1 0,-1 1-1,0 1 1,0-1 0,-2 1-1,0 0 1,0 0 0,-1 1-1,0 0 1,-2-1 0,3 22-1,-6 15 258,-13 99 0,5-100-597,-1 0 0,-3-2-1,-23 60 1,35-106 21,-3 11-469,-1 0 0,0 0 0,-1 0 0,0-1 0,-1 0 0,0 0 0,-13 14 0,10-14-2516,-19 14-1,0-7-3899,9-6 2835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35 119 2400,'0'-1'146,"-1"0"-1,0 0 1,0-1-1,0 1 1,-1 0 0,1 0-1,0 0 1,0 0-1,-3-5 4126,-2 6-1842,5 0-2331,1 0 0,-1 0 0,1 0 0,-1 0 0,1 0 1,-1 0-1,1 1 0,-1-1 0,1 0 0,-1 0 0,1 0 0,-1 1 0,1-1 0,-1 0 0,1 1 0,-1-1 0,1 0 0,0 1 0,-1-1 0,1 1 0,0-1 0,-1 1 0,1-1 0,-1 1 0,-3 18 822,4-8-870,3 23 1,-2-26 88,4 29 142,2 0 1,2 0-1,13 35 1,-1-16 358,33 62-1,-36-80-305,-2 1 1,15 54-1,12 83 793,-25-94-422,34 96 1,-45-158-359,-3-6 713,-7-30 109,-29-81-747,-68-259-161,84 297-253,3-2-1,3 1 1,2-1-1,3-1 1,3 1 0,10-120-1,-7 177-34,0-13-24,2 1-1,0 0 1,7-23 0,-8 35 18,-1-1 1,1 1-1,0 1 1,0-1 0,0 0-1,1 0 1,-1 1 0,1-1-1,0 1 1,0 0-1,0 0 1,0 0 0,1 0-1,-1 1 1,1-1-1,-1 1 1,1 0 0,6-3-1,-3 3 16,1 0-1,-1 0 0,1 1 1,-1 0-1,1 1 1,0-1-1,0 1 0,-1 1 1,1 0-1,0 0 1,-1 0-1,1 1 0,-1 0 1,0 0-1,1 1 1,6 4-1,-5-3 41,0 1 0,-1 0 0,1 0 1,-1 1-1,0 0 0,-1 1 0,0 0 0,0 0 0,0 0 1,-1 1-1,11 16 0,-12-14 113,1 1-1,-2-1 1,1 1 0,-2 0-1,1 0 1,-1 0 0,1 15-1,-3-20-66,-1-1-1,0 0 0,0 0 1,0 1-1,-1-1 0,1 0 1,-1 0-1,-1 0 0,1 0 1,-1 0-1,0 0 0,0 0 1,0 0-1,-1-1 1,1 1-1,-1-1 0,0 1 1,-5 4-1,4-6-34,-1 0 0,0 0 0,1 0 0,-1 0 0,-1-1 0,1 0 0,0 0 0,0 0 0,-1-1 0,1 1 0,-1-1 1,-6 0-1,1 0-123,-1 0 1,0-1 0,0-1 0,0 0 0,1-1-1,-1 0 1,0 0 0,-16-7 0,2 2-1753,12 6 486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28 235 7232,'-11'-6'1888,"-5"-5"5919,17 7-4683,9-10-1464,-3 8-1233,0 1 0,1 0 0,0 0-1,-1 1 1,2 0 0,-1 0 0,9-2-1,63-14 371,-74 19-688,251-38 1195,4 15-587,-196 19-546,209-12 389,90-9 325,-317 24-957,11-1 182,-52 2-292,0 0 1,-1 0 0,1-1-1,-1 1 1,1-1 0,-1-1-1,9-4 1,-8 2-3190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0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8128,'3'-14'11862,"0"18"-11417,-1-1-1,1 0 1,-1 1-1,4 6 1,0 6 126,-1 0 1,0 0-1,4 30 1,0 53-298,-6-58 88,9 47 1,-10-57 454,-2-25 203,-2-19-500,1-116-82,2 66-535,0 26 163,2 1-1,1-1 0,11-39 1,-14 71-11,0 0 1,1 0-1,-1 0 1,1 0-1,0 1 1,1-1 0,-1 1-1,1 0 1,0-1-1,0 1 1,1 0-1,-1 1 1,1-1-1,7-6 1,-5 6-17,0 1 0,0 0 0,1 0 1,-1 0-1,1 1 0,-1 0 0,1 0 0,0 0 0,0 1 1,8 0-1,5 0-42,0 0 1,0 2-1,0 1 1,0 0 0,37 10-1,-38-6-1691,26 10 0,-42-14 683,0-1 0,-1 1 0,1-1 0,0 1 0,-1 0 0,4 4 0,7 5-2103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2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15 395 3072,'-15'0'1877,"17"0"-1035,-1 0-1,0 0 1,0 0-1,1-1 0,-1 1 1,0 0-1,0-1 1,0 1-1,0-1 1,1 1-1,-1-1 1,1-1-1,13-14 4360,-7 3-4905,10-22 1,-12 23-142,-1 1 1,13-19 0,32-36 411,-21 26-264,49-51 0,-70 83-154,-1 0 1,0 0-1,10-16 0,-14 22-231,-3 7-1,-4 18-50,1 3 122,-3 17 317,4-33-281,1 0 1,0-1 0,0 1 0,1 0 0,0 0-1,1 0 1,2 10 0,0-6 9,1-1 0,1 1 0,0-1 0,1 0 0,0-1 0,1 1 0,11 14 0,-15-23 2,1 0-1,-1 0 0,1 0 0,0 0 1,0 0-1,0-1 0,1 0 0,-1 0 1,10 4-1,-11-6 0,0 0-1,0 0 1,1 0 0,-1 0-1,0-1 1,0 1 0,0-1-1,1 0 1,-1 0 0,0-1-1,0 1 1,1 0 0,-1-1-1,0 0 1,0 0 0,0 0 0,5-2-1,2-3 119,0 1-1,0-2 1,-1 1-1,15-14 1,32-37 180,-31 30-321,-14 16-27,-1 1 41,-1 1 0,0-2 0,0 1 1,-1-1-1,7-13 0,-8 10-41,11-19-19,0 0 1,26-33-1,-44 65 32,1 1 0,-1-1 0,0 1 0,1-1-1,-1 1 1,1-1 0,-1 1 0,1 0 0,-1-1 0,1 1 0,-1 0-1,1-1 1,-1 1 0,1 0 0,-1-1 0,1 1 0,0 0 0,-1 0-1,1 0 1,-1 0 0,1-1 0,0 1 0,-1 0 0,1 0-1,-1 0 1,1 0 0,0 0 0,-1 1 0,1-1 0,0 0 0,-1 0-1,1 0 1,-1 1 0,1-1 0,0 0 0,-1 0 0,1 1 0,-1-1-1,1 0 1,-1 1 0,1-1 0,-1 1 0,0-1 0,1 1 0,-1-1-1,1 1 1,-1-1 0,0 1 0,1-1 0,-1 1 0,0 0 0,3 4-1,0 1 1,0-1 0,3 11 0,-6-15 1,4 13 51,0 1 0,-1 0 0,0 0 0,-2 1 0,0-1 0,0 0 0,-1 0-1,-1 1 1,-1-1 0,-4 22 0,5-33-1,0 0 0,-1 0 0,1 0 0,-1 0 0,0 0 0,0 0 0,-4 5 0,6-9-27,-1 1 0,1 0 0,-1 0 0,0-1 0,1 1 0,-1-1 0,0 1 1,0-1-1,1 1 0,-1-1 0,0 1 0,0-1 0,0 1 0,1-1 0,-1 0 1,0 0-1,0 1 0,0-1 0,0 0 0,0 0 0,0 0 0,0 0 0,0 0 1,0 0-1,1 0 0,-1 0 0,0-1 0,0 1 0,0 0 0,0-1 0,0 1 1,0 0-1,1-1 0,-1 1 0,0-1 0,0 1 0,1-1 0,-2-1 0,-10-8 52,-14-16-1,18 18-118,0 0 0,-1 0 1,-13-10-1,15 13-287,13 7 5,22 11 289,-8-3-12,22 7 0,11 4-279,-18-9-3009,-10-6-2126,-17-4 3373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 9216,'-45'-8'4192,"27"3"-3648,10 1 64,8 8-448,5-4-1280,8-4-384,5 4 864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2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1048 3552,'-1'0'79,"0"0"-12,1 0 0,0 0 1,-1 0-1,1 0 0,0 1 1,-1-1-1,1 0 1,0 0-1,-1 0 0,1 0 1,0 1-1,-1-1 0,1 0 1,0 0-1,0 1 0,-1-1 1,1 0-1,-2 5 4194,16-2-485,-9-3-3439,0-1 0,0 0 1,-1 0-1,1 0 0,0-1 1,-1 1-1,1-1 1,-1 0-1,0-1 0,1 1 1,-1-1-1,0 1 1,-1-1-1,7-6 0,4-5 319,-1-1 0,14-17 0,-27 31-623,21-28 427,-1-1 0,-2-1 1,-1-1-1,-2 0 0,17-51 0,38-176 437,-67 242-892,2-1-1,0 1 0,1 0 0,11-21 1,-17 38-10,0 0 1,0 0 0,0 0-1,0-1 1,1 1 0,-1 0 0,0 0-1,0 0 1,0 0 0,0-1 0,0 1-1,1 0 1,-1 0 0,0 0-1,0 0 1,0 0 0,1 0 0,-1-1-1,0 1 1,0 0 0,1 0-1,-1 0 1,0 0 0,0 0 0,0 0-1,1 0 1,-1 0 0,0 0-1,0 0 1,1 0 0,-1 0 0,0 0-1,0 0 1,0 0 0,1 1-1,-1-1 1,0 0 0,0 0 0,0 0-1,1 0 1,-1 0 0,0 0-1,0 0 1,0 1 0,0-1 0,1 0-1,-1 0 1,7 10-78,1 11 117,-1 0 1,8 36-1,-9-28-3,26 127-14,-28-125 91,-2-1 0,-1 0 0,-3 40 0,2-65-27,-1 1 1,0-1-1,0 0 1,0 0-1,-1 0 1,0 0-1,0 0 1,0 0-1,0 0 1,-1 0-1,-4 5 1,6-8-26,-1-1 0,0 1 0,0 0 0,0-1 0,0 1 0,0-1 0,0 1 1,0-1-1,0 0 0,0 0 0,-1 0 0,1 0 0,0-1 0,-1 1 0,1 0 0,-1-1 0,1 0 0,-1 1 1,1-1-1,-1 0 0,1-1 0,-1 1 0,1 0 0,0-1 0,-5 0 0,-4-3-113,1 0 0,1-1 0,-1 0 0,1 0 0,-1-1 0,2 0 0,-1-1 0,1 0 0,-15-16 0,2-7-696,18 26 213,10 7 97,4 0 397,0 0 1,-1 0-1,1-1 1,21 1-1,44-3 157,-61-1-220,49-1 125,69-13-1,-103 10 11,0-2-1,-1-1 1,1-1-1,39-19 1,51-35 757,-111 54-608,-8 8-182,-7 7-95,-8 10-37,0 2 0,1 0 0,1 1 0,0 0 0,2 0 0,0 1 0,-9 27 0,19-44 149,-1 1 1,1 0-1,0-1 1,0 1-1,0 0 1,0-1-1,1 1 0,-1 0 1,1-1-1,0 1 1,0-1-1,0 1 1,3 4-1,-4-8 13,1 0 0,0 0 0,-1 0 0,1 1 0,-1-1 0,1 0 0,0 0 0,-1 0 0,1 0 0,-1 0 0,1 0 0,0 0 0,-1 0 0,1 0 0,0 0 0,-1 0 0,1-1 0,-1 1 0,1 0 0,-1 0 0,1-1 0,0 1 0,-1 0 0,1-1 0,0 0 0,1 0 120,1 0-102,0-1-1,0 0 1,0 1 0,-1-1 0,1 0-1,-1-1 1,0 1 0,1 0 0,-1-1-1,0 1 1,0-1 0,-1 0-1,1 1 1,-1-1 0,1 0 0,-1 0-1,0 0 1,0 0 0,0-1 0,0 1-1,-1 0 1,1-4 0,0 0-39,0 0 0,-1 0 0,1 0 1,-2 0-1,1 0 0,-1 0 0,0 1 0,0-1 1,-4-11-1,-15-18-142,19 35 104,1 1 0,-1-1 0,1 0-1,0 1 1,-1-1 0,1 0 0,-1 1 0,0-1-1,1 1 1,-1-1 0,1 1 0,-1-1 0,0 1-1,1-1 1,-1 1 0,0 0 0,0-1 0,1 1-1,-1 0 1,0 0 0,0 0 0,1-1 0,-1 1-1,0 0 1,0 0 0,0 0 0,1 0 0,-1 0-1,-1 1 1,22 13-967,-13-12 1024,0 0 1,0-1 0,0 1 0,0-1 0,0-1 0,0 1 0,0-1 0,0-1 0,0 1-1,1-1 1,-1 0 0,-1-1 0,1 0 0,10-3 0,11-6 192,52-28 0,-79 39-215,30-18 80,-1-1-1,-1-2 1,51-46 0,63-86 124,-117 121-152,-1-1 1,21-38 0,-36 54 5,-1-1 0,-1 0 1,-1-1-1,0 1 0,-1-1 0,4-23 0,-9 35-44,1 0 1,-1 0 0,-1 0-1,1-1 1,-1 1-1,0 0 1,-1 0-1,1 0 1,-2 0-1,-2-12 1,4 19-32,0-1 0,-1 0-1,1 1 1,0-1 0,-1 0 0,1 1 0,-1-1 0,1 0 0,0 1-1,-1-1 1,1 1 0,-1-1 0,0 1 0,1-1 0,-1 1-1,1-1 1,-1 1 0,0 0 0,1-1 0,-1 1 0,0 0 0,1 0-1,-1-1 1,0 1 0,1 0 0,-1 0 0,0 0 0,0 0-1,1 0 1,-1 0 0,0 0 0,0 0 0,1 0 0,-1 0 0,0 0-1,0 1 1,1-1 0,-1 0 0,0 0 0,1 1 0,-1-1 0,0 0-1,1 1 1,-1-1 0,1 1 0,-1-1 0,1 1 0,-1 0-1,-5 4-78,0-1 0,1 2 0,-8 9 0,9-10 57,-13 15-71,-1-1-31,2 1 0,-18 30 0,20-26 153,1 1 0,0 1 0,-16 52 0,12-14 13,3 1 1,3 0-1,2 1 1,1 70 0,8-124-8,1-1 0,1 1 0,0 0 0,0-1 0,1 1 0,1-1 0,0 0 0,0 0 1,1 0-1,0 0 0,12 16 0,-13-22 35,0 0-1,0-1 1,0 0 0,0 1 0,1-1 0,-1-1 0,1 1-1,0-1 1,0 0 0,10 5 0,-10-7-2,-1 1-1,1-1 1,-1 0 0,1 0 0,0-1-1,-1 1 1,1-1 0,0 0 0,-1-1 0,1 1-1,0-1 1,-1 0 0,1 0 0,-1 0-1,6-2 1,2-3-8,0 1 0,0-2 0,0 1 0,-1-2 0,0 1 0,-1-2 0,1 1 0,-2-1 0,1-1 0,-1 0 0,-1 0 0,0-1 0,0 0 0,-1 0 0,7-15 0,-7 13-95,-5 9 74,0 1-1,0-1 1,-1 1 0,1-1 0,-1 0 0,0 0 0,0 0-1,1-7 1,-4 17-212,1 0 0,-1 0 1,1 0-1,0 7 0,-5 82-13,9-57 278,-3-35-66,0-1 0,1 0 1,-1 0-1,1 0 0,-1 0 0,1 0 1,0 0-1,0 0 0,0 0 0,0 0 1,0 0-1,0 0 0,1-1 0,2 4 1,-2-5 24,0 0 1,0 0 0,-1 1 0,1-2 0,0 1-1,0 0 1,0 0 0,0 0 0,0-1 0,-1 1 0,1-1-1,0 0 1,0 1 0,-1-1 0,1 0 0,1-1 0,14-8 64,-1-1 0,15-13 1,3-1 60,0 1-158,58-44-57,-85 63 37,-5 6-78,-7 12-136,1-2 199,0-1-19,1 0 0,0 0 0,-1 11 0,3-17 62,1 0 0,0 0 1,0 0-1,1 0 0,-1 0 0,1 0 1,-1 0-1,1 0 0,1 0 0,-1-1 1,2 6-1,-1-7-18,-1 1 0,0-1 0,1 0 0,-1 1 1,1-1-1,0 0 0,0 0 0,0 0 0,0 0 0,0 0 1,0 0-1,1-1 0,-1 1 0,0-1 0,5 2 0,-3-1 31,1-1 1,-1 0-1,1 0 0,-1 0 0,0-1 0,1 0 0,-1 1 0,1-2 0,4 1 0,4-3 28,-1 1 0,0-1 1,1-1-1,-2 0 0,1-1 1,13-7-1,-9 3-19,0-1 0,0-1 0,21-20 0,-26 20-4,-1-1 0,0-1 0,0 0 0,-1 0 0,-1-1 1,0 0-1,-1 0 0,0-1 0,-2 0 0,5-16 0,69-239 219,-15 52-227,-55 191-5,-5 18-58,-1-1-1,0 0 1,0 0-1,-1 0 1,2-17 0,-4 27 21,0-1 1,0 1 0,0-1 0,0 1 0,0-1 0,0 1 0,0-1 0,0 1 0,0-1 0,0 1 0,-1 0 0,1-1 0,0 1 0,0-1 0,0 1 0,0-1 0,-1 1 0,1 0-1,0-1 1,0 1 0,-1-1 0,1 1 0,-7 4-685,-6 15 126,11-15 558,-11 18-67,2 0 0,0 1-1,-12 38 1,1 33 295,-21 190-1,34-121-205,9-148 105,1 0 1,4 25-1,-4-35-48,0 1 0,1-1 0,0 1 0,0-1 0,0 0 0,1 1 1,0-1-1,0 0 0,0-1 0,5 6 0,-8-9-24,1 0 0,0 0-1,0-1 1,-1 1 0,1-1 0,0 1 0,0-1-1,0 1 1,0-1 0,0 1 0,0-1 0,0 0-1,0 1 1,0-1 0,0 0 0,0 0 0,0 0 0,0 1-1,0-1 1,1-1 0,0 1 15,0 0 1,1-1-1,-1 0 0,0 1 0,0-1 1,1 0-1,-1 0 0,3-2 1,4-3 48,0-1 1,15-15 0,-16 15-113,48-36 74,0-2-112,-54 43 20,1 0 1,-1 1-1,0-1 1,1 0-1,0 1 1,-1-1-1,1 1 1,0 0 0,5-2-1,-7 3 23,-1 0 0,1 0 0,0 0 0,-1 0 0,1 0-1,0 0 1,-1 0 0,1 0 0,0 0 0,0 0 0,-1 0 0,1 1 0,-1-1 0,1 0-1,0 0 1,-1 1 0,1-1 0,0 0 0,-1 1 0,1-1 0,-1 1 0,1-1 0,-1 1-1,1-1 1,-1 1 0,1-1 0,-1 1 0,0-1 0,1 1 0,-1 0 0,0-1 0,1 1-1,-1-1 1,0 1 0,0 0 0,0-1 0,1 1 0,-1 0 0,0-1 0,0 1 0,0 0-1,0 0 1,0-1 0,0 1 0,-1 0 0,1 0 0,-1 29-184,0-17 160,1 0 0,0 0-1,3 18 1,-3-29 45,1 0-1,0 0 1,-1 0-1,1 0 0,0 0 1,0 0-1,0 0 1,0 0-1,1-1 1,-1 1-1,0 0 1,1-1-1,-1 1 0,1-1 1,-1 0-1,1 1 1,0-1-1,0 0 1,-1 0-1,1 0 1,0 0-1,0 0 0,0-1 1,0 1-1,0-1 1,0 1-1,0-1 1,1 1-1,-1-1 1,0 0-1,3 0 0,6-1 21,1 0-1,0 0 0,0-1 1,13-4-1,-20 5 2,23-8 20,1-1 0,-2-1 1,44-25-1,-29 15-192,-17 5 296,10-3-557,-35 19 385,0 0 0,1 0 0,-1 0 0,0 0 0,0 0 0,0 0 1,1 0-1,-1 0 0,0 1 0,0-1 0,0 0 0,0 0 0,0 0 1,1 0-1,-1 0 0,0 1 0,0-1 0,0 0 0,0 0 0,0 0 1,0 1-1,0-1 0,1 0 0,-1 0 0,0 0 0,0 1 1,0-1-1,0 0 0,0 0 0,0 0 0,0 1 0,0-1 0,0 0 1,0 0-1,0 0 0,0 1 0,-1-1 0,2 14-200,-1-10 85,-4 42-179,3-35 324,0 1 0,0 0 0,1-1 0,2 19 0,1-15-32,-3-11 25,1 0 0,-1 0 0,1 0 0,1 0 0,0 4 0,-1-6 20,1-1 0,-1 1 0,0-1 0,0 1 0,0-1-1,1 1 1,-1-1 0,1 0 0,-1 1 0,1-1 0,0 0 0,-1 0-1,4 1 1,-4-2 13,0 1 0,0-1 0,0 0 0,0 0 0,1 0 0,-1 0 0,0 0 0,0 0 0,0 0 0,0 0 0,1 0 0,-1 0 1,0-1-1,0 1 0,0 0 0,0-1 0,0 1 0,0-1 0,0 0 0,0 1 0,2-2 0,0 0 36,-1 0 0,1-1 1,0 1-1,-1-1 0,4-4 1,-2 2-59,-1 0 0,1 0 0,-1-1 0,-1 0 0,1 1 0,-1-1 0,0 0 0,0 0 0,0-7 1,-1 9-11,-1 1 1,0-1 0,0 1-1,0-1 1,0 1 0,0 0 0,-1-1-1,0 1 1,0-1 0,0 1 0,0 0-1,0-1 1,0 1 0,-1 0 0,0 0-1,1 0 1,-1 0 0,-4-4 0,3 4-57,1 1 1,0 1 0,0-1 0,-1 0 0,1 0 0,-1 1 0,1 0 0,-1-1 0,0 1 0,0 0 0,1 0 0,-1 1-1,0-1 1,0 0 0,0 1 0,0 0 0,0 0 0,0 0 0,0 0 0,0 0 0,0 0 0,1 1 0,-1-1 0,0 1 0,0 0-1,0 0 1,0 0 0,-2 2 0,-3-3-219,6-1 192,7 0 68,4-2-35,0 0 0,0 0 0,16-8 0,17-7 199,3 4-182,48-8 1,-74 19 20,-1 1 0,1 0 0,0 2 1,-1 0-1,32 4 0,-47-4-5,1 1 0,0 0-1,-1 0 1,0 0 0,1 1 0,-1-1-1,0 1 1,1 0 0,-1 0 0,0 0-1,0 0 1,-1 0 0,1 0 0,0 1-1,-1 0 1,4 4 0,-5-5 23,1 0 0,-1 0 0,0 0 0,0 1 0,0-1 0,-1 0 0,1 1-1,0-1 1,-1 1 0,0-1 0,1 1 0,-1-1 0,0 0 0,0 1 0,-1-1 0,1 1 0,0-1 0,-1 1 0,1-1 0,-1 1 0,0-1 0,0 0 0,-2 5 0,-10 21 220,16-31 20,1-1 0,0 1 1,9-6-1,21-17-204,-10 1-16,-11 11-57,0 0 0,1 1 0,1 1 0,0 0 0,18-11 0,-32 23 18,0-1 0,0 1 0,-1-1 0,1 1 0,0 0 0,0 0 0,0-1 0,-1 1 0,1 0 0,0 0 0,0 0 0,0 0 0,0 0 0,-1 0 0,1 0 0,0 0 0,0 0 0,0 1 0,-1-1 0,1 0 0,0 0 0,0 1 0,-1-1 0,3 1 0,-2 1-7,1-1 0,-1 0 0,0 1 0,1-1 0,-1 1 1,0 0-1,0-1 0,0 1 0,0 0 0,1 2 0,1 4 40,0 0 1,-1 1-1,0-1 0,1 10 0,10 89-29,-12-100-858,-1 0 0,1 0 0,-2 9 0,1 0-11326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2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9792,'-23'-11'6432,"28"6"-6592,8 5 96,1-4-128,4 4 128,-5-3-224,1 3 160,-4-5-2976,3 10 1696,-5 7-7072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2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36 212 8960,'-35'-20'4064,"35"16"-3520,8-4-96,5 5-352,32-14 1312,15 1-800,30-8 127,3 4-447,25-8-128,-7 5-96,28-5 32,-17 8-64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2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1034 4480,'-1'0'143,"0"0"1,0 0-1,0 0 0,0 0 1,0 1-1,0-1 0,0 0 1,0 0-1,0 1 1,0-1-1,0 0 0,0 1 1,0-1-1,0 1 0,0 0 1,-1 0-1,2-1-50,0 0 0,0 0 0,0 1 0,0-1 0,0 0 0,0 0-1,0 0 1,1 0 0,-1 0 0,0 0 0,0 1 0,0-1 0,0 0 0,0 0 0,0 0-1,0 0 1,0 0 0,1 0 0,-1 0 0,0 1 0,0-1 0,0 0 0,0 0 0,0 0 0,0 0-1,1 0 1,-1 0 0,0 0 0,0 0 0,0 0 0,0 0 0,0 0 0,1 0 0,-1 0 0,0 0-1,0 0 1,0 0 0,0 0 0,1 0 0,-1 0 0,0 0 0,0 0 0,0 0 0,0 0-1,15-2 1712,-3-3-1173,0-1 1,0 0-1,-1-1 1,0 0 0,0-1-1,12-11 1,-12 10-333,53-44 689,90-100 0,35-77-170,-160 190-520,-2 0-1,-2-1 0,-2-2 1,-2 0-1,-1-2 0,-2 0 1,20-85-1,-22 39 487,-16 75-649,0 16-138,0-1 0,0 1 0,0 0 0,0 0 0,-1 0 0,1 0 0,0 0 0,0 0 0,0-1 0,0 1 0,0 0 0,0 0 0,0 0 0,0 0 0,0 0 0,0 0 0,0 0 0,0-1 0,0 1 0,0 0 0,0 0 0,-1 0 0,1 0 0,0 0 0,0 0 0,0 0 0,0 0 0,0 0 0,0 0 0,0 0 0,-1 0 0,1 0 0,0 0 0,0 0 0,0 0 0,0-1 0,0 1 0,0 0 0,-1 1 0,-6 7-236,-38 79-561,-11 16 949,25-50-10,1 2 1,-40 107-1,61-135-101,1-1 0,1 1 1,2 0-1,0 0 0,2 1 1,1-1-1,1 1 1,6 50-1,-4-71 13,1 1 0,0 0 0,0-1 0,0 1 0,1-1 1,0 0-1,1 0 0,0 0 0,0 0 0,0-1 0,1 1 0,0-1 0,0 0 0,6 5 1,-7-8-19,0 0 1,-1 0-1,1-1 1,0 1-1,0-1 1,0 0-1,1 0 1,-1-1 0,0 1-1,1-1 1,-1 0-1,1 0 1,-1 0-1,1-1 1,0 0-1,-1 0 1,1 0-1,-1 0 1,1-1 0,0 1-1,-1-1 1,1 0-1,-1-1 1,8-2-1,-2-1 3,0-1 0,0 1 0,-1-2 0,1 1 0,-1-1 0,-1 0 0,0-1 0,0 0 0,13-18 0,0-3 232,28-57 0,-32 55-97,-13 23-97,2-3-572,-5 11 115,-3 6 1,-29 93-270,28-87 637,1 1 0,0 0 0,0 0 0,1 1-1,1-1 1,1 13 0,0-20 43,0 0 0,1 0 0,-1 0 0,1 0 0,3 5 0,-5-10 4,0 0-1,1 0 1,-1 0-1,0 0 1,1 0-1,-1 0 1,1 0-1,0-1 1,-1 1 0,1 0-1,-1 0 1,1-1-1,0 1 1,0 0-1,0-1 1,-1 1-1,1-1 1,0 1-1,0-1 1,0 1-1,0-1 1,0 1-1,0-1 1,0 0 0,0 0-1,0 0 1,0 1-1,0-1 1,0 0-1,0 0 1,0 0-1,0 0 1,0-1-1,0 1 1,0 0-1,0 0 1,0-1 0,0 1-1,1-1 1,-1 0 7,0 0 0,0 0 1,0 0-1,0 0 1,1 0-1,-1 0 1,0 0-1,-1 0 1,1-1-1,0 1 1,0 0-1,-1-1 1,1 1-1,0-1 1,-1 1-1,1-1 1,-1 1-1,1-3 0,1-29 173,-2 33-213,-2-37 16,-2 1 1,-16-67-1,10 56-157,10 46 112,0 0 0,-1 0 0,1 0 0,0 1 0,0-1 0,0 0 0,0 0 0,0 0 0,0 0 0,0 1 0,0-1 0,0 0 0,1 0 0,-1 0 0,0 0 0,0 1 0,1-1 0,-1 0 0,1 0 0,-1 1 0,0-1 0,1 0 0,-1 1 0,1-1 0,0 0 0,-1 1 0,1-1 0,-1 1 0,1-1 0,0 1 0,0-1 0,-1 1 0,1 0 0,0-1 0,1 1 0,2-2-27,0 2 0,0-1 0,1 0 0,-1 1 0,8 0 0,-8 0 113,235 11 42,-175-7-89,35-3-191,-57-1-6975,-39 0 4621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2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8800,'-45'-7'4000,"45"10"-3488,10 1 0,4 1-384,22 3 1728,9-1-1025,17 1 481,6 4-768,13-7 32,-4-2-320,26-3-96,-4 5-96,8-5-608,-8 0 288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3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1453 5888,'-1'0'67,"1"1"1,0-1-1,0 0 1,-1 0-1,1 0 1,0 0-1,0 0 1,-1 1-1,1-1 1,0 0-1,0 0 1,0 0 0,0 1-1,-1-1 1,1 0-1,0 0 1,0 0-1,0 1 1,0-1-1,0 0 1,0 0-1,-1 1 1,1-1-1,0 0 1,0 1-1,0-1 1,0 0-1,0 0 1,0 1-1,0-1 1,0 0-1,0 0 1,0 1-1,1-1 1,9 1 2560,-2-1-1619,6-1-142,0-1 0,1 0 1,-1-1-1,0-1 0,0 0 0,-1 0 1,23-12-1,-22 10-652,0-1 0,0-1 0,0 0 1,-1-1-1,-1 0 0,1-1 0,-1 0 0,-1-1 0,0 0 0,-1-1 0,0-1 0,-1 1 0,0-1 1,14-28-1,3-20 227,21-66 1,-36 93-336,121-433 1717,-106 333-1739,-24 128-101,-2 0-61,1 0 0,1 0 0,-1 0 0,1 1 0,0-1-1,0 1 1,1-1 0,0 1 0,0 0 0,3-6 0,-5 11 60,0 0 0,0-1 0,0 1 0,0-1 0,0 1 0,0 0 0,0 0 0,0 0 0,0-1 0,0 1 0,0 0-1,0 0 1,0 1 0,0-1 0,1 0 0,-1 0 0,0 0 0,0 1 0,0-1 0,0 0 0,-1 1 0,1-1 0,0 1 0,0-1 0,0 1 0,0 0 0,1 1 0,24 19-82,-18-13 54,-1 1 0,0 0 0,-1 1 0,10 16 0,15 43 62,-14-30 48,13 50 1,-26-73-50,-1 0 0,0 0 1,-1 0-1,-1 0 1,0 0-1,-3 24 0,-2-2 218,-3 0 1,-16 56-1,15-71-100,-1 0 1,0 0-1,-2-1 1,0 0-1,-16 21 1,16-29 28,-1-1 0,-1 0 0,0-1 0,-16 12 1,17-16-84,0-1 0,0 0 0,0-1 0,-1 0 0,-17 5 0,17-8-237,0 0 1,0 0-1,-1-1 1,1-1-1,-1 0 1,-15-1-1,25 0-81,4 0 235,0 0 0,0 0 0,0 0 1,0 0-1,0 0 0,0 0 0,0 0 0,0 0 0,-1 0 0,1 0 0,0 0 0,0 0 0,0 0 0,0 0 0,0 0 0,0 0 0,0 0 1,0 0-1,0 0 0,0 0 0,0 0 0,0 0 0,0 0 0,-1 0 0,1 0 0,0 0 0,0 0 0,0 0 0,0 0 0,0 0 0,0 0 0,0 0 1,0 1-1,0-1 0,0 0 0,0 0 0,0 0 0,0 0 0,0 0 0,0 0 0,0 0 0,0 0 0,0 0 0,0 0 0,0 0 0,0 0 1,0 0-1,0 1 0,0-1 0,0 0 0,0 0 0,0 0 0,0 0 0,0 0 0,0 0 0,0 0 0,0 0 0,0 0 0,0 0 0,0 0 1,6 6-225,8 5-50,-1-6 313,1-1 1,0 0 0,0-1-1,0 0 1,1-1 0,17 0 0,87-8 298,-110 5-325,18-1 14,-1-1-1,0-2 1,0-1-1,0-1 1,-1-1 0,0-1-1,0-1 1,-1-2-1,-1 0 1,0-1-1,33-26 1,-15 4 292,64-71 0,-23 20-100,48-25-13,-128 109-235,0 1 0,0-1 0,0 1 0,1 0 0,-1-1 0,0 1 0,1 0 0,-1 0 0,1 1 1,-1-1-1,1 0 0,-1 1 0,1 0 0,-1-1 0,1 1 0,0 0 0,-1 0 0,4 1 0,-3 0 9,0 0 0,0 1-1,0-1 1,0 0-1,-1 1 1,1 0-1,0 0 1,-1 0-1,0 0 1,1 0 0,-1 1-1,0-1 1,0 0-1,0 1 1,2 4-1,2 1 34,0 1-1,-1 0 1,0 0-1,-1 0 1,0 1-1,0 0 1,-1-1-1,4 20 1,-3-15 155,-1-2 229,-3-12-376,0 1-1,0-1 1,0 0-1,0 0 0,0 1 1,0-1-1,0 0 0,0 0 1,-1 0-1,1 0 0,0 1 1,0-1-1,0 0 1,0 0-1,0 0 0,-1 0 1,1 0-1,0 1 0,0-1 1,0 0-1,0 0 0,-1 0 1,1 0-1,0 0 1,0 0-1,0 0 0,-1 0 1,1 0-1,0 0 0,0 0 1,-1 0-1,1 0 0,0 0 1,0 0-1,0 0 1,-1 0-1,1 0 0,0 0 1,0 0-1,0 0 0,-1 0 1,1 0-1,0 0 0,0 0 1,0-1-1,-1 1 1,-1-1 12,-34-8 184,-47-8 1,74 16-264,-1 0 0,0 0 0,0 1 0,0 0 0,0 1 0,1 0 0,-1 1 0,0 0 0,1 0 0,-12 5 0,16-4-21,-1 0 1,1 0 0,0 0 0,1 1-1,-1 0 1,1 0 0,-1 0 0,1 0 0,0 1-1,-5 8 1,-2 5-155,-14 32 1,18-36 152,3-4 64,0 0 0,1 0 1,0 0-1,0 1 1,1 0-1,1-1 1,-1 1-1,2 0 0,0 0 1,0-1-1,1 1 1,2 14-1,-2-23 24,-1 1 1,1-1-1,0 0 0,0 1 1,0-1-1,1 0 0,-1 1 0,1-1 1,-1 0-1,1 0 0,-1 0 0,1 0 1,0-1-1,0 1 0,0 0 0,0-1 1,0 1-1,1-1 0,-1 0 0,0 0 1,1 0-1,-1 0 0,0 0 1,4 0-1,3 1 60,1 0 0,-1-1-1,1 0 1,18-2 0,-2-1-52,-1-1 1,1-1-1,38-11 0,-22 2 39,47-23 1,-58 21-54,0-1 0,-2-2 0,43-33 0,71-73 52,-80 67 80,-51 46-124,59-51 164,76-86-1,-121 115-150,-1-1-1,-2-2 1,-2 0 0,-1-2-1,16-41 1,61-202-216,-94 270 157,2-1-126,-4 10 74,0 0 0,0 0 0,-1 0 1,1 0-1,0 0 0,-1 0 0,1 0 0,-1 0 1,0 0-1,0 0 0,0-4 0,0 6 64,0 0 0,0-1 0,0 1 0,0 0 0,0 0 0,0 0 0,0-1 0,-1 1-1,1 0 1,0 0 0,0 0 0,0 0 0,0 0 0,0-1 0,-1 1 0,1 0 0,0 0 0,0 0 0,0 0-1,0 0 1,-1 0 0,1 0 0,0 0 0,0 0 0,0 0 0,-1 0 0,1 0 0,0-1 0,0 1 0,0 0 0,-1 1-1,1-1 1,0 0 0,0 0 0,0 0 0,0 0 0,-1 0 0,1 0 0,0 0 0,0 0 0,0 0 0,-1 0-1,1 0 1,0 0 0,0 1 0,0-1 0,0 0 0,-1 0 0,1 0 0,0 0 0,0 0 0,0 1 0,0-1 0,0 0-1,0 0 1,0 0 0,-12 16-287,-26 68 40,-1 4 184,-25 55 146,-61 101 172,77-134-47,4 3 1,-35 143 0,71-234-51,6-16 38,1 0-1,-1-1 0,1 1 1,-2 11-1,15-27 386,45-73-502,-33 45-184,33-38 0,-41 58 56,1 0 0,0 2 0,1 0 0,1 1 0,32-21 0,-49 35 36,0 0 0,-1 0 0,1 0 0,0 0 0,0 1 0,0-1 0,-1 0 0,1 1 0,0-1 0,0 1 1,0 0-1,0 0 0,0 0 0,0 0 0,0 0 0,0 0 0,0 0 0,3 1 0,-3 0 7,-1 0 0,1 0 0,0 0 0,-1 0 0,1 1-1,-1-1 1,1 0 0,-1 1 0,0-1 0,1 1 0,-1-1 0,0 1-1,0-1 1,0 1 0,1 2 0,2 8-44,0-1 1,-1 1-1,-1-1 0,3 24 0,-3-19 20,2 14-8,9 53 85,-10-69 4,1 0 0,0 0 0,9 21 0,-11-31 9,0 0 1,1 0-1,-1 0 1,1-1-1,0 1 1,0-1-1,0 1 1,0-1-1,0 0 1,7 4-1,-9-6-10,2 0-1,-1 0 0,0 0 0,0 0 0,0 0 1,0 0-1,1-1 0,-1 1 0,0-1 1,1 0-1,-1 1 0,0-1 0,1 0 0,-1 0 1,0 0-1,1-1 0,-1 1 0,0-1 1,0 1-1,1-1 0,2-1 0,1-1 7,-1 0-1,0 0 1,0 0 0,-1-1-1,1 0 1,-1 0-1,1 0 1,-1 0 0,-1-1-1,1 0 1,-1 1-1,6-12 1,1-3 54,-2-2 0,9-25-1,-7 14-84,7-16-13,17-84 0,-32 100 90,1-2-69,-3 32-43,0 0 0,1 0 1,-1 0-1,1 0 0,0 0 0,0 0 1,0 0-1,0 0 0,0 0 1,0 0-1,3-3 0,-3 4-11,1 0 0,-1 1 0,1-1 0,-1 0 0,1 1 0,-1-1 0,1 1 0,-1-1 0,1 1 0,0 0 0,-1-1 0,1 1 0,2 0 0,22 2-153,-22-1 156,0-1 0,0 2 0,0-1 0,1 0 0,-1 1 1,0 0-1,-1 0 0,1 0 0,0 0 0,0 0 0,-1 1 0,0 0 0,1 0 1,-1 0-1,0 0 0,0 0 0,-1 1 0,1-1 0,-1 1 0,0 0 0,0-1 0,0 1 1,0 0-1,1 5 0,3 10 42,-1 1-1,0-1 1,2 41 0,-3-32 47,-1-1-53,-2-11-20,1 0-1,1-1 1,0 1 0,1-1 0,0 0 0,8 16 0,-10-28 35,0 0 0,0 0 0,0 0 0,0 0 0,1-1 0,-1 1 0,1-1 0,-1 1 0,1-1 1,0 0-1,0 0 0,0 0 0,0-1 0,1 1 0,-1-1 0,0 0 0,1 0 0,-1 0 0,1 0 0,-1 0 0,1-1 0,-1 1 0,1-1 1,-1 0-1,1 0 0,4-1 0,2 0 28,-1-1 0,1 0 0,0 0-1,-1-1 1,1 0 0,-1-1 0,0 0 0,14-8 0,-10 3-28,0-1 0,0 0 1,-1-1-1,-1-1 0,0 0 0,0 0 0,14-23 0,-5 3 57,-2 0-1,18-44 0,-39 81-336,0 0-1,1 1 1,-1-1 0,-2 10-1,1 14 201,1 0-1,2 0 0,2 31 1,0-52 74,0 1 1,0-1 0,0 1 0,1-1 0,1 0 0,0 0 0,0 0 0,0 0 0,1 0-1,0 0 1,7 9 0,-10-16 28,0 0-1,0 0 1,0 0 0,0 0-1,0 0 1,0 0-1,0-1 1,0 1 0,0 0-1,0-1 1,0 1-1,1-1 1,-1 1 0,0-1-1,0 0 1,1 1-1,-1-1 1,0 0 0,0 0-1,1 0 1,-1 0-1,0 0 1,1 0 0,-1 0-1,0 0 1,1-1-1,-1 1 1,0 0 0,0-1-1,0 1 1,1-1 0,-1 0-1,2 0 1,-1-1-2,1 0 0,-1 0 0,0 0 0,1 0 1,-1 0-1,0-1 0,0 1 0,-1-1 0,1 1 0,0-1 1,-1 0-1,0 1 0,1-1 0,0-4 0,3-15-28,0 0-1,-2 0 1,-1 0 0,0-1 0,-2 1-1,-1 0 1,-5-35-1,6 51-64,-1 0-1,-1 0 0,1 0 0,-1 1 0,0-1 0,0 0 0,-1 1 0,-4-8 0,5 10-4,-1 0 0,1 0 0,-1 0 1,0 0-1,0 1 0,-1-1 0,1 1 1,0-1-1,-1 1 0,0 0 0,1 1 1,-8-3-1,7 2-108,0 1 0,0 1 0,0-1-1,0 0 1,-6 1 0,9 0 45,15 2 145,0 0 1,1-1 0,-1-1-1,0 0 1,1-1 0,-1-1-1,0 0 1,21-6 0,236-45 587,-174 36-491,-65 12-56,-20 4-2,0 0 0,18-6 0,-25 6 17,-5 1-71,0 0 1,0 0 0,0 0 0,1 0-1,-1 0 1,0 0 0,0 0 0,0 0-1,0 0 1,0 0 0,1-1-1,-1 1 1,0 0 0,0 0 0,0 0-1,0 0 1,0 0 0,0 0 0,1 0-1,-1 0 1,0 0 0,0-1-1,0 1 1,0 0 0,0 0 0,0 0-1,0 0 1,0 0 0,0-1 0,0 1-1,1 0 1,-1 0 0,0 0-1,0 0 1,0 0 0,0-1 0,0 1-1,0 0 1,0 0 0,0 0 0,0 0-1,0-1 1,0 1 0,-1 0-1,1 0 1,0 0-27,-1 1-1,0-1 1,1 1-1,-1-1 0,0 1 1,0-1-1,0 0 1,1 0-1,-1 1 1,0-1-1,0 0 1,0 0-1,0 0 1,0 0-1,1 0 1,-1 0-1,0 0 0,0 0 1,0 0-1,-1 0 1,-11 0-78,3 3 19,0 1-1,0 0 1,1 0 0,0 1-1,0 0 1,-15 11 0,11-6-55,1 0 1,0 1 0,-16 20-1,19-19 130,0 0 0,1 1 0,1 0 0,-8 16 0,11-20-8,1 1 1,0-1 0,0 1-1,0 0 1,2 0 0,-1-1-1,0 12 1,6 9 180,-4-28 1338,0-1-1694,0 1 187,0 0 1,0 0-1,1 0 0,-1-1 0,0 1 0,1 0 0,0 0 0,0 2 1,2 0-33,-1 1 1,1 0 0,-1-1-1,1 0 1,1 0 0,-1 0-1,0 0 1,1 0 0,0-1-1,0 1 1,7 3 0,-3-2 75,1 0 0,-1-1 0,1 0 0,1 0 0,-1-1 0,0-1 0,1 1 0,-1-2 0,1 1 0,10-1 0,-16 0-22,0-1-1,0 0 1,0-1-1,0 1 1,0-1-1,0 1 1,0-1-1,0-1 1,0 1-1,-1 0 1,1-1 0,0 0-1,-1 0 1,1 0-1,-1 0 1,3-3-1,4-5 60,-1-1 0,-1-1 0,0 0 0,0 0 0,-1 0 1,6-15-1,27-82 41,-39 107-126,19-60 33,-2-2-1,-3 1 1,8-78 0,-3-79 6,-17 189-59,19-295-329,-21 315 284,-1 9-25,1 0 1,-1 0-1,0 0 1,0 0-1,0 1 1,0-1-1,0 0 0,0 0 1,-1 0-1,1 0 1,0 1-1,-1-1 1,0 0-1,0-2 1,0 5 18,0-1 1,0 1 0,0 0-1,0-1 1,1 1-1,-1 0 1,0-1 0,1 1-1,-1 0 1,1 0-1,-1 0 1,1 0 0,-1-1-1,1 1 1,-1 2 0,0-1-34,-10 18 97,2 1 1,0 1-1,2-1 1,-9 41-1,-7 60-31,-9 160 0,29-241 174,2 0-1,2 0 0,1 0 1,13 67-1,-11-93 55,0 0 0,13 28 0,-15-38-146,0 0 0,0 0 0,1-1 0,0 1 0,0-1-1,0 0 1,1 0 0,-1 0 0,1 0 0,0-1 0,0 0 0,6 4 0,-8-6-12,1 0 0,0-1-1,0 1 1,-1 0 0,1-1 0,0 0 0,0 0-1,0 0 1,0 0 0,-1 0 0,1 0-1,0-1 1,0 0 0,-1 1 0,1-1-1,0 0 1,4-2 0,4-2 74,-1-1 0,18-11 0,72-59 195,21-10-342,-115 81 63,1 1 0,12-6 0,-15 8-60,1 0 1,-1-1-1,0 1 0,6-5 1,-19 22-109,0 1 0,1 0 0,-10 31 0,13-27 152,0 0 0,1 0 1,1 1-1,1-1 1,1 31-1,2-40 49,-1 1 0,1-1-1,1 0 1,0 0 0,1 0-1,0 0 1,8 19-1,-10-29-33,-1 0 0,1 0 0,0 0 0,-1 0 0,1 0 0,0 0 0,0 0 0,0 0 0,0 0 0,0 0 0,0 0 0,0-1 0,0 1 0,0 0 0,0-1 0,0 1 0,0 0 0,1-1 0,0 1 0,1-1 7,-1 1 0,1-1-1,-1 0 1,1 0 0,-1 0 0,1 0 0,-1-1 0,1 1 0,3-2-1,0 0 31,0 0-1,0-1 0,0 1 0,0-2 0,0 1 0,7-7 0,9-9-18,-1 0 1,-1-2-1,20-27 0,46-74 34,-84 119-72,13-17-324,-15 20 319,1 0 0,-1 0 0,0 0 0,0 0-1,0 0 1,1 0 0,-1 0 0,0 0 0,0 1 0,1-1 0,-1 0 0,0 0 0,0 0 0,0 0 0,0 0 0,1 1 0,-1-1 0,0 0 0,0 0-1,0 0 1,0 0 0,0 1 0,0-1 0,1 0 0,-1 0 0,0 0 0,0 1 0,0-1 0,1 8-11,-1 0 1,1 0 0,-1 0-1,-1 0 1,0 0 0,-2 13-1,0-6 9,-7 33 67,7-38-54,0 0 0,1 0 1,0 1-1,1-1 0,0 0 1,1 1-1,1 18 0,1-17 121,-2-11-113,0-1-1,0 1 0,0-1 1,0 0-1,0 1 0,0-1 1,0 1-1,1-1 0,-1 1 1,0-1-1,0 1 0,0-1 0,0 1 1,0-1-1,1 0 0,-1 1 1,0-1-1,1 1 0,-1-1 1,0 0-1,1 1 0,8-19 199,2-10-80,26-60-294,-31 76 95,1 1-1,-1 0 1,2 0 0,0 1-1,11-12 1,-17 19 42,0 1 1,0 0 0,1 1-1,-1-1 1,0 0 0,1 1-1,2-2 1,-4 3 13,-1 0-1,0 0 0,0 0 1,0 0-1,1 0 1,-1 0-1,0 0 1,0 0-1,0 0 0,1 0 1,-1 0-1,0 0 1,0 0-1,0 0 1,1 0-1,-1 1 1,0-1-1,0 0 0,0 0 1,0 0-1,0 0 1,1 0-1,-1 1 1,0-1-1,0 0 0,0 0 1,0 0-1,0 0 1,0 1-1,0-1 1,0 0-1,1 0 0,-1 0 1,0 1-1,0-1 1,0 0-1,0 0 1,0 0-1,0 1 1,0-1-1,0 0 0,0 11-52,0-10 23,-6 72-132,-1 1 241,7-66-81,0 1 0,1-1-1,0 1 1,0-1-1,1 1 1,3 10 0,-4-17 17,0 0 1,0 0-1,0 0 1,1 0-1,-1 0 1,0 0-1,1 0 1,-1-1 0,1 1-1,0-1 1,-1 1-1,1-1 1,0 0-1,0 1 1,0-1-1,0 0 1,0 0 0,0 0-1,0-1 1,1 1-1,-1-1 1,0 1-1,0-1 1,0 1-1,1-1 1,4 0 0,4-1 39,1 0 1,0 0-1,21-6 1,-25 5-37,25-5 15,0-2 0,-1-2 1,34-16-1,-46 17 24,-1 0-1,0-1 1,-1-1-1,-1-1 1,31-29-1,-28 22-65,19-27 0,-32 37-37,1-1 0,-2 1 0,0-1 0,9-23 0,-14 34 47,-1 0 0,0 0 0,0 0 0,0 0 0,0 0 0,0 0 0,0 0 0,0 0 0,0-1 0,0 1-1,0 0 1,0 0 0,0 0 0,0 0 0,0 0 0,0 0 0,0 0 0,0 0 0,0-1 0,0 1 0,0 0 0,0 0 0,0 0 0,0 0 0,0 0-1,0 0 1,0 0 0,0-1 0,0 1 0,0 0 0,0 0 0,0 0 0,0 0 0,0 0 0,0 0 0,0 0 0,-1 0 0,1 0 0,0 0 0,0-1-1,0 1 1,0 0 0,0 0 0,0 0 0,0 0 0,0 0 0,-1 0 0,1 0 0,0 0 0,0 0 0,0 0 0,-8 3-416,-10 10 85,5 3 314,0 1 0,0 0 1,2 1-1,0 0 1,-8 21-1,14-29-16,-6 12 63,0 0 1,2 1 0,0 0-1,2 1 1,1-1-1,-5 30 1,11-49 8,-1-1 1,1 1-1,0-1 1,0 1-1,0-1 0,1 1 1,-1-1-1,1 1 1,0-1-1,0 0 1,0 1-1,0-1 0,1 0 1,-1 0-1,1 1 1,0-1-1,0-1 1,0 1-1,0 0 0,0 0 1,0-1-1,1 1 1,0-1-1,-1 0 1,1 0-1,5 3 1,-6-4-2,0-1 0,0 1 1,-1-1-1,1 0 0,0 0 1,0 1-1,0-1 0,0 0 1,0-1-1,0 1 0,0 0 1,-1-1-1,1 1 0,0-1 1,0 1-1,0-1 0,-1 0 1,1 0-1,0 1 0,-1-1 1,1-1-1,-1 1 0,3-2 1,0 0 2,1-1 0,-2 0 0,1 0 0,0 0 0,-1 0 0,0-1 0,5-8-1,10-28 5,19-69 0,-18 50-115,-6 24 53,-4 8 43,8-29 0,-15 44-504,-4 17 78,-5 23 124,-9 45 104,1-5 142,-25 72 1,-46 55 210,-24 12 34,76-143-96,7-17 202,-3-1 0,-53 63 0,72-95-155,-20 18-1,27-27-166,-1 0-1,0 0 1,0-1-1,0 0 1,-1 0-1,1 0 1,-7 2-1,10-5-9,1 1 0,-1-1-1,1 0 1,0 0 0,-1 0 0,1 0-1,-1 0 1,1 0 0,0 0 0,-1 0 0,1 0-1,0 0 1,-1-1 0,1 1 0,0-1-1,-1 1 1,1-1 0,0 0 0,0 1-1,-1-1 1,1 0 0,0 0 0,0 0-1,0 1 1,0-1 0,-1-2 0,-1 0-38,1 0 1,0-1 0,-1 0-1,1 1 1,1-1 0,-1 0 0,-1-4-1,-2-10-34,1-1 1,1 1-1,0-1 0,2 1 0,0-1 0,1 0 1,1 0-1,1 1 0,7-37 0,-7 47 35,1 0-1,0 0 0,0 0 1,1 1-1,0-1 0,0 1 1,0 0-1,1 0 0,0 0 1,1 0-1,-1 1 0,1 0 1,1 1-1,-1-1 0,1 1 1,0 0-1,0 1 0,0-1 1,16-5-1,46-15 10,90-19 0,19-6 152,-121 31 311,96-49-1,-129 55-356,-1-1-1,0-1 0,-2-1 1,0-1-1,0-1 0,21-24 1,-19 14 104,-1-1 0,-2-1 0,-1 0 0,24-51 0,-41 74-103,1 1 1,-1-1 0,0 1-1,-1-1 1,0 0-1,0 1 1,0-1-1,-1-13 1,0 16-72,-1 1-1,1-1 1,0 0 0,-1 0 0,0 1-1,0-1 1,0 0 0,-1 1-1,1-1 1,-1 1 0,0-1 0,0 1-1,0 0 1,0 0 0,0 0-1,-1 0 1,-3-4 0,3 6-20,1 0 1,0-1 0,0 1-1,-1 0 1,1 0-1,-1 1 1,1-1 0,0 0-1,-1 1 1,0-1-1,1 1 1,-1 0 0,1 0-1,-1 0 1,1 0-1,-1 1 1,1-1 0,-1 1-1,-4 1 1,3-1-9,1 0 0,-1 1 0,1-1 1,-1 1-1,1 0 0,-1 0 0,1 0 0,0 1 0,0-1 1,0 1-1,0 0 0,-2 3 0,1 0 51,0 0 0,1 0 1,0 0-1,0 1 0,1-1 0,0 1 0,0-1 0,0 1 1,1 0-1,0 0 0,0 0 0,1 0 0,0-1 0,2 15 0,-1-13 6,0 1 0,1 0 0,0-1-1,1 0 1,0 1 0,0-1 0,1-1-1,0 1 1,0 0 0,1-1 0,8 11 0,-4-8 62,1 0 0,0-1 1,0 0-1,0-1 1,1 0-1,1 0 0,-1-1 1,1-1-1,17 7 1,-25-12-40,0 1 0,1-1 0,-1 0 0,1 0 1,-1-1-1,1 0 0,-1 1 0,1-1 1,0-1-1,-1 1 0,1-1 0,8-2 1,-6 1-3,0-1 1,0 0 0,0-1-1,0 1 1,-1-1 0,1-1-1,5-4 1,5-7 14,-1 0 0,0-1 0,-2 0 0,16-24 0,3-11 136,-21 32 20,25-32-1,-25 38-164,0 0-208,16-23-1,-24 31 68,-3 6-91,-6 14-273,-1 2 203,4-5 283,1 0 0,0 1-1,0-1 1,1 0 0,0 1-1,1-1 1,1 0 0,0 0-1,0 1 1,1-1 0,0-1 0,1 1-1,0 0 1,1-1 0,0 0-1,1 0 1,11 15 0,-12-19 6,-1-2 1,1 1-1,0 0 0,0-1 1,0 0-1,1 0 1,0 0-1,-1-1 0,1 0 1,1 0-1,-1 0 0,12 3 1,-9-5 23,0 1 0,0-1 0,0-1 0,-1 1 1,1-1-1,0-1 0,0 0 0,17-4 0,-9 0 6,-1-1-1,1 0 1,-1-1-1,0-1 1,-1-1-1,0 0 1,0-1-1,-1 0 1,18-17-1,-6 0-11,-2-1 0,29-44 0,-16 22 11,-3 13-91,-14 16 5,-18 20 27,-2 0 0,1 1 0,-1 0 0,1-1 0,-1 1 0,1 0 0,-1-1 0,1 1 0,-1-1 0,0 1 0,1-1 0,-1 1 0,0-1 0,1 1 0,-1-1 0,0 1 0,0-1 0,1 1 0,-1-1 0,0 0 0,0 1 0,0-1 0,0 1 0,0-1 0,0-1 0,1 0-57,0 5-53,1 4 42,-1-6 73,-1 1 0,1-1-1,-1 1 1,0-1 0,1 1-1,-1-1 1,0 1-1,0-1 1,0 1 0,0-1-1,-1 3 1,1 11 19,10 16 24,-2 0 0,4 35 0,-3 87 464,-9-146-498,-1 0 0,0 0 0,0-1 0,-4 11 0,5-16-17,0 0 1,-1 0-1,1 0 0,-1 0 1,0 0-1,1 0 1,-1-1-1,1 1 0,-1 0 1,0 0-1,0-1 1,0 1-1,1 0 0,-1-1 1,0 1-1,0 0 0,0-1 1,0 0-1,0 1 1,0-1-1,0 1 0,0-1 1,0 0-1,0 0 1,-2 0-1,-3 1-67,-1-1 0,1 1 0,-9-2-1,-4 0-135,13 2 170,0 0 1,0 0-1,-1 0 0,1 1 0,0 0 1,0 0-1,1 1 0,-1 0 1,-6 3-1,-4 1-49,-6 1 115,21-7-30,1-1 0,-1 0 0,1 0 0,-1 1 0,0-1 0,1 0 1,-1 1-1,1-1 0,-1 1 0,1-1 0,-1 1 0,1-1 0,-1 1 0,1-1 0,-1 1 0,1-1 0,0 1 0,-1 0 0,1-1 0,-1 2 0,2-1 15,-1 0 0,0-1-1,1 1 1,-1 0-1,1 0 1,-1 0-1,1 0 1,-1 0-1,1 0 1,0-1-1,-1 1 1,1 0 0,0 0-1,0-1 1,-1 1-1,3 0 1,15 11 75,-16-11-76,9 5-154,0-1-1,0 0 1,1-1-1,0 0 0,0-1 1,0 0-1,0-1 1,0 0-1,0-1 0,14 0 1,-6 0-1979,16-1-924,-35 0 2352,1 0 0,0 0 1,0 0-1,0-1 0,0 1 1,-1 0-1,1-1 0,0 0 1,0 1-1,-1-1 0,1 0 1,-1 0-1,3-2 0,-4 3 447,1-1 1,-1 1-1,0-1 0,1 1 0,-1-1 0,0 1 1,0-1-1,0 0 0,1 1 0,-1-1 0,0 0 1,0 1-1,0-1 0,0 1 0,0-1 0,0 0 0,0 1 1,-1-1-1,1 0 0,0 1 0,0-1 0,0 1 1,-1-2-1,0-3-1105,-3-15-1493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1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62 2080,'-8'-1'9867,"1"-1"-4653,0-3-3304,-5-11-3554,11 13 2734,0 2-1096,0 1 1,1-1-1,-1 0 1,1 1-1,-1-1 1,1 0 0,-1 0-1,1 0 1,0 0-1,-1 0 1,1 1-1,0-1 1,0 0-1,-1 0 1,1 0-1,0 0 1,0 0-1,0 0 1,0 0-1,0 0 1,0 0 0,1 0-1,-1 0 1,0 0-1,0 1 1,1-1-1,-1 0 1,0 0-1,1 0 1,-1 0-1,1 0 1,-1 1-1,1-1 1,0 0-1,-1 1 1,1-1 0,0 0-1,-1 1 1,2-2-1,-2 2 11,0 0-1,0 0 0,0 0 1,0 0-1,0 0 1,0 0-1,0 0 0,0 0 1,1 0-1,-1 0 1,0 0-1,0 0 1,0 0-1,0 0 0,0 0 1,0 0-1,0 0 1,0 0-1,0 0 1,0 0-1,0 0 0,0 0 1,0 0-1,0 0 1,0 0-1,0 0 0,0 0 1,1 0-1,-1 0 1,0 0-1,0 0 1,0 0-1,0 0 0,0 0 1,0 0-1,0 0 1,0 0-1,0 0 0,0 0 1,0 0-1,0 1 1,0-1-1,0 0 1,0 0-1,0 0 0,0 0 1,0 0-1,0 0 1,0 0-1,0 0 1,0 0-1,0 0 0,0 0 1,0 0-1,0 0 1,0 0-1,0 0 0,0 0 1,0 0-1,0 1 1,0-1-1,0 0 1,0 0-1,0 0 0,0 0 1,0 0-1,0 0 1,3 7 366,-2-6-322,-1 0-1,0-1 1,1 1-1,-1 0 1,0-1-1,1 1 1,-1 0 0,0 0-1,0-1 1,0 1-1,0 0 1,0 0-1,0 0 1,0-1 0,0 1-1,0 0 1,0 0-1,0-1 1,0 1-1,0 0 1,-1 0 0,1-1-1,0 1 1,0 0-1,-1 0 1,1-1-1,-1 1 1,1 0-1,-1-1 1,1 1 0,-1-1-1,1 1 1,-1-1-1,1 1 1,-1-1-1,0 1 1,1-1 0,-1 1-1,0-1 1,1 0-1,-1 1 1,0-1-1,0 0 1,1 0 0,-1 0-1,-1 1 1,1-1-171,1 0 100,0 0-1,0 0 0,0-1 0,0 1 0,0 0 1,-1 0-1,1 0 0,0 0 0,0 0 0,0 0 0,0 0 1,-1 0-1,1 0 0,0 0 0,0 0 0,0 0 0,0 0 1,0 0-1,-1 0 0,1 0 0,0 0 0,0 0 0,0 1 1,0-1-1,0 0 0,-1 0 0,1 0 0,0 0 0,0 0 1,0 0-1,0 0 0,0 0 0,0 0 0,0 1 0,-1-1 1,1 0-1,0 0 0,0 0 0,0 0 0,0 0 0,0 1 1,0-1-1,0 0 0,0 0 0,0 0 0,0 0 1,0 0-1,0 1 0,0-1 0,0 0 0,0 0 0,0 0 1,0 0-1,0 1 0,0-1 0,0 0 0,0 0 0,0 0 1,0 0-1,0 0 0,0 1 0,1-1 0,0 14 516,-1-13-514,-7 0 206,6 1-5,4-2-12,-3-5-341,0 3 65,0 5 58,0-2-83,2 0 4,0 0 106,-1 0 0,1 1 1,0-1-1,0 0 0,-1 1 1,1 0-1,1 1 0,-2-1 3,5 4 55,-1 1-1,-1 0 0,1 0 0,-1 0 1,5 14-1,13 42 307,-20-57-317,6 18 344,-1 0 0,-1 1 0,4 49 1,-9-64-273,-1 1 1,-1-1 0,0 0 0,0 1-1,-1-1 1,0 0 0,-1 0 0,0 0 0,0 0-1,-1-1 1,0 1 0,-8 11 0,9-17-117,1 0-1,-1-1 1,0 1 0,0-1 0,0 0 0,0 0 0,0 0 0,-1 0 0,1-1 0,-1 1 0,0-1 0,-5 2-1,5-2-852,-1 0 0,1-1 0,-1 0-1,0 0 1,1-1 0,-1 1-1,-5-1 1,1 0-1452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 9568,'-3'-3'4320,"-10"26"-3776,3-10 1631,10 2-1311,-9 2-64,4-2-512,-8 1-192,8 1-64,-8 3-1184,-1 0 640,-4-5-3999,5 5 2495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3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12288,'-8'-4'5567,"3"8"-4831,0-1 448,5 2-800,-3-2 544,3 6-512,-5-6-512,5 5 32,-5 0-160,2 1 128,-7-1-1920,10 0 1120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3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7968,'3'-3'996,"-2"0"1050,-5 4-731,5-1-1123,-1 0 0,0 0 0,0 0-1,1 1 1,-1-1 0,0 0 0,0 0 0,1 1 0,-1-1 0,0 0 0,0 0 0,0 1-1,0-1 1,1 0 0,-1 0 0,0 1 0,0-1 0,0 0 0,0 1 0,0-1-1,0 0 1,0 0 0,0 1 0,0-1 0,0 0 0,0 1 0,0-1 0,0 0-1,0 1 1,1 20 1720,-1-13-1953,0 0 0,-1 0 0,-2 11 0,-1-3-2726,4-16 2633,0 1 0,0-1 0,0 0 0,0 0 0,0 0 0,0 1 0,0-1-1,0 0 1,0 0 0,0 1 0,0-1 0,1 0 0,-1 0 0,0 0 0,0 1 0,0-1-1,0 0 1,0 0 0,0 0 0,1 0 0,-1 1 0,0-1 0,0 0 0,0 0-1,0 0 1,1 0 0,-1 0 0,0 1 0,0-1 0,0 0 0,1 0 0,-1 0-1,0 0 1,0 0 0,0 0 0,1 0 0,-1 0 0,0 0 0,0 0 0,0 0 0,1 0-1,-1 0 1,0 0 0,0 0 0,1 0 0,-1 0 0,0 0 0,0 0 0,0 0-1,1-1 1,-1 1 0,0 0 0,0 0 0,0 0 0,1 0 0,7-1-2762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3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10048,'-5'0'4544,"5"3"-3936,0 2 1919,0 2-1503,-5 1 0,5 1-608,-4-1-448,4 4 0,-5-1-352,5 1 224,0 1-4959,9-1 2815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4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30 316 5408,'1'0'113,"-1"0"0,0 0 0,0 0 0,0 1 0,0-1 0,0 0 0,1 0 0,-1 0 0,0 0 0,0 1 0,0-1 0,0 0 0,0 0 0,0 1 0,0-1 0,0 0 0,0 0 0,0 0 0,0 1 0,0-1 0,0 0 0,0 0 0,0 1 0,0-1 0,0 0 0,0 0 0,0 0 0,0 1 0,0-1 0,0 0 0,0 0 0,-1 0 0,1 1 0,0-1 0,0 0 0,0 0 0,0 0 0,0 0 0,-1 1 0,1-1 0,0 0 0,0 0 0,0 0 0,-1 0 0,1 0 0,0 0 0,0 0 0,0 1 0,-1-1 0,1 0 0,0 0 0,0 0 0,0 0 0,-1 0 0,1 0 0,0 0 0,0 0 0,-1 0 0,1 0 0,0 0 0,0 0 0,0-1 0,-1 1 0,1 0 0,0 0 0,0 0 0,-1 0 0,2 0 28,-1 1 1,0 0-1,1-1 0,-1 1 0,1-1 0,-1 1 0,0-1 0,1 1 0,-1-1 0,1 0 0,0 1 1,-1-1-1,1 0 0,-1 1 0,1-1 0,-1 0 0,1 0 0,0 1 0,-1-1 0,1 0 1,0 0-1,-1 0 0,1 0 0,0 0 0,-1 0 0,1 0 0,0 0 0,-1 0 0,1 0 0,0 0 1,-1 0-1,2-1 0,8-5 326,0-1 1,0 0-1,0-1 1,-1 0 0,-1 0-1,16-19 1,-1 2-189,11-11 414,53-69 0,-85 102-648,0 0 0,1-1 0,-1 1 0,-1-1 0,1 1 1,-1-1-1,1 0 0,-1 0 0,0 1 0,0-1 0,-1 0 0,1 0 0,-1 0 0,0 0 0,0 0 0,0 0 0,-1-6 0,0 9-42,0 0 1,1 0 0,-1-1-1,0 1 1,0 0-1,0 0 1,0 0-1,0 0 1,0 0-1,0 0 1,0 0 0,-1 1-1,1-1 1,0 0-1,0 1 1,-1-1-1,1 0 1,0 1-1,-1 0 1,1-1-1,-2 1 1,-1-1-32,-1 0 0,1 1 0,0-1 0,0 1-1,-7 1 1,1 0 37,0 1-1,0 0 0,0 1 0,0 0 0,1 0 1,-1 1-1,1 0 0,0 1 0,0 0 1,1 0-1,-1 1 0,1 0 0,0 0 0,1 1 1,0 0-1,0 1 0,0 0 0,1 0 0,0 0 1,1 0-1,-1 1 0,2 0 0,-5 11 1,3-5-8,0 1-1,1 0 1,0 0 0,2 1 0,-3 22 0,4-25 31,0 43 410,2-51-400,0-1 0,1 1 0,0-1 0,0 1 0,0-1 0,1 1 1,3 9-1,-1-8-20,0 1 43,0 0 0,0-1 0,9 12 0,-11-17-44,0 0 0,0 0 0,0 0 0,0 0 0,0-1 0,0 1 0,1-1 0,-1 1 0,1-1 0,-1 0 0,1 0 0,-1 0 0,1 0 0,0 0 0,3 0 0,7 0 42,1 0-1,0-1 0,-1 0 1,27-5-1,55-16 217,-80 17-214,25-6 34,0-1-1,0-3 0,-2-1 0,0-2 1,0-1-1,37-26 0,-26 10 96,-2-2 0,61-60 0,-106 94-162,1 0 1,-1-1 0,1 1 0,-1 0-1,0-1 1,0 0 0,-1 1 0,1-1-1,0 0 1,-1 0 0,0 0 0,1 0-1,0-6 1,-2 8-40,0 1 0,0-1 0,0 1 0,-1-1 0,1 1 0,0-1 0,0 1 0,-1-1 0,1 1 0,-1-1 0,1 1 0,0-1 0,-1 1 0,1-1 0,-1 1 0,1 0 0,-1-1 0,1 1 0,-1 0 0,1 0-1,-1-1 1,1 1 0,-1 0 0,1 0 0,-1 0 0,1 0 0,-1-1 0,0 1 0,1 0 0,-1 0 0,1 0 0,-1 0 0,0 1 0,-19 0-100,8 4 13,1 0 0,0 0 0,1 1 1,-1 0-1,1 1 0,-13 11 1,8-6 82,-23 18-42,1 1 1,1 2 0,2 1-1,2 2 1,-55 78-1,83-108 72,0 1 0,1-1 0,0 1 1,0 0-1,-3 12 0,5-17-6,0 1 0,1-1 0,-1 1 0,1-1 0,0 1 0,0-1 0,0 0 0,0 1 1,0-1-1,1 1 0,-1-1 0,1 1 0,-1-1 0,1 0 0,0 1 0,0-1 0,0 0 0,0 0 0,0 1 0,3 2 1,-1-2 30,1 0 0,-1 0 1,1-1-1,-1 1 1,1-1-1,0 0 0,0 0 1,0 0-1,0 0 1,0-1-1,0 0 1,0 0-1,1 0 0,-1 0 1,8 0-1,-2-1 47,0 0-1,0 0 1,0-1-1,0-1 0,17-4 1,-19 3-35,1 0 0,-1-1 1,0 1-1,0-2 0,-1 1 1,1-1-1,-1-1 0,0 1 0,0-1 1,-1 0-1,0-1 0,10-12 1,3-9 3,-1 0 0,16-35-1,-7 13-42,-8 15-9,22-37-123,-26 53 147,-15 19-47,0 1 0,0-1 1,0 0-1,0 1 0,1-1 0,-1 1 0,0-1 0,0 1 1,0-1-1,0 0 0,0 1 0,0-1 0,0 1 0,0-1 1,0 1-1,0-1 0,0 1 0,0-1 0,-1 0 0,1 1 1,0-1-1,0 1 0,-47 168-348,-31 70 141,6-25 305,62-180-73,-8 30 33,1 2 0,-10 94 0,26-153-28,1 0 1,0-1-1,0 1 0,0-1 1,1 1-1,-1-1 0,4 12 1,-3-17 2,-1 0 0,1 0 0,0 0 0,-1 0 0,1-1 0,-1 1 0,1 0 0,0-1 0,0 1 0,-1 0 0,1-1 0,0 1 0,0-1 0,0 1 0,0-1 0,0 1 0,0-1 0,0 0 0,0 0 0,0 1 0,0-1 0,0 0 0,0 0 0,0 0 0,1 0 0,1 0 2,-1 0-1,1-1 1,0 1 0,0 0-1,-1-1 1,1 0 0,0 0-1,2-1 1,2-1 18,-1-1 0,1 0-1,-1-1 1,0 0 0,0 0 0,0 0-1,-1-1 1,7-8 0,4-8 76,14-26 0,-11 16 11,2-2-130,2 1 0,2 1-1,1 1 1,1 2 0,35-30-1,30-10-50,-5 5-26,30-41-38,-99 86 149,0-2-1,-1 0 1,25-40-1,-21 21 7,-13 23-59,1 1 0,0 1 0,1 0 0,13-15 0,-17 23-75,-3 4-81,-2 10-22,0-3 144,0 10-1,0-1 0,-1 1-1,0 0 1,-2 0 0,-2 17-1,-20 68 48,23-98 7,-3 13 30,-4 9 40,8-22-58,-1 0 0,1 0-1,0 0 1,0 0-1,0-1 1,0 1 0,0 0-1,0 0 1,0 0 0,0 0-1,0 0 1,1 0-1,-1-1 1,0 1 0,0 0-1,1 0 1,-1 0 0,0-1-1,1 1 1,0 1-1,24-19 426,1-2-353,0-1-1,28-28 0,-32 27-96,0 1 1,50-32-1,-66 48-9,0 0-19,1 1 0,0-1 0,0 1 0,11-4 0,-16 7 36,-1-1 1,1 1-1,0 0 1,-1-1 0,1 1-1,0 0 1,0 0-1,-1 0 1,1 0 0,0 1-1,-1-1 1,1 0 0,0 1-1,0-1 1,-1 1-1,1 0 1,-1-1 0,1 1-1,-1 0 1,1 0-1,-1 0 1,1 0 0,-1 0-1,0 1 1,2 1-1,0 1-9,0 1 0,0 0 1,0 0-1,-1 0 0,0 0 0,0 0 0,0 1 0,0-1 0,0 9 0,3 7 182,1 0-191,-3-7 119,1 0 1,0-1-1,1 1 0,8 13 1,-11-23-170,0 0-1,0-1 1,1 1 0,-1-1 0,1 0 0,0 0 0,0 0 0,0 0-1,0-1 1,1 1 0,-1-1 0,1 0 0,0 0 0,-1 0-1,1 0 1,0-1 0,0 0 0,8 2 0,-7-1-923,0-1 1,0 0-1,0-1 0,0 1 1,0-1-1,0 0 1,0 0-1,0-1 1,0 1-1,0-1 0,0 0 1,7-3-1,6-12-5937,-1 0 2266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4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182 702 3072,'13'-15'13649,"-14"12"-11444,-6 6-1718,-1 2-340,0 1 1,1 1-1,0-1 1,0 1-1,0 0 1,1 1-1,0-1 1,0 1-1,-7 16 1,-2 5 112,-15 48 0,23-59-175,-11 39 35,-17 95 0,35-151-117,-5 36 257,4-35-183,1 1 0,0-1 0,0 1-1,0-1 1,0 1 0,1-1-1,-1 1 1,1-1 0,-1 1-1,1-1 1,2 5 0,-2-7-45,-1 1 1,1 0 0,0 0 0,0-1 0,0 1-1,0-1 1,1 1 0,-1-1 0,0 1 0,0-1-1,0 0 1,0 1 0,0-1 0,1 0 0,-1 0-1,0 0 1,0 0 0,0 0 0,0 0 0,2-1-1,28-4 298,-16 0-236,0-1-1,0-1 1,-1 0-1,0-1 1,25-19 0,-31 22-48,18-15 23,0-1 0,-1-1 0,26-32-1,-32 35-49,32-35 45,77-107 0,-99 125-54,-29 36-12,0 0 0,0 0 0,0 0 0,0 0 0,0 0 0,0 1 0,0-1 0,0 0 0,0 0 0,0 0-1,0 0 1,0 0 0,0 0 0,0 0 0,0 0 0,0 0 0,0 0 0,0 0 0,0 0 0,0 0 0,0 0 0,0 0 0,0 0 0,0 0 0,1 0-1,-1 0 1,0 0 0,0 0 0,0 0 0,0 0 0,0 0 0,0 0 0,0 0 0,0 0 0,0 0 0,0 0 0,0 0 0,0 0 0,0 0 0,0 0-1,0 0 1,0 0 0,0 0 0,0 0 0,1 0 0,-1 0 0,0 0 0,0 0 0,0 0 0,0 0 0,0 0 0,0 0 0,0 0 0,0 0-1,0 0 1,0 0 0,0 0 0,0 0 0,0 0 0,0 0 0,0 0 0,0 0 0,0 8-43,-2 12-9,-4 12 71,-13 96 34,17-107 37,1 0-1,1 0 1,1 0 0,5 25 0,-5-42-37,0 1 0,0-1 1,1 1-1,-1-1 1,1 0-1,0 0 0,1 0 1,4 7-1,-6-9-28,0-1-1,0 0 0,0 0 1,0 0-1,0 0 1,1 0-1,-1 0 0,0 0 1,0 0-1,1 0 1,-1 0-1,1-1 1,-1 1-1,1 0 0,-1-1 1,1 0-1,-1 1 1,1-1-1,-1 0 0,1 0 1,0 1-1,-1-1 1,1-1-1,-1 1 0,1 0 1,-1 0-1,1 0 1,0-1-1,-1 1 0,3-2 1,-1 0 16,0 1-1,-1-1 1,1 0 0,0 0 0,-1 0-1,0 0 1,1 0 0,-1-1 0,0 1 0,2-4-1,15-29 153,-13 23-136,70-148 255,6-12-82,-81 170-286,0-1 0,0 0 0,0 0 0,0 1 0,0-1 0,0 0 0,-1 0 0,0 0 0,1 0 0,-1 0 0,-1-5 0,1 7 24,16 5-419,-1-3 439,1 0 0,16 4 0,25 3 93,-40-8-26,40 4 11,0-3 0,76-9 0,-125 7-79,-7 1 37,-1 0 0,1-1 0,0 1-1,0 0 1,0 0 0,0 0 0,0 0 0,0 0 0,0 0 0,0 0 0,0 0-1,-1 0 1,3 1 0,-3 0-15,-1 0 0,1 0 0,0 0 0,0 0 0,-1-1 0,1 1 0,-1 0 0,1 0 0,0 0 0,-1 0 0,0-1 0,1 1 0,-2 1 0,-22 36-39,2 2 1,2 0-1,-22 60 0,38-89 38,1-1 1,0 1-1,1 0 1,-2 13-1,4-21 2,0 0 0,-1 0 0,1 0 0,0 0 0,1 0 0,-1 0 0,0-1 0,1 1 0,0 0 0,0 0 0,0 0 0,0-1 0,0 1 0,0 0 0,1-1 0,-1 1 0,1-1 0,0 0 0,-1 1 0,1-1 0,3 2 0,-3-3 10,0 1 1,1-1 0,-1 0-1,1 0 1,-1 0 0,1 0-1,0-1 1,-1 1 0,1-1-1,0 0 1,-1 0 0,1 0-1,0 0 1,-1 0 0,1 0-1,0-1 1,-1 1 0,1-1-1,0 0 1,4-1 0,0-1 28,0-1-1,0 1 1,0-1 0,0 0 0,0-1 0,7-7-1,7-8-72,-2-1 0,26-35-1,17-21 64,69-46-5,3-4-43,-94 81 10,-2-1-1,61-104 1,39-123 325,-135 268-464,-1 0 0,0 1 0,0-1 0,0 0 0,-1 0 0,0 0 0,1-8 0,-2 14 126,0 0-1,0-1 1,0 1-1,0 0 1,0 0 0,0 0-1,0 0 1,0 0-1,0 0 1,0 0 0,0 0-1,0-1 1,0 1-1,0 0 1,0 0-1,0 0 1,0 0 0,0 0-1,0 0 1,0 0-1,0 0 1,0 0-1,-1-1 1,1 1 0,0 0-1,0 0 1,0 0-1,0 0 1,0 0-1,0 0 1,0 0 0,0 0-1,0 0 1,0 0-1,-1 0 1,1 0 0,0 0-1,0 0 1,0 0-1,0 0 1,0 0-1,0 0 1,0 0 0,-1 0-1,-5 3-367,-12 17-16,-72 121 239,12-15 222,-1-17-50,-45 71 328,105-150-283,3 1 0,0 1 1,2 1-1,-12 42 0,-9 66-24,29-111 158,2 2-1,-2 47 0,6-76-156,0-1-1,0 1 0,1-1 1,-1 1-1,0-1 0,1 1 1,0-1-1,1 4 1,-1-5-29,-1 0 0,0-1 1,1 1-1,-1 0 1,1-1-1,-1 1 1,1-1-1,-1 1 1,1-1-1,-1 1 1,1-1-1,0 1 1,-1-1-1,1 1 0,0-1 1,0 0-1,-1 0 1,1 1-1,0-1 1,-1 0-1,1 0 1,0 0-1,0 0 1,0 0-1,-1 0 1,1 0-1,0 0 1,0 0-1,-1 0 0,1 0 1,0 0-1,0-1 1,8-1-11,-2-1 0,1 0 1,0-1-1,0 0 0,-1 0 1,9-7-1,43-38-58,-49 40 48,129-132-157,-11-11 151,-101 117-35,42-70 1,8-43 46,-42 81 66,-30 56-53,146-264 400,-142 262-367,-7 11-64,0 0 0,-1 0 0,1 0-1,-1-1 1,1 1 0,-1 0 0,0 0 0,0-1 0,1-3 0,-2 5-75,-2 2 4,-2 3 39,0 0 0,1 1 0,0-1 1,-1 1-1,2 0 0,-5 8 0,-74 183-107,21-43 303,-157 405 902,212-538-866,4-15-65,0-1 0,0 1-1,-1 0 1,1-1 0,-5 8 0,118-175-61,-91 133-152,44-50 1,-44 57 11,-20 22 87,-1 0 0,1 0 0,0 0 1,0 0-1,0 0 0,0 1 0,0-1 0,0 0 0,0 1 0,0-1 0,0 1 0,0-1 0,0 1 1,0-1-1,0 1 0,1 0 0,1-1 0,-3 2 8,1-1 0,0 0 0,0 0 1,0 0-1,-1 1 0,1-1 0,0 0 0,0 1 0,-1-1 0,1 1 1,0-1-1,-1 1 0,1-1 0,-1 1 0,1-1 0,0 1 0,-1 0 1,0-1-1,1 1 0,-1 0 0,1 0 0,-1-1 0,0 1 1,1 0-1,-1 0 0,0-1 0,1 3 0,1 8 56,0 1 0,-1-1 0,0 1-1,-1-1 1,-1 15 0,1 1-33,1 16 30,11 57 0,-10-92-67,0 1 1,0-1 0,0 0 0,1 0-1,1 0 1,4 8 0,-5-11-514,0 0 0,0-1 0,0 1 0,1-1 0,6 7 0,-9-10 132,0-1 0,0 1 1,0 0-1,0-1 0,0 1 0,0-1 1,0 1-1,0-1 0,0 1 0,0-1 1,0 0-1,0 1 0,0-1 0,0 0 0,1 0 1,-1 0-1,0 0 0,0 0 0,0 0 1,0 0-1,0 0 0,1-1 0,-1 1 1,0 0-1,0-1 0,0 1 0,0-1 1,0 1-1,0-1 0,0 1 0,0-1 1,0 0-1,0 1 0,1-3 0,6-5-2498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4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9632,'-22'-16'3120,"22"16"-3089,0 0 0,0 0 1,0 0-1,0 0 1,0 0-1,0 0 1,0 0-1,0 1 1,0-1-1,0 0 0,0 0 1,0 0-1,0 0 1,0 0-1,0 0 1,0 0-1,0 0 0,-1 0 1,1 0-1,0 1 1,0-1-1,0 0 1,0 0-1,0 0 1,0 0-1,0 0 0,0 0 1,0 0-1,0 0 1,-1 0-1,1 0 1,0 0-1,0 0 0,0 0 1,0 0-1,0 0 1,0 0-1,0 0 1,0 0-1,-1 0 1,1 0-1,0 0 0,0 0 1,0 0-1,0 0 1,0 0-1,0 0 1,0 0-1,0 0 0,0 0 1,-1 0-1,1-1 1,0 1-1,0 0 1,0 0-1,0 0 0,0 0 1,0 0-1,0 0 1,0 0-1,0 0 1,0 0-1,0 0 1,0 0-1,0-1 0,0 1 1,0 0-1,0 0 1,1 5 663,4 0-176,0 1 0,0-1 1,1 0-1,0-1 1,0 1-1,7 3 1,-4-2-258,200 112 2272,-138-82-2353,-25-12-258,1-3 1,1-2 0,72 18 0,-5-15-7128,-108-20 3774,-4 2 1132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4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 9888,'-31'-16'4480,"17"7"-3904,9 6-96,0 0-576,10 3 32,5 0-672,4 6 416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203 129 3552,'1'-4'702,"1"-1"0,0 0 0,0 1 1,0-1-1,1 1 0,-1 0 0,1 0 0,6-8 1,-4 6 838,-5 6-1324,0-1 0,0 1 0,0 0 0,1-1 0,-1 1 0,0 0 1,0-1-1,1 1 0,-1 0 0,0-1 0,1 1 0,-1 0 0,0-1 0,1 1 0,-1 0 1,0 0-1,1 0 0,-1-1 0,1 1 0,-1 0 0,0 0 0,1 0 0,0 0 0,-1 1-5,0 0-1,0 0 1,0 0-1,0 0 0,0 0 1,0 0-1,0 0 1,-1 0-1,1 0 0,0 0 1,-1 0-1,1 0 1,-1 0-1,0 1 0,1-1-32,-8 15 253,-1 0 1,0 0-1,-1-1 1,-12 14-1,1-2-13,-6 10-34,12-18-254,1 0 0,0 1 0,2 1 0,-15 33 0,15-18 57,2 1 1,-11 74-1,18-91-58,1-1-1,1 1 1,1 0-1,0-1 1,2 1 0,0 0-1,6 21 1,-6-32 6,1 0 1,0-1-1,0 1 1,1-1-1,-1 0 1,2 0-1,-1 0 1,1-1-1,1 1 1,-1-1-1,1-1 1,0 1-1,1-1 1,0 0-1,0 0 1,0-1-1,15 9 1,-17-12-24,0 0 1,1 0 0,-1 0 0,1-1 0,-1 0 0,1 0 0,0 0 0,0-1 0,-1 0 0,1 0 0,0 0 0,0 0 0,6-3 0,-4 2-68,-1-1 1,0-1-1,0 1 1,0-1-1,0-1 1,-1 1-1,1-1 1,-1 0-1,0 0 1,6-6-1,2-3 109,-1-1 0,-1 0 1,0-1-1,13-21 0,32-69 74,0 2-173,38-33 78,-56 83-185,55-98 0,-80 122-717,-1-1 0,10-39 0,-12 25-1863,-9 16-3217,-3 22 3323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4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9216,'-1'-5'6790,"1"5"-6620,9-5 3793,22-2-1373,-12 3-1666,2-1-564,1 0 1,0 2 0,1 1 0,26-1-1,-7 1-142,6 1-1463,54 4-1,-102-3 1249,20 3-1876,-10 1-436,-10-4 2219,0 0-1,0 0 1,1 1-1,-1-1 1,0 0-1,0 0 0,0 0 1,0 0-1,0 1 1,1-1-1,-1 0 1,0 0-1,0 1 0,0-1 1,0 0-1,0 0 1,0 0-1,0 1 1,0-1-1,0 0 0,0 0 1,0 1-1,0-1 1,0 0-1,0 0 0,0 0 1,0 1-1,0-1 1,0 0-1,0 0 1,0 1-1,0-1 1,-11 10-4156,-7 5 1404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1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21 3072,'0'-1'168,"0"1"0,-1-1 0,1 1 1,0-1-1,-1 0 0,1 1 0,0-1 0,0 0 0,0 1 1,0-1-1,0 1 0,0-1 0,0 0 0,0 0 0,0 1 0,0-1 1,0 0-1,0 1 0,0-1 0,0 1 0,0-1 0,1 0 1,-1 1-1,0-1 0,1 0 0,-1 1 0,0-1 0,1 1 1,-1-1-1,1 1 0,0-1 0,-20 18 8426,1-1-7742,-28 32 0,22-16-579,3 1 0,-35 69 0,44-76-237,1 1-1,2 0 1,1 1 0,-8 48 0,15-66-12,0 0 0,1-1 0,0 1 1,0 0-1,1 0 0,1-1 0,0 1 1,0-1-1,7 19 0,-7-23 22,1 1-1,-1-1 1,1 0-1,1 0 1,-1 0-1,1 0 1,-1 0-1,1-1 1,1 1-1,-1-1 1,1 0-1,-1-1 1,1 1-1,0-1 1,0 0-1,1 0 1,5 2-1,-10-4 0,1-1 0,0 1 1,-1-1-1,1 1 0,0-1 0,-1 0 0,1 0 0,0 0 1,0 0-1,-1 0 0,1 0 0,0 0 0,-1 0 0,1-1 1,0 1-1,-1-1 0,1 1 0,0-1 0,-1 0 1,1 1-1,-1-1 0,1 0 0,-1 0 0,0 0 0,1 0 1,-1-1-1,2-1 0,1-2 38,-1 0 0,1 0 0,-1 0 0,-1 0 0,1-1-1,1-5 1,7-22-9,-2 0-1,-1-1 0,5-54 1,-8 44-57,-1-1 0,-3-1 0,-1 1 0,-7-53 0,8 65-268,0 52 306,2 1 0,0-1-1,1 0 1,10 30 0,1 3 135,-11-37-277,0 0-1,1 0 0,1-1 1,0 0-1,0 0 1,2-1-1,0 1 0,0-2 1,1 1-1,1-1 1,0-1-1,0 1 0,1-2 1,1 1-1,0-2 0,0 0 1,1 0-1,0-1 1,0-1-1,18 8 0,50 10-6765,-41-14 3595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5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9056,'4'0'4096,"6"9"-3552,-7-4 2080,7-2-1537,3 0 1889,0 6-1696,6-4 640,-1 1-1152,4-1-192,4-1-384,2-4-128,4 5-32,0-10-256,2 5 128,-2-4-2720,0-1 1568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5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22 6144,'-6'-6'9021,"2"7"-4892,-5 14-3423,3-2 328,-13 15 26,1 2 0,1 0 0,-18 47 0,24-44-750,1 0-1,1 0 1,-6 56-1,4 105 597,12-178-725,0 1 0,0 0 1,2-1-1,0 0 0,0 1 1,2-1-1,9 22 0,-13-35-144,1 0 0,-1-1 0,1 1-1,0 0 1,-1-1 0,1 1-1,0-1 1,1 0 0,-1 0 0,0 0-1,1 0 1,-1 0 0,1 0-1,0 0 1,-1-1 0,1 0-1,0 1 1,0-1 0,0 0 0,0 0-1,0-1 1,0 1 0,0-1-1,5 1 1,7-1 33,-1 0 1,0-1-1,1-1 0,15-4 0,-4 2-43,7-1 11,-1-1 0,34-12-1,-54 14-8,1-1-1,-1-1 0,0 0 1,0 0-1,-1-1 0,0-1 1,0 0-1,11-10 0,-9 4 9,0-1 0,-1 0 0,19-31-1,25-56-57,-33 58-121,39-85 7,-51 105 123,-3-1 1,0 0 0,6-34-1,-10 33-328,-2 0 0,-1 0 0,-3-40 0,1 64 109,1-1 1,0 1-1,-1 0 0,0-1 0,0 1 1,1 0-1,-1 0 0,0 0 0,-1 0 1,1-1-1,0 1 0,-1 1 0,1-1 1,-3-2-1,3 3 37,1 1-1,-1 0 1,1-1-1,-1 1 1,0 0 0,1 0-1,-1-1 1,0 1 0,0 0-1,1 0 1,-1 0-1,0 0 1,1 0 0,-1 0-1,0 0 1,1 0 0,-1 0-1,0 1 1,1-1-1,-1 0 1,0 0 0,1 1-1,-1-1 1,0 0 0,1 1-1,-1-1 1,1 0-1,-1 1 1,1-1 0,-1 1-1,1-1 1,-2 2 0,-15 17-5637,7 0 2610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9:5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 7648,'0'-9'16518,"19"12"-14461,2 0-2222,25-2 847,50 7 0,-72-5-500,0 2-1,0 0 1,41 17-1,-62-21-157,2 1 36,0-1-1,-1 1 1,1 1-1,0-1 1,-1 1 0,0 0-1,0 0 1,7 5-1,-11-7-52,0-1-1,0 1 0,0-1 1,0 0-1,0 1 0,1-1 1,-1 1-1,0-1 0,0 1 0,0-1 1,0 0-1,0 1 0,0-1 1,0 1-1,-1-1 0,1 0 1,0 1-1,0-1 0,0 1 0,0-1 1,0 0-1,-1 1 0,1-1 1,0 1-1,0-1 0,-1 0 0,1 1 1,0-1-1,-1 0 0,1 0 1,-1 1-1,-1 1 9,0-1 0,1 1-1,-1-1 1,0 0 0,-1 0 0,1 0 0,-2 1-1,-17 4 37,-33 6-1,21-6-87,-1 2 100,-165 44 45,180-47-32,15-4-77,0 0 0,0 0 0,0 1 0,0-1 0,0 1 0,0 0 0,0 0 0,1 0 0,-1 0 0,1 1 0,-5 4 0,7-6 6,0 1 1,1-1-1,-1 0 0,0 1 0,1-1 1,-1 1-1,1-1 0,0 1 0,-1-1 1,1 1-1,0-1 0,0 1 1,0 0-1,0-1 0,0 1 0,0-1 1,1 1-1,-1-1 0,0 1 0,1-1 1,-1 1-1,1-1 0,0 1 0,1 1 1,2 6 13,1 0 1,11 13 0,-13-19-19,50 62 239,107 100 0,-156-162-200,43 45 484,-42-42-421,-1 0 0,1 0 0,-1 0 0,0 1 0,0 0 0,3 8 0,-7-14-79,1 0-1,-1 0 1,0 0-1,1 0 0,-1 0 1,0 0-1,0 0 1,0 0-1,0 0 0,0 0 1,0 0-1,0 0 1,0 0-1,0 0 0,-1 0 1,1 0-1,0 0 1,-1 0-1,1 0 0,0 0 1,-1 0-1,1 0 1,-1 0-1,0-1 0,1 1 1,-1 0-1,0 0 1,1-1-1,-1 1 0,0 0 1,0-1-1,0 1 1,-1 0-1,-2 1 8,-1 1 0,0-2 0,1 1 0,-1-1 0,0 1 1,-5 0-1,-17 2-197,-1 0 1,1-2 0,-33-1-1,-27-8-4255,66 3 2837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1:3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2 157 2976,'3'-6'789,"-5"7"10,0 1 183,4-7 474,0 2-791,-1 0 0,1 0-1,-1 0 1,1-1-1,-1 1 1,0 0 0,0-1-1,-1 1 1,1-1-1,-1 1 1,0-1 0,0-3-1,5 47 1187,-6 48-1288,3 103 308,0-160-906,2 1-1,8 36 1,-8-55 116,0 0 0,1 0-1,0 0 1,1-1 0,10 16 0,-15-26-49,0-1-1,0 0 1,0 0 0,0 0-1,0 0 1,0 0 0,0 0-1,0 0 1,1 0-1,-1 0 1,0 0 0,1 0-1,-1-1 1,0 1 0,1-1-1,-1 1 1,1-1 0,-1 0-1,1 1 1,-1-1 0,1 0-1,-1 0 1,1 0-1,0 0 1,-1 0 0,1 0-1,-1-1 1,1 1 0,-1 0-1,1-1 1,-1 1 0,1-1-1,-1 0 1,0 1 0,1-1-1,-1 0 1,2-2-1,5-3 106,0 0-1,0-1 0,-1 0 1,10-13-1,-10 11-79,110-135 75,-69 84 14,-43 54-146,103-125 58,-90 108-83,-2 0-1,17-32 1,-14 23 80,30-61-210,-47 89 181,-1 2-8,0 0-1,0 0 1,0 0-1,0 0 1,0 0-1,-1 0 1,1 0-1,-1 0 1,1-1-1,-1-2 1,-9 40 46,-11 27 43,16-46 118,-8 22 1,6-23-73,-5 25 0,8-23-96,0-1 1,0 1-1,2-1 0,0 1 1,1 0-1,1 0 0,3 22 1,-1-26 41,0 0 0,1 1 1,0-1-1,1 0 1,1-1-1,0 1 1,1-1-1,0-1 0,1 1 1,0-1-1,0 0 1,2-1-1,10 11 1,-8-11-71,-10-8 7,1 1 1,-1-1-1,1 0 1,-1 0-1,1 0 1,0 0 0,0 0-1,0-1 1,0 1-1,0-1 1,0 0-1,0 0 1,0 0 0,1 0-1,-1 0 1,6 0-1,-8-13-4745,3 7 2890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1:3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8 3072,'-2'-7'1229,"9"8"-1423,7 0 8865,-19 15-5663,-1-8-2614,-1 0 0,1-1 0,-1 0 0,0 0 0,-1-1 0,-12 9-1,-13 11 301,-159 166 890,185-185-1496,1 0 0,-1 0 0,0-1 0,-15 10 0,-2-3-2464,24-13 2337,0 0 0,0 0 0,0 0 0,0 0 0,-1 0 0,1 0 0,0 0 1,0 0-1,0 0 0,0 0 0,0 0 0,0 0 0,0 0 0,0 0 0,0 0 0,0 0 1,0 0-1,0 0 0,0 0 0,0 0 0,0 1 0,0-1 0,-1 0 0,1 0 0,0 0 0,0 0 1,0 0-1,0 0 0,0 0 0,0 0 0,0 0 0,0 0 0,0 0 0,0 0 0,0 0 1,0 0-1,0 1 0,0-1 0,0 0 0,0 0 0,0 0 0,0 0 0,0 0 0,0 0 0,0 0 1,0 0-1,0 0 0,0 0 0,0 0 0,1 0 0,-1 0 0,0 0 0,0 1 0,0-1 1,0 0-1,0 0 0,0 0 0,6 1-3710,5-1 1173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1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1984,'1'0'230,"-1"0"-1,1 0 1,0 0-1,-1 0 1,1 0 0,-1 0-1,1 0 1,0 0 0,-1 1-1,1-1 1,-1 0-1,1 0 1,0 0 0,-1 1-1,1-1 1,-1 0-1,1 0 1,-1 1 0,1-1-1,-1 1 1,1-1 0,-1 0-1,1 1 1,-1-1-1,0 1 1,1-1 0,0 2-1,-1-1 144,0 0 0,0 0 0,0 0 0,0 0 0,0 0 0,0 0 0,0 0 0,-1 0 0,1 0 0,0 0 0,0 0 0,-1 0 0,1 0 0,-2 2 0,-2 3 591,0 1 1,0-1 0,-11 11-1,-3 2-416,0 1 1,2 1-1,0 0 0,-20 38 0,-42 103-190,31-54-1894,40-91-1664,6 2 923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1:5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1984,'0'0'640,"2"-12"1995,6 5 1720,9-9 5231,-17 27-8933,-1 2-421,3 33 682,13 68 0,0 13-209,-14-117-560,0 0 1,0 0 0,1 0-1,0 0 1,0 0-1,6 13 1,-7-21 408,-1-5-170,0-46-22,-6-172-89,6 199-307,0 0 0,4-23 0,-1 19 72,-3 21 65,1 0 0,0 0 0,1 0 0,-1 0 0,1 0-1,0 0 1,0 0 0,1 1 0,4-7 0,-7 10-97,1 0-1,-1 1 1,1-1-1,0 0 1,-1 0-1,1 1 0,0-1 1,0 0-1,-1 1 1,1-1-1,0 1 1,0-1-1,0 1 1,0-1-1,0 1 1,0 0-1,0-1 1,0 1-1,0 0 1,0 0-1,0 0 1,0 0-1,0 0 0,0 0 1,0 0-1,0 0 1,0 0-1,0 0 1,0 0-1,0 1 1,0-1-1,0 0 1,0 1-1,0-1 1,0 1-1,0 0 1,5 2 52,0 1 1,0 0-1,-1 0 1,6 6 0,-6-6-21,10 8 53,1 0 1,0-1-1,0-1 1,2 0-1,25 10 1,-43-19-166,1-1 1,0 0-1,-1 0 1,1 1 0,-1-1-1,1 0 1,0 0-1,-1 0 1,1 0-1,0 1 1,-1-1-1,1 0 1,0 0 0,-1-1-1,1 1 1,0 0-1,6-11-9666,-5 3 4543,3 3 2029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1:5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13 6400,'-33'-11'2058,"33"10"-2028,-1 1 0,1 0-1,-1 0 1,1 0 0,-1-1-1,1 1 1,-1 0-1,1 0 1,-1 0 0,0 0-1,1 0 1,-1 0 0,1 0-1,-1 0 1,1 0-1,-1 1 1,1-1 0,-1 0-1,1 0 1,-1 0 0,1 0-1,-1 1 1,1-1 0,-1 0-1,1 1 1,-1 0-1,-23 12 1274,1 1 1,-22 18-1,-64 48 2390,-14 12-1228,94-68-1931,1 1 0,-29 35-1,41-41-187,0 2-1,2-1 1,-15 28 0,21-33-218,2 0 1,0 0-1,0 0 1,2 1 0,0 0-1,-3 22 1,5-16-82,0-1 1,2 1-1,0 0 1,2 0-1,0 0 1,2-1-1,0 1 1,1-1-1,1 0 1,2-1-1,0 1 1,0-1-1,2-1 0,1 0 1,0 0-1,1-1 1,1 0-1,1-1 1,16 15-1,-4-8-1065,1-2-1,1-1 0,56 33 1,-31-25-1020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1:5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 6816,'0'0'92,"0"0"1,0-1-1,0 1 1,0-1-1,1 1 0,-1 0 1,0-1-1,0 1 1,0-1-1,1 1 1,-1 0-1,0-1 0,0 1 1,1 0-1,-1-1 1,0 1-1,1 0 1,-1 0-1,0-1 0,1 1 1,-1 0-1,1 0 1,-1 0-1,0 0 1,1-1-1,-1 1 0,1 0 1,-1 0-1,0 0 1,1 0-1,-1 0 1,1 0-1,-1 0 0,1 0 1,-1 0-1,1 0 1,1 1 202,0 0 0,0 0 0,0-1 0,0 1 1,0 1-1,0-1 0,0 0 0,2 2 0,1 1 237,0 1 0,0 0 1,0 0-1,-1 0 0,6 8 0,-1 5 340,-1 1-1,0 0 1,-2 0 0,9 36 0,6 82 1089,-20-124-1743,14 244 2573,-23-1-1795,-9-85-785,12-141-179,-1-1 1,-2 0 0,-19 49-1,24-72-372,0-1-1,0 1 1,0-1-1,-1 0 1,1 0-1,-1-1 1,0 1-1,-1-1 1,1 0-1,-1 0 1,0 0-1,-7 4 1,2-3-793,0 0 1,0 0-1,-1-1 1,1-1 0,-22 4-1,-5 0-2365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1:5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61 6144,'-26'-3'5274,"6"-6"1073,19 8-6066,0 1 0,0-1 0,0 1 0,0-1 0,-1 1 1,1 0-1,0-1 0,0 1 0,0 0 0,0 0 0,-1 0 0,1 0 1,-2 0-1,2 0 403,3-4 786,40-4 210,17 2-1776,98 2 0,-8 1 70,-50-5-117,153-3 419,-188 11-416,-31 0 263,37 3 1,-45-2 133,-17-1-1712,1 0-3657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4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2720,'0'-46'1237,"1"26"68,1 0 0,4-21 0,-4 30-193,-1 0 1,0 0 0,0-17-1,-1 20-250,0 8-812,0-1 1,-1 1 0,1-1-1,0 1 1,0 0-1,0-1 1,0 1 0,0-1-1,0 1 1,0-1 0,1 1-1,-1 0 1,0-1 0,0 1-1,0-1 1,0 1 0,0 0-1,1-1 1,-1 1 0,0 0-1,0-1 1,1 1-1,-1 0 1,0-1 0,1 1-1,-1 0 5,1 0-1,-1 0 0,1 0 0,-1 0 0,0 1 0,1-1 1,-1 0-1,1 0 0,-1 1 0,0-1 0,1 0 0,-1 0 0,0 1 1,1-1-1,-1 1 0,0-1 0,1 0 0,-1 1 0,3 3 174,-1 0-1,0 0 0,0 0 1,3 9-1,150 497 3160,-129-433-2993,-4 0 1,12 85 0,-28-123-275,1 3 396,3 69 0,-10-110-330,-9 4 188,8-5-360,1 0 0,0 0 0,0 1 0,0-1 0,-1 0 0,1 0 0,0 0 0,0 0 0,-1 1 0,1-1 0,0 0 0,0 0 0,-1 0 0,1 0 0,0 0 0,-1 0 0,1 0 0,0 0 0,0 0 0,-1 0 0,1 0 0,0 0 0,-1 0 0,1 0 0,0 0 0,-1 0 1,1 0-1,0 0 0,0 0 0,-1-1 0,0 1 12,1-1 1,-1 0-1,0 0 1,1 0-1,-1 0 1,1 0-1,0 0 1,-1 0-1,1 0 1,0 0-1,0 0 1,-1 0-1,1 0 1,0 0-1,0 0 1,0 0-1,1-2 1,1-19 11,0 0 0,2 1 0,1 0 0,9-26 0,-14 47-36,5-16 3,2 0 1,0 0 0,0 1 0,1 0 0,1 1 0,1 0 0,0 0 0,0 1 0,2 0 0,-1 0-1,2 2 1,-1 0 0,2 0 0,-1 1 0,2 0 0,-1 2 0,1-1 0,31-11 0,-41 18-20,0 1 0,0 0 0,0 0 1,-1 0-1,1 0 0,1 1 0,-1-1 1,0 1-1,0 1 0,0-1 0,0 1 0,0 0 1,9 2-1,-7 0 40,0 0 0,0 1 1,-1-1-1,1 1 0,-1 1 0,0-1 0,0 1 1,8 8-1,-3-2 29,-1 1 1,0 1 0,-1 0-1,-1 0 1,0 1 0,-1 0-1,0 0 1,6 20 0,-9-22 20,-1 0 0,-1 0 0,0 0 1,0 1-1,-1-1 0,-1 0 1,0 1-1,-1-1 0,0 1 1,-5 19-1,4-23 3,-1 0 0,0 0-1,0-1 1,-1 1 0,0-1 0,-1 0 0,0 0 0,0-1 0,-1 1 0,0-1-1,0 0 1,0-1 0,-1 0 0,0 0 0,-9 6 0,8-8-22,1 0 0,-1 0 0,0 0 1,-1-1-1,1-1 0,-1 1 0,1-1 1,-1-1-1,-16 2 0,-1-3 57,-51-4 0,40-1-298,-1 0 1,1-3 0,0-1 0,1-2-1,0-1 1,1-2 0,-44-24-1,79 38 149,-24-16-2005,24 16 1847,-1-1-1,0 1 1,0-1 0,1 1 0,-1-1 0,0 0 0,1 1 0,-1-1-1,1 0 1,-1 0 0,0 1 0,1-1 0,0 0 0,-1 0-1,1 0 1,0 0 0,-1 0 0,1 0 0,0 1 0,0-1 0,0 0-1,-1 0 1,1 0 0,0 0 0,1 0 0,-1-1 0,7-7-1957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1:5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7232,'-3'-4'4083,"11"25"-876,-6 2-1791,-2 1 0,-4 44 0,0-20-480,-3 61 885,-7 248-255,16-276-1185,-1-2-3525,5-90-5218,2-5 4458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1:5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35 382 4064,'-1'0'229,"0"0"1,0 0-1,1 1 0,-1-1 1,0 0-1,0 0 0,1 0 1,-1-1-1,0 1 0,0 0 1,1 0-1,-1 0 1,0 0-1,1-1 0,-1 1 1,0 0-1,1-1 0,-1 1 1,0 0-1,1-1 0,-1 1 1,1-1-1,-1 1 1,1-1-1,-1 1 0,1-1 1,-1 0-1,1 1 0,-1-1 1,1 0-1,0 1 0,-1-1 1,1 0-1,-2-3 1397,2 3-1462,0 1 0,-1-1 1,1 1-1,0 0 0,-1-1 1,1 1-1,0-1 0,-1 1 1,1 0-1,-1-1 0,1 1 1,-1 0-1,1 0 0,0-1 1,-1 1-1,1 0 0,-1 0 1,1 0-1,-2-1 1,0 0 1035,3-5-509,12-29 1761,-9 22-1894,12-25 0,-2 12-335,1 1 0,1 0 0,0 2 0,23-25 0,-27 36-200,0 0 0,0 1 0,1 0 0,0 1 0,1 1 0,1 0 0,-1 0 1,29-10-1,-33 15-41,0 1 0,1 0 0,0 0 0,-1 1 1,18-1-1,-24 3 16,0 0 1,0 0 0,-1 0-1,1 1 1,0-1 0,0 1-1,0 0 1,-1 0 0,1 0-1,-1 1 1,1-1 0,-1 1 0,1 0-1,-1 0 1,0 0 0,0 0-1,0 1 1,0-1 0,4 6-1,-2-1 6,0 0 0,-1 0-1,-1 0 1,1 0 0,-1 1-1,0 0 1,-1-1-1,0 1 1,0 0 0,0 0-1,-1 1 1,-1-1 0,1 0-1,-2 16 1,-1-10 45,0 1 0,-1-1 0,0 1 1,-1-1-1,0 0 0,-2-1 0,-8 19 0,0-9 117,0-1-1,-23 27 1,13-18-55,-36 44 65,28-38 13,-32 50 1,47-60 0,-130 188 879,139-205-272,13-18-91,-2 5-632,1-1 0,0 1 0,0 0-1,0 0 1,0 0 0,5-2-1,-1 0-18,10-6 56,1 2 1,0 0-1,1 1 0,0 1 0,28-7 1,-3 5-9,64-5 1,-77 12-102,-1 3 1,40 4 0,26 1-193,-65-9-214,-10-2-3869,-21 5 3830,0 0 0,0 0 0,0 0 1,-1 0-1,1 0 0,0 0 0,0 0 0,0 0 0,0 1 0,0-1 0,0 0 0,0 0 0,0 1 0,0-1 0,0 1 0,0-1 0,-1 1 0,2 0 1,7 5-3110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1:5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17 126 7040,'-16'-13'6282,"31"12"-2179,9-2-2579,-5 0-634,323-38 4097,-35 11-3947,-87 10-891,-145 11-444,1 4 0,89 5 0,-155 0-1012,12 3-876,-9 4-2487,-7 0 2100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0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68 3648,'-5'-27'3249,"4"-10"6064,2 34-7353,-9 106 477,-21 125-444,2-44-1116,-3 214 643,29-385-1448,0-6-21,0 0 1,1 0 0,0 0 0,1 11-1,-1-16 26,3 6 791,2-12-307,2-2-376,7-9-69,-1-1 0,0 0 0,13-22 0,-19 26-111,21-29-20,1 1 0,2 1-1,2 2 1,1 1 0,2 1 0,41-29-1,-51 44-86,-11 8 53,1 0 0,0 1 1,0 1-1,29-13 0,-43 22 41,-1 0 0,1 1 0,-1-1 0,1 1 0,0-1 0,-1 1 0,1 0 0,0 0 0,-1 0 0,1 0 0,0 0 0,0 0 0,-1 0 0,1 0 0,0 1 0,-1-1 0,1 1 0,-1-1 0,1 1 0,2 1 0,-3-1 8,0 0 1,1 0-1,-1 1 1,0-1-1,0 0 0,0 1 1,0 0-1,0-1 1,0 1-1,-1-1 1,1 1-1,0 0 1,-1-1-1,1 1 0,-1 0 1,0 0-1,1 2 1,1 38 133,-1 0 1,-3 0-1,-1-1 0,-16 79 1,13-94-150,-1 1 1,-2-1-1,0-1 1,-2 0-1,-1 0 1,-16 24-1,7-22-3847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0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1 8544,'-6'0'582,"-1"-1"0,1 2 0,0-1 0,-1 1 0,1 0 0,0 0 0,-11 4 0,-49 20 2330,-128 42 1082,-10 17-1752,86-32-1935,-60 26-333,152-68-1062,6 1 282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0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8 138 6048,'-1'-1'255,"0"1"0,1-1 0,-1 0 0,1 1 0,-1-1 1,1 0-1,-1 1 0,1-1 0,-1 0 0,1 0 0,0 0 0,-1 1 0,1-1 1,0 0-1,0 0 0,0 0 0,0 0 0,0 0 0,0 0 0,0 1 0,0-1 0,0 0 1,0 0-1,0 0 0,0 0 0,1 0 0,-1 1 0,0-1 0,1 0 0,-1 0 1,1 1-1,0-2 0,1-4 1064,-1 2-959,1 0 0,0 0 0,0 0-1,0 0 1,0 0 0,1 1 0,0-1 0,-1 1-1,1-1 1,1 1 0,-1 0 0,0 0 0,1 1 0,6-5-1,0 0-143,-1 1-1,1 0 0,0 1 0,1 0 1,-1 1-1,1 0 0,17-3 1,-24 5-214,1 1 0,0 1 0,0-1 0,-1 1 0,1 0 0,0 0 0,0 0 0,-1 0 0,1 1 0,0 0 0,-1 0 0,1 0 0,0 1 0,-1-1 0,0 1 0,1 0 0,-1 0 0,0 1 1,0-1-1,7 7 0,-9-7-16,0 0 0,-1 0 1,1 1-1,-1-1 0,1 0 1,-1 1-1,0-1 0,0 1 0,0 0 1,0-1-1,-1 1 0,1 0 1,-1-1-1,0 1 0,1 0 1,-1-1-1,-1 4 0,1 1 30,-1 0-1,0 0 0,-1 1 0,0-1 1,-2 7-1,-2 0 65,0-1-1,0-1 1,-1 1 0,-1-1-1,0 0 1,-14 15 0,-65 57 528,11-12 263,66-63-475,-5 4 383,15-13-723,-1 1 1,1-1 0,-1 0 0,1 1 0,0-1 0,-1 1-1,1-1 1,0 1 0,-1-1 0,1 0 0,0 1 0,-1-1 0,1 1-1,0 0 1,0-1 0,0 1 0,0-1 0,0 1 0,-1-1-1,1 2 1,1-1 1,0-1 0,0 1 0,-1 0 0,1-1 0,0 1 0,0-1 0,0 1 0,0-1 0,0 1 0,0-1 0,0 0 0,0 0 0,0 1 0,0-1 0,0 0 0,0 0 1,0 0-1,0 0 0,0 0 0,0 0 0,0 0 0,0 0 0,0-1 0,0 1 0,2-1 0,2 1 60,167-2 38,-89 3-419,-71-1-360,-1 1 1,0 0-1,12 3 0,15 7-4192,-12 0 1993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0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220 273 4064,'0'-20'8181,"-6"42"-5168,-2 7-1380,-20 43-1,19-47-1164,-8 15 195,-5 14-66,3 0 0,-16 67 0,12-20-180,-11 59-24,17-59 354,16-87-86,1-10-124,0-6-130,1-7-352,0 0 1,0 1-1,5-17 0,-1 5-52,66-307 339,-39 192-385,0-26 338,26-94-201,-36 198 140,-9 26-158,-13 30-75,1 1 1,-1-1 0,0 0 0,0 1-1,1-1 1,-1 0 0,0 1 0,1-1-1,-1 1 1,1-1 0,-1 0 0,1 1-1,-1 0 1,1-1 0,0 0 0,-1 1-4,1 0 1,-1 0 0,0 0-1,0 0 1,0 0 0,1 0-1,-1 0 1,0 0 0,0 0-1,1 0 1,-1 0 0,0 0-1,0 0 1,1 1 0,-1-1 0,0 0-1,0 0 1,0 0 0,0 0-1,1 0 1,-1 1 0,0-1-1,0 0 1,0 0 0,0 0-1,1 0 1,-1 1 0,0-1-1,9 23-68,-8-19 87,13 49 243,8 66 0,-4-18-172,-12-68-9,15 58-143,-17-78 156,0 0 0,1 0 0,0-1-1,13 20 1,-17-30-57,-1-1-1,1 1 0,0-1 1,0 0-1,0 0 0,1 0 1,-1 0-1,0 0 0,0 0 1,1 0-1,-1 0 1,0 0-1,1 0 0,-1-1 1,1 1-1,-1 0 0,1-1 1,-1 0-1,1 1 1,-1-1-1,1 0 0,0 0 1,-1 0-1,4 0 0,0-1 71,0 0-1,0 0 1,1-1-1,-1 0 0,8-4 1,-3 2-18,-2 0-50,0 0-1,0-1 0,0 0 1,-1 0-1,0-1 0,0 0 1,0 0-1,11-15 0,-3 1 38,0-1 1,11-24-1,-2-2-182,28-81 0,11-24-130,-61 148 236,-2 2-41,1 0 0,0 0-1,0 1 1,0-1 0,0 0 0,0 1-1,0-1 1,0 0 0,3-1 0,-4 3 34,0 0 0,1 0 1,-1 0-1,0 0 0,0 0 1,0 0-1,1 0 0,-1 0 1,0 0-1,0 0 0,0 0 1,0 0-1,1 0 1,-1 0-1,0 0 0,0 0 1,0 0-1,1 1 0,-1-1 1,0 0-1,0 0 0,0 0 1,0 0-1,0 0 0,0 1 1,1-1-1,-1 0 0,0 0 1,0 0-1,0 1 0,0-1 1,6 16-134,0 14 178,-1 1-1,2 58 0,-4-38 78,11 177 217,-2-78-228,-5-11 514,-2-27-1907,-3-51-6167,-2-68 4136,1-6-2028,8-1 1841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0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89 8064,'-11'-4'5602,"23"5"-2015,189-8 1115,-48 1-3442,221-10 522,509-32-1798,-875 47-742,18-1-1131,-10-2-2243,-10 3 1994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0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9 208 7296,'0'0'100,"0"0"0,-1 1 1,1-1-1,0 0 0,0 0 1,-1 0-1,1 0 0,0 0 0,0 0 1,-1 0-1,1 0 0,0 0 1,0 0-1,-1 0 0,1 0 1,0 0-1,0-1 0,-1 1 0,1 0 1,0 0-1,0 0 0,-1 0 1,1 0-1,0 0 0,0-1 1,0 1-1,-1 0 0,1 0 0,0 0 1,0 0-1,0-1 0,0 1 1,-1 0-1,1 0 0,0-1 1,0 1-1,0 0 0,0 0 1,0 0-1,0-1 0,0 1 0,0 0 1,0 0-1,0-1 0,0 1 1,0 0-1,0 0 0,0-1 1,0 1-1,0 0 0,0 0 0,0-1 1,0 1-1,0 0 0,0 0 1,0-1-1,0 1 0,1 0 1,-1 0-1,0-1 0,0 1 0,0 0 1,0 0-1,0 0 0,1 0 1,-1-1-1,0 1 0,0 0 1,1 0-1,15-16 3460,-14 14-3539,52-48 2811,-30 31-2190,-9 6-293,1 0 1,0 1-1,0 1 1,1 1-1,0 0 1,20-7-1,-22 12-216,-1 0-1,1 1 1,0 1 0,1 0 0,17-1-1,-28 4-95,1-1 0,0 2-1,0-1 1,0 1-1,0-1 1,0 2 0,-1-1-1,1 1 1,-1 0-1,1 0 1,-1 0 0,1 1-1,-1-1 1,0 1-1,0 1 1,7 6 0,-9-8 13,-1 1 0,0-1 1,0 1-1,0 0 0,0 0 1,-1 0-1,1 0 0,-1 0 1,0 0-1,0 0 0,0 0 1,0 0-1,0 1 0,-1-1 1,0 0-1,1 0 0,-1 1 1,0-1-1,-1 0 1,1 1-1,0-1 0,-1 0 1,0 0-1,0 1 0,-2 3 1,-1 4 44,-1 0 1,0-1-1,-1 0 1,0 0 0,-12 15-1,-9 6 55,-37 35-1,34-38-37,-35 45 0,-18 42 227,54-74-273,24-34-22,-5 8 353,-14 24-1,24-39-354,0 1-1,0-1 0,1 0 0,-1 0 0,0 1 0,0-1 0,1 0 0,-1 0 0,0 1 1,1-1-1,-1 0 0,0 0 0,1 1 0,-1-1 0,1 0 0,-1 0 0,0 0 0,1 0 1,-1 0-1,0 0 0,1 0 0,-1 0 0,1 0 0,6 0 135,-1-1 1,0 0-1,0-1 0,8-2 0,10-2-12,34-3-521,1 3 0,-1 2-1,1 2 1,75 8 0,-126-5-410,0 1 1,0-1 0,-1 1 0,12 5-1,-16-6 13,1 0-1,-1 1 1,0 0-1,0 0 1,0 0 0,0 0-1,0 0 1,0 1-1,0-1 1,-1 1-1,4 5 1,3 8-2659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1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7 3328,'0'-7'14149,"0"15"-12560,-3 5-1244,-1-1 1,0 1-1,-9 15 0,6-10-195,-25 45 127,12-27-58,0-1 240,-1-1 1,-53 62 0,40-53-86,-31 48 1,-56 132 537,91-158-560,4 1 0,-34 134 0,53-167-200,2 1 0,1 0 0,2 0 1,1 0-1,1 0 0,3 0 1,0 0-1,10 39 0,-8-55-83,0 0 0,1-1 0,1 0 0,0 0 0,2-1 0,-1 0 0,2 0 0,0-1-1,1 0 1,1-1 0,0 0 0,22 19 0,124 83 405,-142-105-521,45 27-629,-33-24-3347,-22-12 381,-1 1 1156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51 3488,'3'-12'603,"-3"10"-142,0-1 0,1 0 0,0 0 0,0 0 0,0 0 0,0 1 0,0-1 0,3-4 0,-4 0 1109,0 5-1105,0 4-175,-12 16-77,-14 27 74,12-20 129,-1 1 1,-23 28-1,-4-5-129,19-23 7,-33 46 0,40-45-217,0 1 1,2 1-1,1 1 0,2 0 1,1 0-1,1 1 0,1 0 1,2 1-1,1-1 0,2 1 1,0 56-1,4-76-15,0 0 0,1 0-1,1 0 1,0 0 0,0 0 0,1 0 0,0-1-1,1 0 1,1 0 0,-1 0 0,2-1 0,11 15-1,-6-10 97,1 0 0,1-2-1,0 0 1,1 0-1,0-1 1,1-1-1,19 10 1,-30-18-47,10 5 670,-15-8-766,0 1 0,0-1 0,1 0 1,-1 0-1,0 0 0,0 0 1,0 0-1,0 0 0,1 1 1,-1-1-1,0 0 0,0 0 1,0 0-1,0 0 0,1 0 0,-1 0 1,0 0-1,0 0 0,0 0 1,1 0-1,-1 0 0,0 0 1,0 0-1,0 0 0,1 0 1,-1 0-1,0 0 0,0 0 1,0 0-1,1 0 0,-1 0 0,0 0 1,0 0-1,0-1 0,0 1 1,1 0-1,-1 0 0,0 0 1,0 0-1,0 0 0,0-1 1,0 1-1,1 0 0,-1 0 0,0 0 1,0 0-1,0-1 0,-8-23-7662,8 19 5647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5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68 2496,'-16'-19'784,"16"18"-755,-1 0 1,0 1 0,1-1-1,-1 0 1,1 0-1,-1 0 1,1 0-1,-1 0 1,1 0-1,-1 0 1,1 0-1,0 0 1,0 0 0,-1 0-1,1 0 1,0-2-1,0-1 173,-1 3 76,1-1-1,0 1 1,-1-1 0,1 1 0,-1 0-1,1 0 1,-1-1 0,0 1-1,1 0 1,-1 0 0,0 0 0,0-1-1,0 1 1,0 0 0,0 0 0,0 1-1,0-1 1,0 0 0,0 0 0,-3-1-1,2 1-56,2 1-199,0 0-1,0 0 0,0 0 1,0 0-1,0 0 1,0-1-1,-1 1 1,1 0-1,0 0 1,0 0-1,0 0 1,0 0-1,0 0 1,0 0-1,0 0 1,0 0-1,-1 0 1,1 0-1,0 0 0,0 0 1,0 0-1,0 0 1,0 0-1,0 0 1,0 0-1,-1 0 1,1 0-1,0 0 1,0 1-1,0-1 1,0 0-1,0 0 1,0 0-1,0 0 1,0 0-1,0 0 0,-1 0 1,1 0-1,0 0 1,0 0-1,0 0 1,0 1-1,0-1 1,0 0-1,0 0 1,0 0-1,0 0 1,0 0-1,0 0 1,0 0-1,0 0 1,0 1-1,0-1 1,0 0-1,0 0 0,0 0 1,0 0-1,0 0 1,0 0-1,0 0 1,0 1-1,0-1 1,0 0-1,0 0 1,2 9 231,-2-9-121,32 145 2128,38 199 739,-59-249-2069,-2 142 1,-22 3 301,13-227-1096,0-10-11,0 1 1,-1-1-1,1 1 0,-1-1 1,1 1-1,-2 3 0,2-7-114,-1 0 0,1 0 0,0 1 0,0-1 0,0 0 0,0 0 0,0 0 0,0 0 0,0 0 1,0 0-1,0 0 0,0 0 0,-1 0 0,1 0 0,0 0 0,0 0 0,0 0 0,0 0 0,0 0 0,0 0 0,0 0 0,-1 0 0,1 0 0,0 0 0,0 0 0,0 0 0,0 0 0,0 0 0,0 0 0,-1 0 0,1 0 0,0 0 0,0 0 0,0 0 0,0 0 0,0 0 0,0 0 0,0 0 0,0 0 0,-1 0 0,1 0 0,0 0 0,0-1 0,0 1 0,0 0 0,0 0 0,0 0 0,0 0 0,0 0 0,0 0 0,0-1 0,-6-9 147,-2-13-67,7 11-79,1-1 0,0 1 0,0 0 0,4-16 1,11-48-50,-10 54-57,-2 9 79,1 1 0,0 0 0,0 0 0,8-13 0,-9 19-49,0 1 0,0 0 0,1 0 0,0 0 0,0 0 0,0 0 0,1 1 0,-1-1 1,10-6-1,-13 11 66,0-1-1,0 1 1,0 0 0,0-1 0,0 1 0,0 0 0,0 0-1,0-1 1,0 1 0,1 0 0,-1 0 0,0 0 0,0 0 0,0 0-1,0 1 1,0-1 0,0 0 0,0 0 0,0 1 0,0-1-1,0 0 1,0 1 0,0-1 0,0 1 0,0 0 0,0-1-1,-1 1 1,1 0 0,0-1 0,0 1 0,-1 0 0,1 0 0,0 0-1,0 1 1,3 3 12,0 1-1,-1 0 0,6 12 1,-8-15 12,13 26 42,-2 0 0,-2 1 0,11 45 0,-18-58-8,0 1 0,-2 0 0,0 18 0,-1-27-5,-1-1 1,0 1 0,0-1-1,-1 0 1,0 1 0,0-1 0,-1 0-1,-6 12 1,7-16-20,-1 0 0,0 0 0,0 0 0,0 0 0,-1 0 0,0-1 0,1 0 0,-1 0 0,0 0 0,-1 0 1,1 0-1,0-1 0,-1 0 0,1 0 0,-1 0 0,0 0 0,0-1 0,0 0 0,0 0 0,1 0 0,-1-1 0,0 1 0,0-1 0,-9-1 0,-15-2 110,4 1-96,-41-9 0,52 9-145,12 2 49,0 0-1,-1-1 1,1 1 0,-1 0 0,1-1 0,0 0 0,-1 0-1,1 0 1,0 0 0,-5-2 0,8 2 25,0 1 1,-1-1-1,1 1 1,-1 0-1,1-1 1,0 1-1,0 0 1,-1-1-1,1 1 1,0 0-1,-1 0 0,1 0 1,0-1-1,0 1 1,1 0-1,-1 0-2,33-5-23,-23 4 50,1 0 1,15-5 0,13-7 58,0 1-25,65-28 0,-72 23 31,-1-1-1,0-1 1,-2-2 0,0-2 0,-2 0 0,0-2 0,-2-1 0,0-1 0,-2-2 0,-1 0-1,27-47 1,-47 72-53,-1 1 0,-1-1 0,1 1 0,-1-1 0,1 0 0,-1 0 0,0 0 0,0 0 0,-1 0 0,1 0 0,-1 0 0,0 0 0,-1-7 0,2 2-16,0 0 0,1 0 0,0 1 0,0-1 0,1 1 0,0-1 0,5-9 0,-7 18-10,3-10 30,-8 23-135,-6 18-36,-32 198 152,28-138 190,10-73-131,2-5-1,-1 0-1,2 0 1,-1 1-1,2-1 1,1 23-1,-1-35-46,1 0 0,-1 0-1,0 0 1,0 0 0,1 0 0,-1 0-1,0-1 1,1 1 0,-1 0 0,1 0 0,-1 0-1,1 0 1,-1-1 0,1 1 0,1 1 0,-2-2-5,1 0 0,-1 0 1,1 1-1,-1-1 1,1 0-1,-1 0 0,1 0 1,0 0-1,-1 0 0,1 1 1,-1-1-1,1 0 1,-1 0-1,1-1 0,0 1 1,-1 0-1,1 0 1,-1 0-1,1 0 0,3-2 23,0 0-1,-1 0 0,1 0 0,-1-1 1,6-4-1,-4 3-13,1-2-17,0-1-1,0 0 1,-1 0 0,1-1-1,-2 1 1,1-1 0,-1 0-1,5-14 1,2-2 45,52-109-1,-61 129-70,0 1 0,0-1 0,0 1 0,6-6 0,-8 8 25,1 1-1,-1-1 1,1 1-1,-1-1 1,1 1 0,-1-1-1,1 1 1,-1-1 0,1 1-1,-1 0 1,1-1 0,0 1-1,-1 0 1,1-1-1,-1 1 1,1 0 0,0 0-1,-1 0 1,1-1 0,0 1-1,0 0 1,-1 0-1,1 0 1,0 0 0,-1 0-1,1 1 1,0-1 0,-1 0-1,1 0 1,0 0 0,-1 0-1,1 1 1,0-1-1,-1 0 1,1 1 0,-1-1-1,1 1 1,-1-1 0,2 1-1,1 3 3,0 1 0,0-1 0,0 1 0,0 0 0,-1-1 0,0 1 0,0 0 0,1 6 0,10 47 0,-9-37 0,1 3-28,1 1-1,1-1 1,2-1-1,0 1 1,17 29 0,-25-52 45,-1 0 0,1 0 1,0 0-1,-1 0 1,1 0-1,0 0 0,0 0 1,0 0-1,0 0 1,-1-1-1,1 1 1,0 0-1,1-1 0,-1 1 1,0-1-1,0 1 1,0-1-1,0 1 0,0-1 1,0 0-1,3 1 1,-2-1-3,0 0 0,0-1 0,0 1 0,0 0 0,-1-1 1,1 1-1,0-1 0,0 0 0,0 0 0,0 0 0,-1 0 1,3-1-1,2-2 11,0-1 0,-1 0 0,0 0 0,1 0 0,7-12 0,8-16 35,-2-2 1,-2 0 0,18-48-1,-32 76-51,81-189-69,-57 131 27,23-78 0,12-153 149,-60 286-106,5-39-160,3-96-1,9 462-148,13-92 484,-1 21-116,-8-105-31,-11-78 28,-11-55-99,1 3 22,0-1 1,0 1 0,5 10 0,-7-14-2245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1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4 124 4384,'-1'0'130,"1"-1"0,0 1-1,-1 0 1,1-1 0,0 1 0,0-1 0,0 1 0,-1 0 0,1-1 0,0 1-1,0-1 1,0 1 0,0 0 0,0-1 0,0 1 0,0-1 0,0 1-1,0-1 1,0 1 0,0-1 0,0 1 0,0 0 0,0-1 0,0 1 0,0-1-1,0 1 1,1 0 0,-1-1 0,0 1 0,0-1 0,0 1 0,1 0-1,-1-1 1,0 1 0,1 0 0,-1-1 0,0 1 0,1 0 0,-1 0 0,0-1-1,1 1 1,0-1 237,1 0-1,-1 0 1,0 0 0,0 0-1,0 0 1,1 0-1,-1 1 1,1-1-1,-1 0 1,0 1 0,1-1-1,-1 1 1,2-1-1,9 5 3154,3-4-1131,-11 2-2302,0 0 0,1 0-1,-1 0 1,0 0 0,0 1-1,0-1 1,-1 1 0,1 0 0,-1 0-1,0 1 1,1-1 0,2 5-1,4 6 153,17 29 1,-4 4 164,-3 0 0,25 84 0,-3-5-160,-26-80-148,-9-24 53,20 41 0,-22-53-68,-2-5-27,0 0 0,0 1 1,-1-1-1,4 11 0,-6-15-32,0 0-1,0 0 0,0 0 0,1 0 1,-1 0-1,1-1 0,-1 1 0,0 0 1,1 0-1,-1 0 0,1 0 0,0-1 1,-1 1-1,1 0 0,0 0 1,-1-1-1,1 1 0,0-1 0,0 1 1,0-1-1,1 2 0,3 1 1602,15-4-1516,-15-2-31,1-1 1,-1 0 0,1-1 0,-1 1 0,0-1-1,-1 0 1,1 0 0,-1-1 0,4-6-1,5-9 66,-1-1 0,0 0-1,13-42 1,16-76-86,-8 26-129,-21 78-52,2 2 1,23-41-1,-36 73 8,0 0-1,1 0 0,-1 0 0,1 0 0,-1 0 0,1 0 0,0 0 0,2-2 0,-2 56-106,0-27 216,-2 27 0,-17 181 536,9-152-343,-1 31 121,12-61-114,-3-47-186,1-1 1,-1 0-1,1 1 1,0-1-1,0 0 1,1 4-1,-2-6 15,0-1 1,0 1-1,0 0 0,1-1 0,-1 1 1,0 0-1,1-1 0,-1 1 0,0-1 1,1 1-1,-1-1 0,0 1 0,1-1 1,-1 1-1,1-1 0,-1 1 0,1-1 1,-1 1-1,1-1 0,0 0 1,-1 1-1,1-1 0,-1 0 0,1 0 1,0 1-1,-1-1 0,1 0 0,0 0 1,-1 0-1,1 0 0,0 0 0,-1 0 1,1 0-1,0 0 0,0 0 0,23-7 310,-18 6-284,-1 0 0,1-1 0,0 0 1,0 0-1,5-4 0,57-28 428,37-23-272,-93 49-168,0-1 0,0-1 0,0 0 0,-2 0 0,1-1-1,10-14 1,1-6-61,-1-2-1,-2 0 0,-1-1 1,14-36-1,63-135 64,-81 175-64,-10 21 24,0 0 0,9-13-1,42-69-4566,-50 77 1295,-1 1-3994,0 12 4592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98 3808,'-9'-3'5068,"10"3"-4456,0-20 10209,7 13-10508,1 0 0,-1 0 0,1 1 1,0 0-1,0 0 0,1 1 0,0 1 1,-1 0-1,15-4 0,-10 4-258,1 0-1,0 2 1,0 0 0,0 0-1,0 2 1,18 0-1,-8 1-1,-17-1 3,1 0-1,13 2 0,-19-1-26,-1-1 0,1 1 0,-1 0 0,0 0 0,1 0 0,-1 0 0,0 0 0,0 0 0,0 1 0,0-1 0,0 1-1,0-1 1,2 3 0,-3-3 2,-1 0 0,0-1 0,1 1-1,-1 0 1,0-1 0,0 1 0,1 0-1,-1-1 1,0 1 0,0 0 0,0 0-1,0-1 1,0 1 0,0 0 0,0 0-1,0-1 1,0 1 0,0 0 0,0 0-1,-1-1 1,1 1 0,0 0 0,0-1-1,-1 1 1,1 0 0,0-1 0,-1 1-1,0 1 1,-16 17 597,13-16-516,-25 22 167,2 1-1,0 1 1,-37 51 0,55-68-231,9-10-51,-1 1-1,0-1 1,1 1 0,-1-1-1,1 1 1,-1-1 0,1 1-1,-1-1 1,1 1-1,-1-1 1,1 1 0,0 0-1,-1-1 1,1 1 0,0 0-1,-1-1 1,1 1-1,0 0 1,0 0 0,0-1-1,0 1 1,0 0 0,-1 0-1,1-1 1,1 1 0,-1 1-1,12 20 281,-9-14-275,2-1 1,-1 1 0,7 8 0,11 10-51,26 41 1,-41-56 122,0 1 0,-2 0 1,1 0-1,-1 0 0,-1 1 1,5 21-1,-9-32-12,1 0 0,-1 1 0,0-1 0,0 0 0,0 1 0,0-1 0,0 0 0,0 1 0,-1-1 0,1 0 0,-1 0 0,1 1 0,-1-1 0,0 0 0,0 0 0,0 0 0,0 0 0,-1 0 0,1 0 0,0 0 0,-3 2 0,1-1 9,0-1 0,-1 1 0,1-1 0,0 0 0,-1-1 0,1 1 0,-1 0 0,0-1 0,0 0 1,1 0-1,-9 1 0,3 0 26,-1-1 0,0 0 0,0-1 0,-12 0 0,21 0-98,-10-1-30,0-1 1,0 1-1,1-2 0,-17-5 0,-59-20-6396,72 25 1392,10 2 3497,-6 1-1337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1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125 115 2496,'-5'-2'4700,"3"3"-4074,0-1-1,0 0 1,-1 0-1,1-1 1,0 1 0,0 0-1,0-1 1,-4 0-1,-23-16 3597,26 15-3805,0-1-1,0 1 0,-1 0 0,1 0 0,-1 0 0,1 1 0,-1-1 0,0 1 1,0 0-1,0 0 0,-5 0 0,8 0-257,0 1-1,-1 0 1,1-1 0,0 1-1,0-1 1,-1 0 0,1 1-1,0-1 1,-2-2 0,3 3-134,-1 0 0,1 0 0,0 0 0,0 0 0,-1-1 0,1 1 0,0 0 0,0 0 0,-1 0 0,1-1 0,0 1 1,0 0-1,-1 0 0,1 0 0,0-1 0,0 1 0,0 0 0,0-1 0,-1 1 0,1 0 0,0 0 0,0-1 0,0 1 0,0 0 0,0-1 0,0 1 0,0 0 1,0-1-1,0 1 0,0 0 0,0-1 0,0 1 0,0 0 0,0-1 0,0 1 0,0 0 0,0 0 0,1-1 0,-1 1 0,0 0 0,0-1 0,0 1 0,0 0 1,1-1-1,6-3 235,1 1 0,-1 0 0,1 0 0,0 0 0,0 1 0,14-2 0,62-6-1,-56 7-2,57-6 188,162 2 0,-155 6-387,-69 0-176,1 0 1,-1 2 0,0 0 0,29 6 0,-49-6-1275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1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86 127 3328,'0'-20'15445,"-1"20"-15333,1 0 0,0 0 0,0 0 0,-1 0 0,1 0 0,0 0 0,-1 0 0,1 0 0,0 0 0,-1 0 0,1 0 0,0 0 0,0 0 0,-1 0 0,1 0 0,0 0 0,-1 1 0,1-1 0,0 0 0,0 0 0,-1 0 0,1 1 0,-1 4 157,0 0 1,-1 0-1,1 0 0,-1-1 1,0 1-1,-4 8 1,-8 20 254,1 29 34,-6 76 0,7-43-239,8-58 268,2 70 0,3-59-364,0-37-110,1 0-1,0 0 1,1 0-1,0 0 0,1 0 1,0-1-1,0 0 1,1 0-1,1 0 1,0 0-1,8 10 0,-12-17-53,-1-1 0,1 0-1,0 0 1,0 0 0,1 0-1,-1 0 1,0 0 0,0-1-1,1 1 1,-1-1-1,1 1 1,0-1 0,-1 0-1,1 0 1,0 0 0,0-1-1,-1 1 1,5 0 0,0-1 63,1 0 1,-1-1 0,0 0 0,1 0-1,-1 0 1,8-4 0,20-3 94,-20 5-123,25-8 0,43-17 86,80-33 8,-152 56-170,-1 0 0,-1-1-1,1 0 1,-1 0 0,0-1 0,0 0 0,-1-1-1,0 1 1,0-2 0,-1 1 0,0-1-1,0 0 1,-1-1 0,-1 1 0,1-1-1,-1-1 1,5-17 0,10-48-78,-3-1 0,-4-1 0,4-93 0,-16 153-27,-1 1-1,-1-1 1,-1 0-1,-5-23 1,6 33-241,-2-14-515,3 22 679,0-1 0,0 0-1,0 1 1,-1-1 0,1 1-1,0-1 1,0 1 0,-1-1-1,1 1 1,0-1 0,-1 1-1,1-1 1,-1 1 0,1-1-1,0 1 1,-1 0 0,1-1-1,-1 1 1,1-1 0,-1 1-1,1 0 1,-1 0 0,1-1 0,-1 1-1,0 0 1,1 0 0,-1 0-1,0-1 1,0 3-400,0-1-1,0 0 1,0 0-1,0 1 1,0-1 0,1 0-1,-1 1 1,0-1 0,1 1-1,-1 2 1,0-3 84,-3 12-2933,4 3 1152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80 4576,'-13'-12'7504,"13"11"-6876,0-1 0,1 1-1,-1 0 1,0-1 0,1 1 0,-1 0 0,1-1 0,-1 1 0,1 0 0,0 0 0,-1 0 0,1-1 0,0 1 0,0 0 0,0 0 0,2-2 0,1 0-61,0 0 0,0 0 0,0 1 0,9-5-1,0 2-419,0 0-1,-1 1 1,21-4-1,-12 6 0,0 0 0,0 2 1,0 0-1,33 5 0,-39-2 14,-11 2 157,-5-4-270,1 0 1,-1 0-1,0 0 0,1 0 0,-1 0 0,0 0 1,0 0-1,0 0 0,0 0 0,0 0 0,0 0 1,-1 0-1,-8 8-2,-50 49 195,-37 39-91,95-96-133,1 1 0,-1 0 0,1-1-1,0 1 1,0 0 0,0 0 0,0 0 0,0 0-1,1 0 1,-1 0 0,1 0 0,-1 0 0,1 1-1,0-1 1,-1 3 0,2 0-13,-1-1-1,1 0 1,-1 0 0,1 0-1,0 0 1,1-1 0,2 8-1,2-1-7,-1 0-1,1-1 0,1 0 0,0 0 1,11 11-1,77 73 54,-91-89 32,12 14 260,-16-17-321,0-1 0,1 0-1,-1 1 1,0-1 0,1 1 0,-1-1 0,0 1 0,0-1 0,0 1 0,0 0 0,1-1 0,-1 1 0,0-1 0,0 1 0,0-1 0,0 1 0,0 0 0,0-1 0,0 1 0,0-1 0,-1 1 0,1-1 0,0 1 0,0-1 0,0 1 0,-1-1 0,1 1 0,0-1 0,0 1 0,-1-1-1,1 1 1,-1 0 0,-4 2 27,1 0-1,-1-1 1,0 1-1,0-1 1,0 0-1,0 0 1,-1-1-1,1 1 1,-6 0-1,-11 3 2,9-1-213,-1-1 1,1-1 0,-1 0-1,-22-1 1,27-1-828,0 0 0,0-1 0,1-1 0,-15-3 0,22 5 606,-1-1 1,1 1-1,0 0 1,-1-1-1,1 1 0,0-1 1,-1 0-1,1 0 1,0 1-1,0-1 0,-1 0 1,1 0-1,0 0 1,0 0-1,0 0 1,0 0-1,0 0 0,0-1 1,1 1-1,-1 0 1,0 0-1,1-1 0,-1 1 1,1 0-1,-1-1 1,1 1-1,-1-1 1,1 1-1,0-1 0,0 1 1,0-1-1,0 1 1,0-1-1,0 1 0,0 0 1,0-1-1,1 1 1,0-2-1,5-21-3314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123 285 6976,'-5'-12'10597,"2"27"-7392,1-7-2749,-1 0 0,0-1-1,-1 1 1,0-1 0,0 0 0,-7 9 0,-13 24 342,19-32-559,1 1 0,-1-1 0,0 0 0,-10 11 0,15-18-202,-1-1 0,1 0-1,0 0 1,0 0 0,0 0 0,0 1 0,-1-1 0,1 0-1,0 0 1,0 0 0,0 0 0,-1 0 0,1 0-1,0 0 1,0 0 0,-1 0 0,1 1 0,0-1 0,0 0-1,-1 0 1,1 0 0,0 0 0,0 0 0,0 0 0,-1-1-1,1 1 1,0 0 0,0 0 0,-1 0 0,1 0 0,0 0-1,0 0 1,0 0 0,-1 0 0,1-1 0,0 1 0,0 0-1,0 0 1,-1 0 0,1 0 0,0-1 0,0 1 0,-7-14 491,0-16-214,4 0-62,4-58 0,0 39-68,-1 37-144,-1 4 0,1 0 0,1 0 0,-1 0 0,1 0 0,1 0 0,4-14 0,-4 14 23,0 0 0,1 0-1,1 1 1,-1-1-1,1 1 1,0-1-1,1 2 1,0-1-1,0 0 1,8-7-1,-4 7-49,0 0-1,0 1 1,0 0 0,1 1-1,0 0 1,0 1-1,1 0 1,-1 0-1,1 1 1,0 1-1,0-1 1,0 2-1,0 0 1,0 0-1,0 1 1,0 0-1,1 1 1,-1 0 0,19 5-1,-16-2-33,0 0-1,-1 1 1,1 0 0,-1 1-1,0 1 1,-1 0 0,0 1-1,14 10 1,-19-11-1212,-4-2-3480,-3-4 4242,0-1 0,0 1-1,1-1 1,-1 1 0,0 0 0,0-1-1,0 1 1,0 0 0,0-1 0,0 1-1,-1-1 1,1 1 0,0 1-1,-1 8-2279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 7136,'-18'-1'876,"13"0"-543,-1 1-1,1 0 1,-1 0 0,1 1 0,-1-1-1,-5 2 1,1 0-333,0-1 589,1 0 0,0 1 0,0 0 0,0 1 0,0 0 0,-15 7 0,14-4-71,0 0 0,0 1 0,1 0 1,-1 1-1,2 0 0,-1 0 1,1 1-1,0 0 0,1 0 0,-10 17 1,1 3 62,1 0 0,2 2 1,1 0-1,1 0 0,-11 57 1,20-77-525,-8 39 423,-5 71 0,14-105-465,1-1 0,0 1 0,1 0 0,1-1 0,1 1 0,0-1 0,1 0 0,0 0 1,8 16-1,-1-8-1071,1-1 0,18 25 0,15 10-5744,-41-53 5735,1 1 0,-1-1 0,1 0-1,0 0 1,1-1 0,6 5 0,14 7-2012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7648,'5'-9'2535,"1"13"-788,2 2-19,7 4-469,0 0 0,-1 2-1,0 0 1,12 14-1,-11-8-258,0 0 0,19 33 0,-11-9-52,-2 1 1,23 69 0,-32-80-370,-2 1 1,-1 0 0,7 54 0,-15-72-401,0 0-1,-1 0 1,0 0-1,-1 0 0,-1-1 1,-1 1-1,0 0 1,0-1-1,-2 0 1,-11 27-1,-54 85 219,9-17-373,7-14-1954,13-34-2737,35-52 2577,0 0-1,-1-1 0,-14 14 1,2-6-1515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12 4480,'0'0'230,"-1"-1"0,1 1-1,0 0 1,-1-1 0,1 1 0,0 0 0,0-1-1,-1 1 1,1 0 0,0-1 0,0 1 0,0-1 0,-1 1-1,1-1 1,0 1 0,0 0 0,0-1 0,0 1 0,0-1-1,0 1 1,0-1 0,0 1 0,0-1 0,0 0 0,11 0 7644,-5 1-7884,-4 0 135,-1 1 0,0-1-1,1 1 1,-1-1 0,0 0-1,1 1 1,-1 0 0,0-1-1,0 1 1,0 0 0,0 0 0,0-1-1,0 1 1,0 0 0,1 1-1,14 18 535,-15-19-588,15 23 683,0-1 0,19 42 0,41 88 526,-55-111-960,-10-19-195,0 0 0,-2 0 1,10 37-1,-7-2 176,-3 1 0,-2 0 0,-3 0 0,-2 1 0,-4-1 0,-11 85 0,-38 88 528,45-207-752,-7 27 178,-28 68 1,31-97-189,-1 0 1,-1-1 0,-1 0 0,-1-1 0,-19 23-1,8-18-76,0 0-1,-2-2 1,-1-1-1,-45 29 0,58-43 7,-101 62 129,78-51 5,-37 25-1,50-20-221,15-14 236,4-10-77,5-1-68,3 0-84,-1 0-295,-1 0 120,-1-1 0,1 1 0,0 0 1,-1 0-1,1 0 0,-1 0 0,1 0 0,0 0 0,-1-1 0,1 1 0,0 0 0,-1 0 0,1 0 1,-2-3-1814,1-9-4125,1 4 3579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110 125 3232,'0'-6'199,"0"-2"1779,0-1 1,1 1-1,2-16 0,-2 18-966,0 0 1,0 0 0,-1 0 0,0 0 0,0 0-1,-1 0 1,1 0 0,-2 0 0,-1-9-1,3 15-979,0 0 0,0 0 0,-1 0-1,1 0 1,0 0 0,0 0-1,0 0 1,0 0 0,0-1 0,0 1-1,0 0 1,0 0 0,-1 0-1,1 0 1,0 0 0,0 0 0,0 0-1,0 0 1,0 0 0,0 0-1,-1 0 1,1 0 0,0 0 0,0 0-1,0 0 1,0 0 0,0 0-1,0 0 1,-1 0 0,1 0 0,0 0-1,0 0 1,0 0 0,0 1 0,0-1-1,0 0 1,0 0 0,0 0-1,-1 0 1,1 0 0,0 0 0,0 0-1,0 0 1,0 0 0,0 1-1,0-1 1,0 0 0,0 0 0,-5 7 26,5-6 92,-7 12 108,1 0 0,1 1 0,-5 19 0,2-7-133,-20 82 351,16-53-319,-9 46 169,19-85-205,1 0-1,0 0 0,1 1 0,3 19 0,-3-32-45,1-1 0,-1 0 0,1 0 0,0 0 0,0-1 0,0 1 0,0 0 0,0 0 0,1 0 0,-1-1 0,4 5 0,-4-6-26,0 0-1,1 0 1,-1 0 0,0 0 0,0-1 0,0 1 0,0 0-1,1-1 1,-1 1 0,0-1 0,1 0 0,-1 1 0,0-1 0,1 0-1,-1 0 1,0 0 0,1 0 0,-1 0 0,0 0 0,1 0 0,-1 0-1,1 0 1,-1-1 0,0 1 0,0 0 0,1-1 0,-1 0 0,2 0-1,5-3 10,0-1 0,0 1-1,-1-2 1,1 1-1,-1-1 1,7-7 0,37-44-62,-32 35 97,4-9-49,-1-1-1,-1 0 1,26-57 0,11-17 16,-46 86-22,1 0-141,17-36-1,-30 75 269,-8 28-36,-15 54-1,12-60-12,2 0-1,-5 47 0,13-72-88,0-5 36,0 0-1,0 0 0,1 0 1,3 16-1,-3-24-38,1-1 0,-1 1-1,1-1 1,0 1 0,0-1 0,0 1 0,0-1-1,0 0 1,1 0 0,-1 1 0,1-1 0,-1 0-1,1 0 1,0 0 0,0-1 0,0 1 0,0 0-1,0-1 1,0 1 0,0-1 0,0 0 0,1 0-1,-1 1 1,4 0 0,-2-1-80,-1 0-1,1-1 0,0 1 1,0-1-1,-1 1 1,1-1-1,0 0 1,6-1-1,27-10-5696,3 0-4817,-12 9 6559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5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93 8896,'-16'-2'3080,"4"0"-611,20 1-275,134-10 377,-103 6-2299,167-28 192,-47 7-469,-130 20-90,-23 4-297,0 1-1,0-1 1,0 1-1,1 1 1,-1-1-1,0 1 1,0 0 0,7 2-1,10 5-1649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108 147 5888,'-9'-15'10451,"3"26"-5329,-32 67-1842,9-21-2448,12-21 245,12-54 896,4 11-1894,0-1 0,0 0 0,0 0 0,1 0 0,0 0 0,2-9 0,10-51-30,-3 22 138,-7 32-155,7-36 186,-8 46-192,0 0 1,1 0-1,-1 0 0,1 0 0,0 1 1,0-1-1,0 0 0,0 1 0,5-5 0,-6 6-17,0 1 0,1 0 0,-1 0-1,1 0 1,0 0 0,-1 1-1,1-1 1,0 0 0,0 1-1,-1-1 1,1 1 0,0-1-1,0 1 1,0 0 0,0 0 0,-1 0-1,1 0 1,0 0 0,3 1-1,4 1 2,-1 0-1,0 0 1,9 4-1,-4-1-87,80 31 34,-63-23 82,-2 1-902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15 6240,'-6'-2'471,"-1"-1"-1,1 1 1,-1 0 0,0 0 0,0 1 0,1 0-1,-1 0 1,0 1 0,0 0 0,0 0 0,0 0-1,0 1 1,0 0 0,-8 2 0,-1 1 317,0 1 0,1 1 0,-1 0 0,-26 15 0,26-10-382,0 0 0,1 0-1,1 1 1,0 1 0,0 1 0,1 0 0,-15 22-1,9-9 102,2 1 0,1 1 1,-18 43-1,19-36-222,3 1 0,1 0 0,-7 44 0,13-53-897,2 1 0,1 1 0,1-1 0,6 51 0,0-50-1863,6-3 800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5568,'1'-1'177,"0"0"0,-1 1-1,1-1 1,0 1 0,0-1 0,-1 0 0,1 1 0,0 0 0,0-1 0,0 1-1,0-1 1,0 1 0,-1 0 0,1 0 0,0-1 0,0 1 0,0 0-1,0 0 1,0 0 0,0 0 0,0 0 0,0 0 0,0 0 0,0 1 0,0-1-1,0 0 1,0 0 0,-1 1 0,1-1 0,2 1 0,1 1 334,1 1-1,0-1 1,-1 1 0,8 4 0,-4 1 40,0-1-1,0 1 1,0 0-1,-1 1 1,0 0 0,-1 0-1,7 13 1,30 71 2016,-38-81-2249,17 45 1163,-2 1 0,18 92 0,-35-133-1248,-1-1 1,-1 1-1,0 0 1,-1-1-1,-1 1 0,0 0 1,-2-1-1,0 1 1,0-1-1,-2 0 1,0 0-1,-9 21 0,-58 124 466,62-139-1916,-20 29 0,13-24-2450,9-19-872,3-2 1468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79 5152,'-2'-2'452,"-6"-9"1175,7 11-1464,1-1-1,0 1 0,0 0 1,0 0-1,-1-1 1,1 1-1,0 0 0,0 0 1,-1-1-1,1 1 1,0 0-1,-1 0 1,1 0-1,0 0 0,0-1 1,-1 1-1,1 0 1,0 0-1,-1 0 0,1 0 1,0 0-1,-1 0 1,1 0-1,0 0 0,-1 0 1,1 0-1,0 0 1,-1 0-1,0 0 46,1 0 0,0 0 0,-1 0 0,1 0 0,-1 0 1,1 0-1,0 0 0,-1 0 0,1 0 0,-1 0 0,1 0 0,0 0 0,-1 0 0,1-1 1,0 1-1,-1 0 0,1 0 0,0-1 0,-1 1 0,1 0 0,0 0 0,-1-1 0,1 1 0,0 0 1,0-1-1,-1 1 0,1 0 0,0-1 0,0 1 0,0 0 0,-1-1 0,0-1 599,1 2-750,0 0-1,-1 0 0,1 0 1,0 0-1,0 0 0,0 0 0,0 0 1,0 0-1,0 0 0,-1 1 0,1-1 1,0 0-1,0 0 0,0 0 1,0 0-1,0 0 0,0 0 0,0 0 1,0 1-1,0-1 0,0 0 1,-1 0-1,1 0 0,0 0 0,0 0 1,0 1-1,0-1 0,0 0 1,0 0-1,0 0 0,0 0 0,0 0 1,0 1-1,0-1 0,0 0 0,0 0 1,0 0-1,0 0 0,1 1 1,0-10 2955,36 5-249,134-12-1387,158-4-731,-289 18-516,25-3-391,-57 3 80,-6 3-463,-25 13-16465,14-7 14333,-4 1 601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7456,'-33'-2'2421,"32"2"-2331,1 0 1,-1 0-1,0 0 1,1 0-1,-1 0 1,0 0-1,1 0 1,-1 0-1,0 1 1,1-1-1,-1 0 0,1 1 1,-1-1-1,1 0 1,-1 1-1,1-1 1,-1 1-1,1-1 1,-1 1-1,-2 1 2501,17-1 3639,6 4-4042,5 1-1065,46-1 1419,117-7 0,-102-1-2000,39 1-88,156-2-1,-229 2-332,-30 0-398,31 3 1,-29 0-1821,-15-1-1230,-4 0 1359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47 10208,'-1'-1'216,"1"0"-1,-1 1 1,1-1 0,-1 1 0,1-1 0,-1 1 0,1-1 0,-1 1 0,0-1-1,1 1 1,-1-1 0,0 1 0,0 0 0,1-1 0,-1 1 0,0 0-1,1 0 1,-1 0 0,0-1 0,0 1 0,0 0 0,1 0 0,-1 0 0,0 0-1,0 0 1,1 0 0,-1 1 0,0-1 0,0 0 0,0 0 0,1 0 0,-1 1-1,-1 0 1,-4 2 455,0 0 0,0 0-1,-7 7 1,-2 0-32,-88 55 2167,85-52-2419,0 2-1,1 0 0,-22 25 1,36-37-319,1 0 1,-1 0 0,1 0 0,0 0 0,0 1 0,0-1 0,0 0-1,1 1 1,0 0 0,-1-1 0,1 1 0,0 0 0,1 0 0,-1-1 0,1 1-1,0 0 1,-1 0 0,2 0 0,-1 0 0,0-1 0,1 1 0,2 7 0,-1-3 21,1 0 0,0-1 0,1 1 0,0-1 0,0 1 0,1-1 1,0 0-1,0-1 0,7 8 0,0-3 150,0 1 0,1-2 0,24 17 0,-27-22-148,1 1 0,-1-2 1,1 1-1,0-1 1,0-1-1,0 0 0,0-1 1,1 0-1,-1-1 0,1 0 1,0 0-1,-1-2 0,16-1 1,5-3 22,0-1 1,0-1-1,45-18 0,-37 11-15,0-2-1,-1-2 0,-1-1 0,52-36 0,-78 46-117,0 0-1,-1-1 1,0 0-1,15-19 1,-20 21-44,-1-1 1,0 1 0,0-1 0,0 0 0,-1 0 0,0 0 0,3-15 0,-6 20 2,1 0-1,-2 0 1,1-1-1,0 1 1,-1-1-1,0 1 1,0 0-1,0-1 1,-1 1-1,0-1 1,1 1-1,-2 0 1,1 0-1,0-1 1,-1 1-1,0 0 1,1 0-1,-2 0 1,1 1-1,0-1 1,-1 0-1,0 1 1,0 0-1,0 0 1,-4-4-1,-3 0-4,1 1 0,-1 0 0,0 0 0,0 1 0,-1 1 0,0 0 0,0 0 0,0 1 0,0 0 0,0 1 0,-19-1 0,6 1-289,-1 2 0,0 1 0,0 0 0,-34 8 0,39-5-556,1 1 0,-1 1 0,1 1 1,0 1-1,1 0 0,-33 21 0,-3 4-3603,3 1 1419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43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694 20 1664,'0'0'528,"16"4"6545,-22-7-5560,-13-4-1829,16 6 824,-11-3-343,1 1 0,-1 1 0,1 0 0,-1 1 0,0 1 0,0 0 0,-16 2 0,-15 0 163,30-2-257,-1 0-1,1 1 1,-1 0-1,1 2 1,0 0-1,0 0 1,0 2-1,-28 12 1,24-8-44,0 2-1,1 0 1,-20 16-1,28-19-24,1 0-1,0 1 0,1 0 1,-1 1-1,2-1 1,0 2-1,-7 11 0,8-10 24,0 0 0,1 1 0,0 0 0,1 0 0,0 0 0,1 0 0,-2 26 0,5-32 27,-1-1 0,1 0 0,1 0 1,-1 1-1,1-1 0,0 0 0,0 0 0,1 0 0,0 0 0,0 0 1,1 0-1,-1 0 0,1-1 0,0 1 0,1-1 0,-1 0 0,1 0 1,0 0-1,7 5 0,-3-3 83,0-1 0,1 0 0,0 0 0,1-1 0,-1 0 0,1 0 0,0-1 0,0-1 1,0 0-1,21 4 0,-24-6-72,1-1 0,0 1 0,0-1 0,0 0 0,-1-1 0,1 0 1,0 0-1,0-1 0,-1 1 0,1-2 0,-1 1 0,0-1 0,0 0 1,0-1-1,9-5 0,-12 6-9,0 0 0,0 0 0,0-1 0,4-4 0,-8 8-50,1-1 1,-1 1 0,0 0-1,1-1 1,-1 1-1,0-1 1,1 1 0,-1-1-1,0 1 1,1-1-1,-1 1 1,0-1 0,0 0-1,0 1 1,0-1 0,1 1-1,-1-1 1,0 1-1,0-1 1,0 0 0,0 1-1,0-1 1,0 1-1,0-1 1,-1 0 0,1 1-1,0-1 1,0 1-1,0-1 1,-1 1 0,1-1-1,0 1 1,0-1 0,-1 1-1,1-1 1,0 1-1,-1-1 1,1 1 0,-1-1-1,1 1 1,-1 0-1,1-1 1,-1 1 0,1 0-1,-1-1 1,1 1 0,-1 0-1,0-1 1,-1 1-18,0-1 0,0 1 0,1 0 1,-1-1-1,0 1 0,0 0 0,0 0 0,0 0 1,0 0-1,1 0 0,-1 1 0,-3 0 0,-25 9-14,18-6 34,-30 14 33,-75 42 0,87-43-88,-10 5-3,0 2-1,-39 33 0,75-53 61,0-1 0,0 0 0,1 1 0,-1 0 0,1 0-1,0 0 1,0 0 0,1 1 0,-1-1 0,1 1 0,-2 5-1,3-8 12,1 0 0,-1-1 0,1 1-1,0 0 1,0 0 0,0 0 0,0-1 0,0 1-1,0 0 1,0 0 0,1-1 0,-1 1 0,0 0-1,1 0 1,0-1 0,-1 1 0,1 0 0,0-1-1,0 1 1,0-1 0,0 1 0,0-1-1,0 1 1,1-1 0,-1 0 0,0 0 0,1 0-1,-1 1 1,0-1 0,1-1 0,0 1 0,-1 0-1,4 1 1,2 1 19,-1-1-1,1 0 1,0 0 0,0 0 0,0-1-1,0 0 1,0-1 0,7 0-1,59-5 283,-67 4-254,45-7 207,-1-1 0,69-24-1,91-45-97,-162 58-125,-2-2 0,-1-1-1,60-43 1,-93 59-91,11-8 102,-22 14-70,0 1 0,0-1 0,-1 0 0,1 1 0,0-1 0,0 0 0,-1 0 0,1 0 0,-1 0 0,1 1 0,0-1 0,-1 0 0,0 0 0,1 0 0,-1 0-1,0 0 1,1-2 0,-1 2 6,0 1-1,0 0 0,0 0 1,0 0-1,0 0 0,0 0 0,0 0 1,0 0-1,0 0 0,0 0 1,0 0-1,0 0 0,0 0 0,0 0 1,0-1-1,0 1 0,0 0 1,0 0-1,0 0 0,0 0 0,-1 0 1,1 0-1,0 0 0,0 0 1,0 0-1,0 0 0,0 0 0,0 0 1,0 0-1,0 0 0,0 0 1,0 0-1,0 0 0,0 0 1,0 0-1,-1 0 0,1 0 0,0 0 1,0 0-1,0 0 0,0 0 1,0 0-1,0 0 0,0 0 0,0 0 1,0 0-1,0 0 0,0 0 1,0 0-1,0 0 0,-1 0 0,1 0 1,0 0-1,0 0 0,0 0 1,0 0-1,0 0 0,0 0 0,0 1 1,0-1-1,-8 2-65,1 1 0,-1 0 0,1 0 0,0 1 0,0 0 0,0 0 0,-10 8 0,-1 0 36,-12 8-78,5-4 146,1 0-1,1 2 1,-33 31-1,48-42-80,-8 11 13,16-18 34,0 1 1,-1-1-1,1 1 1,0-1 0,0 1-1,-1-1 1,1 1-1,0-1 1,0 1-1,0-1 1,-1 1 0,1 0-1,0-1 1,0 1-1,0-1 1,0 1 0,0 0-1,0-1 1,0 1-1,0-1 1,1 1-1,-1 0 1,0-1 0,0 1-1,0-1 1,1 1-1,-1-1 1,0 1 0,1 0-1,0 0 5,0-1-1,-1 0 1,1 1 0,0-1-1,0 0 1,-1 0-1,1 1 1,0-1 0,0 0-1,-1 0 1,1 0 0,0 0-1,0 0 1,0 0-1,-1 0 1,1 0 0,0 0-1,0 0 1,0-1 0,3 1 47,22-5 152,-1 0 0,1-2 1,43-17-1,-56 19-125,7-2-65,0-2 0,0 0 0,-1-1 0,0-1 0,22-16 0,-15 8-39,-17 16-238,-9 3 241,0 1 0,0-1 0,0 1 0,0-1 0,0 1 1,0-1-1,0 1 0,0-1 0,-1 1 0,1-1 0,0 0 0,0 1 1,0-1-1,0 1 0,-1-1 0,1 1 0,0-1 0,0 0 0,-1 1 1,1-1-1,0 0 0,-1 1 0,-56 72-382,-3 4 324,11-2 217,3 2-1,-62 148 1,58-105 192,45-107-198,-1 0 0,-7 12 1,11-23 378,10 1-6811,0 5 3601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46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13 2912,'0'0'923,"3"-7"842,-3 7-1440,1-1 0,0 1 1,-1-1-1,1 1 0,-1-1 1,1 1-1,0 0 0,-1-1 1,1 1-1,0 0 0,-1-1 1,1 1-1,1 0 0,-2 1-127,0-1-165,0 1 1,0 0 0,0-1-1,0 1 1,0 0 0,0-1-1,0 1 1,-1 0-1,1-1 1,0 1 0,0-1-1,-1 1 1,1 0 0,0-1-1,-1 1 1,0 0 0,1 1 82,-14 65 972,4-30-518,1 0 1,-5 47 0,13-73-342,1-1 0,-1 1 0,3 12 0,-2-21-148,0 0 0,0 0 0,0 1 0,1-1 0,-1 0 0,1 0 0,-1 0 0,1 0 0,0 0 0,0 0 0,0 0 0,0 0 0,0 0 0,0 0 0,1 0 0,-1-1 0,1 1 0,-1-1 0,1 1 0,0-1 0,2 2 0,-1-2 38,0 0 0,0 0 0,0 0 0,0-1 0,0 0 0,0 0 0,1 1 0,-1-2 0,0 1 0,0 0 0,0-1 0,0 1 0,0-1 0,0 0 0,5-2 0,5-3 95,-1 0 0,16-11 0,1 0-136,51-29 115,-70 39-132,0 0-1,-1 0 0,0-1 0,0-1 0,11-13 1,-14 14-94,0 0 34,0 0 0,7-12-1,-11 16-25,-1 1-1,0-1 0,1 0 0,-1 0 1,0 0-1,-1 0 0,1 0 0,-1 0 1,1-4-1,-1 8 24,0 0 1,0-1 0,0 1-1,0 0 1,0 0 0,0 0-1,0-1 1,0 1 0,0 0-1,0 0 1,0 0 0,-1 0-1,1-1 1,0 1 0,0 0 0,0 0-1,0 0 1,0 0 0,0-1-1,0 1 1,0 0 0,-1 0-1,1 0 1,0 0 0,0 0-1,0-1 1,0 1 0,-1 0-1,1 0 1,0 0 0,0 0-1,0 0 1,0 0 0,-1 0-1,1 0 1,0 0 0,0 0-1,0 0 1,-1 0 0,1 0-1,0 0 1,-2-1 20,4-1-4,0 1-174,-3-3-1804,23 16-13658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4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206 531 4384,'-3'-5'5619,"2"5"-5425,-8-1 1034,-11 7-1304,0 3 545,1 0-1,0 2 1,0 0-1,-17 15 1,21-15-236,10-8-160,1 1 0,0 0 1,0 1-1,1-1 0,-1 0 0,1 1 0,0 0 1,0 0-1,-4 9 0,6-12-16,1 0 0,-1 0-1,0 0 1,1 0 0,0 0 0,-1 0 0,1 0-1,0 0 1,0 0 0,0 0 0,0 0 0,0 0-1,1 3 1,0-4 0,0 0 0,-1 1 0,1-1 0,0 0-1,0 0 1,-1 0 0,1 0 0,0 0 0,0 0 0,0 0 0,0 0 0,1 0 0,-1 0-1,0 0 1,0-1 0,1 1 0,-1 0 0,0-1 0,0 1 0,1-1 0,2 1-1,-1-1 57,1 1 0,0-1 0,0 0 0,0 0 0,0-1 0,-1 1 0,1-1 0,0 0 0,0 0 0,-1 0 0,1 0 0,-1-1 0,1 1 0,-1-1 0,6-4 0,1 0 38,0-1-1,-1-1 1,16-15 0,-13 8-154,-9 11-147,0 0 1,0 1-1,0 0 0,0-1 1,4-2-1,-10 22-328,-3 28 1,6-37 541,1 1-1,-1-1 1,1 0 0,1 1-1,-1-1 1,1 0 0,5 11-1,-7-16-18,1 0 0,0-1 0,0 1 0,0 0 0,0 0 0,0-1 0,1 1 0,-1-1 0,0 1-1,1-1 1,-1 1 0,1-1 0,-1 0 0,1 0 0,0 0 0,0 0 0,-1 0 0,1 0 0,0 0 0,0 0 0,0-1 0,0 1-1,0-1 1,0 0 0,0 1 0,0-1 0,0 0 0,0 0 0,0 0 0,0 0 0,3-1 0,11-4 143,1-1-1,-1 0 1,0-1 0,26-16 0,-19 11-18,93-56 39,-98 56-175,0-2 0,-2 0 0,0 0 0,18-22 0,-12 7 19,-2-2 0,-1 0 1,-2 0-1,14-37 0,-2-4-115,-3 0 0,20-92 0,-42 149 30,-3 9-44,1 0 0,-1 0 0,0 0 1,1-7-1,-2 13 67,0 0 0,0 0 0,0 0 1,0-1-1,-1 1 0,1 0 0,0 0 0,0 0 0,0 0 0,0-1 0,0 1 1,0 0-1,0 0 0,0 0 0,0 0 0,0-1 0,-1 1 0,1 0 1,0 0-1,0 0 0,0 0 0,0 0 0,0 0 0,-1 0 0,1-1 0,0 1 1,0 0-1,0 0 0,0 0 0,-1 0 0,1 0 0,0 0 0,0 0 1,0 0-1,0 0 0,-1 0 0,1 0 0,0 0 0,0 0 0,0 0 0,0 0 1,-1 0-1,1 0 0,0 0 0,0 0 0,0 0 0,-1 0 0,1 1 0,0-1 1,0 0-1,0 0 0,0 0 0,0 0 0,-1 0 0,-8 7-111,4-1 97,1-1 0,0 2-1,0-1 1,0 0 0,-4 13 0,-12 39-101,15-41 72,-19 71 119,-19 146 0,41-218-45,1 0 0,0 0 1,2 27-1,-1-37 25,1-1 1,0 0-1,0 1 0,0-1 1,1 0-1,-1 0 1,1 0-1,1 0 0,-1 0 1,1 0-1,-1 0 1,1-1-1,1 1 0,4 4 1,-7-8 11,1 0 0,-1 0 0,1 0 0,-1 0-1,1 0 1,-1-1 0,1 1 0,0-1 0,-1 1 0,1-1 0,0 0 0,-1 1 0,1-1 0,0 0 0,0 0 0,-1 0 0,1-1 0,0 1 0,-1 0 0,1-1 0,0 1 0,2-2 0,4-1 27,0 0 1,0-1 0,9-6-1,-9 5-124,2-1 62,-1 0 0,0-1 1,-1-1-1,0 1 1,12-16-1,-9 11-145,18-16 0,-28 28 94,-1 0-1,0-1 1,1 1 0,-1 0 0,0-1 0,1 1 0,-1 0-1,1 0 1,-1-1 0,0 1 0,1 0 0,-1 0 0,1 0-1,-1 0 1,1 0 0,-1 0 0,1 0 0,-1-1 0,1 1-1,2 6-275,-5 15 102,1-17 177,0 4-9,1 0 1,0 0 0,1 11 0,0 5 27,-1-22 17,0 0-1,0 0 1,0 0 0,0 0-1,0 0 1,1 0-1,-1 0 1,1-1-1,-1 1 1,1 0-1,0 0 1,0 0-1,0-1 1,0 1 0,0 0-1,0-1 1,0 1-1,0-1 1,1 0-1,1 2 1,-1-1 27,0-1 0,1 0 0,-1 0 1,1 0-1,-1 0 0,1 0 0,0 0 0,-1-1 1,1 1-1,0-1 0,-1 0 0,6 0 0,4-1 84,1-1 0,-1 0-1,1-1 1,21-8 0,5-1-6,-1-3 0,-1-1 1,56-32-1,-73 35-178,-8 6-279,19-16 0,-88 71-294,-2 2 788,57-49-157,1 1 1,0 0-1,-1-1 0,1 1 1,0 0-1,0-1 1,0 1-1,0 0 1,0 0-1,1 0 0,-1 0 1,0 2-1,1-3 10,0 0-1,0 0 0,0 0 1,0-1-1,0 1 0,0 0 1,0 0-1,0 0 0,0-1 1,1 1-1,-1 0 0,0 0 1,1 0-1,-1-1 1,0 1-1,1 0 0,-1-1 1,1 1-1,-1 0 0,1-1 1,-1 1-1,1-1 0,-1 1 1,1-1-1,0 1 0,-1-1 1,1 1-1,0-1 0,0 1 1,-1-1-1,1 0 0,1 1 1,3 0 69,0 0 0,1 0 0,-1 0 0,1-1 0,-1 0 0,0 0 0,1 0 0,-1-1 0,1 0 0,-1 0 0,0 0 0,7-2 0,0-2 9,1 0 0,-1 0 0,22-14 0,-28 15-32,1-1 0,-1 1 0,0-2 0,8-6 0,-12 9-64,0 1 1,-1 0-1,1 0 0,0-1 1,-1 1-1,1-1 1,-1 0-1,0 1 1,0-1-1,0 0 1,0 0-1,-1 1 0,1-1 1,0-5-1,-2 6-11,1 1-1,0 0 1,-1-1 0,1 1-1,-1 0 1,0 0-1,1 0 1,-1-1-1,0 1 1,0 0 0,1 0-1,-1 0 1,0 0-1,0 0 1,0 1-1,0-1 1,-1 0 0,1 0-1,0 1 1,0-1-1,0 0 1,0 1-1,-1-1 1,1 1 0,0 0-1,-1-1 1,1 1-1,-2 0 1,-2-1 2,1 0 1,-1 0 0,0 1-1,1 0 1,-1 0 0,0 0-1,-4 1 1,-9-2 143,14-1 20,13 0-49,13-3-111,0 0 1,0-2 0,25-11-1,3-1 62,-28 11-59,0 1 1,1 1-1,0 0 1,1 2-1,35-2 1,-58 6 5,0 0 1,1 0-1,-1 0 1,0 0-1,1 0 1,-1 0-1,0 0 1,0 1-1,1-1 1,-1 0-1,0 1 1,0-1-1,0 1 1,0 0-1,0-1 1,1 1-1,-1 0 1,0-1-1,0 1 1,-1 0-1,1 0 1,0 0-1,0 0 1,0 0-1,-1 0 1,1 0-1,0 0 1,-1 0-1,1 0 1,-1 1-1,1-1 1,0 2-1,-1 1 0,0 0 0,1 0-1,-2 0 1,1 0 0,0 0-1,-1 0 1,0 0 0,0 0-1,-2 5 1,-7 17 52,-17 33 0,24-53 9,3-6-37,0 0 1,0 0-1,0 0 0,0 0 0,0 0 1,0 0-1,0 0 0,-1 0 1,1 0-1,0 1 0,0-1 0,0 0 1,0 0-1,0 0 0,0 0 1,0 0-1,0 0 0,0 0 0,0 1 1,0-1-1,0 0 0,0 0 1,0 0-1,0 0 0,0 0 0,0 0 1,0 1-1,0-1 0,0 0 1,0 0-1,0 0 0,0 0 1,0 0-1,0 0 0,0 0 0,1 1 1,-1-1-1,0 0 0,0 0 1,0 0-1,0 0 0,0 0 0,0 0 1,0 0-1,0 0 0,0 0 1,1 0-1,7-2 437,19-12-161,-17 8-206,56-26-215,88-32 0,-150 63 89,0 0 0,0 0 0,0 0 0,0 1 0,1-1 0,-1 1 0,6 0 0,-8 0 27,-1 0-1,0 1 1,1-1 0,-1 0-1,1 0 1,-1 1 0,0-1-1,1 1 1,-1-1 0,0 1-1,0-1 1,1 1 0,-1 0-1,0 0 1,0-1-1,0 1 1,0 0 0,0 0-1,0 0 1,0 0 0,0 0-1,0 1 1,-1-1 0,1 0-1,0 0 1,0 2 0,2 13 25,-1-1 1,0 1 0,-1 0-1,0 0 1,-3 17 0,1 5 208,-2-10-203,3-26-407,0-1-1,0 1 1,-1 0 0,1-1 0,-1 1 0,1-1 0,-1 1 0,0 0 0,0-1 0,0 0 0,0 1-1,0-1 1,0 0 0,-1 3 0,-10 1-3393,2 2 1312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48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 6048,'-23'-9'2752,"28"9"-2400,0 0 672,0 0-640,-2 0-288,7 5-96,4-1 96,-1 1-32,-5-2-1728,2 2 928,-20-5-3520,7 3 2368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5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1390 2496,'-2'0'80,"-12"1"1181,14-1-1224,0 0 0,-1 0 0,1 0 0,0 0-1,0 0 1,0 0 0,0 0 0,-1 1 0,1-1 0,0 0 0,0 0 0,0 0-1,0 0 1,-1 0 0,1 0 0,0 0 0,0 0 0,0 1 0,0-1 0,0 0-1,0 0 1,0 0 0,-1 0 0,1 1 0,0-1 0,0 0 0,0 0 0,0 0-1,0 0 1,0 1 0,0-1 0,0 0 0,0 0 0,0 0 0,0 0 0,0 1-1,0-1 1,0 0 0,0 0 0,0 0 0,0 1 0,0-1 0,0 0 0,0 0-1,1 0 1,-1 0 0,0 0 0,0 1 0,0-1 0,0 0 0,0 0-1,1 1 157,-1-1 1,0 1-1,0 0 0,1-1 0,-1 1 0,0-1 0,0 1 0,0 0 0,0-1 0,0 1 0,0-1 0,0 1 0,0 0 0,0-1 0,0 1 0,0 0 0,0-1 0,0 1 0,-1-1 0,1 1 0,-1 3 1734,7-7-926,5-3-556,0-1-1,0 0 1,0-1 0,-1-1 0,0 0 0,11-12 0,51-69 222,-72 90-667,105-157 292,-63 92-158,-31 48-128,115-188 619,-108 171-493,-1-1 0,-2 0 0,-2-1 0,11-44 0,14-122 1292,-37 188-1604,-4 23-185,-5 29 3,-39 282-75,45-277 519,2-1 1,10 78-1,-7-85 12,-1-22 20,0 0 0,6 23-1,-7-33-75,1 0-1,-1 1 0,1-1 1,-1 0-1,1 0 0,4 5 1,-5-7-16,-1 0 0,1 0 0,0 0-1,0 0 1,0 0 0,0 0 0,1-1 0,-1 1 0,0 0 0,0-1 0,0 1 0,0-1 0,1 1 0,-1-1-1,0 0 1,1 0 0,-1 1 0,2-1 0,-2 0-3,1 0-1,-1-1 1,0 1-1,1 0 1,-1-1-1,0 1 1,1-1-1,-1 1 1,0-1-1,0 1 1,0-1-1,1 0 1,-1 0-1,0 0 1,0 1-1,0-1 1,0 0-1,0 0 1,-1 0-1,1-1 1,1-1-1,4-4 82,48-58 502,5-5-308,39-21-249,-58 56-36,46-53 1,-61 57 12,-2-1 0,-1-1 0,-1-1 1,-2-1-1,28-73 0,29-88 234,-59 145-221,11-53 0,-26 99-14,0-7-8,0 0 0,0 0 1,-1-24-1,-1 36-25,0-1-1,0 1 1,0-1 0,0 1 0,0 0-1,0-1 1,0 1 0,0-1 0,0 1-1,0 0 1,0-1 0,0 1 0,0 0-1,0-1 1,-1 1 0,1-1 0,0 1-1,0 0 1,-1-1 0,1 1 0,-6 2-349,-5 12-2,-5 36 220,1 1 1,-10 66 0,-66 303 190,11-91 336,57-247-93,11-46 181,12-28-379,0-8-76,0 0 1,0 0-1,0 0 0,0 0 1,0 0-1,0 0 1,0 0-1,0 0 1,0 0-1,1 0 1,-1 0-1,0 0 1,0 0-1,0 0 1,0 0-1,0 0 1,0 0-1,0 0 0,0 0 1,0 0-1,0 0 1,0 0-1,0 0 1,0 0-1,0 0 1,0 0-1,0 0 1,0 0-1,0 1 1,0-1-1,0 0 1,0 0-1,0 0 1,0 0-1,0 0 0,1 0 1,-1 0-1,0 0 1,0 0-1,0 0 1,0 0-1,2-12 156,1-10-8,2 0-1,8-29 1,-7 36-171,0-4-6,1 0-1,1 0 1,0 1 0,2 0-1,13-20 1,-7 17-122,33-34-1,-41 47 131,-1 2-1,2-1 1,-1 1 0,1 0-1,0 1 1,0 0-1,16-6 1,-23 10-8,0 0 0,-1 1 0,1 0 0,0-1 0,0 1 0,-1 0 0,1 0 0,0 0 0,0 0 0,0 0 0,-1 0 1,1 0-1,0 1 0,0-1 0,-1 1 0,1-1 0,0 1 0,-1 0 0,1 0 0,0 0 0,-1 0 0,0 0 0,1 0 0,-1 0 0,1 0 0,-1 0 0,0 1 0,0-1 0,0 0 0,0 1 0,0-1 0,2 4 0,2 5 23,0 0 0,-1 0 0,0 1 0,3 13 0,-4-14 20,13 57 123,5 16-381,-17-70 254,1 0-1,0 0 0,1 0 0,8 12 0,-12-23-15,-1 0 0,1 1 0,0-1-1,-1-1 1,1 1 0,0 0 0,0 0-1,0-1 1,0 1 0,1-1 0,-1 1-1,0-1 1,1 0 0,-1 0 0,6 1-1,-4-1-5,1 0 0,-1-1-1,1 1 1,-1-1-1,1-1 1,-1 1-1,1 0 1,6-3 0,4-1 29,-1-1 0,0 0 0,0-1 0,19-12 0,30-20 68,-1-3-1,83-70 0,-37 6 294,-102 99-316,1-1 0,-1 0 1,-1 0-1,1 0 0,-1-1 0,5-11 1,-10 18-80,1 1 1,-1-1-1,0 0 1,1 0 0,-1 0-1,0 1 1,0-1 0,0 0-1,0 0 1,0 0-1,0 0 1,0 1 0,0-1-1,0 0 1,0 0 0,-1-1-1,1 2-7,0 0 0,0 0 0,0-1 0,-1 1-1,1 0 1,0 0 0,0 0 0,-1-1 0,1 1 0,0 0 0,0 0-1,-1 0 1,1 0 0,0 0 0,0 0 0,-1 0 0,1-1-1,0 1 1,-1 0 0,1 0 0,0 0 0,0 0 0,-1 0 0,1 0-1,0 0 1,-1 0 0,1 1 0,0-1 0,0 0 0,-1 0-1,1 0 1,0 0 0,0 0 0,-1 0 0,1 0 0,0 1 0,0-1-1,-1 0 1,1 0 0,0 1 0,-13 8-114,2 0-1,-1 2 1,-13 15 0,-16 26 14,32-39 104,0-1 0,1 2 0,0-1 0,1 1 0,1 0 0,-6 20 0,4-9 15,2 0 1,-6 50-1,11-59 4,0-1 0,1 0 0,3 24-1,-2-32 23,0-1-1,1 1 1,0-1-1,0 1 0,0-1 1,1 0-1,0 0 0,0 0 1,0 0-1,8 10 1,-10-15-26,-1 0 1,1-1 0,-1 1-1,1 0 1,0 0 0,-1-1 0,1 1-1,0 0 1,-1-1 0,1 1-1,0-1 1,0 1 0,0-1-1,0 1 1,-1-1 0,1 0 0,0 1-1,0-1 1,0 0 0,0 0-1,0 1 1,0-1 0,0 0-1,0 0 1,0 0 0,0 0-1,0 0 1,0 0 0,0-1 0,0 1-1,-1 0 1,1 0 0,0-1-1,0 1 1,0-1 0,0 1-1,0-1 1,-1 1 0,1-1 0,0 1-1,1-2 1,3-4 56,-1 0 0,0 0 0,0 0 0,-1 0 1,1-1-1,-1 1 0,2-8 0,14-54 140,-17 63-192,29-127 57,-26 115-80,-1 0 0,0 0 0,-2 0-1,0-1 1,0-18 0,3 13-159,-5 23 53,4 7 26,0 10 59,0 21-1,3 11 9,2-5 11,21 62 0,-28-102 33,0 1 0,1 0 1,-1-1-1,1 1 0,4 5 1,-6-9-19,0 0 1,0 0-1,0 0 0,0 0 1,0 0-1,0 0 0,0 0 1,0 0-1,0-1 0,1 1 1,-1 0-1,0-1 0,0 1 1,1-1-1,-1 1 0,0-1 1,1 0-1,-1 1 0,1-1 1,-1 0-1,1 0 1,-1 0-1,0 0 0,2 0 1,8-4 40,0-1 1,0 0 0,-1-1-1,0 0 1,0 0 0,0-1-1,12-12 1,-4 5-1,87-76 73,-69 57-82,-14 14-4,-2 0-1,0-1 1,-2-1 0,0-1-1,23-37 1,-25 29 61,-1-1 1,-1 0-1,10-34 1,23-105 102,-27 94-181,-2 0-18,10-105 0,-24 158-275,-4 23 257,0 0 1,0 0-1,0 0 0,0 0 1,0 0-1,0 0 1,0 0-1,0 1 0,0-1 1,0 0-1,0 0 1,0 0-1,0 0 0,0 0 1,0 0-1,0 0 1,0 0-1,0 0 0,1 0 1,-1 0-1,0 0 1,0 0-1,0 0 0,-2 14-207,-5 107 154,6-69 67,23 436 410,-17-368-487,-3-65 79,10 77-1,-8-100-2407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48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5 182 7040,'-5'-17'3200,"55"-14"-2752,0 11 1408,3 3-1088,37-6 704,5 3-896,18 0-352,-10 3-192,13 6-32,-11 6 0,-2 5 128,-14 8-64,-12 4-1568,-14 7 800,-10 6-5216,-8 4 3296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50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454 239 2144,'4'-4'518,"-1"0"1,1 1-1,-1 0 1,1 0-1,8-5 1,-7 5 60,-1 0 0,1 0-1,-1 0 1,6-7 0,-6 5-122,0 0 1,0 0-1,-1-1 0,1 1 1,-1-1-1,-1 1 1,1-1-1,-1 0 0,2-8 1,-3 11-354,-1 0 1,0 0-1,1 0 1,-1 0 0,0-1-1,-1 1 1,1 0-1,-1 0 1,1 0-1,-1 0 1,0 1 0,0-1-1,0 0 1,0 0-1,-1 0 1,1 1 0,-1-1-1,0 1 1,1-1-1,-1 1 1,-4-4 0,-2 0-66,0-1 0,0 1 0,-1 1 0,0 0 1,0 0-1,0 0 0,-1 1 0,1 1 0,-1-1 1,0 2-1,0-1 0,-14 0 0,4 0-59,1 2 0,-1 0 0,1 1 0,-1 2 0,-33 5 0,38-4-6,0 1 0,0 0 1,1 1-1,0 1 0,-17 9 1,24-10 16,-1-1 1,1 2 0,0-1-1,0 1 1,0 0 0,1 0 0,0 1-1,0 0 1,1 0 0,-6 8 0,2 3 24,0 0 0,2 0 1,0 1-1,1 0 0,0 0 1,2 0-1,0 1 0,-1 30 1,4-16 138,1 0 0,2 0 0,1-1 0,9 43 0,-2-21 68,7 30 279,-16-81-417,-1 1 0,1-1 0,-1 1 0,0 0 0,-2 8 0,1 2 141,0-14-214,1 0 0,0 0 0,-1 0 0,0 0 0,1 0 0,-1-1 0,1 1 0,-1 0 0,0 0 0,0-1 0,0 1 0,1 0 0,-1-1 0,0 1 0,-2 0 0,3-1-68,0 0-1,0 0 0,0 0 1,0 0-1,0 0 0,0 0 1,0 0-1,0 0 0,0 0 1,-1 0-1,1 0 0,0 0 1,0 0-1,0 0 0,0 0 1,0 0-1,0 0 1,0 0-1,0-1 0,0 1 1,0 0-1,0 0 0,0 0 1,0 0-1,0 0 0,0 0 1,0 0-1,0 0 0,0 0 1,0-1-1,0 1 0,0 0 1,0 0-1,0 0 0,0 0 1,0 0-1,0 0 0,0 0 1,0 0-1,0 0 0,0 0 1,0-1-1,0 1 0,0 0 1,0 0-1,0 0 0,0 0 1,0 0-1,0 0 0,0 0 1,0 0-1,0 0 0,0 0 1,1 0-1,-1 0 0,0 0 1,0-1-1,0 1 0,0 0 1,0 0-1,0 0 0,0 0 1,0 0-1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5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20 122 6144,'-4'-3'151,"2"2"257,1 1 0,-1-1 1,1-1-1,-1 1 0,1 0 0,-1 0 0,1 0 0,-2-3 0,3 4-344,-1 0-1,1-1 1,0 1 0,0 0 0,0 0 0,0 0 0,0 0-1,0-1 1,0 1 0,0 0 0,0 0 0,0 0 0,0 0-1,1-1 1,-1 1 0,0 0 0,0 0 0,0 0 0,0 0 0,0-1-1,0 1 1,0 0 0,0 0 0,0 0 0,1 0 0,-1 0-1,0 0 1,0-1 0,0 1 0,0 0 0,0 0 0,0 0-1,1 0 1,-1 0 0,14-4 1323,93-13 1877,84-17-1045,-69 11-1814,34 1-48,-136 21-242,-19 1-211,-1 0 1,1-1-1,-1 1 0,1 0 0,-1 0 1,1 0-1,-1 0 0,1 0 1,0 1-1,-1-1 0,1 0 0,-1 0 1,1 0-1,-1 0 0,0 1 1,1-1-1,-1 0 0,1 0 0,-1 1 1,1-1-1,-1 0 0,0 1 0,1-1 1,-1 0-1,1 1 0,-1-1 1,1 1-1,-1 19-5280,5-4 3083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5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78 109 5216,'0'0'58,"0"-1"1,0 1 0,1 0-1,-1-1 1,0 1-1,0 0 1,0-1 0,0 1-1,0 0 1,-1-1-1,1 1 1,0 0 0,0-1-1,0 1 1,0 0-1,0 0 1,0-1 0,0 1-1,-1 0 1,1-1-1,0 1 1,0 0 0,0 0-1,-1-1 1,1 1-1,0 0 1,0 0-1,-1-1 1,1 1 0,0 0-1,0 0 1,-1 0-1,1 0 1,0 0 0,-1-1-1,1 1 1,0 0-1,-1 0 1,1 0 0,0 0-1,-1 0 1,0 0-1,1 0-17,-1 1 0,0-1 0,0 0 0,1 1 0,-1-1 0,0 0-1,1 1 1,-1-1 0,0 1 0,1-1 0,-1 1 0,1 0 0,-1-1-1,0 1 1,1-1 0,0 1 0,-1 0 0,0 1 0,-16 29 999,10-18-512,-1 1 0,1 1 0,-6 19 0,12-29-369,0 0 1,0 0-1,0 0 0,0 0 0,1 0 1,0 0-1,0 0 0,0 0 0,1 0 1,0 0-1,0 0 0,0 0 0,0 0 1,4 8-1,-3-9-25,0-1 1,1 1 0,-1-1-1,1 0 1,-1 0-1,1 0 1,0 0-1,0-1 1,0 1-1,0-1 1,1 1-1,-1-1 1,1 0 0,-1-1-1,1 1 1,0 0-1,-1-1 1,1 0-1,0 0 1,0 0-1,0-1 1,0 1 0,0-1-1,5 0 1,-4 0 1,0 0 1,1 0 0,-1-1-1,0 0 1,0 0 0,1 0-1,-1 0 1,0-1 0,0 0-1,-1 0 1,1 0 0,0-1-1,-1 0 1,1 0 0,-1 0-1,0 0 1,7-8 0,-7 7-108,-1 0 0,0 0 0,0-1 0,-1 1 0,1-1 0,-1 0 0,0 0 0,0 0 0,-1 0 0,1 0 0,-1 0 0,0 0 0,-1 0 1,1 0-1,-1-1 0,0 1 0,0 0 0,-1 0 0,1-1 0,-1 1 0,0 0 0,-1 0 0,1 0 0,-1 0 0,0 0 0,0 0 0,-1 1 0,-4-8 0,5 10-39,0 0-1,0 0 0,0 0 1,0 0-1,-1 1 0,1-1 1,0 1-1,-1-1 0,1 1 1,-1 0-1,0 0 0,1 0 1,-1 0-1,0 1 0,0-1 1,1 1-1,-1-1 0,0 1 1,0 0-1,0 0 0,0 0 1,1 1-1,-1-1 0,0 1 1,0 0-1,-3 0 0,4 0-140,-1 0-1,1 0 1,-1 0-1,1 0 0,-1 0 1,1 1-1,-1-1 0,1 1 1,0-1-1,0 1 1,0 0-1,0 0 0,0 0 1,0 0-1,1 0 1,-1 0-1,1 0 0,-1 1 1,1-1-1,0 1 0,0-1 1,0 1-1,0-1 1,0 1-1,1 0 0,-1-1 1,0 5-1,2-5-99,-1 0-1,0 0 0,1 0 1,-1 0-1,1 0 1,0 0-1,-1 0 0,1 0 1,0 0-1,0 0 1,1 0-1,-1-1 1,0 1-1,1 0 0,-1-1 1,0 1-1,1-1 1,0 1-1,-1-1 0,1 0 1,3 2-1,4 2-459,1 0 0,-1-1 0,12 4 0,-13-5 338,20 6-123,1-1 0,44 7 0,-14-1 701,-40-9 1133,37 6-1,-44-10-74,-9 0-715,0-1-1,0 1 0,0-1 0,0 0 0,0 0 0,5-1 0,-7 1-382,0 0 0,0-1-1,0 1 1,0-1 0,0 1-1,0-1 1,0 0 0,-1 1-1,1-1 1,0 0 0,0 1-1,0-1 1,-1 0 0,1 0-1,0 0 1,-1 0 0,1 0-1,-1 0 1,1 0 0,-1 0-1,0 0 1,1 0 0,-1-1-1,32-98 2023,-26 83-2068,0 0 1,2 0-1,-1 1 0,2 0 0,0 0 1,1 1-1,1 0 0,0 0 0,1 2 1,20-19-1,-29 29-126,0 1-1,0 0 1,0 0-1,0 0 1,0 0-1,1 1 1,-1-1-1,1 1 1,-1 0-1,1 0 1,-1 0-1,1 1 1,-1-1-1,1 1 1,0 0-1,0 0 1,-1 0-1,1 0 1,0 1-1,-1-1 1,1 1-1,-1 0 1,6 2-1,4 3 19,0 0-1,-1 2 1,1-1 0,19 17 0,-17-12 103,19 11-1,-12-10-81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5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2 813 4480,'-2'-22'3855,"4"25"-3248,3 5-461,-2 15 954,-1-1 1,-1 36 0,1 22 823,-1-61 1420,-1-21-3143,1 0 1,0-1-1,0 1 0,0 0 1,0 0-1,1 0 0,-1 0 1,2-1-1,4-8 115,2-10-197,0 0 0,-2-1-1,6-27 1,-6 22-39,5-20-86,22-75 5,-26 97-2,2 2 0,21-42 0,-28 58-23,2 0 0,-1 1 1,1-1-1,0 1 0,0 0 0,1 0 1,0 1-1,0 0 0,11-8 1,-14 11 12,1 1 0,-1-1 0,1 0 0,0 1 0,0 0 0,0 0 0,0 0 0,0 0 0,0 1 0,0-1 0,0 1 0,0 0-1,0 0 1,0 1 0,0-1 0,0 1 0,0 0 0,0 0 0,7 3 0,0 1 13,0 0 0,0 1-1,-1 0 1,0 1 0,0 0-1,17 17 1,-12-9 130,-1 2 1,25 34 0,-25-31-32,-7-10-41,-1-1 0,0 1 0,6 13-1,-9-16-37,-3-5-32,1 0 0,0 0 0,-1 0 0,1 0 1,0 0-1,0 0 0,0-1 0,0 1 0,1 0 0,-1 0 1,0-1-1,1 1 0,-1-1 0,1 1 0,0-1 0,-1 0 0,1 1 1,0-1-1,0 0 0,3 1 0,3-1-722,-1 0 1,1 0-1,-1-1 0,1 0 1,-1 0-1,1-1 1,-1 0-1,0-1 0,1 1 1,-1-1-1,0-1 0,10-4 1,11-6-334,44-28 1,-59 33 971,25-16 1091,-2-3-1,50-47 1,-85 73-877,0 1 1,0-1 0,0 0 0,0 0-1,-1 0 1,1 0 0,0 0 0,-1 0-1,1 0 1,-1 0 0,1 0 0,-1 0-1,1 0 1,-1 0 0,0 0 0,1-3-1,-1 4-100,0 0 0,0 0 0,0 0 0,0 0 0,-1-1 1,1 1-1,0 0 0,0 0 0,0 0 0,0 0 0,0 0 0,0-1 0,0 1 0,-1 0 0,1 0 0,0 0 0,0 0 0,0 0 0,0 0 0,0 0 0,-1 0 0,1 0 0,0 0 0,0-1 0,0 1 0,-1 0 0,1 0 0,0 0 0,0 0 0,0 0 0,0 0 0,-1 0 0,1 0 0,0 0 0,0 1 0,-1-1 0,-14 7 351,1 3-161,-1 1-1,2 0 1,0 1 0,0 1 0,-12 15-1,0 5 259,-25 42 0,43-64-314,0 0 0,1 1-1,0 0 1,1 0 0,0 0-1,1 1 1,-5 23 0,9-34-77,0 0 1,0 1-1,0-1 1,0 0-1,1 0 1,-1 0-1,0 1 1,1-1-1,0 0 1,-1 0 0,1 0-1,0 0 1,0 0-1,2 2 1,-3-3-40,1 0 1,0 0 0,0 0-1,0 0 1,0 0 0,0 0-1,0-1 1,0 1 0,0 0-1,0 0 1,0-1 0,0 1-1,1-1 1,-1 1 0,0-1 0,0 0-1,1 1 1,-1-1 0,0 0-1,0 0 1,1 0 0,-1 0-1,0 0 1,1 0 0,-1 0-1,1-1 1,6-1 76,-1 0 0,0-1 0,0 0 0,-1 0 0,1 0 0,0-1 0,-1 0 0,11-10 0,1-2 64,23-26-1,8-23-170,-16 19-467,-38 61 221,1 1 1,0-1-1,-3 28 0,6-37 238,1 1-1,0-1 0,0 0 0,0 0 1,1 0-1,0 0 0,0 0 0,1 0 0,3 9 1,-4-12 19,1 1-1,0-1 1,0 0 0,0 0 0,0 0 0,0-1 0,0 1 0,1-1 0,-1 1-1,1-1 1,0 0 0,0 0 0,0 0 0,0 0 0,0 0 0,0-1 0,6 3-1,0-1 89,1-1 0,-1 0 0,0-1 0,1 0 0,-1 0 0,0-1 0,15-1 0,-8-1 25,0-1 0,0 0-1,23-9 1,-24 6-92,-1 0 0,0-1 0,0-1 0,0-1 0,-1 0 0,0 0 0,-1-1 0,0-1 0,17-20 0,4-9 39,45-72 0,-25 33-16,-1 8-26,-6 9-19,66-116-1,-107 167-33,-1 0 1,0 0-1,0 0 0,-1-1 0,-1 1 0,0-1 0,0 0 0,-1 0 0,-1 0 0,0 1 1,-2-21-1,2 31-5,0 1 1,-1-1 0,1 0 0,0 0-1,0 1 1,-1-1 0,1 0 0,0 1-1,-1-1 1,1 0 0,-1 1 0,1-1-1,-1 1 1,1-1 0,-1 1 0,1-1-1,-1 1 1,0-1 0,1 1 0,-1-1-1,0 1 1,1 0 0,-1-1 0,0 1-1,1 0 1,-1 0 0,0 0 0,0-1-1,1 1 1,-1 0 0,0 0 0,0 0-1,1 0 1,-1 0 0,0 0 0,0 1-1,1-1 1,-1 0 0,0 0 0,0 1-1,-2 0-20,0-1 0,1 1 0,-1 0 0,1 0 0,-1 1 0,1-1 0,0 0 0,-1 1 0,1 0 0,0-1 0,-2 3 0,-24 32 3,2 1 0,2 1 1,-36 74-1,49-86 6,1 0 0,2 1 1,1 0-1,-4 29 0,10-54 32,-8 49 170,3 1-1,-1 64 1,4-98-24,2-17-127,1 0 0,-1 0 1,1 0-1,0 0 0,-1 1 1,1-1-1,0 0 0,0 0 0,0 1 1,0-1-1,0 0 0,0 0 1,0 1-1,1-1 0,0 2 1,-1-1 450,-4 1-255,3-4-20,1-3-47,0-16-67,0 1 0,-2-1 0,-5-21 0,7 39-90,0 1 1,-1 0-1,1 0 1,0-1-1,-1 1 1,1 0-1,-1 0 1,0-1-1,1 1 1,-1 0-1,0 0 1,0 0 0,0 0-1,0 0 1,0 0-1,0 0 1,0 0-1,0 0 1,0 1-1,0-1 1,0 0-1,-1 1 1,1-1-1,0 1 1,0-1-1,-1 1 1,1 0 0,0-1-1,-1 1 1,1 0-1,0 0 1,-1 0-1,1 0 1,-1 0-1,1 0 1,0 0-1,-1 1 1,1-1-1,0 0 1,0 1-1,-1-1 1,1 1-1,0 0 1,0-1 0,0 1-1,-1 0 1,1 0-1,-2 1 1,0 2-30,0 0 0,0 0 1,0 1-1,0-1 0,-3 9 1,-5 9-29,2-8 42,2 1 0,0 0-1,0 0 1,1 0 0,1 1 0,1 0 0,0 0-1,1 0 1,1 1 0,-1 19 0,3-32 59,1 0 0,-1 0-1,1 0 1,-1 0 0,1 0 0,0 0 0,1 0 0,-1 0 0,1-1 0,2 6 0,-3-8-10,-1 0 0,1 0 0,0 0 0,0 0 0,0 0 0,0 0 0,0 0 0,0 0 0,0 0 0,0 0 0,0-1 0,0 1 0,0 0 0,0-1 0,0 1 0,1-1 0,-1 1 0,0-1 0,0 0 0,1 1 0,-1-1 0,0 0 0,1 0 0,-1 0 0,0 0 0,0 0 0,1 0 0,-1 0 0,0-1 0,1 1 0,-1 0 0,0-1 0,2 0 0,-1 0 4,0 0 0,-1 0 0,1 0 1,0 0-1,-1 0 0,0 0 0,1-1 0,-1 1 1,0-1-1,1 1 0,-1 0 0,0-1 0,0 0 0,0 1 1,1-4-1,3-4 70,11-22 63,0-1 1,20-66-1,-23 61-85,66-175-236,-55 143 120,34-98 151,-44 118-325,12-77 0,-25 125 163,-1 0 0,0 0 0,0 0 0,0 0 0,0 0 1,0 0-1,0 0 0,0 0 0,0 0 0,0 0 0,0 0 0,0 0 0,-1-1 0,1 2 38,-1 0 0,1 0 0,0 0 1,0 0-1,-1 0 0,1 0 0,0 0 0,0 0 0,-1 0 0,1 0 0,0 0 0,0 0 0,-1 0 0,1 1 0,0-1 1,0 0-1,-1 0 0,1 0 0,0 0 0,0 1 0,0-1 0,0 0 0,-1 0 0,1 0 0,0 1 0,0-1 0,0 0 1,0 0-1,-1 1 0,-16 28-262,16-27 258,-32 67-228,-29 84-1,52-122 347,2 1-1,-6 54 1,9-56-51,4-23-49,-16 132 99,15-119-58,2 1 0,0 0-1,2-1 1,6 35 0,-7-49 31,1 1 1,-1-1 0,1 0 0,1 0-1,-1 0 1,1 0 0,5 8 0,-6-12-44,0 0-1,0-1 1,-1 1 0,1 0 0,0 0 0,1-1-1,-1 1 1,0-1 0,0 0 0,1 0 0,-1 0-1,1 0 1,-1 0 0,1 0 0,-1-1 0,1 1-1,-1-1 1,1 1 0,0-1 0,3 0 0,4-1 65,0 0 1,0 0-1,0-1 1,0 0 0,0-1-1,12-4 1,-1-2-20,32-19 0,-32 15-42,0-1-1,-1-1 1,-1 0-1,0-2 1,-1 0 0,-1-1-1,0-1 1,-2 0-1,19-31 1,-28 39-59,-4 7-31,0 0-1,-1 1 1,1-1-1,1 1 1,-1-1 0,0 1-1,1 0 1,0 0-1,0 0 1,4-3 0,-7 6 36,1 1 1,-1-1 0,0 0 0,0 1 0,0-1 0,0 1 0,1-1-1,-1 0 1,0 1 0,0-1 0,0 1 0,0-1 0,0 1-1,0-1 1,0 1 0,0-1 0,0 0 0,0 1 0,-1-1 0,1 1-1,0 0 1,-17 63-237,0 5 310,15-61-34,1 1 1,1 0 0,-1 0-1,1 0 1,1-1 0,1 11-1,-1-14 20,0 0-1,0 0 1,1-1-1,0 1 1,0 0-1,0 0 1,1-1-1,0 1 1,0-1-1,0 0 1,5 5-1,-6-7-25,-1-1 1,1 1-1,0-1 0,0 0 0,0 0 0,0 0 1,0 0-1,1 0 0,-1 0 0,0 0 0,0-1 1,1 1-1,-1-1 0,0 0 0,1 1 0,-1-1 1,0 0-1,1 0 0,-1-1 0,0 1 0,0 0 1,1-1-1,-1 0 0,4-1 0,4-2 27,0 0 0,0-1 0,-1 0 0,12-8 0,229-151 125,-42 11-166,-203 149 18,-4 4-27,-1 0 0,1-1 0,0 1 0,-1 0 0,0-1-1,1 1 1,-1 0 0,1-1 0,-1 1 0,1-1 0,-1 1-1,0-1 1,1 1 0,-1-1 0,0 1 0,0-1 0,1 1-1,-1-1 1,0 1 0,0-1 0,0 0 0,1 0 0,-1 1 6,0 0 0,0 0 0,0 0 0,0 0 0,0 0 0,0-1 0,0 1 1,0 0-1,0 0 0,-1 0 0,1 0 0,0 0 0,0 0 0,0 0 0,0 0 0,0 0 1,0 0-1,0 0 0,0 0 0,0 0 0,0 0 0,0 0 0,0-1 0,0 1 0,0 0 1,0 0-1,0 0 0,0 0 0,0 0 0,-1 0 0,1 0 0,0 0 0,0 0 1,0 0-1,0 0 0,0 0 0,0 0 0,0 0 0,0 0 0,0 0 0,0 0 0,0 0 1,0 0-1,-1 0 0,1 0 0,0 0 0,0 0 0,0 0 0,0 0 0,0 0 0,0 1 1,0-1-1,0 0 0,0 0 0,0 0 0,0 0 0,0 0 0,0 0 0,0 0 1,0 0-1,-7 2-62,1 0 1,0 0-1,0 0 1,1 1-1,-1-1 1,-8 7-1,-34 26-66,43-31 106,-23 19-11,2 1 1,0 1 0,2 1 0,-30 42 0,30-30 153,23-35-94,-1-1 1,1 1-1,0 0 1,0 0-1,0-1 1,0 1 0,1 0-1,-1 0 1,1 0-1,0 0 1,0 0-1,0 5 1,0-8-16,0 1 0,0-1 0,1 1 0,-1-1 0,0 1 0,0-1 0,0 1 0,1-1 0,-1 1 0,0-1 0,1 0 0,-1 1 0,0-1 0,1 1 0,-1-1 0,0 0 0,1 1 0,-1-1 0,1 0 0,-1 0 0,1 1 0,-1-1 0,1 0 1,-1 0-1,1 0 0,-1 1 0,1-1 0,-1 0 0,1 0 0,-1 0 0,1 0 0,-1 0 0,1 0 0,-1 0 0,1 0 0,-1 0 0,1-1 0,-1 1 0,1 0 0,-1 0 0,1 0 0,-1 0 0,1-1 0,-1 1 0,0 0 0,2-1 0,25-17 216,-20 13-197,20-16-24,-1-1 0,-1-2 0,-1 0-1,-1-2 1,-1 0 0,20-33 0,-32 47-100,-13 18-1,0-1 0,1 1-1,-1 0 1,1 0 0,1 0 0,-1 0 0,0 10 0,-1 4 29,0 33 1,3-50 87,0 1-1,0-1 1,1 1-1,-1 0 1,1-1-1,0 0 1,0 1 0,0-1-1,1 1 1,-1-1-1,1 0 1,0 0 0,0 0-1,4 6 1,-4-8-5,0 1 0,-1-1 0,1 1-1,0-1 1,0 0 0,0 1 0,0-1 0,0 0 0,0 0 0,0-1 0,0 1 0,1 0 0,-1-1 0,0 1-1,0-1 1,1 0 0,-1 0 0,0 0 0,0 0 0,1 0 0,-1 0 0,0-1 0,1 1 0,3-2 0,2-1 6,0-1 1,0 1-1,0-2 1,-1 1-1,1-1 1,-1 0-1,0-1 1,-1 0-1,8-8 1,6-8-15,22-33 0,-1-2 68,151-216 229,-153 210-390,59-121 1,-96 173-202,-2 11 277,0 0 1,0 0-1,0 0 1,0 1-1,0-1 1,0 0-1,0 0 1,0 0-1,0 0 1,0 0-1,-1 0 1,1 0-1,0 1 1,0-1-1,0 0 1,0 0-1,0 0 1,0 0-1,0 0 1,-1 0-1,1 0 1,0 0-1,0 0 1,0 0-1,0 0 1,0 0-1,-1 0 1,1 0-1,0 0 1,0 0-1,0 0 1,0 0-1,0 0 1,-1 0-1,1 0 1,0 0-1,0 0 1,0 0-1,0 0 1,0 0-1,0 0 1,-1 0-1,1 0 1,0 0-1,0 0 1,0-1-1,0 1 1,0 0-1,0 0 1,0 0-1,0 0 1,-1 0-1,1 0 1,0 0-1,0-1 1,0 1-1,0 0 1,0 0-1,0 0 1,0 0-1,0 0 1,0-1-1,0 1 1,0 0-1,0 0 1,0 0-1,0 0 1,-11 10-130,2 2 0,-1-1 1,1 1-1,-11 19 1,7-10 105,-11 18 63,1 0 0,2 2-1,2 0 1,2 2-1,1 0 1,3 0 0,1 2-1,-11 87 1,21-116-212,-8 83 491,5-35-3865,1-18-2391,7-31 3681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5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37 5888,'-45'-28'2688,"27"23"-2336,10 2-192,13 6-576,8 2-3552,9 3 2208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58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170 840 4800,'-7'-13'1557,"7"13"-1490,0 0 0,0-1 0,0 1 0,0-1 0,0 1 0,0-1 0,0 1 0,0 0 0,0-1 0,1 1 0,-1-1 0,0 1 0,0 0 0,0-1 0,1 1 0,-1-1 0,0 1 0,0 0 0,1 0-1,-1-1 1,0 1 0,1 0 0,-1-1 0,0 1 0,1 0 0,-1 0 0,1 0 0,-1-1 0,0 1 0,1 0 0,-1 0 0,1 0 0,-1 0 0,1 0 0,3-2 794,25-26 2498,-21 19-2808,1 1 1,15-12 0,126-77 1906,-123 83-2246,-1-2 0,-1-1-1,0-1 1,-1 0 0,-1-2 0,-1-1-1,0-1 1,-2-1 0,29-42-1,-22 21 235,23-52 1,16-51-511,-57 126-50,-29 60-841,-24 65 742,32-79 179,0 0 0,-26 37 0,-43 42-60,74-96 98,-233 309 268,-37 66 293,214-309 739,47-56-192,132-139 163,-48 63-1237,82-54 1,-126 95-68,115-79-11,96-71-27,-205 146 57,-23 17-70,0 0 0,-1-1 0,9-8 0,-13 12-69,-4 4 4,-6 10-110,-12 18 57,14-16 219,1-1 0,-4 20 0,1-2-116,7-28 116,0 1 0,0 0 0,0 0 0,1 0 0,0-1 0,-1 1 0,2 0 0,-1 0 0,1 0 0,0 0 0,0 0 0,0-1 0,0 1 0,1 0 0,0-1 0,3 6 0,-5-9-5,1 0 0,-1 0 0,1 0 0,0 0 0,-1 0 0,1 0 0,0 0 0,-1 0 0,1 0 0,0-1 0,0 1 0,0 0 0,0 0-1,0-1 1,0 1 0,0-1 0,0 1 0,0-1 0,0 1 0,0-1 0,0 0 0,0 0 0,1 1 0,-1-1 0,0 0 0,0 0 0,0 0 0,0 0-1,3-1 1,0 0 51,1 0 0,-1-1-1,1 1 1,-1-1 0,7-4-1,-8 5-42,23-15 115,-1-1 0,30-26 1,-14 11-20,13-9-70,87-61-105,-124 90-126,-12 8-263,-16 15 34,0-1 358,1 2-1,0-1 1,0 1-1,1 1 1,-8 15-1,12-20 64,1 1 0,0 0-1,0 0 1,1 0 0,0 0-1,1 1 1,0-1 0,1 1 0,-1 13-1,2-20 15,0 0 1,0 0-1,0 0 0,1 0 0,-1 0 0,1-1 0,0 1 0,0 0 0,0 0 0,3 5 1,-3-7 0,-1 0 0,1 0 1,0 0-1,0 0 0,0 0 0,0 0 1,0-1-1,0 1 0,0 0 1,0 0-1,1-1 0,-1 1 1,0-1-1,0 1 0,1-1 1,-1 1-1,0-1 0,0 0 0,1 0 1,-1 1-1,0-1 0,1 0 1,-1 0-1,0 0 0,1-1 1,1 1-1,8-3 91,-2 0 0,1 0 0,0 0 1,0-2-1,-1 1 0,12-8 0,53-41 65,-32 21-144,101-75-299,-132 100 15,-10 6 238,-1 1 0,1 0 0,-1 0 0,1 0-1,0 0 1,-1 0 0,1 0 0,-1 0 0,1 0 0,0 0 0,-1 0-1,1 0 1,-1 0 0,1 0 0,0 0 0,0 1 0,-1-1 3,0 0 1,0 1 0,1-1 0,-1 0 0,0 1 0,0-1-1,0 0 1,0 1 0,0-1 0,0 0 0,0 1 0,0-1-1,1 0 1,-1 1 0,0-1 0,-1 1 0,1-1-1,0 0 1,0 1 0,0-1 0,0 0 0,0 1 0,0-1-1,0 0 1,-1 1 0,-4 13-162,2-9 126,-13 38 176,-13 47 0,25-75 148,3-9 248,8-13-255,-4 3-252,16-17 7,1 1 1,0 1-1,24-18 1,-34 30-73,-6 4 7,-1 0 0,1 0 1,0 0-1,0 1 0,0 0 1,0 0-1,0 0 0,0 0 1,1 0-1,-1 1 1,5-1-1,-8 2 21,0 0 1,-1 0 0,1 0-1,0 0 1,-1 0-1,1 1 1,0-1 0,-1 0-1,1 0 1,0 1-1,-1-1 1,1 0-1,-1 1 1,1-1 0,-1 1-1,1-1 1,-1 1-1,1-1 1,-1 1 0,0-1-1,1 1 1,-1-1-1,1 1 1,-1-1-1,0 1 1,0 0 0,1-1-1,-1 1 1,0-1-1,0 1 1,0 0-1,0-1 1,0 1 0,0 1-1,0 23-150,-1-23 159,-1 14-40,0-6 70,1 1-1,0 0 1,0 0 0,1 0-1,0 0 1,1 0 0,3 11-1,-4-21-7,0 0-1,1 0 1,-1 0 0,1 0-1,-1 0 1,1 0 0,-1 0-1,1 0 1,0 0-1,-1 0 1,1 0 0,0-1-1,0 1 1,0 0-1,-1-1 1,1 1 0,0 0-1,0-1 1,0 1-1,0-1 1,1 1 0,1-1 11,0 1 1,0 0-1,-1-1 1,1 0-1,0 0 1,0 0 0,0 0-1,3-1 1,6-1 18,0-1 0,22-9 1,-30 11-67,48-19 29,235-98-24,-264 109-18,-19 8 21,0 0 1,-1-1-1,1 1 0,-1-1 0,0 1 1,1-1-1,-1 0 0,0 0 1,4-4-1,-15 15-428,-19 15 0,-10 10 431,24-21 16,1 1 0,1 1 0,0 0 0,1 0-1,0 1 1,-13 32 0,22-46 0,0 0 1,0 1-1,1-1 0,-1 0 0,1 0 0,0 1 0,0-1 1,-1 0-1,2 0 0,-1 1 0,0-1 0,0 0 0,1 0 1,-1 1-1,2 1 0,-2-3 3,1 1 1,-1-1-1,1 0 0,0 0 1,0 0-1,-1 0 0,1 0 1,0-1-1,0 1 0,0 0 1,0 0-1,0-1 0,0 1 1,0 0-1,0-1 0,1 1 1,-1-1-1,0 1 0,0-1 1,0 0-1,0 1 0,1-1 1,-1 0-1,0 0 0,0 0 1,1 0-1,-1 0 0,2-1 1,3 1 22,0-1 0,-1-1 0,1 1 0,-1-1 1,0 0-1,1 0 0,-1-1 0,6-4 0,38-28 185,-31 20-202,186-117 52,-73 50 71,-103 62-107,-1-2 0,-2 0 0,0-2 0,-2-1 0,0-1-1,-2 0 1,31-52 0,2-17-201,43-105 0,-95 193 136,9-15-174,10-36 1,-21 58 176,1-1 1,-1 0 0,0 1-1,0-1 1,1 0 0,-1 1-1,0-1 1,0 0 0,0 1-1,0-1 1,0 0 0,0 1-1,0-1 1,0 0 0,0 0 0,-1 0-1,1 1 16,0-1 0,-1 1 0,1 0 0,0 0 0,0 0 0,-1 0 0,1 0 0,0 0 0,-1 0 0,1 0 1,0 0-1,0 0 0,-1 0 0,1 0 0,0 0 0,0 0 0,-1 0 0,1 1 0,0-1 0,0 0 0,-1 0 0,1 0 0,0 0 0,0 0 0,0 1 0,-1-1 0,1 0 0,0 0 0,-4 4-51,0-1-1,0 1 1,1 0 0,-4 5-1,-104 154-401,11-13 496,74-114-67,-5 6 96,1 1 1,-45 92 0,72-130-27,1 1 0,0-1 0,0 1 0,1 0 0,0-1 1,0 1-1,0 7 0,1-12-9,0 1-1,0 0 1,0-1-1,0 1 1,0 0 0,1-1-1,-1 1 1,1-1 0,-1 1-1,1-1 1,0 1 0,-1-1-1,1 1 1,0-1 0,0 1-1,0-1 1,0 0 0,0 1-1,0-1 1,1 0-1,-1 0 1,0 0 0,1 0-1,-1 0 1,1 0 0,-1-1-1,1 1 1,-1 0 0,2 0-1,2 0 4,1 0-1,-1 0 1,0 0-1,0 0 1,1-1-1,-1 0 1,8-1-1,40-9 246,-41 8-157,17-5-101,0-2 0,0 0 0,-1-2 0,-1-1 0,0-1 0,32-22 0,-48 28-57,-6 3-47,0 1 0,0 0 0,0 1 0,0-1 1,0 1-1,8-3 0,-13 5 77,0 0 1,1 0-1,-1 0 0,0 0 1,0 0-1,1 0 1,-1 0-1,0 0 0,0 0 1,1 0-1,-1 0 1,0 0-1,0 0 0,1 0 1,-1 0-1,0 0 0,0 0 1,1 0-1,-1 0 1,0 0-1,0 0 0,0 1 1,1-1-1,-1 0 0,0 0 1,0 0-1,0 0 1,1 1-1,-1-1 0,0 0 1,0 0-1,0 0 1,0 1-1,0-1 0,1 0 1,-1 0-1,0 1 0,0-1 1,0 0-1,0 0 1,0 1-1,0-1 0,0 0 1,0 0-1,0 1 1,0-1-1,0 0 0,-3 13-97,3-12 75,-4 10-48,0 0 0,-10 16 0,8-16 127,-10 26 0,15-34-30,0 1-1,0 0 1,0 0 0,0 0-1,1 0 1,0 0 0,0 0 0,0-1-1,0 1 1,1 0 0,0 4 0,-1-6 0,1-1 1,-1 1-1,1-1 0,0 1 1,-1-1-1,1 1 1,0-1-1,0 0 1,0 0-1,0 1 1,0-1-1,0 0 0,0 0 1,0 0-1,0 0 1,1 0-1,-1 0 1,0 0-1,1 0 1,-1-1-1,1 1 1,-1-1-1,1 1 0,-1-1 1,1 1-1,-1-1 1,1 0-1,-1 0 1,1 1-1,0-1 1,-1 0-1,1-1 1,1 1-1,7-1 22,0-1-1,-1 0 1,1-1 0,11-4 0,-8 3 40,157-56-3,-48 13 58,-115 44-155,-6 3 12,0 0 0,0 0 0,0-1 0,0 1 0,0 0 0,-1-1 0,1 1 0,0-1 0,0 1 0,-1-1 0,1 1 0,0-1 0,0 1 0,-1-1 0,1 0 0,-1 1 0,1-2 0,-3 1-161,-7 2 114,0 1 1,0 0-1,0 1 1,1 0-1,-1 0 0,1 1 1,-14 7-1,9-4 41,-1 0-11,0 1 0,1 0 1,-20 18-1,25-20 10,1 1-1,0 0 1,0 1 0,1-1-1,0 1 1,0 1 0,-4 9-1,8-16 37,1 1-1,0 0 0,0 0 0,0 0 0,0 0 1,0 0-1,1-1 0,-1 1 0,1 0 1,0 0-1,0 0 0,0 1 0,0-1 0,1-1 1,-1 1-1,1 0 0,0 0 0,0 0 1,0 0-1,0 0 0,0 0 0,1-1 0,-1 1 1,1-1-1,3 5 0,-2-3-1,0-1-1,0-1 1,1 1 0,-1 0-1,1-1 1,0 0 0,-1 0-1,1 0 1,0 0-1,0 0 1,0-1 0,1 0-1,-1 0 1,0 0 0,0 0-1,1-1 1,5 1 0,1-2 7,0 0 1,-1 0 0,1-1 0,0-1 0,-1 0 0,1 0 0,-1-1 0,0 0 0,0-1-1,-1 0 1,1 0 0,-1-1 0,0-1 0,-1 1 0,1-1 0,-1-1 0,-1 0 0,0 0-1,0 0 1,10-16 0,-14 19-49,0 0 0,0 0 1,-1 0-1,0-1 0,0 1 0,0-1 0,1-7 0,-3 11 9,0 0 0,0 0 0,0 0 1,0 1-1,0-1 0,0 0 0,-1 0 0,1 0 0,-1 0 0,1 1 0,-1-1 0,0 0 1,1 0-1,-1 1 0,0-1 0,0 1 0,0-1 0,0 1 0,-1-1 0,1 1 0,0 0 1,-1-1-1,1 1 0,-1 0 0,1 0 0,-1 0 0,-3-2 0,-7-2-9,0 1-1,0 0 1,-1 1-1,-16-3 1,29 6 34,-1 0 0,0 0 1,0 0-1,1 0 0,-1 0 1,0-1-1,1 1 1,-1 0-1,1 0 0,-1 0 1,0-1-1,1 1 0,-1 0 1,1-1-1,-1 1 0,0-1 1,8-3 178,20-1-128,6 2-130,52 4-1,-29 0 33,-48-1-17,0 1-1,0 0 0,0 1 0,15 4 1,-18-4 35,0 0 1,0-1 0,0 2 0,-1-1 0,1 1-1,-1-1 1,0 1 0,7 6 0,-10-8 3,0 1 0,0-1 0,0 0 0,-1 1 0,1-1 0,0 1 0,-1-1 0,1 1 0,-1-1 0,1 1 0,-1-1 1,0 1-1,0 0 0,0-1 0,0 3 0,-3 25 30,0-13-4,3-13 6,0 2 36,-1 0-1,1 0 0,-1 0 1,0-1-1,-1 1 0,-2 8 1,5-12 232,4-3-129,7-3 0,8-5 13,32-15-57,1 1 1,95-27 0,-131 47-175,-2-1-18,1 2 1,20-3-1,-33 5 36,1 1 0,-1 0 0,1 0-1,-1 0 1,0 0 0,1 1 0,-1-1 0,1 1 0,-1 0 0,0 0 0,0 0-1,1 0 1,-1 1 0,0-1 0,0 1 0,4 3 0,-4-2 43,-1-1 0,0 0 0,-1 1 0,1 0 0,0-1 0,-1 1 0,1 0 1,-1 0-1,0 0 0,0 0 0,1 4 0,4 38 156,-4-28-80,5 25-27,-4-21-1118,3 38 1,-6-58 724,0 1 1,0-1-1,0 0 0,0 0 0,0 0 1,0 0-1,0 1 0,0-1 1,-1 0-1,1 0 0,0 0 1,-1 0-1,1 0 0,-1 0 0,1 0 1,-1 0-1,0 0 0,1 0 1,-1 0-1,0 0 0,0 0 1,1 0-1,-1 0 0,0-1 0,0 1 1,0 0-1,0-1 0,0 1 1,-2 0-1,-10 6-2316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5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 6560,'-13'-17'2976,"13"14"-2592,0-1 768,0 8-704,5-4-320,0 0-96,-2 0-480,2 0 224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2:59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7872,'0'-31'3584,"63"7"-3104,0 8 1056,5 8-928,44-12 416,6 5-640,38-5 0,-3 6-224,10 6 32,-24 5-96,9 3 95,-22 3-127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3:00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36 5984,'-5'-3'7237,"4"4"-7071,-1 0 0,1 0-1,-1 1 1,1-1 0,0 0 0,0 1 0,0-1 0,0 1-1,0-1 1,0 1 0,-1 2 0,-6 8 20,-5 3 61,1-1 9,1 0-1,-15 25 0,19-27-144,0 0-1,2 0 0,-1 1 1,2 0-1,-4 15 1,6-23 5,1 0 0,1 0 0,-1 0 0,1 1 0,0-1 0,0 0 0,0 0 0,1 0 0,0 0 0,0 0 1,0 0-1,0 0 0,1 0 0,0-1 0,0 1 0,0 0 0,5 6 0,-6-10-57,0 1 0,1 0 0,-1-1 0,1 1 0,0-1 0,-1 1 0,1-1 0,0 0 0,0 1 0,0-1-1,0 0 1,0 0 0,0-1 0,0 1 0,0 0 0,0-1 0,0 1 0,0-1 0,1 0 0,-1 1 0,0-1 0,0 0 0,0-1 0,1 1 0,-1 0 0,0 0 0,0-1-1,0 0 1,0 1 0,0-1 0,0 0 0,3-1 0,4-3 41,0 0 0,-1-1 0,0 0-1,0 0 1,12-12 0,138-165 382,-110 123-425,-41 53-54,-1-1-16,0 1 1,0-1 0,-1 0-1,6-11 1,-23 30-399,-20 25 1,26-26 417,1 0 0,0 0 1,1 1-1,0 0 0,0-1 1,1 1-1,0 1 1,1-1-1,-1 23 0,2-17 112,2 1-1,0 0 0,0 0 1,2-1-1,7 28 1,-8-36-78,1 1 48,0 0-1,8 17 0,-9-24-84,-1-1 0,0 0 0,0 0 0,1 0 0,-1 0 0,1 0 0,0 0 0,0 0 0,-1-1 0,1 1 0,0 0 0,0-1 0,1 0 0,-1 1 0,0-1 0,0 0 0,4 1 0,1-1-1201,0 0-1,0 0 0,0-1 1,0 0-1,0 0 0,10-2 1,9-1-2099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0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36 276 10048,'-35'-17'4544,"38"14"-3936,7-5 512,8 4-737,22-16 833,5 4-704,23-12 192,4-1-416,4 3-96,-8 1-128,-10 2-128,-5 3 32,-8 0-32,-3 3 0,-16 5-1760,1 4 960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3:01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3808,'4'-15'6886,"-3"23"-2674,-1 53-2509,4 124 141,1-155-1471,-5-29-269,1 1 0,-1-1 0,0 0 0,1 1 1,-1-1-1,1 1 0,-1-1 0,1 0 0,0 1 0,-1-1 1,1 0-1,0 1 0,0-1 0,0 0 0,0 0 1,2 2-1,-3-4-48,1 1 1,-1 0 0,1-1-1,-1 1 1,1 0 0,-1-1-1,0 1 1,1 0 0,-1-1-1,1 1 1,-1-1 0,0 1-1,0-1 1,1 1-1,-1-1 1,0 1 0,0-1-1,1 1 1,-1-1 0,0 1-1,0-1 1,0 1 0,0-1-1,0 1 1,0-2 0,5-22 298,-3 16-253,29-116 133,10-19-171,-40 141-94,8-27-28,-8 27 56,-1 1 1,1 0-1,0 0 0,-1 0 0,1 0 0,0 0 0,0 0 0,0 0 0,-1 0 0,1 0 0,0 1 0,0-1 0,0 0 0,0 0 1,1 1-1,-1-1 0,0 1 0,0-1 0,0 1 0,2-1 0,11 0-17,0 0 1,1 2-1,-1-1 0,0 2 1,0 0-1,0 1 0,21 6 1,42 11 44,-47-10-1650,-11-7-7013,-14-3 6051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3:0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16 3808,'-26'-14'1227,"26"14"-1210,-1 0 0,1 0 1,0 0-1,-1-1 0,1 1 1,0 0-1,-1 0 0,1 0 1,0 0-1,-1-1 0,1 1 1,0 0-1,-1 0 0,1 0 1,-1 0-1,1 0 0,0 0 1,-1 0-1,1 0 0,0 0 1,-1 0-1,1 1 0,-1-1 1,1 0-1,0 0 0,-1 0 1,0 1-1,-3 0-9,-3 2 254,0-1 0,0 1 1,0 1-1,0-1 0,1 1 1,0 0-1,-8 7 0,-88 97 3862,42-42-2530,42-46-1230,0 0 0,2 1 0,0 0 0,-13 25 0,19-28-253,2 1-1,0 0 1,1 0 0,1 0 0,-7 37 0,9-32 37,2 0 1,0 0-1,1 1 1,2-1-1,6 46 1,-4-57-185,-1 1 0,2-1 1,0 0-1,1-1 0,0 1 0,1-1 1,0 0-1,1 0 0,0-1 1,1 0-1,0 0 0,12 12 1,-15-19-370,-1 0 0,1 0 0,-1-1 0,1 1 0,0-1 0,0 0 1,1-1-1,-1 1 0,1-1 0,7 2 0,24 5-1765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3:0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9 6464,'11'-7'2090,"-11"7"-2069,0-1-1,0 1 0,0 0 0,0 0 0,1 0 0,-1 0 1,0 0-1,0 0 0,0 0 0,0 0 0,0 0 0,0 0 1,1 0-1,-1 0 0,0 0 0,0 0 0,0 0 0,0 0 0,0 0 1,1 0-1,-1 0 0,0 0 0,0 0 0,0 0 0,0 0 1,0 0-1,1 0 0,-1 0 0,0 0 0,0 0 0,0 0 1,0 0-1,0 1 0,0-1 0,1 0 0,-1 0 0,0 0 1,0 0-1,0 0 0,0 0 0,7 6 473,-1 0 1,0 0-1,0 1 0,0-1 1,9 16-1,23 44 1574,-29-50-1675,41 86 1740,-42-84-1721,-2 0-1,0 0 1,-1 1 0,3 21 0,-5-9-111,-2-1 0,-1 1 0,-1-1 1,-1 0-1,-9 43 0,3-37-113,-2 1 0,-1-2 0,-2 0 0,-18 36 0,22-56-88,1 0-1,-2 0 1,0-2 0,-21 24 0,-52 40-3260,45-45-1820,10-3 1531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3:21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313 455 2912,'0'0'923,"-12"0"1103,21-11 4054,-7 5-4926,-1 5-898,-1-1 0,1 1 1,-1 0-1,0-1 0,0 1 0,0 0 0,1-1 1,-1 1-1,0-1 0,-1 1 0,1 0 0,0-1 1,0 1-1,-1-1 0,1 0 0,-3-11 1174,3 12-1369,0 0-1,0-1 1,0 1-1,0 0 1,0 0-1,-1-1 1,1 1-1,0 0 0,-1 0 1,1-1-1,-1 1 1,0 0-1,1 0 1,-1 0-1,0 0 1,0 0-1,1 0 1,-1 0-1,0 0 1,0 0-1,0 0 1,0 0-1,0 1 1,0-1-1,-1 0 1,1 1-1,0-1 0,0 1 1,0-1-1,-1 1 1,-1-1-1,-2 0-23,1 0-1,-1 1 1,0-1-1,0 1 0,0 0 1,1 1-1,-1-1 1,0 1-1,0 0 0,0 0 1,1 0-1,-1 0 1,1 1-1,-1 0 0,1 0 1,-7 5-1,-6 3-10,2 2 0,-28 25 1,27-23 134,1 1-136,0 0-1,1 1 1,1 1-1,-21 34 1,32-48-4,0 1 1,0 0 0,0-1 0,1 1-1,-1 0 1,1 0 0,0 0 0,0 0-1,0 0 1,1 0 0,-1 0-1,1 0 1,0 0 0,1 8 0,0-8-1,0-1 0,0 1 0,0 0 1,1-1-1,-1 1 0,1-1 1,0 0-1,0 0 0,1 1 1,-1-1-1,1-1 0,-1 1 0,1 0 1,0-1-1,6 5 0,8 4 105,1-2 0,0 0-1,0 0 1,1-2-1,0 0 1,0-2 0,1 0-1,33 4 1,-40-8 56,0 0 0,1 0 0,-1-2 0,0 0 0,1 0 0,-1-1 0,20-6 0,-31 7-147,1 0 0,-1 0 0,0 0 0,0 0-1,0 0 1,0-1 0,0 1 0,0-1 0,0 1 0,0-1 0,-1 0 0,1 0 0,-1 0 0,1 0 0,-1 0-1,0 0 1,1 0 0,-1 0 0,0-1 0,-1 1 0,1 0 0,0-1 0,-1 1 0,1 0 0,-1-1 0,0 1-1,1-1 1,-1 1 0,-1-1 0,1 1 0,0 0 0,-1-4 0,-1-2-26,0 0 1,0 1-1,-1-1 1,1 0-1,-2 1 1,1-1-1,-1 1 1,-8-10-1,1 2-96,0 1 0,-2 1 0,1 0 0,-2 0 0,-22-15 0,35 27 72,0 0 1,-1 0 0,1 0 0,0 0 0,0 0 0,0 0 0,0 0 0,0 0 0,0 0 0,0 0 0,-1-3 0,2 4 8,0-1 0,0 1 0,0-1 0,0 1 0,1-1 0,-1 1 0,0-1 0,0 1 0,0-1 0,0 1 1,1-1-1,-1 1 0,0-1 0,0 1 0,1-1 0,-1 1 0,0-1 0,1 1 0,-1 0 0,1-1 1,-1 1-1,0 0 0,1-1 0,-1 1 0,1 0 0,-1-1 0,1 1 0,-1 0 0,1 0 0,0-1 1,136-61 115,-112 52-82,21-9 63,1 3 0,89-19-1,-117 30-50,-15 4-24,1 0 1,-1 0-1,0 0 0,1 0 1,-1 1-1,1-1 0,-1 1 1,8 1-1,-8 0 102,-3-1-115,0 0-1,-1 0 0,1 0 1,0 1-1,0-1 0,0 0 0,-1 0 1,1 1-1,0-1 0,-1 1 1,1-1-1,0 1 0,-1-1 1,1 1-1,-1-1 0,1 1 0,-1-1 1,1 1-1,-1 0 0,1-1 1,-1 1-1,1 0 0,-1-1 1,1 2-1,2 4 24,1 0-1,-1 1 1,0-1 0,0 1 0,-1 0 0,0 0-1,0 0 1,-1 0 0,0 0 0,0 0-1,0 14 1,-11 150 108,9-160-124,1 1 1,-1-1 0,2 0-1,2 21 1,-2-30-16,-1 0 1,1 0-1,0 0 1,-1 0-1,1 0 0,0-1 1,0 1-1,0 0 1,1 0-1,-1-1 1,0 1-1,1-1 0,-1 1 1,1-1-1,-1 0 1,1 1-1,1 0 1,1 0 23,0 0 0,0 0 1,0-1-1,0 1 0,1-1 1,-1 0-1,8 1 0,2-1 98,0-1 0,0 0-1,0-1 1,14-3 0,-20 2-66,1 0 0,-1 0 0,0-1 0,-1 0 0,1-1 0,-1 0 0,1 0 0,-1 0 0,12-10 0,-10 6 14,0 0 0,-1-1 0,0 0 0,0 0 0,-1-1 0,7-11 0,-1-3-52,-1-1 0,-1 0 0,8-27 0,17-81 32,-26 92-115,12-40-39,-9 38 105,-2-1-1,6-58 0,-15 90-98,-2 10 66,1-1 1,-1 0-1,0 1 0,0-1 1,0 0-1,0 1 0,0-1 1,-1 0-1,1 1 0,-2-4 1,2 6 18,0 0 1,-1 0 0,1 0-1,-1 0 1,1 0 0,0 0 0,-1 0-1,1 0 1,-1 0 0,1 0-1,-1 0 1,1 1 0,0-1 0,-1 0-1,1 0 1,0 0 0,-1 0-1,1 1 1,0-1 0,-1 0 0,1 0-1,0 1 1,-1-1 0,1 1 0,-5 6-22,0 0 1,1 1 0,0-1 0,1 1 0,-1 0 0,2 0 0,-3 10 0,2-11 71,-8 34-3,-8 64 0,3 40 22,14 0-130,2-85 54,1-53 61,-1-1 0,1 1 0,0 0 0,0-1-1,1 1 1,0-1 0,0 1 0,1-1 0,0 0 0,5 10 0,-7-15-21,-1-1 1,1 1-1,-1-1 1,1 1 0,0-1-1,-1 1 1,1-1-1,0 1 1,-1-1 0,1 1-1,0-1 1,0 0-1,-1 1 1,1-1 0,0 0-1,0 0 1,-1 0-1,1 0 1,0 1 0,0-1-1,0 0 1,1-1-1,1 1 25,0 0 0,0-1-1,0 0 1,1 0-1,-1 0 1,3-1 0,4-3 26,0-1 1,16-11 0,-13 8-38,-1-1-1,1 0 1,-1-1 0,15-19 0,-24 27-24,0-1-1,-1 0 1,1 0 0,-1-1 0,0 1 0,0 0 0,0-1 0,-1 0 0,1 1 0,-1-1-1,0 0 1,0 1 0,-1-1 0,0 0 0,0 0 0,0 0 0,0 0 0,-1 1 0,-1-8-1,2 0-12,1 1-338,-1 10 336,1 1-1,-1-1 0,1 1 0,-1 0 0,1-1 0,-1 1 0,1-1 0,-1 1 0,1 0 0,-1 0 0,1-1 0,-1 1 0,1 0 0,-1 0 0,1-1 0,-1 1 0,1 0 0,0 0 0,-1 0 0,1 0 0,-1 0 0,1 0 0,0 0 0,-1 0 1,1 0-1,0 1 0,20 0 97,11 2-343,49-4 1,-29 0 430,-33 1-150,-5-1 40,-1 1 0,15 3 0,-24-3-85,0 1 0,0 0 0,0 0-1,0 0 1,-1 1 0,1-1 0,0 1 0,-1 0 0,0 0 0,1 0 0,4 4 0,-7-4 9,1 1 1,0-1-1,-1 0 1,0 1-1,0-1 1,0 1-1,0 0 0,0-1 1,0 1-1,-1-1 1,1 1-1,-1 0 1,1 5-1,-2 35 31,-1-30 2,1 1 1,1-1-1,0 0 0,3 14 1,-2-6-1,-1-18-15,0 1-1,0-1 1,0 0-1,1 0 1,-1 0-1,3 6 1,-3-8 6,1 0 1,0 0-1,-1 0 1,1 0 0,0 0-1,0 0 1,0 0 0,-1 0-1,1-1 1,0 1 0,0 0-1,1 0 1,-1-1 0,0 1-1,0-1 1,0 1 0,0-1-1,0 1 1,1-1 0,-1 0-1,2 1 1,-1-1 20,1 0 0,0 0 0,0 0-1,0 0 1,0 0 0,-1 0 0,1-1 0,0 0 0,0 1 0,-1-1 0,1 0 0,0 0 0,-1-1 0,1 1 0,-1 0-1,4-4 1,4-2 39,0-1 0,12-14 0,-16 16-52,10-11 16,0-1 0,22-35 0,20-46 79,-6 10-45,65-98-124,-97 152-60,-19 33 98,0-1 0,0 0 0,0 1 0,0-1 0,-1 0 0,1 1 0,-1-1 0,1 0 0,-1 0 0,0 0 0,-1-5 0,1 8 4,0-1 1,0 0 0,-1 1-1,1-1 1,-1 0 0,1 0-1,-1 1 1,1-1 0,-1 1-1,1-1 1,-1 0 0,1 1-1,-1-1 1,0 1 0,1 0-1,-1-1 1,0 1 0,1-1-1,-1 1 1,0 0 0,1-1-1,-1 1 1,0 0 0,0 0-1,0 0 1,1 0 0,-1 0-1,0 0 1,0 0 0,0 0-1,1 0 1,-1 0 0,0 0-1,0 0 1,1 0-1,-1 1 1,-1 0 0,-4 0-29,0 1 0,0 0 0,-7 4-1,4-1 18,1 0 0,0 0 0,1 1 0,-1-1 0,1 2 0,0-1 0,1 1 0,0 0 0,0 1 0,0 0 0,1-1 0,0 2 0,0-1 0,-4 12 0,-1 7 2,0 1 0,2 0 0,-6 36 0,9-37 36,1 1 0,1-1 0,1 1 0,1 0 0,2 0 0,4 33 0,-3-55 8,-1 0 1,1 0-1,0-1 1,0 1-1,0 0 0,1-1 1,0 0-1,0 0 1,0 0-1,1 0 1,0 0-1,-1-1 0,2 1 1,-1-1-1,1 0 1,-1 0-1,1-1 1,0 1-1,0-1 0,1 0 1,-1-1-1,0 1 1,1-1-1,0 0 1,0 0-1,-1-1 0,1 0 1,0 0-1,0 0 1,9-1-1,3 0 33,-1-1 0,1-1 0,-1-1 0,1 0 0,-1-1-1,0-1 1,0-1 0,18-9 0,60-34 23,-14-3-389,-74 47 308,1 1-1,-1 1 1,1-1 0,0 1 0,0 0-1,0 1 1,1 0 0,-1 1 0,0-1-1,1 1 1,-1 1 0,17 0 0,-25 0 91,-18 5-31,12-1-143,1-1 1,-1 1-1,1 0 0,-1 0 1,-7 10-1,-2 0 37,3-4 45,0-1 1,2 2 0,-1-1-1,1 2 1,1-1 0,0 1-1,-10 17 1,19-28 11,-1 0 0,0 0 0,1 0 0,-1 0 0,1 1-1,0-1 1,-1 0 0,1 0 0,0 0 0,0 0 0,0 1 0,0-1 0,0 0 0,0 0-1,0 0 1,0 1 0,0-1 0,1 0 0,-1 0 0,0 0 0,1 0 0,-1 1 0,2 0-1,-1-1 7,0 0 0,0 0 0,0 0 0,0 0 0,0 0 0,0 0 0,0-1-1,1 1 1,-1 0 0,0-1 0,0 1 0,1-1 0,-1 1 0,1-1-1,-1 0 1,0 0 0,1 0 0,-1 1 0,3-2 0,-1 1 14,0-1-1,0 0 1,0 0 0,0-1 0,0 1 0,-1-1 0,1 1-1,0-1 1,-1 0 0,1 0 0,-1 0 0,0 0-1,0 0 1,3-4 0,3-2 19,42-44-327,-50 52 272,0 0 0,0 0 0,0 0-1,0 0 1,0 0 0,0 1-1,0-1 1,0 0 0,0 0-1,0 0 1,0 0 0,1 0 0,-1 0-1,0 0 1,0 0 0,0 0-1,0 0 1,0 0 0,0 0-1,0 0 1,0 0 0,0 1 0,0-1-1,0 0 1,1 0 0,-1 0-1,0 0 1,0 0 0,0 0-1,0 0 1,0 0 0,0 0 0,0 0-1,0 0 1,0 0 0,1 0-1,-1 0 1,0 0 0,0 0-1,0 0 1,0-1 0,0 1 0,0 0-1,0 0 1,0 0 0,0 0-1,0 0 1,0 0 0,1 0-1,-1 0 1,0 0 0,0 0 0,0 0-1,0 0 1,0 0 0,0 0-1,0-1 1,4 12-162,3 2-12,-6-10 194,0-1-1,0 0 1,0 0-1,0 0 0,0 0 1,1 0-1,-1 0 0,1 0 1,-1-1-1,1 1 1,0 0-1,-1-1 0,1 1 1,0-1-1,0 0 1,0 0-1,0 0 0,4 2 1,2-2 48,1 0-1,-1 0 1,1 0 0,-1-1-1,0-1 1,1 0 0,-1 0 0,14-3-1,-6 1-19,6-2-4,-1 0 1,1-2-1,-1 0 0,0-2 0,32-18 0,-42 21-21,1-2 0,-1 0 0,-1 0-1,0-1 1,0 0 0,16-21-1,-8 6-5,28-50 0,-15 11-58,41-115-1,-55 134 95,-2 4-89,14-39-81,-27 64-335,-5 11 105,-4 9 124,2 2 216,0 0 0,1 0 0,0 0 1,0 1-1,0-1 0,1 1 0,0 0 1,1 0-1,-2 12 0,-3 6 45,-8 28 29,2 1-1,3 0 1,3 1 0,-2 67 0,10-103-31,0-1 0,1 1 1,7 31-1,-8-43-8,2-1 1,-1 1-1,1 0 0,0-1 1,1 1-1,0-1 0,0 0 1,0 0-1,1-1 0,0 1 1,8 7-1,-10-11-116,0-1-1,1 0 1,-1 0-1,0 0 1,1-1-1,-1 1 0,1-1 1,-1 0-1,1 0 1,-1 0-1,1 0 1,0-1-1,0 1 1,-1-1-1,1 0 1,7-1-1,-6 1-761,0-1 1,0 0-1,0 0 0,-1-1 0,1 1 0,0-1 0,0 0 1,-1 0-1,1-1 0,-1 1 0,8-7 0,-10 7 323,-1 1 0,1-1-1,-1 0 1,1 1 0,-1-1-1,0 0 1,1 0 0,-1 0-1,0 0 1,0 0 0,-1 0-1,1 0 1,0-1 0,0-1-1,2-13-2484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3:21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70 5216,'-18'-11'2056,"11"6"-814,7 4-1187,0 1 0,0 0 0,0 0 0,0 0 0,0 0 0,0 0 0,0 0 0,0 0 0,0 0 0,0-1 0,0 1 0,0 0 0,0 0 0,0 0 0,0 0 0,-1 0 0,1 0 0,0-1 0,1 1 0,-1 0 0,0 0 0,0 0 0,0 0 0,0 0 0,0 0 0,0-1 0,0 1 0,0 0 0,0 0 0,0 0 0,0 0 0,0 0 0,0 0 0,0 0 0,0 0 0,0-1 0,1 1 0,-1 0 0,0 0 0,2-15 4383,0 14-4185,0 0 1,-1 0 0,1 0 0,0 1-1,0-1 1,0 0 0,0 1 0,0-1-1,0 1 1,0 0 0,3-1 0,6 0 295,51-7 1927,111-1 0,-96 7-2009,151-3 354,-119 5-449,-52 0-7235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3:2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22 6816,'4'-8'11253,"-4"10"-10547,0 0 0,0 0 0,0 1 0,-1-1 0,1 0 0,0 0 0,-2 3 0,-3 2 544,2-9-343,-2-18 133,2 4-648,3 16-382,0 0 1,0-1 0,0 1-1,0 0 1,0 0 0,0 0-1,0 0 1,0 0 0,0 0-1,0 0 1,0 0-1,-1 0 1,1 0 0,0 0-1,0-1 1,0 1 0,0 0-1,0 0 1,0 0-1,0 0 1,0 0 0,0 0-1,0 0 1,0 0 0,0 0-1,-1 0 1,1 0-1,0 0 1,0 0 0,0 0-1,0 0 1,0 0 0,0 0-1,0 0 1,0 0 0,0 0-1,-1 0 1,1 0-1,0 0 1,0 0 0,0 0-1,0 0 1,0 0 0,0 0-1,0 0 1,0 0-1,0 0 1,0 0 0,-1 0-1,1 0 1,0 0 0,0 0-1,0 0 1,0 1 0,0-1-1,0 0 1,0 0-1,0 0 1,0 0 0,-6 9 94,4-6-64,1-2-154,1 0 0,0 0 1,-1-1-1,1 1 0,0 0 1,-1 0-1,1-1 1,0 1-1,0 0 0,-1 0 1,1 0-1,0 0 0,0-1 1,0 1-1,0 1 0,3 1-927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3:56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1138 2496,'-14'7'8302,"20"-15"-4028,54-68-3109,82-137 0,-71 76-1229,-24 46-139,-45 87 169,1 0-1,0 0 0,0 0 0,0 1 0,0-1 0,1 1 0,-1 0 0,7-4 0,-10 6 35,1 1 0,-1 0 0,0 0 0,1-1 0,-1 1 1,1 0-1,-1 0 0,1 0 0,-1 0 0,0-1 0,1 1 0,-1 0 0,1 0 1,-1 0-1,1 0 0,-1 0 0,1 0 0,-1 0 0,1 0 0,-1 0 0,1 1 0,-1-1 1,0 0-1,1 0 0,-1 0 0,1 0 0,-1 1 0,1-1 0,-1 0 0,0 1 1,1-1-1,-1 0 0,0 0 0,1 1 0,-1-1 0,0 1 0,1-1 0,-1 0 1,0 1-1,0-1 0,1 1 0,-1-1 0,0 0 0,0 1 0,0-1 0,0 1 1,0-1-1,0 2 0,2 2-13,-1 1 0,0-1 0,0 1 0,0 5 0,0 48-74,3 30 131,2-29-90,-4-33 50,0-1 0,2 1 1,1-1-1,1 0 0,9 24 0,-13-43 25,1-1-1,-1 0 1,1-1-1,0 1 1,0-1-1,1 1 1,-1-1-1,1 0 1,0 0-1,7 5 1,-8-7 1,0 0 1,0 0-1,0-1 0,0 1 1,0-1-1,0 0 1,0 0-1,0 0 0,1 0 1,-1-1-1,0 1 0,1-1 1,-1 0-1,0 0 0,1 0 1,-1 0-1,1-1 0,4-1 1,11-5 52,0 0 1,-1-2-1,0 0 1,33-23-1,-31 19 118,-9 5-153,0 0 0,-1 0 0,-1-1 0,1 0 0,-1-1 0,-1 0 0,0-1-1,0 1 1,-1-2 0,0 1 0,-1-1 0,-1 0 0,8-21 0,-9 18-22,0-1 1,0 1 0,-1-1 0,-1 0 0,-1 0 0,0 0-1,-2 0 1,1 0 0,-2 0 0,-6-29 0,7 42-41,1 0 0,-1 0 0,0 0 1,-1 0-1,1 1 0,0-1 0,-1 0 1,0 1-1,1-1 0,-1 1 0,0-1 0,0 1 1,-1 0-1,-2-2 0,4 3 6,-1 0-1,0 0 1,1 0-1,-1 1 0,0-1 1,1 1-1,-1-1 1,0 1-1,0 0 1,1-1-1,-1 1 1,0 0-1,0 0 1,1 0-1,-1 1 0,0-1 1,0 0-1,0 1 1,1-1-1,-1 1 1,0-1-1,1 1 1,-1 0-1,1 0 1,-1 0-1,-1 1 0,-6 5-9,0 1 0,1 1 0,0-1-1,1 1 1,-1 1 0,-9 16-1,7-7-45,1 0 0,0 1 0,1 0 0,2 1 0,0 0 0,1 0 0,1 0 0,-2 28 0,5-41 60,0 0-1,1 0 1,0 0-1,0 0 0,1 1 1,0-1-1,0 0 0,1 0 1,4 11-1,-4-15 24,0 0-1,0 0 0,0 0 0,1-1 1,-1 1-1,1-1 0,0 0 1,0 1-1,0-1 0,1 0 1,-1-1-1,1 1 0,-1-1 1,1 1-1,0-1 0,0 0 1,0-1-1,0 1 0,8 1 0,4 1 58,0-1-1,1-1 1,-1-1-1,0 0 1,1-1-1,28-4 0,-12-1 61,0-2-1,45-14 0,-52 11-92,0-1 0,-1-1 0,0-2 0,-1 0 0,0-1 1,-2-2-1,0 0 0,0-1 0,-2-2 0,19-21 0,8-12 50,-2-2-1,50-80 1,-84 112 4,-10 23-100,-1-1-1,0 1 1,0-1-1,1 0 0,-1 1 1,0-1-1,0 1 1,0-1-1,0 0 0,0 1 1,0-1-1,0 0 1,0 1-1,0-1 0,0 0 1,0 1-1,0-1 0,0 0 1,0 1-1,-1-1 1,1 1-1,0-1 0,0 0 1,-1 1-1,1-1 1,0 1-1,-1-1 0,1 1 1,-1-1-1,1 1 1,-1-1-1,0 1 0,1 0-1,0-1-1,-1 1 0,1 0 0,0 0 0,-1 0 0,1 0 1,-1 0-1,1 0 0,0 0 0,-1 0 0,1 0 1,0 0-1,-1 0 0,1 0 0,0 0 0,-1 0 0,1 0 1,-1 1-1,1-1 0,0 0 0,-1 0 0,-6 4-26,0 0 0,1 0 0,-1 0-1,1 1 1,0 0 0,1 0-1,-10 10 1,2 2 49,-21 32 0,-6 14-243,-56 126-1,90-174 217,1 0 1,1 0-1,1 0 1,-3 17-1,6-30 19,0 1 0,0 0 1,0-1-1,0 1 0,1-1 0,-1 1 0,1 0 0,0-1 0,-1 1 1,1-1-1,2 4 0,-2-5 8,-1 0-1,1 0 1,0 0 0,-1 0-1,1 0 1,0 0 0,0 0-1,0 0 1,0 0 0,0-1-1,-1 1 1,1 0 0,1-1-1,-1 1 1,0-1 0,0 1-1,0-1 1,0 1 0,0-1-1,0 0 1,1 0 0,-1 1-1,0-1 1,0 0 0,0 0-1,3 0 1,2-2 28,0 0 0,1 0 0,-1 0 0,0 0 0,0-1 0,0 0 0,-1-1 0,1 1 0,-1-1 0,1 0 0,5-6 0,8-9 101,23-27 0,-41 44-141,27-33 3,-2-1-1,28-52 0,32-81 70,-68 132-32,-4 8-17,-1-1 0,-1 0 0,-2 0-1,7-32 1,-9 21-37,-2 0 1,-1-1-1,-2 1 1,-6-82-1,2 115-25,0-1-1,-1 1 0,-1-1 1,1 1-1,-6-11 0,7 18 25,1-1 0,-1 0-1,0 1 1,0-1-1,1 1 1,-1-1 0,0 1-1,-1-1 1,1 1 0,0 0-1,0 0 1,0-1-1,-1 1 1,1 0 0,-1 0-1,1 0 1,-1 0 0,1 1-1,-1-1 1,0 0-1,1 1 1,-1-1 0,-1 0-1,0 1-11,0 1 0,0-1 0,1 0 0,-1 1 0,0-1-1,1 1 1,-1 0 0,0 0 0,1 0 0,-1 0 0,1 0 0,0 1-1,-4 1 1,-6 7-52,0 0 0,1 0 0,0 1 0,-10 13 0,19-22 75,-23 29-45,0 2 0,2 0-1,2 2 1,1 0-1,-19 46 1,28-53-10,2 0 1,1 1-1,1 0 1,-3 35-1,5-22 7,3 0-1,4 58 0,1-73 131,0 1 1,9 32-1,-8-46-68,0 0 0,1 0 1,1 0-1,0 0 0,14 21 0,-17-31 26,0 1-1,0-1 0,1 0 1,-1 0-1,1 0 0,0 0 1,0-1-1,0 1 0,1-1 1,-1 0-1,1-1 0,0 1 1,-1-1-1,1 0 0,0 0 1,1 0-1,-1-1 0,0 1 0,0-1 1,1-1-1,-1 1 0,0-1 1,1 0-1,8-1 0,0-1 6,-1 0 0,0-1 0,0-1 0,0 0 0,-1-1 0,1 0 0,-1-1 0,0-1 0,-1 1 0,13-11 0,-10 6-16,-1-1 0,-1 0 0,0-1 0,0 0 1,-2 0-1,0-2 0,14-23 0,47-116 70,-53 111-200,-17 43-170,-1 7 117,-1 15 27,-2 9 132,-15 214-92,18-230 132,1 1 1,3 15-1,-3-26-23,0 1 0,0-1 0,1 0 0,0 1 0,0-1 0,0 0 0,1 0 0,4 7 0,-6-11 0,-1 0 0,1 0 0,-1-1 0,1 1 0,0 0 0,-1-1 0,1 1 0,0-1 0,-1 1 0,1 0 0,0-1 0,0 0 0,-1 1 0,1-1 0,0 1 0,0-1 0,0 0 0,0 0 0,0 1 0,-1-1 0,1 0 0,0 0 0,0 0 0,0 0-1,0 0 1,0 0 0,0 0 0,0-1 0,0 1 0,-1 0 0,1 0 0,0-1 0,0 1 0,0 0 0,0-1 0,-1 1 0,1-1 0,1 0 0,2-2 44,-1-1 1,1 1 0,-1-1-1,1 0 1,3-6-1,-4 6-18,13-20 22,-1-1 1,-1 0 0,13-33 0,26-85-185,-46 123 109,-4 13 2,-2 1 0,1 0 0,-1-1 0,2-11 0,-9 27-156,-1 9 150,-25 115-101,18-71 69,12-51 63,1 0-1,0 0 1,0 20-1,1-18 123,0-13-138,0 0 1,0 1-1,0-1 1,0 0-1,0 0 0,1 1 1,-1-1-1,0 0 1,0 1-1,0-1 1,0 0-1,0 0 1,0 0-1,0 1 1,0-1-1,1 0 1,-1 0-1,0 1 0,0-1 1,0 0-1,1 0 1,-1 0-1,0 0 1,0 1-1,0-1 1,1 0-1,-1 0 1,0 0-1,0 0 1,1 0-1,-1 0 0,0 0 1,0 1-1,1-1 1,-1 0-1,1 0 1,13-3 145,15-11 58,8-6-186,0 2 0,1 1 1,75-22-1,9 4 34,-108 29-19,0 0 0,0-1 0,-1-1 0,0 0 0,13-10 0,-9 4-37,0 0 1,21-23-1,-36 34 6,0 0-1,-1-1 0,1 1 0,0 0 1,-1-1-1,0 1 0,1-1 1,-1-4-1,-1 8-10,0 0 1,0-1-1,-1 1 0,1 0 0,0 0 1,-1-1-1,1 1 0,0 0 0,-1 0 1,1 0-1,0-1 0,-1 1 1,1 0-1,-1 0 0,1 0 0,0 0 1,-1 0-1,1 0 0,-1 0 0,1 0 1,0 0-1,-1 0 0,1 0 1,-1 0-1,1 0 0,0 0 0,-1 0 1,1 0-1,0 1 0,-2-1 0,-11 8-100,10-6 93,-31 22-28,1 1 0,-31 32 0,15-13-7,39-35 13,0 0 0,1 0 0,1 1 0,0 0 0,0 0 0,-8 16 0,14-23 28,0 0-1,1 0 1,0 0-1,0 1 1,0-1-1,0 0 0,0 1 1,1-1-1,0 1 1,-1-1-1,1 1 1,1 4-1,-1-5 8,1-1 1,0 1 0,0-1-1,0 1 1,0-1-1,0 1 1,1-1-1,-1 0 1,1 1-1,0-1 1,-1 0-1,1 0 1,0 0-1,0-1 1,0 1 0,0 0-1,5 2 1,3 2 30,0-1 0,0 0 0,0-1 0,1 0 0,0 0 0,-1-1 0,1-1 0,15 2 0,-7-2 1,1-1 0,0-1 0,36-5-1,-47 2-4,1 1 0,0-1 0,-1-1 0,0 0 0,0 0 0,11-7-1,-1 1-11,14-8 90,0-2 1,33-26-1,-47 31-63,0-1-1,-1-1 0,-1 0 0,20-27 1,-30 34-52,0-1 1,-1 0 0,-1 0-1,1 0 1,-2-1 0,6-21-1,-9 30 8,0 0-1,-1 1 0,1-1 0,-1 0 0,0 1 1,0-1-1,0 0 0,0 1 0,0-1 1,-1 0-1,1 1 0,-1-1 0,-2-4 1,3 6-11,-1 0 1,1 0 0,-1 0 0,0 0 0,0 0-1,1 0 1,-1 1 0,0-1 0,0 0 0,0 1-1,0-1 1,0 0 0,0 1 0,0-1 0,0 1-1,0 0 1,0-1 0,0 1 0,0 0 0,-1 0-1,1 0 1,0-1 0,0 1 0,0 0 0,0 1-1,0-1 1,0 0 0,-1 0 0,1 0 0,0 1 0,0-1-1,0 0 1,-1 1 0,-6 3-20,0-1-1,1 1 1,-1 0 0,1 1-1,0-1 1,1 2 0,-1-1-1,-10 12 1,0 1-42,-25 37 0,33-40 31,0 0-1,1 1 1,1 0-1,-9 32 1,15-46 43,0 0 0,1 0 0,-1 0-1,1 0 1,-1 0 0,1 0 0,0 0 0,0 0 0,0 0 0,0 0 0,0 0-1,0 0 1,1 0 0,-1 0 0,1 0 0,-1 0 0,1 0 0,0-1 0,-1 1-1,1 0 1,0 0 0,1 0 0,-1-1 0,0 1 0,0-1 0,1 1 0,-1-1-1,1 1 1,-1-1 0,1 0 0,-1 0 0,1 1 0,0-1 0,0-1 0,0 1-1,-1 0 1,4 1 0,3 0 17,-1 0-1,1-1 0,0 1 1,0-2-1,0 1 0,-1-1 1,1 0-1,13-2 1,4-2 17,1-1 1,-1-1-1,0-1 1,-1-2-1,0 0 1,0-1 0,-1-2-1,0 0 1,-1-1-1,0-2 1,-2 0-1,32-29 1,-30 23 37,-15 16-52,-1-1 0,0 0 0,0 0-1,0 0 1,-1-1 0,0 0 0,4-8 0,-8 14-348,-3 5 128,-4 13 76,-13 22 189,4-13-93,-34 66 48,45-83-31,0-1 0,1 1 0,1 0 0,0 0-1,0 0 1,0 0 0,1 0 0,0 17 0,1-23 14,1 1-1,-1-1 1,1 1-1,-1-1 1,1 1 0,0-1-1,0 1 1,1-1 0,-1 0-1,1 0 1,-1 1 0,1-1-1,0 0 1,0 0-1,0-1 1,1 1 0,-1 0-1,1-1 1,-1 0 0,1 1-1,0-1 1,0 0-1,0 0 1,0-1 0,0 1-1,1-1 1,-1 1 0,0-1-1,1 0 1,-1 0-1,1-1 1,-1 1 0,1-1-1,-1 1 1,1-1 0,3-1-1,-4 1 24,0-1 1,-1 1-1,1-1 0,0 0 0,-1 0 1,1 0-1,-1-1 0,1 1 0,-1-1 0,0 1 1,1-1-1,-1 0 0,0 0 0,0 0 0,3-4 1,2-3 17,0-1 0,7-14 0,-11 19-78,11-25 46,-1-2 0,-1 1 0,13-60 1,-13 45 30,19-58 52,20-77-78,-46 156-53,-1 0 1,-1-1-1,-2 1 0,0-1 1,-3-29-1,1 49 7,1 1-1,-1-1 1,-1 1-1,1 0 1,-1-1-1,0 1 1,0 0-1,-4-8 1,5 13 18,1-1 0,-1 0 0,1 0 0,-1 1 1,1-1-1,-1 0 0,0 1 0,1-1 0,-1 0 0,0 1 0,0-1 1,0 1-1,1-1 0,-1 1 0,0-1 0,0 1 0,0 0 0,0 0 1,0-1-1,1 1 0,-1 0 0,0 0 0,0 0 0,0 0 0,0 0 1,0 0-1,0 0 0,0 0 0,0 0 0,0 0 0,0 1 0,0-1 1,1 0-1,-1 1 0,0-1 0,0 0 0,0 1 0,0-1 0,1 1 1,-1 0-1,-1 0 0,-4 4-23,1 0 0,-1 1 0,1-1 1,-5 8-1,5-7 14,-9 11-11,1 2 1,1-1-1,0 2 1,1 0-1,2 0 1,0 1 0,1 0-1,1 0 1,1 1-1,0 0 1,2 0 0,1 0-1,1 1 1,0-1-1,2 1 1,1-1-1,1 1 1,0-1 0,2 1-1,0-1 1,12 31-1,-14-46 50,1 1-1,0-1 0,1 0 0,0 0 1,0 0-1,0 0 0,1-1 0,0 0 1,0 1-1,0-2 0,1 1 1,0-1-1,0 0 0,1 0 0,-1-1 1,13 7-1,-3-4 27,0-1 0,1-1 1,-1-1-1,1 0 0,0-1 1,0 0-1,1-2 0,-1 0 0,18-2 1,59-9-2030,1-10-4095,-59 15 3499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3:59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0 676 2720,'1'0'417,"-1"0"-1,1 0 1,0-1 0,-1 1 0,1 0-1,0 0 1,-1 0 0,1-1 0,-1 1-1,1 0 1,0 0 0,-1-1-1,1 1 1,-1-1 0,1 1 0,0-1-1,7-11 2515,3-18-2161,-9 21 61,27-58 945,-13 30-1355,1-1-225,2 1-1,1 2 1,1 0 0,3 1-1,30-36 1,-20 32 91,2 1-1,1 3 0,71-53 1,-99 81-254,0 0 1,0 1-1,17-8 1,-24 13-38,0-1 1,-1 1 0,1-1-1,0 1 1,0-1-1,0 1 1,-1 0 0,1 0-1,0 0 1,0 0-1,0 0 1,3 1 0,-4-1 3,0 1 0,0-1 0,-1 1 0,1 0 0,0-1 0,0 1 0,0-1 0,-1 1 0,1 0 0,0 0 0,-1-1 0,1 1 0,-1 0 0,1 0 0,-1 0 0,1 0 0,-1 0 0,0 0 0,1 0 0,-1-1 0,0 1 0,0 0 0,0 0 0,1 0 0,-1 2 0,0 10 8,1 0-1,-2 0 1,0 0 0,-4 21-1,-17 53-128,13-54 140,-6 23 46,-15 56 788,30-111-835,0-1 0,0 0 0,0 1 0,0-1 0,0 1 0,0-1 0,0 0 0,0 1 0,0-1 0,0 1 0,0-1 0,0 0 0,0 1 0,0-1 0,0 1 0,0-1 0,0 0 0,0 1 0,1-1 0,-1 0 0,0 1 0,0-1 0,0 0 0,1 1 0,0-1 5,-1 0-1,1 0 1,0 0 0,-1 0-1,1-1 1,-1 1-1,1 0 1,0-1-1,-1 1 1,1 0-1,-1-1 1,1 1 0,-1 0-1,0-1 1,1 1-1,-1-1 1,1 1-1,-1-1 1,0 1-1,1-1 1,-1 1 0,0-1-1,1 0 1,61-97 44,19-28 63,-61 98-145,-10 13-25,0 0 0,1 1 0,1 0-1,0 1 1,16-14 0,-27 26 37,0 1 0,0-1 1,0 0-1,0 1 0,0-1 0,0 1 0,0-1 0,0 1 1,0 0-1,0-1 0,0 1 0,0 0 0,0 0 0,0-1 1,0 1-1,2 0 0,-2 1 2,0-1 0,-1 0-1,1 0 1,0 1 0,-1-1 0,1 0 0,0 1 0,-1-1-1,1 1 1,0-1 0,-1 1 0,1-1 0,-1 1 0,1-1-1,-1 1 1,1-1 0,-1 1 0,1 1 0,0 1-9,1 0 0,-1 1 0,0-1 0,0 0 0,-1 1 0,1-1 0,-1 1 0,1 6 0,-3 19 72,-7 42 0,2-18-26,-11 53 359,18-95 314,3-14-297,7-20-79,-7 16-267,7-17 14,1 0 0,1 1 0,1 1 0,30-41 0,-21 38-194,27-26 0,-38 41 5,1 0 0,0 1-1,0 0 1,26-13 0,-36 21 101,0 1 0,0-1 0,0 0 0,-1 0 0,1 1 0,0-1 0,0 1 0,0 0 0,0 0 0,0 0 0,0-1 0,0 2 0,3-1 0,-4 0 7,0 1 1,-1-1-1,1 1 1,0-1-1,0 1 0,0-1 1,0 1-1,0 0 1,0-1-1,-1 1 1,1 0-1,0 0 0,-1 0 1,1 0-1,0-1 1,-1 1-1,1 0 1,-1 0-1,1 0 0,-1 0 1,0 0-1,1 0 1,-1 0-1,0 0 0,0 0 1,0 2-1,2 13 20,-2 1-1,0-1 0,-1 0 0,-6 33 0,4-31-40,1 1-1,0 0 0,2 34 0,0-51 41,0 1 0,1-1 0,-1 1 0,1-1 0,-1 0 0,1 1 0,0-1 0,0 0 0,0 1 0,0-1 0,0 0 0,0 0 0,1 0 0,-1 0 0,1 0 0,0 0-1,-1 0 1,4 2 0,-2-3 16,-1 1 0,1-1-1,0 0 1,-1 0-1,1-1 1,0 1-1,0 0 1,0-1 0,0 0-1,0 0 1,-1 0-1,1 0 1,0 0 0,0 0-1,0-1 1,4 0-1,5-3 9,0 1 1,1-2-1,-1 1 0,-1-2 0,1 0 0,17-12 0,62-53 107,-6 4-102,-56 47-112,103-73 237,-128 88-205,-9 4-97,-12 8-134,6 1 231,0 0-1,1 1 1,0 0 0,0 1 0,1 0 0,-11 17-1,-42 69 112,46-67-115,-20 47-1,31-64 62,1 1 1,0 0-1,1 0 1,0 0-1,1 0 1,-1 21-1,3-32-3,0-1-1,0 1 1,0-1 0,0 1-1,1-1 1,-1 1-1,0-1 1,1 1-1,-1-1 1,1 1 0,-1-1-1,1 1 1,0-1-1,0 0 1,0 1-1,0-1 1,0 0 0,0 0-1,0 0 1,0 0-1,0 0 1,0 0-1,1 0 1,-1 0-1,2 1 1,-1-2-7,0 1 1,-1-1-1,1 1 1,0-1-1,0 0 0,-1 0 1,1 0-1,0 0 1,0 0-1,0 0 0,-1 0 1,1-1-1,0 1 0,-1-1 1,1 1-1,0-1 1,-1 0-1,1 0 0,-1 1 1,1-1-1,-1 0 1,1-1-1,1-1 0,5-4 35,-1 0 0,0-1 0,0 0-1,9-15 1,22-43 134,-27 46-151,28-59 35,30-85-1,-66 153-276,-7 16-38,-8 20-51,9-12 277,1-1 0,1 0-1,0 1 1,1-1 0,0 0 0,4 23 0,-3-25 27,1-1 1,1 0-1,-1 0 0,2 0 1,-1-1-1,1 1 0,0-1 1,1 1-1,10 12 1,-13-18 10,0-1 0,0 1 0,0-1 0,0 0 0,1 0 0,-1 0 0,1 0 0,0 0 0,-1 0 0,1-1 0,0 0 0,0 1-1,0-1 1,0 0 0,0 0 0,0 0 0,0-1 0,1 1 0,-1-1 0,0 0 0,0 0 0,0 0 0,1 0 0,-1 0 0,0-1 0,0 0 0,0 1 0,0-1 0,0 0 0,0 0 0,0-1 0,3-1 0,5-3 48,0-1 0,0-1 0,-1 0 0,0 0 1,-1-1-1,16-18 0,54-74-36,-47 58-7,49-52-1,-72 83-59,7-7-128,-16 19 155,1-1 1,-1 1-1,1 0 0,-1-1 0,1 1 0,-1 0 1,1-1-1,-1 1 0,1 0 0,-1 0 0,1 0 1,-1-1-1,1 1 0,-1 0 0,1 0 0,-1 0 1,1 0-1,0 0 0,-1 0 0,1 0 0,-1 0 1,1 0-1,-1 1 0,1-1 0,-1 0 0,1 0 1,-1 0-1,1 1 0,-1-1 0,1 0 0,-1 0 1,1 1-1,-1-1 0,1 1 0,0 0 6,0 0-1,0 1 1,0-1-1,0 0 1,0 1-1,-1-1 0,1 1 1,-1-1-1,1 1 1,-1 0-1,1-1 1,-1 1-1,1 2 1,0 26 33,-5 43 62,-18 99-1,18-140-30,1-17-27,1 3-15,-8 30 0,8-44 12,1 0 0,0 0 0,-1 0 0,0 0 0,0-1 0,0 1 0,0-1 0,-1 1 0,1-1 0,-1 0 0,0 1 0,-6 3 0,8-6-10,0 0 1,0 0 0,0-1-1,0 1 1,0-1 0,0 1-1,-1-1 1,1 0 0,0 1-1,0-1 1,0 0 0,-1 0-1,1 0 1,0 0 0,-1 0-1,1 0 1,0 0 0,-3-1 0,2 1 8,-1-1 1,1 0 0,0 0 0,-1-1 0,1 1 0,0 0 0,0-1 0,-4-3 0,-1-3-9,-1 0 0,1-1 0,-8-14 0,-16-28-173,31 51 143,-1 0 1,1 0 0,0 0 0,0-1-1,0 1 1,-1 0 0,1 0 0,0-1-1,0 1 1,0 0 0,0 0-1,-1-1 1,1 1 0,0 0 0,0-1-1,0 1 1,0 0 0,0-1 0,0 1-1,0 0 1,0 0 0,0-1 0,0 1-1,0 0 1,0-1 0,0 1 0,0 0-1,0-1 1,0 1 0,1 0 0,-1-1-1,0 1 1,0 0 0,0 0 0,0-1-1,0 1 1,1 0 0,-1-1 0,10 9-92,20 12 124,-18-11-24,1-1-1,0 0 0,0 0 0,1-1 0,21 7 1,-30-12 18,1-1 0,0 1 0,-1-1 0,1-1 0,0 1 0,0-1 0,0 0 0,0 0 0,0 0 0,-1-1 0,1 0 0,0 0 0,0-1 0,-1 1 0,1-1 0,-1 0 0,7-4 0,0-2 15,0-1 0,0 0 1,-1-1-1,0 0 0,-1 0 0,15-21 1,47-79 94,-36 52-93,54-76-166,-88 132 167,1-3-40,0 1 0,0-1 0,1 1 0,7-7 0,-11 10-2,1 1 0,-1 0 1,1-1-1,-1 1 0,1 0 1,0-1-1,-1 1 0,1 0 1,-1 0-1,1-1 0,0 1 1,-1 0-1,1 0 0,0 0 0,-1 0 1,1 0-1,0 0 0,-1 0 1,1 0-1,0 0 0,0 1 1,0-1 0,0 1 0,0-1 0,-1 1 0,1 0 0,0-1 0,-1 1 0,1 0 0,0-1 0,-1 1 0,1 0 0,-1 0 0,0 0 0,1-1-1,-1 1 1,1 0 0,-1 0 0,0 0 0,0 1 0,3 10-54,-1 0 0,-1 1-1,0-1 1,0 1 0,-2-1 0,-1 14 0,2-23 79,-3 48 78,1-13-30,-6 40 1,1-37-30,5-22-10,-1 1 0,-1-1-1,-1 0 1,-1-1 0,-12 30-1,15-44 0,1 0 0,-1 0 0,0 0 0,1-1 0,-2 1 0,1-1 0,0 0 0,-1 0 0,0 0 0,1 0 0,-1-1 0,0 1 0,0-1 0,-1 0 0,1-1 0,0 1 0,-1-1 0,1 1 0,-1-1 0,1-1 0,-1 1 0,1-1 0,-1 1 0,0-1 0,1-1 0,-1 1 0,0-1 0,1 1 0,-1-1 0,-6-3 0,5 2-34,-8-2 52,0-1 0,1-1 0,-1 0 1,-12-8-1,17 9-91,0 0 1,-1 0-1,-10-3 0,13 3-218,6 3 217,4 5 185,1-1-138,0 1-1,-1-1 1,1 0-1,0 0 1,0 0-1,0-1 1,1 1 0,-1-1-1,0 0 1,0 0-1,10 0 1,6 0 2,28-2 0,-18 0-2,23 0 188,-1-2 0,100-20-1,-144 21-178,1-1 1,-1 0-1,0 0 0,0-1 0,14-8 1,33-28-6592,-38 27 1794,1 0 1216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01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1634 3136,'-8'-12'6000,"8"1"-1888,43 2-2832,179-33 560,71-15-94,-4-17-135,-186 47-1337,-52 14 126,0-3 0,77-34 0,-114 42-312,0 0-1,0 0 0,-1-1 0,0-1 1,-1 0-1,0-1 0,-1 0 0,0-1 0,0 0 1,-1 0-1,-1-1 0,0-1 0,10-21 1,-13 24-72,83-152 250,26-7 296,-68 104-517,74-134-1,-95 142 47,-2-1-1,-2-1 1,22-104 0,-43 161-95,3-17-85,0 0 1,-1 0 0,0-24-1,-2 32 56,-1 11 16,0-1 0,0 0 0,1 1 0,-1-1 0,0 0-1,0 1 1,0-1 0,-1 0 0,1 1 0,0-1 0,-1 0 0,1 1 0,-1-1 0,1 1-1,-1-1 1,0 1 0,0-1 0,1 1 0,-1-1 0,0 1 0,0 0 0,-2-2 0,2 0 153,0 4-145,1-1 1,0 0-1,0 0 0,0 0 1,0 0-1,0 1 1,0-1-1,-1 0 1,1 0-1,0 0 0,0 0 1,0 0-1,0 1 1,-1-1-1,1 0 0,0 0 1,0 0-1,0 0 1,-1 0-1,1 0 1,0 0-1,0 0 0,-1 0 1,1 0-1,0 0 1,0 0-1,0 0 1,-1 0-1,1 0 0,0 0 1,0 0-1,-1 0 1,1 0-1,0 0 0,0 0 1,-1-1-1,-4 3-23,0 0-1,0 1 1,1-1-1,-1 1 1,1 0-1,-7 5 1,-11 7 35,-28 16-26,-92 61-98,79-37 54,19-16 198,23-19-152,15-14 40,1 0-1,-2-1 1,-11 8 0,19-18 506,8-10-274,12-16-142,4 2-64,1 0 0,1 2-1,2 2 1,61-44 0,-58 47-58,2 2-1,-1 1 1,56-22 0,-76 36 15,-10 3-31,1 1-1,0-1 1,0 1 0,0 0 0,0 0-1,8-1 1,-11 2 27,0 0-1,0 0 1,0 1-1,1-1 1,-1 0 0,0 1-1,0-1 1,0 0-1,0 1 1,0 0-1,0-1 1,0 1 0,0-1-1,0 1 1,0 0-1,-1 0 1,1 0 0,0-1-1,0 1 1,-1 0-1,1 0 1,0 0 0,-1 0-1,1 0 1,-1 0-1,1 0 1,-1 1 0,0-1-1,1 0 1,-1 1-1,40 110-18,-30-69-39,7 70 0,-17-110 47,2 10 111,-1-9-60,-1-1 1,1 1-1,-1-1 1,1 1-1,-1-1 0,0 1 1,-1-1-1,1 0 1,0 1-1,-1-1 0,0 1 1,0-1-1,0 0 0,0 1 1,0-1-1,-1 0 1,-2 4-1,3-6-16,0 0 0,0 0-1,-1 1 1,1-1 0,0 0 0,-1-1-1,1 1 1,0 0 0,-1 0 0,1-1 0,-1 1-1,1-1 1,-1 1 0,0-1 0,1 1 0,-1-1-1,0 0 1,-1 0 0,-34-1 176,27 1-191,-74-7 163,43 2-179,0 3 0,-46 3 1,51-1 248,-14 2-554,46-1-132,0 0 0,0 0 1,0 0-1,0 0 0,0 0 1,1 1-1,-1-1 1,1 1-1,-1 0 0,-3 3 1,-8 7-2979,4 0 1163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04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1 401 3904,'0'-2'2162,"0"2"-2122,0 0 0,0 0 0,0 0 0,8 2 2087,10 1-283,-10-3-1376,0-1 0,0 0 1,-1-1-1,1 1 0,-1-2 0,12-4 0,44-23 775,-63 30-1240,248-155 1986,-240 149-1855,0 0 1,-1 0 0,0 0-1,0-1 1,0-1 0,-1 1-1,8-13 1,-13 18-119,0 0 0,0 1-1,0-1 1,0 0 0,-1 0-1,1 0 1,0 0 0,-1 0 0,0 0-1,1 0 1,-1 0 0,0 0 0,0 0-1,0 0 1,0 0 0,-1 0 0,1 0-1,0 0 1,-2-3 0,1 2-13,-1 0 1,1 1-1,-1-1 1,0 1-1,1-1 1,-1 1 0,-1 0-1,1 0 1,0 0-1,0 0 1,-5-3-1,0 1-63,1 0 0,-1 1 0,1 0 0,-1 0 0,0 1 0,0 0 0,0 0-1,0 1 1,-1 0 0,-7-1 0,6 3-1,1 0-1,-1 0 1,0 0-1,1 1 0,-1 1 1,1-1-1,0 2 1,0-1-1,0 1 1,0 0-1,1 0 1,-12 9-1,16-10 59,-1 1-1,1-1 1,0 0 0,0 1-1,1 0 1,-1 0-1,1 0 1,0 0 0,0 0-1,0 0 1,0 1 0,1-1-1,-2 7 1,0 7 42,0 0 0,0 20 0,3-37-34,0 15 76,0 0 0,0 0 0,2 0 0,0 0-1,1 0 1,0-1 0,1 1 0,9 19 0,-10-27 44,1 0-1,0 0 1,0 0 0,1-1 0,0 0-1,0 0 1,1 0 0,0 0-1,0-1 1,0 0 0,1 0-1,0-1 1,0 0 0,0 0-1,1-1 1,14 7 0,-16-9-44,0-1 1,0 0 0,0 0-1,1 0 1,-1-1-1,0 0 1,0 0 0,0 0-1,1-1 1,-1 0 0,0 0-1,0-1 1,0 0-1,0 0 1,0 0 0,6-4-1,1-1-20,-1 0 1,0 0-1,0-1 0,-1-1 0,21-19 0,-16 8-9,0 0-1,-1-1 1,-1-1 0,-1 0-1,12-29 1,19-37-90,-44 87 20,0 0 1,1 1-1,-1-1 0,0 1 0,0-1 0,0 1 0,0-1 1,1 0-1,-1 1 0,0-1 0,0 0 0,0 1 0,0-1 0,0 1 1,0-1-1,0 0 0,-1 1 0,1-1 0,0 1 0,0-1 0,-1-1 1,2 2-87,-3 3 46,1-1-1,0 1 0,0 0 1,0 0-1,0 0 0,1 0 1,-1 5-1,-2 36 74,4 46 0,0-26 19,-1-61-36,0 9 20,0-1-1,1 1 0,3 12 0,-4-21 11,1 0 1,0 0-1,0 0 1,0-1-1,0 1 0,0 0 1,1 0-1,-1-1 0,1 1 1,0-1-1,0 1 1,0-1-1,0 0 0,0 0 1,1 0-1,3 3 0,-3-3 8,0-1-1,0 0 1,-1 0-1,1-1 0,0 1 1,0 0-1,0-1 1,0 0-1,0 0 0,1 0 1,-1 0-1,0 0 1,0-1-1,5-1 0,5-1 76,24-10-1,30-17 34,71-43-1,-123 65-158,73-46 37,89-71-1,-166 117-2,-2 1 22,1 1 1,-1-2 0,-1 1-1,1-1 1,-1 0 0,-1-1-1,8-10 1,-15 19-49,0 0 0,1-1 0,-1 1 0,0 0 0,0 0 0,0-1 1,0 1-1,0 0 0,1 0 0,-1-1 0,0 1 0,0 0 0,0 0 0,0-1 0,0 1 0,0 0 0,0-1 1,0 1-1,0 0 0,0 0 0,0-1 0,0 1 0,0 0 0,0-1 0,0 1 0,0 0 0,-1 0 0,1-1 1,0 1-1,0 0 0,0-1 0,-9 1-136,-13 8-48,6 0 29,-7 4 88,1 0 0,-28 21 0,33-19 61,1 0-1,-28 30 1,39-38 5,0 1 0,0 0 0,0 0 0,1 0 0,0 0 0,0 1 0,1-1 0,0 1 0,0 0 0,-2 14 0,4-19 17,1 0 0,0 0-1,0 1 1,0-1 0,1 0-1,-1 0 1,1 0 0,-1 0-1,1 0 1,0 0 0,0 0-1,1 0 1,-1 0 0,0 0-1,1-1 1,0 1 0,0-1-1,0 1 1,0-1 0,0 1-1,0-1 1,0 0 0,1 0-1,-1 0 1,1 0 0,0-1-1,-1 1 1,1-1 0,0 0-1,0 1 1,0-1 0,0 0-1,0-1 1,0 1 0,0-1-1,0 1 1,0-1 0,0 0-1,7 0 1,-5-1 42,1-1-1,0 1 1,-1-1 0,1 0-1,-1 0 1,1-1 0,-1 0-1,0 0 1,8-6 0,-6 3 9,1-1 1,-1 0 0,0-1-1,0 1 1,5-10 0,2-5 10,-1-2 1,-1 0 0,12-31-1,-20 45-64,-1 1 1,1-1-1,-2 0 0,1 0 0,1-17 0,-5 23-227,-1 5-34,-2 9-67,-14 53-111,-9 47 265,10-35 182,-4-1 0,-35 87 0,-42 30-17,74-147 228,18-34-175,0 0-1,0-1 1,-8 9 0,12-14-4,-1-1 0,0 0 0,0 0 0,0-1 0,-1 1 0,1-1 0,-1 0 0,1 1 0,-1-1 0,-5 1 0,6-2-23,0 0 0,0-1 0,0 0 0,0 0-1,0 0 1,0 0 0,0 0 0,0 0 0,0-1 0,0 0 0,1 1 0,-1-1 0,0 0 0,0 0 0,0-1 0,1 1 0,-1-1 0,1 1 0,-1-1 0,-2-2 0,0-1-20,0 1 1,0-1 0,0 0-1,1 0 1,0 0-1,0 0 1,0-1-1,-3-7 1,5 8 15,0 0 0,1 0 0,-1 0 0,1 0 0,0 0 0,0 0 0,1-1 0,-1 1 0,1 0 0,1-11 0,0 13-15,-1-1-1,1 1 0,0 0 1,0-1-1,0 1 1,0 0-1,1 0 0,-1 0 1,1 0-1,0 0 1,-1 0-1,1 0 0,1 1 1,-1-1-1,0 1 0,1-1 1,-1 1-1,4-2 1,15-8-81,1 1 1,0 1-1,31-9 1,14-5-135,-39 10 247,1-1 0,-2-1 1,0-1-1,-1-2 1,25-22-1,114-119 144,-97 90-213,-22 25 33,-17 18 40,0-2 0,-2-1 0,44-63 0,-68 89-52,-1-1 0,1 1-1,-1 0 1,0-1-1,-1 1 1,1-1 0,-1 0-1,1 0 1,-1 0 0,-1 1-1,1-1 1,-1 0-1,0 0 1,0-8 0,-1 12 2,1 1 0,0-1 0,0 0 0,0 0 0,0 0 0,0 0 0,-1 0 0,1 0 0,0 0 0,-1 1 0,1-1 0,-1 0 0,1 0 1,-1 1-1,1-1 0,-1 0 0,0 1 0,1-1 0,-1 0 0,0 1 0,1-1 0,-1 1 0,0-1 0,-1 0 0,1 1-13,-1-1-1,0 1 0,1 0 1,-1 0-1,0 0 0,1 0 0,-1 0 1,0 0-1,1 0 0,-1 0 1,0 1-1,-2 0 0,-5 3-90,-1 0 0,1 0 0,-14 9 0,17-9 92,-6 3-19,1 0 1,0 1-1,0 0 1,1 1-1,0 0 1,0 0-1,-12 18 1,17-21 44,1 1 0,0-1 0,0 1 0,1 0 0,0 0 0,0 1 0,1-1 0,0 0 0,0 1 0,1 0 0,0-1 1,0 1-1,0 0 0,2 11 0,-1-13 17,1-1 1,0 0-1,0 0 0,0 1 1,0-1-1,1 0 1,0 0-1,0-1 0,0 1 1,4 5-1,-4-7 11,0-1 0,0 0 0,0 0 0,0 0 0,1 0 0,-1 0 0,0 0 0,1 0 0,-1-1 0,1 0 0,0 1 0,-1-1 0,1 0 0,0 0 0,0 0 0,0-1-1,0 1 1,0-1 0,-1 1 0,7-1 0,-1-1 7,1 0-1,-1 0 1,0-1-1,1 0 0,-1-1 1,0 0-1,-1 0 1,1 0-1,9-6 1,66-47-14,-65 44 39,31-23-68,68-34 0,-115 68-17,-1 0 1,1 1-1,0-1 0,-1 0 0,1 1 0,0-1 0,0 1 0,0 0 0,-1-1 1,1 1-1,0 0 0,4 0 0,-6 0 17,1 1-1,0-1 1,-1 0 0,1 1-1,0-1 1,-1 0 0,1 1-1,0-1 1,-1 1 0,1-1-1,-1 1 1,1-1 0,0 1-1,-1 0 1,0-1 0,1 1-1,-1 0 1,1-1 0,-1 1 0,0 0-1,1 0 1,-1-1 0,0 1-1,0 0 1,0 0 0,0-1-1,0 1 1,1 0 0,-1 0-1,-1-1 1,1 1 0,0 1-1,-7 78-115,3-49 110,-1 15 457,5-46-436,0 0-1,0 0 1,0 0-1,0 0 1,0 0-1,0 0 1,0 0-1,0 1 0,0-1 1,0 0-1,0 0 1,0 0-1,0 0 1,1 0-1,-1 0 1,0 0-1,0 0 1,0 0-1,0 0 1,0 0-1,0 0 1,0 0-1,0 0 0,1 0 1,-1 0-1,0 0 1,0 0-1,0 0 1,0 0-1,0 0 1,0 0-1,0 0 1,1 0-1,-1 0 1,0 0-1,0 0 1,0 0-1,0 0 0,0 0 1,0 0-1,0 0 1,1 0-1,-1 0 1,0 0-1,0 0 1,0 0-1,0 0 1,0-1-1,0 1 1,0 0-1,0 0 1,0 0-1,0 0 0,0 0 1,0 0-1,0 0 1,0 0-1,0-1 1,1 1-1,25-55 416,-6 25-448,31-37-1,-49 64-13,1 0 0,0 0-1,0 0 1,-1 0 0,2 1-1,-1-1 1,0 1 0,0 0-1,1 0 1,-1 0 0,1 0-1,0 1 1,0-1 0,-1 1-1,8-1 1,-10 3-15,0 0 1,0 1-1,0-1 1,0 1-1,-1-1 1,1 1-1,0 0 0,0 2 1,1 0 31,3 9 25,0-1-1,3 15 1,5 12-6,-7-17 110,-5-18-59,0 0 1,0-1-1,0 1 0,0-1 1,1 1-1,2 4 0,-4-7-40,1 0 1,0 0-1,0 0 0,0 0 0,0 0 1,0-1-1,0 1 0,1 0 1,-1 0-1,0-1 0,0 1 0,0-1 1,1 1-1,-1-1 0,0 1 0,1-1 1,-1 0-1,0 1 0,1-1 0,-1 0 1,3 0-1,9 2 213,-12-2-393,-1 0-1,1 0 1,-1 0 0,1 0-1,-1 0 1,1 0-1,-1 0 1,1 1 0,-1-1-1,1 0 1,-1 0-1,1 1 1,-1-1 0,0 0-1,1 1 1,-1-1-1,0 0 1,1 1 0,-1-1-1,0 0 1,1 1-1,-1 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0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42 128 7040,'-37'-3'3200,"32"6"-2752,10-3 640,8 0-672,24-3 1472,8-1-1088,36-9 640,-4 7-865,16-14-447,-7 6-96,17-6 224,-3 5-160,8-5 0,-10 7-64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05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122 148 6656,'-66'-35'3008,"29"10"-2624,24 14 288,8 2-448,5-11-224,5 9-32,18-9-128,9 3 64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08.4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9 349 4896,'-9'-8'3589,"9"8"-3527,0-1 0,1 1 0,-1 0 0,0-1-1,0 1 1,0 0 0,1-1 0,-1 1 0,0 0 0,0 0 0,1-1 0,-1 1-1,0 0 1,1 0 0,-1 0 0,0-1 0,0 1 0,1 0 0,-1 0 0,0 0 0,1 0-1,-1 0 1,1-1 0,-1 1 0,0 0 0,1 0 0,-1 0 0,0 0 0,1 0-1,-1 0 1,0 0 0,1 1 0,-1-1 0,0 0 0,1 0 0,0 0 0,19 4 991,-12-3-231,1 0-581,-1 0-1,1-1 1,-1-1-1,1 0 0,-1 0 1,1 0-1,-1-1 1,0 0-1,0-1 1,0 0-1,0 0 0,0-1 1,0 0-1,-1 0 1,0-1-1,0 1 1,0-2-1,10-9 0,-12 10-205,-1 0 0,1 0-1,-1-1 1,0 1-1,0-1 1,-1 0-1,0 0 1,0-1-1,0 1 1,-1 0-1,0-1 1,0 0-1,0 0 1,-1 1 0,0-1-1,-1 0 1,1 0-1,-1 0 1,-1 0-1,1 0 1,-1 1-1,0-1 1,-4-11-1,5 16-69,-1-1 0,0 1 0,0-1-1,0 1 1,-1 0 0,1 0 0,0-1-1,-1 1 1,1 0 0,-1 0 0,-2-2-1,3 3 16,0 1 0,0-1 0,0 1 0,0-1-1,0 1 1,-1-1 0,1 1 0,0 0 0,0 0 0,0 0-1,0-1 1,0 1 0,-1 0 0,1 0 0,0 0 0,0 1-1,0-1 1,0 0 0,-1 0 0,1 1 0,0-1 0,0 1-1,0-1 1,0 1 0,0-1 0,0 1 0,0-1 0,-1 2-1,-6 4 3,1 0-1,0 0 1,1 0-1,0 1 0,0 0 1,0 0-1,-7 14 0,-30 60 264,38-69-181,1-4 38,1-1-1,0 1 1,1 0-1,-1 1 1,2-1-1,-1 0 1,0 13-1,2-17 40,0 1 0,0 0 0,1-1 0,-1 1 0,1-1 0,0 1 0,1-1 0,-1 1 0,1-1 0,0 1-1,0-1 1,0 0 0,0 0 0,1 0 0,4 4 0,-6-7-99,0 1 0,0-1 0,0 0 0,0 0 1,0-1-1,1 1 0,-1 0 0,0 0 0,1-1 0,-1 1 0,1 0 0,-1-1 0,0 1 0,1-1 1,-1 0-1,1 0 0,-1 1 0,1-1 0,-1 0 0,1 0 0,-1 0 0,4-1 0,1 0 66,0-1-1,0 0 1,0 0-1,7-5 1,0 2 29,80-33 316,-14 8-298,134-74-1,-205 99-120,24-13 69,-30 17-112,0 0 1,0 1 0,0-1 0,0 0 0,0 1-1,0-1 1,0 1 0,1 0 0,-1 0-1,0-1 1,0 2 0,0-1 0,3 0 0,-5 1 8,1-1 0,0 0 1,-1 1-1,1-1 1,0 0-1,-1 1 0,1-1 1,-1 1-1,1-1 1,-1 1-1,1-1 0,-1 1 1,0-1-1,1 1 1,-1 0-1,1-1 0,-1 1 1,0 0-1,0-1 1,1 1-1,-1 0 0,0-1 1,0 1-1,0 0 1,0 0-1,0-1 0,0 1 1,0 0-1,0-1 1,0 1-1,0 0 0,0 0 1,-1 0-1,-6 26 148,6-25-133,-6 14 110,-11 20-1,-4 10 405,22-46-517,-1 0 0,1 0 0,0 0 0,0 0 0,0 1 0,0-1 0,0 0 0,0 0 0,0 0 0,0 0 0,0 1 0,0-1 0,0 0 0,0 0 0,1 0 0,-1 0 0,0 1-1,0-1 1,0 0 0,0 0 0,0 0 0,0 0 0,0 0 0,0 1 0,0-1 0,1 0 0,-1 0 0,0 0 0,0 0 0,0 0 0,0 0 0,0 0 0,1 0 0,-1 1 0,0-1 0,0 0 0,0 0 0,0 0 0,1 0-1,-1 0 1,0 0 0,0 0 0,0 0 0,0 0 0,1 0 0,-1 0 0,0 0 0,0 0 0,0 0 0,0 0 0,1-1 0,10 0 268,2-4-223,-1 0 0,0 0 0,0-1 1,-1-1-1,0 0 0,20-16 0,5-3-36,-16 10 35,-12 9-81,0 1 1,0 0-1,10-5 0,-17 10 4,1 1 0,-1-1 0,1 0 0,0 0 0,-1 1 0,1-1 0,0 1 0,0-1-1,-1 1 1,1 0 0,0 0 0,0 0 0,0 0 0,-1 0 0,1 0 0,0 1 0,0-1-1,-1 0 1,1 1 0,0-1 0,0 1 0,2 1 0,-3-1-4,0 0-1,0 0 1,0 0-1,0 0 1,-1 0-1,1 1 1,0-1 0,-1 0-1,1 0 1,-1 0-1,1 1 1,-1-1 0,1 0-1,-1 1 1,0-1-1,0 0 1,1 1-1,-1 1 1,-2 24-95,0-5 266,0 41-1,2-45-196,0-17 66,0 1 0,0 0 0,0-1 0,0 1 0,0 0 0,1-1 0,-1 1 0,0-1 0,1 1 0,0 0 0,-1-1 0,1 1 0,0-1 0,-1 0 0,1 1 0,0-1 0,0 0 0,0 1-1,1-1 1,-1 0 0,0 0 0,0 0 0,0 0 0,1 0 0,-1 0 0,1 0 0,-1 0 0,1-1 0,-1 1 0,1 0 0,-1-1 0,1 1 0,0-1 0,-1 0 0,1 0 0,-1 1 0,1-1 0,0 0 0,-1 0 0,1-1 0,0 1-1,-1 0 1,1-1 0,0 1 0,1-1 0,49-14 168,74-30 0,-90 31-159,-21 8-17,0-1 1,-1 0 0,22-15-1,-30 18 0,0-1-1,0 1 1,0-2-1,-1 1 1,0-1-1,0 1 1,0-1 0,-1-1-1,7-11 1,-11 17-17,1 0 1,-1 0 0,1 0 0,-1 0 0,1 0-1,-1 0 1,0-1 0,1 1 0,-1 0 0,0 0-1,0 0 1,0-1 0,0 1 0,0 0-1,0 0 1,0 0 0,-1-1 0,1 1 0,0 0-1,-1 0 1,0-2 0,0 2 5,1 1 0,-1-1 0,0 0 0,0 1 0,0-1 0,1 1 0,-1-1 0,0 1 0,0-1 0,0 1 1,0 0-1,0 0 0,0-1 0,0 1 0,0 0 0,0 0 0,0 0 0,1 0 0,-1 0 0,0 0 0,0 0 0,0 0 0,0 0 0,0 0 0,0 1 0,-2 0 0,-6 2-32,-1 1-1,0 0 1,1 1-1,0 0 1,0 0-1,1 1 1,-1 0-1,1 1 1,1 0-1,-1 0 1,1 1-1,-7 9 1,13-16 36,0 0 1,1 0 0,-1 0 0,0 0 0,1 0 0,-1 0 0,1 0-1,0 0 1,-1 1 0,1-1 0,0 0 0,0 0 0,0 0 0,0 0 0,0 1-1,0-1 1,0 0 0,0 0 0,0 0 0,0 0 0,1 1 0,-1-1-1,0 0 1,1 0 0,-1 0 0,1 0 0,-1 0 0,1 0 0,0 0-1,-1 0 1,1 0 0,0 0 0,0 0 0,0-1 0,-1 1 0,1 0-1,0 0 1,2 0 0,2 2 5,-1 0 0,1-1 0,-1 0-1,1 0 1,0 0 0,0 0 0,7 1 0,4-2 70,1 0 0,-1-1 0,1 0 0,-1-1 1,1-1-1,23-6 0,-27 4-26,1 0 1,-2-1-1,23-12 1,-1 1 62,-17 6-110,-15 8-49,0 1 1,1-1 0,-1 1-1,1 0 1,-1-1 0,1 1-1,-1 0 1,1 0-1,0 1 1,4-2 0,-6 2 33,-1 0 0,1 0 1,0 0-1,-1 0 1,1 0-1,0 0 1,-1 1-1,1-1 0,0 0 1,-1 0-1,1 0 1,0 1-1,-1-1 1,1 0-1,0 1 0,-1-1 1,1 0-1,-1 1 1,1-1-1,-1 1 1,1-1-1,-1 1 0,1-1 1,-1 1-1,1 0 1,-1-1-1,0 1 1,1-1-1,-1 1 0,0 1 1,1 0-14,-1 0 0,0 0 1,1 0-1,-1 0 0,-1 0 0,1 1 1,0-1-1,-1 3 0,0 0 61,1 0-1,0-1 0,0 1 0,1 6 1,0 7 59,-1-17-89,0 1 0,0-1 0,0 1-1,1-1 1,-1 1 0,1-1 0,-1 1-1,1-1 1,-1 0 0,1 1 0,0-1-1,0 0 1,-1 0 0,1 1 0,0-1-1,0 0 1,0 0 0,0 0 0,1 0-1,-1 0 1,0 0 0,0 0 0,1-1-1,-1 1 1,0 0 0,1-1 0,-1 1-1,1-1 1,-1 1 0,1-1 0,1 1-1,4 0 44,1 0-1,0 0 1,-1-1-1,15-1 1,67-10 205,118-30 1,-205 41-252,34-9 24,-2-1-1,1-1 1,59-30 0,-88 38-58,0-1-1,0 0 1,0 0 0,0 0 0,-1-1 0,1 0 0,-1 0 0,0-1 0,-1 1 0,6-9 0,-34 30-129,5-2 111,-2 0 0,0-1-1,-34 15 1,-24 15 21,68-36 15,1 0-1,0 0 1,1 1 0,0 1 0,-10 11 0,16-17 19,1 0-1,0 0 0,1 1 1,-1-1-1,0 0 0,1 1 1,0-1-1,0 0 1,0 1-1,0 0 0,0-1 1,1 1-1,0 5 0,0-7 4,0 0 0,0-1 0,0 1 0,0 0 0,0 0 0,1-1 0,-1 1-1,1 0 1,-1 0 0,1-1 0,0 1 0,0-1 0,0 1 0,0-1-1,0 1 1,0-1 0,0 1 0,0-1 0,0 0 0,1 0 0,-1 0 0,1 0-1,-1 0 1,1 0 0,-1 0 0,1 0 0,-1 0 0,1-1 0,1 2 0,3-1 29,-1 0 0,0-1 0,1 1 0,-1-1 0,1 0 1,-1-1-1,0 1 0,1-1 0,-1 0 0,0 0 1,0 0-1,1-1 0,-1 0 0,0 0 0,-1 0 0,1-1 1,0 0-1,-1 0 0,1 0 0,3-4 0,5-4 53,0-1-1,-1-1 0,-1 0 1,20-28-1,-23 27-78,0 0 0,-1-1-1,-1 0 1,5-16 0,6-15-684,-17 46 667,0 0 0,0 0 1,0 0-1,0 0 0,0 0 1,0 0-1,0 0 0,0 0 1,0 0-1,0 0 0,0 0 0,0-1 1,0 1-1,0 0 0,0 0 1,0 0-1,0 0 0,0 0 1,0 0-1,0 0 0,0 0 1,0 0-1,0 0 0,0 0 1,0 0-1,0 0 0,0-1 1,0 1-1,1 0 0,-1 0 1,0 0-1,0 0 0,0 0 1,0 0-1,0 0 0,0 0 1,0 0-1,0 0 0,0 0 1,0 0-1,0 0 0,0 0 1,0 0-1,1 0 0,-1 0 1,0 0-1,0 0 0,0 0 1,0 0-1,0 0 0,0 0 1,0 0-1,0 0 0,0 0 1,0 0-1,0 0 0,1 0 1,-1 0-1,0 0 0,0 0 1,0 0-1,1 8-187,0 11-30,-22 228-40,-2 23 166,20-246 130,-1 1-1,-1-1 0,-12 36 1,15-54 11,-1 1 0,1-1 0,-1 0 0,-1 0 0,1-1 1,-1 1-1,0-1 0,0 0 0,-1 0 0,1 0 0,-1 0 1,0-1-1,0 0 0,-1 0 0,1 0 0,-1-1 0,0 1 1,0-1-1,0-1 0,-1 1 0,1-1 0,0 0 0,-1-1 1,1 0-1,-1 0 0,0 0 0,1-1 0,-1 1 0,0-2 1,0 1-1,-6-2 0,0 0-16,0-1 1,0 0-1,0-1 1,1 0-1,-1-1 1,1-1-1,0 0 1,-14-9-1,21 11-35,0 1-1,0-1 1,1 0-1,0 0 1,0 0-1,0 0 1,0-1-1,0 0 0,1 0 1,0 0-1,0 0 1,0 0-1,1 0 1,0-1-1,0 0 1,0 1-1,1-1 1,-1 0-1,2 0 0,-2-9 1,3 11-2,-1-1 0,1 1 0,0 0 0,0 0-1,1 0 1,-1 0 0,1 0 0,0 0 0,0 0 0,0 0 0,0 1 0,1-1 0,-1 1 0,1 0 0,0 0 0,0 0-1,0 0 1,1 0 0,-1 1 0,5-4 0,9-4-60,0 0-1,37-15 1,-46 21 64,24-9 17,2-1 36,52-30 1,61-62-22,4-3-2,-102 79-46,11-5 99,-2-3 1,56-48-1,-93 67-70,-1-2-1,-1 0 0,-1-1 1,-1-1-1,0-1 0,15-31 1,-27 45-47,-2 3-33,1 0-1,0 0 1,1 0 0,7-9-1,-12 15 68,0 1-1,0 0 0,0 0 1,0 0-1,1 0 0,-1 0 1,0-1-1,0 1 0,0 0 0,0 0 1,0 0-1,1 0 0,-1 0 1,0 0-1,0 0 0,0 0 1,0-1-1,1 1 0,-1 0 1,0 0-1,0 0 0,0 0 1,1 0-1,-1 0 0,0 0 1,0 0-1,0 0 0,0 0 1,1 0-1,-1 0 0,0 0 1,0 0-1,0 1 0,0-1 1,1 0-1,1 7-271,-2 11-32,-5 13 287,-19 56 0,16-60 142,0 1-1,-5 41 1,12-60-52,0-5 16,0 1 0,1 0 0,0-1 0,0 1-1,0 0 1,2 7 0,-2-11-61,0 0-1,1 0 1,-1 0 0,0-1 0,1 1-1,-1 0 1,0-1 0,1 1 0,-1 0-1,1-1 1,0 1 0,-1 0 0,1-1-1,-1 1 1,1-1 0,0 1 0,1 0-1,-1-1 12,1 1-1,-1-1 1,0 0-1,1 0 1,-1 1-1,1-1 1,-1 0-1,1 0 1,-1 0-1,1-1 1,-1 1-1,1 0 1,1-1 0,3-1 24,0 0 0,0 0 1,0-1-1,0 1 1,-1-1-1,1-1 1,-1 1-1,0-1 1,0 0-1,0 0 1,0-1-1,4-5 1,5-8-75,-1 1 0,13-25-1,-4 7 51,-10 17-38,24-33-42,-36 50 29,1 0-1,0 0 1,-1 0 0,1 0-1,0 0 1,0 1-1,0-1 1,-1 0 0,1 0-1,0 1 1,0-1-1,0 1 1,0-1 0,0 1-1,0-1 1,0 1-1,0 0 1,0-1 0,2 1-1,-2 0 9,-1 0 0,1 1-1,-1-1 1,1 0 0,0 0-1,-1 1 1,1-1 0,-1 1-1,1-1 1,-1 0 0,0 1 0,1-1-1,-1 1 1,1-1 0,-1 1-1,0-1 1,1 1 0,-1 0-1,0-1 1,0 1 0,0-1 0,1 1-1,-1 0 1,0 0 0,1 5-36,0-1 1,0 1 0,-1 0 0,0 0 0,-1 11 0,-35 163-228,10-66 163,14-54 175,-19 91 3,21-113 77,-26 68 1,32-96-115,0 0 1,-1 0-1,0-1 0,-1 1 1,0-1-1,0 0 0,-1-1 1,0 0-1,0 0 0,-1 0 1,-12 8-1,9-8-2,-1-1 0,0-1 0,0 0 0,0-1-1,-1 0 1,0-1 0,0 0 0,0-1 0,-19 2 0,-10-2 81,-73-2 0,89-2-113,0-1 0,0-1 0,1-2 1,-1 0-1,-29-11 0,47 14 19,-8-4 31,-1 0 1,1 0 0,1-2 0,-23-13 0,34 18-42,1 0-1,-1 0 1,0 0-1,1 0 1,-1-1-1,1 0 1,0 1-1,0-1 1,0 0-1,1-1 0,0 1 1,-1 0-1,2-1 1,-1 1-1,0-1 1,1 0-1,0 0 1,0 1-1,0-1 1,1 0-1,-1-5 1,1 0-22,1 1 0,0-1 0,0 1 1,1-1-1,0 1 0,1 0 0,0 0 0,0 0 1,7-12-1,-3 9-38,0 1 0,1 0 0,0 0 0,1 1 0,0 0 0,13-10 0,5-2 7,1 2 0,1 1-1,1 1 1,1 1 0,0 2-1,1 1 1,38-10 0,54-10-6014,-87 28 3803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09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3193 6816,'0'0'50,"0"0"0,0 0 0,0 0 0,0 0 1,0 0-1,0 0 0,0 0 0,0 0 0,0 0 0,0 0 1,0-1-1,0 1 0,0 0 0,0 0 0,0 0 0,0 0 1,0 0-1,0 0 0,0 0 0,0 0 0,0 0 0,0-1 1,0 1-1,0 0 0,0 0 0,0 0 0,0 0 1,0 0-1,0 0 0,0 0 0,0 0 0,0 0 0,0 0 1,0 0-1,0-1 0,-1 1 0,1 0 0,0 0 0,0 0 1,0 0-1,0 0 0,0 0 0,0 0 0,0 0 0,0 0 1,0 0-1,0 0 0,0 0 0,-1 0 0,1 0 0,0 0 1,0 0-1,0 0 0,0 0 0,0 0 0,0 0 0,0 0 1,0 0-1,0 0 0,-1 0 0,1 0 0,0 0 0,0 0 1,8-3 1084,-5 3-921,1 0 0,-1 0 1,1-1-1,-1 1 0,1-1 0,-1 0 0,1 0 0,-1 0 0,0 0 0,1 0 0,-1-1 0,0 0 0,6-3 1,3-5 420,0-1 0,-1 0 0,0-1 0,11-14 0,34-55 811,-32 45-964,121-152 859,-92 123-1082,-26 29-108,0-2-1,-3-1 1,-1 0-1,24-57 0,-12 8 40,28-106-1,-49 143-150,-2-1-1,-3 0 1,4-71 0,-10 38-143,-12-129 0,7 192 32,-2 1 0,0-1 0,-1 1 0,-1 0 0,-9-21 0,9 30 29,0 1 0,0-1 0,-2 1 0,1 0 0,-1 1 0,-1 0 0,0 0 0,0 1 0,-1 0 0,-20-15 0,-4 3 31,-1 1 1,-46-19-1,59 29 34,-72-31-180,38 18 144,-70-40 0,112 55 46,1-2 1,0 0-1,0 0 1,1-1-1,1-1 0,0 0 1,0 0-1,1-1 1,-10-18-1,11 14 7,0 0 0,1-1 0,1-1 0,0 1 0,2-1 0,-7-38 0,7 21 12,-2-44 0,7 67-56,1 0 0,0-1 1,1 1-1,1 0 1,0 0-1,8-21 0,7-19 3,-2-1 0,-2-1 0,-3 0 0,5-58 0,-6 53 167,-6 35-183,0-1 0,0-27 1,1-17-399,-5 69 406,0 1 0,0 0 1,0 0-1,0 0 0,0 0 1,0 0-1,0 0 0,-1 0 0,1 0 1,0 0-1,0 0 0,0 0 1,0 0-1,0 0 0,0 0 1,0 0-1,0 0 0,0-1 1,-1 1-1,1 0 0,0 0 0,0 0 1,0 0-1,0 0 0,0 0 1,0 0-1,0 1 0,0-1 1,-1 0-1,1 0 0,0 0 1,0 0-1,0 0 0,0 0 0,0 0 1,0 0-1,0 0 0,0 0 1,0 0-1,-1 0 0,1 0 1,0 0-1,0 0 0,0 0 1,0 1-1,0-1 0,0 0 1,0 0-1,0 0 0,0 0 0,0 0 1,0 0-1,0 0 0,0 0 1,0 0-1,0 1 0,0-1 1,0 0-1,-5 6-400,-30 54 258,-35 84 0,48-93 216,-2-1 0,-40 61 0,64-110-81,-6 9 134,6-10-107,0 0 0,0 0-1,0 0 1,0 0 0,0 0 0,0 0-1,0 0 1,0 0 0,0 0 0,1 0-1,-1 0 1,0 0 0,0 0-1,0 0 1,0 0 0,0 0 0,0 0-1,0 0 1,0 0 0,0 0 0,0 0-1,0 0 1,0 0 0,0 0-1,0 0 1,0 0 0,0 0 0,1 0-1,-1 1 1,0-1 0,0 0 0,0 0-1,0 0 1,0 0 0,0 0 0,0 0-1,0 0 1,0 0 0,0 0-1,0 0 1,0 0 0,0 0 0,0 1-1,9-14 274,-3 6-225,-1 1 0,1-1-1,-1-1 1,-1 1 0,6-10 0,39-98 342,-26 55-454,3 1 1,42-73 0,-66 128 14,1-1 1,0 1 0,1 0-1,-1 0 1,1 0 0,-1 0 0,1 0-1,0 1 1,1 0 0,4-3-1,-8 5 28,0 1 0,0 0-1,0 0 1,0 0-1,1 0 1,-1 0-1,0 0 1,0 0 0,0 0-1,0 1 1,0-1-1,0 0 1,0 1-1,0-1 1,0 0 0,0 1-1,0-1 1,0 1-1,0 0 1,0-1-1,0 1 1,1 1 0,18 18-121,-13-8 104,-1 1-1,1 0 1,-2 0 0,0 0 0,0 0 0,3 18 0,-2-6 27,32 94-75,19 72 382,-56-189-272,-1 1 0,1 0 0,-1-1 0,0 1 1,1 0-1,-1 0 0,-1 0 0,1-1 0,0 1 0,-2 5 1,2-7-5,-1 1 1,0-1-1,0 0 1,1 0-1,-1 1 1,0-1-1,0 0 1,0 0 0,0 0-1,0 0 1,0 0-1,-1 0 1,1-1-1,0 1 1,0 0 0,-1 0-1,1-1 1,0 1-1,-1-1 1,1 1-1,0-1 1,-1 0-1,-2 1 1,-6 0 55,0-1-1,-1 1 1,1-2-1,0 1 1,0-2 0,0 1-1,-18-6 1,-71-30 123,64 23-228,-62-29-1155,74 34 326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11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16 4160,'-5'-16'9258,"9"28"-2523,0 1-6476,5 24 0,-7-20 70,-1 1-1,-1 0 1,-2 24-1,-18 58 380,-15 61-139,-22 83-72,43-190-362,3 0-1,-7 73 1,17-98-79,0-1-1,2 1 1,1 0 0,1-1 0,1 1 0,10 32 0,-10-48 21,0-1 0,1 0 0,0 0 0,1 0 1,1 0-1,13 18 0,-15-23-3,1-1 1,0 1-1,0-1 1,1-1 0,0 1-1,0-1 1,0 0-1,1-1 1,-1 0-1,1 0 1,14 5 0,-2-3 11,1-2 0,0 0 0,0-1 0,26 1 0,91-6 184,-80 0-181,172-18-4,-203 17-163,25-4-580,-48 6 253,0 0 1,0 0 0,0-1 0,0 1 0,0-1-1,-1 0 1,1 0 0,-1 0 0,6-4 0,-8 4 4,1 1 0,-1 0 0,0-1 1,0 1-1,0-1 0,0 1 0,0-1 1,0 0-1,0 1 0,-1-1 0,1 0 1,0-2-1,1-2-878,6-14-1532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12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363 159 4160,'-4'-14'1173,"3"12"-789,0-1 0,0 1 0,0-1 0,0 1 0,1-1 0,-1 0 0,1 1 0,0-6 0,1 4 432,-1-1 1,1 1-1,-1-1 0,0 0 0,-1-8 0,0 0 959,1-15 1777,-9 40-2320,-43 71-133,39-60-826,-1-1 0,0 0 0,-2-1 0,-24 26 0,12-23-65,-43 29 1,-8 7 504,75-56-605,3-3-66,1-1 0,-1 1 0,1-1 0,-1 1 0,1-1 0,-1 1 0,1-1 0,-1 0 0,0 1 0,1-1 0,-1 0 0,0 1 0,1-1 0,-1 0 0,0 0 0,1 1 0,-2-1 0,2-1 14,0 0 1,0 0-1,0 1 0,0-1 0,0 0 0,0 0 1,1 0-1,-1 1 0,0-1 0,1 0 0,-1 0 1,1 0-1,16-22 132,41-41 1,-17 20-91,-25 26-76,0 0 1,-2-1 0,16-28-1,-6 2-27,21-55 0,-37 82-84,-7 17 76,-1 0 1,1 0-1,-1 1 0,0-1 0,1 1 1,-1-1-1,1 0 0,-1 1 0,1-1 1,0 1-1,-1-1 0,1 1 0,0-1 1,-1 1-1,1 0 0,0-1 0,-1 1 1,2-1-1,-1 2 2,-1 0 0,1-1 0,-1 1 0,1 0 0,-1 0 0,0-1 0,1 1 0,-1 0 0,0 0 0,0 0 0,1 0 0,-1-1 0,0 2 0,0 1 0,12 36 7,7 37 2,-10-31 65,-2-12 387,-1 1 0,1 50 1,-7-81-415,0-1 0,0 0 1,0 0-1,0 1 1,0-1-1,-1 0 1,1 0-1,-1 0 1,1 1-1,-1-1 1,0 0-1,0 0 1,0 0-1,0 0 0,0 0 1,-1-1-1,1 1 1,-1 0-1,1 0 1,-1-1-1,1 1 1,-1-1-1,0 0 1,0 1-1,0-1 1,1 0-1,-1 0 0,-1 0 1,1 0-1,0 0 1,0-1-1,0 1 1,0-1-1,0 1 1,-1-1-1,1 0 1,0 0-1,0 0 1,-1 0-1,1 0 1,0 0-1,-4-1 0,-20-7-614,-48-22-1,45 15-1838,16 2-3240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16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1317 2976,'-5'1'3612,"14"-3"-1704,-6 0-1510,1 1 0,-2-1 0,1 0 1,0-1-1,0 1 0,0-1 0,2-3 1,4-3 335,51-46 1554,90-108 0,31-71-1082,-168 217-1037,-12 16-162,44-58 494,57-103-1,-61 81 134,-4-2-1,-4-1 0,34-129 1,-58 160-314,-9 49-299,1 3-39,-1 0 1,0 0 0,0 1-1,1-1 1,-1 0 0,0 1 0,0-1-1,0 0 1,0 0 0,0 1 0,0-1-1,0 0 1,0 0 0,-1 1-1,1-1 1,0 0 0,0 1 0,0-1-1,-1 0 1,1 0 0,0 1 0,-1-1-1,1 1 1,-1-1 0,1 0-1,-1 1 1,1-1 0,-2 0 0,2 1 9,0 0 1,0 0 0,0 0 0,-1 0 0,1 0-1,0-1 1,0 1 0,0 0 0,0 0-1,-1 0 1,1 0 0,0 0 0,0 0-1,0 0 1,0 0 0,-1 0 0,1 0 0,0 0-1,0 0 1,0 0 0,-1 1 0,1-1-1,0 0 1,0 0 0,0 0 0,0 0-1,0 0 1,-1 0 0,1 0 0,0 0 0,0 1-1,0-1 1,0 0 0,0 0 0,0 0-1,-1 0 1,1 0 0,0 1 0,0-1-1,0 0 1,0 0 0,0 0 0,0 0 0,0 1-1,-6 8-93,1 0 0,0 0-1,0 0 1,-5 17-1,-11 47 63,9-30 9,-44 134 86,-30 112 646,77-251-565,-28 133 244,30-128 0,-3 87 0,10-123-215,0 0 1,1-1-1,0 1 1,3 13-1,-4-18-132,1-1-1,-1 1 1,1-1-1,-1 1 1,1-1 0,0 0-1,0 1 1,-1-1-1,1 0 1,0 1-1,0-1 1,0 0-1,0 0 1,1 0 0,-1 0-1,0 0 1,0 0-1,1 0 1,-1 0-1,1-1 1,-1 1-1,0 0 1,1-1 0,-1 1-1,1-1 1,2 1-1,-1-1 6,0 0 0,0 0 1,0-1-1,0 1 0,0-1 0,0 1 0,0-1 0,0 0 0,0 0 0,0 0 0,0-1 0,-1 1 0,1 0 1,0-1-1,-1 0 0,1 0 0,-1 0 0,0 0 0,1 0 0,1-3 0,3-4-26,0 0 1,-1 0-1,10-20 0,-13 23 20,2-4-28,48-102 411,4-73 27,-53 142-368,-4 38-146,1-3-125,-1 8 193,0-1 0,0 1 0,0 0 0,0 0-1,0 0 1,0 0 0,0 0 0,0-1 0,0 1 0,0 0-1,1 0 1,-1 0 0,0 0 0,0 0 0,0 0 0,0 0-1,0 0 1,0-1 0,1 1 0,-1 0 0,0 0 0,0 0-1,0 0 1,0 0 0,0 0 0,1 0 0,-1 0 0,0 0-1,0 0 1,0 0 0,0 0 0,0 0 0,1 0 0,-1 0 0,0 0-1,0 0 1,0 0 0,0 0 0,0 0 0,1 0 0,-1 1-1,0-1 1,0 0 0,0 0 0,0 0 0,0 0 0,0 0-1,1 0 1,18 11-85,0 1 0,29 23 1,-40-28 49,0 1 1,0 0 0,-1 0 0,0 0 0,-1 1 0,0 0 0,8 17 0,-7-11 41,-1 1-1,-1 0 1,7 33-1,0 51 9,-12-98-16,1 27 193,-2-21-179,1 1 0,0-1 0,3 15 0,-3-21 4,1 0 0,-1 0 0,1 0 0,0 0 0,0-1 0,0 1 1,0 0-1,0 0 0,0 0 0,0-1 0,0 1 0,1-1 1,-1 1-1,0-1 0,1 1 0,0-1 0,-1 0 0,1 0 0,3 2 1,2 0 16,-1-1 0,1 0 0,0-1 0,0 1 0,0-1 0,0-1 1,-1 1-1,1-1 0,0 0 0,0-1 0,0 0 0,11-2 0,-4-1 1,0 0-1,0 0 0,-1-2 0,0 1 0,15-10 1,-15 7-25,-1-2 0,0 1 0,0-2 1,-1 1-1,13-17 0,-14 16 14,7-10 69,0 0 0,18-35 1,4-4-80,-35 52-41,0 0-3,-3 7-77,-1 5-111,-13 86 183,8-69 15,1 1 0,1 0 0,1-1 0,1 1 0,2 33 0,0-33 142,-2-20-96,1 1 1,0-1-1,0 1 1,0 0-1,0-1 1,0 1 0,0-1-1,1 1 1,0-1-1,-1 1 1,1-1-1,0 0 1,0 1-1,0-1 1,2 2 0,-3-3 29,2-1-36,-1 0 1,1 0-1,-1 0 0,1 1 1,-1-1-1,0 0 0,1 1 1,-1-1-1,1 1 0,1 0 1,16 6 116,-13-6-119,-1 0 0,1-1 0,-1 0 0,0 0 0,1 0 0,-1-1 0,1 0 0,9-2 0,-1-1 77,-1-1 0,18-8 0,-16 5 38,23-18 1,-19 12-136,-2 1 42,-1 0 0,0-1 1,-1 0-1,20-27 0,45-70 56,-76 105-106,25-41 3,-19 28-42,2 2 1,22-29-1,-34 46 45,0 0-1,0-1 1,0 1-1,0 0 1,0 0-1,0 0 1,0 0-1,0-1 1,1 1-1,-1 0 1,0 0-1,0 0 1,0 0-1,0 0 1,0-1-1,0 1 1,1 0-1,-1 0 1,0 0 0,0 0-1,0 0 1,0 0-1,1 0 1,-1 0-1,0 0 1,0 0-1,0 0 1,0 0-1,1 0 1,-1 0-1,0 0 1,0 0-1,0 0 1,0 0-1,1 0 1,-1 0-1,0 0 1,0 0-1,0 0 1,1 0-1,-2 9-171,-8 24 6,7-29 150,-24 65 1,-3-2 1,-2-1 0,-48 73-1,23-41 105,-66 165-1,110-232 24,6-13-27,-1-1 0,-1 0 0,-10 16 0,13-29 290,3-9-37,3-13-31,4-6-249,1-1 1,1 1-1,1 0 0,1 1 0,1 0 0,21-35 0,94-119-60,-36 56-119,-8-7 20,52-74-160,-130 197 201,1 1 0,0 0 0,0-1 0,9-5 0,-12 9 51,0 1 1,-1-1-1,1 1 1,0-1-1,-1 1 1,1-1-1,0 1 1,0 0-1,-1-1 1,1 1 0,0 0-1,0 0 1,0-1-1,0 1 1,-1 0-1,1 0 1,0 0-1,0 0 1,0 0-1,0 0 1,-1 1-1,1-1 1,0 0-1,0 0 1,0 0-1,-1 1 1,1-1-1,0 1 1,0-1 0,-1 0-1,1 1 1,0-1-1,-1 1 1,1-1-1,0 1 1,-1 0-1,1-1 1,-1 1-1,1 0 1,-1-1-1,1 2 1,2 3-20,-1 1-1,0-1 1,0 1 0,-1-1 0,0 1 0,1 0-1,-2-1 1,1 1 0,-1 10 0,-6 56-55,4-53 136,0-6-32,0 0 1,-1-1-1,0 1 1,-1-1-1,0 0 1,-1 0-1,-1 0 1,1 0-1,-2-1 1,-10 14-1,15-22-30,1-1-1,-1 0 0,0 0 1,-1 0-1,1 0 0,0 0 1,-1 0-1,1 0 0,-1-1 0,1 1 1,-1-1-1,0 0 0,1 0 1,-1 0-1,0 0 0,0 0 1,-5 0-1,8-1 3,0 0 1,1 0-1,-1 0 1,0 0-1,0 0 0,0 0 1,0 0-1,0 0 1,1 0-1,-1 0 1,0 0-1,0 0 0,0 0 1,0 0-1,0-1 1,0 1-1,0 0 1,1 0-1,-1 0 0,0 0 1,0 0-1,0 0 1,0 0-1,0-1 1,0 1-1,0 0 0,0 0 1,0 0-1,0 0 1,0 0-1,0-1 1,0 1-1,0 0 0,0 0 1,0 0-1,0 0 1,0 0-1,0-1 1,0 1-1,0 0 0,0 0 1,0 0-1,0 0 1,0 0-1,0 0 1,0-1-1,0 1 0,0 0 1,0 0-1,0 0 1,0 0-1,-1 0 1,1 0-1,0-1 0,0 1 1,0 0-1,0 0 1,0 0-1,0 0 1,0 0-1,-1 0 0,1 0 1,0 0-1,0 0 1,0 0-1,0 0 1,0 0-1,-1 0 0,1 0 1,11-1-17,0 0 1,-1 0-1,1-1 0,-1-1 1,1 0-1,-1 0 0,15-7 1,23-11-36,22-10-32,114-87 91,-154 97 15,21-17 217,59-56-1,-93 77-169,1 0 0,-2-1 0,0 0 0,-2-1 0,22-36 0,-5-9-137,32-96 0,-20 34 148,22-58-190,-60 172-123,-1-1 0,0 0-1,3-16 1,-8 22-198,-3 7 151,-8 15 62,2 3 177,1-1 1,1 2 0,-8 24 0,-14 65-21,18-62 40,-6 21 9,-11 39 20,-16 116 0,44-215-5,-17 162 56,16-134 120,1 0 0,8 62 0,-3-63-56,-4-25-41,1-1 1,0 0-1,0 1 1,0-1-1,1 0 1,1 0-1,-1 0 1,2 0-1,5 12 1,-8-18-40,0-1 0,0 1 0,0-1 0,0 1 0,0-1 1,1 0-1,-1 1 0,0-1 0,1 0 0,-1 0 1,1 0-1,-1 0 0,1 0 0,0 0 0,-1-1 0,1 1 1,0 0-1,-1-1 0,1 1 0,0-1 0,0 0 0,-1 0 1,1 0-1,0 1 0,0-2 0,0 1 0,0 0 1,-1 0-1,1 0 0,0-1 0,0 1 0,-1-1 0,1 0 1,0 1-1,-1-1 0,1 0 0,2-2 0,3-1 20,-2-1-1,1 0 1,0 0 0,-1-1-1,0 1 1,0-1-1,6-10 1,2-5-23,-1 0 1,-1-1-1,-2 0 1,0-1-1,7-25 1,-15 41-43,0 1 1,-1-1 0,0 1 0,0-1 0,0 0 0,0 1 0,-1-1 0,-2-6 0,3 13-7,0-1 0,0 0-1,0 1 1,-1-1 0,1 1-1,0-1 1,0 0 0,-1 1-1,1-1 1,0 1 0,-1-1-1,1 1 1,0-1 0,-1 1-1,1-1 1,-1 1 0,1-1-1,-1 1 1,1 0 0,-1-1 0,1 1-1,-1 0 1,0-1 0,1 1-1,-1 0 1,0-1 0,-1 1-8,1 1 1,0-1 0,0 0 0,0 0 0,0 0 0,0 1 0,0-1 0,0 0 0,0 1-1,0-1 1,0 1 0,0 0 0,0-1 0,-1 2 0,-1 0-1,0 1 0,0 0 0,0 0 0,0 0 0,1 0 0,-1 1 0,-2 4 1,1 1 38,1 1 1,0-1-1,1 1 1,0 0 0,-1 12-1,0 51-11,4-64-34,-1-1-1,1 1 1,0-1 0,1 0-1,0 1 1,4 9 0,-5-15 61,0 0 0,1 0 0,-1 0 1,1 0-1,-1 0 0,1 0 0,0-1 0,0 1 1,0-1-1,0 1 0,1-1 0,-1 0 0,1 0 1,-1 0-1,1 0 0,0 0 0,0-1 0,0 1 1,4 1-1,2-2 55,-1 1 1,0-1-1,0-1 1,0 0-1,1 0 1,-1 0-1,0-1 1,0-1-1,0 1 1,12-5-1,-3 0-45,-1 0 0,0-1 1,30-19-1,-25 12 12,0-2 1,-1-1-1,-1-1 0,0 0 1,31-42-1,67-115 518,-96 141-486,18-30-1,33-77 0,-33 54-275,56-182 0,-81 221-55,-15 42 128,1 6 116,0 0 1,0 0-1,0 0 1,0 0-1,0 0 1,0 0-1,0-1 1,0 1-1,0 0 1,0 0-1,0 0 1,0 0-1,-1 0 1,1 0-1,0 0 1,0 0-1,0 0 1,0-1-1,0 1 1,0 0-1,0 0 1,0 0-1,0 0 1,0 0-1,-1 0 1,1 0-1,0 0 1,0 0-1,0 0 1,0 0-1,0 0 1,0 0-1,0 0 1,-1 0-1,1 0 1,0 0 0,0 0-1,0 0 1,0 0-1,0 0 1,0 0-1,0 0 1,0 0-1,-1 0 1,1 0-1,0 0 1,0 0-1,0 0 1,0 1-1,0-1 1,0 0-1,0 0 1,0 0-1,0 0 1,0 0-1,0 0 1,-1 0-1,1 0 1,0 0-1,0 0 1,0 1-1,0-1 1,0 0-1,0 0 1,0 0-1,0 0 1,0 0-1,0 0 1,0 1-1,-7 10-102,0 0-1,-10 24 1,-17 48 197,3 2-1,5 2 1,3 0-1,3 1 1,5 1 0,3 1-1,1 102 1,7-52-73,4-134-166,1 1 1,-1-1-1,1 0 0,2 9 1,-2-14-61,-1 0 0,1 1 1,-1-1-1,1 0 0,-1 0 1,1 1-1,0-1 0,0 0 1,0 0-1,-1 0 0,3 1 1,-3-2-9,1 1 1,-1-1 0,1 0 0,-1 1 0,1-1 0,-1 0 0,1 0-1,0 0 1,-1 1 0,1-1 0,0 0 0,-1 0 0,1 0 0,-1 0-1,1 0 1,0 0 0,-1 0 0,1 0 0,0 0 0,-1-1 0,1 1-1,-1 0 1,1 0 0,0-1 0,1 0-290,0 0 0,-1 0 1,1 0-1,-1 0 0,0 0 0,1-1 0,-1 1 1,0 0-1,0-1 0,0 1 0,0-1 0,0 1 0,0-1 1,0 0-1,-1 1 0,1-1 0,0 0 0,0-3 0,0 1-204,8-17-1950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16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85 9152,'-10'-12'4128,"20"7"-3584,-5 2 1312,8 3-1120,4-8 127,11 4-511,-2-4-384,6 8 0,-1-8-288,1-1 192,0-2-2143,-1 6 1247,-4-2-3936,-1 2 2784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16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27 11392,'-23'-12'5823,"23"9"-5311,10 3-416,-2-5-256,11 5 96,-1-3-288,-1 3 224,-2-4-2559,1 8 1471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17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17 8128,'-14'-17'3680,"51"17"-3168,-2 0 320,6 0-544,36 0 1088,-1 0-768,50 0-288,4 0-192,15 0-352,-21 5 128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21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1061 6048,'-1'-16'2363,"1"10"586,2 17-475,0 8-1794,-1 1-1,-1-1 1,0 1 0,-5 25-1,-19 78 1379,5-32-826,-14 53 48,32-129-930,-2-5 681,6-28 480,-2 9-1214,43-193 1099,-34 163-1410,31-174 243,-28 139-127,25-84-1,-30 132-109,1 1-1,2-1 1,1 2-1,0 0 1,2 0-1,26-34 1,-27 42 15,-1 1-1,2 1 1,0 0 0,1 1-1,0 0 1,1 1 0,24-13-1,-36 23-5,0 0 0,1 0-1,-1 0 1,0 1 0,1 0 0,-1 0-1,1 0 1,-1 1 0,1-1-1,0 1 1,-1 0 0,1 1 0,-1-1-1,1 1 1,-1-1 0,1 1 0,-1 1-1,1-1 1,-1 1 0,0 0 0,0 0-1,1 0 1,-2 0 0,6 4-1,-5-3 11,0 1 0,1 0-1,-1 0 1,-1 1-1,1-1 1,-1 1-1,1 0 1,-1 0-1,-1 0 1,1 0 0,-1 1-1,0-1 1,0 1-1,0-1 1,-1 1-1,0 0 1,0-1-1,0 1 1,-1 7 0,-1 5 109,0 0 0,-1 0 0,-1 0 0,-1-1 1,-1 1-1,-11 28 0,3-16-32,-1-1-1,-33 49 0,43-71-45,-1-1 0,0 1 0,0-1 0,0 0 0,-1-1 0,0 1 0,0-1-1,-10 6 1,13-9-21,0 0 0,0-1-1,0 0 1,0 0 0,0 0 0,-1 0-1,1 0 1,0-1 0,-1 1-1,1-1 1,0 0 0,-1 0 0,1 0-1,-1-1 1,1 1 0,0-1-1,0 0 1,-1 0 0,1 0 0,0 0-1,0 0 1,-4-3 0,-1 0-59,1-1 1,0 0 0,0 0-1,1 0 1,-1-1 0,-7-9-1,14 14 27,-1 1 0,1-1-1,0 1 1,0-1 0,-1 1-1,1-1 1,0 1 0,0-1-1,0 0 1,0 1 0,0-1-1,0 1 1,0-1 0,0 1-1,0-1 1,0 1 0,0-1-1,1 0 1,-1 1 0,0-1-1,0 1 1,0-1-1,1 1 1,-1-1 0,0 1-1,0 0 1,1-1 0,-1 1-1,1-1 1,-1 1 0,0-1-1,1 1 1,-1 0 0,1-1-1,0 1 1,17-7-135,21-1 21,0 2-1,41-1 1,-39 4 111,71-9-7,-1-5 0,111-33-1,-187 44 422,-35 6-402,1 0-1,-1 0 1,0 0-1,0 0 1,0 0-1,0 0 1,0 0-1,0 0 0,0 0 1,1 0-1,-1 0 1,0 1-1,0-1 1,0 0-1,0 0 0,0 0 1,0 0-1,0 0 1,0 0-1,0 0 1,0 1-1,0-1 0,0 0 1,0 0-1,0 0 1,0 0-1,0 0 1,0 0-1,0 1 0,0-1 1,0 0-1,0 0 1,0 0-1,0 0 1,0 0-1,0 0 0,0 1 1,0-1-1,0 0 1,0 0-1,0 0 1,0 0-1,0 0 0,0 0 1,0 0-1,0 1 1,0-1-1,0 0 1,-1 0-1,1 0 0,0 0 1,0 0-1,0 0 1,-14 20-6,1 1-1,1 0 1,1 1 0,0 0-1,2 0 1,1 1 0,1 0-1,-5 26 1,10-38-5,1 0 0,-1-1 1,2 1-1,0 0 0,0 0 0,4 21 0,-3-29 23,0 1 1,0 0-1,0-1 1,1 1-1,-1-1 1,1 0-1,0 1 1,0-1-1,0 0 0,4 4 1,-5-6 10,1 1 0,0-1-1,0 1 1,0-1 0,0 1 0,0-1 0,1 0 0,-1 0-1,0 0 1,0 0 0,1-1 0,-1 1 0,1-1 0,-1 1 0,0-1-1,1 0 1,2 0 0,0 0 56,0 0 0,1 0-1,-1-1 1,0 0 0,0 0 0,0 0-1,0-1 1,0 1 0,6-4-1,-8 3-57,0 0 0,0 0 0,0 0-1,0-1 1,0 1 0,-1-1-1,1 1 1,-1-1 0,0 0 0,0 0-1,0 0 1,0 0 0,3-6-1,0-5-14,-1 1-1,0-1 1,0 0-1,-1 0 1,-1 0-1,-1-1 1,0 1-1,0-1 1,-2 1-1,-2-22 1,1 25-39,0 0 0,-1 0 1,0 0-1,0 0 0,-1 1 0,-1-1 1,0 1-1,0 0 0,-1 0 0,0 1 1,-1-1-1,0 2 0,-14-15 0,17 20-30,0 0 0,0 0-1,0 0 1,-1 1-1,-8-4 1,12 5 61,-1 0 1,0 1 0,1-1-1,-1 1 1,0-1 0,0 1-1,0 0 1,1-1-1,-1 1 1,0 0 0,0 0-1,0 0 1,1 1 0,-1-1-1,0 0 1,0 1 0,-2 0-1,3 0-8,0-1-1,1 1 0,-1-1 1,0 1-1,1-1 0,-1 1 1,1 0-1,-1-1 1,1 1-1,-1 0 0,1-1 1,-1 1-1,1 0 1,0-1-1,-1 1 0,1 0 1,0 0-1,0 0 0,0-1 1,-1 1-1,1 0 1,0 1-1,0 0 3,1 0-1,-1 0 1,0 0 0,1 0 0,-1 0-1,1-1 1,0 1 0,0 0-1,1 2 1,1 1 9,0-1 0,0 0 0,1 1 0,-1-1 0,1 0 0,6 4 0,-2-3 9,0 0 0,0-1 0,0 0 0,0 0 0,1-1 0,0 0 1,0 0-1,17 2 0,-5-3 28,1 0 0,35-3 0,-30-1 8,-1-2 0,0-1 0,0-1 0,0-1 0,-1-1 0,0-2 0,40-20 0,158-109 307,-193 119-312,1-4-23,0 0 0,-2-2 0,-1-1 0,-1-1 1,45-62-1,-33 32-8,-2-2 1,40-90-1,-69 132-3,0 0-1,-2-1 0,0 0 1,4-26-1,-10 44-4,1-2-57,-1-1 1,1 1-1,-1-1 0,0 1 0,-1-6 0,1 8 34,0 0-1,0 0 1,-1 0 0,1 0 0,0 0-1,-1 1 1,1-1 0,-1 0 0,1 0-1,-1 0 1,1 1 0,-1-1 0,1 0-1,-1 1 1,0-1 0,1 0 0,-1 1-1,0-1 1,0 1 0,0-1 0,1 1-1,-1 0 1,0-1 0,0 1 0,0 0-1,0-1 1,-1 1 0,-1 0 1,1-1 1,-1 1 0,0 0-1,0 0 1,0 0 0,0 0-1,0 1 1,0-1 0,0 1-1,1 0 1,-1 0 0,0 0-1,0 0 1,1 0 0,-5 3-1,-6 4-15,-1 0 0,2 0-1,-1 2 1,-19 18 0,12-6 70,2 0-1,-22 35 1,-27 55-30,-37 93 149,91-172-130,0 1 0,2 0 0,2 0 0,-7 46-1,8-24 29,2 0-1,3 0 0,5 68 1,-1-117-23,-1-1 1,2 1-1,-1 0 0,1 0 1,0 0-1,0-1 1,1 1-1,0-1 1,0 1-1,8 10 0,-9-14-5,1 0 0,-1-1 0,1 1 0,0-1 0,0 0 0,0 0 0,0 0 0,0 0 0,0 0-1,0-1 1,1 1 0,-1-1 0,1 0 0,-1 0 0,1 0 0,-1-1 0,1 1 0,0-1 0,-1 0-1,1 0 1,0 0 0,5-1 0,8-1 24,0-2 0,-1 1 0,1-2 0,-1 0-1,0-1 1,0-1 0,0 0 0,-1-1 0,17-12 0,-13 6-24,0-1 1,0-1-1,-2 0 0,0-2 1,0 0-1,-2-1 1,-1 0-1,0-1 0,21-43 1,-28 49 3,8-18-50,-14 29-11,0 1 1,-1 0-1,1 0 1,-1 0 0,0-1-1,0 1 1,1 0-1,-1 0 1,-1-1-1,1 1 1,0 0 0,-1 0-1,0-3 1,1 4 6,-1 0 0,0-1 1,0 1-1,1 0 0,-1 0 1,0 0-1,0 0 0,0 0 1,-1 0-1,1 0 0,0 0 1,0 0-1,0 0 0,-1 1 1,1-1-1,0 1 0,-1-1 1,1 1-1,0-1 0,-1 1 0,1 0 1,-1-1-1,1 1 0,-1 0 1,1 0-1,0 0 0,-1 0 1,1 0-1,-2 1 0,-4 0-38,0 0-1,1 0 1,-1 1 0,-11 4-1,8-2 63,1 1-1,1 0 1,-1 1 0,1 0-1,0 0 1,0 1-1,1 0 1,0 0 0,0 1-1,0 0 1,1 0-1,0 0 1,1 1 0,0 0-1,-5 12 1,6-13 18,1 1 0,0 0-1,0 0 1,1 0 0,0 0 0,0 0 0,1 0 0,0 0 0,1 1-1,0-1 1,0 0 0,1 0 0,0 0 0,1 1 0,0-1 0,6 16-1,-6-20 4,1-1 0,0 1 0,-1-1 0,1 0 0,0 0-1,1 0 1,-1 0 0,1-1 0,0 1 0,0-1-1,0 0 1,0 0 0,0 0 0,1-1 0,-1 0-1,1 0 1,0 0 0,-1 0 0,1-1 0,8 2 0,-4-1 22,0-1 1,0-1 0,0 0 0,-1 0 0,1-1 0,0 1 0,0-2 0,-1 0 0,1 0 0,0 0 0,7-4-1,-2-1-31,0 0 0,0 0 0,-1-1-1,22-19 1,42-46 18,-1 1-16,-62 60-10,-8 7 0,1-1 0,-1 1 0,1 0 0,0 1 0,12-6 0,-18 9 0,-1 1 0,1 0 0,0-1-1,-1 1 1,1 0 0,0 0 0,-1-1 0,1 1-1,0 0 1,-1 0 0,1 0 0,0 0 0,0 0 0,-1 0-1,1 0 1,0 0 0,-1 1 0,1-1 0,0 0-1,-1 0 1,1 1 0,0-1 0,-1 0 0,1 1-1,0-1 1,-1 0 0,1 1 0,-1-1 0,1 1 0,-1-1-1,1 1 1,-1-1 0,1 1 0,-1-1 0,1 1-1,-1 0 1,0-1 0,1 1 0,-1 0 0,0-1 0,0 1-1,1 1 1,0 2 6,0 1 0,-1-1-1,1 0 1,-1 1 0,0-1-1,-1 7 1,-4 18 57,-1-1 0,-1 0-1,-16 39 1,13-37-31,-21 62 96,31-92-123,-1 1 1,1-1-1,0 1 1,-1 0 0,1-1-1,0 1 1,0 0-1,-1-1 1,1 1-1,0-1 1,0 1-1,0 0 1,0-1-1,0 1 1,0 0 0,0-1-1,0 1 1,0 0-1,1-1 1,-1 1-1,0 0 1,0-1-1,0 1 1,1 0 0,0-1-1,-1 1 0,1-1 1,-1 0-1,1 0 1,0 0-1,-1 0 0,1 0 1,-1 1-1,1-1 1,0 0-1,-1 0 1,1 0-1,0-1 0,-1 1 1,1 0-1,-1 0 1,1 0-1,0 0 0,0-1 1,7-2 35,-1-1 1,13-7-1,-17 9-34,114-83-71,-87 61 14,1 1 1,0 1 0,45-22 0,-73 42 24,1 1 0,-1 0 0,0 0 0,1 0 0,6-1 0,-9 1 19,0 1-1,-1 0 1,1 0-1,0 0 1,0 0 0,0 0-1,0 1 1,-1-1 0,1 0-1,0 0 1,0 0-1,0 1 1,-1-1 0,1 1-1,0-1 1,0 0 0,-1 1-1,1-1 1,0 1-1,-1-1 1,1 1 0,-1 0-1,1-1 1,0 1 0,-1 0-1,1-1 1,-1 1 0,0 0-1,1 1 1,1 4-50,-1 1 1,1-1-1,-1 1 1,-1 0-1,1-1 1,-1 1-1,-1 0 1,1-1-1,-3 13 1,-1 20 124,4-27-21,1 0 0,0 0 0,1 0 0,6 20 0,-8-30-39,1-1-1,-1 1 1,1-1-1,-1 1 1,1-1-1,0 1 0,-1-1 1,1 0-1,0 1 1,0-1-1,0 0 1,0 0-1,0 0 1,0 1-1,0-1 0,1 0 1,-1-1-1,0 1 1,1 0-1,-1 0 1,0 0-1,1-1 0,-1 1 1,1-1-1,-1 1 1,1-1-1,-1 0 1,1 1-1,-1-1 0,1 0 1,0 0-1,-1 0 1,1 0-1,-1 0 1,1-1-1,-1 1 0,1 0 1,-1-1-1,2 0 1,4-1 32,-1-1 0,0 1 0,-1-1 0,1 0 1,0-1-1,-1 0 0,10-8 0,-8 6-62,-1-1 1,0 0-1,0 0 1,-1-1-1,0 0 0,0 0 1,5-12-1,8-14-33,101-159 76,-13 65-95,-49 63-41,-3 1 66,-3-2 0,63-107 0,-61 81-539,-49 82 122,-5 7 43,-9 16 115,-7 16 241,-2 0 1,-23 28-1,-49 49 90,-14 16 136,87-99-126,2 1 0,1 1 0,-20 41 0,22-35 67,2-1 0,0 2 0,2-1 1,2 1-1,-6 50 0,13-78-70,-1 1-1,1-1 1,1 0-1,-1 0 1,1 0-1,-1 0 1,1 1-1,3 5 1,-4-8-14,1-1 1,-1 1-1,1-1 0,0 0 1,0 1-1,0-1 1,0 0-1,0 0 0,0 1 1,0-1-1,0 0 1,0 0-1,1 0 0,-1 0 1,0-1-1,1 1 1,-1 0-1,0 0 0,1-1 1,-1 1-1,1-1 1,-1 0-1,1 1 0,2-1 1,2 0 12,0 0 0,0 0-1,0-1 1,0 0 0,0-1 0,0 1 0,0-1 0,-1 0 0,9-4 0,8-6 96,19-13-1,-30 18-115,152-113 14,-151 110-22,-9 8-23,-1 1 0,0-1-1,1 0 1,-1 1 0,1-1-1,-1 1 1,1 0 0,-1 0-1,1 0 1,4-1 0,-7 2 15,1 0 0,-1 0 0,1 0 0,-1 0 0,0 0 0,1 0 0,-1 0 0,0 0 0,1 1 0,-1-1 0,0 0 0,1 0 0,-1 0 0,0 0 1,1 0-1,-1 1 0,0-1 0,1 0 0,-1 0 0,0 0 0,0 1 0,1-1 0,-1 0 0,0 0 0,0 1 0,1-1 0,-1 0 0,0 1 0,0-1 0,0 0 0,0 1 0,1-1 0,-1 0 1,0 1-1,0-1 0,0 0 0,0 1 0,0-1 0,0 1 0,-1 19-186,1-16 179,-2 10 10,-2 31-71,1 0 1,3 49-1,1-88 116,-1 0 0,1 1 0,0-1 0,1 0 0,-1 0 0,1 0 0,5 11 0,-5-15-28,-1 0 0,0 0 0,1-1 0,0 1 0,-1 0 0,1 0 0,0-1 0,0 1 0,0-1 0,0 1 0,0-1 0,0 0 0,1 0 0,-1 0 0,0 0 0,1 0 0,-1-1 0,0 1 0,1-1 0,-1 1 0,1-1 0,-1 0 0,4 0 0,7-1-7,0 0 0,-1-1 0,1 0 0,-1-1 0,1 0 0,-1-1 0,19-9 0,80-49 67,-76 41-71,17-11 40,-2-2 0,49-43-1,-98 77-43,1-1-4,0-1-1,0 1 1,-1-1-1,1 0 0,0 1 1,-1-1-1,1 0 0,-1 0 1,1 0-1,-1 0 1,0 0-1,0 0 0,0 0 1,1-3-1,-2 5 4,0 0-1,0 0 1,0 0-1,0-1 1,0 1-1,0 0 1,0 0-1,0 0 1,-1 0-1,1 0 1,0 0-1,0 0 1,0 0-1,0 0 1,0 0-1,0 0 1,0 0-1,0 0 1,0-1-1,0 1 0,0 0 1,0 0-1,0 0 1,0 0-1,0 0 1,-1 0-1,1 0 1,0 0-1,0 0 1,0 0-1,0 0 1,0 0-1,0 0 1,0 0-1,0 0 1,0 0-1,0 0 1,0 0-1,-1 0 1,1 0-1,0 0 1,0 0-1,0 0 1,0 0-1,0 0 1,0 0-1,0 1 1,0-1-1,0 0 1,0 0-1,0 0 1,0 0-1,0 0 1,-1 0-1,1 0 1,0 0-1,0 0 1,0 0-1,0 0 1,0 0-1,0 0 1,0 0-1,0 1 1,0-1-1,0 0 1,-13 5-126,1 2 1,0-1 0,0 1-1,-11 9 1,-44 39 177,54-44-55,-22 20 88,3 2 1,-53 66-1,75-83 130,11-11-14,7-5 8,3-2-187,-1-1 1,1-1-1,0 0 0,-1-1 0,0 0 1,0 0-1,10-8 0,-10 7 31,36-25-49,-32 21-59,0 1 0,0 0 0,1 1 1,23-10-1,-37 17 42,0 1 1,0-1-1,1 1 1,-1 0-1,0-1 1,0 1-1,0 0 1,0 0-1,0 0 1,1 0-1,-1 0 1,0 0-1,0 0 1,0 0-1,0 0 0,0 1 1,1-1-1,-1 0 1,0 1-1,0-1 1,0 1-1,0-1 1,0 1-1,0-1 1,0 1-1,0 0 1,0 0-1,0-1 1,-1 1-1,1 0 1,0 0-1,0 0 1,-1 0-1,1 0 1,-1 0-1,2 2 1,0 4 11,0 0 1,0 0 0,-1 0 0,0 0 0,0 9-1,4 17 58,-3-29-47,-1 0-1,1 0 1,0-1 0,1 1 0,-1-1 0,1 1 0,-1-1 0,1 0-1,0 0 1,0 0 0,1 0 0,-1-1 0,1 1 0,-1-1-1,1 0 1,0 0 0,-1 0 0,1 0 0,0-1 0,0 1 0,1-1-1,-1 0 1,0-1 0,0 1 0,6 0 0,0-1 40,0 0-1,-1 0 1,1-1 0,0 0 0,-1-1 0,1 0 0,-1-1 0,0 0 0,17-7-1,-17 5-18,-1-1-1,1 0 0,-1 0 0,-1 0 0,1-1 0,-1 0 0,10-14 0,40-61 105,-39 54-101,177-239-108,-131 184 184,-38 48-131,-1-1 0,-2-2 1,24-52-1,-35 55-124,-12 34 128,1 1 0,-1-1 1,0 0-1,1 0 0,-1 0 1,0 0-1,0 0 0,0 0 0,0 0 1,0 1-1,0-1 0,0 0 0,0 0 1,0 0-1,-1 0 0,1 0 1,0 0-1,0 0 0,-1 1 0,1-1 1,-1 0-1,1 0 0,-1 0 0,1 1 1,-1-1-1,1 0 0,-1 1 0,0-1 1,1 0-1,-1 1 0,0-1 1,1 1-1,-2-1 0,1 1 1,0-1 1,1 1-1,-1 0 0,0 0 1,0 0-1,1 0 0,-1 0 1,0 0-1,0 0 0,1 0 1,-1 1-1,0-1 0,0 0 1,1 0-1,-2 1 0,-14 7-17,1 1-1,1 1 0,-1 0 0,-15 15 1,21-17 32,-8 6 7,0 1 0,1 1-1,1 1 1,0 0 0,2 1-1,0 0 1,1 1 0,0 1-1,2 0 1,0 0 0,2 1-1,-9 31 1,5-8-21,-7 70 0,9-6-3879,6-64-828,-1-15-2819,4-16 4621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4:5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1170 4320,'-3'2'399,"0"1"0,0-1 0,0 1 1,1-1-1,-1 1 0,1 0 0,-1 0 0,1 0 0,0 1 1,0-1-1,0 0 0,-2 8 0,2-7 2162,8-8-1255,-2 0-1064,0 1 1,-1-1-1,1 0 1,-1 0-1,0 0 1,0-1-1,0 1 1,4-9-1,3-5 168,61-112 1169,-42 73-1137,-16 33-322,-4 7 41,12-29 0,-8 13 257,1-2-115,18-70 0,-6-32-351,-26 136 33,0 1 0,0-1 0,0 1 0,0 0 0,0-1 0,0 1 0,0-1 0,1 1 0,-1-1 0,0 1-1,0 0 1,0-1 0,0 1 0,1 0 0,-1-1 0,0 1 0,0-1 0,1 1 0,-1 0 0,0 0 0,0-1-1,1 1 1,-1 0 0,1-1 0,-1 1 0,1 0-9,-1 0 0,1 0 0,-1 1-1,0-1 1,1 0 0,-1 0 0,1 0 0,-1 1-1,0-1 1,1 0 0,-1 0 0,0 1 0,1-1-1,-1 0 1,0 1 0,0-1 0,1 1 0,-1-1 0,0 1-1,12 22-384,-3 0 410,-1 1 0,-1 0 0,-1 0 0,4 33 0,-8-40-38,8 83 164,-9-84 23,-1 0 1,-1 0 0,-1 0-1,-3 18 1,5-34-151,-1 5 126,0 0 0,-1-1-1,1 1 1,-1 0 0,-3 4-1,5-8-90,-1 0 0,1 0-1,-1-1 1,1 1-1,-1 0 1,1 0 0,-1-1-1,0 1 1,1 0-1,-1-1 1,0 1 0,0-1-1,0 1 1,1-1-1,-1 1 1,0-1 0,0 0-1,0 1 1,0-1-1,0 0 1,0 0 0,0 1-1,1-1 1,-1 0-1,0 0 1,0 0 0,0 0-1,0 0 1,0-1-1,0 1 1,0 0 0,0 0-1,0-1 1,0 1-1,-1-1 1,-3-2 37,-1 0 1,0-1-1,1 0 0,0 0 1,0 0-1,-5-5 0,-28-35-93,33 38-216,0 0 0,-1 1-1,0 0 1,0 0 0,-11-8-1,54 49-263,-34-34 562,0 1-1,0-1 1,0 0 0,1-1-1,-1 1 1,1-1 0,-1 1-1,1-1 1,0 0 0,0 0 0,-1-1-1,1 1 1,0-1 0,0 0-1,0 0 1,0 0 0,-1 0-1,1-1 1,0 1 0,6-3-1,4-2 90,-1 0-1,0-1 0,0-1 1,14-9-1,-5 3 86,19-11-79,0-2-1,-2-2 1,-1-1 0,41-41 0,-55 46-172,-10 8-44,2 1 0,-1 0 0,23-15 0,-36 29 37,-1 0-1,1 0 1,-1 0 0,1 0 0,-1 1 0,1-1 0,0 0 0,-1 1 0,1-1 0,0 1 0,-1-1 0,1 1-1,0 0 1,0 0 0,-1 0 0,1 0 0,2 0 0,-2 1 11,0 0 1,-1 0-1,1 0 1,-1 0-1,1 0 0,-1 0 1,1 1-1,-1-1 0,0 0 1,0 1-1,0-1 0,1 1 1,-2 0-1,1-1 1,0 1-1,1 2 0,0 2-3,1 0-1,-1 0 1,0 0-1,-1 1 1,0-1-1,0 0 1,1 13-1,-5 50 87,2-48-108,-2 1 102,-1 1 0,-1 0 1,-12 33-1,8-27 180,6-25 333,4-11-425,27-43-84,64-86 1,-89 132-114,0 1 1,1-1 0,-1 0 0,8-5-1,-10 8 35,-1 1 0,1 0 0,-1-1-1,1 1 1,-1-1 0,1 1-1,-1 0 1,1-1 0,-1 1 0,1 0-1,0 0 1,-1 0 0,1-1 0,-1 1-1,1 0 1,0 0 0,-1 0-1,1 0 1,0 0 0,-1 0 0,1 0-1,0 0 1,-1 0 0,1 0-1,-1 0 1,1 1 0,0-1 0,-1 0-1,1 0 1,-1 1 0,1-1 0,-1 0-1,1 1 1,-1-1 0,1 0-1,-1 1 1,1-1 0,-1 1 0,1-1-1,-1 1 1,0-1 0,1 1 0,-1-1-1,0 1 1,1-1 0,-1 1-1,0 0 1,0-1 0,0 1 0,1-1-1,-1 2 1,5 20 52,0 1-1,-2 0 1,0-1 0,-2 41-1,13-83 566,40-69-314,0 9-726,-48 74 38,-2 7 183,-2 13 89,0-3 70,1 17 60,-3-21-7,0-1 0,1 0 1,0 1-1,0-1 0,0 0 0,5 11 0,-3-11 17,-1-1-1,1 0 1,1 0-1,-1 0 1,0 0 0,7 5-1,-9-8-8,1-1 0,0 1-1,0-1 1,0 0 0,0 1 0,0-1 0,0 0-1,0 0 1,0 0 0,0-1 0,0 1-1,0 0 1,1-1 0,-1 0 0,0 1 0,1-1-1,-1 0 1,0 0 0,4 0 0,7-2 67,1-1 0,-1 0 0,0-1 0,0 0 0,0-1 0,-1 0 0,13-7 0,3-3 38,51-30-186,-74 42 27,1-1-1,-1 2 1,1-1-1,0 0 0,0 1 1,0 0-1,1 1 1,8-2-1,-11 2 29,1 1 0,-1 0 0,0 0-1,0 1 1,1-1 0,-1 1 0,0 0 0,0 0 0,0 0-1,0 1 1,0-1 0,0 1 0,6 4 0,5 4-131,23 13 174,-35-21-7,0-1 1,1 1-1,-1-1 1,1 0-1,-1 0 1,1 0-1,-1 0 0,7 0 1,-10-1-8,0 0 0,1 0 0,-1 0 0,0 0 0,0 0 0,1 0 0,-1 0 0,0 0 0,1-1 0,-1 1 0,0 0 0,0 0 0,1 0 0,-1 0 0,0 0 0,0-1 0,1 1 0,-1 0 0,0 0 0,0-1 0,0 1 0,1 0 0,-1 0 0,0-1 0,0 1 0,0 0 0,0 0 0,0-1 0,0 1 0,0 0 0,1 0 0,-1-1 0,0 1 0,0 0 0,0-1 0,0 1 0,0 0 0,0-1 0,0 1 0,0 0 0,-1 0 0,1-1 0,0 1 0,0 0 0,0-1 0,0 1 0,0 0 0,0 0 0,-1-1 0,1 1 0,0 0 0,-9-16 191,-2-1-259,9 14 30,0 0-1,0 0 0,0 0 0,-1 0 0,1 0 0,-1 1 0,1-1 0,-1 1 0,0-1 0,0 1 0,-5-3 0,4 3-8,0 0 1,-1 1-1,1-1 0,0 1 1,-1 0-1,1 0 0,0 0 1,-1 0-1,1 1 1,-1 0-1,0 0 0,1 0 1,-1 1-1,-7 1 0,3 1 7,0 0-1,0 0 0,0 1 1,1 0-1,0 1 1,-10 6-1,15-9 32,0 1 0,-1 0 0,1 0 0,0 0-1,1 0 1,-1 0 0,0 1 0,1-1 0,0 1 0,0 0 0,0 0 0,0 0-1,1 0 1,-1 0 0,1 0 0,0 0 0,0 0 0,1 0 0,-1 1 0,1-1 0,0 0-1,0 0 1,0 1 0,1-1 0,0 0 0,-1 0 0,2 1 0,-1-1 0,0 0-1,1 0 1,-1 0 0,1-1 0,0 1 0,1 0 0,-1-1 0,4 5 0,-5-6 23,1-1 0,-1 1 0,0-1 0,1 0-1,-1 0 1,0 1 0,1-1 0,0 0 0,-1 0 0,1 0 0,-1-1 0,1 1 0,0 0 0,0-1 0,0 1 0,-1-1 0,1 1 0,0-1 0,0 0 0,0 0 0,0 0 0,0 0 0,-1 0 0,1 0 0,0-1 0,0 1 0,0 0 0,0-1 0,-1 0 0,1 1 0,0-1 0,0 0 0,-1 0-1,1 0 1,2-2 0,2-1 49,-1 0-1,1-1 1,-1 0-1,0 0 1,0 0-1,-1-1 1,1 1-1,3-8 1,-1 1-107,-1 0 1,0-1 0,-1 0-1,0 0 1,-1-1-1,-1 1 1,0-1-1,0 0 1,0-23-1,-10 48-593,0 14 413,6-16 186,1 1 0,0 0 0,1 0 0,0 0 0,0 0 0,1-1 0,0 1 0,1-1 0,4 12 0,-5-17 43,0 1 0,0-1-1,1 1 1,-1-1 0,1 0 0,0 0 0,0 0 0,1 0 0,-1-1 0,1 1 0,0-1 0,0 0 0,0 0 0,0 0 0,0-1 0,1 1 0,-1-1 0,1 0 0,-1-1 0,6 2 0,-5-2 26,-1 0 0,1-1 0,0 0-1,-1 0 1,1-1 0,0 1 0,-1-1 0,1 0 0,-1 0 0,1 0 0,-1-1-1,0 0 1,1 1 0,3-4 0,9-5 73,-1 0 1,16-14-1,-20 15-169,3-4 78,0 0 0,-1-1 0,-1-1 1,0 0-1,0 0 0,-2-2 0,0 1 1,11-25-1,5-18-51,24-75 1,-37 93 78,3-4-132,-3-1 1,-2 0-1,10-78 0,-22 119 16,1 0 0,-1 0 0,-1 0 0,1 0 0,-1 0 0,-2-9 0,3 13 40,0-1-1,-1 1 0,1 0 0,-1-1 1,0 1-1,1 0 0,-1 0 0,0 0 1,0 0-1,0-1 0,0 1 0,0 0 0,0 0 1,0 1-1,0-1 0,0 0 0,0 0 1,0 0-1,-1 1 0,1-1 0,0 1 0,-1-1 1,1 1-1,0-1 0,-1 1 0,-1 0 1,1 0 0,0 0 1,-1 0 0,1 1 0,-1-1-1,1 1 1,0 0 0,0 0 0,-1 0 0,1 0-1,0 0 1,0 0 0,0 1 0,0-1-1,-2 3 1,-1-1-23,-2 3 18,1-1 0,0 1 0,0 0 0,0 1 0,1-1 0,0 1 0,0 1 0,0-1 0,-5 14 0,-1 4 34,-12 43 0,15-39-7,0 0 0,2 1 0,1-1 0,2 1 0,0 42 0,3-61 12,1 1 1,0 0 0,1-1 0,0 0 0,1 1-1,0-1 1,1 0 0,0-1 0,1 1-1,0-1 1,1 0 0,0 0 0,0 0-1,1-1 1,0 0 0,1 0 0,9 8-1,-9-10 6,1-1 0,0 1 0,0-1-1,1-1 1,0 0 0,-1 0-1,2-1 1,-1 0 0,0-1 0,16 3-1,-22-5 13,1 0-1,-1-1 1,1 1-1,0-1 0,-1 0 1,1-1-1,0 1 1,-1-1-1,1 0 0,-1 0 1,1 0-1,-1 0 1,1-1-1,-1 0 1,0 0-1,0 0 0,0 0 1,0-1-1,0 0 1,0 0-1,-1 0 0,1 0 1,-1 0-1,0-1 1,0 1-1,0-1 1,2-5-1,10-21-40,-2-1 1,-2 0-1,10-39 0,-6 18-26,36-137 170,-40 141-189,8-96 0,-19 90-128,0 49 109,0-1 0,-1 1 0,0-1 0,0 1 0,0 0 0,-1 0 0,-4-9 0,6 14 62,0-1-1,0 0 1,0 1-1,0-1 1,-1 1-1,1-1 1,0 1-1,-1 0 1,1-1-1,0 1 1,-1-1-1,1 1 0,0-1 1,-1 1-1,1 0 1,-1-1-1,1 1 1,-1 0-1,1 0 1,-1-1-1,1 1 1,-1 0-1,1 0 1,-1 0-1,1-1 1,-1 1-1,1 0 1,-1 0-1,0 0 1,1 0-1,-1 0 1,1 0-1,-1 0 0,1 0 1,-1 0-1,1 1 1,-1-1-1,1 0 1,-1 0-1,1 0 1,-1 1-1,0-1 1,-2 2-30,1 1 0,0-1 1,-1 0-1,1 1 1,0-1-1,-2 5 0,-5 8-5,0 0 0,2 0 0,-1 1 0,2 0 0,-6 20 0,2 16 179,2 1 0,3 0-1,2 74 1,2-100-90,2 0 1,1 0-1,2 0 0,0 0 1,2-1-1,1 0 0,18 48 1,-23-70-332,0 0 1,0 0-1,0 0 1,1 0-1,0 0 1,-1-1-1,1 1 1,0-1 0,6 5-1,-5-6-814,-1 0 0,0 0 0,1 0-1,0 0 1,-1-1 0,8 3 0,15 4-3909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21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 10464,'-13'0'4736,"16"-3"-4096,-3-1 1471,0 8-319,10-1-2112,-7-3-1728,2 5 1120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22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6 240 6304,'-5'-6'1946,"9"6"861,14 3-398,87-7 3031,53-13-2549,-5-3-1961,289-79 1,-422 92-914,148-42-702,-113 36-2290,59-7-1,-56 14-2175,-3 5 1679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23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89 10464,'-13'-8'4736,"18"8"-4096,3 0 1759,11 0-1439,12-4 864,9-1-1056,37-3-64,4 5-416,22-9-416,-8 4 64,-1-4-192,-12 4 128,2 0-3520,-2 4 1984,3-4-7199,-17 8 4959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25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352 545 4736,'2'-7'8653,"-10"11"-5781,4-3-2465,0 1 1,1 0 0,-1 1-1,-5 4 1,-10 6 535,-7 0-459,2 2 0,0 1 0,0 1 0,2 0 0,-39 40 1,46-40-364,0 1 1,1 1-1,0 0 1,2 1 0,1 1-1,0 0 1,-11 31-1,20-47-73,1-1 1,0 1-1,0-1 0,0 1 0,0 0 0,1-1 0,0 1 0,0 0 0,0 0 1,0-1-1,2 8 0,-1-10-17,0 1 0,0 0 0,0-1 1,0 1-1,0-1 0,1 0 0,-1 1 0,1-1 1,-1 0-1,1 0 0,0 0 0,0 0 0,0 0 1,0 0-1,0-1 0,1 1 0,-1-1 0,0 1 1,1-1-1,-1 0 0,4 1 0,1 0 10,0 0-1,0-1 1,0 1-1,0-2 1,0 1-1,0-1 1,0 0 0,0 0-1,0-1 1,1 0-1,-1 0 1,0-1-1,-1 0 1,1 0-1,0 0 1,-1-1-1,1 0 1,-1-1-1,6-3 1,11-8 114,-1-2-1,-1 0 1,32-34 0,69-84-226,-91 98 104,4-12-406,-40 59 228,0 0 0,0-1 0,1 1 0,-6 21 0,-9 54 230,9 2 55,10-77-75,0-1 0,0 0 1,1 1-1,0-1 1,0 0-1,6 18 0,-7-25-43,1 0 0,0 0 0,-1-1-1,1 1 1,0-1 0,0 1 0,0 0-1,0-1 1,0 1 0,1-1 0,-1 0-1,0 1 1,1-1 0,-1 0 0,0 0-1,1 0 1,0 0 0,-1 0 0,1 0 0,-1-1-1,1 1 1,0 0 0,0-1 0,-1 1-1,1-1 1,0 0 0,0 0 0,0 1-1,0-1 1,-1 0 0,1-1 0,0 1-1,2 0 1,4-2 53,-1 0 0,0-1 0,0 1 0,0-2-1,0 1 1,8-6 0,9-6-83,0-1 1,39-37-1,36-46-193,-4 2-7,-6 6-512,-78 81 660,-10 9 16,1 0-1,-1 0 0,0 0 1,0 0-1,0 0 0,0-1 1,0 1-1,0 0 0,0 0 1,0-1-1,0 1 0,0 0 1,-1-1-1,1 1 0,-1-1 1,1 1-1,0-4 0,-1 5 32,1 0 0,-1 0 0,1 0 0,-1 1 0,1-1 1,-1 0-1,0 0 0,1 0 0,-1 1 0,1-1 0,-1 0 0,0 0 0,1 1 0,-1-1 0,0 0 0,1 1 0,-1-1 0,0 1 0,1-1 0,-1 0 0,0 1 0,1 0-27,2 5 90,0 0 0,1 0 0,-1 0 0,1 0 0,1-1 0,-1 0 0,1 0-1,0 0 1,9 7 0,-10-9 6,1 0 0,0 0 0,-1 0 0,1-1 0,0 1 0,0-1 0,0 0 0,0-1 0,1 1 0,-1-1 0,0 0 0,9 0 0,7-3 0,0 0 0,0-1 0,-1-1 1,22-8-1,-11 4 57,87-28 191,-103 31-272,-1-1 0,0-1 0,-1 0 0,0-1 0,24-19 0,-34 25-56,-1 0-1,0 0 1,0 0-1,0-1 1,0 1 0,0 0-1,-1-1 1,1 1-1,-1-1 1,1 0-1,0-3 1,-2 6 12,1-1 1,-1 1-1,0-1 0,0 1 0,0-1 1,0 1-1,0-1 0,0 1 1,0-1-1,0 0 0,0 1 1,0-1-1,0 1 0,0-1 1,0 1-1,0-1 0,-1 1 1,1-1-1,0 1 0,0-1 1,-1 1-1,1-1 0,0 1 1,-1-1-1,1 1 0,-1-1 1,0 0-17,0 0 1,-1 0 0,1 0 0,0 0 0,-1 1 0,1-1 0,-1 0 0,1 1 0,-3-1 0,-2 0-53,-1 0 0,1 0-1,0 1 1,-8 0 0,-9 3-32,1 0-1,0 1 1,0 1-1,-21 8 1,29-8 113,1 0 0,1 1 0,-1 1 0,1 0 0,0 0 0,0 2 0,-16 13 0,24-17 36,0-1 0,1 1 1,-1 0-1,1 0 1,0 1-1,0-1 0,0 0 1,1 1-1,0 0 1,0 0-1,0-1 1,1 1-1,0 0 0,0 0 1,0 0-1,1 1 1,0-1-1,0 0 0,2 9 1,-1-10 3,0 0-1,0 1 1,0-1 0,1 0 0,0 0-1,0 0 1,0 0 0,1-1 0,-1 1-1,1 0 1,0-1 0,1 0-1,-1 0 1,1 0 0,0 0 0,0 0-1,0-1 1,0 0 0,0 0 0,1 0-1,0 0 1,8 3 0,-2-3 1,-1 0 0,1-1 0,-1 0 0,1-1 0,0 0 0,14 0 0,0-3 110,41-6-1,-35 1-116,0-1 0,-1-2 1,0 0-1,28-16 0,111-66 83,-95 50-102,-30 17-67,-2-1 1,-1-3 0,-1-1 0,61-60 0,-60 48-19,-3-2-1,-2-2 1,-1-1 0,-3-2-1,26-53 1,-53 93-78,-1 0-1,0 0 1,-1 0 0,4-19 0,-6 27 123,-1 0-1,0 0 1,0 0 0,1 0 0,-1 0-1,0 0 1,0 1 0,0-1 0,0 0 0,0 0-1,0 0 1,0 0 0,-1 0 0,1 0-1,0 0 1,0 0 0,-1 1 0,1-1-1,-1 0 1,1 0 0,-1 0 0,1 1-1,-1-1 1,0-1 0,-1 2 7,1-1 0,-1 1 0,1 0 0,0-1 0,-1 1 0,1 0 0,-1 0 0,1 0 0,-1 0 0,1 1 1,0-1-1,-1 0 0,1 1 0,-1-1 0,1 0 0,0 1 0,-1 0 0,0 0 0,-16 8 12,2 0 0,0 0 0,0 2 0,0 0-1,-25 24 1,-66 79 68,62-61 83,-67 101 0,95-126-88,1 2 0,1 0 0,1 1 0,2 0 0,-15 59 0,21-61 165,1 1 0,1-1 0,1 1 0,3 49 0,1-73-183,-1 0 1,1 0 0,1 0 0,-1 0 0,1 0 0,0 0 0,0 0 0,4 5 0,-5-8-13,1-1 0,-1 1 0,1-1 0,0 1 0,0-1 0,1 0 0,-1 0 0,0 0 0,1 0 0,-1 0 0,1 0 0,-1-1 1,1 0-1,0 1 0,0-1 0,0 0 0,0 0 0,3 0 0,1 0 16,1 0 1,-1-1-1,1 0 1,-1 0-1,1 0 1,-1-1-1,1-1 1,-1 1-1,0-1 1,14-6 0,2-2 40,39-24 1,-18 6-39,59-49 0,30-41-279,-117 104 162,54-53-162,94-114 0,11-57-205,-169 228 357,0 0 0,0 0 0,-1 0 0,0-1 0,0 0 0,3-17 0,-7 26 60,-1 1-1,1-1 1,-1 1 0,0-1 0,0 1-1,0-1 1,0 1 0,0-1 0,0 1-1,0-1 1,0 1 0,-1-1 0,1 1-1,-1-1 1,1 1 0,-1 0 0,1-1-1,-1 1 1,0 0 0,0-1-1,0 1 1,0 0 0,-1-2 0,0 2 4,0 0 0,0 0 1,1 0-1,-1 1 0,0-1 0,0 1 1,0-1-1,0 1 0,0 0 0,0 0 1,0 0-1,1 0 0,-1 0 0,0 0 1,0 0-1,0 0 0,0 1 1,0-1-1,0 1 0,0 0 0,1-1 1,-3 2-1,-7 3 41,0 1 0,1 0-1,-1 1 1,1 0 0,1 1 0,-1 0 0,-11 13-1,-55 70 237,15-9 195,-98 176 1,130-202-398,3 2-1,2 1 0,3 0 1,-18 86-1,35-124-64,1 0 0,0 1 1,2 26-1,1-37-428,1 0 0,0 0 1,1 0-1,0 0 0,1 0 0,0 0 0,8 18 1,11 7-1381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5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2560,'0'0'16607,"1"2"-15865,4 4-379,0 0 1,0 1 0,-1 0-1,-1 0 1,1 0 0,4 13 0,2 3 140,12 34 283,31 116 0,-20-56-569,-9-43 163,3 0-1,49 93 1,-72-159-280,1 0 0,0 0 1,0-1-1,11 11 0,-16-17-91,1-1 0,-1 0-1,1 0 1,-1 1 0,0-1 0,1 0-1,-1 0 1,0 0 0,1 0-1,-1 1 1,1-1 0,-1 0 0,1 0-1,-1 0 1,0 0 0,1 0 0,-1 0-1,1 0 1,-1 0 0,0 0-1,1-1 1,-1 1 0,1 0 0,-1 0-1,0 0 1,1-1 0,14-9 201,13-20-29,-20 17-205,0 0-1,-1-1 1,-1 0-1,8-22 1,-3 7-52,58-190 64,-45 133 17,-7 36-47,2 0 0,27-49 0,-46 99 42,0 0-1,0 0 0,0 0 1,0 1-1,0-1 0,0 0 1,0 0-1,0 0 0,0 0 1,0 0-1,0 0 0,1 0 1,-1 0-1,0 0 0,0 0 1,0 0-1,0 0 0,0 0 1,0 1-1,0-1 0,0 0 1,0 0-1,0 0 0,1 0 1,-1 0-1,0 0 0,0 0 1,0 0-1,0 0 0,0 0 1,0 0-1,0 0 0,0 0 1,0 0-1,1 0 0,-1 0 1,0 0-1,0 0 1,0 0-1,0-1 0,0 1 1,0 0-1,0 0 0,0 0 1,0 0-1,0 0 0,0 0 1,1 0-1,-1 0 0,0 0 1,0 0-1,0 0 0,0 0 1,0 0-1,0-1 0,0 1 1,0 0-1,0 0 0,0 0 1,0 0-1,0 0 0,0 0 1,0 0-1,0 0 0,0 0 1,0-1-1,0 1 0,0 0 1,3 12 148,-2-6-124,5 28 220,-2 0 1,-2 1 0,-2 59 0,-2-30-62,2 34 61,1 110 444,0-197-604,0 1 0,0-1 1,1 1-1,1-1 0,5 17 1,-8-27-80,1-1 0,-1 1 0,0-1 0,0 1-1,1-1 1,-1 1 0,0-1 0,1 1 0,-1-1 0,0 1 0,1-1 0,-1 1 0,1-1 0,-1 1 0,0-1 0,1 0 0,-1 1 0,1-1 0,0 0 0,-1 0-1,1 1 1,-1-1 0,1 0 0,-1 0 0,1 0 0,-1 0 0,1 0 0,0 1 0,-1-1 0,1 0 0,-1 0 0,1-1 0,0 1 0,-1 0 0,1 0 0,-1 0-1,2-1 1,0 1 5,0-1-1,-1 0 1,1 0-1,0 0 1,-1 0-1,1-1 1,-1 1-1,1 0 1,1-2-1,4-7-31,0 1 0,-1-1-1,0 0 1,8-20-1,1 0-4,9-18 32,72-138 121,-65 137-191,49-61 0,43-33-139,-79 93 225,-31 35-53,6-6-391,22-33 0,-27 29-1774,-14 24 2140,0 1 1,0 0-1,0 0 1,0 0-1,0 0 1,0 0-1,0 0 0,0 0 1,0 0-1,0 0 1,0 0-1,0-1 1,0 1-1,0 0 1,0 0-1,0 0 1,0 0-1,0 0 1,0 0-1,0 0 1,0 0-1,0 0 1,0-1-1,0 1 0,0 0 1,0 0-1,0 0 1,0 0-1,0 0 1,0 0-1,0 0 1,0 0-1,0 0 1,0 0-1,0 0 1,0-1-1,0 1 1,-1 0-1,1 0 1,0 0-1,0 0 0,0 0 1,0 0-1,0 0 1,0 0-1,0 0 1,0 0-1,0 0 1,0 0-1,-1 0 1,1 0-1,0 0 1,0 0-1,0 0 1,0 0-1,0 0 1,0 0-1,0 0 0,0 0 1,-1 0-1,-12 9-4615,2-1 948,6 7 1265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5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59 2720,'-4'0'418,"3"0"-215,0 1 0,0-1 0,0 0 1,0 0-1,0 0 0,0 0 0,0-1 0,-1 1 0,1 0 1,0 0-1,0-1 0,0 1 0,0 0 0,0-1 0,0 1 1,-2-2-1,-1 2 2795,-1-1 271,6-2-976,5-7 3447,-5 8-5545,0 1 0,1-1-1,-1 0 1,1 1 0,-1-1 0,1 1-1,0-1 1,2-1 0,11-2 39,0 0 1,1 1 0,-1 1-1,1 0 1,-1 1 0,29 0-1,-39 2-161,0 0 0,1 1 0,-1-1 0,0 1 0,0 0 0,0 1-1,0-1 1,0 1 0,-1 0 0,1 0 0,5 4 0,-10-6-41,0 1 1,0-1-1,1 0 1,-1 1-1,0-1 1,0 1-1,0-1 1,1 1-1,-1-1 1,0 1-1,0-1 1,0 1 0,0-1-1,0 1 1,0-1-1,0 1 1,0-1-1,0 1 1,0-1-1,-1 1 1,1-1-1,0 0 1,0 1-1,0-1 1,0 1-1,-1-1 1,1 1-1,0-1 1,-1 1-1,-1 3 65,0 0-21,0 0 0,0 0 0,0 0 0,0 0 0,-1-1 0,0 1 0,0-1 0,0 1 1,-3 2-1,-37 29 438,12-12-355,14-8-79,9-9-74,1 0 1,0 0 0,0 1 0,1 0-1,0 0 1,0 1 0,-7 10 0,12-16-14,1 0 0,-1 0 0,1 1-1,-1-1 1,1 0 0,0 0 0,-1 0 0,1 0 0,0 0 0,1 1 0,-1-1 0,0 0 0,1 0 0,-1 0-1,1 0 1,-1 0 0,1 0 0,0 0 0,0 0 0,0 0 0,2 2 0,2 5 23,2-1 0,-1 0 1,11 9-1,-4-2 0,19 18-25,-19-20 61,0 0 0,-1 1 0,14 21 0,-24-31 37,1 0 0,-1 1 0,0-1 0,0 0 1,-1 1-1,1-1 0,-1 1 0,0 0 0,0-1 0,-1 1 0,1 0 0,-1-1 0,0 1 0,0 0 0,0 0 1,-1-1-1,-2 9 0,2-10-65,0-1 1,0 1-1,-1-1 0,1 1 1,-1-1-1,0 0 1,1 0-1,-1 0 1,0 0-1,0 0 0,0 0 1,-1 0-1,1-1 1,0 1-1,-1-1 0,-3 2 1,-4 2 55,0-1 0,-17 4 1,2-2 9,-1-1 0,0-1 1,-34 0-1,-79-7-4958,106-3 824,31 6 3529,0-1 0,1 1-1,-1-1 1,0 0 0,1 0 0,-1 0-1,1 0 1,-1 0 0,1 0 0,-2-1 0,3 2 397,0-1 0,0 1 0,-1 0 1,1 0-1,0-1 0,0 1 1,0 0-1,0 0 0,0-1 1,0 1-1,0 0 0,-1-1 1,1 1-1,0 0 0,0-1 1,0 1-1,0 0 0,0 0 1,0-1-1,1 1 0,-1 0 1,0-1-1,0 1 0,0 0 1,0-1-1,0 1 0,0 0 1,0 0-1,1-1 0,-1 1 1,1-2-660,1-1 1,-1 1 0,1 0-1,-1 0 1,1 0-1,3-2 1,20-14-2813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5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5 123 2656,'-4'-9'14266,"5"6"-14485,-1-4 1556,-1 5-942,1 0 1,0 0-1,0-1 0,0 1 0,0 0 0,1 0 0,-1 0 0,0 0 0,1-1 0,0 1 0,-1 0 1,1 0-1,0 0 0,0 0 0,2-2 0,3-4 6,-3 5-288,-1 0 1,1 0-1,0 0 0,0 0 1,0 0-1,5-3 1,3 1 39,1-1 0,-1 1 0,1 1 0,0 0 0,0 1 0,0 0 0,0 1 0,0 0 0,23 0 0,-21 2-75,0 1 1,1 0-1,-1 1 0,0 1 0,18 5 0,-26-6-64,-1 0 0,1-1 0,0 1 0,9 0 0,-14-2-78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57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16 7136,'-18'-2'2309,"7"-4"215,9 4-1231,6 4 1797,94-6 5355,-56 1-7345,52 3 0,-42 2-634,-34-3-499,1 2-1,-1 1 0,1 0 1,25 7-1,-42-9-936,-18 0-11661,4 1 8339,-2 3 1290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4:59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98 3712,'-5'0'21631,"10"-2"-20735,33-12 179,-28 9-914,1 1 0,14-4-1,-11 5-75,179-39 759,-144 34-618,0 2-1,51 0 1,-91 6-172,1 0 1,-1 1 0,0 0-1,1 0 1,-1 1 0,0 0-1,15 6 1,-23-8-40,0 1-1,0-1 0,0 1 1,0-1-1,-1 1 1,1-1-1,0 1 1,0 0-1,-1-1 0,1 1 1,0 0-1,-1 0 1,1 0-1,0-1 1,-1 1-1,1 0 0,-1 0 1,0 0-1,1 0 1,-1 0-1,0 0 1,1 0-1,-1 0 1,0 0-1,0 1 0,0 10-4871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0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132 200 4992,'-28'-17'9765,"27"14"-9150,0 1-1,0-1 1,1 1 0,-1-1 0,1 1-1,-1-1 1,1 0 0,0 1 0,0-1 0,0-3-1,2-1-412,1 1 0,-1-1-1,1 0 1,0 1 0,1 0-1,0 0 1,0 0 0,0 0-1,0 0 1,1 1 0,0 0-1,0 0 1,1 0 0,-1 1-1,8-5 1,-6 3-91,1 1-1,0-1 1,1 1 0,0 0-1,-1 1 1,1 0 0,11-2-1,-16 4-103,7-1 80,1 0 0,0 1 1,23-2-1,-31 4-79,-1 0 0,0 0 0,0 1 0,0-1 0,0 1 0,1-1 0,-1 1 0,0 0-1,0 0 1,0 0 0,-1 1 0,1-1 0,0 1 0,0-1 0,-1 1 0,1 0 0,-1 0 0,1 0 0,-1 1 0,4 4 0,-3-2 52,0 1-1,0-1 1,-1 1-1,0-1 1,0 1 0,0 0-1,-1 0 1,0 0 0,0 0-1,0 0 1,-1 8 0,0 8 203,-6 38 0,4-45-193,0 0-1,-2 0 0,1 0 1,-2 0-1,0-1 0,0 0 1,-12 21-1,3-13 38,-1-1-1,0 0 1,-2-1 0,0-1-1,-31 26 1,-3 0 120,19-16-114,-62 43 0,80-61-35,12-9-85,0 0 0,0 0 0,-1-1 0,1 1 0,0-1 0,-1 1 0,1-1 1,-1 0-1,1 0 0,-1 0 0,1 0 0,-1 0 0,0 0 0,-4 0 0,15-3-113,-4 1 149,1 1 0,-1-1 0,1 1 0,-1-1-1,8 2 1,13 1 52,0-1 0,26-2 0,12 0 236,143 15 174,-174-9-1702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5:0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4 943 3552,'-3'16'4432,"3"-15"-4343,0-1 1,0 0 0,0 1-1,0-1 1,0 0 0,0 1 0,0-1-1,1 1 1,-1-1 0,0 0-1,0 0 1,0 1 0,1-1-1,-1 0 1,0 1 0,0-1-1,1 0 1,-1 0 0,0 1-1,0-1 1,1 0 0,-1 0-1,0 0 1,1 1 0,-1-1-1,0 0 1,1 0 0,-1 0 0,0 0-1,1 0 1,0 0 0,15-2 1280,13-12-149,-18 6-664,-1 0 1,19-19-1,-16 14-160,-2 2-231,-1-2-1,0 1 0,-1-2 1,0 1-1,-1-1 0,11-28 0,-8 14-71,-1 0-1,10-49 1,-12 42-49,11-42 38,27-118 215,-35 139-99,5-82-1,-16 73-272,-1 57 29,0 1-1,0 0 0,-1-1 0,0 1 0,0 0 1,-4-10-1,5 17 23,1-1 0,0 0 0,-1 0 0,1 0 0,-1 0 0,1 0 0,-1 0 0,0 0 0,1 1 0,-1-1 0,0 0 0,1 1 0,-1-1 0,0 0 1,0 1-1,0-1 0,0 1 0,0-1 0,1 1 0,-2-1 0,1 1-6,0 0-1,0 0 1,0 0 0,1 0-1,-1 0 1,0 1 0,0-1 0,0 0-1,1 0 1,-1 1 0,0-1 0,1 0-1,-1 1 1,0-1 0,1 1 0,-1-1-1,0 1 1,1-1 0,-2 2 0,-2 3-124,0 1 1,0 0 0,0 0 0,-4 9 0,5-8 172,-8 14-43,2 0 1,0 0-1,-9 36 0,10-16-83,-4 59-1,8-59 187,-1 9-16,3 0 0,1 0 0,9 71 0,-3-97 142,0-1 0,2-1-1,0 1 1,17 33 0,-21-50-167,0 0 1,1-1-1,0 0 0,0 1 0,0-1 1,0-1-1,1 1 0,-1-1 0,1 0 1,0 0-1,1 0 0,-1-1 0,1 1 0,-1-1 1,1-1-1,0 1 0,0-1 0,8 2 1,-6-2 88,0 0 0,0-1 0,0 0 0,0 0 0,0-1 0,1 0 0,-1 0 0,0-1 0,0 0 0,1-1 0,-1 1 1,0-2-1,12-4 0,-7 2-51,-1-2 1,1 0-1,-1 0 1,0-1 0,-1 0-1,0-1 1,0 0-1,-1-1 1,0 0-1,10-15 1,45-57-297,-40 50-42,-18 25 198,0-1 1,0 1-1,0 0 0,1 0 0,0 1 0,0 0 1,1 0-1,12-6 0,-17 10 43,0 1 1,0-1-1,0 1 0,0 0 0,0 0 0,0 0 1,0 0-1,0 1 0,1-1 0,-1 1 0,0 0 1,0 1-1,0-1 0,1 1 0,-1 0 0,0 0 1,0 0-1,0 0 0,0 1 0,0-1 0,-1 1 1,1 0-1,4 3 0,14 8-138,-17-10 236,-1-1-1,1 1 1,-1 0-1,6 4 0,-10-6 83,-5-14 1190,2 8-1331,-1-1-1,0 1 1,-1 0 0,1 1 0,-1-1 0,0 1 0,0 0 0,-6-4-1,9 6-60,-1 0-1,1 1 1,-1 0-1,1-1 0,-1 1 1,1 0-1,-1 1 0,0-1 1,1 0-1,-1 1 1,0-1-1,0 1 0,1 0 1,-1 0-1,0 0 0,0 0 1,1 0-1,-1 1 1,0-1-1,0 1 0,1 0 1,-4 1-1,-3 4 20,0 0 0,1 0 0,0 1 1,0 0-1,1 1 0,0-1 0,0 1 0,1 1 0,0-1 0,1 1 1,-1 0-1,2 0 0,-1 1 0,1 0 0,1-1 0,0 1 1,0 0-1,1 1 0,0-1 0,0 12 0,2-17 26,0 0 1,1-1-1,0 1 0,0-1 1,0 1-1,1-1 0,-1 1 1,1-1-1,0 0 0,0 0 0,0 0 1,1 0-1,0 0 0,3 4 1,0-1 75,0-2 0,0 1 0,0-1 0,1 0 0,0 0 0,0-1 1,7 4-1,-12-6-38,0-2 1,0 1-1,0 0 1,0 0 0,0-1-1,0 1 1,1-1-1,-1 1 1,0-1-1,0 0 1,0 0 0,0 0-1,1 0 1,-1-1-1,0 1 1,0 0-1,0-1 1,3 0-1,-2-1 16,0 1 0,0-1 0,-1 0 0,1 0 0,0 0 0,-1 0-1,1-1 1,-1 1 0,0-1 0,4-4 0,-1-2 38,0 0 0,0 0 0,-1 0 0,0-1 0,0 1 0,3-17 0,-2 1-171,0-1 1,-1 0-1,-2-1 1,-1 1 0,-1 0-1,-4-33 1,4 59 64,0 0 1,0 0 0,0 0 0,0 0 0,0 0-1,0 0 1,0-1 0,1 1 0,-1 0-1,0 0 1,0 0 0,0 0 0,0 0-1,0-1 1,0 1 0,0 0 0,0 0 0,0 0-1,-1 0 1,1 0 0,0-1 0,0 1-1,0 0 1,0 0 0,0 0 0,0 0-1,0 0 1,0 0 0,0-1 0,0 1-1,0 0 1,0 0 0,-1 0 0,1 0 0,0 0-1,0 0 1,0 0 0,0 0 0,0 0-1,0 0 1,-1 0 0,1 0 0,0-1-1,0 1 1,0 0 0,0 0 0,0 0 0,-1 0-1,1 0 1,0 0 0,-4 9-195,0 15 68,3-13 120,1 0-1,0 0 1,1 1 0,0-1 0,1 0 0,0 0 0,1 0 0,0 0-1,1-1 1,6 14 0,-7-17 49,1 0-1,0 0 1,0-1-1,1 1 0,0-1 1,0 0-1,0 0 1,1-1-1,0 1 1,0-1-1,1 0 1,-1-1-1,1 0 0,0 0 1,10 4-1,-13-6 7,0-1-1,0 0 0,0 0 1,0-1-1,0 1 0,0-1 1,1 1-1,-1-1 1,0-1-1,0 1 0,0-1 1,6-1-1,-3 0 42,-1 0-1,1-1 1,-1 1 0,0-2 0,0 1-1,-1 0 1,6-6 0,6-5 74,-2-1 0,1 0 0,22-32 0,43-72-423,-72 106 343,-7 10-28,1-2-110,0 0 1,1 0-1,-1 1 0,8-8 0,-10 11 51,0 0 0,-1 1 0,1-1 0,0 1-1,-1-1 1,1 1 0,0-1 0,0 1 0,-1 0 0,1-1 0,0 1-1,0 0 1,0-1 0,0 1 0,-1 0 0,1 0 0,0 0 0,0 0-1,0 0 1,0 0 0,0 0 0,0 0 0,-1 0 0,1 0 0,0 1-1,0-1 1,0 0 0,0 1 0,-1-1 0,1 0 0,0 1 0,0-1-1,-1 1 1,1-1 0,0 1 0,-1 0 0,1-1 0,0 1 0,-1 0-1,2 0 1,9 16 6,-1-1 0,0 1-1,-1 1 1,-1-1 0,-1 1 0,0 1-1,-1 0 1,5 32 0,-9-44 5,0 0 0,0 0 0,6 11 0,6 15-39,-14-30 60,1-1-1,0 1 1,0 0-1,0-1 1,1 1-1,-1-1 1,1 1-1,-1-1 1,1 0-1,0 0 1,0 1-1,0-1 1,0 0-1,0-1 1,0 1-1,0 0 1,1-1-1,-1 1 1,1-1-1,-1 0 1,1 1-1,0-1 1,-1-1-1,7 2 1,-5-1 12,0-1 0,0 0 0,0 0 1,0 0-1,0-1 0,0 0 0,0 1 0,0-1 1,0-1-1,-1 1 0,1 0 0,0-1 1,0 0-1,-1 0 0,0 0 0,1 0 0,3-4 1,58-50-21,108-119 1,-146 141-57,-17 21 113,0 1 0,14-13 0,-16 16 39,-8 9-104,0-1-1,0 1 1,0 0 0,0 0-1,0 0 1,0-1 0,1 1-1,-1 0 1,0 0 0,0-1-1,0 1 1,0 0 0,0 0-1,0 0 1,0-1 0,0 1-1,0 0 1,0 0 0,0-1 0,0 1-1,-1 0 1,1 0 0,0-1-1,0 1 1,0 0 0,0 0-1,0 0 1,0-1 0,0 1-1,-1 0 1,1 0 0,-1 0-8,1 0 0,-1 0 0,1 0 0,-1 0 0,1 0 0,-1 0 0,0 1 0,1-1 0,-1 0 0,1 0 0,-1 1 0,1-1 0,-1 0 0,1 1 0,-1-1 0,1 0 0,-1 1 0,1-1-4,-23 20-38,1 0 0,0 1 0,2 1 0,-18 26 0,18-22-104,-23 38 0,37-53 175,1-1-1,0 1 1,0 0 0,1 1 0,1-1-1,-1 1 1,0 11 0,4-21-20,-1 0 1,1 0 0,0 0 0,0-1 0,0 1-1,0 0 1,1 0 0,-1 0 0,0-1-1,1 1 1,0 0 0,-1 0 0,1-1 0,0 1-1,0 0 1,0-1 0,0 1 0,0-1-1,0 1 1,0-1 0,0 0 0,1 1 0,-1-1-1,0 0 1,1 0 0,-1 0 0,1 0-1,-1 0 1,1 0 0,0 0 0,0-1 0,-1 1-1,1-1 1,0 1 0,0-1 0,3 1 0,1 0 43,1-1 0,-1 1 1,1-1-1,-1 0 0,1-1 1,-1 0-1,1 0 0,-1 0 1,8-3-1,-8 1 14,0 0 0,0 0-1,-1-1 1,1 1 0,-1-1 0,0 0 0,0-1-1,-1 1 1,7-8 0,-5 5-33,-1-1-1,1 1 1,-2-1 0,1 0-1,-1 0 1,0 0 0,-1 0-1,0-1 1,3-14 0,0-7-19,3-47 0,-8 57-11,0 12-32,0 1-1,-1 0 0,0 0 1,0 0-1,-1-1 0,0 1 1,-4-14-1,5 21 26,0 0 0,0 0 0,0 0 0,0 0 0,0 0 0,0 0 0,0-1 0,0 1 0,0 0 0,0 0-1,0 0 1,0 0 0,0 0 0,0 0 0,0 0 0,0-1 0,0 1 0,0 0 0,-1 0 0,1 0 0,0 0 0,0 0 0,0 0 0,0 0 0,0 0 0,0 0 0,0 0 0,-1 0 0,1 0 0,0 0 0,0 0 0,0 0-1,0-1 1,0 1 0,0 0 0,-1 0 0,1 0 0,0 1 0,0-1 0,0 0 0,0 0 0,0 0 0,0 0 0,-1 0 0,1 0 0,0 0 0,0 0 0,0 0 0,0 0 0,-6 8-132,0 14 131,4-3-101,1 0 0,2 20-1,-1 16 201,-6 30-65,-22 108 0,16-143-53,-24 61 0,31-96 103,1-3 17,0-1-1,-1 1 1,0-1 0,-1-1-1,0 1 1,-1-1 0,-14 18-1,20-27-82,0 0 1,0 0-1,0-1 0,0 1 0,0 0 0,0 0 0,0 0 0,0-1 0,-1 1 0,1-1 0,0 1 1,0-1-1,-1 1 0,1-1 0,0 0 0,0 0 0,-1 1 0,1-1 0,0 0 0,-1 0 0,1 0 1,0-1-1,-1 1 0,1 0 0,0 0 0,0-1 0,-1 1 0,1-1 0,0 1 0,0-1 0,-1 1 1,1-1-1,0 0 0,0 0 0,0 1 0,0-1 0,0 0 0,-1-1 0,-2-2 10,0 0 0,1-1-1,-1 1 1,1-1-1,0 0 1,0 0 0,1 0-1,-4-8 1,6 12-16,-3-5-11,1 0 0,0 0 0,0 0 0,1 0 0,-1 0 0,1 0 0,1 0 0,-1-1 0,1 1-1,0 0 1,1-9 0,3-2 42,-4 12-29,1 0-1,0 1 0,0-1 1,1 0-1,0 0 0,-1 1 1,1-1-1,1 1 0,-1-1 1,1 1-1,0 0 1,0 0-1,3-4 0,2 0-37,1 1 0,0 1 0,0 0-1,0 0 1,0 0 0,1 1 0,21-7 0,5 0-9,37-6 0,-17 5 34,-53 12 3,149-44-40,-130 37 108,0-2-1,-1 0 1,0-1 0,33-24-1,-44 27-26,0-1 1,0-1-1,-1 1 0,0-2 0,-1 1 0,0-1 1,0 0-1,-2-1 0,1 0 0,-1 0 0,-1 0 1,0-1-1,-1 0 0,0 0 0,-1 0 0,-1 0 1,0 0-1,-1-1 0,0 1 0,-1-1 0,0 1 1,-1-1-1,-1 1 0,-3-16 0,4 27-58,0-1 0,0 0 0,0 0 0,0 1 1,0-1-1,-1 1 0,1-1 0,-1 1 0,0-1 0,0 1 0,0 0 0,0 0 0,-3-3 0,4 5 13,0-1 1,-1 0-1,1 1 1,0-1-1,0 1 0,-1-1 1,1 1-1,0 0 0,-1 0 1,1-1-1,0 1 1,-1 0-1,1 0 0,0 0 1,-1 0-1,1 1 0,0-1 1,-1 0-1,1 1 0,0-1 1,-1 0-1,1 1 1,0 0-1,0-1 0,0 1 1,-1 0-1,1-1 0,0 1 1,0 0-1,0 0 1,-1 1-1,-4 4-8,1 0 1,0 1-1,0-1 0,0 1 1,1 0-1,0 0 0,-6 14 1,5-9-2,1 1 0,1-1 1,-1 1-1,-1 16 0,4-17 107,0 0 0,1 0-1,0 1 1,1-1 0,1 0-1,-1 0 1,7 19 0,-6-25-42,0 0 0,0 0-1,1-1 1,0 1 0,0-1 0,0 1 0,1-1 0,0 0 0,0 0 0,0-1 0,0 1 0,1-1 0,0 0 0,0 0 0,0-1 0,8 5 0,-1-3 11,0-1 1,0-1-1,0 0 0,0 0 0,0-1 1,1-1-1,22 0 0,-32-1-40,13 1-127,0-2 0,0 0 1,0 0-1,25-7 1,-32 6-500,0-1 0,0-1 0,11-5 0,-13 5-628,0 0 0,0 0 0,-1-1 1,9-8-1,21-26-3616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00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26 7552,'-18'-15'14842,"16"30"-11013,-4 2-2574,5-15-873,7-4-422,0-1-1,-1 0 0,1-1 0,-1 1 1,0-1-1,7-6 0,7-6 780,-21 23-264,-9 20-2101,11-26 974,0 0 0,-1 1 1,1-1-1,0 0 1,0 0-1,0 1 0,0-1 1,0 0-1,0 0 1,0 1-1,1 1 0,1 0-1956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0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145 185 5632,'-5'-25'13645,"6"17"-11803,25-56 1764,-22 54-3312,1 0 1,1 1-1,-1 0 1,1 0-1,12-14 1,-13 17-126,-4 5-141,0 0 1,-1 0-1,1 1 1,0-1 0,0 0-1,0 0 1,-1 1-1,1-1 1,0 0 0,0 1-1,0-1 1,0 1 0,0-1-1,0 1 1,0 0-1,0-1 1,0 1 0,1 0-1,-1 0 1,0 0-1,0 0 1,0 0 0,0 0-1,2 0 1,-1 1 5,0-1 0,0 1 1,-1 0-1,1 0 0,0 0 0,0 0 1,-1 0-1,1 0 0,-1 0 0,1 0 0,-1 1 1,0-1-1,2 3 0,-1-1 17,0 0 1,-1 0-1,1 0 0,-1 0 0,0 0 1,0 1-1,0-1 0,0 0 0,-1 1 1,1 3-1,0 38 571,-1-35-475,0 25-6,-2-1-1,-2 1 0,0-1 0,-3 0 1,-1-1-1,-1 0 0,-2 0 1,-1-1-1,-20 39 0,21-52-109,0-1 1,-1 0-1,-15 17 0,21-28-18,-1 0-1,0 0 0,-1 0 0,0-1 0,0 0 0,0 0 0,0-1 1,-16 7-1,-21 3-236,69-9 272,20-1 359,109 5-1060,-134-12-1608,-12 1-570,-1 0 0,0-1 0,0 1 0,0-1 0,7-4 0,4-2-1030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02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153 261 4480,'-11'-13'3118,"-21"-18"0,27 27-1914,3 2-911,0 1 1,1-1 0,-1 0-1,1 0 1,-1 0-1,1 1 1,0-1 0,0 0-1,0-1 1,0 1-1,0 0 1,0 0 0,0 0-1,1 0 1,-1-1 0,1 1-1,0 0 1,0-1-1,0 1 1,0 0 0,0-1-1,0 1 1,1-3 0,0 1-33,0 1 1,0-1-1,1 0 1,0 1 0,0-1-1,0 1 1,0 0-1,0 0 1,0-1 0,1 2-1,0-1 1,5-5-1,74-55 2181,-69 54-2039,-1 2 1,2-1-1,-1 2 0,28-10 1,-40 15-361,0 1 1,1 0-1,-1-1 1,1 1 0,-1 0-1,1-1 1,-1 1-1,1 0 1,-1 0-1,1 0 1,-1 0-1,1 1 1,-1-1 0,1 0-1,-1 1 1,1-1-1,-1 1 1,1-1-1,-1 1 1,0 0-1,1-1 1,-1 1-1,0 0 1,0 0 0,0 0-1,0 0 1,1 0-1,-1 0 1,0 1-1,-1-1 1,1 0-1,0 0 1,1 3 0,-1 0 14,1 0 0,-1 0 1,0 0-1,0 0 0,0 0 1,-1 0-1,1 1 1,-1-1-1,0 0 0,0 0 1,-1 5-1,-3 16 85,-1-1 0,-1 0 0,0 0 0,-14 29 0,1-10-88,-1 0 0,-46 67 0,66-109-76,-1 0 0,0 0-1,1 0 1,-1 0 0,0 0 0,1 0 0,-1 0-1,1 1 1,-1-1 0,1 0 0,0 0 0,0 0-1,0 1 1,-1-1 0,1 0 0,0 1 0,0-1-1,1 0 1,-1 0 0,0 1 0,0-1 0,1 0-1,-1 0 1,1 2 0,1 1-29,1 0 0,0 0-1,-1 0 1,1-1 0,5 6-1,-7-9 56,38 38 3,-29-30 82,0 1 0,-1 0-1,0 1 1,-1-1 0,0 2-1,0-1 1,7 15 0,-14-21 1,1 1 0,-1-1 0,0 1 1,0 0-1,0-1 0,0 1 0,-1 0 1,0-1-1,0 1 0,0 0 0,-1 0 1,0-1-1,1 1 0,-2-1 0,-1 8 1,-4 6 108,-1 0 0,-15 25 0,21-39-170,-3 4-1,-1 1 0,0-1 0,0 0 0,-1 0 0,0 0 0,-14 10 0,17-14-139,0-1 0,0 0 0,-1 0 0,1-1 0,-1 1 0,0-1 0,0 0 0,0 0 0,0 0 0,0-1 0,0 0 0,0 0 0,-1 0 0,1-1 0,-7 0 0,0-1-830,1-1 1,0 0-1,1-1 1,-1-1-1,0 0 0,1 0 1,0 0-1,0-2 1,0 1-1,-16-13 0,6 2-1252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02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125 134 2720,'0'-1'52,"0"1"-1,-1-1 1,1 1 0,0 0-1,0-1 1,0 1-1,0-1 1,0 1 0,0 0-1,0-1 1,0 1 0,0-1-1,0 1 1,0 0 0,0-1-1,0 1 1,0-1 0,0 1-1,1 0 1,-1-1 0,0 1-1,0 0 1,0-1 0,1 1-1,-1 0 1,0-1 0,0 1-1,1 0 1,-1-1 0,0 1-1,1 0 1,-1 0-1,0-1 1,1 1 0,19-13 3326,-4 2 156,1-7 3409,-42 42-4623,-13 11-1125,-28 25 74,57-53-1088,5-4-114,1 0 0,0 0 0,-1 0 0,1-1 0,-1 0 0,0 0 0,0 0 0,-6 2 0,10-4-66,0 0 0,0 0 1,-1 0-1,1 1 0,0-1 0,0 0 0,0 0 0,0 0 0,0 0 0,0 0 0,-1 0 0,1-1 1,0 1-1,0 0 0,0 0 0,0 0 0,0 0 0,0 0 0,0 0 0,-1 0 0,1 0 1,0 0-1,0 0 0,0 0 0,0 0 0,0 0 0,0 0 0,0-1 0,0 1 0,-1 0 0,1 0 1,0 0-1,0 0 0,0 0 0,0 0 0,0 0 0,0-1 0,0 1 0,0 0 0,0 0 0,0 0 1,0 0-1,0 0 0,0-1 0,2-8-15,9-12-43,7-7-947,2 1 0,1 1 0,47-44 0,-62 64 497,-3 2-136,0 1 0,0 0-1,1 0 1,-1 0-1,1 0 1,-1 1-1,1-1 1,0 1 0,0 0-1,0 0 1,1 0-1,-1 1 1,0-1-1,1 1 1,-1 0 0,8 0-1,19 2-2705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0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229 221 3648,'2'-22'3160,"-2"22"-2942,0-1-1,0 0 1,0 1-1,0-1 1,0 1-1,0-1 1,1 1-1,-1-1 1,0 1-1,0-1 1,1 1-1,-1-1 1,0 1-1,1-1 1,-1 1-1,1-1 1,-1 1-1,0 0 1,1-1-1,-1 1 1,1 0-1,-1-1 1,1 1-1,-1 0 0,1 0 1,-1-1-1,1 1 1,-1 0-1,2 0 1,-3 16 3931,-6 29-1769,-9 42-840,0-28-585,-3-1-1,-49 105 1,58-143-748,-21 40 159,-25 65 0,38-85-142,26-56-562,37-75 249,-20 48 113,-2-1 0,-2-1 0,-2-2 0,-2 1 0,13-58 0,29-145 1000,-54 229-852,-1 5 199,0 0-1,1 0 0,8-17 0,-13 32-352,0-1 0,0 1 0,0 0 0,0 0 0,0 0 1,0-1-1,1 1 0,-1 0 0,0 0 0,0 0 0,0-1 0,0 1 0,0 0 0,0 0 0,0 0 0,0 0 0,0-1 0,1 1 0,-1 0 0,0 0 0,0 0 0,0 0 0,0 0 1,1 0-1,-1-1 0,0 1 0,0 0 0,0 0 0,0 0 0,1 0 0,-1 0 0,0 0 0,0 0 0,0 0 0,1 0 0,-1 0 0,0 0 0,0 0 0,0 0 0,1 0 1,-1 0-1,0 0 0,0 0 0,0 0 0,1 0 0,-1 0 0,0 0 0,0 1 0,0-1 0,0 0 0,1 0 0,-1 0 0,6 15 279,2 26-248,-8-40-19,32 212 226,-29-181-233,11 67 157,-14-98-208,0 1-1,1-1 1,-1 0-1,0 0 1,0 0-1,1 0 1,-1 0 0,0 0-1,1 0 1,0 0-1,0 1 1,0-2 14,-1 0 0,1-1 0,0 1 0,-1-1 0,1 1 0,-1-1 0,1 1 0,-1-1 0,1 1 0,-1-1 0,1 0 0,-1 1 0,1-1 0,-1 0 0,0 1 0,0-1 0,1 0 0,-1 1 0,0-1 0,0-1 0,36-80-245,32-68-504,-55 126 675,0 1 1,2 1-1,0 0 0,23-24 0,48-41 189,-84 85-68,-1 0 0,1 1-1,0-1 1,-1 1 0,1 0-1,0-1 1,0 1-1,0 0 1,0 0 0,0 0-1,0 0 1,0 0-1,1 1 1,-1-1 0,0 1-1,4-1 1,-4 1-8,-1 1 0,1-1-1,-1 0 1,1 1 0,-1 0 0,1-1 0,-1 1 0,1 0 0,-1 0 0,1-1 0,-1 1 0,0 0-1,0 1 1,0-1 0,1 0 0,-1 0 0,0 0 0,0 1 0,0-1 0,-1 0 0,1 1 0,0-1 0,0 3-1,3 5 76,-1-1-1,0 2 0,0-1 0,-1 0 0,2 16 0,1 49 314,-19 409 819,11-462-1261,2-17-251,0 0 0,0 0 0,1 0 0,-1 0 0,1 0 0,0 0 0,0 0 0,1 6 0,35-22-23223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0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4 158 7872,'-4'0'6288,"35"-3"-401,-26 2-5693,-1 0 0,1-1 0,0 1 0,0-1-1,0 0 1,-1 0 0,1-1 0,-1 0-1,0 0 1,0 0 0,4-4 0,-5 5-97,0-1 0,0 1 1,0-1-1,0 0 1,-1 0-1,0 0 0,1 0 1,-1 0-1,0-1 0,-1 1 1,1-1-1,0 1 1,-1-1-1,0 0 0,0 0 1,0 1-1,0-1 0,-1 0 1,0 0-1,1 0 1,-2 0-1,1 0 0,0 1 1,-1-1-1,1 0 1,-3-5-1,3 8-60,0-1 0,0 1 0,-1 0 0,1-1 0,-1 1-1,1 0 1,-1 0 0,1 0 0,-1 0 0,0-1 0,1 1 0,-1 0 0,0 0 0,0 0 0,0 1 0,0-1 0,0 0 0,0 0 0,0 0-1,0 1 1,0-1 0,0 0 0,-1 1 0,1-1 0,0 1 0,0-1 0,-1 1 0,-1 0 0,1 0 87,-1 0 0,1 1 1,-1-1-1,0 1 0,1-1 0,0 1 1,-1 0-1,1 0 0,-1 0 0,1 1 1,0-1-1,0 1 0,-3 1 0,0 1 72,0 0 0,1 1 0,-1-1-1,1 1 1,0 0 0,0 1-1,0-1 1,1 1 0,0-1 0,0 1-1,0 0 1,1 0 0,0 0-1,0 0 1,-1 9 0,2-12-183,1 1 0,0-1 0,0 1 1,0-1-1,0 0 0,0 1 0,0-1 1,1 0-1,0 1 0,0-1 0,0 0 0,0 0 1,0 1-1,1-1 0,-1 0 0,1 0 1,0-1-1,0 1 0,0 0 0,0-1 0,0 1 1,1-1-1,-1 1 0,1-1 0,0 0 1,-1 0-1,1 0 0,0-1 0,0 1 1,6 2-1,2-1-346,-1 1 0,1-2 0,0 1 0,21 1 1,46-3-6996,-41-2-656,-20 1 5254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05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7968,'-3'-12'2807,"5"22"1198,4 26 756,1-1-2531,4 70 1,-8 39-386,-1-19-370,-1 112 390,-1-130-1613,-1-102-251,1 1 0,0-1 1,1 0-1,-1 0 0,1 0 0,0 0 0,1 0 1,1 5-1,-2-9 228,13-11-186,147-149-497,33-59 225,-137 147-736,64-103 0,-61 61-5025,-43 87 3974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1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50 4064,'9'-11'9558,"-9"15"-6662,0 0-2055,-4 38 3504,-9 22-2271,0 1-1047,0 71-106,7-71-658,3-5-75,2 0 0,13 110 1,-10-159-126,-1 0-1,1 0 1,1 0 0,0-1 0,1 0-1,0 1 1,0-1 0,1 0 0,0-1 0,1 1-1,0-1 1,8 9 0,-12-16-45,1 1 1,0-1-1,0 0 1,0 0-1,0 0 1,0 0-1,0 0 1,0-1-1,0 1 1,1-1-1,-1 0 1,1 0-1,-1 0 1,1-1-1,-1 1 1,1-1-1,-1 0 1,1 0-1,-1 0 1,1 0-1,0-1 1,-1 1-1,6-3 1,6-1-3,1-2-1,-1 0 1,-1-1 0,15-9-1,-8 5 65,11-7 0,56-41 0,-70 44-43,-2-1 0,0 0-1,0-2 1,-2 1-1,0-2 1,-1 0-1,-1 0 1,-1-2-1,14-32 1,0-11 15,29-125 0,-47 162 50,-2 0 1,4-46-1,-9 61-198,0 0-1,-1 0 1,0 0 0,-1 0-1,0 0 1,0 0-1,-2 1 1,-4-14 0,6 22-66,1 0 1,-1 0-1,0 1 0,0-1 1,0 0-1,-4-3 0,6 6 45,0-1 0,-1 1 0,1-1 0,-1 1 0,1-1 0,0 1 0,-1-1 0,1 1 0,-1 0 0,0-1 0,1 1 0,-1 0 0,1-1 0,-1 1 0,1 0 0,-1 0 0,0-1 0,1 1 0,-1 0 0,0 0 0,1 0 0,-1 0 0,1 0 0,-1 0 0,0 0 0,1 0 0,-1 0 0,0 0 0,1 1 0,-1-1 0,1 0 0,-1 0 0,0 0 0,0 1 0,0 1-344,0-1-1,1 1 1,-1 0-1,1 0 1,-1-1-1,1 1 1,0 0 0,-1 0-1,1-1 1,0 1-1,0 0 1,0 0-1,1-1 1,-1 1-1,0 0 1,2 3-1,5 14-1580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13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55 4384,'0'-9'7440,"5"2"-2481,4 2-3993,-1 1-1,1 1 0,-1-1 0,1 1 0,13-2 0,51-9 786,-49 13-1031,-24 1-704,1 0 0,-1 0-1,1 0 1,-1 1 0,0-1 0,1 0-1,-1 0 1,0 0 0,1 0-1,-1 0 1,0 1 0,1-1-1,-1 0 1,0 0 0,0 0-1,1 1 1,-1-1 0,0 0-1,0 1 1,1-1 0,-1 1 0,0-1 19,0 1 1,0-1 0,0 1 0,0-1 0,0 1 0,0-1-1,0 1 1,0-1 0,0 1 0,-1-1 0,1 1 0,0-1-1,0 1 1,0-1 0,-1 0 0,1 1 0,0-1 0,-1 1 0,1-1-1,-1 1 1,-83 114 1484,78-106-1521,0 0 1,1 1-1,0 0 0,1 0 1,-5 14-1,7-17 0,1 0 0,0 0 0,0 0-1,0 0 1,1 0 0,0 0 0,1 0 0,-1 0-1,3 11 1,8 18 244,17 45 0,-16-51 7,-1 1 1,10 47-1,-21-76-205,0 0 0,0 0 0,1 1 0,-1-1 0,-1 0 0,1 0 0,0 1 0,-1-1 0,1 0 0,-1 0 0,1 1 0,-1-1 0,0 0 0,0 0 0,0 0 0,0 0 0,-1 0 0,1 0 0,0-1 0,-1 1 0,1 0 0,-1-1 0,0 1 0,0-1 0,1 1 0,-1-1 0,0 0 0,0 0 0,0 0 0,0 0 0,-3 1 0,-2 1-18,0-1 0,0 0-1,-1 0 1,1-1 0,-1 0-1,1 0 1,-1 0 0,-10-2-1,-123-17-3079,49 1-4000,90 16 6638,1 1 0,-1 0 1,0-1-1,0 1 0,1-1 0,-1 1 1,0-1-1,1 0 0,-1 1 0,1-1 1,-1 0-1,1 0 0,-1 0 0,0-2 0,1 3 252,1 0 0,0-1 1,0 1-1,0-1 0,0 1 0,0 0 0,0-1 0,-1 1 0,1 0 0,0-1 0,0 1 0,0-1 0,0 1 0,0 0 0,1-1 0,-1 1 0,0 0 0,0-1 0,0 1 0,0 0 0,0-1 0,0 1 0,1-1 0,10-11-2888,11 0 257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14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82 6048,'-1'-2'487,"-1"0"1,0 0 0,0 0-1,0 0 1,0 0-1,-4-2 1,1-17 9800,10 18-9722,0 0 1,1 0-1,-1 1 0,1 0 1,0 0-1,-1 0 1,10-1-1,45-3-78,-30 5-94,4-2-241,291-10 1081,-274 13-1174,-33-1-180,1 1 1,28 4-1,-46-4 29,-1 0 1,1 0-1,-1 0 0,1 0 1,-1 0-1,1 0 0,-1 1 1,1-1-1,-1 0 1,0 0-1,1 0 0,-1 0 1,1 1-1,-1-1 0,0 0 1,1 0-1,-1 1 1,1-1-1,-1 0 0,0 1 1,1-1-1,-1 0 0,0 1 1,0-1-1,1 1 0,-1-1 1,0 0-1,0 1 1,0-1-1,0 1 0,1-1 1,-1 1-1,0-1 0,0 1 1,0-1-1,0 1 1,0 0-1,-8 17-5133,6-14 4505,-3 8-1232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06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15 1664,'-3'2'2341,"3"-2"-2256,0 0 0,0-1-1,0 1 1,0 0 0,0-1 0,0 1-1,-1-1 1,1 1 0,0 0 0,0-1-1,0 1 1,0 0 0,0-1-1,-1 1 1,1 0 0,0 0 0,0-1-1,-1 1 1,1 0 0,0-1 0,0 1-1,-1 0 1,1 0 0,0 0 0,-1-1-1,1 1 1,0 0 0,-1 0 0,1 0-1,0 0 1,-1 0 0,1 0-1,0-1 1,-1 1 0,1 0 0,-1 0-1,1 0 1,0 0 0,-1 0 0,0 1-65,1-1 1,0 0 0,0 0 0,-1 0 0,1 0 0,0 0 0,-1 0-1,1 0 1,0-1 0,0 1 0,-1 0 0,1 0 0,0 0-1,-1 0 1,1 0 0,0 0 0,0 0 0,-1-1 0,1 1 0,0 0-1,0 0 1,-1 0 0,1-1 0,0 1 0,0 0 0,0 0 0,0 0-1,-1-1 1,1 1 0,0 0 0,0 0 0,0-1 0,0 1 0,0 0-1,0-1 1,0 1 0,0 0 0,-1-1 0,1 1-8,0 0 1,0 0-1,0 0 1,0 0-1,0-1 1,0 1-1,0 0 1,0 0-1,0 0 0,0 0 1,0 0-1,-1 0 1,1 0-1,0 0 1,0 0-1,0 0 1,0-1-1,0 1 1,0 0-1,0 0 1,-1 0-1,1 0 1,0 0-1,0 0 1,0 0-1,0 0 0,0 0 1,-1 0-1,1 0 1,0 0-1,0 0 1,0 0-1,0 0 1,0 0-1,0 0 1,-1 0-1,1 0 1,0 0-1,0 1 1,0-1-1,0 0 1,0 0-1,0 0 0,0 0 1,-1 0-1,1 0 1,0 0-1,0 0 1,0 1-1,-8 3 830,7-3-871,0 2 53,-1-1 0,1 1 1,0 0-1,0 0 0,0 0 1,0 0-1,0 0 0,0 6 1,-1 2 23,-2 5-21,-1 23 0,3-22 269,-6 25 1,-7 27 387,-9 108 0,9-50-237,-24 129 1195,38-221-848,1-35-782,0 0 1,0 1 0,0-1 0,0 0 0,0 0-1,0 0 1,0 0 0,0 0 0,0 1-1,0-1 1,0 0 0,0 0 0,0 0 0,0 0-1,0 0 1,0 1 0,0-1 0,0 0 0,0 0-1,0 0 1,0 0 0,0 0 0,0 1 0,0-1-1,0 0 1,0 0 0,0 0 0,0 0 0,-1 0-1,1 0 1,0 0 0,0 1 0,0-1 0,0 0-1,0 0 1,0 0 0,0 0 0,-1 0 0,1 0-1,0 0 1,0 0 0,0 0 0,0 0 0,0 0-1,-1 0 1,1 0 0,0 0 0,0 0-1,0 0 1,0 0 0,0 0 0,-1 0 0,1 0-1,0 0 1,0 0 0,0 0 0,0 0 0,0 0-1,-1 0 1,1 0 0,0 0 0,0 0 0,-7-7 523,6 6-669,-3-1 134,1-1 1,-1 1-1,0 0 0,0 0 1,1 0-1,-1 1 0,0-1 0,-1 1 1,1 0-1,0 0 0,-6 0 1,-6 0 92,-27 2 0,15-1-249,-79 4-192,77 1-49,288-13 854,-118 3-358,17 7 294,-60 0 362,-95-2-315,-3-1-777,1 0 0,-1 0 0,0 1 0,1-1-1,-1 0 1,0 0 0,0 0 0,0 0-1,0 1 1,0-1 0,0 0 0,-2 0 0,-7-7-3761,3-3 1648,5-7-1242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14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37 10464,'-11'-5'4766,"14"9"-3970,-2-4-564,1 1 0,-1-1 1,1 0-1,-1 1 0,1-1 0,-1 0 0,1 0 0,-1 0 0,1 0 1,-1 0-1,1 0 0,-1-1 0,1 1 0,2-1 0,4-1 675,246-11 2779,-140 9-3745,4 0-1505,-41-4-3896,-53 4 1092,-1 3 1446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16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2720,'-3'0'6970,"79"0"4661,0 0-5818,278 0-3919,-347 0-1862,0 1 0,0 0 0,0 0 0,0 0 0,0 1 0,11 4 0,-16-5-1160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1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116 200 4800,'-11'-14'1557,"11"13"-1181,-1-1 0,1 1 0,-1-1 0,1 1 0,-1-1 0,1 1 1,0-1-1,0 0 0,0 1 0,0-1 0,0 1 0,0-1 0,0 1 0,1-3 0,-1 0 543,0 0-194,0 0 0,1-1 0,-1 1 0,1 0 0,0-1 0,2-4 0,-1 4-342,0 1 0,1 0 0,-1-1 0,1 1 0,0 0 0,0 0 0,0 0 0,5-3 0,1-1 22,0 0-1,0 1 1,0 1-1,1-1 1,0 2-1,1-1 1,-1 1-1,13-3 1,-8 3-196,0 1 0,0 0 1,0 1-1,1 1 0,24-1 0,-37 3-184,0 0-1,1 0 1,-1 0-1,0 1 1,0-1-1,0 1 1,0-1-1,0 1 1,0 0-1,-1 0 1,1 1-1,0-1 1,0 0-1,-1 1 1,1 0-1,-1-1 1,1 1-1,-1 0 1,0 0-1,0 1 1,1-1-1,-2 0 1,1 1-1,0-1 1,0 1-1,1 4 1,1 5 74,0 1 0,-1 0 1,-1 0-1,0 0 0,-1 0 1,0 0-1,-1 0 1,0 0-1,-2 0 0,1 0 1,-1 0-1,-1 0 1,0 0-1,-1-1 0,-1 0 1,1 1-1,-2-1 1,0-1-1,0 1 0,-1-1 1,-12 14-1,-1-4-38,-2-1-1,0-1 0,-1-1 1,0-1-1,-31 16 1,-139 94 429,181-118-474,12-9-15,-1 1 0,1-1 0,0 0 0,0 0 0,-1 1 0,1-1 0,0 0 0,0 0-1,-1 1 1,1-1 0,0 0 0,0 0 0,0 1 0,0-1 0,-1 0 0,1 1 0,0-1-1,0 0 1,0 1 0,0-1 0,0 0 0,0 1 0,0 0 0,1-1 7,0 1 1,0 0-1,1-1 1,-1 1-1,0-1 1,0 0-1,0 1 1,1-1 0,-1 0-1,0 0 1,1 1-1,-1-1 1,0 0-1,0 0 1,1-1-1,1 1 1,0 0 27,65-2 184,24 0 136,16 3-544,-64-1-1709,-31-6-8322,-6 4 6924,1-2 607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1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31 5312,'4'-18'1701,"-4"17"-1597,0 1 0,0-1 0,0 1 0,0-1 0,0 1 0,0-1 0,1 1 0,-1-1 0,0 1 0,0-1 0,0 1 0,1-1 0,-1 1 0,0-1 0,1 1 0,-1-1 0,0 1 0,1 0 0,-1-1 0,1 1 0,-1-1 0,1 1 0,-1 0 0,1 0 0,-1-1 0,1 1 0,-1 0 0,1 0 0,-1 0 0,1-1 0,-1 1 0,1 0 0,-1 0 0,1 0 0,0 0 0,-1 0 0,1 0 0,-1 0 0,1 0 0,0 1 0,0-1 237,0 0 0,0 1 1,0-1-1,0 1 0,0 0 0,0-1 0,0 1 0,0 0 1,0-1-1,-1 1 0,1 0 0,0 0 0,0 0 1,-1 0-1,1-1 0,-1 1 0,1 0 0,0 2 0,3 13 625,0 1 0,-1-1-1,0 1 1,-2 0-1,0 0 1,-1 20 0,-4 9 374,-10 48 0,-40 114 475,22-100-1715,22-75-413,-5 24 202,10-21-4084,15-42-1645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19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257 296 4224,'-3'-6'567,"2"5"-413,1 0 1,-1-1-1,0 1 1,1 0-1,0 0 1,-1 0-1,1 0 1,0-1 0,-1 1-1,1 0 1,0-3-1,-1 21 7726,-2 2-3571,0-7-3866,0 0 0,-1-1 0,0 1 0,-1-1 0,-1 0 0,-7 12 0,-163 212 2744,154-208-3008,14-14-68,13-22 242,-2 5-396,-1 0 0,1 0 1,0 1-1,7-7 1,1-2-108,76-77 79,-32 35 83,-33 29 43,-1-1 0,-1 0 0,-2-2 0,0 0 0,-2-1-1,14-37 1,24-35 1060,-52 105-972,-1-1 0,1 1 1,-1 0-1,0 0 0,-1 0 0,2 5 0,13 217 716,-11-141-651,-4-84-200,1 15 9,0-1-1,1 0 1,6 24 0,-8-38-28,1-1 1,-1 1-1,0-1 1,0 1 0,1-1-1,-1 1 1,0-1-1,1 1 1,-1-1-1,0 0 1,1 1-1,-1-1 1,1 1-1,-1-1 1,1 0 0,-1 0-1,1 1 1,-1-1-1,1 0 1,-1 0-1,1 1 1,-1-1-1,1 0 1,-1 0 0,1 0-1,-1 0 1,1 0-1,0 0 1,-1 0-1,1 0 1,-1 0-1,1 0 1,-1 0-1,1 0 1,-1 0 0,1-1-1,-1 1 1,1 0-1,-1 0 1,1-1-1,-1 1 1,1 0-1,-1 0 1,2-2 0,21-15-541,-21 15 425,16-16-369,-1 0 0,-1-1 0,26-39-1,29-68-157,-18 14 622,2-6 104,-9 21-46,-43 91 38,-1 7 70,-3 14 113,-32 232 1651,-2 25-780,34-255-939,2 24 0,0-7-3809,18-36-4259,7-4 1291,-13 3 4059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1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40 157 6656,'0'0'169,"0"0"1,-1-1-1,1 1 0,0 0 1,-1 0-1,1 0 1,0-1-1,0 1 0,-1 0 1,1 0-1,0-1 1,0 1-1,0 0 0,-1-1 1,1 1-1,0 0 1,0-1-1,0 1 0,0 0 1,0-1-1,-1 1 1,1 0-1,0-1 0,0 1 1,0 0-1,0-1 1,0 1-1,0 0 0,0-1 1,0 1-1,1-1 1,-1 1-1,0 0 0,0-1 1,14 0 6648,-5 1-7235,0-1 693,1 0-1,-1 0 1,0-2-1,0 1 1,0-1-1,-1 0 1,1-1-1,-1 0 1,1 0 0,-1-1-1,11-8 1,-17 12-263,0-1 0,0 0 1,0 1-1,0-1 1,-1 0-1,1 0 0,0 0 1,-1 0-1,0 0 1,1-1-1,-1 1 0,0 0 1,0-1-1,0 1 1,0 0-1,-1-1 0,1 1 1,-1-1-1,1 1 1,-1-1-1,0 0 0,0 1 1,0-1-1,0 1 1,-1-1-1,1 1 1,-1-1-1,1 1 0,-1-1 1,0 1-1,0 0 1,0-1-1,0 1 0,0 0 1,-1 0-1,1-1 1,-1 1-1,-3-3 0,3 4 34,0 0 0,0-1-1,0 1 1,0 1-1,-1-1 1,1 0 0,-1 0-1,1 1 1,0-1-1,-1 1 1,1 0 0,-1 0-1,1 0 1,-1 0-1,1 0 1,-1 0 0,1 1-1,0-1 1,-1 1-1,-2 1 1,-5 1 266,1 0-1,-1 1 1,-10 6 0,14-7-172,0 1 0,1-1 1,0 1-1,-1 0 1,1 1-1,1-1 0,-1 1 1,1 0-1,0 0 1,0 1-1,0-1 1,1 1-1,-1 0 0,1-1 1,1 2-1,-1-1 1,1 0-1,0 0 0,1 1 1,0-1-1,0 1 1,0-1-1,0 1 1,1 0-1,0-1 0,1 1 1,-1-1-1,1 1 1,1-1-1,2 11 0,1-3-74,0 1-1,1-1 1,0-1-1,1 1 1,0-1-1,14 18 1,-16-25-147,0 0 0,1 0 0,0 0-1,0-1 1,0 0 0,1 0 0,0 0 0,0-1 0,0 0 0,0 0 0,1-1 0,-1 0 0,14 3-1,-8-3-554,0-1-1,0 0 0,0-1 0,0-1 0,20-1 0,-20-1-851,0 0-1,-1 0 1,14-5-1,-22 5 562,1 0 0,-1 0 1,0 0-1,1-1 0,-1 1 0,0-1 0,7-6 0,7-6-2002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20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 8128,'-6'-8'4303,"9"16"1979,2 2-3073,-2 1-3729,1 14 1620,-1 1 0,-1 51 0,-1-22-203,12 180 1146,-3-77-928,2 18-460,-10-161-609,19 160 52,-18-149-42,-3-21-35,0 0 0,1 1 0,0-1 0,0 0 0,0 1 0,0-1 0,4 7 0,-4-10 129,7-9-6,-5 5-148,-1 1-1,0-1 1,0 0 0,-1 0 0,1 0 0,0 0 0,-1 0-1,1-1 1,-1 1 0,2-4 0,11-30-156,-9 21 104,50-140-552,-33 105 560,3 1-1,54-81 0,-57 96 46,66-102-1584,139-232-7988,-218 354 6626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2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4 157 3072,'0'0'32,"0"0"1,0 0-1,-1 0 0,1 0 1,0 0-1,0 0 0,0 0 1,0 0-1,0 0 0,-1 0 1,1 0-1,0 0 0,0 0 1,0 0-1,0 0 0,0 0 1,-1-1-1,1 1 0,0 0 1,0 0-1,0 0 0,0 0 1,0 0-1,0 0 0,0-1 1,-1 1-1,1 0 0,0 0 1,0 0-1,0 0 0,0 0 1,0-1-1,0 1 0,0 0 1,0 0-1,0 0 0,0 0 1,0-1-1,0 1 0,0 0 1,0 0-1,0 0 0,0 0 1,0-1-1,0 1 0,0 0 1,0 0-1,0 0 0,1 0 1,-1 0-1,0-1 0,0 1 1,0 0-1,0 0 0,0 0 1,0 0-1,1 0 0,7-2 2637,13 0 1019,6 0 661,-26 2-3834,1 0 1,0 0 0,-1 0-1,1 1 1,-1-1 0,1 0-1,-1 1 1,1-1 0,-1 1-1,1-1 1,-1 1 0,0 0-1,1 0 1,-1-1-1,0 1 1,1 0 0,1 2-1,6 12 737,9 13-284,21 27 0,-27-42-892,-9-10-11,1 1-1,-1 0 1,0 1 0,4 6 0,-7-11-57,0 1 1,1-1-1,-1 1 1,0-1 0,0 1-1,1-1 1,-1 1-1,1-1 1,-1 1-1,0-1 1,1 1-1,-1-1 1,1 1 0,-1-1-1,1 0 1,-1 1-1,1-1 1,0 0-1,-1 0 1,1 1-1,-1-1 1,1 0 0,-1 0-1,1 0 1,0 0-1,0 0 1,0 0 21,0 0 1,1 0-1,-1-1 0,0 1 1,0-1-1,0 1 0,0-1 1,0 1-1,0-1 0,0 0 1,0 1-1,0-1 0,1-1 1,2-2 67,0-1 1,-1 1 0,1-1-1,-1 0 1,4-7 0,97-181-137,-103 191 26,4-6 65,0 0 0,0 0 1,0 1-1,10-10 1,-14 15-17,1 1 0,0-1 0,0 1 1,0-1-1,0 1 0,0 0 0,0 0 0,0 0 0,0 0 1,0 0-1,0 1 0,1-1 0,-1 1 0,0-1 0,0 1 1,1 0-1,-1 0 0,0 0 0,1 0 0,-1 0 0,0 0 1,4 2-1,8 2 128,0 2 0,24 13 1,-27-13-166,31 14-1350,-40-18-256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23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6 1824,'0'-5'16842,"-11"17"-13983,4-4-2315,1 0 1,1 0-1,-7 13 1,-10 15 381,8-18-588,0 0 1,-2-2-1,0 1 1,-1-2-1,-1 0 1,0-1 0,-25 14-1,-16 5 281,-72 29 0,77-34 352,63-23-860,0 1 0,0-1 0,1-1-1,19 7 1,121 40 612,-137-47-672,52 27 46,-1-2-93,7 6-223,-69-33-783,12-5-8779,5-2 1802,-4 1 4817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24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45 6656,'-3'-5'5190,"5"27"259,-25 239 2369,-4 27-4996,11-191-2122,-4 33 51,19-103-716,2-22-8,-1 1 0,-1 0 0,1 0 0,-1 0 0,0-1 0,-3 12 0,25-76-150,-1-34-465,-12 54 557,4-37-3,5-122 0,-6 42 6,-10 148-1,2-26-43,2 0 1,1 0 0,11-33 0,-14 57 97,1-2-47,0 1 0,1 1-1,9-18 1,-12 25 15,0 0 0,1 0 0,-1 0 0,1 0 0,0 1 0,0-1 0,0 1 0,0-1 0,0 1 0,0 0 0,1 0 0,-1 1 0,1-1 0,6-1-1,1 0-19,1 0-1,-1 2 0,1-1 1,0 2-1,-1 0 0,1 0 1,0 1-1,16 3 0,-11-1 91,0 1 0,-1 1 0,0 0 0,0 1 0,18 10 0,-27-12-31,-1 0-1,1 0 1,-1 0-1,0 1 0,0 0 1,0 0-1,-1 0 1,1 1-1,-1 0 0,-1 0 1,1 0-1,-1 1 1,0 0-1,-1-1 0,0 1 1,0 0-1,0 1 1,-1-1-1,0 0 0,0 1 1,-1-1-1,0 1 1,0 0-1,-1-1 0,0 1 1,-1 14-1,-2-3 10,-1-1 0,-1 1 0,-7 19 0,8-28-31,-1 0 0,0 0 0,0 0 0,-1-1 0,-1 1 0,-14 15 0,10-14-1,0-1-1,-1 0 0,-1 0 1,0-2-1,0 1 0,0-2 1,-22 10-1,14-9-26,0-1 0,0-1 0,0-1 0,-39 4 0,53-8 4,-1-1 0,0 0 1,0-1-1,0 0 0,1 0 1,-1 0-1,-11-4 0,18 4 15,1 1-1,-1 0 0,1 0 0,0 0 1,-1 0-1,1-1 0,0 1 1,-1 0-1,1 0 0,-1 0 0,1 0 1,-1 0-1,1 0 0,0 0 0,-1 0 1,1 0-1,-1 0 0,1 0 0,0 1 1,-1-1-1,1 0 0,-1 0 1,1 0-1,0 0 0,-1 1 0,1-1 1,0 0-1,-1 0 0,1 1 0,0-1 1,-1 0-1,1 0 0,0 1 0,0-1 1,-1 0-1,1 1 0,0-1 1,0 0-1,0 1 0,0-1 0,-1 1 1,1-1-1,0 0 0,0 1 0,0-1 1,0 1-1,3 25 156,-1-19-102,1 6 115,1-1-1,1 0 1,0-1-1,0 1 1,1-1-1,0 0 0,1 0 1,0-1-1,1 0 1,13 14-1,11 7 115,57 43 0,-72-61-294,84 78 91,-12-10-4040,-64-64 102,1 1-4749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07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31 2304,'-1'0'286,"-1"0"-1,1 0 1,-1 0 0,1 1-1,-1-1 1,1 0 0,0 1 0,-1-1-1,1 1 1,0 0 0,-1-1-1,1 1 1,-3 2 1349,23-3-531,159-15 1137,-61 2-1341,-77 10-641,82-4 96,-98 7-220,0 1-1,0 1 1,25 5-1,-18-4 816,-38 11-4865,1 19-2154,3-7 3685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26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43 3328,'39'-23'6906,"-17"9"1265,-38 8-4614,9 7-3073,0 0 0,-1 0 1,1 1-1,0 0 0,-12 5 0,2-1 168,9-3-492,0 0-1,0 1 1,1 0-1,-1 0 0,1 1 1,0 0-1,0 0 1,1 1-1,-1 0 1,1 0-1,1 0 1,-1 1-1,1 0 1,-5 7-1,2 0-2,1 0-1,0 0 1,1 1-1,0 0 1,2 0 0,-6 24-1,6-15-45,1-1 0,1 1-1,0 27 1,3-40-87,0 1-1,0 0 1,1 0 0,1-1-1,-1 1 1,2-1 0,0 0-1,7 14 1,-8-19-2,1 0 0,0-1 0,1 1 0,-1-1 0,1 0 0,0 0 1,1-1-1,-1 1 0,1-1 0,-1 0 0,1 0 0,1-1 0,-1 0 0,0 0 0,1-1 0,-1 1 0,1-1 0,7 1 0,6 0 0,-1 0 0,1-1-1,-1-2 1,1 1 0,27-5-1,-27 2-8,-1-1-1,1-1 0,26-9 0,-35 8-26,1 1 1,-1-2-1,0 1 0,0-2 0,0 1 0,18-16 0,-17 10 64,0-1 0,-1 1-1,0-2 1,-1 1 0,-1-2-1,0 1 1,12-27-1,-11 16-22,-1 0-1,-1 0 0,-1-1 0,4-33 0,-10 51-44,0-1-1,-1 1 0,0 0 0,0 0 0,-1 0 0,0 0 0,0 0 0,-1 0 1,0 0-1,-1 0 0,1 0 0,-6-8 0,7 13 1,-1 0 1,0 0-1,0 0 0,0 0 1,-1 0-1,1 1 0,-1-1 1,0 1-1,1-1 0,-1 1 0,0 0 1,0 0-1,-1 1 0,-4-3 1,-1 0-24,-1 1 1,1 1 0,-18-3-1,-7 0-227,-60 0-1,75 5-670,1 2 1,-1 0-1,1 0 0,-31 10 0,46-11 569,0 0 1,1 0 0,-1 0-1,0 0 1,1 0 0,-1 1-1,1-1 1,0 1 0,-1 0-1,-1 2 1,3-4 129,0 1 0,1 0 0,-1 0 0,1 1 0,-1-1 0,1 0 0,-1 0 0,1 0 0,0 0 0,0 0 0,-1 0 0,1 1 0,0-1-1,0 0 1,0 0 0,0 0 0,0 0 0,0 1 0,1-1 0,-1 0 0,0 0 0,1 0 0,-1 0 0,1 0 0,-1 0 0,1 0 0,-1 0 0,2 2 0,2 4-1369,1-1-1,0 1 1,7 6 0,27 23-2711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28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 3552,'0'-1'78,"0"1"-1,0-1 1,-1 0-1,1 1 1,0-1 0,0 1-1,0-1 1,0 0-1,0 1 1,1-1 0,-1 0-1,0 1 1,0-1-1,0 0 1,0 1 0,1-1-1,-1 1 1,0-1 0,1 1-1,-1-1 1,0 1-1,1-1 1,-1 1 0,1-1-1,-1 1 1,1-1-1,0 0 1,19-12 2520,-9 7-105,0 0-275,4-4 1990,-14 10-4074,-1 0 1,0 0-1,0-1 0,0 1 0,1 0 1,-1 0-1,0 0 0,0 0 0,0-1 1,1 1-1,-1 0 0,0 0 0,0 0 1,1 0-1,-1 0 0,0 0 0,0 0 1,1 0-1,-1 0 0,0 0 0,1 0 1,-1 0-1,0 0 0,0 0 0,1 0 1,-1 0-1,0 0 0,0 0 0,1 0 1,-1 0-1,0 0 0,0 1 0,1-1 1,-1 0-1,0 0 0,0 0 0,0 0 1,1 1-1,-1-1 0,0 0 0,0 0 1,0 0-1,0 1 0,1-1 0,-1 0 1,8 19 1797,1 28-1316,-9-45-348,18 148 1353,-8-78-1029,-6-59-541,-4-13-44,0 0-1,0 0 1,1 0-1,-1 0 1,0 0-1,0 0 1,0 0-1,0 0 1,1 0 0,-1 0-1,0 0 1,0 0-1,0 0 1,0 0-1,0 0 1,1 0-1,-1 0 1,0 0 0,0 0-1,0 0 1,0-1-1,0 1 1,1 0-1,-1 0 1,0 0-1,0 0 1,0 0 0,0 0-1,0 0 1,0 0-1,0-1 1,1 1-1,-1 0 1,0 0-1,0 0 1,0 0 0,0 0-1,0-1 1,0 1-1,0 0 1,2-4 43,-1 1 1,0-1 0,1 0 0,-1 0-1,0-4 1,17-96 133,36-113 0,-32 156-429,-22 61 261,0-1 0,1 0 0,-1 0 0,0 0 0,1 0 0,-1 0 0,1 0 0,0 0 0,-1 1-1,1-1 1,0 0 0,-1 1 0,1-1 0,0 0 0,0 1 0,-1-1 0,1 1 0,0-1 0,0 1 0,0-1 0,0 1 0,0 0 0,0-1 0,2 1 0,-1 0 56,1 0 1,-1 0-1,0 0 0,1 0 1,-1 1-1,1-1 0,-1 1 1,0 0-1,1 0 0,1 1 0,5 2 155,-1 1-1,0 0 0,0 0 0,11 10 0,-14-11-227,-2-1-47,0 0 0,0-1 1,1 1-1,-1-1 0,1 0 0,6 3 0,-8-4-736,29 14-19279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29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17 5632,'-12'-5'1167,"9"4"-901,1 0 1,-1 0 0,1 0 0,0 0 0,0 0-1,-15-4 13309,17 5-13400,48 35 3796,-32-25-3426,-1 0-1,22 20 1,7 18 301,73 101 1,-117-148-844,26 34 240,-2 1 1,20 40-1,-43-75-219,-1 0 0,1 1 0,0-1 0,-1 0 0,1 1 0,-1-1 0,0 0 0,1 1 0,-1-1 0,0 0 0,0 1 0,0-1 0,0 0 0,0 1 0,0-1 0,0 1 0,-1-1 0,1 0 0,0 1 0,-1-1 0,1 0 0,-1 0 0,1 1 0,-1-1 0,0 0 0,0 0 0,1 0 0,-1 0 0,0 1 0,0-1 0,-2 1 0,-2 1-5,0 1 0,0-1 0,-1-1-1,1 1 1,-1-1 0,-5 2 0,-7 2 52,-68 27-167,-137 34 0,107-35-672,111-31 364,0 0 0,0 0 0,1 1 0,-1 0 0,1 0 0,-1 1 0,-6 4 0,11-7 278,0 0 0,-1 0 0,1 0 0,0 1-1,-1-1 1,1 0 0,0 0 0,-1 1 0,1-1 0,0 0-1,0 1 1,-1-1 0,1 0 0,0 1 0,0-1 0,0 1-1,0-1 1,-1 0 0,1 1 0,0-1 0,0 0 0,0 1-1,0-1 1,0 1 0,0-1 0,0 0 0,0 1 0,0-1 0,0 1-1,0-1 1,0 1 0,0-1 0,1 0 0,-1 1 0,0-1-1,0 0 1,0 1 0,0-1 0,1 0 0,-1 1 0,0-1-1,0 0 1,1 1 0,-1-1 0,0 0 0,1 0 0,-1 1 0,20 8-4741,12-1 1598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5:29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19 7552,'-3'-17'2448,"3"17"-2424,0 0 0,0 0 0,0 1 0,0-1 0,0 0 0,0 0 0,0 0 0,0 0 1,-1 0-1,1 0 0,0 0 0,0 0 0,0 0 0,0 0 0,0 0 0,0 0 0,0 0 0,0 0 1,0 0-1,-1 0 0,1 0 0,0 0 0,0 0 0,0 0 0,0 0 0,0 0 0,0 0 0,0 0 1,0 0-1,0 0 0,-1-1 0,1 1 0,0 0 0,0 0 0,0 0 0,0 0 0,0 0 0,0 0 1,0 0-1,0 0 0,0 0 0,0 0 0,0 0 0,0 0 0,0-1 0,0 1 0,0 0 0,0 0 1,0 0-1,0 0 0,-1-1 507,7 21 2914,-3 28 292,-5 53 0,1-77-2993,-12 260 3251,-18 91-2459,29-334-1464,1-27-23,0 0 0,-4 23-1,-1-24 94,4-15-111,1-5-86,1-13-80,5-146-408,1 85 525,15-116-5,-17 172 11,2 1-1,0 1 0,2-1 1,0 1-1,23-43 0,-25 56 27,1 1 0,-1 0 0,1 1 0,1 0 0,0 0 0,0 0 0,0 1 0,1 0 0,0 1 0,0 0 0,1 0 0,0 1 0,0 1 0,0-1 0,0 1 0,1 1 0,-1 0 0,23-3 0,-11 4 140,1 0-1,0 2 1,0 0-1,0 2 1,0 0-1,-1 2 1,1 0 0,24 9-1,-40-11-87,1 1 0,-1 0 0,0 1 0,0 0 0,0 0-1,0 0 1,-1 1 0,1 0 0,7 8 0,-12-11-51,-1-1 0,1 1 0,0 0 1,-1 0-1,0 0 0,1 0 0,-1 0 0,0 0 0,0 1 1,0-1-1,0 0 0,0 1 0,-1-1 0,1 0 0,-1 1 0,0-1 1,1 1-1,-1-1 0,0 1 0,0-1 0,-1 1 0,1-1 1,0 0-1,-1 1 0,0-1 0,1 0 0,-1 1 0,0-1 0,0 0 1,0 0-1,-1 1 0,1-1 0,0 0 0,-4 3 0,-2 3 3,-1 0-1,-1-1 0,1 0 1,-1 0-1,0-1 0,0 0 0,-20 9 1,-5-1 30,-38 10 0,21-7 27,24-8-168,10-4 80,0 1 1,1 1-1,-16 9 1,27-13 21,0 0 1,0 0-1,1 1 1,0-1-1,0 1 0,0 0 1,0 0-1,0 1 1,1-1-1,0 1 1,0 0-1,0 0 1,-3 9-1,3-8 30,1 1 1,0-1-1,0 1 0,1-1 0,0 1 1,0 0-1,1 0 0,0 0 1,0 0-1,0-1 0,1 1 0,0 0 1,0 0-1,1-1 0,3 10 1,-1-7-8,1 0 0,-1 0 0,2 0 0,-1-1 0,1 0 0,1 0 0,-1-1 0,1 0 0,1 0 0,8 6 0,96 64-107,-90-62 108,92 49-670,-36-27-6955,-55-24 3501,0 5-4255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1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69 4064,'-1'-1'209,"1"1"1,0 0-1,-1-1 1,1 1-1,-1-1 1,1 1-1,0-1 0,0 1 1,-1-1-1,1 1 1,0-1-1,0 1 1,-1-1-1,1 0 0,0 1 1,0-1-1,0 1 1,0-1-1,0 0 1,0 1-1,0-1 1,0 1-1,0-1 0,0 1 1,0-1-1,1 0 1,-1 1-1,0-1 1,0 1-1,0-1 1,1 0-1,0 0 257,-1 0 0,1 0 1,-1 0-1,0 0 0,0 0 0,1 0 1,-1 0-1,0 0 0,0 0 0,0-1 1,0 1-1,0 0 0,0 0 0,-1-2 0,0 1-231,0 0-1,0 0 0,0 0 0,0 0 0,0 1 0,-1-1 1,1 0-1,-1 1 0,1-1 0,-1 1 0,0-1 0,-2-1 0,-7-6 381,-2 28-271,-13 22 0,18-24-346,0 0 0,2 1 0,0-1-1,-6 27 1,-7 76 392,14-77-214,1-17-69,1 0 1,2 1-1,1-1 1,1 0 0,6 42-1,-4-57-39,0 0 1,0 0-1,1 0 0,0 0 0,1-1 0,9 15 0,-9-18 2,0 0-1,0 0 1,0-1 0,1 0-1,0 0 1,1 0-1,0-1 1,-1 0 0,14 7-1,-9-6 83,0 0-1,0-1 1,23 6-1,-28-9-102,0-1 0,-1-1 0,1 1 0,-1-1 0,1 0 1,0 0-1,-1-1 0,1 0 0,-1 0 0,1 0 0,5-2 0,4-3 14,-1 0 0,0 0-1,-1-1 1,1-1 0,-1-1 0,-1 0 0,0 0 0,0-1 0,-1 0-1,0-1 1,10-14 0,-7 7-2,-1 0 0,-1-2 0,-1 1 0,-1-2 0,0 1 0,-2-1 0,7-24 1,25-120 108,-34 135-127,29-134-22,-32 150 12,-1 3-211,0 1 0,0-15 0,-25 62-814,15-18 970,0 0-1,1 0 1,1 1 0,-6 40 0,-2 85 141,12-111-106,0-9 23,1 1 0,2-1 0,7 50 0,-6-67 13,0 0-1,1-1 0,0 1 1,0-1-1,0 0 1,1 1-1,1-2 1,-1 1-1,1-1 0,0 1 1,0-1-1,1 0 1,0-1-1,0 0 1,11 8-1,-8-7 43,0-1 0,0 0 0,1 0 0,0-1 0,0-1 0,0 1 0,0-1 0,1-1 0,-1 0 0,1-1 0,16 1 0,130 3 351,-150-5-482,-1 0 0,1-1 0,0 0 0,-1-1 0,13-3 0,-18 2-620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1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5408,'0'-1'241,"5"-12"9938,-4 19-10098,9 27 994,-1 1 0,4 40-1,12 47 235,-16-79-722,-5-22 3919,-3-122-3967,17-140 0,-17 230-505,1-3-71,1 1-1,5-20 1,-7 31 6,0 0-1,0 0 1,0 0 0,0 1 0,1-1 0,-1 0-1,1 0 1,0 1 0,0-1 0,0 1 0,0 0 0,0-1-1,1 1 1,-1 0 0,1 0 0,4-3 0,-5 5 22,0-1 0,-1 1 0,1 0 0,0-1 1,-1 1-1,1 0 0,0 0 0,0 0 0,-1 0 1,1 0-1,0 0 0,0 1 0,-1-1 1,1 0-1,0 1 0,-1-1 0,1 1 0,0 0 1,1 1-1,4 2 57,1 1 0,11 10 0,-3-3-182,-7-5-146,15 9 789,-9-12-3394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1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 6304,'-12'0'779,"-19"1"1268,22 0-1546,-1 1-1,1 0 1,0 0 0,-1 1-1,1 0 1,-13 8-1,8-5 69,-6 2-22,1 1-1,0 1 1,1 0-1,0 1 1,1 1-1,-31 29 1,31-22-185,0 1-1,2 0 1,1 1 0,0 1-1,2 1 1,0 0 0,-12 36 0,8-12 81,2 2 0,-13 95 1,24-118-383,2 1 0,0-1 1,2 0-1,1 0 0,1 0 1,12 47-1,-4-34-574,1-2 1,3 1-1,33 62 0,-39-84-300,0-1-1,0 0 1,2 0-1,0-1 1,1-1-1,0 0 1,1 0-1,0-1 0,1-1 1,21 14-1,1-7-1036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1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4736,'1'-3'321,"1"1"-1,0-1 1,0 1 0,0 0 0,0-1 0,0 1-1,1 0 1,-1 1 0,1-1 0,-1 0-1,1 1 1,0-1 0,-1 1 0,6-2 0,-2 2 248,1-1 1,-1 2-1,1-1 1,0 1-1,12 0 1,3 3-12,0 0 0,-1 1 0,1 1 0,-1 1 0,0 1 0,-1 1 0,0 1 1,0 0-1,0 2 0,-2 0 0,1 1 0,-1 1 0,21 21 0,-27-23-310,-2 1 0,0 1-1,0 0 1,-1 0 0,-1 0 0,0 1-1,-1 1 1,0-1 0,7 27 0,-6-13 109,-1 0 1,-2 1 0,0 0 0,-1 40 0,-3-42-202,-2 0 1,-1 0 0,-9 48 0,7-59-159,-1 0 1,0 0-1,-1 0 0,-1-1 0,0 0 0,-1 0 1,-13 17-1,-4-1-1469,-54 51 1,40-43-1786,-19 17-6157,38-31 5189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1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314 974 5632,'-5'3'4762,"19"-7"-548,-10 2-3943,0 0 1,0-1 0,0 1 0,0-1 0,0 0-1,-1 1 1,1-2 0,-1 1 0,0 0 0,1-1-1,3-6 1,2-4 246,13-29 0,-20 38-400,41-94 906,29-106 0,1 0 59,13-92 949,-79 276-1856,1-3 140,-8 23-317,0 0-1,0-1 1,1 1-1,-1 0 1,0 0-1,0 0 1,0 0-1,0 0 0,0-1 1,-1 1-1,1 0 1,0 0-1,0 0 1,-1-2-1,-8 15-750,-17 64-99,3-6 721,-85 197 295,79-192-5,-75 134 0,-45-3 188,98-143-76,-60 103-1,41-30 492,61-124-424,7-10-70,5-6 61,10-10-148,0-2-119,1 2-1,1-1 1,23-16-1,18-6-102,68-34 0,-62 38 45,65-47 1,56-77-146,-87 70 392,-80 73-452,22-24 0,-52 58 53,2 1 1,0 1-1,2 0 0,0 1 1,-9 31-1,18-50 159,0-1 1,1 1-1,-1-1 0,1 0 1,-1 1-1,1-1 0,0 1 1,0-1-1,1 1 1,-1-1-1,1 1 0,0-1 1,1 6-1,-1-7 23,0 0 0,0-1 1,0 1-1,0 0 0,1-1 0,-1 0 0,0 1 1,1-1-1,-1 0 0,1 1 0,-1-1 0,1 0 0,0 0 1,-1 0-1,1 0 0,0-1 0,0 1 0,-1 0 1,1-1-1,0 1 0,0-1 0,0 0 0,0 0 0,0 0 1,3 0-1,0 0 44,-1 0 0,0-1 0,0 0 0,1 0 0,-1 0 0,0 0 0,0-1 0,0 1 0,0-1 0,0 0 0,-1 0 0,1-1 0,0 1 0,-1-1 0,0 0 0,0 0 0,0 0 0,0 0 0,0 0 0,2-5-1,-2 2-26,-1 0-1,1 0 0,-1 0 0,-1 0 0,0-1 0,1 1 1,-2-1-1,1 1 0,-1-1 0,0 1 0,-2-12 0,-1-3-129,-2 1-1,-9-26 0,8 27-11,5 16 72,0 0 0,0-1 0,0 0 0,0 1 0,1-1 0,-1 1 0,1-1 0,0 0 0,0 1 0,1-1 0,-1 0 0,1 1 0,-1-1 0,2-3 0,1 2 0,-1 1-1,1 0 1,0 0 0,0-1 0,0 2-1,0-1 1,1 0 0,-1 1-1,8-6 1,1 0-16,0 1 1,1 0-1,-1 1 0,2 1 0,19-8 0,-11 7-60,0 1 0,42-7 0,-57 12 66,1 0 1,-1 1-1,1 0 1,13 1-1,-18 0 30,0 0 0,1-1 0,-1 1 0,0 1 0,0-1 0,1 0 0,-1 1 0,0-1 0,0 1 0,-1 0 0,1 0 0,4 4 0,-1 0 63,-1 1 0,0 0 0,0 0 1,0 0-1,-1 0 0,5 12 0,16 50 352,-24-66-416,12 45 114,10 30 294,-20-70-368,1 0 0,0 0 0,0 0 0,0-1 0,1 0 0,11 14 0,-13-18-30,0-1 1,0 1-1,1-1 0,-1 0 0,0 1 0,1-2 0,0 1 1,-1 0-1,1-1 0,0 1 0,0-1 0,0 0 1,0 0-1,0-1 0,6 1 0,4-1-153,0 0 0,0-1 0,14-3 0,-16 2-389,0-1 0,-1 0 1,1 0-1,-1-1 0,17-9 0,-17 7-748,-1 0 0,1-1 0,-1-1 0,0 0 0,9-10 0,16-17-2288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4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1183 3648,'0'0'1173,"8"2"3008,17-11-617,20-9 220,-26 9-3190,-1 0 0,0 0-1,31-23 1,-14 3-147,0-2-1,-2 0 1,55-71 0,69-123 795,-134 191-1004,-2-2 0,34-75 1,4-79 289,-40 103-291,7-91 0,-25 175-224,0-21 215,-1 23-227,0 0-1,0 0 1,0 0-1,0 0 1,0 0-1,0 0 1,0 0-1,-1 1 1,1-1-1,0 0 1,-1 0-1,1 0 1,-1 0-1,1 1 1,-1-1-1,1 0 1,-1 0-1,-1-1 1,0 5-102,-7 17-1,1 1 1,-11 42 0,-5 49 193,6-20-51,-12 20-27,-7 28 303,21-49-59,-6 149 1,20-218-221,1 34 88,2-51-73,-1 0 1,1 0-1,-1 0 1,1 0-1,1 0 1,-1-1-1,1 1 1,3 6-1,-5-10-21,0 0 0,1 0 0,-1 0 0,1 0 0,-1 0 1,1-1-1,0 1 0,-1 0 0,1 0 0,0 0 0,-1-1 0,1 1 0,0 0 0,0-1 0,0 1 0,0 0 0,0-1 0,0 1 0,0-1 0,0 0 0,0 1 0,0-1 0,0 0 0,0 1 0,0-1 0,0 0 0,0 0 1,0 0-1,0 0 0,0 0 0,0 0 0,0 0 0,0-1 0,0 1 0,0 0 0,0 0 0,0-1 0,0 1 0,0-1 0,0 1 0,0-1 0,0 1 0,0-1 0,-1 0 0,1 1 0,0-1 0,0 0 0,-1 0 0,2-1 1,4-5 57,0 0 0,0-1 1,0 0-1,5-12 1,-7 13-18,70-140 294,-3 6-611,-67 132 198,6-11-195,-10 20 224,0 0 0,0 0 0,0-1 0,0 1 0,0 0 1,0 0-1,0-1 0,0 1 0,0 0 0,1 0 1,-1 0-1,0-1 0,0 1 0,0 0 0,0 0 0,1 0 1,-1 0-1,0-1 0,0 1 0,0 0 0,0 0 0,1 0 1,-1 0-1,0 0 0,0 0 0,1-1 0,-1 1 0,0 0 1,0 0-1,1 0 0,-1 0 0,0 0 0,0 0 1,0 0-1,1 0 0,-1 0 0,0 0 0,0 0 0,1 0 1,-1 1-1,0-1 0,0 0 0,1 0 0,-1 0 0,0 0 1,0 0-1,0 0 0,1 0 0,-1 1 0,0-1 0,0 0 1,0 0-1,0 0 0,1 0 0,-1 1 0,0-1 1,0 0-1,0 0 0,13 21 13,0-1 0,1-1-1,1 0 1,1-1 0,1-1 0,0 0 0,2-1 0,-1-1 0,2-1-1,0-1 1,0 0 0,1-2 0,1 0 0,0-2 0,1 0-1,-1-1 1,44 8 0,-57-15 66,-1 0-1,1 0 1,0-1-1,-1-1 0,1 1 1,-1-1-1,1-1 1,-1 1-1,1-2 1,-1 1-1,0-1 1,0 0-1,0-1 0,-1 1 1,1-2-1,-1 1 1,0-1-1,0 0 1,0-1-1,-1 1 1,0-1-1,10-12 1,-7 0 122,-9 18-198,0-1 0,1 1-1,-1 0 1,0 0-1,0-1 1,0 1-1,0 0 1,0-1 0,0 1-1,0 0 1,0-1-1,0 1 1,0 0-1,0-1 1,0 1 0,0 0-1,0-1 1,0 1-1,-1 0 1,1-1-1,0 1 1,0 0-1,0-1 1,0 1 0,0 0-1,-1 0 1,1-1-1,0 1 1,0 0-1,-1 0 1,1-1 0,0 1-1,0 0 1,-1 0-1,1 0 1,0 0-1,-1-1 1,1 1 0,0 0-1,-1 0 1,1 0-1,0 0 1,-1 0-1,1 0 1,0 0 0,-1 0-1,1 0 1,0 0-1,-1 0 1,1 0-1,0 0 1,-1 0-1,1 0 1,0 0 0,-1 0-1,1 0 1,0 1-1,-1-1 1,-1 1-35,0-1 0,0 1 0,1 0 0,-1 0 1,0 0-1,0 0 0,1 0 0,-1 0 0,0 0 0,1 0 0,-1 1 0,-1 1 1,-17 24-125,11-14 106,-3 2 25,0 1 0,2 0 1,0 1-1,1 0 0,0 0 0,-9 32 0,17-46 67,1 0 1,-1 0-1,1 0 1,0 0-1,0 0 0,0 0 1,0 0-1,1 0 1,-1 0-1,1 0 0,0 0 1,0 0-1,0 0 1,0 0-1,0 0 1,1-1-1,-1 1 0,1-1 1,0 1-1,0-1 1,0 1-1,0-1 0,0 0 1,0 0-1,1 0 1,-1 0-1,1 0 1,2 1-1,-2-1 24,0-1 0,-1 1 0,1-1 0,0 0 0,0 0-1,0 0 1,0 0 0,0 0 0,0-1 0,0 1 0,0-1 0,0 0 0,0 0 0,0 0 0,0 0 0,0 0-1,0-1 1,0 0 0,0 1 0,0-1 0,0 0 0,0-1 0,0 1 0,0 0 0,-1-1 0,1 1 0,4-5-1,-1 1-8,-1-1-1,1 0 1,-1 0-1,-1-1 0,1 1 1,-1-1-1,0 0 1,-1 0-1,0-1 0,3-7 1,-3 4 7,-1 1 0,0-1 0,-1 1 0,0-1 0,0 0 0,-3-20 0,1 10-39,1 13-21,-1 0 0,0 0-1,0 0 1,-5-13-1,4 13-103,-10-25-697,11 32 791,1 0 1,-1 0-1,1 0 0,-1 0 0,0 0 1,0 0-1,1 0 0,-1 0 0,0 0 1,0 1-1,0-1 0,0 0 0,0 0 1,0 1-1,0-1 0,0 1 0,0-1 1,0 1-1,0-1 0,-1 1 0,1 0 1,0-1-1,-1 1 0,1 0 22,1 0 0,0 0 0,0 0 0,0 0 0,0 0-1,-1 0 1,1 0 0,0 1 0,0-1 0,0 0 0,0 0 0,0 0 0,0 0-1,-1 0 1,1 0 0,0 0 0,0 1 0,0-1 0,0 0 0,0 0 0,0 0-1,0 0 1,0 1 0,0-1 0,0 0 0,0 0 0,0 0 0,0 0 0,-1 1-1,1-1 1,0 0 0,1 0 0,-1 0 0,0 0 0,0 1 0,0-1 0,0 0-1,0 0 1,0 0 0,0 0 0,0 0 0,0 1 0,0-1 0,0 0 0,6 14-106,-4-11 93,0 0 1,0 0-1,0 0 0,1 0 1,-1-1-1,0 1 0,6 4 1,-3-5 55,-1-1 1,1 1 0,-1-1 0,1 1 0,0-1 0,-1 0-1,1-1 1,0 1 0,9-1 0,2-1 175,27-5 0,15-7-93,69-26 1,-118 36-74,19-7 18,32-18-1,-13 6-26,-26 11 8,-16 8-31,1 0 0,0 0 0,0 1 0,0-1-1,7 0 1,-13 2-28,0 1-1,1 0 0,-1 0 1,0 0-1,1 0 0,-1 0 1,0 0-1,1 0 0,-1 0 1,0 0-1,1 0 0,-1 0 0,0 0 1,1 0-1,-1 0 0,0 0 1,1 0-1,-1 0 0,0 0 1,0 1-1,1-1 0,-1 0 0,0 0 1,1 0-1,-1 0 0,0 1 1,1-1-1,-1 11-144,-1 1 160,-4 64 44,3-50-27,0-1 0,2 34 0,1-20 11,-1-24-10,3 23 0,-2-34-18,0 1 0,0-1 0,0 1 0,1-1 0,0 1 0,-1-1 0,1 0 0,1 0 0,3 5-1,-6-8 21,1 0-1,0 0 0,0 0 0,0-1 0,1 1 0,-1 0 0,0-1 0,0 1 0,0-1 0,0 1 0,1-1 0,-1 1 0,0-1 0,0 0 0,1 0 0,-1 1 0,0-1 0,1 0 0,-1 0 0,0-1 0,0 1 0,1 0 0,-1 0 0,0 0 0,1-1 0,-1 1 0,0-1 0,0 1 0,0-1 0,0 1 0,2-2 0,1-1 0,0 1 0,0-1 0,0 1 0,0-1 0,-1 0 0,1-1 0,5-5-1,5-11 75,0 0 0,-2-1 0,20-41 0,-27 52-101,-4 8 8,1 0-1,-1 0 1,0 0-1,0-1 1,0 1-1,-1 0 1,1 0-1,0-1 1,0-3-1,1 16-636,4 21 412,-6-21 279,0 0 0,0 0 0,2 0 0,-1 0 0,1 0 0,6 18 0,-4-7 51,-1 3-155,-2-23 56,-1-1-1,0 1 1,0-1 0,1 1 0,-1 0 0,0-1 0,1 1 0,-1-1 0,1 1 0,-1-1 0,1 1-1,-1-1 1,1 1 0,-1-1 0,1 1 0,-1-1 0,1 0 0,-1 1 0,1-1 0,0 0 0,-1 0-1,1 1 1,0-1 0,-1 0 0,1 0 0,0 0 0,-1 0 0,2 0 0,4-1 27,0 0 0,0 0 0,0-1 1,0 0-1,0 0 0,-1 0 0,1-1 0,-1 0 1,1 0-1,-1 0 0,7-6 0,4-2-21,166-119 194,-128 91-303,-52 37 85,3-3-6,1 1-1,-1 1 1,1-1 0,0 1-1,0 0 1,0 0 0,0 0-1,10-2 1,-15 5 1,0 0 0,0-1 0,0 1-1,0 0 1,0 0 0,0 0 0,1 0 0,-1 0 0,0 0-1,0 0 1,0 0 0,0 1 0,0-1 0,2 1 0,-3 0 3,1 0 0,0-1 1,0 1-1,-1 0 0,1 0 0,0 0 1,-1 1-1,1-1 0,-1 0 0,0 0 1,1 0-1,-1 0 0,0 0 1,1 1-1,-1-1 0,0 1 0,3 19 21,-2 0-1,0 0 0,-1 0 1,-1 0-1,0 0 0,-2 0 1,-6 22-1,9-41-20,0-1 0,-1 0 0,1 1 0,0-1-1,0 1 1,0-1 0,0 1 0,0-1 0,1 3 0,0 7 19,-1-10 447,1-6-214,13-9-232,-1-1-1,-1 0 0,0 0 0,-2-2 0,0 1 1,9-19-1,-12 21 21,2 0 0,14-19 0,-9 14-351,-14 19 311,1-1 0,-1 1 0,0 0 0,0-1-1,1 1 1,-1 0 0,0-1 0,0 1 0,1 0 0,-1 0 0,0-1 0,1 1-1,-1 0 1,0 0 0,1-1 0,-1 1 0,0 0 0,1 0 0,-1 0 0,0 0 0,1 0-1,-1 0 1,1-1 0,-1 1 0,5 7-164,-1 14-76,-4-19 224,1 14-38,0-5 82,0 0 0,0 0 0,1 0 0,0-1 0,1 1 0,0 0 0,6 12 0,-8-22-22,0 0 0,0 0 0,0 0 0,0 0 0,0 0 0,-1 0 0,2 0 0,-1-1 0,0 1 0,0 0 0,0 0 0,0-1 0,0 1-1,1-1 1,-1 1 0,0-1 0,0 0 0,1 1 0,-1-1 0,0 0 0,1 0 0,-1 0 0,0 0 0,1 0 0,1 0 0,3-1 13,-1 0 0,1-1-1,0 1 1,6-4 0,-7 3-23,46-19-72,0-2 0,59-37 0,82-73-41,-188 129 21,1 0 1,-1 0-1,0 0 0,0-1 1,0 1-1,-1-1 0,5-8 1,-20 18-592,-5 9 543,2 1 0,0 1 0,1 0-1,-19 27 1,14-17 134,5-8-1,2-1 0,0 1-1,1 1 1,1 0 0,1 1-1,-13 36 1,22-54 27,-1 1 0,0 0 0,1-1-1,0 1 1,0 0 0,-1 0 0,2-1 0,-1 1-1,0 0 1,0 0 0,1-1 0,0 1 0,-1-1-1,1 1 1,0 0 0,0-1 0,1 1 0,-1-1-1,0 0 1,1 0 0,0 1 0,-1-1 0,1 0-1,0 0 1,2 2 0,0-2 32,-1 1 1,1-1-1,0 0 1,-1 0-1,1 0 0,0-1 1,0 1-1,0-1 0,0 0 1,1 0-1,-1-1 0,0 1 1,0-1-1,0 0 0,7 0 1,-3-1-17,-1-1 0,1 1 0,-1-1 0,1 0 0,-1-1-1,0 0 1,0 0 0,0-1 0,-1 0 0,1 0 0,-1 0 0,0-1 0,0 0 0,0 0 0,-1 0 0,1-1 0,-1 0 0,-1 0 0,6-9 0,6-12 23,-2 0 1,-1-2 0,15-44 0,-20 50-34,25-60-116,27-85-193,-41 94 161,16-129 0,-36 174-418,1 29 540,0 0 0,0 0 0,0-1 0,0 1 0,0 0 0,0 0 0,0 0 0,0-1 0,0 1 0,0 0 0,0 0 0,0 0 0,0-1 0,0 1 0,0 0 0,0 0 0,0 0 0,-1-1 0,1 1 0,0 0 0,0 0 0,0 0 0,0 0 0,-1 0 0,1 0 0,0-1 0,0 1 0,0 0 0,0 0 0,-1 0 0,1 0 0,0 0 0,0 0 0,0 0 0,-1 0 0,0 0-10,0 1 0,1 0 0,-1-1 1,0 1-1,0 0 0,1-1 1,-1 1-1,1 0 0,-1 0 0,0 0 1,1 0-1,0 0 0,-1 1 1,-22 40 60,3 2 0,1 0 0,-16 59 0,32-87-29,0 0 1,1 1-1,1-1 1,1 0-1,0 0 1,3 23-1,0-15-6,2-1 0,0 0 1,15 37-1,-19-56-210,0 0 0,1 0 0,0 0 0,0 0 0,0 0-1,0-1 1,0 1 0,1-1 0,-1 0 0,1 0 0,0 1 0,0-2 0,1 1 0,-1 0 0,0-1 0,1 1 0,0-1 0,-1 0 0,6 2 0,17 5-1673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11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1351 3072,'-1'-1'330,"0"0"0,0 0 0,0 0 0,0 0 0,1-1 0,-1 1 0,0 0 0,1 0 0,-1-1 0,1 1 0,-1 0 0,1-1 0,0 1-1,-1 0 1,1-1 0,0-1 0,0 1-110,0-1 0,1 1 0,-1-1 0,0 1 0,1-1 0,0 1 0,0-1 0,1-2-1,3-3-10,0-1-1,0 1 0,11-12 1,-16 19-173,73-99 837,-2 1-508,-68 95-384,1 0 1,-1-1 0,1 1-1,0 0 1,1 1-1,-1-1 1,0 1 0,8-5-1,-11 8 9,-1 1-1,1-1 1,-1 0 0,1 0-1,-1 0 1,1 1-1,-1-1 1,1 0 0,-1 1-1,1-1 1,-1 0-1,0 1 1,1-1-1,-1 1 1,1-1 0,-1 1-1,0-1 1,0 1-1,1-1 1,-1 1-1,0 0 1,0-1-6,2 3 11,-1 0 0,0 1 0,0-1 0,0 0 1,0 0-1,-1 1 0,1-1 0,-1 1 0,0 5 0,-5 35-14,3-29 18,-2 19 63,-2-1 0,-10 36 0,-10 39 653,26-102 349,6-8-590,6-10-183,63-79-240,118-109 0,-192 199-54,5-4-54,0-1-1,0 2 1,0-1-1,10-5 1,-15 10 40,0-1 1,0 1-1,0-1 1,0 1-1,0-1 1,0 1-1,0-1 1,0 1-1,1 0 1,-1 0 0,0-1-1,0 1 1,0 0-1,0 0 1,0 0-1,0 0 1,1 1-1,-1-1 1,0 0-1,0 0 1,0 1-1,0-1 1,0 1-1,0-1 1,0 1-1,0-1 1,0 1-1,0-1 1,0 1-1,0 0 1,0 0-1,0-1 1,-1 1-1,1 0 1,0 0-1,-1 0 1,1 0-1,0 0 1,0 2-1,1 1-4,-1 1 0,0 0 1,0-1-1,0 1 0,0 0 0,-1 0 0,0 0 0,0 0 0,0-1 0,-2 10 0,-1 4 43,-8 25 0,2-14 156,5-18-159,0 1 0,0 0 0,1 0 0,1 0 0,0 1 0,1-1 0,0 18 0,1-28 22,1 0-1,-1 0 1,0 0 0,1 0-1,-1 0 1,1 0-1,-1-1 1,1 1 0,0 0-1,0 0 1,0-1 0,0 1-1,0 0 1,0-1-1,0 1 1,1-1 0,-1 1-1,1-1 1,-1 0-1,1 0 1,-1 1 0,1-1-1,0 0 1,-1 0-1,1-1 1,0 1 0,0 0-1,0-1 1,-1 1-1,1-1 1,0 1 0,0-1-1,0 0 1,0 0 0,0 0-1,2 0 1,4-1 59,0 1 0,-1-1 1,1-1-1,0 0 0,-1 0 1,0 0-1,1-1 0,7-4 0,-3 0-61,0 0 0,0-1 0,-1 0-1,0-1 1,0-1 0,-1 1 0,0-2-1,-1 1 1,0-1 0,-1-1-1,8-12 1,6-17 37,-2-1-1,16-45 0,-3 5 72,30-52-8,-26 61-46,37-112 0,22-201-133,-93 374 48,0-2-21,11-62-35,-12 65-140,-1 0-1,-1-1 1,0 1 0,-2-19-1,2 30 171,0-1 0,0 1 1,0 0-1,0-1 0,0 1 0,0 0 0,0-1 0,-1 1 0,1 0 0,0-1 0,0 1 0,0 0 0,0 0 0,-1-1 0,1 1 0,0 0 0,0-1 0,0 1 0,-1 0 0,1 0 0,0 0 0,0-1 0,-1 1 0,1 0 0,0 0 0,-1 0 0,1 0 0,0-1 0,0 1 0,-1 0 0,-9 4-392,-8 13-14,12-8 372,0-1 1,1 1-1,0 0 1,0 0 0,-3 11-1,-14 52-73,15-48 63,-91 354-285,70-250 280,20-83 22,-11 106 78,15-108 73,-2 151-224,7-148 326,-1-33-147,1 1 0,0 0-1,1-1 1,1 1 0,0-1-1,1 0 1,5 13 0,-7-22-16,0-1 0,0 0 1,1 1-1,-1-1 1,1 0-1,-1 0 1,1-1-1,0 1 1,0-1-1,0 1 1,0-1-1,1 0 0,-1 0 1,1 0-1,-1 0 1,1-1-1,0 0 1,-1 1-1,1-1 1,0-1-1,8 2 1,-2-1 33,0 0 0,1-1 0,-1 0 0,1 0 0,-1-1 0,0-1-1,13-2 1,11-6 98,-1-1 0,33-15-1,-52 20-86,0-2 0,-1 0-1,0 0 1,0-1 0,-1-1 0,-1 0 0,12-12-1,-16 13-50,0 0 1,-1 0-1,0 0 0,-1-1 0,0 1 0,4-13 0,17-61 177,-25 82-215,0-6-3,1 1-1,-1-1 1,-1 0 0,1 0 0,-1 0-1,0 0 1,-1 0 0,-1-7-1,-2-6-92,-9-27 0,6 24 162,6 18-168,-1 0-22,0 0 1,1 0-1,0 0 0,0-1 1,0-6-1,1 11 110,0 1 0,1 0 1,-1 0-1,0-1 0,0 1 1,0 0-1,0 0 0,0-1 0,0 1 1,1 0-1,-1 0 0,0-1 0,0 1 1,0 0-1,1 0 0,-1 0 1,0 0-1,0-1 0,1 1 0,-1 0 1,0 0-1,0 0 0,1 0 1,-1 0-1,0 0 0,0 0 0,1-1 1,-1 1-1,0 0 0,1 0 1,-1 0-1,13 0 67,-9 0-75,0 0-2,1 0-1,0 0 0,0 1 0,-1 0 1,1-1-1,0 2 0,-1-1 0,1 0 0,-1 1 1,1 0-1,-1 0 0,0 0 0,0 1 1,0-1-1,0 1 0,0 0 0,-1 0 0,1 0 1,-1 1-1,0-1 0,0 1 0,0 0 1,5 8-1,-6-6 21,1 1-1,-1 1 1,0-1 0,0 0 0,-1 0 0,1 10-1,-2 45-113,0-33 107,-1 19 89,2 56 29,0-99-105,0 0 0,0 0 0,0 0-1,0 0 1,1 0 0,0 0 0,0 0 0,5 7-1,-7-10 15,1-1-1,0 0 0,0 0 1,0 0-1,-1 0 0,1 0 1,0 0-1,0 0 0,1 0 1,-1 0-1,0-1 0,0 1 1,0 0-1,0-1 0,1 1 1,-1-1-1,0 1 0,1-1 1,-1 0-1,0 1 0,1-1 1,-1 0-1,0 0 0,1 0 1,-1 0-1,1 0 0,-1 0 1,0 0-1,1-1 0,-1 1 1,0 0-1,1-1 0,-1 1 1,0-1-1,0 0 0,3-1 0,13-8 130,0 0-1,0-2 0,-1 0 0,19-19 0,-18 12-36,0 0 0,-2-1 0,24-40 0,-17 21-90,20-55 0,-37 74-365,-5 14-111,-4 13 108,-9 28 278,2 0 0,2 1-1,1 0 1,-5 56-1,12-85 67,1-1-1,0 1 1,1 0-1,-1-1 1,1 1 0,1 0-1,-1-1 1,1 1-1,0-1 1,5 10-1,-6-14 27,1 1 0,-1 0 0,1 0 0,0-1 0,0 1 0,0-1 0,0 0 0,1 0 0,-1 1 0,0-1 0,1-1 0,0 1 0,-1 0 0,1-1 0,0 1 0,0-1-1,0 0 1,0 0 0,0 0 0,0 0 0,0-1 0,0 1 0,0-1 0,4 0 0,-1 1 53,-1-1 0,1-1 0,-1 1 0,1-1-1,-1 0 1,1 0 0,-1-1 0,0 1 0,0-1 0,0 0-1,0-1 1,8-4 0,7-6-25,-1-1 0,0-1 0,-1-1 0,23-26 0,-18 15-51,46-59-33,-68 85 10,0 0 0,0 0 0,-1-1 1,1 1-1,0 0 0,0 0 0,0 0 0,0 0 0,1 0 0,-1 1 0,0-1 0,0 0 1,0 0-1,1 1 0,-1-1 0,0 1 0,1-1 0,-1 1 0,1-1 0,-1 1 0,0 0 1,1 0-1,2 0 0,-3 0 3,-1 1 1,1-1-1,-1 1 0,1-1 1,-1 1-1,0-1 1,1 1-1,-1-1 1,1 1-1,-1 0 0,0-1 1,0 1-1,1 0 1,-1-1-1,0 1 0,0 0 1,1 2-39,2 6 16,-1 1-1,0-1 1,0 1 0,-1 0-1,0 0 1,0 0 0,-2 0-1,-1 19 1,0-11 158,2 31 0,-3-9 270,16-53 422,8-22-612,26-65 1,12-18-184,-58 115-58,0 0 0,1 0 1,-1 0-1,1 0 0,0 0 0,0 1 1,0-1-1,0 1 0,1-1 0,2-2 1,-4 5 23,0 0 1,-1-1 0,1 1 0,-1 0-1,1 0 1,0-1 0,-1 1 0,1 0 0,-1 0-1,1 0 1,0 0 0,-1 0 0,1 0-1,0 0 1,-1 0 0,1 0 0,0 0-1,-1 0 1,1 0 0,0 1 0,0-1 0,0 1-3,1 0 1,-1 0 0,0 0 0,0 0 0,1 0 0,-1 0-1,0 1 1,0-1 0,0 0 0,0 1 0,-1-1 0,2 3-1,27 55-172,-18-35 200,1 0 1,0-1 0,2-1-1,0 0 1,20 22-1,-31-41 26,-1-1 0,1 1-1,-1-1 1,1 0-1,0 0 1,0 0-1,0 0 1,0 0-1,0-1 1,0 0-1,0 1 1,0-1-1,1 0 1,-1 0-1,1-1 1,-1 1-1,0-1 1,1 0 0,-1 0-1,1 0 1,-1 0-1,1 0 1,-1-1-1,1 0 1,-1 1-1,0-1 1,6-3-1,-2 1 31,0-1 0,0 0 0,-1-1-1,1 1 1,-1-1 0,0 0 0,-1-1-1,1 1 1,-1-1 0,0 0 0,6-11-1,-5 7-11,9-12-25,-1-1 1,0-1 0,-3-1 0,13-34-1,-10 16-86,26-57 0,-31 76-89,-8 20 64,0 1 1,1-1-1,-1 0 1,1 1 0,-1-1-1,1 1 1,0-1-1,4-3 1,-5 20-243,3 41 52,-2-36 222,-1 34-1,-14 145 298,11-186-173,0 1-1,-6 18 1,3-11-33,4-17-8,1-1 0,0 0 0,0 1 0,-1-1 0,1 0 0,-1 0 0,1 0 0,-1 1 0,0-1 0,1 0 0,-1 0 0,0 0 0,0 0 0,0 0 0,0 0 0,0 0 0,0-1 0,0 1 0,-1 1 0,1-2 1,0 0 0,0 0 0,0 1 0,-1-1 0,1 0 1,0 0-1,0 0 0,0 0 0,0 0 0,0-1 0,0 1 0,0 0 1,0 0-1,0-1 0,0 1 0,0-1 0,0 1 0,-1-1 0,-5-4 93,0 1 0,1-1 0,0-1 0,-10-11 1,9 10-135,1 1 7,-3-1-66,2-1 1,-1-1-1,1 1 0,0-1 1,-8-15-1,6 13-343,9 11 240,0 1-37,5 6 166,-1-1 0,1 0 0,1 0 0,-1-1 0,1 1 0,0-1 0,10 7 0,2-1 3,31 15 0,-39-21 64,0-1 1,0 0 0,1-1-1,-1 0 1,1 0-1,-1-1 1,14 1 0,-20-3 16,1 0 0,-1 0 0,1-1 0,-1 1 0,1-1 0,-1 0 0,0-1 0,1 1 0,-1 0 1,0-1-1,0 0 0,0 0 0,0-1 0,0 1 0,-1-1 0,1 1 0,-1-1 0,1-1 0,4-5 0,0-1-12,0 1-1,-1-1 1,0 0-1,-1-1 0,0 0 1,6-16-1,3-14 47,-2 7 195,16-62 0,-7 17-229,-21 75-69,0 0 0,0 1 0,-1-1-1,1 0 1,-1-4 0,0 6 8,0 0 1,0-1-1,0 1 0,0 0 1,1 0-1,-1 0 0,1 0 1,-1-1-1,1 1 0,1-2 1,-2 3 10,0 1 0,1 0 1,-1-1-1,0 1 0,0 0 1,0-1-1,1 1 0,-1-1 0,0 1 1,0 0-1,0-1 0,0 1 1,0-1-1,0 1 0,0 0 1,0-1-1,0 1 0,0-1 0,0 1 1,0-1-1,-1 1 0,1 0 0,0 0 0,0 0 0,0 0 0,-1 0 0,1 0 0,0 0 0,0 0 0,-1 0 0,1 0 0,0 0 0,0 0 0,0 1 0,-1-1 0,1 0 0,0 0 0,0 0 0,0 0 0,0 0 0,-1 1 0,1-1 0,0 0 0,0 0 0,0 0 0,0 0 0,0 1 0,0-1 0,-1 0 0,1 0 0,0 1 0,0-1 0,0 0 0,0 0 0,0 0 0,0 1 0,0-1 0,0 0 0,0 1 0,-24 59-76,3 1 0,3 1-1,-12 73 1,24-109 143,-2 19-72,7-42 17,1 0 1,0 0-1,0 0 0,1 0 1,-1 0-1,1 0 0,-1 0 0,1 0 1,0-1-1,0 1 0,0 0 1,2 3-1,-2-5 19,-1-1-1,1 1 1,0 0 0,0 0 0,-1-1-1,1 1 1,0-1 0,0 1 0,0-1-1,0 1 1,0-1 0,0 1 0,0-1-1,0 0 1,0 1 0,0-1 0,0 0-1,0 0 1,0 0 0,0 0 0,0 0-1,1 0 1,25-4 302,-25 3-275,55-14 96,54-24-1,-95 34-106,28-14 21,-2-2 1,0-2-1,43-31 1,-42 26-22,-7 1-145,-24 18-4,23-15 1,-30 22 102,-1 0-1,1 0 1,0 0-1,-1 0 1,1 1-1,0 0 1,0 0 0,0 0-1,8 0 1,6 1 278,-24 1-252,-1 0 0,1 0-1,0 1 1,0-1-1,0 1 1,1 0-1,-1 1 1,-4 2-1,-10 4-124,8-4 61,-82 37-34,82-37 51,1 2 1,-1 0-1,1 0 0,1 1 1,-1 0-1,-9 11 0,17-17 31,1 0 0,-1-1 0,1 1-1,-1 0 1,1 0 0,0 0-1,0 1 1,0-1 0,0 0-1,0 0 1,1 1 0,-1-1 0,0 0-1,1 1 1,0-1 0,0 0-1,-1 1 1,1-1 0,1 4-1,0-3 5,0-1 0,0 1 0,0 0 1,0 0-1,1 0 0,-1-1 0,1 1 0,0-1 0,-1 1 0,1-1 0,0 0 0,1 0 0,2 3 0,5 2 54,0 0 0,0 0-1,1-1 1,0-1 0,0 0 0,16 5 0,-16-6 85,1-1 0,0 0 0,0-1 0,19 2 0,-24-4-100,1 0 0,-1-1 1,1 0-1,-1 0 0,1 0 1,-1-1-1,0 0 1,12-5-1,-9 2-575,1 0-1800,-2 1-3822,-2 1 2274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5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1128 3808,'-8'0'6154,"12"1"-3636,-1-1-2243,1 0 1,-1 0 0,0 0 0,0 0 0,0 0 0,1-1 0,-1 0-1,0 1 1,0-1 0,0 0 0,0-1 0,0 1 0,4-3 0,6-3 422,22-16 0,13-15 215,-1-2 0,51-58-1,69-103 307,-141 169-1004,-2-1-1,-1-2 0,-2 0 0,-2-1 0,22-54 1,-27 51 112,-1-1 1,-3 0-1,-1 0 0,4-44 1,-10 60-246,-2 17-41,0 0 1,-1 0-1,1 0 1,-1 0-1,-1 0 0,1 0 1,-1 1-1,0-1 1,-3-8-1,4 15-47,0 0 0,0 0-1,0 0 1,0 0 0,-1 0 0,1 0 0,0 0 0,0 0 0,0 0 0,0 0-1,0 0 1,0 0 0,0 0 0,0 0 0,-1 0 0,1 0 0,0 0 0,0 0-1,0 0 1,0 0 0,0 0 0,0 0 0,0 0 0,0 0 0,-1 0-1,1 0 1,0 0 0,0 0 0,0 0 0,0 0 0,0 0 0,0 0 0,0 0-1,0 0 1,0 0 0,-1 0 0,1 0 0,0 0 0,0 1 0,0-1-1,0 0 1,0 0 0,0 0 0,0 0 0,0 0 0,0 0 0,0 0 0,0 0-1,0 0 1,0 1 0,0-1 0,0 0 0,-5 8-74,-7 18 59,2 1 0,-10 38 0,9-30 30,-41 130-291,34-111 361,2 0 0,-14 86 1,26-108 16,1 0 0,2 0 1,1 0-1,1 0 0,11 60 1,-11-87-25,0-1 1,0 1-1,0-1 1,1 1-1,0-1 1,0 1-1,0-1 1,1 0-1,0 0 1,3 4-1,-5-6-37,1-1 0,-1 0 0,1 1-1,-1-1 1,1 0 0,-1 0 0,1 0 0,0 0 0,0 0 0,-1-1-1,1 1 1,0 0 0,0-1 0,0 0 0,0 1 0,0-1 0,0 0-1,0 0 1,0 0 0,0 0 0,-1 0 0,1 0 0,0-1 0,0 1-1,0-1 1,3 0 0,1-2 41,0 0 0,-1 0 0,1-1 0,-1 0 0,0 1 0,0-2 0,0 1 0,5-6 0,34-44 206,-38 46-251,164-217 332,-168 223-408,-1 0 0,0 0 0,0 0 0,0 0-1,0-1 1,0 1 0,-1 0 0,1 0 0,-1 0 0,1-1-1,-1 1 1,0 0 0,0-1 0,0-2 0,16 7-355,23 5 0,18 5 528,-35-9-145,-1 1 0,1 2 0,-1 0 0,39 18 0,-56-22 11,0 1 1,0-1 0,-1 1 0,1 0 0,-1 1-1,0-1 1,0 1 0,0-1 0,0 1 0,-1 0-1,1 0 1,-1 0 0,0 0 0,0 0 0,-1 1-1,1-1 1,-1 1 0,1 6 0,1 10 6,0-1 1,-2 40-1,-1-41 40,0 0-18,1 0 0,6 38 1,-6-54 12,0 1 0,0-1 1,0 0-1,0 0 1,0 0-1,1 0 0,-1 0 1,1 0-1,0 0 1,0-1-1,0 1 1,0-1-1,1 1 0,-1-1 1,0 0-1,5 3 1,-5-4-7,0 0 1,0 0 0,1 0-1,-1-1 1,0 1 0,1 0-1,-1-1 1,0 0-1,1 0 1,-1 1 0,1-1-1,-1-1 1,0 1 0,1 0-1,-1-1 1,0 1 0,1-1-1,-1 0 1,0 1 0,0-1-1,1 0 1,-1 0-1,2-2 1,3-2 4,0 0 1,0-1-1,0 1 0,-1-2 0,7-6 0,28-38 11,-35 42-74,15-20 43,-13 17-32,0 1 0,12-13-1,-20 23 9,0 1 1,1 0-1,-1 0 0,0 0 0,0 0 1,0 0-1,0 0 0,1 0 0,-1 0 1,0 0-1,0 0 0,0 0 0,1 1 1,-1-1-1,0 0 0,0 0 0,0 0 1,0 0-1,1 0 0,-1 0 0,0 0 1,0 0-1,0 0 0,0 1 0,0-1 1,0 0-1,1 0 0,-1 0 0,0 0 1,0 0-1,0 1 0,0-1 0,0 0 1,0 0-1,0 0 0,0 0 0,0 1 1,0-1-1,0 0 0,0 0 0,0 0 1,0 0-1,0 1 0,0-1 0,0 0 1,0 0-1,0 0 0,0 1 1,0-1-1,0 0 0,1 11-238,-6 58 44,3-54 200,0 1 0,1-1 0,1 0 0,0 1 0,1-1 0,5 26 0,-5-39 23,-1 0 1,1 0-1,0 0 0,0-1 1,0 1-1,0 0 0,0 0 1,0-1-1,0 1 0,0-1 1,1 1-1,-1-1 1,1 0-1,-1 0 0,1 1 1,0-1-1,-1 0 0,3 1 1,0-1 15,0 1-1,0-1 1,0 0 0,0 0 0,0-1 0,0 1 0,0-1-1,5 0 1,6 0 81,0-2 1,-1 0-1,24-7 0,-19 3-67,1 0-1,-1-2 1,-1-1-1,0 0 1,0-1-1,19-15 1,92-80 19,-128 104-83,0 0 0,0 0 0,0 0 0,0 1 0,0-1-1,0 0 1,0 0 0,0 1 0,1-1 0,-1 1 0,0-1-1,1 1 1,-1-1 0,0 1 0,3 0 0,-3 0 3,-1 0-1,1 0 1,-1 1 0,1-1 0,-1 1 0,1-1 0,-1 1 0,1-1 0,-1 0 0,1 1 0,-1 0 0,0-1 0,1 1 0,-1-1 0,0 1 0,0-1 0,1 1-1,-1 0 1,0-1 0,0 1 0,0-1 0,0 1 0,0 0 0,0-1 0,0 1 0,0 0 0,0-1 0,0 1 0,0 0 0,0-1 0,0 1 0,-1 0-1,-1 12-18,0 0-1,-1-1 0,0 0 0,-10 24 0,-26 44-28,38-79 59,-78 145 106,-37 73 156,101-188-199,-68 150 279,69-155-176,7-15 810,39-92-480,-1 15-486,57-91 1,-80 144-11,127-227 11,-51 57 30,21-45-472,-104 225 415,1-2-26,0 1 0,1-1 1,-1 0-1,1 1 0,0 0 0,0-1 0,0 1 1,1 0-1,-1 1 0,1-1 0,0 1 0,6-4 0,-10 6 33,1 1-1,-1 0 0,1-1 0,-1 1 1,1 0-1,0-1 0,-1 1 0,1 0 1,-1 0-1,1 0 0,0-1 0,-1 1 1,1 0-1,0 0 0,-1 0 0,1 0 1,0 0-1,-1 0 0,1 0 0,0 1 1,-1-1-1,1 0 0,0 0 0,-1 0 1,1 1-1,0-1 0,-1 0 0,1 1 1,-1-1-1,1 0 0,-1 1 0,1-1 0,-1 1 1,1-1-1,-1 1 0,1-1 0,-1 1 1,0-1-1,1 1 0,-1 0 0,1 0 1,1 4-36,0 0 1,0 0 0,-1 0-1,2 8 1,-1-7 25,0 9 50,-1 0 0,1-1 0,-2 1 0,0-1 0,-4 25 0,1-3 28,2-26-120,-1 0 0,-1 0 1,1 0-1,-1 0 0,-1 0 0,-6 13 0,2-6-302,6-14 234,0 1 0,0-1 0,0-1-1,-1 1 1,0 0 0,1-1 0,-1 1 0,0-1 0,0 0 0,-4 3 0,-7 5-360,14-9 496,1 0 1,-1-1 0,1 1 0,-1 0 0,0 0 0,1 0 0,-1 0 0,1-1-1,0 1 1,-1 0 0,1-1 0,0 1 0,-1 0 0,1-1 0,0 1-1,0-1 1,-1 1 0,1-1 0,0 1 0,1 0 0,2-1 13,-1 1 0,1-1 0,-1 0 1,1 0-1,-1 0 0,1 0 0,-1-1 0,1 1 0,-1-1 1,0 0-1,1 0 0,-1 0 0,4-2 0,5-1 40,17-5 70,-1-2 1,-1 0-1,1-2 0,26-18 1,97-77 59,-12-23 96,-121 113-227,8-10-24,-2-1 0,0-1 0,28-49 0,-12 7-135,37-96 0,-2-21-237,-72 183 259,0-1 0,0 1 0,-1-1 0,1 0 0,-2 0 0,1 0 0,-1 0 0,0 0 0,-1 0 0,0-13 0,0 20 66,0-1 1,1 1 0,-1 0 0,0-1-1,0 1 1,0 0 0,0-1 0,-1 1 0,1 0-1,0-1 1,0 1 0,0 0 0,0-1 0,0 1-1,0 0 1,0-1 0,0 1 0,-1 0 0,1 0-1,0-1 1,0 1 0,0 0 0,-1 0-1,1-1 1,0 1 0,0 0 0,-1 0 0,1 0-1,0-1 1,-1 1 0,1 0 0,0 0 0,0 0-1,-1 0 1,1 0 0,0 0 0,-1 0 0,1-1-1,0 1 1,-1 0 0,1 0 0,0 0 0,-1 0-1,1 0 1,0 1 0,-1-1 0,1 0-1,0 0 1,-1 0 0,1 0 0,0 0 0,-1 0-1,1 0 1,0 1 0,0-1 0,-1 0 0,1 1-1,-4 1-33,1 1 0,0 0-1,0 0 1,0 1-1,-2 3 1,-9 13-19,1 1 1,1 0-1,1 1 0,-15 45 0,-23 103 198,40-133-84,-1-2-11,2 0 0,2 0 0,-5 69 0,11-73 136,1-1 0,2 1 0,1-1 0,1 0 0,9 29 0,-13-56-139,-1-1 0,1 0 0,0 1 0,0-1 0,0 0 0,1 0 0,-1 0 0,0 0-1,1 0 1,-1 0 0,1-1 0,0 1 0,0 0 0,2 1 0,-3-2-14,1 0 0,0-1 0,-1 1 0,1-1 0,-1 1-1,1-1 1,0 0 0,-1 1 0,1-1 0,-1 0 0,1 0 0,0 0 0,-1 0-1,1-1 1,0 1 0,-1 0 0,1-1 0,0 1 0,-1-1 0,3-1-1,4-2 25,0 0 0,-1-1 0,0 0 0,0-1 0,0 1 0,-1-1 0,6-8 0,8-5 20,6-6-70,0-2-1,32-42 0,-57 68-42,0-1 0,0 1 0,0-1 0,0 1 0,0-1-1,-1 1 1,1-1 0,0 1 0,-1-1 0,0 0 0,1 1-1,-1-1 1,0-3 0,0 5 17,0-1 1,0 1-1,0-1 0,0 1 1,0 0-1,-1-1 0,1 1 0,0-1 1,0 1-1,0 0 0,-1-1 1,1 1-1,0 0 0,-1-1 1,1 1-1,0 0 0,-1 0 1,1-1-1,0 1 0,-1 0 0,1 0 1,-1-1-1,0 1-16,-1-1-1,1 1 0,0 0 1,-1 0-1,1 0 1,-1 0-1,1 0 0,-1 0 1,1 0-1,-2 0 1,-2 1 2,-1 1 1,1-1 0,0 1 0,1-1 0,-1 2 0,0-1 0,0 0 0,1 1 0,-1 0 0,-7 6 0,6-3 25,0 0 1,0 1-1,1-1 0,0 1 1,0 1-1,-5 8 0,3-1 30,0 0 0,1 1-1,1 0 1,0 0 0,1 1-1,-3 23 1,6-33 40,1 0 0,-1 1 0,1-1 0,1 0 0,-1 0 0,1 0 0,1 0 1,-1 0-1,1 0 0,0 0 0,1-1 0,0 1 0,5 9 0,-6-12 7,1-1 0,0 0 0,-1 0 0,1 0 0,0 0 1,1 0-1,-1-1 0,0 1 0,1-1 0,-1 0 0,1 0 0,0 0 0,0 0 0,-1-1 0,1 0 0,0 1 0,0-1 1,1-1-1,-1 1 0,0-1 0,0 0 0,0 1 0,0-2 0,7 0 0,4-1 4,-1-1 0,1 0 0,0-1 0,-1-1 0,0 0 0,0-1 0,0-1 0,-1 0 0,0-1 0,0 0 0,-1-1 0,18-17 0,2-5 164,51-64 0,20-45-128,-101 137-107,38-60-15,-3 0-1,-2-3 0,50-136 1,-63 147-320,-23 49 226,1 6 110,0 0 0,0 0 0,0 0 0,0 0 0,0 0 0,0 0 0,0 0 0,0 0 0,0 0 0,0 0 0,0 1 0,0-1 0,0 0 0,0 0 0,0 0 0,0 0 0,0 0 0,0 0 0,0 0 0,-1 0 0,1 0 0,0 0-1,0 0 1,0 0 0,0 0 0,0 0 0,0 0 0,0 0 0,0 0 0,0 0 0,0 1 0,0-1 0,-1 0 0,1 0 0,0 0 0,0 0 0,0 0 0,0 0 0,0 0 0,0 0 0,0-1 0,0 1 0,0 0 0,0 0 0,-1 0 0,1 0-1,0 0 1,0 0 0,0 0 0,0 0 0,0 0 0,0 0 0,0 0 0,0 0 0,0 0 0,0 0 0,0 0 0,0 0 0,0 0 0,0 0 0,-1-1 0,-44 111-130,-37 139 0,63-179 128,-17 131 0,12 74-989,22-253 783,2 21-3244,0-25-294,0-12 4136,-1 0-4108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5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8384,'0'-17'3808,"5"20"-2016,4-3-1312,1 0 1567,8 5-1151,4-1-64,1 1-512,-2-5-384,6 0 32,1 0-64,-1 3 32,-6-3-1632,8 0 929,-8 0-2945,-2 0 2080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5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1602 160 11232,'-32'-8'5056,"32"5"-4385,0-2-1055,0 10 65,13-5 383,6 0 0,7 0-256,6 0 96,-6 0-1536,1 0 896,-4 0-2144,-4 0 1632</inkml:trace>
  <inkml:trace contextRef="#ctx0" brushRef="#br0" timeOffset="1">60 29 7552,'-50'-13'3424,"40"13"-2976,15 0 1312,5 5-1056,30-2 1056,13 5-1024,42-8 63,4 4-479,54-4-352,-5 0 0,23-7-288,-10 2 192,6-10-2687,-18 7 1535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5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1307 8064,'0'-1'339,"0"1"0,-1-1 0,1 0-1,0 0 1,0 0 0,-1 0 0,1 0 0,0 0 0,0 1 0,0-1 0,0 0 0,0 0 0,0 0 0,0 0 0,1 0 0,-1 0-1,0 1 1,0-1 0,1 0 0,-1 0 0,0 0 0,1 0 0,-1 1 0,1-1 0,0-1 0,19-21 1439,-10 13-801,84-106 1621,51-65-668,92-98-225,-233 274-1692,82-77 755,-85 81-774,0 0 0,0-1 0,1 1 0,-1 0 0,1 0 0,-1 0 0,1 0 0,-1 0 0,1 0 0,2-1 0,-3 2 4,-1 0 0,1 0 0,-1 0 0,1 0 0,-1 0-1,1 0 1,-1 1 0,0-1 0,1 0 0,-1 0 0,1 0 0,-1 0 0,1 1-1,-1-1 1,1 0 0,-1 0 0,0 1 0,1-1 0,-1 0 0,1 1 0,-1-1-1,0 0 1,0 1 0,1-1 0,-1 1 0,0-1 0,1 1 0,-1-1 0,0 0-1,0 1 1,0-1 0,0 1 0,1-1 0,-1 1 0,0-1 0,0 1-1,0-1 1,0 1 0,0-1 0,0 1 0,0 0 0,0 10-8,1-1 1,-1 1-1,-2 13 0,0-1 102,-1 30-131,-11 59 0,9-82 40,-3 0 0,0 0 0,-17 38 0,18-51 8,-2-1 0,0 1 0,-12 16 1,16-26-1,0-1 0,0 0 0,-1 0 0,0 0 0,0-1 0,0 0 0,-1 0 0,1-1 0,-13 6 1,16-8-15,0-1 0,0-1 0,-1 1 1,1 0-1,0-1 0,-1 0 0,1 1 1,0-1-1,-1-1 0,1 1 0,-1 0 0,1-1 1,0 0-1,0 0 0,-1 0 0,1 0 1,0 0-1,0 0 0,0-1 0,-4-2 1,3 2-19,1-1 0,-1 0-1,1 0 1,-1 0 0,1 0 0,0 0 0,0-1 0,0 1 0,1-1 0,-1 0 0,1 1 0,0-1 0,0 0-1,0-1 1,-1-4 0,1 2-45,1 7 62,1 0 0,0-1 0,0 1 0,-1 0 0,1-1 1,0 1-1,0-1 0,0 1 0,-1-1 0,1 1 0,0 0 1,0-1-1,0 1 0,0-1 0,0 1 0,0-1 0,0 1 1,0-1-1,0 1 0,0-1 0,0 1 0,0 0 0,1-1 1,-1 1-1,0-1 0,0 1 0,0-1 0,1 1 0,-1 0 1,0-1-1,0 1 0,1 0 0,-1-1 0,0 1 1,1 0-1,-1-1 0,0 1 0,1 0 0,-1 0 0,1-1 1,-1 1-1,0 0 0,1 0 0,-1 0 0,1-1 0,-1 1 1,1 0-1,-1 0 0,0 0 0,1 0 0,-1 0 0,1 0 1,-1 0-1,1 0 0,23-2 21,0 1 1,0 0-1,24 4 1,38 0 220,-73-4-175,-1 0 0,1-1 0,-1 0 0,24-8 0,-3-3 171,0-2 0,57-35 0,53-48 399,-81 54-350,-2-3 0,69-69 0,-108 91-266,0 0 1,-2-1-1,-1-1 0,-1-1 0,25-56 1,-12 9-118,23-87 0,-50 150 72,10-29-296,12-77-1,-24 113 287,-1-7-197,0 12 223,-1-1 0,1 1-1,0 0 1,0 0 0,0-1 0,-1 1 0,1 0 0,0 0 0,0-1-1,-1 1 1,1 0 0,0 0 0,-1 0 0,1-1 0,0 1-1,-1 0 1,1 0 0,0 0 0,-1 0 0,1 0 0,0 0 0,-1 0-1,1 0 1,0 0 0,-1 0 0,1 0 0,0 0 0,-1 0-1,0 0 4,0 0-1,1 0 1,-1 0-1,1 0 1,-1 1-1,1-1 0,-1 0 1,0 0-1,1 0 1,-1 1-1,1-1 0,-1 0 1,1 1-1,0-1 1,-1 1-1,1-1 0,-1 1 1,1-1-1,0 0 1,-1 1-1,1 0 0,-1 0 1,-8 15-64,0 0 1,1 1-1,-7 21 0,-89 249-381,94-259 475,-7 24 54,3 0 1,2 1-1,3 0 0,2 1 1,2-1-1,2 1 0,8 85 1,-3-119 19,0-1 1,1 0 0,10 29-1,-11-40-267,1-1 0,0 1 0,1 0 0,0-1-1,0 0 1,0 0 0,1 0 0,0 0 0,0-1-1,11 10 1,-16-16 56,0 0 0,1 0 0,-1 1 0,0-1-1,1 0 1,-1 0 0,0 0 0,0 0 0,1 0 0,-1 1-1,0-1 1,1 0 0,-1 0 0,0 0 0,1 0 0,-1 0-1,0 0 1,1 0 0,-1 0 0,0 0 0,0 0 0,1 0-1,-1 0 1,0 0 0,1-1 0,-1 1 0,0 0 0,1 0-1,-1 0 1,0 0 0,0 0 0,1-1 0,-1 1 0,0 0-1,1 0 1,6-12-5051,-2 3 2641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5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84 9376,'-7'-3'1086,"6"2"-844,-1 1-1,1-1 0,0 1 1,-1-1-1,1 0 0,0 1 1,0-1-1,0 0 0,-1 0 1,1 0-1,0 0 0,-1-2 1,2 3-187,-1 0 0,1-1 1,0 1-1,0 0 0,-1-1 1,1 1-1,0-1 1,0 1-1,0-1 0,0 1 1,0 0-1,0-1 0,0 1 1,-1-1-1,1 1 1,0-1-1,0 1 0,1-1 1,-1 1-1,0 0 0,0-1 1,0 1-1,0-1 1,0 1-1,0-1 0,1 1 1,-1 0-1,0-1 0,0 1 1,1 0-1,-1-1 1,0 1-1,0 0 0,1-1 1,-1 1-1,0 0 0,1-1 1,-1 1-1,1 0 0,-1 0 1,0-1-1,1 1 1,-1 0-1,1 0 0,-1 0 1,0 0-1,1 0 0,0-1 1,32-6 1695,-24 5-1336,159-22 3675,93 7-2804,-232 16-2287,53 5-1,-62-1-1313,-1 0 0,1 2 0,30 10 0,-15-2-261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5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404 403 7232,'-5'4'9324,"-9"10"-8237,6-7-133,-139 121 2467,38-38-1794,83-66-1278,2 1 0,-24 30 1,45-51-262,0 0 0,0 1 0,0-1 0,1 1 0,-3 7 1,4-11-62,1 0 1,-1 0 0,1 0-1,0 0 1,0 0-1,-1 0 1,1 0 0,0 0-1,0 0 1,0 0-1,0 0 1,0 0 0,0 0-1,0 0 1,0 0 0,1 0-1,-1-1 1,0 1-1,1 0 1,-1 0 0,0 0-1,1 0 1,-1 0 0,1 0-1,-1-1 1,1 1-1,0 0 1,-1 0 0,1-1-1,0 1 1,0 0 0,-1-1-1,1 1 1,0-1-1,0 1 1,0-1 0,1 1-1,3 0-5,-1 0 0,1 0 0,0-1 0,-1 0 0,1 0 0,0 0 1,-1 0-1,1-1 0,0 1 0,-1-1 0,1-1 0,-1 1 0,1-1 0,-1 1 0,7-5 0,2 0-7,-1-1 0,-1-1-1,0 1 1,12-11 0,4-7-3,-1-1 1,24-30-1,-41 41-126,-8 13 69,0 1 0,-1-1 0,1 1 0,0-1 0,0 1 0,0-1 0,0 1 0,0 0 0,1 0 0,-1-1 0,0 1 0,1 0 0,-1 0 0,3-1 0,-4 2 29,0 0 0,0 0 0,1 0 0,-1 0 0,0 0 0,1 0 1,-1 0-1,0 0 0,1 0 0,-1 0 0,0 0 0,1 0 0,-1 1 0,0-1 0,0 0 0,1 0 0,-1 0 0,0 0 1,0 1-1,1-1 0,-1 0 0,0 0 0,0 0 0,1 1 0,-1-1 0,0 0 0,0 1 0,0-1 0,0 0 1,0 0-1,1 1 0,-1-1 0,0 0 0,0 1 0,0-1 0,0 0 0,0 1 0,2 15 26,-2-12-44,1 5 49,2 17-22,10 44 0,-12-63 60,1 0-1,1 0 0,0 0 1,0-1-1,0 1 0,0-1 0,1 1 1,0-1-1,1 0 0,-1-1 1,7 7-1,-8-10 8,1 0 1,0 1 0,0-1-1,0 0 1,0-1 0,0 1-1,0-1 1,0 0-1,0 0 1,0 0 0,1 0-1,-1-1 1,0 0-1,1 0 1,-1 0 0,0 0-1,1-1 1,-1 1 0,5-3-1,6 0 44,-1-1 1,1-1-1,-1-1 0,15-7 0,0-3 52,-1-1-1,42-34 1,40-47 209,-59 44-135,54-71-1,-99 117-219,26-36 28,50-92-1,-63 98-81,-2-1 0,-2-1 0,18-73 0,-32 108-6,1 1 1,-1-1-1,0 0 0,-1 0 0,1-7 0,-3 14 27,1-1 0,0 1-1,0-1 1,0 1-1,0 0 1,0-1-1,0 1 1,1 0-1,-1 0 1,1-1-1,-2 5 1,0 2-32,-54 128-16,35-90 64,-24 77 0,9 20 124,-17 150 1,50-274-131,2-14-344,0 1-1,0-1 0,0 1 0,1-1 1,0 1-1,0-1 0,2 10 0,-14-86-16986,8 56 17527,-1 0 1,0 1 0,-1 0-1,-10-17 1,-103-142 7448,97 148-5775,18 22-1425,0-1 1,0 0-1,0-1 0,0 1 1,1-1-1,0 1 0,0-1 1,0 0-1,1 0 1,-3-7-1,5 11-372,0 0 0,0 0 0,0 1 1,0-1-1,0 0 0,0 0 0,0 0 0,0 0 0,0 0 1,0 0-1,1 1 0,-1-1 0,0 0 0,1 0 0,-1 0 1,0 1-1,1-1 0,-1 0 0,1 0 0,-1 1 0,1-1 0,0 0 1,-1 1-1,1-1 0,0 1 0,-1-1 0,1 1 0,0-1 1,0 1-1,0 0 0,-1-1 0,1 1 0,0 0 0,0-1 1,0 1-1,1 0 0,5-2 148,0 1-1,0 0 1,12 0 0,-13 1-76,235 5 1132,-170 1-1090,1-4 1,130-13-1,-168 9-88,-26 2-41,0 0 0,-1-1 1,1 0-1,0 0 0,13-4 0,-21 5-41,0 0 0,0 0 0,0-1 0,0 1 0,0 0 0,0 0 0,0 0 0,0 0 0,0 0 0,0 0 0,0-1 1,0 1-1,1 0 0,-1 0 0,0 0 0,0 0 0,0 0 0,0-1 0,0 1 0,-1 0 0,1 0 0,0 0 0,0 0 0,0 0 0,0-1 0,0 1 0,0 0 0,0 0 0,0 0 0,0 0 0,0 0 0,0 0 0,0-1 0,0 1 0,-1 0 0,1 0 0,0 0 0,0 0 0,0 0 0,0 0 0,0 0 1,0 0-1,0 0 0,-1 0 0,1-1 0,0 1 0,-6-4-167,3 3 108,0 0 0,-1 0 0,1 1 0,-1-1 0,1 1 0,-1 0 0,1 0 0,-1 0 0,0 0 0,-4 1 0,-4 0-12,-7 1 46,1 1 1,0 0-1,1 1 1,-1 1 0,-28 12-1,43-16 42,0 0 0,0 1 0,1-1 1,-1 1-1,1 0 0,-1 0 0,1 0 0,0 0 0,0 0 0,-1 1 0,2-1 0,-1 1 0,0-1 1,-2 5-1,3-5 30,0 1 0,1-1 0,-1 1 0,1-1 1,-1 1-1,1-1 0,0 1 0,0 0 0,0-1 1,0 1-1,0-1 0,0 1 0,1 0 0,1 3 0,0-1 27,0 0 0,0 0-1,1-1 1,0 1-1,0 0 1,0-1-1,0 1 1,1-1-1,0 0 1,0 0 0,0-1-1,0 1 1,0-1-1,1 0 1,7 4-1,5 1 25,0-1-1,1-1 1,0-1-1,33 6 0,78 5-174,-122-16 66,58 2-944,-4 0-3730,-59-2 4155,0 1 0,0-1 0,0 0 0,0 1 1,0-1-1,0 1 0,0 0 0,0-1 0,0 1 0,-1 0 0,1 0 0,2 2 0,-3-2 286,-1-1 0,0 0 0,1 1 0,-1-1 0,0 0 1,0 1-1,1-1 0,-1 0 0,0 1 0,0-1 0,0 1 0,0-1 0,1 0 0,-1 1 0,0-1 1,0 1-1,0-1 0,0 1 0,0-1 0,0 0 0,0 2 0,-1-1-118,1-1 0,0 1 1,-1 0-1,1 0 0,-1 0 0,1 0 0,-1-1 1,1 1-1,-1 0 0,0-1 0,1 1 0,-1 0 1,0-1-1,-1 1 0,-15 11-4111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5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248 884 2720,'57'-16'4106,"-55"16"-3729,0 0 0,0-1-1,-1 0 1,1 1-1,0-1 1,0 0-1,-1 0 1,1 0-1,-1 0 1,1 0-1,-1 0 1,0 0-1,1-1 1,-1 1 0,0 0-1,0-1 1,0 1-1,2-4 1,-2 4-191,-1 1 0,0-1 0,0 0 0,0 0 0,1 1 0,-1-1 0,0 0 0,0 0 0,0 0 0,0 1-1,0-1 1,0 0 0,-1 0 0,1 1 0,0-1 0,0 0 0,0 0 0,-1 1 0,1-2 0,-1 1-40,0 0 0,0 0 0,0 0 0,0-1 0,0 1 0,0 0 0,-1 1 0,1-1 0,0 0 0,0 0 0,-1 0 0,1 1-1,-3-2 1,-4 0-55,0-1 0,0 1 0,0 1 0,-1 0 0,1 0 0,0 0 0,-1 1 0,1 0 0,-1 1-1,1 0 1,0 0 0,-1 1 0,1 0 0,0 0 0,-12 6 0,2 0 50,1 0-1,0 1 1,0 1 0,1 1-1,-25 21 1,36-27-44,1-1 1,-1 1-1,1 0 1,0 0-1,0 1 0,1-1 1,-1 1-1,1 0 1,-4 11-1,7-15-45,-1 0 0,1 0 0,-1-1 0,1 1 0,0 0 0,0 0 0,0 0 0,0 0 0,0 0 0,0 0 0,0-1 0,1 1 0,-1 0 0,1 0 0,-1 0 0,2 1 0,-1-1 3,0-1-1,0 1 1,1-1-1,-1 0 1,0 1 0,1-1-1,-1 0 1,1 0 0,0 0-1,-1 0 1,1 0 0,0 0-1,0 0 1,-1 0-1,1-1 1,0 1 0,0-1-1,3 1 1,4-1 45,0 1 0,0-1 0,0-1 0,0 0 0,-1 0 0,1-1 0,0 0 0,-1 0 0,1-1 0,-1 0 0,0-1 0,0 1 0,0-2 0,0 1 0,10-9 0,-8 4-50,0-1 0,0 0 0,-1 0 0,-1-1 0,0 0 0,0-1-1,-1 0 1,0 0 0,-1 0 0,4-15 0,-4 12-24,-2-1 0,0 0 0,-1 0 1,0 0-1,-1 0 0,-1 0 0,-1-1 0,-2-18 0,-2 2-4,2 22 33,1 0-1,0-15 1,1 21-1,0 1 0,1-1 0,0 0 0,0 1 0,0-1 0,1 1 0,0 0 0,3-8 0,11-15 106,29-37 0,2-2-59,24-63 216,-47 81-350,59-86 0,-76 125 9,-1 1 1,1 0 0,1 0-1,0 0 1,0 1 0,0 1-1,17-11 1,-24 16 15,1 0-1,-1 1 1,0-1 0,0 0-1,1 1 1,-1-1 0,0 1-1,1 0 1,-1-1 0,0 1-1,1 0 1,-1 0 0,1 0-1,-1 0 1,1 0 0,-1 0-1,0 0 1,1 1-1,-1-1 1,0 0 0,1 1-1,-1-1 1,0 1 0,1 0-1,-1-1 1,0 1 0,0 0-1,0 0 1,0 0 0,0 0-1,0 0 1,0 0 0,0 0-1,0 0 1,0 0-1,0 0 1,0 0 0,0 3-1,3 3-39,-1 1-1,1 0 0,-2 0 0,1 0 0,1 10 0,1 10 11,-2-1-1,0 1 1,-3 39-1,-15 82-20,-34 107 61,36-196 7,-53 198 188,52-218-106,-2 0 1,-1-1 0,-2-1 0,-29 46 0,37-69 9,-1-1 0,0 0 1,-14 14-1,25-27-89,0 0 0,0 0 0,0 0 0,0 0-1,0-1 1,0 1 0,0 0 0,-1 0 0,1-1 0,0 1-1,0-1 1,-1 1 0,1-1 0,0 1 0,0-1 0,-1 0 0,1 0-1,-1 1 1,1-1 0,0 0 0,-1 0 0,1 0 0,0-1 0,-1 1-1,1 0 1,0 0 0,-1-1 0,1 1 0,0-1 0,0 1-1,-1-1 1,1 0 0,0 1 0,0-1 0,0 0 0,-2-1 0,2 0 3,0 1 0,0 0 1,0-1-1,0 1 0,0-1 1,0 1-1,1-1 1,-1 0-1,1 1 0,-1-1 1,1 0-1,-1 1 1,1-1-1,0 0 0,0 1 1,0-1-1,0 0 1,0 0-1,0 1 0,0-1 1,1 0-1,-1 0 0,0 1 1,1-1-1,0 1 1,-1-1-1,2-2 0,5-6 12,-1 1-1,13-14 1,-11 15-32,1-1 5,0 0-1,1 1 1,0 0-1,1 1 1,0 0-1,0 1 1,0 0-1,0 1 1,1 0-1,18-4 1,-3 4-38,0 1-1,0 1 1,51 3 0,-47 0-12,131 5-71,6 0-3027,-84-10-4274,-69 4 5239,-8 0 957,0 0 0,0 0 0,0 0 0,0-1 0,0 0 1,10-5-1,15-7-2166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3552,'0'-2'220,"0"1"-1,-1-1 1,1 1 0,0-1 0,1 1 0,-1-1-1,0 1 1,0-1 0,1 1 0,-1-1-1,1 1 1,-1 0 0,1-1 0,-1 1-1,1 0 1,0-1 0,0 1 0,0 0 0,0 0-1,0 0 1,0 0 0,0 0 0,1-1-1,11-19 8840,-13 36-6011,-3 43-1427,-2 0 0,-17 69 0,-3 29-543,-8 171-833,31-317-289,1-6-491,1 0 0,0-1-1,-1 1 1,1 0 0,0 0 0,1-1 0,0 7 0,-1-3-3640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6:5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29 157 8128,'-20'-24'2618,"19"24"-2436,1-1-1,-1 0 0,0 0 0,0-1 0,1 1 1,-1 0-1,0 0 0,1 0 0,-1 0 0,1 0 1,0-1-1,-1 1 0,1 0 0,0 0 0,0-1 1,0 1-1,0 0 0,0-1 0,0 1 1,0 0-1,0 0 0,0-1 0,1 1 0,-1 0 1,0 0-1,1-1 0,-1 1 0,1 0 0,-1 0 1,1 0-1,1-2 0,1 0 392,0-1-1,1 1 1,-1 0 0,1 0-1,0 0 1,4-3 0,-2 2-541,8-5 434,0 1 0,1 0-1,1 1 1,-1 0 0,1 1 0,0 1-1,0 1 1,29-5 0,-34 8-317,1 1 0,0 0 0,-1 1 0,1 0-1,-1 0 1,1 2 0,-1-1 0,17 7 0,9 6 95,40 22 0,-48-22-147,10 5 78,0 2 0,-2 1 1,0 3-1,-2 0 0,43 43 0,-67-57-133,0 1 1,-1 0 0,-1 1-1,0-1 1,-1 2-1,0-1 1,-1 1 0,-1 0-1,0 1 1,6 29 0,-6-16 103,-2 1 1,-1-1 0,-1 1 0,-2-1-1,-3 34 1,1-46-88,0 1 0,-1-1-1,-1 0 1,-12 32 0,12-39-33,-1 0-1,0-1 1,0 1-1,-1-1 1,-1 0-1,1 0 1,-1-1-1,-1 0 1,-10 8-1,-1 0-8,-2-1 0,0-1 0,-1-2 0,0 0 0,-1-1 0,0-1 0,-1-1 0,-25 6 0,28-10-193,-1 0 1,1-2 0,-1 0 0,0-2 0,0 0-1,0-2 1,0 0 0,0-1 0,-32-8-1,40 6-670,1-1-1,0 0 1,-16-8-1,29 12 815,-5-1-713,1 0-1,-1-1 1,1 0 0,-1 0-1,1 0 1,0-1 0,0 0-1,1 1 1,-1-1 0,1 0-1,-6-9 1,-10-20-3585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7:18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126 421 3328,'0'-5'150,"0"1"0,1-1 0,-1 0 0,1 0 0,0 0 0,0 0 0,1 1 0,0-1 0,0 1 0,0-1 0,0 1 0,0 0 0,1-1 0,5-5 0,33-41 1418,-26 30-732,-12 18-564,0-1 1,0 1-1,0-1 1,-1 0-1,1 0 1,-1 0-1,0-1 1,0 1-1,-1 0 1,1-1-1,-1 1 1,0-1-1,1-5 1,-2 10-246,0-1 0,-1 0-1,1 1 1,0-1 0,0 1 0,0-1-1,-1 0 1,1 1 0,0-1 0,-1 1-1,1-1 1,0 1 0,-1-1 0,1 1 0,-1-1-1,1 1 1,-1 0 0,1-1 0,-1 1-1,1 0 1,-1-1 0,1 1 0,-1 0-1,0-1 1,1 1 0,-1 0 0,0 0 0,0 0 2,0-1 1,0 1-1,1 0 1,-1 0-1,0-1 1,1 1-1,-1 0 1,0-1-1,1 1 1,-1-1-1,0 1 1,1-1-1,-1 1 1,1-1-1,-1 0 1,1 1-1,-1-1 1,1 1-1,-1-1 1,1 0-1,0 1 1,-1-1-1,1 0 1,0 0-1,0 1 1,0-1-1,-1 0 1,1-1-1,1-2-11,-1-1 0,1 1-1,0 0 1,0-1 0,0 1 0,1 0-1,-1 0 1,1 0 0,0 0 0,4-6-1,2-1 48,0 1 0,11-12 0,-16 19-88,0 0 1,0 1 0,0-1 0,0 1-1,1 0 1,-1 0 0,1 0 0,-1 1-1,1-1 1,0 1 0,-1 0 0,1 0 0,0 0-1,0 0 1,0 1 0,0-1 0,0 1-1,0 0 1,-1 0 0,1 1 0,0-1-1,5 2 1,7 3-131,1 0 0,-2 0 0,30 16 0,-28-13 125,77 40 332,-91-46-219,0 0 0,0 0 1,0 0-1,0 0 0,3 3 1,-6-4-67,0-1 1,-1 1-1,1-1 1,0 1-1,0-1 0,-1 1 1,1-1-1,0 1 1,-1-1-1,1 1 1,0-1-1,-1 1 1,1-1-1,-1 0 1,1 1-1,-1-1 1,1 0-1,-1 1 1,1-1-1,-1 0 1,1 0-1,-1 1 1,-7 2 62,0-1 0,0 1 0,0-1 1,-1-1-1,1 0 0,0 0 0,-16 0 1,-2 0 21,-188 15-50,186-12-272,1 1 1,0 1 0,-40 14 0,54-16 152,12-3 42,-1-1-32,0 1 1,0-1-1,0 1 1,1-1 0,-1 1-1,0 0 1,0 0-1,1 0 1,-1 0-1,1 0 1,-1 0-1,1 0 1,-1 1-1,1-1 1,0 0-1,-3 4 1,4-5 50,1 1 0,-1-1 0,0 1 0,0 0 0,0-1 0,1 1 1,-1-1-1,0 1 0,1-1 0,-1 1 0,1-1 0,-1 0 0,0 1 0,1-1 0,-1 1 0,1-1 0,-1 0 0,1 0 1,0 1-1,-1-1 2,5 3 30,-1 0 0,1 0 1,0-1-1,0 0 0,0 0 0,0-1 1,0 1-1,0-1 0,0 0 0,10 1 0,7-1-60,29-3-1,-23 1 33,309-16 315,-127-6 37,-126 11-99,-41 4-42,-22 4 226,-21 4-430,1 0-1,-1 0 1,0 0 0,0 0-1,1 0 1,-1 0 0,0 0-1,0 0 1,0 0 0,1 0-1,-1 0 1,0 0-1,0 0 1,0 0 0,1 0-1,-1-1 1,0 1 0,0 0-1,0 0 1,0 0-1,1 0 1,-1 0 0,0 0-1,0-1 1,0 1 0,0 0-1,0 0 1,1 0 0,-1 0-1,0-1 1,0 1-1,0 0 1,0 0 0,0 0-1,0-1 1,0 1 0,0 0-1,0 0 1,0 0-1,0-1 1,0 1 0,0 0-1,0 0 1,0-1 0,0 1-1,0 0 1,0 0-1,0 0 1,0-1 0,0 1-1,0 0 1,0 0 0,0 0-1,0-1 1,-1 1 0,1 0-1,0 0 1,0 0-1,0 0 1,0 0 0,0-1-1,-1 1 1,1 0 0,0 0-1,0 0 1,0 0-1,-1 0 1,1 0 0,0-1-1,-14-5 26,-20-3-104,0 3 1,-38-4-1,52 7 69,-84-9 6,-231-36 383,312 43-426,-30-10-1,45 12 13,0 0 0,0-1 0,0 0 0,0 0 0,1-1 0,-11-8 0,13 8-37,1-1 0,0 1 0,-1-1 0,2 0 0,-1-1 0,1 1 0,0 0 0,-3-8 0,3 5-49,3 8 101,0 1 0,-1 0 0,1 0-1,0 0 1,0-1 0,0 1 0,0 0 0,0 0 0,0 0 0,0 0 0,0 0-1,0-1 1,-1 1 0,1 0 0,0 0 0,0 0 0,0 0 0,0 0 0,0 0-1,-1-1 1,1 1 0,0 0 0,0 0 0,0 0 0,-1 0 0,1 0 0,0 0-1,0 0 1,0 0 0,0 0 0,-1 0 0,1 0 0,0 0 0,0 0 0,0 0 0,-1 0-1,1 0 1,0 0 0,-7 7-215,-4 11-13,-53 124-752,52-116 860,12-25 136,-7 13-35,1-1 1,1 1 0,-6 22 0,10-32 45,1-1 1,-1 1 0,1 0-1,0 0 1,0 0-1,0 0 1,0 0-1,1 0 1,-1-1 0,1 1-1,0 0 1,0 0-1,0-1 1,1 1 0,-1 0-1,1-1 1,0 0-1,4 6 1,0-3 22,0 1 0,1-1-1,0 0 1,0 0 0,1-1 0,-1 0 0,1-1 0,0 1-1,1-1 1,-1-1 0,1 0 0,16 4 0,9 0-35,70 6 1,-103-13-2,349 9 440,-340-9-423,206-8 414,-184 8-739,-6 0 639,51-5 0,-60 3 19,-23 2-1,-23 2-251,0 0-79,0 1 1,0 1-1,-29 9 0,31-7-58,-266 62 65,280-65-114,1 0 1,0 1-1,-1 1 1,-16 8 0,24-10 49,-1 1 1,1-1-1,0 1 1,0 1 0,0-1-1,0 0 1,1 1 0,0 0-1,0 0 1,-5 9 0,-11 18 45,0-2 0,-2 0 1,-29 29-1,49-57 58,0 0 1,0 0 0,0-1-1,0 1 1,0 0-1,0-1 1,-1 0-1,1 1 1,0-1-1,-1 0 1,1 0 0,-1-1-1,0 1 1,1 0-1,-1-1 1,0 0-1,1 1 1,-1-1-1,0 0 1,-3-1 0,6 1-68,-1 0 1,0-1 0,1 1 0,-1 0 0,0-1 0,1 1 0,-1-1-1,1 1 1,-1-1 0,0 1 0,1-1 0,-1 1 0,1-1 0,0 1 0,-1-1-1,1 0 1,-1 1 0,1-1 0,0 0 0,-1 0 0,-3-18-168,1 7 81,2 10 30,1 0-1,-1-1 1,0 1 0,1 0-1,-1-1 1,1 1 0,0-1 0,0-3-1,1 6-32,1 0-1,-1 0 0,1 0 0,-1 0 1,1 1-1,-1-1 0,1 0 1,-1 1-1,1-1 0,1 2 1,16 6 2,-1 0 0,1-2 1,21 5-1,62 9 170,-92-18-70,138 20 129,2-6 0,202-6 1,-280-12 363,0-4 1,80-17 0,-150 23-462,0-1 1,-1 1-1,1-1 1,0 1 0,0-1-1,-1 0 1,1 1 0,0-1-1,-1 0 1,1 0 0,-1 0-1,1 0 1,1-3 0,-2 3-41,0 0 0,-1 0 1,1 0-1,-1 0 1,1 0-1,-1-1 0,0 1 1,0 0-1,1 0 0,-1 0 1,0 0-1,0-1 0,0 1 1,0 0-1,0 0 1,-1 0-1,1-1 0,0 1 1,0 0-1,-1 0 0,1 0 1,-1-2-1,-4-8-23,0 1 1,-1-1-1,0 1 0,-1-1 0,0 2 0,0-1 1,-10-9-1,-65-53-192,64 57 168,-1 0 24,11 9-42,1 1 0,1-1 0,-1 0-1,1 0 1,-7-9 0,11 12 45,1 1 0,0 0 1,-1-1-1,1 1 0,0-1 0,0 0 0,1 1 1,-1-1-1,1 0 0,-1 1 0,1-1 0,0 0 1,0 1-1,0-1 0,0 0 0,0 0 0,1 1 1,-1-1-1,1 0 0,0 1 0,1-5 1,0 2-16,1 1 1,0-1 0,0 0 0,0 1 0,0-1 0,1 1 0,-1 0 0,1 0 0,0 0 0,0 1 0,9-6 0,3-1-113,1 1 1,17-8-1,-5 6 27,-19 7 385,0 1-1,17-11 1,-27 14-251,1 0 0,-1-1 0,1 1 0,-1-1 0,0 1 0,1-1 0,-1 1 0,0-1 0,1 1 0,-1-1 0,0 1 0,0-1-1,1 1 1,-1-1 0,0 1 0,0-1 0,0 0 0,0 1 0,0-1 0,0 1 0,0-1 0,0 0 0,0 1 0,0-1 0,0 1 0,0-1 0,0 0 0,0 1 0,-1-1 0,1 1 0,0-1 0,0 1 0,-1-1 0,1 1 0,0-1 0,-1 1 0,1-1 0,-1 1 0,1-1 0,-1 0 0,-1-1 12,0 0 0,0 0 0,0 0 0,0 0-1,0 0 1,-1 1 0,1-1 0,-4-1 0,-15-7-30,7 3-113,0 1 1,0 1 0,-1 0-1,1 0 1,-18-2 0,14 1 55,0 1-923,27 14 409,2-3 470,0 1 1,0-2-1,21 9 1,14 6-63,0 4 197,-17-11 37,-1 2 0,-1 1-1,0 1 1,32 29 0,-51-40-15,1 0 0,-1 0-1,1 0 1,0-1 0,0-1 0,1 0-1,-1 0 1,1 0 0,0-1-1,0-1 1,0 0 0,0 0 0,18 0-1,11-1 105,0-2 1,49-8-1,-66 6-148,87-14 270,122-38 0,-121 28 4,-98 24-127,-1 0 0,1 0 0,-1-1 0,0-1 0,0 0 0,0 0 0,-1-1 0,13-9 0,-19 13-194,0-1 0,0 1 0,0 0-1,7-3 1,9-4-78,7-4-51,46-16 0,-43 19 185,-16 5-10,118-39-168,-131 43 136,1 1 0,-1-1 0,1 1 0,0-1 0,-1 1 0,1 0 0,0 0 0,-1 0-1,1 0 1,0 0 0,-1 0 0,1 0 0,0 0 0,-1 1 0,1-1 0,0 1 0,1 0-1,-2 0 10,0 1 0,-1-1-1,1 1 1,0-1 0,0 1-1,-1-1 1,1 1 0,-1-1-1,0 1 1,1 0 0,-1-1-1,0 1 1,0 0 0,0-1-1,0 1 1,-1 2 0,1 6-33,-1-1 1,-1 1-1,0-1 1,0 0-1,-6 15 1,4-15 75,1 0 0,1 0 0,-1 1 0,2-1 0,-2 17 0,3-25 4,0 0 1,-1 1 0,1-1 0,0 0 0,0 0 0,1 1 0,-1-1 0,0 0 0,0 0 0,1 1 0,-1-1 0,0 0 0,1 0 0,-1 0 0,1 1 0,0-1 0,-1 0 0,1 0 0,0 0 0,0 0 0,1 1 0,-1-2-11,-1 0 1,1 0-1,-1 1 1,1-1-1,-1 0 1,1 0-1,-1 0 1,1 0-1,0 0 1,-1 0-1,1 0 1,-1 0-1,1 0 1,-1-1-1,1 1 1,-1 0-1,1 0 1,0-1-1,15-11 695,-12 7-689,0 0 1,0 0-1,0-1 1,-1 0-1,1 0 1,-2 0-1,1 0 1,3-13-1,-3 8 32,0 0 1,-1-1-1,0 1 0,-1-17 0,-1-33-357,0 61 264,0-1 0,1 1 0,-1 0 0,0-1 1,0 1-1,0-1 0,0 1 0,0-1 0,0 1 0,-1 0 1,1-1-1,0 1 0,0 0 0,0-1 0,0 1 0,0-1 0,-1 1 1,1 0-1,0-1 0,0 1 0,0 0 0,-1-1 0,1 1 1,0 0-1,-1 0 0,1-1 0,0 1 0,-1 0 0,1 0 0,-1-1 1,0 1-16,0 0 1,1 0-1,-1 0 0,0 0 1,0 1-1,1-1 1,-1 0-1,0 0 1,0 1-1,1-1 0,-1 0 1,0 1-1,1-1 1,-2 1-1,-21 21-502,22-21 549,-6 6-144,0 1-1,1 0 0,-10 15 1,15-21 132,0 0 0,0 0 0,0 0 0,0 0 1,0 0-1,0 1 0,1-1 0,-1 0 0,1 0 0,-1 1 1,1-1-1,0 0 0,0 1 0,0-1 0,0 0 0,0 0 0,1 1 1,-1-1-1,1 0 0,-1 0 0,1 1 0,0-1 0,1 2 1,12 15 99,23 26 1,0-2-14,-14-9-99,-22-31 45,0-1 1,0 1-1,0 0 0,0-1 1,0 1-1,0 0 1,-1-1-1,1 1 1,-1 0-1,0 0 0,0 5 1,-1 2 49,-1 5 61,0 1 0,-1-1 0,-1 0 0,0-1 0,-1 1 0,-13 25-1,-4 3 6,16-28-93,-1-1 1,-13 18 0,16-25 6,3-5 22,0 0-1,-1 0 0,1 0 1,-1-1-1,1 1 0,-5 3 326,3-17 633,3 6-1019,-1 0 0,0-1 0,0 1 0,0 0 0,-1 0 0,0 0 0,0 0 0,-4-7 0,5 11-56,0-1-1,0 1 0,0 0 0,0 0 0,-1 0 0,1 0 1,-1 0-1,0 0 0,0 0 0,0 1 0,1-1 0,-1 1 0,-1-1 1,1 1-1,0 0 0,0 0 0,0 0 0,-1 0 0,1 0 1,-1 0-1,1 0 0,0 1 0,-5-1 0,1 1-47,0 1 1,0 0-1,0 0 0,0 1 1,0-1-1,0 1 0,-9 5 1,-40 23-237,33-16 260,-96 59-47,61-35 832,47-34-555,10-4-158,0 0 0,-1 0 1,1 0-1,0 0 0,0 0 0,0 0 0,0 0 0,0 0 0,0 0 0,0 0 0,-1-1 0,1 1 0,0 0 1,0 0-1,0 0 0,0 0 0,0 0 0,0 0 0,0 0 0,0 0 0,0-1 0,0 1 0,0 0 0,0 0 1,0 0-1,-1 0 0,1 0 0,0 0 0,0 0 0,0-1 0,0 1 0,0 0 0,0 0 0,0 0 0,0 0 0,0 0 1,0 0-1,1-1 0,-1 1 0,7-19 476,-3 10-508,-2 2 38,0 0 0,0 0 1,-1 0-1,0 0 0,0 0 0,-1 0 0,0 0 1,0 0-1,-1 0 0,0 0 0,-3-11 0,4 15-39,-1 1-1,1-1 1,-1 1 0,0 0-1,0-1 1,0 1-1,0 0 1,-1 0-1,1 0 1,-1 0-1,1 0 1,-1 0-1,0 0 1,1 0-1,-1 1 1,0-1-1,0 1 1,0-1-1,0 1 1,-1 0 0,1 0-1,0 0 1,-1 0-1,1 0 1,0 0-1,-1 0 1,1 1-1,-1 0 1,1-1-1,-1 1 1,1 0-1,-1 0 1,1 0-1,-1 1 1,-4 0-1,0 1-45,-1 1-1,0 0 1,1 0-1,-1 0 0,1 1 1,-10 7-1,5-4 27,-64 36 260,-2-4 1,-2-4 0,-162 49-1,236-82-148,-14 3 170,20-5-229,-1 0 0,1 0 0,-1 1 0,1-1 0,-1 0 0,1 0 0,-1 0 0,1 0 0,-1 0 0,1 0 1,-1 0-1,1-1 0,-1 1 0,1 0 0,-1 0 0,1 0 0,-1 0 0,1-1 0,-1 1 0,1 0 0,-1 0 0,1-1 1,-1 1-1,1 0 0,-1-1 0,1 0-15,0 0 1,0 1 0,0-1 0,0 0-1,0 1 1,0-1 0,0 0 0,0 1-1,0-1 1,1 0 0,-1 1-1,0-1 1,0 1 0,1-1 0,-1 0-1,1 1 1,-1-1 0,0 1 0,1-1-1,-1 1 1,1-1 0,12-14-162,18-15 0,1-2-48,63-67 49,182-188 475,-264 275-281,29-33 433,-42 45-452,1-1 1,0 0-1,0 0 0,-1 0 0,1 0 1,-1 0-1,1 1 0,-1-1 0,1 0 1,-1 0-1,1 0 0,-1 0 0,0 0 1,0-1-1,1 1 0,-1 0 0,0 0 1,0-1-1,0 1-14,-1 1 1,1-1 0,0 1-1,-1-1 1,1 1-1,-1-1 1,1 1-1,0-1 1,-1 1-1,1 0 1,-1-1 0,1 1-1,-1 0 1,1-1-1,-1 1 1,1 0-1,-1 0 1,0 0-1,1-1 1,-1 1-1,1 0 1,-1 0 0,-1 0-1,-6 0-131,0 0 0,0 0 0,-15 4-1,22-4 128,-52 10-88,1 3 0,-98 36 1,-98 61 246,89-36 512,153-72-620,1 1-51,0-1 0,0 0-1,0 0 1,0 0-1,0 0 1,-1-1-1,1 0 1,-1 0-1,1 0 1,-10-1-1,14 0 3,1 0-1,-1-1 1,0 1-1,0 0 1,1 0-1,-1-1 1,0 1-1,1 0 1,-1-1-1,0 1 1,1-1-1,-1 1 1,1-1-1,-1 1 1,1-1-1,-1 0 1,1 1-1,-1-1 1,1 0-1,-1 1 1,1-1-1,0 0 1,-1 1-1,1-1 1,0 0-1,0 0 1,-1 0-1,1-2-16,0 1-1,0-1 0,0 1 0,0-1 1,0 1-1,1-1 0,0-2 0,2-8-21,2 0-1,0 0 0,0 0 0,1 0 0,1 1 0,0 0 0,10-11 0,9-11 133,30-29-1,-38 46 17,-14 13-65,1 1 0,-1-1 0,-1 0 0,1 0-1,0 0 1,-1-1 0,5-8 0,-8 13-28,1-1 0,-1 1 0,0 0 0,0-1 0,0 1 0,1-1 0,-1 1 0,0 0 0,0-1 0,0 1 0,0-1 0,0 1-1,0-1 1,0 1 0,0 0 0,0-1 0,0 1 0,0-1 0,0 1 0,0-1 0,0 1 0,-1 0 0,1-1 0,0 1 0,0-1 0,0 1 0,-1 0 0,1-1 0,0 1 0,0 0 0,-1-1 0,0 0-10,0 1-1,0 0 1,0-1 0,0 1 0,0 0 0,0 0 0,0-1 0,0 1 0,0 0 0,0 0 0,0 0 0,-2 0 0,-3 1-52,0 0 0,-1 1 0,-7 2 0,-87 26-236,38-12 299,32-11-236,45-9-93,7-3 273,0 0-1,26-11 1,-4 1 102,362-88-129,-368 95-133,0 2 0,71-3 0,-105 9 218,-1 0-1,0 0 0,1 0 0,-1 1 0,1-1 0,-1 1 0,1-1 0,-1 1 0,0 0 0,0 0 0,1 0 0,-1 0 0,0 0 0,0 0 0,0 1 0,0-1 0,2 3 0,-3-3 6,-1-1 0,0 1 0,1-1 0,-1 1 0,1 0 0,-1 0 0,0-1 0,0 1 0,1 0 0,-1 0 0,0-1 0,0 1 0,0 0 0,0 0 0,0-1 0,0 1 0,0 0 0,0 0 0,0 0 0,0-1 0,-1 2 0,0 0 3,0 0 0,0 0-1,0 0 1,0-1-1,0 1 1,-1 0 0,1-1-1,-1 1 1,1-1-1,-1 1 1,-2 1-1,-13 7 9,0 0-1,-1-1 1,-21 8-1,24-11-31,-251 125 92,-2 10 247,215-118-250,-1-2 0,-2-2 1,-64 12-1,104-27-4,0-1 0,-1-2-1,1 1 1,0-2-1,-1 0 1,-21-3-1,29 1-44,1 0-1,-1 0 0,1-1 0,-1 0 0,1 0 0,0-1 0,1 0 0,-1 0 0,1-1 0,-1 0 0,2-1 1,-1 1-1,-8-10 0,-72-80-97,78 87-123,0 0 0,-1 0 1,-14-8-1,29 41-1722,-1-18 1893,1 0 0,0-1 0,1 1 0,0-1 0,0-1 0,0 1 0,1-1-1,0 0 1,0 0 0,8 3 0,0 0 108,1-1 1,1-1-1,33 7 0,-9-5 86,0-1 1,1-3 0,0-1-1,-1-2 1,63-7 0,-77 2-58,1-2 1,-1 0-1,0-2 1,33-14-1,95-55 701,-128 62-565,-2-1-1,0-1 0,27-24 1,-45 34-181,0 0-1,0 0 1,0 0 0,-1-1-1,0 0 1,0-1 0,-1 1-1,0-1 1,-1 0 0,0 0-1,0 0 1,-1-1 0,3-13-1,-6 18-72,1-1-1,-1 1 0,0-1 0,-1 1 0,1 0 0,-1-1 1,0 1-1,0 0 0,-1-1 0,1 1 0,-4-6 0,4 9-46,0 0-1,0 0 1,0 0-1,0 0 1,0 0 0,0 1-1,-1-1 1,1 0-1,-1 0 1,0 1-1,1-1 1,-1 1-1,0 0 1,0-1-1,0 1 1,1 0-1,-1 0 1,-1 0-1,1 1 1,0-1-1,0 0 1,0 1-1,0-1 1,0 1-1,-1 0 1,1 0-1,0-1 1,-4 2-1,5-1 0,0 0 1,0 0-1,0 0 0,0 1 0,0-1 0,0 0 0,0 1 0,0-1 0,0 1 0,0-1 0,0 1 0,0-1 1,1 1-1,-1 0 0,0-1 0,0 1 0,0 0 0,1 0 0,-1 0 0,1 0 0,-1-1 0,0 1 0,1 0 1,0 0-1,-1 0 0,1 0 0,-1 0 0,1 0 0,0 0 0,0 0 0,-1 2 0,1-2 8,0 1-1,1 0 1,-1-1-1,0 1 1,0 0-1,1-1 1,-1 1 0,1 0-1,-1-1 1,1 1-1,0-1 1,0 1-1,0-1 1,0 0-1,0 1 1,0-1-1,0 0 1,0 1-1,0-1 1,2 1-1,6 4-320,1 0 0,0-1 0,0 0 0,1 0 0,-1-1 0,17 4 0,49 12-991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4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1 737 2144,'0'0'151,"0"1"-1,1 0 1,-1-1-1,0 1 1,1 0-1,-1-1 1,0 1 0,1-1-1,-1 1 1,1-1-1,-1 1 1,1-1-1,0 1 1,-1-1 0,1 1-1,-1-1 1,1 0-1,0 1 1,-1-1 0,1 0-1,0 0 1,-1 1-1,1-1 1,0 0-1,-1 0 1,1 0 0,0 0-1,0 0 1,0 0-1,1 0 56,1 1-1,-1-1 0,0 0 1,0 0-1,0 0 0,0-1 0,0 1 1,0-1-1,2 0 0,3-3 120,-1-1 0,1-1 0,-1 1 0,-1-1-1,1 0 1,-1-1 0,0 1 0,-1-1 0,5-8-1,130-244 775,-76 135-747,2-4 160,-63 121-503,1 0 0,-1 0 0,0 0 1,0 0-1,-1 0 0,0 0 0,-1 0 0,1 0 1,-1-1-1,-1 1 0,1 0 0,-1 0 0,-1-1 1,1 1-1,-1 0 0,0 0 0,-5-9 0,6 14-28,0 0 0,-1 0-1,1 0 1,-1 0 0,1 0 0,-1 0-1,0 1 1,0-1 0,1 0 0,-1 1-1,0 0 1,0-1 0,-1 1 0,1 0-1,0 0 1,0 0 0,-1 1 0,1-1-1,0 0 1,-1 1 0,1-1 0,0 1-1,-1 0 1,1 0 0,-1 0 0,1 0-1,-1 0 1,1 1 0,0-1 0,-1 1-1,-2 1 1,-3 0-101,1 1 0,0 0 0,0 0 0,0 0 0,1 1 0,-1 0 0,1 1 0,-11 9 0,9-7 45,0 1 0,1 0-1,0 0 1,0 1 0,1 0-1,1 0 1,-7 13 0,5-2 207,0 2 0,2-1 1,0 1-1,2-1 1,0 1-1,1 0 0,2 0 1,0 0-1,1 0 1,1 0-1,2 0 0,0 0 1,1 0-1,1-1 0,1 0 1,16 35-1,-15-42-12,0 1-1,1-1 1,1 0-1,0-1 1,0 0-1,2 0 0,-1-1 1,2-1-1,13 11 1,-12-11 80,-11-8-62,1-1 0,-1 1 1,1-1-1,-1 1 0,1-1 1,5 3-1,-7-5 299,6 0-2490,-3 0 640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11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48 6464,'-58'-28'2400,"48"22"-1856,-3-3-160,8 4-416,1 5-64,-1 0-96,0 0 96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7:2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1381 2400,'0'0'182,"0"0"0,0-1 0,0 1 0,0 0-1,0 0 1,1-1 0,-1 1 0,0 0 0,0 0 0,0-1 0,0 1 0,0 0 0,1 0 0,-1-1-1,0 1 1,0 0 0,1 0 0,-1 0 0,0-1 0,0 1 0,1 0 0,-1 0 0,0 0 0,0 0 0,1 0-1,-1 0 1,0 0 0,1 0 0,-1-1 0,0 1 0,0 0 0,1 0 0,-1 0 0,0 0 0,1 0-1,-1 1 1,0-1 0,0 0 0,1 0 0,-1 0 0,1 0 0,2 0 1250,11-6 3101,85-49-1312,-28 14-2442,-29 17-491,58-42 0,-46 19 56,94-106 1,26-24 59,-149 156-333,0 1 1,2 1-1,0 2 0,2 0 1,0 2-1,0 1 0,49-15 1,-50 24-101,-27 5 29,0 0-1,-1 0 1,1-1 0,-1 1-1,1 0 1,0 0-1,-1 1 1,1-1 0,-1 0-1,1 0 1,0 0 0,-1 0-1,1 0 1,-1 1 0,1-1-1,0 0 1,-1 0-1,1 1 1,-1-1 0,1 1-1,-1-1 1,1 0 0,-1 1-1,0-1 1,1 1 0,-1-1-1,1 1 1,-1-1 0,0 1-1,0-1 1,1 1-1,-1-1 1,0 1 0,0 0-1,1-1 1,-1 1 0,0-1-1,0 2 1,0 10-16,0 24 76,1-34-36,-1 0 0,0 0 0,1-1 0,-1 1 0,1 0 0,-1-1 0,1 1 0,0 0 0,0-1 1,0 1-1,0-1 0,0 1 0,0-1 0,0 0 0,0 1 0,3 1 0,1 0 93,0 0 0,1 0-1,-1-1 1,1 0 0,-1 0-1,1 0 1,0-1 0,-1 0-1,1 0 1,0 0 0,0-1-1,8 0 1,8-2 120,0-1 1,29-6 0,311-87 610,-229 49-614,187-93 1,175-125 26,-446 235-144,134-92-703,-181 120 535,20-18-1831,-21 19 1721,-1 1 0,1-1-1,-1 1 1,0-1-1,1 1 1,-1-1 0,0 1-1,1-1 1,-1 1 0,0-1-1,0 0 1,1 1-1,-1-1 1,0 1 0,0-1-1,0 0 1,0 1-1,0-1 1,0 1 0,0-1-1,0 0 1,0 1 0,0-1-1,0 0 1,0 1-1,-1-1 1,1 1 0,0-1-1,0 1 1,-1-1-1,1 0 1,0 1 0,-1-1-1,1 1 1,0-1-1,-2 0 1,2 1 10,0 0 0,-1-1-1,1 1 1,-1 0 0,1-1-1,-1 1 1,1 0 0,0 0-1,-1 0 1,1-1 0,-1 1 0,1 0-1,-1 0 1,1 0 0,-1 0-1,1 0 1,-1 0 0,0 0 0,-21 3-4895,-2 5 1628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7:2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56 632 2080,'0'0'7482,"-12"0"-1040,6 1-4953,1 1 975,24-30 517,58-32-1312,12-11-1098,-57 40-422,-1-1-1,48-67 1,41-85 269,-85 128-247,-30 47-323,0 1 1,0-1-1,-1 0 1,6-19-1,-9 20-77,-1 5 81,0 6 72,-15-1-340,-12 22 251,6-8 66,1 2 0,1 0 0,-22 27 0,-44 69 127,0-2 6,12-15-47,-34 41 85,84-110 256,3-12-254,11-9 242,26-11 62,62-17-263,117-14-1,-87 17-178,-79 13 105,2 0 195,36-11-1,-67 15-194,1 1 0,0-1-1,0 0 1,0 0 0,0 0 0,-1 0 0,1 0-1,-1 0 1,1 0 0,0 0 0,-1-1-1,0 1 1,1-1 0,-1 1 0,0-1-1,2-3 1,-2 2 1,0 1-1,0-1 0,0 0 1,0 0-1,0-1 0,-1 1 1,0 0-1,1 0 0,-2-6 1,0-4-24,-1 0 1,-1 0 0,-1 0-1,-4-13 1,3 10-141,-6-14-440,0 1 1,-2 0-1,-1 1 0,-2 0 1,0 2-1,-29-36 1,44 61 532,-2-3-645,0 0 0,0 0 1,0 0-1,0 0 0,1-1 1,-1 1-1,-2-10 0,4 1-1805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7:38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3072,'-4'0'5370,"-6"0"2636,6 2-7554,-2 0-393,5-2-4,3 1 72,-1-1-101,-10-4-2735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7:39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2496,'0'12'15653,"1"-16"-14389,11-5-444,-6 6-489,-1-1 0,-1 0 0,1 0-1,7-9 1,0-2-211,1 0-1,1 2 0,19-17 0,-26 24-103,0 1 1,1 0-1,0 0 0,0 0 1,0 1-1,1 0 0,-1 1 1,1 0-1,9-2 0,-15 5-17,0 0-1,0-1 0,0 2 0,0-1 0,0 0 0,0 0 1,0 1-1,-1 0 0,1 0 0,0-1 0,0 2 1,-1-1-1,1 0 0,4 3 0,3 3 96,0 0 0,11 12 0,3 2 243,-12-13-139,0 0-1,0-1 1,1-1-1,0 0 0,0 0 1,0-1-1,1-1 1,0 0-1,18 2 1,-21-4-66,1-1 1,0-1 0,-1 1 0,1-2 0,-1 0-1,1 0 1,-1-1 0,1-1 0,-1 1 0,0-2-1,20-8 1,63-41-277,-92 52-181,0-1 0,0 0 0,-1 0 0,1 0 0,-1 0 0,1 0 0,-1 0 0,0 0 0,0-1 0,0 1 0,0 0 0,0-1 0,0 1 0,0-5 0,0 4-501,0 1 1,-1-1-1,1 1 0,0-1 1,0 1-1,0 0 1,0-1-1,1 1 0,-1 0 1,4-4-1,11-2-2288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7: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276 362 2656,'-3'-1'318,"3"1"-282,0 0-1,0 0 1,-1 0 0,1 0-1,0 0 1,-1 0 0,1 0 0,0 0-1,0 0 1,-1 0 0,1 0-1,0-1 1,0 1 0,-1 0 0,1 0-1,0 0 1,0 0 0,-1-1-1,1 1 1,0 0 0,0 0 0,0 0-1,-1-1 1,1 1 0,0 0-1,0 0 1,0-1 0,0 1 0,0 0-1,-1 0 1,1-1 0,0 1-1,0 0 1,0-1 0,-12 5 8259,7 0-3909,5-4-4322,0 1 0,0-1 0,0 0 0,0 0 0,0 0 0,0 0 1,0 1-1,0-1 0,0 0 0,0 0 0,0 0 0,0 0 0,0 0 0,0 1 0,0-1 0,1 0 0,-1 0 0,0 0 0,0 0 0,0 0 0,0 0 0,0 1 0,0-1 0,1 0 0,-1 0 0,0 0 0,0 0 0,0 0 0,0 0 0,0 0 0,1 0 0,-1 0 0,0 0 0,0 0 0,0 0 0,0 0 0,1 0 0,8 5 952,-8-4-931,0 0 0,0 0 0,0-1 0,0 1 0,0-1 1,0 1-1,0-1 0,1 1 0,-1-1 0,0 0 0,2 1 0,10 1 201,0-1 0,-1-1 0,14 0 0,-22-1-240,1 1 1,-1-1 0,0 0 0,0 0-1,0 0 1,0-1 0,0 1-1,0-1 1,0 0 0,0 0 0,-1 0-1,1-1 1,4-3 0,0-1-14,0-1-1,-1 0 1,0-1 0,0 0 0,-1 0 0,0 0 0,-1-1 0,0 1 0,0-1 0,-1-1-1,4-15 1,-3 9 6,0 0 1,-2 0-1,3-30 0,-5 40-96,-1-1 1,-1 1-1,1 0 0,-1 0 1,0 0-1,0 0 1,-1-1-1,0 2 0,0-1 1,-1 0-1,-7-12 1,9 16 21,-1 0 1,0 1 0,0-1-1,0 1 1,0 0 0,0 0-1,0 0 1,-1 0 0,1 0-1,-1 0 1,1 0 0,-1 1 0,0-1-1,1 1 1,-1 0 0,0 0-1,-6-1 1,5 1 31,-1 1 1,1 0 0,0 0-1,-1 0 1,1 1-1,0 0 1,0-1-1,-1 2 1,1-1-1,0 0 1,-6 4 0,-3 2 19,1 0 1,0 1 0,0 1 0,1 0-1,0 1 1,-14 15 0,13-12 44,-48 52 136,-68 96 1,109-135 88,11-16-211,1 0-1,0 0 1,1 1-1,0 0 1,0 0-1,-6 21 1,11-29-50,1 0 0,0 0 0,0 0 0,0 0 0,0 0 0,0 1 0,1-1 0,-1 0 0,1 0 1,0 0-1,0 0 0,0 0 0,0 0 0,0 0 0,1 0 0,-1-1 0,1 1 0,0 0 0,0-1 1,0 1-1,0-1 0,5 4 0,3 3 129,1-1 0,0 0 1,21 12-1,-19-14-36,0 0 0,1-1 0,-1 0 0,1-1 0,0 0 0,0-1 0,0-1 0,15 0 0,4 0-124,-1-2 0,48-7 0,91-17-937,-118 15-2751,-26 4 264,-5 4 1099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7:42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2976,'-4'3'18191,"31"2"-16388,63-3-700,49 0-531,-102-5-581,-20 1 57,0 0-1,-1 2 1,30 2-1,-22-1-19,-14-1-893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7:5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35 3392,'0'-2'162,"0"2"-108,0 0 0,0-1-1,0 1 1,0 0 0,-1-1 0,1 1-1,0 0 1,0-1 0,0 1 0,0 0-1,-1 0 1,1-1 0,0 1 0,0 0-1,0 0 1,-1-1 0,1 1 0,0 0-1,0 0 1,-1 0 0,1-1 0,0 1-1,-1 0 1,1 0 0,0 0 0,0 0-1,-1 0 1,1 0 0,0 0 0,-1 0-1,1 0 1,-1-1 0,1 0 373,0 0 0,0 0 0,0 0 0,0 0-1,0 0 1,0 0 0,0 0 0,0-1 0,0 1 0,0 0 0,1 0 0,-1 0 0,0 0 0,1 0 0,-1 0 0,1 0-1,-1 0 1,1 0 0,1-1 0,1-1 1466,-5 6 290,-3 9-1139,4-5-938,1 0 0,-1 1-1,-1-1 1,0 0 0,-2 8 0,2-7 16,0 0 0,1 0 1,0 13-1,-3 13 279,-3 2-43,1-1-1,-2 61 0,1 58-90,6-119-191,0-21 10,0 1 1,0-1-1,-6 23 0,1-26 492,4-9-180,3-3-152,0 0-189,-1-1 1,0 1-1,1 0 0,-1 0 1,0-1-1,0 1 1,0 0-1,0 0 1,0-1-1,0 1 1,0-2-1,0-8 230,13-68-394,-9 53 49,1 0 1,1 0-1,1 1 1,16-38-1,-18 54 41,0-1 0,0 2 0,1-1 0,0 1 0,0 0 0,1 0 0,0 0 0,1 1 0,0 0 1,0 1-1,0 0 0,1 0 0,-1 1 0,2 0 0,-1 0 0,10-3 0,-2 2-54,1-1-24,-1 1-1,1 0 0,0 2 0,33-5 1,-39 8 55,0 1 0,1 0 0,-1 1 0,14 2 0,-23-2 44,-1-1 0,1 0-1,-1 1 1,1 0-1,-1 0 1,1 0-1,-1 0 1,0 0-1,1 0 1,-1 0 0,0 1-1,0-1 1,0 1-1,0 0 1,0-1-1,0 1 1,0 0 0,-1 0-1,1 0 1,-1 0-1,1 1 1,-1-1-1,0 0 1,0 1-1,1 3 1,-1-3 9,-1 1 1,-1-1-1,1 0 0,0 0 1,-1 0-1,0 0 0,1 0 1,-1 0-1,0 0 0,-1 0 1,1 0-1,0 0 0,-1 0 1,0-1-1,0 1 0,0-1 1,-3 4-1,-5 6 37,-1-1 0,-14 11-1,11-11 51,0-1 0,0 0-1,-1-1 1,0 0 0,-18 7-1,22-12-47,1-1 0,0 0-1,-1 0 1,0-1 0,0 0-1,0-1 1,0 0 0,0-1-1,-14-1 1,22 0-42,0 1-1,-1-1 1,1 0-1,-1 1 1,1-2 0,0 1-1,0 0 1,0-1-1,-5-2 1,0-2-121,1 0 0,-10-10 0,15 13 49,21 87-551,-16-70 687,0 0-1,2 0 1,-1-1 0,2 0-1,0 0 1,0 0-1,1-1 1,1 0 0,0 0-1,1-1 1,0 0 0,0 0-1,1-1 1,1-1 0,0 1-1,0-2 1,1 0 0,0 0-1,0-1 1,14 6 0,-20-11-54,-1 1 1,1-2 0,0 1-1,1-1 1,-1 0 0,0 0-1,9 0 1,-14-1-981,-1-5-1724,2-14-6392,6 8 5578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7:51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94 3488,'-6'-7'8537,"6"6"-8232,7-5 5213,1 1-5969,8-8 1051,0 1 0,1 0 0,36-17 0,-50 27-578,1 1-1,0 0 1,0 0 0,0 0 0,0 0 0,0 0 0,1 1 0,-1 0 0,0 0-1,0 0 1,0 0 0,0 0 0,8 3 0,-10-3 8,0 1 0,-1-1 1,1 1-1,-1 0 0,1-1 0,0 1 0,-1 0 1,0 0-1,1 0 0,-1 0 0,1 0 0,-1 0 1,0 0-1,0 1 0,0-1 0,0 0 0,0 1 1,0-1-1,0 1 0,0-1 0,0 1 1,-1-1-1,1 1 0,-1 0 0,1-1 0,-1 1 1,0 0-1,1 0 0,-1-1 0,0 1 0,0 0 1,0-1-1,0 1 0,-1 0 0,1-1 0,-1 3 1,0 2 57,-1-1 0,0 0 0,0 0 0,0 0 0,-1 0 1,0 0-1,0 0 0,0 0 0,0-1 0,-1 0 0,1 0 1,-1 0-1,0 0 0,-1 0 0,1-1 0,-6 4 0,-12 13 55,19-17-110,0 0 1,0 0-1,0 0 1,0 0-1,-1-1 1,1 1-1,-1-1 1,1 0-1,-1 0 0,0 0 1,-5 1-1,3-2-82,-5 3-296,11-4 337,0 1 1,0-1-1,0 0 1,0 0-1,0 1 1,0-1-1,0 0 1,0 1-1,0-1 1,0 0-1,0 1 1,0-1-1,0 0 1,0 0-1,0 1 1,0-1-1,0 0 1,0 1-1,1-1 1,-1 0-1,0 0 1,0 1-1,0-1 1,1 0-1,-1 0 1,0 0-1,0 1 1,0-1-1,1 0 1,-1 0-1,0 0 1,0 0-1,1 1 1,-1-1-1,0 0 1,1 0-1,9 7 4,1 0-1,-1-1 1,17 6-1,3 3-19,-22-11 151,-1 1 0,15 11 1,-20-15-79,-1 1-1,1-1 1,0 1 0,0-1 0,-1 1-1,1 0 1,-1 0 0,0 0 0,1 0 0,-1 0-1,0 0 1,0 0 0,0 0 0,-1 1 0,2 3-1,-2-3 10,0-1 1,0 0-1,-1 1 0,1-1 0,-1 1 0,1-1 0,-1 0 0,0 0 0,0 1 1,0-1-1,0 0 0,-1 0 0,1 0 0,0 0 0,-1 0 0,0-1 1,1 1-1,-1 0 0,0-1 0,0 1 0,-2 1 0,-5 2 127,0 0 0,0-1 0,-18 7 0,16-7 68,0-1-233,0-1 0,0 0-1,0 0 1,0-1 0,0 0-1,0-1 1,0-1 0,0 0-1,0 0 1,0-1 0,0 0 0,-11-4-1,12 3-134,4 1-335,1 0 1,-1 0 0,0 0-1,1 0 1,0-1-1,-1 0 1,1 0 0,-8-7-1,12 10 314,1-1-1,-1 1 1,1-1-1,-1 1 0,1-1 1,0 1-1,-1-1 1,1 0-1,0 1 0,0-1 1,0 1-1,-1-1 1,1 0-1,0 1 0,0-1 1,0 0-1,0 1 1,0-1-1,0 0 0,0 1 1,0-1-1,0 1 1,1-2-1,-1 0-171,1 1 0,0 0 0,-1 0 0,1-1 0,0 1 1,0 0-1,0 0 0,0 0 0,0 0 0,1-1 0,2-1-875,0 0-1,0 0 1,0 1 0,0 0-1,1 0 1,4-1-1,21-4-2746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7:52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13 152 3136,'1'-16'1874,"1"-4"6406,-2 56-4623,-4 148 25,4-101-2532,1-39-178,-1-43-598,-6-8 687,4 1-952,1 0 0,-1 0-1,2 0 1,-1-1 0,0 1 0,1 0 0,0-1 0,2-7-1,-1-11 70,-1-10-183,2-88-66,0 104 61,1 0-1,0 0 1,1 0 0,10-25-1,-11 36 19,0 1 0,0-1 0,1 1 0,0 0 0,0 0 0,1 0 0,6-6 0,-9 10-5,1 1 1,-1 0-1,1 0 0,0 0 0,0 0 0,-1 0 1,1 0-1,1 1 0,-1 0 0,0-1 0,0 1 1,0 0-1,0 0 0,1 1 0,-1-1 0,1 1 1,-1 0-1,0 0 0,7 0 0,1 3 20,1-1 0,-1 2 0,0-1-1,-1 2 1,13 5 0,5 3 27,68 27-1773,-93-38 866,1 0 0,-1 0 0,1 1 0,-1-1 0,5 5 0,-7-6 351,13 11-2133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06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311 565 3904,'2'-4'865,"0"0"1,0-1-1,1 1 1,-1 0-1,1 0 1,3-3-1,-3 1 1949,-11 0 842,5 6-3518,1-1 0,-1 1 0,0-1 0,1 1 0,-1 0 0,1 0 0,-1 1 0,0-1 0,1 0 0,-1 1 0,1 0 0,-4 0 0,-3 1 174,0 1-202,-1 0 0,0 1 1,1 0-1,0 1 0,0 0 0,0 0 0,1 1 0,-1 0 1,1 0-1,1 1 0,-8 8 0,-9 10-58,2 2 0,-19 29-1,28-37-96,1 0 0,0 1 0,-11 30 0,19-39 27,0 0 0,1 0 0,0 1 0,1-1 0,0 1 1,0 0-1,2-1 0,0 19 0,0-26 58,1 0-1,0 0 1,0 0-1,0 0 1,0-1 0,1 1-1,0 0 1,-1-1-1,1 1 1,1-1 0,-1 0-1,0 1 1,1-1 0,-1 0-1,1 0 1,0-1-1,0 1 1,0-1 0,1 1-1,-1-1 1,0 0-1,1 0 1,0-1 0,-1 1-1,1-1 1,0 0-1,0 0 1,0 0 0,0 0-1,-1 0 1,1-1-1,0 0 1,0 0 0,0 0-1,0 0 1,0-1-1,0 1 1,0-1 0,0 0-1,0-1 1,0 1-1,-1 0 1,1-1 0,0 0-1,-1 0 1,6-4-1,-2 0-4,0 0 0,-1-1 0,0 1 0,0-1 0,-1-1 0,1 1-1,-2-1 1,1 0 0,-1 0 0,4-12 0,3-9 127,10-52 0,-9 28-6,-8 36-149,0-1-1,-2 0 1,0 1-1,-1-22 0,-9 102-1264,8-39 1311,2-1 0,0 0 0,8 33 0,-6-43 29,-1 0 0,1-1 0,1 1 1,1-1-1,-1 0 0,2-1 0,12 19 0,-16-26-20,0-1 0,1 1-1,-1 0 1,1-1 0,0 0 0,0 0-1,0 0 1,0 0 0,1-1 0,-1 0-1,0 0 1,1 0 0,0 0 0,0-1-1,-1 1 1,1-1 0,0-1 0,0 1-1,9 0 1,-7-2 9,0 0 1,-1 0-1,1 0 0,-1-1 0,1 0 1,-1 0-1,0 0 0,0-1 0,0 0 1,0 0-1,-1-1 0,1 0 0,-1 0 1,9-8-1,7-11 119,0-2 0,31-50 1,40-94-149,-37 61-31,-26 46-22,-29 62 11,0 0 0,0 0 0,0 0 0,0 0 0,0-1 0,0 1 0,1 0 0,-1 0 0,0 0 0,0 0 0,0 0 0,0 0 0,1 0 0,-1 0 0,0 0 0,0 0 0,0 0 0,0 0 0,1 0 0,-1 0 0,0 0 0,0 0 0,0 0 0,1 0 0,-1 0 0,0 0 0,0 0 0,0 0 0,0 0 0,1 0 0,-1 0 0,0 0 0,0 0 0,0 0 0,0 0 0,0 0 0,1 0 0,-1 1 0,0-1 0,0 0 0,0 0 0,0 0 0,0 0 0,0 0 0,0 1 0,1-1 0,-1 0 0,0 0 0,0 0 0,0 1 0,5 9 0,-1 5 0,-1 0 0,0 1 0,-1 0 0,-1-1 0,-1 18 0,1 7 0,-1 98 177,-2-57-92,2-74-30,0 0 0,-1-1 0,0 1 0,0 0 0,0-1 0,-1 1 0,0-1 0,-5 10 1,7-15-34,-1 1 0,0-1 1,1 1-1,-1-1 0,0 0 0,0 0 1,0 1-1,0-1 0,0 0 1,0 0-1,0 0 0,-1 0 1,1 0-1,0 0 0,0 0 1,-1-1-1,1 1 0,-1 0 1,1-1-1,-1 1 0,1-1 1,-1 1-1,1-1 0,-1 0 1,1 0-1,-1 1 0,1-1 1,-1 0-1,0-1 0,1 1 1,-1 0-1,1 0 0,-1-1 0,1 1 1,-1-1-1,-1 0 0,-6-3-30,0-1 0,1 1-1,-1-1 1,-13-12-1,14 11-1,-44-39-486,48 42 377,10 6-31,5 3 35,2-1 84,1-1 1,-1 0-1,1-1 0,26 2 1,-32-5 13,0 0 1,0 0 0,0-1 0,0 0 0,0 0 0,0-1 0,-1 0-1,1 0 1,14-7 0,-13 4 20,0 0 0,0 0-1,0-1 1,-1 0 0,0 0 0,0-1-1,0 0 1,-1-1 0,8-9 0,13-25 269,30-58 1,-33 54-281,35-49 0,-48 78-8,-10 12 23,1 0 0,0 1-1,0 0 1,1-1 0,6-5 0,-10 10-19,1 0 0,-1 0 0,1 0-1,-1 0 1,1 0 0,-1 0 0,1 0 0,-1 0 0,1 0 0,-1 0 0,1 0 0,0 0 0,-1 0-1,1 0 1,-1 0 0,1 0 0,-1 1 0,0-1 0,1 0 0,-1 0 0,1 1 0,-1-1 0,1 0-1,-1 1 1,0-1 0,1 0 0,-1 1 0,1-1 0,-1 1 0,0-1 0,0 1 0,1-1 0,-1 1-1,0 0 1,11 18 203,-8-10-215,-1 0 1,0 0-1,0 0 0,1 15 1,-1-3-25,2 29 76,-3 0 0,-8 83 0,3-80 86,4-47-67,-1 0 0,0-1 0,0 1 0,-1 0 0,1 0-1,-1-1 1,-1 1 0,-3 7 0,6-12-26,-1 0 0,0 0-1,1 0 1,-1 1 0,0-1 0,0 0-1,0 0 1,0 0 0,0 0 0,0 0-1,0-1 1,0 1 0,0 0 0,-1 0 0,1-1-1,0 1 1,0-1 0,-1 1 0,1-1-1,0 1 1,-1-1 0,1 0 0,0 0 0,-1 1-1,1-1 1,0 0 0,-1 0 0,1 0-1,-1-1 1,1 1 0,0 0 0,-1-1 0,1 1-1,0 0 1,-1-1 0,1 1 0,0-1-1,-2-1 1,-2-1-8,1-1 1,-1 1-1,1-1 0,0 0 1,0-1-1,1 1 0,-1 0 0,1-1 1,-4-8-1,-23-51-237,24 49 191,-1 0-44,2-1-1,-8-28 1,11 38-174,2 7-72,6 12 83,-2-8 252,0 1-1,1 0 0,0-1 1,0 0-1,0 0 0,1 0 0,-1-1 1,1 0-1,0 0 0,1 0 1,-1-1-1,1 0 0,-1 0 1,1 0-1,0-1 0,0 0 1,0-1-1,0 1 0,0-1 1,0-1-1,1 1 0,-1-1 1,0-1-1,0 1 0,0-1 1,0 0-1,0-1 0,10-3 1,-5 0 28,-1 0 1,0-1 0,0 0-1,0-1 1,-1 0 0,0-1-1,9-8 1,4-7 18,30-38 0,-6-7 61,-9 12-194,-30 46 97,0-1 0,-1 0 0,0-1 0,-1 0 0,8-20 0,-7 15-101,-5 16-158,-4 11-114,0 2 277,0 0 0,1 0 0,0 0 0,0 0 1,2 0-1,1 16 0,18 70-28,-19-92 154,1-1 0,-1 1 0,2-1 1,-1 0-1,0 1 0,1-1 0,0 0 0,1 0 0,-1-1 0,1 1 1,-1-1-1,6 4 0,-9-7-42,1 0 1,0-1 0,-1 1-1,1-1 1,0 0-1,0 1 1,0-1 0,-1 1-1,1-1 1,0 0-1,0 0 1,0 0 0,0 1-1,0-1 1,-1 0-1,1 0 1,0 0 0,0 0-1,0 0 1,0-1-1,0 1 1,0 0 0,-1 0-1,1 0 1,0-1-1,0 1 1,0 0 0,-1-1-1,1 1 1,0-1-1,0 1 1,-1-1 0,1 1-1,0-1 1,-1 0-1,1 1 1,-1-1-1,2-1 1,1-2 26,1-1 1,0 0-1,-1 0 1,4-10-1,49-118 158,-27 41-53,-26 88-521,-1 9 168,-1 13 116,0-13 116,1 5-7,0 0-1,1 0 1,0-1-1,1 1 1,0-1-1,0 0 0,1 0 1,0 0-1,11 13 1,-14-19 9,0-1 1,-1 1-1,2-1 1,-1 1-1,0-1 0,0 0 1,1 0-1,-1 0 1,1-1-1,0 1 1,4 2-1,-5-4 3,1 1 1,-1-1-1,1 0 0,-1 0 1,1 0-1,-1 0 1,1 0-1,-1 0 0,0-1 1,1 1-1,-1-1 0,1 1 1,-1-1-1,4-2 0,4-3 22,0 1 0,0-2-1,-1 0 1,0 0-1,0-1 1,10-11-1,5-4-38,79-55 71,-67 53-148,14-3-62,-50 28 122,0-1 0,1 1 0,-1 0-1,0 0 1,1-1 0,-1 1 0,0 0 0,1 0 0,-1 0 0,0 0 0,1 0 0,-1 0-1,1-1 1,-1 1 0,0 0 0,1 0 0,-1 0 0,1 0 0,-1 0 0,0 0 0,1 1 0,-1-1-1,1 0 1,-1 0 0,0 0 0,1 0 0,-1 0 0,0 1 0,1-1 0,0 1 1,-1 0 0,1-1 1,-1 1-1,1 0 1,-1 0-1,1 0 0,-1-1 1,0 1-1,1 0 0,-1 0 1,0 0-1,0 1 1,1 35-42,-1-30-28,0 3 55,-1-6 66,1 0-1,0-1 0,0 1 1,0 0-1,1 0 0,-1-1 1,1 1-1,0 0 0,0-1 1,2 5-1,-3-8-45,0 1 1,0-1 0,0 0-1,0 0 1,1 1-1,-1-1 1,0 0 0,0 0-1,0 1 1,1-1 0,-1 0-1,0 0 1,0 0-1,1 0 1,-1 1 0,0-1-1,0 0 1,1 0-1,-1 0 1,0 0 0,1 0-1,-1 0 1,0 0-1,0 0 1,1 0 0,-1 0-1,0 0 1,1 0-1,-1 0 1,0 0 0,1 0-1,-1 0 1,0 0 0,0 0-1,1 0 1,-1 0-1,0 0 1,1 0 0,-1-1-1,0 1 1,0 0-1,1 0 1,-1 0 0,0 0-1,0-1 1,0 1-1,1 0 1,-1 0 0,0-1-1,0 1 1,0 0 0,1-1-1,10-7 55,0-1 0,-1 0 0,18-19 0,5-5-157,-17 16 32,-13 13 63,0 1 0,1 0 0,-1-1 0,1 1 0,-1 1 0,1-1 0,0 0 0,6-2 0,-9 5-2,-1 0 0,0 0 0,1-1 0,-1 1 1,1 0-1,-1 0 0,1 1 0,-1-1 0,0 0 0,1 0 0,-1 0 0,0 0 0,1 0 0,-1 0 0,1 0 0,-1 1 0,0-1 0,1 0 1,-1 0-1,0 1 0,1-1 0,-1 0 0,0 0 0,1 1 0,-1-1 0,0 0 0,0 1 0,0-1 0,1 0 0,-1 1 0,0-1 0,0 0 1,0 1-1,0-1 0,1 1 0,-1 0 0,5 17-184,-5-14 165,2 13-60,-2-15 101,0-1 0,0 1 1,0-1-1,0 1 0,0-1 0,1 1 1,-1-1-1,0 1 0,1-1 0,0 3 0,0-3 226,8-10-74,-2 2-158,0 0 0,-1-1 0,1 0-1,-2 0 1,8-11 0,-7 8-32,1 1 1,0 1-1,9-10 0,-9 11-8,-5 6 9,0 0-1,0 0 0,0 0 1,0 0-1,1 0 0,-1 0 1,4-2-1,-5 4 13,0 0 1,0 0-1,0-1 0,0 1 0,0 0 0,0 0 1,0 0-1,0 0 0,-1 0 0,1 0 1,0 0-1,0 1 0,0-1 0,0 0 0,0 0 1,0 1-1,0-1 0,-1 1 0,1-1 0,0 1 1,0-1-1,0 1 0,-1-1 0,1 1 1,0 0-1,-1-1 0,1 1 0,0 1 0,25 32-156,-19-23 210,1-1 0,9 10 1,-14-17-33,-1-1 0,1 0 0,0 1 0,0-1 0,0 0 1,0 0-1,0-1 0,0 1 0,1-1 0,-1 1 0,7 0 0,1 0-1,1 0-1,-1-1 0,1-1 0,0 0 0,-1 0 0,1-2 0,22-4 0,-17 2 28,0-2 0,-1 0-1,0-1 1,26-14-1,-34 15-9,0 0-1,0-1 0,0 0 1,-1 0-1,0 0 0,0-1 1,-1 0-1,0 0 0,0-1 1,-1 0-1,0 0 0,4-10 1,4-15-24,-1 0 0,7-36 0,-17 63-96,0-1 0,0 1 0,-1 0 0,0 0 0,-1-1 0,0 1 0,0 0 0,-2-14 0,2 20 76,0 1 0,0-1 1,0 1-1,0-1 0,0 1 0,0-1 0,-1 0 0,1 1 0,0-1 1,0 1-1,0-1 0,-1 1 0,1-1 0,0 1 0,-1-1 0,1 1 1,0-1-1,-1 1 0,1-1 0,-1 1 0,1 0 0,-1-1 1,1 1-1,-1 0 0,1-1 0,-1 1 0,1 0 0,-1 0 0,1 0 1,-1-1-1,1 1 0,-1 0 0,0 0 0,1 0 0,-1 0 0,1 0 1,-1 0-1,1 0 0,-1 0 0,0 0 0,1 0 0,-1 0 0,1 0 1,-2 1-1,0 0 3,0 0 1,0 1-1,0-1 1,0 1-1,0-1 1,0 1-1,1 0 1,-4 3-1,-5 10 144,1 0-1,0 1 1,1 0-1,1 0 1,0 1-1,-7 30 1,11-38-25,1 1 1,1-1 0,-1 0-1,2 0 1,-1 1-1,2 15 1,-1-21-76,1 0 0,0 0 0,0 0 0,0-1 1,0 1-1,1 0 0,-1-1 0,1 1 0,0-1 0,0 1 1,0-1-1,1 0 0,-1 0 0,1 0 0,0 0 0,0 0 0,0-1 1,4 4-1,1-1 22,0 1 0,0-1-1,0-1 1,1 0 0,0 0 0,0 0 0,0-1 0,1-1 0,-1 0 0,13 2-1,5-4 10,0-1-1,53-8 0,53-22-2902,-123 28 2356,15-4-2772,-24 6 2919,1 1 0,-1-1 0,0 0 0,0 0-1,0 1 1,0-1 0,1 0 0,-1 0 0,0 0 0,0 0 0,-1 0 0,1-1 0,0 1-1,0 0 1,0 0 0,0-2 0,1-22-6711,-2-3 2234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12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29 6240,'-28'-9'2304,"20"4"-1792,-5 2-160,8 3 544,0 0-576,1-3 64,-1 3-224,0 0 32,2 0-96,-2-5 160,0 1-160,0 4-448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14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1261 5728,'-1'-3'2269,"6"7"-743,-3-3-1204,0 1 0,-1 0 0,1 0 0,-1 0 0,0-1 0,0 1 0,1 0 0,0 4 0,8 34 2564,10 77 0,-6 45-1217,-9-80-1169,3 2 887,-9-77-597,-1-7-281,-4-16 0,1-13-432,0 1 1,2-1-1,1-55 1,0 12 17,0 14-278,3 0 0,15-102 0,-13 144 114,0 0 1,2 0 0,0 1-1,7-16 1,-8 23 43,0 0 1,0 1-1,0-1 1,1 1-1,0 0 1,1 1-1,-1-1 1,1 1-1,12-9 1,-15 13 41,0 0-1,-1 1 1,1-1-1,0 1 1,0 0-1,0-1 1,0 2-1,0-1 1,1 0 0,-1 0-1,0 1 1,0 0-1,0 0 1,1 0-1,-1 0 1,0 0-1,5 1 1,-4 1 30,1-1 0,0 1 0,-1-1 0,1 2-1,-1-1 1,0 0 0,1 1 0,-1 0 0,0 0 0,6 6 0,-5-4 27,-1 0 0,0 0 1,0 0-1,0 1 0,0-1 1,-1 1-1,0 0 0,2 6 1,-3-7-12,-1-1 0,1 0 0,-1 1 0,0-1 0,-1 1 0,1-1 0,-1 1 1,0-1-1,0 1 0,-1-1 0,-1 9 0,0-4-24,-2 0-1,1 0 1,-2-1 0,1 1 0,-1-1-1,0 0 1,0 0 0,-1 0 0,0-1-1,-1 0 1,0 0 0,0-1 0,0 0-1,-13 8 1,4-3 135,12-7-184,0-1 0,-1 0 0,1 0 0,-1 0 0,0 0 0,0-1 0,0 0 0,0 0 0,0 0 0,-6 1 0,11-3 1,0 0-1,-1 0 1,1 0-1,0 0 1,0 0-1,0 0 1,0 0-1,0 0 1,-1 0-1,1 0 1,0 0-1,0 0 1,0 0-1,0 0 1,-1 0-1,1 0 1,0 0-1,0 0 0,0 0 1,0 0-1,0-1 1,-1 1-1,1 0 1,0 0-1,0 0 1,0 0-1,0 0 1,0 0-1,0 0 1,-1 0-1,1-1 1,0 1-1,0 0 1,0 0-1,0 0 1,0 0-1,0 0 1,0-1-1,0 1 1,0 0-1,0 0 1,0 0-1,0 0 1,0 0-1,0-1 1,0 1-1,0 0 1,0 0-1,0 0 1,0 0-1,0-1 1,0 1-1,0 0 1,0 0-1,5-6-139,0 2 161,1 1 0,0 0 0,0 0-1,0 1 1,11-4 0,4-1-24,8-3-79,125-49-359,-113 41 392,67-40 1,-79 40 132,-1-1-1,30-27 1,-39 32 87,-19 14-157,0 0 0,0-1 0,0 1 0,1 0 0,-1 0 0,0 0 0,0 0 0,0 0 0,0 0 0,0 0 0,1 0 0,-1 0 0,0 0 0,0 0 0,0 0 0,0 0 0,1 0 0,-1 0 0,0 0 0,0 0 0,0 1 0,0-1 1,0 0-1,1 0 0,-1 0 0,0 0 0,0 0 0,0 0 0,0 0 0,0 0 0,0 0 0,0 1 0,1-1 0,-1 0 0,0 0 0,0 0 0,0 0 0,0 13 31,-6 16-216,1-5 199,1-1 1,-2 37-1,6-57-17,0-1 0,0 1 1,1 0-1,-1 0 1,1-1-1,-1 1 0,1-1 1,0 1-1,0 0 1,1-1-1,-1 0 0,0 1 1,1-1-1,-1 0 1,1 0-1,0 1 1,0-1-1,0-1 0,0 1 1,2 2-1,-2-3 12,0 0 0,0 0-1,0 0 1,0 0 0,0 0 0,0 0 0,1-1-1,-1 1 1,0-1 0,0 1 0,1-1-1,-1 0 1,0 0 0,0 0 0,1 0-1,-1 0 1,0-1 0,0 1 0,0-1-1,1 1 1,-1-1 0,0 0 0,0 0-1,3-2 1,-1 1 30,-1 0 0,1-1 0,-1 1-1,0-1 1,0 0 0,0 0 0,0 0 0,-1 0-1,1 0 1,-1-1 0,0 1 0,0-1-1,0 1 1,0-1 0,-1 0 0,2-5 0,-2 3-9,0 0 1,0 0 0,0 0 0,-1 1-1,0-1 1,-1 0 0,1 0 0,-1 0-1,0 0 1,0 1 0,-3-8 0,0 1 45,1 3-170,0 1 1,-6-14-1,8 20 33,-1-1-1,1 1 1,0 0 0,-1 0 0,0 0-1,1 1 1,-1-1 0,0 0-1,0 1 1,0-1 0,0 1-1,0-1 1,0 1 0,-4-1-1,5 1 41,0 1 1,0 0-1,0 0 0,0-1 1,0 1-1,0 0 0,0 0 0,0 0 1,0 0-1,0 0 0,0 1 0,0-1 1,0 0-1,0 0 0,0 1 0,0-1 1,0 1-1,0-1 0,0 1 1,0-1-1,0 1 0,0 0 0,-1 0 1,-19 23-464,8-7 311,4-8 108,9-8 57,0-1 1,0 0-1,0 0 0,0 0 0,0 0 0,0 0 0,0 0 0,1 0 0,-1 0 1,0 0-1,0 1 0,0-1 0,0 0 0,0 0 0,0 0 0,0 0 0,0 0 1,1 0-1,-1 0 0,0 0 0,0 0 0,0 0 0,0 0 0,0 0 1,0 0-1,0 0 0,1 0 0,-1 0 0,0 0 0,0 0 0,0 0 0,0 0 1,0 0-1,0 0 0,0 0 0,1 0 0,-1 0 0,0 0 0,0 0 0,0-1 1,0 1-1,0 0 0,0 0 0,0 0 0,1 0 0,23-12-189,79-63 266,-40 28 28,85-52-200,-108 77 78,81-35 0,-117 55 34,0 1 1,0 0-1,0 0 0,0 0 1,0 0-1,0 1 1,0-1-1,0 1 1,1 0-1,-1 0 1,0 1-1,0-1 1,0 1-1,5 1 0,-7 0 16,1-1 0,-1 0 0,0 0 0,1 1 0,-1-1 0,0 1-1,0 0 1,0-1 0,-1 1 0,1 0 0,0 0 0,-1 0 0,1 0-1,-1 1 1,0-1 0,1 0 0,-1 1 0,0-1 0,0 1-1,-1-1 1,1 1 0,-1-1 0,1 5 0,1 24 116,-1-1 0,-2 1 1,-7 51-1,4-46 32,2-15 203,3-34-126,7-38-305,59-119-133,-64 161 158,-2 7 15,0 0 0,0 0 0,-1 0 0,2 0 0,-1 0 0,0 0 0,0 0 0,0 0 0,1 1-1,-1-1 1,1 0 0,0 1 0,-1-1 0,1 1 0,0 0 0,0-1 0,2 0 0,-3 2 9,-1 0 0,0 0 0,1 0 0,-1 0 0,1-1 0,-1 1 0,0 1 0,1-1 0,-1 0 0,1 0 0,-1 0 1,0 0-1,1 0 0,-1 0 0,1 0 0,-1 0 0,0 1 0,1-1 0,-1 0 0,0 0 0,1 1 0,-1-1 0,0 0 0,1 0 0,-1 1 0,0-1 0,0 0 0,1 1 0,-1-1 0,0 0 1,0 1-1,1-1 0,-1 0 0,0 1 0,0 0 0,3 15-105,-3-15 91,4 37-73,1 0 0,2 0 0,16 50 0,-21-83 99,0 0-1,0 1 1,1-1-1,-1 0 1,1 0-1,0-1 1,1 1-1,-1 0 1,8 6-1,-8-9 8,-1 0 0,1 0-1,0 0 1,0 0 0,0 0-1,0-1 1,1 0 0,-1 1-1,0-1 1,1-1 0,-1 1-1,1 0 1,-1-1 0,1 0-1,-1 1 1,7-2 0,3 0 9,0-1 0,-1-1 0,1 0 0,0-1 0,-1 0 0,0-1 0,0 0 0,0-1 0,-1-1 0,0 0 0,0 0 1,0-1-1,14-14 0,-6 4 14,-1-2 1,-1 0 0,-1-1-1,0-1 1,20-39 0,-31 52-19,-1 0 0,-1 0 0,0-1 0,0 1 0,-1-1 1,0 0-1,0 0 0,-1 0 0,0 0 0,-1 0 0,-2-15 0,2 24-59,0 0-1,0-1 1,-1 1-1,1 0 0,0 0 1,-1-1-1,1 1 1,-1 0-1,1 0 1,-1 0-1,0 0 1,1 0-1,-1 0 0,0 0 1,0 0-1,-1-1 1,1 1 10,1 1 0,-1-1 0,0 1 0,0 0 1,0-1-1,1 1 0,-1 0 0,0 0 0,0 0 0,0-1 1,0 1-1,0 0 0,0 0 0,0 0 0,1 0 0,-1 1 0,-2-1 1,0 1-3,0 0 0,0 1 0,0-1 1,0 1-1,0-1 0,0 1 0,1 0 1,-1 0-1,1 0 0,-5 5 0,0 1-7,1 1-1,-1 1 1,2-1-1,-1 1 1,1 0-1,1 0 1,0 1-1,0-1 0,1 1 1,-2 11-1,2-9 57,2 1 0,-1-1 0,2 0 0,-1 0 0,2 1 0,0-1 0,0 0 0,5 16 0,-4-23-23,0 0 0,0-1 1,0 1-1,1 0 1,0-1-1,0 0 1,1 1-1,-1-1 1,1-1-1,0 1 0,1 0 1,5 4-1,-8-7 21,1 0 0,0 0 0,-1-1 0,1 1 0,0-1-1,0 1 1,0-1 0,0 0 0,0 0 0,0 0-1,0-1 1,0 1 0,1-1 0,-1 1 0,0-1 0,0 0-1,0-1 1,1 1 0,-1 0 0,0-1 0,0 0 0,0 1-1,0-1 1,0-1 0,5-1 0,0-2 27,-1-1-1,0 1 1,0-1 0,0-1-1,-1 1 1,0-1 0,0 0-1,-1-1 1,6-8 0,-9 12-44,50-79-7,8-13-6,-50 82 10,2-1-1,0 1 1,26-24-1,-38 38 2,1 0 0,-1 0 0,0 0 0,0 0-1,0 0 1,1 0 0,-1 0 0,0 0 0,0 0 0,0 0-1,1 0 1,-1 0 0,0 0 0,0 0 0,0 0 0,1 1-1,-1-1 1,0 0 0,0 0 0,0 0 0,0 0 0,1 0-1,-1 0 1,0 0 0,0 1 0,0-1 0,0 0 0,0 0-1,0 0 1,1 0 0,-1 1 0,0-1 0,0 0 0,0 0-1,0 0 1,0 1 0,0-1 0,0 0 0,0 0 0,0 0-1,0 1 1,0-1 0,0 0 0,0 0 0,0 0 0,0 1 0,0-1-1,0 0 1,2 15 40,-1 10 59,-2 1-1,0-1 1,-5 25-1,-1 1 15,8 2-188,0-54 87,0 1 0,-1 0 0,1 0 0,0 0 0,0-1-1,-1 1 1,1 0 0,0-1 0,-1 1 0,1 0 0,0-1 0,-1 1 0,1-1-1,-1 1 1,1-1 0,-1 1 0,1-1 0,-1 0 0,1 1 0,-1-1 0,1-1 0,9-12 9,12-24 0,9-13-47,-18 33-56,1-3 17,21-22 1,-31 38 57,0 0 0,1 1 1,0-1-1,0 1 1,0 0-1,1 1 0,-1 0 1,1-1-1,11-3 0,-16 6-5,1 1 0,-1 0-1,0 0 1,0 0 0,0 0-1,0-1 1,1 1 0,-1 1-1,0-1 1,0 0 0,0 0-1,0 0 1,0 1 0,1-1 0,-1 0-1,0 1 1,0-1 0,0 1-1,0-1 1,0 1 0,0 0-1,0 0 1,0-1 0,0 1-1,-1 0 1,1 0 0,0 0 0,0 0-1,-1 0 1,1 0 0,-1 0-1,2 1 1,1 5 11,0-1-1,-1 1 1,0 0 0,2 9 0,-1-6-45,0 1 48,0-1 0,1 0 1,0 1-1,1-1 1,0-1-1,0 1 1,1-1-1,9 10 1,-13-16 0,1 0 0,0 0 1,-1 0-1,1-1 0,0 0 1,0 1-1,1-1 0,-1 0 1,0 0-1,1-1 0,0 1 1,-1-1-1,1 0 0,0 0 1,-1 0-1,1 0 0,0-1 1,0 1-1,0-1 0,0 0 1,-1 0-1,1-1 0,0 1 1,0-1-1,0 0 0,5-1 1,1-2 33,-1-1 1,1 0 0,-1 0 0,0 0-1,-1-1 1,1-1 0,-1 1 0,-1-1-1,1-1 1,-1 0 0,10-13 0,2-6 45,-2-1 1,20-40 0,-20 31-52,-2-1 1,-2 0 0,-1 0-1,-2-2 1,-2 1 0,-1-1-1,2-62 1,-8 71-48,1 8-73,-1-1 1,-1 1-1,-1 0 0,-7-44 1,8 67 77,0 0 0,-1 1 1,1-1-1,0 0 0,0 0 1,0 0-1,0 0 1,0 0-1,0 1 0,0-1 1,0 0-1,0 0 1,0 0-1,-1 0 0,1 0 1,0 0-1,0 1 1,0-1-1,0 0 0,0 0 1,-1 0-1,1 0 1,0 0-1,0 0 0,0 0 1,0 0-1,-1 0 1,1 0-1,0 0 0,0 0 1,0 0-1,0 0 1,-1 0-1,1 0 0,0 0 1,0 0-1,0 0 1,0 0-1,-1 0 0,1 0 1,0 0-1,0 0 0,0 0 1,0 0-1,0 0 1,-1-1-1,1 1 0,0 0 1,0 0-1,0 0 1,0 0-1,0 0 0,0 0 1,0-1-1,-1 1 1,1 0-1,0 0 0,0 0 1,0 0-1,0 0 1,0-1-1,0 1 0,0 0 1,0 0-1,0 0 1,-8 16-173,0 11 165,0 0 1,-6 52 0,9-43 81,-4 16 88,-14 96 67,21-124-184,1 0 0,1 0 1,2 0-1,4 28 0,-6-50-26,2 14 63,2 0 0,-1 0 0,2 0 0,0-1 0,8 18 0,-12-33-54,-1 1 0,0 0-1,1 0 1,-1 0 0,1 0-1,-1-1 1,1 1 0,0 0-1,-1 0 1,1-1 0,0 1-1,-1-1 1,1 1 0,0-1-1,0 1 1,0-1 0,0 1-1,-1-1 1,1 1 0,0-1-1,0 0 1,0 0 0,0 1-1,0-1 1,0 0 0,0 0-1,0 0 1,0 0 0,0 0-1,0 0 1,-1-1 0,1 1 0,0 0-1,0 0 1,0-1 0,0 1-1,0 0 1,0-1 0,0 1-1,-1-1 1,2 0 0,3-3 11,0 0 1,0 0-1,-1 0 1,0-1 0,4-5-1,-4 6-11,19-21-53,1 0 1,2 2 0,39-29-1,-64 51 34,9-7-10,1 0-1,0 1 0,0 0 1,1 0-1,-1 1 0,1 1 1,13-4-1,-24 9 4,0-1 0,0 1 0,0 0 0,0 0 0,0 0 0,0 0 0,0 0 0,0 1 0,0-1 0,0 0 0,0 0 0,0 1 0,0-1 0,0 0 0,-1 1 0,1-1 0,0 1 0,0-1 0,0 1 0,-1-1 0,1 1 0,0 0 0,0-1 0,-1 1-1,1 0 1,-1 0 0,1 0 0,-1-1 0,1 1 0,-1 0 0,1 0 0,-1 1 0,3 5 23,-1-1-1,0 1 1,1 12 0,1-3-140,-3-13 128,0 1 0,1-1 0,-1 0 0,1 0 0,0 0 0,0 0 0,0 0 0,0-1 0,1 1 0,-1 0 0,1-1 0,-1 0 0,1 0 0,0 0 1,0 0-1,0 0 0,0 0 0,0-1 0,0 1 0,1-1 0,-1 0 0,0 0 0,1 0 0,-1-1 0,1 1 0,-1-1 0,1 0 0,4 0 0,3-2 7,-1 0 0,1 0-1,0-1 1,18-9 0,39-22 45,-57 28-54,11-7-20,33-26-1,-4 3-29,107-63 90,-166 106-133,1 0 0,0 1 0,-7 9 0,4-5 29,-4 6 174,1 1 0,-15 29 1,15-24-24,10-20-83,1 0-1,-1 0 0,1 1 1,1-1-1,-1 0 0,0 1 1,1-1-1,0 1 0,0 4 1,1-9-4,0 0 0,0 1 0,0-1 0,0 0 0,1 0 0,-1 0 0,0 0 0,0 0 0,0 1 0,1-1 0,-1 0 0,0 0 0,0 0 0,0 0 0,1 0 0,-1 0 0,0 0 0,0 0 0,0 0 0,1 0 0,-1 0 0,0 0 0,0 0 1,1 0-1,-1 0 0,0 0 0,0 0 0,0 0 0,1 0 0,-1 0 0,0 0 0,0-1 0,0 1 0,1 0 0,-1 0 0,0 0 0,0 0 3,6-5 31,0-1 1,-1 1-1,0-1 1,0 0-1,-1 0 0,8-13 1,-4 7-31,55-69-363,-60 80-148,-2 7 239,0 13 172,0-8 127,-1-7-31,0 0 0,1 0 1,0 0-1,0 0 0,0 0 0,0-1 1,1 1-1,0-1 0,-1 1 0,1-1 1,0 1-1,1-1 0,-1 0 0,1 0 1,-1 0-1,1 0 0,0 0 0,0-1 1,0 0-1,0 1 0,0-1 0,1 0 1,-1 0-1,1-1 0,6 3 1,0 0 23,0-1 1,1-1 0,0 0 0,-1 0 0,1-1 0,0 0 0,0-1 0,0 0 0,0-1 0,-1 0 0,15-3 0,-10 1 39,-1-2 1,1 1 0,0-2 0,-1 0 0,0 0 0,-1-2 0,17-10 0,-21 11-41,-1 1 0,0-1-1,-1-1 1,1 0 0,-1 0-1,-1 0 1,0-1 0,7-12-1,-2 0 17,-2 0 0,12-36 0,58-263 81,-78 315-138,10-57 39,-10 56-59,-1 0 1,0 0 0,0 0-1,0 0 1,-1 0-1,1 0 1,-4-11-1,3 17 23,0 0-1,1 0 1,-1 0-1,1 0 1,-1 1-1,0-1 1,1 0-1,-1 1 1,1-1-1,-1 0 1,1 1-1,-1-1 1,1 0-1,-1 1 0,1-1 1,0 1-1,-1-1 1,1 1-1,-1 0 1,-4 6 17,1 1 0,0-1 0,1 1 0,-1 0 0,-3 15 0,-8 44 138,13-57-119,-6 35 36,2 1 0,1-1-1,3 1 1,5 61 0,-1-86 37,1 0 1,1 1 0,0-2-1,13 35 1,-13-45-505,1 0 0,1 0 0,-1 0 0,9 11 0,-8-14-852,-1-1 1,1 1-1,1-1 1,-1 0-1,1-1 0,8 6 1,-6-5-731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15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66 7808,'-17'-12'3520,"7"7"-3040,7 2 1216,6 6-1024,-3-6-192,0-2-320,0-2-640,5-1 256,0-4-32,-1 7 128,-4-3-2368,5 8 1376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15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37 455 8128,'-31'-20'3680,"26"-3"-3168,10 3 1472,8 4-1184,5-24 1343,9 3-1215,5-18 384,4 10-768,22-3-384,5 13-128,27-1 32,-5 8-32,9 4-96,-17 11 32,-4 1-1088,-10 9 576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16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35 3328,'-1'-1'130,"1"-1"0,-1 1 0,1-1-1,-1 0 1,1 1 0,0-1 0,0 1 0,0-1 0,0 0 0,0 1 0,0-1 0,0 1 0,1-1-1,0-1 1,-1 2-121,0 1 203,0 0 0,0-1 1,0 1-1,0 0 0,0-1 0,0 1 0,0 0 0,0-1 0,0 1 0,0 0 1,0-1-1,0 1 0,0 0 0,0 0 0,2-3 1909,-1 3-1908,-1 0-1,0 0 0,0-1 0,1 1 0,-1 0 0,1 0 0,3 9 2414,0 21-856,-1 23-353,-7 78 0,0 22-1179,4-126-423,-1-23-319,1 1 0,0-1-1,0 1 1,0 0 0,1-1 0,-1 1-1,3 5 1,5 3-1730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19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299 443 3904,'9'-10'1279,"-7"7"-435,1 1 0,-1-1 0,0 0 0,0 0 0,3-6 0,-5 8-701,1 0-1,-1 1 0,0-1 0,0 0 1,0 1-1,0-1 0,0 1 0,0-1 1,0 0-1,0 1 0,0-1 0,0 0 1,0 1-1,-1-1 0,1 0 0,0 1 1,0-1-1,0 1 0,-1-1 0,1 0 1,0 1-1,-1-1 0,1 1 0,-1-1 1,1 1-1,-1-1 0,1 1 0,-1 0 1,1-1-1,-1 1 0,1-1 0,-1 1 1,1 0-1,-1 0 0,1-1 0,-1 1 1,-1 0-1,-1-2 146,-1 1 0,1 0 1,-1 0-1,1 0 0,-1 1 0,0-1 1,1 1-1,-1 0 0,0 0 0,-5 1 1,-2 1-18,0 1 0,-15 4 0,18-4-207,-1 1 0,0 0 1,1 0-1,0 0 0,0 1 1,0 0-1,1 1 0,-1 0 1,1 0-1,1 1 0,-1-1 1,1 1-1,0 1 0,1-1 1,-9 17-1,-3 9 16,3 1 0,0 0 0,2 1 0,2 0 0,1 1 0,2 0 0,-4 46 0,11-78-37,-1 0 1,1 1-1,0-1 0,0 1 0,0 0 1,0-1-1,1 0 0,0 1 1,0-1-1,0 1 0,0-1 1,1 0-1,0 0 0,-1 0 0,2 0 1,3 7-1,-5-10-17,1 0-1,-1 0 1,1 0-1,-1 0 1,0 0-1,1-1 1,-1 1-1,1 0 1,0-1-1,-1 1 1,1-1-1,0 1 1,-1-1-1,1 0 1,0 0-1,-1 0 1,1 0-1,0 0 1,-1 0 0,1 0-1,0-1 1,-1 1-1,1 0 1,-1-1-1,4-1 1,1 0 39,-1 0 0,1-1 0,0 0 0,0 0 1,-1 0-1,7-6 0,2-4-16,-1 0-1,0-1 1,-2 0 0,1-1-1,13-25 1,42-87 92,-51 94-73,18-34 103,35-77 156,-56 112-278,-1-1 0,12-53 1,-18 60-37,-2-1 0,0 1-1,-2-1 1,-1 0 0,-1 0 0,-4-33 0,3 57-25,1-1-1,-1 1 0,0 0 1,0 0-1,0-1 0,0 1 1,-3-4-1,4 6 2,0 1 1,-1 0-1,1-1 1,0 1-1,-1-1 1,1 1-1,-1 0 1,1-1-1,0 1 1,-1 0-1,1 0 1,-1-1-1,1 1 1,-1 0-1,1 0 0,-1 0 1,1-1-1,-1 1 1,1 0-1,-1 0 1,0 0-1,-1 0-15,1 1 0,0-1 0,0 0 0,0 1 0,0-1-1,0 1 1,0-1 0,0 1 0,0 0 0,0-1 0,0 1-1,0 0 1,0 0 0,0 1 0,-9 9-41,1 0-1,0 1 1,1 0-1,-10 20 1,-24 58 324,27-53-115,1 1 1,1 0-1,3 0 1,1 1-1,2 1 1,-2 43-1,9-55-146,1 0 0,2 1 0,7 32 0,-8-51 48,0 0 0,1-1-1,1 1 1,-1-1 0,1 1-1,1-1 1,0-1 0,0 1-1,1-1 1,11 14 0,-13-18 3,0 0 0,0 0-1,1 0 1,-1-1 0,1 1 0,0-1 0,0 0 0,0-1 0,0 1 0,0-1 0,1 0 0,-1 0 0,1-1-1,0 0 1,-1 0 0,1 0 0,0 0 0,-1-1 0,12-1 0,-7 0-36,0-1-1,0 0 1,-1-1 0,1 0 0,-1-1 0,0 0 0,0 0-1,0-1 1,0 0 0,-1-1 0,0 0 0,0 0-1,0-1 1,10-12 0,4-7 69,-1-1 0,33-59 1,-25 39-15,-15 24-34,5-6 245,27-57 1,-46 85-285,1-1 0,0 1-1,0-1 1,-1 1 0,1-1 0,-1 1 0,0-1 0,1 0 0,-1 1 0,0-1-1,0 0 1,0 1 0,0-1 0,0 0 0,-1 0 0,1 1 0,0-1 0,-1 1 0,1-1-1,-2-2 1,1 3-20,0 0 0,0 0-1,0 0 1,0 0 0,-1 0-1,1 1 1,0-1 0,0 0-1,-1 1 1,1-1 0,0 1-1,-1-1 1,1 1 0,0 0-1,-1-1 1,1 1 0,-1 0-1,1 0 1,-1 0 0,1 0 0,0 0-1,-1 1 1,-1-1 0,-2 1 21,1 1 0,-1-1 0,1 1 0,-1 0 0,1 0 0,0 0 0,-1 1 0,1-1 0,1 1 0,-1 0 0,0 0 0,1 1 0,-1-1 0,-3 6 0,1-2-15,1 0 0,0 0 0,0 0 1,1 1-1,0 0 0,0 0 0,-2 9 1,3-5-5,0 1 0,1-1 0,1 1 1,0-1-1,0 1 0,1-1 1,2 14-1,1-3 121,2 0 0,13 42 0,-16-59-51,0 0 0,1 0 0,-1-1 1,1 1-1,0-1 0,1 1 0,0-1 0,4 5 0,-6-8-28,0 0 0,-1-1 0,1 0 0,0 1 0,0-1 0,0 0 0,0 0 0,0 0 0,0 0 0,0 0 0,0 0 0,0 0 0,0-1 0,0 1 0,1-1-1,-1 0 1,0 1 0,1-1 0,-1 0 0,0 0 0,0-1 0,1 1 0,-1 0 0,0-1 0,0 0 0,3 0 0,3-3 12,1 0 0,-1 0 0,1-1 0,-1 0 0,0-1 0,9-8-1,40-45 172,-24 24-154,222-203 93,-229 215-86,-18 15-80,0 0-1,1 1 1,-1 0-1,1 1 1,1 0 0,15-8-1,-22 14 8,0-1-1,0 1 1,-1-1-1,1 1 1,0 0 0,0 0-1,0 1 1,2-1-1,9 1-29,-13 0 68,1-1 0,-1 0 0,1 0 0,-1 1 1,1-1-1,-1 0 0,0 1 0,1-1 1,-1 1-1,0 0 0,1 0 0,1 1 1,-2-1 2,1 0 1,-1 0-1,0-1 1,0 1-1,1 0 1,-1-1-1,0 1 1,0-1 0,1 0-1,-1 1 1,1-1-1,2 0 1,-24-2 363,18 1-416,-1 1 0,1-1 0,-1 1 1,0 0-1,1 0 0,-1 0 0,-5 0 0,-28 7-240,-50 15 0,72-17 275,1 0-1,1 0 1,-1 2-1,1-1 1,0 2 0,-21 16-1,30-22-4,0 1-1,0 0 1,1-1-1,-1 1 0,1 0 1,-1 1-1,1-1 1,0 0-1,1 1 1,-1-1-1,0 1 1,1-1-1,0 1 0,0 0 1,0 0-1,0-1 1,0 8-1,1-7-11,1 1 0,-1 0-1,1-1 1,0 1 0,0 0 0,0-1-1,1 1 1,0-1 0,0 1-1,0-1 1,0 0 0,6 7 0,-4-5 22,0-1 0,0 0 0,1 0 1,0 0-1,0-1 0,0 1 1,1-1-1,-1-1 0,1 1 1,0-1-1,0 0 0,0 0 0,1-1 1,-1 0-1,1 0 0,-1 0 1,1-1-1,0 0 0,-1 0 1,8 0-1,-4-3-5,0 1 0,0-1 0,0-1-1,-1 0 1,1 0 0,-1-1 0,0 0 0,13-8 0,6-6-37,31-27 0,-6 5 213,0 5-124,68-31 0,-43 25 3,-13 5-137,98-70 1,-137 85 57,-25 20-46,-3 3-25,-12 9-121,-67 51 30,0-3 229,72-51-58,0 1-1,0 0 1,1 0 0,0 1-1,-12 18 1,19-27 9,0 1 1,1-1-1,-1 0 0,0 0 1,1 1-1,-1-1 0,1 0 0,-1 1 1,1-1-1,0 1 0,-1-1 1,1 0-1,0 1 0,0-1 0,0 1 1,0-1-1,0 1 0,0-1 1,1 3-1,0-3 8,-1 0 1,1 0 0,0-1-1,0 1 1,-1 0-1,1 0 1,0 0-1,0-1 1,0 1 0,0 0-1,0-1 1,0 1-1,0-1 1,0 1-1,0-1 1,0 1-1,0-1 1,0 0 0,1 1-1,4-1 40,-1 1-1,1-1 1,-1 0-1,1 0 1,-1 0-1,0-1 1,1 0-1,8-2 1,-3-1-21,1-1 0,-1 0 1,0 0-1,-1-1 0,1 0 1,-1-1-1,0 0 0,-1-1 1,0 0-1,0 0 0,-1-1 1,0 0-1,0-1 0,-1 1 1,11-22-1,-7 12-26,-4 9 9,-2-1 1,1 0-1,4-14 0,-10 24-23,0 1 1,0 0-1,1 0 0,-1-1 1,0 1-1,0 0 0,0 0 0,0-1 1,0 1-1,0 0 0,1 0 1,-1-1-1,0 1 0,0 0 0,0 0 1,0-1-1,0 1 0,0 0 1,0 0-1,0-1 0,0 1 0,0 0 1,-1-1-1,1 1 0,0 0 0,0 0 1,0-1-1,0 1 0,0 0 1,0 0-1,0 0 0,-1-1 0,1 1 1,0 0-1,0 0 0,0-1 1,-1 1-1,1 0 0,0 0 0,-1 0 1,1 0-12,-1 0-1,1 1 1,0-1 0,-1 0 0,1 1 0,-1-1 0,1 1 0,-1-1-1,1 0 1,0 1 0,-1-1 0,1 1 0,0-1 0,0 1 0,-1-1-1,1 1 1,0 0 0,0-1 0,0 1 0,0-1 0,0 2 0,-4 16-133,0-3 226,2-1 0,-2 25 0,3-35-70,2 0-1,-1-1 1,0 1-1,1 0 0,0 0 1,0-1-1,0 1 1,0 0-1,1-1 1,-1 1-1,1-1 1,0 0-1,0 1 1,0-1-1,0 0 0,6 5 1,-6-6 21,0 0 0,0-1 1,0 1-1,1-1 0,-1 0 1,1 1-1,-1-1 0,1 0 1,-1 0-1,1-1 0,-1 1 0,1 0 1,0-1-1,-1 0 0,1 1 1,0-1-1,-1 0 0,1-1 0,0 1 1,0 0-1,-1-1 0,1 1 1,2-2-1,4-2 54,0 0-1,0-1 1,-1 0 0,0 0 0,0-1 0,0 0-1,10-10 1,-3 2-28,31-28 40,-2-2 0,-1-2 0,55-80 0,-92 118-52,10-13-185,-15 21 150,-1 0 1,0 0 0,0 0-1,0 0 1,0-1-1,0 1 1,0 0-1,0 0 1,0 0 0,0 0-1,0 0 1,1 0-1,-1 0 1,0 0-1,0 0 1,0 0 0,0 0-1,0 0 1,0 0-1,0 0 1,0 0-1,0 0 1,1 0-1,-1 0 1,0 1 0,0-1-1,0 0 1,0 0-1,0 0 1,0 0-1,0 0 1,0 0 0,0 0-1,0 0 1,0 0-1,1 0 1,-1 0-1,0 0 1,0 0 0,0 1-1,0-1 1,0 0-1,0 0 1,0 0-1,0 0 1,0 0 0,0 0-1,0 0 1,0 0-1,0 0 1,0 0-1,0 1 1,0-1 0,0 0-1,0 0 1,0 0-1,0 0 1,0 0-1,0 0 1,0 0 0,0 1-1,-3 17-141,-6 12 94,-22 52 0,20-56 147,1 0 0,1 0 0,-5 29 0,14-55-79,0 1-1,-1-1 0,1 1 0,0-1 0,0 0 0,0 1 1,0-1-1,0 1 0,0-1 0,0 1 0,0-1 0,0 0 1,0 1-1,0-1 0,0 1 0,0-1 0,0 1 0,1-1 1,-1 0-1,0 1 0,0-1 0,0 1 0,1-1 1,-1 0-1,0 1 0,0-1 0,1 0 0,-1 1 0,0-1 1,1 0-1,-1 0 0,0 1 0,1-1 0,-1 0 0,0 0 1,1 1-1,1-1 5,-1 0 1,1 0-1,0 0 1,-1 0-1,0 0 1,1-1-1,-1 1 1,1 0-1,-1-1 1,1 1 0,1-2-1,5-2-6,1 0 1,11-9-1,16-15-10,-1-2 1,33-36-1,-45 42-4,-19 21-3,-2 0-8,1 0-1,0 0 0,0 1 1,0-1-1,5-2 1,-7 5 6,-1 0-1,0 0 1,1-1 0,-1 1 0,0 0 0,1 0-1,-1 0 1,1 0 0,-1 0 0,0 0 0,1 0-1,-1 0 1,0 0 0,1 1 0,-1-1 0,1 0-1,-1 0 1,0 0 0,1 0 0,-1 0 0,0 1-1,1-1 1,-1 0 0,0 0 0,1 1 0,-1-1-1,0 0 1,0 0 0,1 1 0,-1-1 0,0 0-1,0 1 1,0-1 0,1 0 0,-1 1-1,0-1 1,0 0 0,0 1 0,0-1 0,0 1-1,0-1 1,0 1 0,3 19-142,-2-17 102,-1 16 18,-1-1-1,-1 0 0,0 1 0,-1-1 0,-1-1 0,-7 21 0,-52 154 58,37-113-5,-42 98 225,53-145-147,-1 0 0,-2-2 0,-28 38 0,36-55-32,-1 0 1,0-1 0,-23 18-1,31-27-53,-1 0-1,-1 0 0,1 0 0,0 0 1,-1-1-1,1 1 0,-1-1 0,0-1 1,0 1-1,1-1 0,-1 1 0,0-1 1,-1-1-1,1 1 0,-7-1 0,8 0-18,0-1-1,0 0 0,0-1 0,0 1 0,0 0 1,1-1-1,-1 0 0,0 0 0,1 0 0,0-1 0,-1 1 1,1-1-1,0 1 0,0-1 0,0 0 0,0 0 0,1-1 1,0 1-1,-1 0 0,1-1 0,0 0 0,0 1 1,1-1-1,-1 0 0,1 0 0,0 0 0,0 0 0,0 0 1,0-6-1,2-8 0,1 0 0,1 1 0,7-26 0,-5 20-75,-2 12 53,2-12 24,9-23 1,-10 36 15,0 0 0,1 1 1,0-1-1,12-14 1,-3 6-10,1 1 0,1 1 0,0 0 0,1 1 0,1 1 0,0 0 0,21-10 0,145-67-35,-72 39 38,-79 34-267,6-3-1546,-11 11-4398,-18 10-190,-1 4 2005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21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1129 5632,'2'-1'626,"-1"1"1,1 0-1,0-1 0,0 1 1,0-1-1,0 0 1,0 1-1,0-1 0,2-2 1,21-15 2105,-11 5-1649,16-19 0,-15 13-621,-1 0 0,-1-1 0,0 0 0,12-30-1,-7 14-114,59-134 1058,-55 119-986,22-44 156,9-24-3,65-215 820,-109 306-1286,-2 8 58,-1-1-1,5-27 1,-11 40-302,-5 17-118,2-4 255,-17 43-82,2 1 0,-13 54 0,25-82 76,-149 482 455,124-416-254,-3-1 0,-82 147 0,93-193-43,-66 111 434,86-148-157,3-4-160,5-10-82,11-17-311,2 7 115,2 1 1,28-24 0,15-15-96,53-85-194,-26 31 392,-50 65 38,-15 16-154,2 1 0,59-51 0,-11 16 113,-75 66-95,0-1 0,0 1 0,0 0 0,0 0 0,0 0 0,0 0 0,0 0 0,0 0 0,0 0 0,0-1 0,1 1 0,-1 0 0,0 0 0,0 0 0,0 0 0,0 0 0,0 0 0,0 0 0,0 0 0,0 0 0,1 0 0,-1 0 0,0 0 0,0 0 0,0 0 0,0 0 0,0 0 0,0 0 0,1 0 1,-1 0-1,0 0 0,0 0 0,0 0 0,0 0 0,0 0 0,0 0 0,1 0 0,-1 0 0,0 0 0,0 0 0,0 0 0,0 0 0,0 0 0,0 0 0,0 0 0,1 0 0,-1 0 0,0 0 0,0 1 0,0-1 0,0 0 0,0 0 0,0 0 0,0 0 0,0 0 0,0 0 0,0 1 0,0 11-159,-8 16 57,-7 19 192,-20 64 32,30-91-162,1 0 0,1 1 0,-1 33 0,4-51 70,0-1 1,0 1 0,0-1 0,0 1-1,0-1 1,1 1 0,-1-1 0,1 1-1,0-1 1,0 1 0,0-1 0,0 0-1,0 0 1,0 1 0,1-1 0,-1 0-1,1 0 1,-1 0 0,1 0 0,0-1-1,-1 1 1,1 0 0,0-1 0,0 1-1,1-1 1,-1 0 0,0 0 0,0 0 0,1 0-1,-1 0 1,0 0 0,1 0 0,-1-1-1,1 1 1,-1-1 0,1 0 0,-1 0-1,1 0 1,-1 0 0,1 0 0,-1 0-1,1-1 1,-1 1 0,1-1 0,-1 0-1,4-1 1,-1-1 7,0 1-1,0-1 1,0 0 0,0-1-1,-1 1 1,0-1-1,1 0 1,-1 0-1,-1 0 1,1-1 0,-1 1-1,1-1 1,-1 0-1,-1 0 1,1 0 0,-1 0-1,1 0 1,0-8-1,2-2 21,-1 0-1,-1-1 0,-1 1 1,0-1-1,-1-20 0,-2 11-43,-1 0 0,-1 1 0,-1-1 0,-2 1 0,-8-25 0,7 33-165,3 2-109,4 13 259,0 1 0,0-1 1,1 0-1,-1 1 0,0-1 0,0 1 0,1-1 1,-1 0-1,1 1 0,-1-1 0,0 1 0,1-1 0,-1 1 1,1 0-1,-1-1 0,1 1 0,-1-1 0,1 1 0,0 0 1,-1-1-1,1 1 0,0 0 0,15-8-54,1 2-1,0 0 1,22-5-1,54-6 128,-60 12 50,-21 2-74,0 2 0,0-1 0,0 2 0,0-1 1,15 3-1,-23-2 23,0 1 0,0 0 0,0 0 1,0 0-1,-1 1 0,1-1 0,0 1 1,-1 0-1,1 0 0,-1 0 0,1 1 1,-1-1-1,0 1 0,0 0 0,0 0 1,0 0-1,-1 0 0,1 0 0,2 6 0,1 3 22,0 1 0,-2 0-1,1 0 1,-2 1-1,4 19 1,4 15 80,-9-40-167,4 15 27,1-1 0,1 1-1,15 28 1,-20-45-25,0 0 1,1 0-1,0-1 0,0 1 0,0-1 0,1 0 0,0-1 0,0 1 0,0-1 0,0 0 0,1 0 1,0 0-1,0-1 0,0 0 0,0 0 0,11 3 0,-7-4-88,0 0-1,0-1 1,0-1 0,0 0-1,0 0 1,0-1 0,0 0-1,0-1 1,0 0 0,18-6-1,-17 4-532,1 0-1,-1 0 1,0-1-1,-1-1 0,1 0 1,13-10-1,21-16-1584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23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496 794 3648,'1'-2'812,"0"-1"0,0 0 1,0 0-1,0 0 0,0 0 0,-1 1 1,1-7-1,0 8-471,-1 0 1,0 0-1,0 0 1,0 0-1,0 0 1,0 0-1,0 0 1,0-1-1,-1 1 1,1 0-1,0 0 0,-1 0 1,1 0-1,0 0 1,-1 0-1,0 0 1,1 0-1,-1 0 1,1 0-1,-1 1 1,0-1-1,-1-1 0,-1 0-87,-1 1 0,1-1-1,-1 1 1,1 0-1,-1 0 1,1 1-1,-1-1 1,0 1-1,1 0 1,-5 0 0,-37 6 375,13 2-369,1 1-1,0 1 1,-37 19-1,50-21-108,1-1-107,0 2 0,1 0 1,0 0-1,1 2 0,0 0 0,0 1 0,-23 24 0,30-26-34,-1 0-1,2 0 1,-1 1 0,2 0 0,-1 0-1,2 1 1,-1 0 0,2 0-1,-1 0 1,2 0 0,-5 24 0,7-28 44,1 0 1,-1 1-1,2-1 1,-1 0-1,2 9 1,-2-15-34,1 1 0,-1-1 0,1 0 0,-1 0 0,1 0 0,0 0 0,0 1 0,0-1 0,0 0 0,0 0 0,0-1 0,0 1 0,1 0 0,-1 0 0,1-1 0,0 1 0,-1 0 0,1-1 0,0 0 0,0 1 0,0-1 0,3 1 0,-2-1 16,0 0-1,0-1 1,1 1 0,-1-1-1,0 0 1,1 0-1,-1 0 1,0 0-1,1-1 1,-1 1 0,0-1-1,1 0 1,-1 0-1,0 0 1,0-1-1,6-2 1,3-4 39,1 0 0,18-16 1,-18 13-21,33-30 145,-2-2 0,53-65 0,-56 50-144,-20 27-306,-26 39 184,1 0 1,0 0-1,1 1 1,0-1-1,0 1 1,1 0 0,0 0-1,0 0 1,1 0-1,0 0 1,1 10 0,0-7 90,0-1 0,1 0 0,0 1 0,1-1 0,0 0 0,1 0 0,0 0 0,1 0 0,7 13 1,-9-20-6,1 1 0,0-1 0,0 0 0,6 7 0,-8-10-11,0 0 0,0 0 0,1 0 0,-1 0-1,1 0 1,-1 0 0,1 0 0,-1 0 0,1 0 0,-1-1-1,1 1 1,0-1 0,-1 1 0,1-1 0,0 0 0,-1 1-1,4-1 1,-1-1 31,-1 0 0,1 0-1,0 0 1,-1-1 0,1 1-1,-1-1 1,1 0 0,-1 0-1,0 0 1,1 0 0,2-3-1,31-31 333,-34 33-332,135-121 407,-51 49-352,-52 40 6,-1-1 0,-1-1 1,32-50-1,-23 22-144,43-90 0,-56 99 65,-8 16 5,20-52 1,-40 89-72,0 0 0,-1 0 0,1 0 0,-1 0 0,1 0 0,-1 0 0,0 0 0,-1-5 0,1 8 28,0 0 1,0-1 0,0 1 0,0 0-1,0-1 1,0 1 0,0 0 0,-1-1-1,1 1 1,0 0 0,0-1-1,0 1 1,0 0 0,-1 0 0,1-1-1,0 1 1,0 0 0,-1 0-1,1-1 1,0 1 0,0 0 0,-1 0-1,1 0 1,0 0 0,-1-1-1,1 1 1,0 0 0,-1 0 0,1 0-1,-1 0 1,0 0-22,0 0 1,0 1-1,0-1 0,-1 1 1,1-1-1,0 1 0,0-1 0,0 1 1,0 0-1,0-1 0,0 1 1,1 0-1,-1 0 0,-1 1 1,-12 13-58,2 1 1,-20 31-1,-7 16 61,3 2 0,4 2 0,-45 127 0,72-178 26,1 0-1,0 0 1,1 0-1,1 1 1,0-1-1,1 26 1,2-36 22,-1 1-1,1-1 1,1 0-1,-1 1 1,1-1 0,0 0-1,0 0 1,1 0-1,0 0 1,0-1 0,0 1-1,0-1 1,1 0-1,0 0 1,1 0 0,-1 0-1,1 0 1,-1-1-1,9 5 1,-9-6 30,0-1 0,1 0 1,-1 0-1,1 0 0,-1 0 0,1-1 1,0 0-1,0 0 0,-1 0 0,1 0 1,0-1-1,0 0 0,0 0 0,0 0 1,0-1-1,-1 0 0,1 0 0,0 0 1,0 0-1,-1-1 0,9-3 0,-1-1 2,0 0 1,-1-1-1,0 0 0,-1-1 0,0 0 0,18-18 1,-12 8-25,0-1 1,-2 0 0,0-1 0,-2-1-1,17-35 1,-11 20-29,120-240 9,-57 99 46,-71 151-138,-1-1 0,-1-1 0,-1 0 0,4-46 0,-11 68 90,1 2-73,-1 0 0,0-1 1,0 1-1,0-6 0,-1 9 48,1 0 0,0 0-1,0 0 1,0 1 0,-1-1 0,1 0 0,0 1 0,-1-1 0,1 0 0,0 1 0,-1-1 0,1 0 0,-1 1 0,1-1 0,-1 1 0,0-1 0,1 1 0,-1-1 0,1 1-1,-1-1 1,0 1 0,1 0 0,-1-1 0,0 1 0,0 0 0,1-1 0,-1 1 0,0 0 0,-1 0 0,-1 0-4,0 0 1,1 0-1,-1 1 0,1-1 1,-1 1-1,0 0 0,1 0 1,-1 0-1,1 0 0,-1 0 1,1 0-1,0 1 0,0-1 1,-4 4-1,-2 1 64,0 2-1,-9 9 1,7-3-10,0-1 0,0 2-1,1-1 1,-8 20 0,15-29-23,-14 30 129,1 0 1,2 2-1,2 0 0,-8 46 1,9-22 204,-4 113-1,13-149-263,1 1-1,2 0 1,0-1-1,2 1 1,10 37-1,-12-54-45,1 0-1,1-1 0,-1 0 1,1 0-1,1 0 0,0 0 1,0-1-1,0 1 0,1-1 0,0-1 1,0 1-1,0-1 0,1 0 1,0 0-1,1-1 0,-1 0 1,1 0-1,0-1 0,8 4 0,-7-5-102,0 0-1,1-1 1,-1 0-1,0 0 0,1-1 1,-1 0-1,1-1 0,-1 0 1,1-1-1,17-2 0,-12-1-1057,-1 0 0,1 0-1,-1-1 1,1-1-1,24-15 1,-32 17 168,0 0 1,-1-1-1,0 1 1,0-1-1,0-1 1,-1 1-1,0-1 1,6-9-1,16-20-2737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23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10 292 7296,'-7'-13'2368,"14"0"9439,-7 327-4308,-5-366-6774,1-54-848,18-203 1,-13 300 127,0 0 1,1 0-1,0 0 0,1 0 1,0 0-1,4-9 0,-6 15 7,1 0-1,0 1 0,-1-1 1,1 1-1,0-1 1,0 1-1,0 0 0,0 0 1,1 0-1,-1 0 0,0 0 1,1 1-1,-1-1 0,1 1 1,0-1-1,0 1 0,-1 0 1,1 0-1,0 0 0,0 1 1,0-1-1,4 0 0,2 1 23,0 0 0,-1 0 0,1 1 0,0 0 0,-1 1 0,13 3 0,48 21-81,-5-2 48,-41-18-1049,-6-5-6138,-7 8-440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24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41 144 3904,'-3'-7'774,"0"0"0,0 0 0,-2-12 1,4 12 207,-1 1 1,0-1 0,0 0 0,-5-7-1,5 8 60,-1-1-1,2 1 0,-1-1 1,0 1-1,1-1 0,1 0 0,-1-10 1,1 18-897,0 0 1,1 0 0,-1 0 0,1 0-1,-1 0 1,1 0 0,-1 0 0,1 0-1,0 0 1,-1 0 0,2 1-1,5 7 197,8 22 695,18 49-1,-19-45-725,-8-20-245,39 86 194,-38-87-384,2 0 1,-1 0-1,2-1 0,21 23 0,-28-33-126,26 24-2339,-27-25 1987,0 0 0,0-1 0,0 1 0,0-1 0,0 0 0,0 0-1,0 1 1,1-1 0,-1-1 0,0 1 0,4 1 0,2-20-10176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1:4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3015 1408,'0'0'292,"1"0"-1,-1 0 1,1 0-1,-1 0 1,0-1-1,1 1 1,-1 0-1,1 0 1,-1-1 0,1 1-1,-1 0 1,0 0-1,1-1 1,-1 1-1,0-1 1,1 1-1,-1 0 1,0-1 0,0 1-1,1-1 1,-1 1-1,0 0 1,0-1-1,1 1 1,-1-1-1,0 0 1,4-18 256,0 3-24,1-20 558,3-5 25,6-71 0,-9 16-601,-4-2 52,-1 53-529,0 36 30,1 0-1,4-17 1,1-14 122,-5-27 472,-1 43-652,4-45 1,1-3 68,-3 39-112,-2-51 1,-1 32 278,4-165 1016,2 129-362,-5 66-605,-1 1-37,2 1 1,3-26 0,-2 28-86,-1 0 0,-2-33 0,0 16-11,-5-102 201,1 8-143,4 104-69,-9-39-1,5 19 34,5 35-153,-1 0-1,0 0 1,-1 0-1,-4-12 1,0-2-90,1 0-1,2-1 1,0 1 0,1-38 0,-1-12 46,-2-60 166,4-31-120,3 80 336,-1 64-354,1 1 0,4-21 0,-2 21 42,-2 0-1,1-20 0,6-37 812,-9-126-235,-1 203-744,1 0 0,0 0 1,0 0-1,-1 0 0,1 0 1,0 0-1,0 0 0,-1 0 1,1 0-1,0 0 1,0 0-1,-1 0 0,1 0 1,0 0-1,0 0 0,0 0 1,-1 0-1,1 0 0,0 0 1,0 0-1,0 1 0,-1-1 1,1 0-1,0 0 0,0 0 1,0 0-1,-1 1 0,1-1 1,0 0-1,0 0 1,0 0-1,0 1 0,0-1 1,0 0-1,0 0 0,-1 0 1,1 1-1,0-1 0,0 0 1,0 0-1,0 1 0,0-1 1,0 0-1,0 0 0,0 1 1,0 18-6734,-1-7 3861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1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80 4480,'-10'-3'1664,"10"-2"-1312,5 10 320,8-5-544,6 0 320,2 0-256,26-5 448,11 5-352,8-4 0,7 4-160,-6-5 256,1 2-192,8-9 384,14-7-320,18-10-5120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1:4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2 189 2496,'-2'2'13929,"7"1"-11261,-4-3-2693,0 1 0,0-1 0,0 1 0,0-1 0,0 0 0,0 1 0,0-1 0,0 0 0,1 0 0,-1 0 0,0 0 0,2 0-1,14-4 486,0-1 0,0-1 0,31-14 0,40-27 980,173-64 0,-261 111-1423,0 0 0,0 0 0,0 0 0,0 0 0,0 0 0,1 0 0,-1 0 0,0 0 0,0 0-1,0 0 1,0 0 0,0 0 0,1 0 0,-1 0 0,0 0 0,0 0 0,0 0 0,0 0 0,0 0 0,1 0-1,-1 0 1,0 0 0,0-1 0,0 1 0,0 0 0,0 0 0,0 0 0,0 0 0,0 0 0,0 0 0,1 0 0,-1-1-1,0 1 1,0 0 0,0 0 0,0 0 0,0 0 0,0 0 0,0-1 0,0 1 0,0 0 0,0 0 0,0 0-1,0 0 1,0-1 0,-8 2-69,4-1-137,1 1 0,0-1 0,0 1 0,-1-1 0,1 0 0,-5-1 1,1 1-762,-3 0-320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1:4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4 237 3328,'-3'7'14984,"3"-7"-14571,15-9 1311,-4 3-1112,-1-3-378,-1 0 0,0-1 1,-1 0-1,0-1 0,-1 0 0,11-19 1,-6 9-185,33-51 494,-35 52-440,-9 17-21,1 0 1,-1 1-1,0-1 0,1 0 1,-1 1-1,1-1 0,0 1 0,2-2 1,-3 8 24,0 0 0,-1 0 0,0 1 0,1-1 1,-1 0-1,-1 8 0,-2 30 251,3 59 1,2-33-167,5 166 223,-6-217-607,-2-13 147,1 0 0,0-1 0,1 1 0,-1 0 0,1 4 0,0-7-155,-1 0-1,1 0 1,-1 0-1,1 0 1,-1 0-1,1 0 1,0 0-1,-1 0 0,1 0 1,0 0-1,0 0 1,0-1-1,0 1 1,0 0-1,-1-1 1,1 1-1,1 0 0,-1-1 1,0 1-1,1 0 1,-1-1-108,0 0 0,0 1 1,1-1-1,-1 0 0,0 0 1,0 0-1,0 0 0,0 0 1,0 0-1,1 0 0,-1 0 1,0-1-1,0 1 0,0 0 1,0 0-1,0-1 0,0 1 1,0-1-1,0 1 1,2-2-1,4-2-1434,15-4-1875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1:4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86 2560,'0'0'2528,"-4"-10"3520,3 9-5626,1 0 0,-1 0 0,0 0 1,1 0-1,-1 0 0,0 1 1,0-1-1,0 0 0,0 0 0,1 1 1,-1-1-1,0 1 0,-2-2 0,1 2-84,-1-1 0,1 1 0,0 0 0,0 0 0,0 0 0,0 0 0,0 0 0,-1 0 0,-2 1 0,-12 1 1272,40-3-362,-1 0 0,28-5 0,145-30-335,-112 23-4969,-37 6-1639,-19 6 2096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8:53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0 851 1312,'5'-3'15999,"-1"0"-15906,0 0 0,0-1-1,-1 1 1,1-1 0,-1 0-1,0 0 1,0 0 0,0 0 0,3-7-1,-2 4-64,42-79 176,-32 56-141,2 1 1,20-29 0,24-14 136,-50 62-118,0 0-1,1 0 1,0 2-1,18-12 1,-27 19-72,-1 0 0,1 0 0,0 0 0,-1 1 0,1-1 0,0 0 0,0 1 0,0-1 0,0 1 0,-1 0 0,1-1 0,0 1 0,0 0 0,0 0 0,0 0 0,0 1 0,0-1 0,0 0 0,0 1 0,-1-1 0,1 1 0,2 0 0,-2 1 14,1-1 1,-1 1-1,0 0 0,0 0 0,0 0 0,0 0 0,0 0 0,0 0 0,-1 1 0,1-1 0,-1 1 0,1-1 1,-1 1-1,1 4 0,1-1 13,4 15-26,1-2 0,1 1 0,1-1 0,18 28 0,-24-43 3,-1 0-1,1 0 1,0 0-1,0 0 1,0 0-1,0-1 1,1 0-1,-1 0 1,1 0-1,5 2 1,-6-4 28,0 0 1,0 0-1,0 0 0,0 0 0,-1 0 1,2-1-1,-1 0 0,0 0 0,0 0 1,0-1-1,0 1 0,-1-1 0,1 0 1,0 0-1,5-2 0,2-2 82,0-1 0,0-1 0,-1 1 0,0-2-1,0 1 1,13-15 0,-10 10 12,59-52 206,116-98 89,-104 102-360,29-23 77,-64 45-136,-7 7 11,-3-2-1,39-40 1,-72 66-66,-4 6-315,0-1 0,0 0 0,-1 0 1,1 0-1,-1 0 0,1-1 0,-1 1 0,0 0 0,1-3 0,8-12-6372,-5 13 3893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8:54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9 407 2976,'-8'0'12016,"13"-10"-10001,3-4-1504,-1-1 0,0 0 0,-1 0 0,6-20 0,50-205 876,-52 214-1367,2-8-216,-10 32 169,0 7 64,0 8 91,-4 21-13,-7 44-1,0-9 121,2-24-178,-1-1 0,-28 84 0,26-101 67,-1 0 0,-1-1 0,-18 27 0,28-49-51,4-4-10,5-5-21,-5 3-81,20-11 31,0-2 0,-2-1 0,0 0 0,0-2 0,25-29 0,-38 39 50,-1-1 1,0 0 0,0 0-1,0 0 1,-1-1 0,-1 0-1,0 0 1,0 0 0,-1 0-1,0-1 1,2-21 0,-4 16 34,-1 0 1,-1 1-1,-1-1 1,0 0-1,-1 0 1,-1 1-1,0 0 1,-1-1-1,-1 2 1,0-1 0,-1 1-1,-17-27 1,21 39-91,1-1 0,0 0 1,-1 1-1,0-1 1,1 1-1,-1-1 1,0 1-1,0 0 0,0 1 1,-1-1-1,-3-1 1,-11-6-1005,40 13-11996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8:56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1097 4736,'-4'-3'660,"2"2"-75,2 2 102,1 5 1434,-8-6 2124,15-5-1013,9-11-2495,-7 6-194,-6 6-422,0 0-1,0 0 1,-1-1 0,0 1-1,1-1 1,-2 0 0,4-7 0,15-41 307,-10 22 2,8-22-110,14-64 1,-4 15-183,-25 70 64,-3 26-181,-1 20-127,-1 47 37,1 62-12,2-104 36,0 0-1,1-1 0,1 1 0,8 24 0,-9-35 72,0 1 0,0-1 0,1-1 0,9 15 0,-12-21-8,0 1 0,1-1-1,-1 1 1,0-1-1,0 1 1,1-1 0,-1 0-1,1 0 1,-1 1-1,1-1 1,-1 0-1,1 0 1,0-1 0,-1 1-1,1 0 1,0-1-1,0 1 1,0-1 0,0 1-1,-1-1 1,1 0-1,0 0 1,0 0-1,0 0 1,0 0 0,0 0-1,0 0 1,2-1-1,3-2 9,-1 0 0,0 0 0,1 0-1,-1-1 1,-1 0 0,1 0 0,0 0-1,-1-1 1,8-9 0,2-3-2,19-32-1,-31 45-2,36-57 87,-2-2 0,-3-2 0,34-92 0,-32 45-124,-26 68 74,-2-1 1,-2 0 0,1-49-1,2-16 1,-8 37-171,-1 38 75,-1 35-10,-1 5-45,-1 14-15,-96 834-117,90-808 343,-1-1-1,-3 0 1,-1-1-1,-23 47 0,35-84-49,-1 0-1,0 0 1,0-1-1,0 1 1,-1-1-1,1 0 0,-1 0 1,0 0-1,-1 0 1,1-1-1,-7 6 1,9-9-59,1-1 0,0 1 1,0 0-1,-1-1 0,1 1 0,0-1 1,-1 1-1,1-1 0,-1 1 1,1-1-1,0 0 0,-1 0 0,1 0 1,-1 0-1,1 0 0,-1 0 1,1 0-1,-1 0 0,1-1 0,0 1 1,-1 0-1,1-1 0,-1 1 1,1-1-1,0 0 0,0 1 0,-1-1 1,1 0-1,0 0 0,0 0 1,-2-1-1,1 0-26,1 0 1,-1 0-1,1-1 0,-1 1 1,1 0-1,0 0 0,0-1 1,0 1-1,0-1 0,0 1 1,1-1-1,-1 1 1,1-1-1,0 0 0,-1 1 1,1-1-1,0 1 0,1-4 1,0 0 12,0 1 0,1-1 0,-1 1 0,1 0 1,1 0-1,-1-1 0,5-6 0,27-35 16,-24 34-14,80-110-106,4 10 107,-86 103 36,2 1-1,-1 0 0,1 0 1,1 1-1,-1 0 0,1 1 0,20-10 1,-27 15-101,0 1 1,0-1-1,0 1 1,0 0-1,0 0 0,0 0 1,0 0-1,0 1 1,1-1-1,-1 1 1,0 0-1,0 1 1,0-1-1,0 1 1,0 0-1,1 0 1,-1 0-1,0 0 0,-1 1 1,1-1-1,0 1 1,0 0-1,-1 1 1,1-1-1,-1 0 1,0 1-1,0 0 1,4 3-1,17 21-3898,-12-15 2284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8:56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77 6240,'-72'-43'2816,"36"29"-2464,22 8 448,6 6-512,0-9-160,3 9-128,10-5-992,8 5 544,19 0-800,2 5 704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01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 5216,'-5'-5'12746,"6"4"-12701,-1 1 1,0-1-1,0 1 0,0 0 1,1-1-1,-1 1 1,0 0-1,0 0 0,1-1 1,-1 1-1,0 0 0,0-1 1,1 1-1,-1 0 0,0 0 1,1 0-1,-1-1 0,1 1 1,-1 0-1,0 0 0,1 0 1,-1 0-1,0 0 0,1 0 1,-1 0-35,0 0-1,0 0 1,0 0 0,0 0 0,0 0 0,0 0 0,0 0 0,0 0-1,0 1 1,0-1 0,0 0 0,0 0 0,0 0 0,0 0-1,0 0 1,0 0 0,0 0 0,0 0 0,0 0 0,0 1 0,0-1-1,0 0 1,0 0 0,0 0 0,0 0 0,0 0 0,0 0 0,1 0-1,-1 0 1,0 0 0,0 0 0,0 0 0,0 0 0,0 0 0,0 1-1,0-1 1,0 0 0,0 0 0,0 0 0,1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45 235 4160,'0'0'35,"0"0"0,0 0 0,0 0 1,0 0-1,0 0 0,0 0 0,0 0 0,1 0 0,-1 0 0,0 0 1,0 0-1,0 0 0,0 0 0,0 0 0,0 0 0,0 0 1,0 0-1,1 0 0,-1 0 0,0 0 0,0 0 0,0 0 1,0 0-1,0 0 0,0 0 0,0 0 0,0 0 0,0 0 0,1 0 1,-1 0-1,0 0 0,0 0 0,0-1 0,0 1 0,0 0 1,0 0-1,0 0 0,0 0 0,0 0 0,0 0 0,0 0 1,0 0-1,0-1 0,0 1 0,0 0 0,0 0 0,0 0 1,0 0-1,0 0 0,-5-5 3219,4 11 823,-1 11-1438,-3-1-1700,-11 35 1065,13-34-1579,-11 59 599,13-67-947,1 0 0,0 0 1,0 1-1,0-1 0,1 0 0,3 11 1,7 8 182,-11-27-228,0 0 1,1-1-1,-1 1 1,0 0 0,1-1-1,-1 1 1,1 0-1,-1-1 1,1 1 0,-1-1-1,1 1 1,-1-1-1,1 1 1,-1-1 0,1 1-1,0-1 1,-1 1-1,1-1 1,0 0 0,-1 1-1,1-1 1,0 0-1,-1 0 1,1 0 0,0 1-1,0-1 1,-1 0-1,1 0 1,0 0 0,0 0-1,-1 0 1,1 0-1,0-1 1,0 1 0,-1 0-1,1 0 1,1-1-1,5-4 88,0 0 0,0-1 0,-1 0 0,0-1 0,0 1 0,0-1 0,4-8 0,11-12-18,10-10-122,-4 5 105,34-33-1,-55 58-15,1 1-102,-7 6 21,0 0 1,0 0 0,1 0-1,-1 0 1,0 1-1,0-1 1,0 0-1,1 0 1,-1 0-1,0 0 1,0 0-1,0 0 1,0 0 0,0 0-1,1 1 1,-1-1-1,0 0 1,0 0-1,0 0 1,0 0-1,0 0 1,0 1 0,1-1-1,-1 0 1,0 0-1,0 0 1,0 0-1,0 1 1,0-1-1,0 0 1,0 0-1,0 0 1,0 1 0,0-1-1,0 0 1,0 0-1,0 0 1,0 1-1,2 7-2,0 1 0,1-1 0,0 0-1,0 0 1,1 0 0,0-1-1,1 1 1,-1-1 0,2 0 0,9 11-1,-11-13 75,1-1-1,0 1 0,0-1 0,0 0 0,1-1 0,0 1 1,-1-1-1,1 0 0,0 0 0,0-1 0,1 0 0,-1 0 1,0 0-1,11 0 0,-10-1 9,-1-2 1,0 1-1,0-1 1,1 0-1,-1 0 1,0 0-1,0-1 1,0 0-1,0-1 1,0 1-1,-1-1 1,1 0-1,-1 0 1,0-1-1,0 1 1,7-8-1,-3 3-41,0-1-1,-1 0 1,0-1-1,-1 1 0,0-2 1,0 1-1,6-16 1,-9 17-53,-1 1 1,0 0-1,0-1 1,-1 1 0,0-1-1,-1 0 1,0 1-1,0-17 1,0 26-5,0 1 0,0 0 1,0 0-1,0 0 0,1-1 1,-1 1-1,1 0 0,-1-1 1,1 1-1,-1-1 0,4 2 1,0 1-58,0 1 97,1-1 0,-1 0 0,1 0 0,0-1 0,0 1 0,1-1 1,-1-1-1,1 1 0,9 1 0,-12-3 7,0 0 0,1-1 1,-1 1-1,1-1 0,-1 0 0,1-1 1,-1 1-1,1-1 0,-1 0 1,0 0-1,1 0 0,-1 0 0,0-1 1,0 0-1,0 0 0,4-2 1,-4 1 28,-1 0 1,1 0 0,-1 0 0,0-1-1,0 1 1,0-1 0,0 0 0,-1 0-1,1 0 1,-1 0 0,0 0 0,2-6-1,2-8 46,7-30 0,-12 39-131,2-4 41,-1 0 1,0 0 0,-1-1-1,-1 1 1,0-1 0,-1 1-1,-3-14 1,4 26-5,0 0 0,0-1 0,0 1 0,-1 0 0,1 0 0,0 0 0,-1-1 0,1 1 0,-1 0 0,0 0 1,1 0-1,-1 0 0,-1-2 0,1 3-4,1 0 1,-1 0 0,1 0-1,-1 0 1,1 0 0,-1-1-1,1 1 1,-1 0 0,1 0 0,-1 0-1,1 0 1,-1 0 0,1 1-1,-1-1 1,1 0 0,-1 0-1,1 0 1,-1 0 0,1 1-1,-1-1 1,1 0 0,-1 0-1,1 1 1,0-1 0,-1 0-1,1 1 1,-1-1 0,1 0-1,0 1 1,-1-1 0,1 1-1,0-1 1,0 0 0,-1 1 0,1-1-1,0 2 1,-8 10 0,0 0 0,1 1 0,1 0 1,0 1-1,1 0 0,1-1 0,0 2 0,0-1 1,-1 20-1,3-20 57,1 0-1,0-1 1,1 1 0,3 23-1,-3-33-32,1-1-1,0 1 1,-1-1 0,1 0-1,1 1 1,-1-1-1,0 0 1,1 0-1,-1 0 1,1 0 0,0 0-1,0 0 1,1 0-1,-1 0 1,0-1-1,1 0 1,-1 1-1,1-1 1,0 0 0,0 0-1,0 0 1,0-1-1,5 3 1,2-1 60,0-1-1,1 0 1,-1 0 0,0-1 0,19 0 0,50-8 131,-78 7-210,40-5-46,-1-1 1,42-14 0,-54 11-2618,47-22 0,-71 29 1781,0 0 0,0 0-1,0-1 1,0 1-1,-1-1 1,1 0 0,-1 0-1,0 0 1,0 0-1,6-8 1,5-9-3491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11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2 160 3232,'-1'1'6285,"8"4"-3775,15 4-1622,-19-7-305,12 2-164,0 1-1,0-2 0,0 0 0,0-1 1,0 0-1,31-2 0,-29-1-63,0 0-1,1-1 1,31-10 0,-45 11-271,-1 0 1,1-1 0,-1 1-1,0-1 1,0 0-1,0 0 1,0-1-1,0 1 1,0 0-1,-1-1 1,1 0 0,-1 0-1,0 0 1,0 0-1,0 0 1,0 0-1,1-4 1,-1 5-14,-1-1 1,0 1-1,0-1 0,0 1 0,-1-1 0,1 1 1,-1-1-1,1 0 0,-1 1 0,0-1 1,0 0-1,0 1 0,0-1 0,-1 0 1,1 1-1,-1-1 0,0 0 0,1 1 1,-1-1-1,0 1 0,0-1 0,-1 1 0,-1-4 1,1 4-62,0 0 1,0 0-1,0 1 1,-1-1-1,1 0 1,0 1 0,-1-1-1,1 1 1,-1 0-1,0 0 1,1 0-1,-1 0 1,0 0 0,1 0-1,-1 1 1,0-1-1,0 1 1,0 0-1,0 0 1,-3 0-1,1 1-51,-1 0-1,1-1 0,0 2 0,0-1 0,0 1 1,-1-1-1,1 1 0,-9 6 0,5-3 28,0 2 1,0-1-1,0 1 0,1 0 0,0 1 1,-12 15-1,17-19 15,0 1 1,0-1-1,1 1 0,0-1 0,0 1 1,0 0-1,0 0 0,1 0 0,0 0 1,0 0-1,0 1 0,0-1 0,1 0 1,0 0-1,0 1 0,2 7 0,1 1 2,0 0-1,1 0 1,0-1 0,1 0-1,1 0 1,14 25-1,-15-31 49,0 1 0,0 0 0,1-1 0,0 0 0,1-1 0,-1 1 0,1-1 0,1-1 0,-1 1 0,1-1 0,16 8 0,-21-12-10,1 0 1,-1 0 0,0 0 0,1-1-1,-1 1 1,1-1 0,-1 0-1,0 0 1,1 0 0,-1 0 0,1 0-1,-1-1 1,0 0 0,1 0 0,-1 0-1,0 0 1,1 0 0,-1 0-1,0-1 1,0 0 0,0 0 0,0 0-1,-1 0 1,5-4 0,5-5 94,0-1 0,-1-1 1,17-27-1,-19 28-82,31-47 205,33-43 69,-67 95-331,5-8-37,1 0 0,21-18 0,-5 4 195,-18 19-117,-1 0 1,13-9-1,-19 17-46,-1 0-1,1 0 1,0 0 0,0 0 0,1 1 0,-1-1-1,0 1 1,0 0 0,1 0 0,-1 0 0,0 0-1,1 1 1,3-1 0,-2 2 49,1 0 1,-1 0-1,0 1 0,0 0 0,-1-1 1,1 2-1,0-1 0,-1 0 1,1 1-1,4 4 0,10 4 17,30 19-17,-32-19 34,0-1 0,1-1 0,0 0 0,30 10 0,-48-19-75,14 4 79,-1 0 0,1-1 0,0-1 0,15 1 0,-24-4 89,0 1 1,0-1 0,-1 0 0,10-2 0,-8 1-3581,12-5-12495,-16 5 15369,7-6-2694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1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21 459 1888,'-6'-11'607,"6"10"-562,0 1 1,0-1-1,-1 1 1,1 0-1,0-1 1,0 1-1,0 0 1,-1-1-1,1 1 0,0 0 1,0-1-1,-1 1 1,1 0-1,0-1 1,0 1-1,-1 0 1,1 0-1,0-1 1,-1 1-1,1 0 1,-1 0-1,1 0 1,0-1-1,-1 1 1,1 1 353,-6 0 2108,5 0-2270,2-1 110,7 1 514,12 0 340,-10-2-986,-1-1 1,0 0 0,0 0-1,0-1 1,0-1-1,0 1 1,0-1 0,-1-1-1,0 1 1,0-2-1,0 1 1,0-1 0,8-9-1,4-3 1,-1-2-1,-1 0 1,0-1-1,-2-1 1,-1-1-1,0 0 1,-2-1-1,-1 0 0,13-36 1,-16 32-102,5-34 0,-10 43-406,3 3-267,-2 13 164,1 11 74,5 20 245,-1 2 0,-2-1-1,-1 1 1,-1 1-1,2 36 1,-5-15 296,-3-1 1,-8 68-1,7-106 5,-1-1 0,-4 15 0,4-22-107,1-1 1,-1 0 0,0 0-1,0 1 1,0-1 0,0-1-1,-1 1 1,0 0 0,-4 4-1,6-7-79,0 0 0,0 0 0,0 0 0,0-1 0,0 1 0,0 0 0,0 0 0,-1-1 0,1 1 0,0-1 0,-1 0 0,1 1 0,0-1 0,-1 0 0,1 1 0,0-1 0,-1 0 0,1 0 0,-1 0 0,1 0 0,0-1 0,-1 1 0,1 0-1,0-1 1,-3 0 0,0-1 33,0 0 0,0 0 0,1 0 0,-1 0 0,1-1 0,-1 1 0,-2-5 0,-17-18-51,2 0-1,1-2 1,1 0-1,1-1 1,-22-48-1,5-8-580,35 83 509,-1 0 1,1 0-1,0 0 0,-1 0 0,1 0 0,0 0 1,0 0-1,0 0 0,0 0 0,0 0 0,0 0 0,0 0 1,0 0-1,0 0 0,1-1 0,-1 2 22,1-1 0,-1 1-1,0 0 1,1-1 0,-1 1 0,1 0-1,-1-1 1,0 1 0,1 0 0,-1 0-1,1-1 1,-1 1 0,1 0 0,-1 0-1,1 0 1,-1 0 0,1-1 0,-1 1-1,1 0 1,-1 0 0,1 0-1,-1 0 1,1 0 0,-1 0 0,1 0-1,-1 1 1,0-1 0,1 0 0,-1 0-1,1 0 1,0 1 0,24 8-111,0 1 1,-1 1-1,36 22 0,-34-18 263,-1-1-1,45 17 0,-64-30-49,0 1 0,0-1 0,0 0 0,0 0 0,0-1 0,0 0 0,1 0 0,-1-1 0,0 1 0,0-1 0,0-1 0,0 1 0,0-1 0,0 0 0,-1 0 0,1-1 0,7-4-1,7-5 145,0-2-1,-1 0 1,21-20-1,-6 4 26,-23 20-201,98-72-295,-105 80 195,-1 0 0,0 1 1,1-1-1,-1 1 0,5-2 1,-7 3 51,-1 0 1,0-1 0,1 1 0,-1 0 0,1 0-1,-1 0 1,0 0 0,1 0 0,-1 0-1,1 0 1,-1 0 0,0 0 0,1 0 0,-1 0-1,1 0 1,-1 0 0,0 0 0,1 1-1,-1-1 1,1 0 0,-1 0 0,0 0 0,1 0-1,-1 1 1,0-1 0,1 0 0,-1 0 0,0 1-1,1-1 1,-1 0 0,0 1 0,0-1-1,1 0 1,-1 1 0,0-1 0,0 0 0,0 1-1,1-1 1,-1 1 0,0-1 0,0 0-1,0 1 1,0-1 0,0 1 0,0-1 0,0 1-1,0-1 1,0 0 0,0 1 0,0-1-1,0 1 1,0-1 0,-1 1 0,-26 137-45,6-40-69,-5 20 336,-69 193 0,69-223 760,22-78-634,3-12 227,2-17 205,7-8-533,0 0-1,2 1 0,21-44 0,-28 65-273,63-144-14,-37 78 59,3 2 0,46-74 1,-70 131-56,45-65-51,-44 66 29,0 0 1,1 1 0,0 0-1,18-13 1,-24 20 20,-1 1 0,1 0 0,-1 0 0,1 0 0,0 1 0,0-1 1,0 1-1,0 0 0,0 0 0,0 0 0,1 1 0,-1-1 0,8 1 0,-9 0 25,-1 1 1,1-1-1,0 1 1,-1 0-1,1-1 0,-1 1 1,0 0-1,1 1 1,-1-1-1,0 0 0,1 1 1,-1-1-1,0 1 1,0 0-1,0-1 1,0 1-1,-1 0 0,1 0 1,-1 0-1,1 1 1,-1-1-1,1 0 0,0 4 1,1 2 6,0 1 1,-1-1 0,0 1-1,0-1 1,-1 1-1,-1 0 1,1 11 0,-8 63 134,4-60-50,-1 0 0,-9 29 0,11-45-39,0 0 0,-1-1 1,0 1-1,0 0 0,-1-1 0,0 0 0,0 1 0,0-2 1,-1 1-1,0 0 0,-6 5 0,8-9-9,0 0 0,-1 0-1,1 0 1,0 0 0,-1 0-1,1-1 1,-1 1 0,1-1 0,-1 0-1,0 0 1,0 0 0,1-1-1,-1 0 1,0 1 0,0-1 0,0 0-1,0-1 1,1 1 0,-1-1-1,-5-1 1,2 0 1,0-1 0,0 0 0,0 0 0,0-1 0,0 1 0,1-2 0,0 1 0,0-1 0,-7-6 0,4 3-90,1 0 0,0-1 0,1 0 0,-11-16 0,27 25-230,51 27 89,-39-16 196,0-1 1,45 13-1,-60-22 22,1 1 1,-1-1-1,1 0 1,0-1-1,-1 0 1,1 0-1,-1 0 1,1-1-1,0 0 1,-1 0-1,1 0 1,-1-1-1,0 0 0,0-1 1,7-2-1,1-3 73,-1-1-1,0-1 0,0 0 1,-1 0-1,15-17 0,47-64 321,-59 71-364,52-63-63,-54 67 18,19-28 1,-20 19-142,-14 28 99,1 0 0,-1 0-1,1 0 1,0 1 0,0-1 0,0 0 0,1 1 0,-1 5 0,-2 4 77,1 1-38,0 1 0,1-1-1,1 0 1,0 1 0,0-1-1,2 1 1,0-1 0,0 0-1,2 0 1,-1 0 0,2 0-1,0-1 1,0 1 0,2-1-1,13 22 1,-18-33 25,-1 0-1,1 0 1,-1 0-1,1 0 1,0-1 0,-1 1-1,1 0 1,0-1-1,0 0 1,0 1-1,0-1 1,0 0 0,1 0-1,-1 0 1,0 0-1,1-1 1,3 2-1,-3-2 13,0 0-1,0-1 0,0 1 0,1 0 0,-1-1 1,0 0-1,0 0 0,0 0 0,0 0 1,0 0-1,0 0 0,-1-1 0,6-3 0,8-7 66,0-1 0,-1-1 0,22-26 0,5-4-42,-21 23-64,3-3-65,27-20 0,-48 42 49,0 0 1,0 0-1,0 0 1,0 1-1,0-1 1,0 1-1,0 0 1,5-2-1,-7 3 19,0 0-1,0 0 1,-1 0-1,1 0 0,0 0 1,0 0-1,0 0 1,0 0-1,-1 0 0,1 1 1,0-1-1,0 0 1,0 0-1,-1 1 0,1-1 1,0 1-1,0-1 1,-1 0-1,1 1 0,0 0 1,-1-1-1,1 1 1,-1-1-1,1 1 0,-1 0 1,1-1-1,-1 1 1,1 0-1,-1-1 0,1 1 1,-1 0-1,0 0 1,0-1-1,1 1 0,-1 0 1,0 0-1,0 0 1,0 0-1,0 0 0,5 39 160,-1 76 0,2-119 46,3-9-22,6-10 155,49-63-173,-56 76-188,0 0 1,1 1-1,1-1 1,-1 2-1,1-1 1,17-8-1,-11 6-36,16-7-15,-31 16 66,1 0-1,0 1 0,0-1 0,-1 1 0,1-1 1,0 1-1,0 0 0,0-1 0,-1 1 0,1 0 1,0 0-1,0 0 0,0 0 0,3 1 0,-4 0 8,0 0-1,0-1 0,0 1 0,0 0 0,0 0 0,0-1 0,0 1 0,0 0 1,0 0-1,0 0 0,0 0 0,-1 0 0,1 0 0,0 0 0,-1 1 0,1-1 1,-1 0-1,1 0 0,-1 0 0,0 1 0,1-1 0,-1 2 0,1 31 46,-1-26-19,0-5-18,0 11 30,-1 0 1,2 0 0,0 0-1,1 0 1,0 0 0,1 0 0,7 19-1,-5-20-62,-2-6 42,0 0 0,0 0 0,1 0 0,5 8-1,-8-14 17,1 1 0,-1 0-1,0-1 1,1 1-1,0-1 1,-1 0 0,1 1-1,0-1 1,0 0-1,0 0 1,0 0 0,0 0-1,0 0 1,0-1-1,0 1 1,0-1 0,0 1-1,0-1 1,0 0-1,3 0 1,6-1 27,1 0 0,0-1-1,-1 0 1,16-6 0,-2 0-280,53-19-7239,-71 26 6488,-5 0 365,0 1 0,0-1 0,-1 1 0,1-1-1,0 0 1,0 0 0,0 0 0,2-1 0,9-7-2096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39:11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385 17 5728,'-14'-14'1840,"11"11"-464,3 4-1155,0 0 1,0-1-1,0 1 0,0 0 1,0-1-1,0 1 1,0 0-1,-1-1 1,1 1-1,0 0 0,0-1 1,-1 1-1,1 0 1,0-1-1,-1 1 1,0 0-1,0 1 351,-20 45 2595,15-31-2420,-1 0 0,-1 0-1,-16 24 1,-58 64 1696,-26 35-1521,92-114-955,2 1 1,0 0-1,2 0 0,1 1 0,-13 46 0,17-54-629,6-16 246,-1 0-1,1 0 1,0 0-1,0 1 0,0-1 1,0 0-1,0 5 0,1-8 354,0 0-1,0 1 1,0-1-1,0 0 1,0 0-1,0 1 1,0-1-1,0 0 1,0 0-1,0 1 1,0-1-1,0 0 1,0 0-1,0 1 1,1-1-1,-1 0 0,0 0 1,0 0-1,0 1 1,0-1-1,0 0 1,0 0-1,1 0 1,-1 1-1,0-1 1,0 0-1,0 0 1,1 0-1,-1 0 1,0 0-1,0 1 1,1-1-1,6-2-2603,-5 1 2172,11-2-1654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1:53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1796 2343 1056,'-2'0'11876,"-2"3"-13176,-27 5 3300,30-8-1939,0 0 0,0 1 1,0-1-1,0 0 0,0 0 1,0-1-1,0 1 0,0 0 0,0 0 1,0 0-1,0-1 0,-1 1 1,1-1-8,0 1 0,0-1 1,0 1-1,0 0 1,0 0-1,0 0 0,0-1 1,0 1-1,0 0 0,0 0 1,0 0-1,-2 1 1,-1 0 73,0 0 1,0-1 0,0 1 0,-1-1-1,1 0 1,0 0 0,0 0 0,0-1-1,-6-1 1,-12 0 279,11 1-245,0-1-1,0 0 0,0-1 0,-13-5 0,-6-1 531,20 8-395,0 0-1,0 0 0,-17 3 0,5-2 72,21 0-359,1 0 0,0 0 0,-1 0 0,1 0 1,-1 0-1,1 0 0,0 0 0,-1 0 0,1 0 0,0 0 0,-1 0 1,1 0-1,0-1 0,-1 1 0,1 0 0,0 0 0,0-1 1,-1 1-1,1 0 0,0 0 0,-1-1 0,1 1 0,0 0-1,0-1 1,-1 1 0,1 0-1,0 0 1,0 0 0,0-1-1,-1 1 1,1 0 0,0 0-1,0 0 1,-1 0 0,1 0-1,0 0 1,-1-1 0,1 1-1,0 0 1,0 0 0,-1 0-1,1 0 1,0 0 0,-1 0-1,1 0 1,0 0-1,0 0 1,-1 0 0,1 0-1,0 1 1,-1-1 0,1 0-1,-2 0 31,1 0-1,-1 0 1,1 0-1,-1 0 0,0 0 1,1 0-1,-1-1 1,1 1-1,-1-1 0,1 1 1,-1-1-1,1 1 1,0-1-1,-1 0 0,1 0 1,0 1-1,-2-2 1,-2 1 101,5 2-129,-1-1 0,0 0 1,0 0-1,0 0 0,0 0 0,0 0 0,0 0 0,1 0 0,-1 0 0,0 0 1,0-1-1,0 1 0,0 0 0,0-1 0,1 1 0,-1 0 0,0-1 0,0 1 1,-1-2-1,-18-12 580,18 12-560,1 1-23,0 0 1,0 0-1,0 1 0,0-1 0,0 0 0,0 0 1,0 1-1,0-1 0,0 0 0,0 1 1,-1-1-1,0 0 0,-2 0 4,3 0 2,-1 0 1,1 0-1,0 0 1,0 0-1,-1-1 1,1 1-1,0 0 0,0-1 1,-1-1-1,1 1 38,-1-1 0,0 1-1,0 0 1,0 0-1,0 0 1,-3-3 0,-21-13 251,24 17-305,0 0 0,0-1 1,0 1-1,0 0 0,0-1 1,0 1-1,-2-4 0,-7-3 140,-21-24 261,-21-33-464,-2-2 528,-3 18-427,25 20 305,-64-45-1,68 53-420,22 15 94,-1 0 0,0 0 0,-1 1 0,1 0 0,-12-4 0,7 3 90,1 0 1,0-1 0,-19-14 0,7 5-156,8 5 7,-19-18-1,33 28 67,-46-50 228,44 47-236,0-1 0,0 1 0,1-1 1,-1 0-1,1 0 0,1-1 1,-5-8-1,-8-15 28,-35-48 106,46 70-187,0 0 0,0-1-1,1 0 1,-3-8 0,-4-13 48,-13-37-33,10 24 137,-40-101 72,26 87-181,9 22-95,14 28 143,0-1 0,0 1 0,-1 0 1,1 0-1,-9-7 0,-2-3-116,-9-23 26,10 27-28,10 5 35,0-1 23,-10-11-16,12 17 12,0 0-1,0-1 0,0 1 1,1-1-1,-1 1 1,0-1-1,1 0 1,0 1-1,-2-6 1,2 7 14,1 0 1,-1 0 0,1 0 0,-1 0-1,1 0 1,-1 0 0,0 0 0,1 0-1,-1 0 1,-1-1 0,1 1 0,0 0 1,0 0 0,0 0-1,0 0 1,0-1 0,0 1-1,1 0 1,-1 0-1,0 0 1,1-1 0,-1 1-1,1-2 1,-16-38-21,12 23 29,0 0 0,-10-22-1,2 6 105,1 0-52,3 12-114,1 0-1,2-1 0,-4-24 0,7 37 23,-1 0 0,1-1 1,-2 1-1,-4-10 0,3 8-7,1 1 1,-3-15 0,6 20 38,0 4 4,1-1-1,-1 0 1,1 1 0,-1-1 0,0 0-1,0 1 1,0-1 0,0 1-1,-1-1 1,-2-3 0,2 3 4,0 0 0,0 0 1,0-1-1,1 1 0,-1 0 0,1-1 0,-2-6 1,2 7-31,0 0 0,0 0 0,0-1 0,0 1 1,0 0-1,-1 1 0,1-1 0,-1 0 0,0 0 1,0 1-1,-3-4 0,3 4 50,1 0 0,-1 0 1,1 0-1,0 0 0,0 0 0,0 0 0,0-1 1,-1-3-1,-5-11 63,3 11-51,2 1 1,-1 0 0,0-1 0,-1-6-1,3 9-55,0-1-1,0 1 1,-1 0-1,1 0 0,-3-4 1,-13-30 325,16 36-315,1 0 1,-1 0 0,1 0 0,0 1 0,-1-1 0,1 0 0,0 0 0,-1 0 0,1 0 0,0 0 0,0 1 0,0-1 0,0 0 0,0 0 0,0 0 0,0 0 0,0 0 0,0-1 0,1 1-3,-1 1 0,0-1 0,0 0 0,0 1 0,0-1 0,0 0 1,0 1-1,0-1 0,0 0 0,0 0 0,0 1 0,0-1 0,-1 0 0,1 1 1,0-1-1,0 1 0,-1-1 0,1 0 0,0 1 0,-1-1 0,1 1 1,-1-1-1,0 0 0,0 0 20,0 0 0,1 0 1,-1 0-1,0 0 0,0 0 0,1-1 1,-1 1-1,1 0 0,-1 0 0,1 0 1,-1-1-1,1 1 0,0 0 0,0-1 1,0 1-1,-1 0 0,1-1 0,1 0 1,-12-32 589,4 21-429,6 12-175,1 0 1,-1 0 0,1 1-1,-1-1 1,1 0 0,-1 0-1,1 0 1,-1 0 0,1 0-1,0 0 1,0 0 0,0 0-1,-1 0 1,1 0 0,0 0-1,0 0 1,0 0 0,1 0-1,-1 0 1,0-2 0,1-3-93,0 0 0,-1-1 0,0 1-1,-1-7 1,1 6-1309,-1 0-1,1 0 0,2-12 0,3-15-5935,-1 16 4032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1:58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38 1408,'-5'-3'3915,"5"9"1386,0-1-6037,0-3 1429,0-5-140,0 3-537,0 0-1,0 0 1,0 0 0,-1 0-1,1 0 1,0 0 0,0 0 0,0 0-1,0 0 1,0 0 0,0 0-1,0 0 1,0 0 0,0 0 0,-1 0-1,1 0 1,0 0 0,0 0-1,0 0 1,0 0 0,0 0 0,0 0-1,0 0 1,0 0 0,0 0-1,-1 0 1,1 0 0,0 0 0,0 0-1,0 0 1,0 0 0,0 0 0,0 0-1,0 0 1,0 0 0,0-1-1,0 1 1,0 0 0,0 0 0,0 0-1,0 0 1,0 0 0,0 0-1,-1 0 1,1 0 0,0 0 0,0 0-1,0-1 1,0 1 0,0 0-1,0 0 1,0 0 0,0 0 0,0 0-1,0 0 1,0 0 0,0 0-1,1 0 1,-1-1 0,0 1 0,0 0-1,0 0 1,0 0 0,0 0-1,0 0 1,0 0 0,0 0 0,0 0-1,0 0 12,0 0 0,0-1 0,0 1 0,0 0 0,0 0 0,0 0 0,0 0 0,0 0 0,0 0 0,0 0 0,-1 0 0,1 0 0,0 0 0,0 0 0,0 0 0,0 0 0,0 0 0,0 0 0,0 0 0,0 0 0,0 0 0,0 0 0,0 0 0,0 0 0,-1 0 0,1 0 0,0 0 0,0 0 0,0 0 0,0 0 0,0 0 0,0 0 0,0 0 0,0 0 0,0 0 0,0 0 0,1-2 741,-1 7-476,0-3 625,57 0-326,-41 0-481,-1-1 0,1-1 0,0 0 0,0-1 1,0-1-1,0-1 0,19-5 0,-22 0 17,-11 7-102,-1 0 1,0 0-1,1 0 0,-1 0 0,0 1 0,1-1 1,-1 0-1,1 1 0,-1-1 0,1 1 1,-1-1-1,1 1 0,1 0 0,-2-1-2,-1 1-1,1 0 0,0-1 1,-1 1-1,1 0 1,-1-1-1,1 1 0,-1-1 1,1 1-1,-1-1 1,1 1-1,-1-1 1,1 0-1,-1 1 0,0-1 1,1 0-1,-1 1 1,0-1-1,1 0 0,-1 1 1,0-1-1,0 0 1,0-1-1,2-2-2559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1:59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48 3328,'-1'10'12744,"7"-9"-13766,12-1 1982,-17 0-976,16-2-48,28-10 235,-32 10-183,-7 2 66,0-1-1,1 0 1,10-4 0,9 0 248,-7 3-269,-17 1-34,0 0-1,0 0 0,-1 0 0,1 0 1,0 0-1,-1-1 0,1 1 0,-1 0 1,1-1-1,0-1 0,0 2-11,-1-1 0,1 1-1,-1-1 1,1 1 0,-1 0 0,1-1-1,3 0 1,-5 2 9,1-1-1,0 1 0,0 0 1,-1 0-1,1 0 1,0 0-1,0 0 0,-1 0 1,1 0-1,0 0 0,0 0 1,-1 0-1,1 1 1,0-1-1,0 0 0,-1 0 1,1 1-1,0-1 1,-1 1-1,1-1 0,0 0 1,-1 1-1,1-1 0,-1 1 1,2 0-1,0 1-167,1 0-1,-1 0 1,1 0-1,0 0 1,0-1 0,0 0-1,0 1 1,0-1-1,1 0 1,-1 0 0,0-1-1,0 1 1,1-1-1,2 1 1,0-1-973,0-1 1,0 1 0,0-1-1,0 0 1,-1 0 0,11-4-1,2-1-844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1:59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12 3136,'-6'-8'980,"7"16"1090,5-8-6,26-4-120,-26 3-1896,0 0 1,-1 0-1,1 0 1,0 1-1,0 0 1,7 1-1,-5-1-63,0 1 0,0-1 0,1-1 1,9-1-1,-8 1-376,0 0 0,0 1 0,12 0 1,-5 3-346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0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23 2912,'-3'-5'1349,"5"3"-482,11 2 435,-7 1-324,-1-2-546,0 1 1,0-1-1,0 0 1,0 0 0,6-3-1,-6 2-356,0 1 0,0-1 0,0 1 0,0 0-1,7 0 1,-4 1-137,19 0-375,-1 1-1,34 5 1,-38-2-204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0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3712,'-1'1'1656,"3"-2"-792,-2 1-805,1-1-1,-1 1 1,0 0-1,1 0 1,-1 0-1,0 0 1,1 0-1,-1 0 1,0-1 0,1 1-1,-1 0 1,1 0-1,-1 0 1,0 0-1,1 0 1,-1 1-1,0-1 1,1 0-1,-1 0 1,1 0-1,-1 0 1,1 0-1,1 1 299,0 0 0,1-1 0,-1 0 0,1 1 0,-1-1-1,0 0 1,1 0 0,-1 0 0,3-1 0,4 0 192,220 10 581,-165-6-5092,-41-3 2714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1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5216,'3'-4'2368,"15"4"-2048,-13 0 1088,4 0-832,4 0 352,5 9-576,1-6-192,2 0-96,-3-3-224,6 5 96,-6-5-800,4 4 448,-9-4-2144,5 5 1440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1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6144,'10'-5'2784,"-7"14"-2432,2-9 544,5 5-576,3-5 0,0 3-192,1-3-160,4 3 0,-5 2-1376,6 4 768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2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13 1824,'-5'-3'1134,"13"6"1343,-8-16 1991,0 18-3993,4 1-118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16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72 6240,'-74'-49'2816,"30"38"-2464,30 7-256,1-1-128,0 2-32,3 3 0,6 3-992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2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 2496,'-3'0'286,"3"0"-257,0 0 0,-7 3 6133,11 5-3938,-3-13-372,-1 4-1186,0 4 1440,1 2-970,3 4-899,0 0 0,-1 0 0,0 0 0,0 1 0,-1-1 0,0 1 0,0 11 0,1 74-138,-4-70-179,1 45-1431,0-40-6503,0-25 6254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3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 5408,'3'11'8740,"-2"11"-3998,-8 12-2769,4-22-1915,0 1 1,1 0 0,0-1 0,1 1 0,1 23-1,0-23-458,-1 2-1535,4-9-2465,6-2 2528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3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7392,'-2'3'572,"1"0"-1,0 1 1,0-1 0,0 1 0,0-1 0,1 1 0,-1 0 0,1-1-1,0 5 1,3 35 2507,-3-37-2607,4 53 1424,-2-21-1306,10 53 1,-7-58-655,-4-22-352,0 0 0,4 12 0,-4-16-2280,-1 0-2922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4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0 5888,'-5'12'2688,"2"11"-2336,-2-10 2112,5 2-1408,-5 5 1760,5 5-1601,-3 3 289,6-1-896,-3 6-288,0-1-192,0-1-320,0-2 96,0-6-320,5 2 256,-5-14-3391,0 1 1951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5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4384,'-5'2'1206,"6"0"141,-1-1-1070,1 0 0,-1-1-1,0 1 1,1 0 0,-1 0 0,1 0-1,-1-1 1,0 1 0,0 0-1,0 0 1,0 0 0,1 0-1,-1 0 1,0 1 0,-1 33 1834,0-5-1704,2-1 0,0 0-1,8 37 1,1 10-904,-7-48-904,1-7 473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6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5824,'2'3'356,"-1"0"-1,1 0 1,-1 0 0,0 0 0,0 0-1,0 0 1,0 0 0,0 6 0,3 10 1530,-1-3-763,-1 0 0,0 0 0,-1 20 0,0-3-346,7 164 284,-8-180-1150,5 22 0,0 9-6511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6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0 7136,'-5'28'3232,"5"7"-2816,-4-10 1280,4-1-1024,-5 15 64,10 1-416,-5 8-384,4-4 32,-4-3-224,0-1 160,0-8-1728,10-1 1024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7.0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6720,'-5'40'3040,"5"5"-2624,0-30 544,0 5-608,0-3-512,0 3 96,0-9-1024,8 6 608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44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212 120 1312,'-10'-5'897,"12"5"606,-3 0-1508,1 0 1,0 0-1,0 0 1,-1 0-1,1 0 1,0 0-1,0 0 1,-1 0-1,1 0 0,0 0 1,-1 0-1,1 0 1,0 0-1,0 0 1,-1 0-1,1 1 1,0-1-1,0 0 1,0 0-1,-1 0 1,1 0-1,0 0 0,0 1 1,0-1-1,-1 0 1,1 0-1,0 0 1,0 1-1,0-1 1,0 0-1,0 0 1,-1 1-1,1-1 0,0 1-1,0-1 1,0 0 0,0 0-1,0 1 1,-1-1 0,1 0 0,0 0-1,0 0 1,0 1 0,-1-1-1,1 0 1,0 0 0,0 0-1,-1 1 1,1-1 0,0 0-1,0 0 1,-1 0 0,1 0-1,0 0 1,-1 0 0,1 0-1,0 0 1,0 0 0,-1 0-1,1 0 1,0 0 0,-1 0 0,1 0-1,0 0 1,-1 0 0,-26-49 9914,25 46-9387,0-2 95,0 1 1,0 0 0,-1-1-1,1 1 1,-1 0-1,0 1 1,0-1 0,-1 0-1,-5-4 1,9 8-510,-1 0 0,0 0 0,0 0 0,0 0 0,0 0 0,1 0 0,-1 1 0,0-1 0,0 0-1,0 0 1,1 0 0,-1 1 0,0-1 0,0 1 0,1-1 0,-1 0 0,0 1 0,1-1 0,-1 1 0,0-1 0,1 1 0,-1 0 0,1-1 0,-2 2 0,-4 6 24,-1 0 1,1 0-1,1 0 1,0 1-1,0 0 0,0 0 1,-5 19-1,-17 71 209,24-89-291,-21 119 319,22-113-315,1 0 0,0 0 0,1-1 0,1 1 0,1 0 0,4 18 0,-5-30-36,0 1 0,1-1 0,0 0 0,-1 0 0,2 0 0,-1 0 0,0 0 0,1 0 0,0 0 0,0-1 0,0 0 0,0 1 0,4 2 0,-1-2 33,-1 0 0,1-1-1,0 0 1,-1 0 0,1 0-1,1-1 1,-1 1 0,9 1-1,-4-2 43,1-1 0,-1 0 0,1 0 0,-1-1 0,1 0 0,-1-1 0,1 0-1,-1-1 1,22-7 0,-24 6-46,1-2 0,-1 1-1,0-2 1,0 1 0,-1-1-1,1 0 1,-1-1 0,-1 0 0,1 0-1,-1 0 1,0-1 0,-1 0-1,0-1 1,8-13 0,1-8 22,-1 0-1,-1-1 1,9-34 0,5-31-110,6-18 34,-12 32 130,-20 76-105,-1 6-21,-1 0-1,1 0 1,0 0-1,0 0 0,0 0 1,0 0-1,0 0 1,0 0-1,0 0 1,0 0-1,0 0 1,0 0-1,0 0 1,0 0-1,0 0 1,0 0-1,-1 0 1,1 0-1,0 0 0,0 0 1,0 0-1,0 0 1,0 0-1,0 0 1,0 0-1,0 0 1,0 0-1,0 0 1,0 0-1,0 0 1,0 0-1,0 0 0,-1 0 1,1 0-1,0 0 1,0-1-1,0 1 1,0 0-1,0 0 1,0 0-1,0 0 1,0 0-1,0 0 1,0 0-1,0 0 1,0 0-1,0 0 0,0 0 1,0 0-1,0 0 1,0 0-1,0 0 1,0-1-1,0 1 1,0 0-1,0 0 1,0 0-1,0 0 1,0 0-1,0 0 1,0 1-25,-1 0 1,1 1-1,0-1 1,0 0-1,0 0 1,0 1-1,0-1 1,0 0-1,0 1 1,0-1-1,1 2 1,0 7-49,-2 52 124,3 103 364,1-125-302,1 0 0,12 44-1,-9-54 83,21 55 0,-28-84-234,0-1-1,1 1 0,-1-1 0,0 1 0,1-1 0,-1 1 1,0-1-1,1 1 0,-1-1 0,1 0 0,-1 1 0,1-1 0,-1 0 1,1 1-1,-1-1 0,1 0 0,0 0 0,-1 0 0,1 1 0,-1-1 1,1 0-1,-1 0 0,1 0 0,1 0 0,13-3-8411,0-6 954,-8 3 4467,15-6-1441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44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13 137 7648,'-13'-5'16437,"19"2"-15056,1 1-1066,-1-1-1,1 1 1,9-7 0,10-3-54,61-24 375,54-21-83,-135 55-530,0 1-1,0-1 0,1 1 1,-1 0-1,1 1 1,12 0-1,-14 0-30,-4 0-226,-1 21-16614,0-2 14054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17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17 501 3072,'-4'-2'545,"-6"-3"681,8 3-444,3 1 163,0-24 2394,1 20-3038,0 1 0,1-1-1,-1 1 1,1 0 0,5-7 0,4-5 497,63-132 696,-30 55-1127,-37 75-243,-1 0 0,5-21 0,-3 11-101,-7 22-146,-1 3-235,-2 5-99,0 13-115,1 9 546,3 75 98,-2-89 81,1 0 1,0 0 0,0 0-1,1 0 1,0-1 0,1 1-1,7 13 1,-10-22-103,0 0 0,-1 0-1,1 0 1,0 0 0,0 0 0,-1 0 0,1 0 0,0 0-1,0 0 1,0 0 0,0 0 0,0 0 0,0-1-1,1 1 1,-1 0 0,0-1 0,0 1 0,1-1 0,-1 1-1,0-1 1,3 1 0,-2-2 4,0 1 0,0 0-1,0 0 1,-1-1 0,1 1-1,0-1 1,0 0 0,0 1 0,-1-1-1,1 0 1,0 0 0,-1 0 0,3-2-1,4-4 63,-1 0 0,0-1 0,0 0 0,7-11 0,-13 19-117,110-136 251,-37 43 10,-68 83-358,-6 9 72,0 0 0,0 1 0,1-1 0,-1 0 0,0 0 0,1 0 1,-1 0-1,1 1 0,-1-1 0,1 0 0,-1 0 0,1 1 0,-1-1 0,1 1 0,0-1 0,0 0 0,-1 1 0,2-1 0,-1 22-273,-3 1 254,-1-1 1,-10 42-1,4-18 100,5-22 50,-1-1 0,-1 0-1,0 0 1,-2-1 0,-16 33 0,23-53-73,1 0 0,-1 0 0,0 0 1,1 0-1,-1 0 0,0 0 0,0 0 1,0 0-1,0-1 0,1 1 0,-1 0 0,0 0 1,-1-1-1,1 1 0,0-1 0,-2 2 1,2-2-12,0 0 0,0 0 1,0 0-1,0 0 1,1 0-1,-1-1 1,0 1-1,0 0 1,0 0-1,0-1 1,0 1-1,1 0 1,-1-1-1,0 1 1,0-1-1,1 1 0,-1-1 1,0 0-1,0 1 1,1-1-1,-1 0 1,1 1-1,-2-2 1,0-1-31,0-1 1,0 1-1,0 0 0,0-1 1,1 0-1,0 1 1,-1-1-1,1 0 1,0 0-1,1 1 0,-1-1 1,1 0-1,-1 0 1,1 0-1,1 0 1,-1 0-1,0 0 0,1 0 1,0 0-1,0 1 1,0-1-1,0 0 0,1 1 1,-1-1-1,1 0 1,0 1-1,0 0 1,0-1-1,1 1 0,-1 0 1,1 0-1,-1 1 1,1-1-1,0 0 1,0 1-1,1 0 0,5-4 1,2 1-22,-1 1 1,1 1-1,0 0 0,0 0 1,0 1-1,0 0 1,1 1-1,-1 1 0,0-1 1,13 3-1,-5-1 21,1 1 0,-1 1 0,0 0 0,0 2 0,24 8 0,-29-8-277,26 10 630,-11-7-3109,-17-4 1154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45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51 5408,'-22'4'1728,"21"-4"-1583,0 0 1,1 1 0,-1-1-1,0 0 1,0 0 0,1 1-1,-1-1 1,0 0-1,1 1 1,-1-1 0,0 1-1,1-1 1,-1 1 0,0-1-1,1 1 1,-1 0 0,1-1-1,-1 1 1,-9 12 10660,11-14-10669,-1 1 0,1-1 0,0 1 0,-1-1 0,1 1-1,-1-1 1,1 1 0,0 0 0,-1-1 0,1 1 0,0 0 0,0 0 0,-1 0 0,1-1 0,0 1 0,0 0 0,-1 0 0,1 0 0,0 0 0,0 0 0,-1 0 0,2 0 0,1 0 217,9-1 204,0-1 0,1 0 0,-1-1 0,-1 0 1,13-6-1,-7 3-76,29-6 1,-7 2-179,-18 5-1348,35-3 0,-11 1-1065,-35 6-1406,3 3 1083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45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12 6400,'-5'-12'12335,"6"22"-9721,2-1-2133,0 1-1,-1-1 1,0 1 0,-1-1 0,0 16 0,4 21 436,4 6 110,13 67-59,-17-93-823,2 36 0,-1-3-3,-4-36-286,-3-18-4007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45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80 7552,'-12'6'12567,"11"-5"-12420,76-5 5638,38-7-4108,-44 3-1006,-27 4-434,283-40 278,-305 42-567,7-3-1684,-13-3-5398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46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7 202 5888,'-1'1'306,"1"-1"-1,-1 1 1,1-1 0,-1 1 0,1 0 0,-1-1 0,1 1 0,0-1-1,-1 1 1,1 0 0,0 0 0,-1-1 0,1 1 0,0 0-1,0-1 1,0 1 0,0 0 0,0 0 0,0-1 0,0 1-1,0 0 1,0 0 0,0 0 0,0 2 400,1-1 1,0 0-1,-1 0 1,1 0 0,0 0-1,0 0 1,0-1-1,3 4 1,14 14 3267,-16-18-3950,0 1-1,0-1 0,0 0 1,0 0-1,0 0 1,0 0-1,4 1 1,3 0 228,1-1 0,-1 0 0,1-1 0,0 0 1,14-2-1,50-10 592,-69 10-791,8 0 82,0-2-1,0 0 1,-1 0 0,0-2-1,0 1 1,0-1 0,17-13-1,-24 16-78,-1 0 0,0-1 0,0 0-1,0 0 1,-1 0 0,1-1 0,-1 1-1,0-1 1,3-6 0,-4 7-60,-1 1 1,0-1-1,0 0 0,0 0 0,0 0 1,0 0-1,-1 0 0,0 0 0,0 0 1,0 0-1,0 0 0,-1 0 0,1 0 1,-3-5-1,2 4-4,-2 0 1,1-1 0,0 1-1,-1 0 1,0 0-1,0 0 1,0 1-1,-1-1 1,0 1 0,0 0-1,0 0 1,0 0-1,-1 1 1,1-1-1,-1 1 1,0 0 0,0 0-1,0 1 1,-10-4-1,9 3-17,0 2 0,-1-1 1,1 1-1,0-1 0,-1 2 0,1-1 0,-1 1 0,1 0 0,-1 0 0,0 1 0,1 0 0,0 0 0,-1 1 0,1-1 0,0 1 0,0 1 0,-10 4 1,9-3 52,1 1 1,0 0 0,0 0 0,0 1 0,0 0 0,1 0 0,0 0 0,0 1-1,1-1 1,-1 1 0,-4 11 0,0 3 158,1-1-1,-10 42 1,16-56-178,-9 40 520,-10 79 1,20-111-416,0 0-1,1 0 1,0-1 0,1 1 0,1 0 0,0 0 0,1-1 0,1 1-1,0-1 1,8 20 0,-5-20-55,0-1-1,1 1 1,0-1-1,1-1 1,19 21-1,-21-25-22,1-1-1,0 0 0,0 0 0,1 0 1,-1-1-1,1-1 0,0 1 1,1-1-1,14 4 0,-9-5-136,0 0 1,0-1-1,0 0 1,1-1-1,-1-1 0,1 0 1,-1-1-1,0-1 1,27-7-1,-23 4-1594,-1-1 0,0 0-1,-1-2 1,23-12 0,-8 4-1399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09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 5568,'0'0'11318,"9"-3"-6965,15-10-2376,-3 2-1087,3 0-637,1 1 0,0 2-1,0 1 1,29-5 0,-28 8-215,3 0-113,37-1 0,-65 5 67,13 0 261,-14 1-263,0-1-1,1 0 0,-1 0 1,0 0-1,1 0 0,-1 0 1,0 0-1,1 0 0,-1 0 1,0 1-1,1-1 0,-1 0 1,0 0-1,1 0 0,-1 1 1,0-1-1,0 0 0,1 0 1,-1 1-1,0-1 0,0 0 1,0 1-1,1-1 0,-1 0 1,0 1-1,0-1 0,0 0 1,0 1-1,0-1 0,0 1 1,0 0-597,-1 0 1,1 0 0,-1 1 0,0-1 0,0 0 0,1 0 0,-1 0 0,0 0 0,0 0 0,0 0-1,0 0 1,0-1 0,0 1 0,0 0 0,-1 0 0,-1 0 0,-9-1-5751,11 0 5738,-4-1-2218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10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40 5568,'-13'8'10528,"26"-5"-6929,2-2-2360,-1 0 0,0-1-1,24-3 1,46-10-437,-47 7-607,87-10-27,-51 8-416,-57 5-715,4 0-3994,-15 5 2749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11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2912,'0'-15'14138,"0"87"-10098,5 141-1200,-1-186-2598,2 0 1,11 34-1,-4-16-116,-6-19 835,-5-16-2693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11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15 105 6816,'-15'8'5248,"21"-12"-2230,47-12 766,91-15 0,57 5-2187,2 0-1269,-173 24-929,-4 1-2720,-23 1 2378,-1 0 1,0-1 0,0 1-1,1-1 1,-1 0 0,0 1 0,3-3-1,-1 2-1707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12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 4736,'-10'4'16772,"10"1"-14692,0 1-4778,1 7 3035,1 0 0,0-1 0,1 1-1,0-1 1,7 18 0,6 27 341,25 210 142,-19-102-344,-19-146-312,-1 0 0,0 0 0,-2 0 1,-2 22-1,-6-52-207,15-24-149,-3 16 135,0 0-1,1 0 1,1 0-1,0 1 1,12-23-1,5-1 28,28-43 0,-42 71 22,1 0-1,0 1 1,1 1 0,1-1-1,-1 2 1,2 0 0,0 0 0,28-17-1,-39 27 21,0 0 0,-1 0 1,1 1-1,0-1 0,0 1 0,0-1 0,1 1 0,-1 0 0,0-1 0,0 1 1,0 0-1,0 1 0,0-1 0,0 0 0,0 0 0,0 1 0,0-1 0,0 1 1,0 0-1,0 0 0,0 0 0,0 0 0,-1 0 0,1 0 0,0 0 0,0 0 0,-1 1 1,1-1-1,-1 1 0,0-1 0,1 1 0,1 2 0,-2-2-7,1 1 0,0 0 0,-1 0 0,0 0 0,0 0 0,0 0 0,0 0 0,0 0-1,0 0 1,-1 0 0,1 0 0,-1 4 0,-3 42 110,2-37-43,0-1 1,-1 1 0,0 0 0,0-1 0,-2 1 0,1-1 0,-9 17 0,9-22-96,0 0 0,0-1 0,-1 0-1,0 1 1,0-1 0,0-1 0,0 1 0,-1-1-1,0 1 1,0-1 0,0-1 0,0 1 0,-10 4 0,6-4-9,-1 0 0,1-1 0,-1-1 0,0 1 0,0-2 0,0 1 0,-15-1 0,24-1 9,-1 0 0,1 0 1,0 0-1,0 1 1,-1-1-1,1 0 1,0 1-1,0-1 1,0 0-1,0 1 0,-2 0 1,3-1 18,0 1-1,-1-1 1,1 0 0,0 0 0,0 1 0,-1-1-1,1 0 1,0 1 0,0-1 0,-1 1 0,1-1-1,0 0 1,0 1 0,0-1 0,0 0-1,0 1 1,0-1 0,0 1 0,0-1 0,0 0-1,0 1 1,0-1 0,0 1 0,0-1-1,0 0 1,0 1 0,0-1 0,0 1 0,0-1-1,0 0 1,1 1 0,-1-1 0,0 1 0,0-1-1,0 0 1,1 1 0,6 10 275,1-1 0,0 0 1,1 0-1,0-1 0,16 13 1,56 36 942,-29-30-638,-42-22-397,-10-5-205,1-1 1,-1 1-1,1-1 1,-1 1-1,1-1 1,-1 1-1,1-1 1,0 0-1,-1 1 1,1-1-1,0 0 1,-1 0 0,1 1-1,0-1 1,0 0-1,-1-12-9494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13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46 5312,'-1'3'13685,"6"-7"-13019,0 1-1,0 0 1,1 0 0,-1 1 0,10-4-1,16-3-66,-14 4-264,0 1-1,27-4 0,-39 7-242,0 1 0,1 0 0,-1 0 0,0 0 0,0 1 0,1 0 0,-1 0 0,0 0 1,0 1-1,0-1 0,0 1 0,-1 0 0,6 4 0,-9-6-71,0 1 0,-1-1 0,1 1-1,0-1 1,-1 1 0,1 0 0,-1-1 0,1 1 0,-1 0 0,1 0 0,-1-1-1,1 1 1,-1 0 0,0 0 0,1 0 0,-1-1 0,0 1 0,0 0 0,0 0-1,0 0 1,0 0 0,0 0 0,0-1 0,0 1 0,0 0 0,0 0 0,0 0-1,0 0 1,-1 0 0,1-1 0,0 1 0,-1 0 0,1 0 0,0 0 0,-1-1 0,0 2-1,-3 4 92,0 0 0,-1 0 0,-7 8-1,6-7-61,-75 89-151,79-94 74,0 1-1,1-1 1,-1 0 0,1 0 0,0 1 0,-1-1-1,1 1 1,0-1 0,-1 5 0,5-6 22,1-1 0,-1 1-1,0 0 1,0 1 0,0-1 0,0 0 0,4 3 0,10 5 78,3-1-84,0 0 1,0 2-1,-1 0 0,0 2 1,-1 0-1,23 19 0,-36-26 93,0 0 0,0 0 0,-1 0 0,0 0 0,0 1 0,0 0-1,0 0 1,-1 0 0,0 0 0,3 10 0,-5-13-50,0-1 0,-1 1 1,1 0-1,-1 0 0,0 0 0,0 0 0,0-1 1,0 1-1,0 0 0,-1 0 0,0 0 0,1 0 1,-1-1-1,0 1 0,0 0 0,0-1 1,-1 1-1,1-1 0,-1 1 0,1-1 0,-1 0 1,0 0-1,0 1 0,0-1 0,0 0 0,0-1 1,-4 4-1,-5 2 68,0 0 0,-1 0 1,0-1-1,-1-1 0,1 0 1,-1 0-1,0-1 0,-23 3 1,9-3-479,0-1 0,-1-2 1,-36-2-1,36 0-542,12 0-3233,-23-3-1,31 1-661,2-2 1551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1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34 5408,'-44'-25'2432,"30"22"-2112,9-2-320,5 10-64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49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77 491 1056,'8'-15'1067,"1"1"0,20-23 1,-3 4 4711,-20 19-1820,-7 9-1321,-7 8 71,1 3-2327,0 0-1,1 1 0,0-1 1,0 1-1,1 1 0,-1-1 1,-5 12-1,9-14-269,-12 19 97,1 1 0,1 0 1,2 1-1,0 0 0,2 0 0,1 1 0,1 0 0,-3 29 1,9-53-180,0 1 1,0-1-1,0 1 1,0-1-1,0 1 1,1-1-1,0 1 1,-1-1-1,1 1 1,1-1-1,-1 0 1,0 0-1,1 1 1,-1-1-1,1 0 1,0 0-1,0-1 1,1 1-1,-1 0 1,0-1-1,1 1 1,-1-1-1,1 0 1,0 0-1,0 0 1,0 0-1,0 0 1,0-1-1,0 1 1,1-1-1,-1 0 1,0 0-1,1 0 1,-1 0-1,1-1 1,-1 1-1,1-1 1,-1 0 0,1 0-1,-1 0 1,1-1-1,3 0 1,6-2 72,0 0 1,0 0-1,-1-2 0,1 0 1,15-8-1,0-3 123,27-20 0,-9-1-132,-25 18-98,-18 16-57,-1 4-64,0 3 55,7 11 73,1-1-1,1 0 1,0-1-1,20 18 1,-23-23 78,0-1 0,1 0 0,0-1 0,1 0 0,0 0 0,-1-1 0,2 0 0,11 3 0,-20-7-52,0-1 0,-1 1 1,1-1-1,0 0 0,0 1 1,0-1-1,0 0 0,0 0 1,0 0-1,-1-1 0,1 1 1,0 0-1,0-1 0,0 1 1,0-1-1,-1 0 1,1 1-1,0-1 0,-1 0 1,1 0-1,0 0 0,-1 0 1,1-1-1,-1 1 0,0 0 1,1-1-1,-1 1 0,0 0 1,0-1-1,0 0 1,0 1-1,0-1 0,0 0 1,0 1-1,-1-1 0,1 0 1,0-2-1,1-3 28,0 0 0,-1 0-1,1-1 1,-2 1 0,1 0 0,-1-1 0,0 1-1,-1-10 1,-6-54-558,7 70 488,0 1 0,0-1 0,0 0 0,0 0 0,-1 1 0,1-1 0,0 0 0,0 1 0,0-1 0,-1 0 1,1 0-1,0 1 0,-1-1 0,1 0 0,0 1 0,-1-1 0,1 1 0,-1-1 0,1 1 0,-1-1 0,1 1 0,-2-2 0,1 3-40,3-3-12,68 2-191,-52-3 327,0-1-1,0 0 1,0-1 0,-1-1 0,0-1 0,0 0 0,0-1-1,-1-1 1,0 0 0,27-23 0,-24 16 2,-1-1 0,0 0 1,-2-1-1,0-1 0,-1-1 1,-1 0-1,21-40 0,-15 18 74,20-59-1,-34 80-142,0 1-1,-1-1 1,-1-1 0,-1 1-1,0-24 1,-3 43-40,0 0 0,0-1 0,0 1 0,-1 0 1,1-1-1,-1 1 0,1 0 0,-1 0 0,0-1 0,0 1 0,-2-4 1,2 6 24,1-1 1,0 1 0,-1-1 0,1 1 0,-1 0 0,1-1 0,-1 1 0,1 0 0,-1 0-1,1-1 1,-1 1 0,1 0 0,-1 0 0,1 0 0,-1 0 0,1-1 0,-1 1 0,0 0-1,1 0 1,-1 0 0,1 0 0,-1 0 0,1 0 0,-1 1 0,0-1 0,1 0-1,-1 0 1,1 0 0,-1 0 0,1 1 0,-1-1 0,1 0 0,-1 1 0,1-1 0,-1 0-1,1 1 1,-1-1 0,1 0 0,0 1 0,-1-1 0,1 1 0,0-1 0,-1 1 0,1 0-1,-4 3-15,1 1-1,0-1 1,0 1-1,1-1 1,-1 1-1,-2 10 1,-9 33-12,10-31-5,-33 175 209,15 3 38,0-4 178,14-107 23,8-84-398,0 0 0,1 1 0,-1-1-1,0 0 1,0 0 0,0 0 0,0 1 0,0-1-1,0 0 1,0 0 0,0 0 0,0 1 0,0-1 0,-1 0-1,1 0 1,0 1 0,0-1 0,0 0 0,0 0-1,0 0 1,0 0 0,0 1 0,0-1 0,-1 0-1,1 0 1,0 0 0,0 0 0,0 1 0,0-1 0,-1 0-1,1 0 1,0 0 0,0 0 0,0 0 0,0 0-1,-1 0 1,1 0 0,0 1 0,-1-2-4,1 1 0,0-1 0,0 1 1,0 0-1,-1-1 0,1 1 0,0-1 0,0 1 1,0-1-1,0 1 0,0-1 0,0 1 0,0 0 1,0-1-1,0 1 0,0-1 0,0 1 0,0-1 1,1 1-1,-1 0 0,0-1 0,0 1 0,0-1 1,0 1-1,1 0 0,-1-1 0,9-18-51,1 1 0,1 1 0,0-1 0,2 2 0,0 0 0,20-20 0,-30 33 27,0 0 0,0 0 0,1 0 0,-1 1 0,0-1 0,1 1 0,0 0 0,-1 0 0,8-2 0,-9 4 7,0-1 1,-1 1 0,1 0-1,0 0 1,0 0 0,0 0-1,0 0 1,-1 0 0,1 0-1,0 1 1,0-1 0,-1 1-1,1-1 1,0 1 0,0 0-1,-1-1 1,1 1 0,-1 0-1,1 0 1,-1 0 0,1 0-1,-1 1 1,1-1-1,0 2 1,6 6-17,-2 1 1,1-1-1,-2 1 0,1 0 1,-1 1-1,6 17 0,10 20 233,-21-47-186,4 6 34,-1-1 0,1 1 0,0-1 0,0 0 0,9 8 0,-13-13-39,1 0-1,0 0 1,0-1 0,0 1 0,0 0 0,0-1 0,0 1-1,0-1 1,1 1 0,-1-1 0,0 1 0,0-1 0,0 0-1,0 0 1,1 0 0,-1 1 0,2-1 0,-2-1 12,1 1 0,-1-1-1,1 1 1,-1-1 0,0 0 0,1 1 0,-1-1 0,0 0-1,1 0 1,-1 0 0,0 0 0,0 0 0,0 0 0,0 0 0,0-1-1,0 1 1,1-2 0,4-5-22,-1 0 1,0-1-1,-1 0 1,0 0-1,0 0 0,-1-1 1,0 1-1,3-18 0,-3 16-42,-1-1-1,-1 1 0,0-1 0,-1 0 0,0 0 0,0 1 0,-1-1 0,-4-17 0,5 29 33,0 0 0,-1 0 0,1 0 0,0-1-1,0 1 1,0 0 0,0 0 0,0 0 0,0 0-1,0 0 1,0 0 0,0 0 0,0 0 0,0 0-1,-1 0 1,1 0 0,0 0 0,0 0 0,0 0-1,0 0 1,0 0 0,0 0 0,0 0 0,0 0-1,0 0 1,-1 0 0,1 0 0,0 0 0,0 0-1,0 0 1,0 0 0,0 0 0,0 0 0,0 0-1,0 0 1,0 0 0,0 0 0,0 1 0,-1-1-1,1 0 1,0 0 0,0 0 0,0 0 0,0 0-1,0 0 1,0 0 0,0 0 0,0 0 0,0 0-1,0 0 1,0 1 0,0-1 0,0 0 0,0 0-1,0 0 1,0 0 0,0 0 0,0 0 0,0 0-1,0 0 1,-6 12-186,-5 18 56,9-21 129,0 0-1,1 0 1,1 1-1,0-1 1,0 0-1,2 17 0,-1-22 29,0 1-1,0-1 0,0 1 0,0-1 0,1 0 1,0 1-1,-1-1 0,2 0 0,-1 0 0,0 0 1,1-1-1,0 1 0,0 0 0,0-1 0,5 5 0,-5-7 12,-1 1-1,1-1 0,-1 0 0,1 0 0,-1-1 0,1 1 0,0 0 0,-1-1 0,1 0 0,0 0 0,0 0 0,-1 0 0,1 0 0,0 0 0,-1 0 1,6-2-1,1-1 36,-1 1 1,1-1 0,14-8 0,3-5-16,0-1 0,-1-1 1,-1-1-1,-1-1 0,-1-1 0,21-25 1,-32 37-128,-11 9 73,0 0 0,0 0 0,1 0 1,-1 0-1,0 0 0,0 0 0,0 0 0,1 0 0,-1 0 1,0 0-1,0 0 0,1 0 0,-1 0 0,0 0 0,0 0 1,0 0-1,1 0 0,-1 1 0,0-1 0,0 0 0,0 0 0,1 0 1,-1 0-1,0 0 0,0 1 0,0-1 0,0 0 0,1 0 1,-1 1-1,1 1-7,0 0 0,-1 1-1,1-1 1,0 0 0,-1 1 0,0-1 0,1 4 0,0 2 94,2 25 77,-2 37-1,-1-50-99,4-20-16,0-1 0,0 0 0,-1 0-1,1 0 1,0 0 0,0-1 0,-1 1 0,7-5 0,6-6-65,-1 0 0,0-2 0,17-20 0,-21 22-18,-9 11 35,-1-1 0,0 1 0,0 0 1,1-1-1,-1 1 0,1 0 0,-1 0 0,1 0 0,-1 0 0,1 0 1,0 0-1,-1 1 0,1-1 0,0 1 0,0-1 0,0 1 0,-1-1 1,1 1-1,0 0 0,0 0 0,0 0 0,0 0 0,0 0 0,-1 0 1,1 1-1,0-1 0,0 1 0,0-1 0,-1 1 0,1 0 0,0-1 1,-1 1-1,1 0 0,0 0 0,-1 0 0,0 0 0,1 1 0,-1-1 1,2 2-1,5 6 105,0 0 1,-1 0 0,0 1 0,11 19-1,-15-23-108,4 8-17,-4-9-10,-1 0 1,1-1-1,0 1 0,5 6 1,-2-11-4756,2 0 2703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2:50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1 194 8128,'1'5'5634,"7"16"-2500,0-3-1268,3 19 737,8 46 0,0 0-1052,-4-12-324,-10-48-511,0 0 1,16 44-1,-21-67-702,0 0 1,0 0-1,0 0 0,0 0 1,0-1-1,0 1 0,0 0 1,0 0-1,0 0 0,0 0 1,0 0-1,0 0 0,0 0 1,0 0-1,0-1 0,0 1 1,0 0-1,0 0 0,1 0 0,-1 0 1,0 0-1,0 0 0,0 0 1,0 0-1,0 0 0,0 0 1,0 0-1,0-1 0,0 1 1,0 0-1,1 0 0,-1 0 1,0 0-1,0 0 0,0 0 1,0 0-1,0 0 0,0 0 1,0 0-1,0 0 0,1 0 0,-1 0 1,0 0-1,0 0 0,0 0 1,0 0-1,0 0 0,0 0 1,0 0-1,1 0 0,-1 0 1,0 1-1,0-1 0,0 0 1,0 0-1,0 0 0,0 0 1,0 0-1,0 0 0,0 0 1,0 0-1,0 0 0,1 0 0,-1 0 1,0 1-1,0-1 0,3-16 702,1-57-71,7-274-442,-11 321-109,2 0-1,1 0 1,1 0 0,8-31 0,-11 55-83,0 0 0,0 1-1,0-1 1,0 1 0,0-1-1,0 1 1,0 0 0,0-1 0,1 1-1,-1 0 1,0 0 0,1 0 0,-1 0-1,1 0 1,0 0 0,-1 0 0,1 0-1,-1 1 1,1-1 0,0 1-1,0-1 1,-1 1 0,1 0 0,3-1-1,5 0 73,0 1 0,0 0-1,11 2 1,-15-2-101,86 11 285,-9-1-1765,-24-7-8070,-46-3 5050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04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31 2720,'0'3'9712,"-10"-3"-4992,7 0-4273,-8 4 1519,8-3-1372,0 0 0,1 0 1,-1-1-1,0 1 0,0-1 1,0 0-1,-3 0 0,-7 0 1060,8 0-1234,4 0-162,9 0-190,2 0-89,-1-1-1,17-4 0,9-1 119,18 1 172,34-3-138,-31 0-32,0 2 0,0 4-1,105 7 1,-143-3-6,-8-2-62,0 1-1,0 1 1,-1 0 0,1 0-1,11 5 1,-6-3 78,-13-4-106,-1 0 0,1 1 1,-1-1-1,0 0 0,1 1 0,-1-1 0,1 1 0,-1-1 0,0 1 0,1 0 0,-1-1 0,1 2 0,-1-1-93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05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9 4160,'-31'-8'20595,"33"10"-20406,0 0 1,0 0-1,0-1 1,1 1 0,-1 0-1,1-1 1,4 3-1,3-2-36,0 0 0,1 0 0,-1-1 0,1-1 0,13 0 0,-11 0-148,174-8 533,-64 1 22,-98 6-465,2 0 44,28 2 1,-43 0-74,-1 0-1,1-1 1,-1-1 0,1 1 0,20-6-1,-26 6-342,-5 0 51,-1 0 1,0 0-1,0 0 0,1 0 1,-1 0-1,0 0 1,1 0-1,-1 0 1,0 0-1,0 0 0,1 0 1,-1 0-1,0 0 1,1 0-1,-1-1 1,0 1-1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06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47 5312,'2'-5'619,"-2"3"-197,0-1 1,1 1-1,-1 0 0,1 0 0,-1 0 0,1 0 0,0 0 0,0 0 0,0 0 0,0 0 0,0 0 0,2-2 0,-3-8 10019,-3 18-9837,-12 39 621,-12 48-284,-3 40 264,-20 226 0,49-273-1241,2-51-45,-1-29-43,0 16-215,0-22 199,0 1 0,0-1 0,0 1 1,0-1-1,0 1 0,0-1 0,0 1 1,0-1-1,0 1 0,0-1 0,0 1 0,-1-1 1,1 1-1,0-1 0,0 1 0,0-1 1,-1 1-1,1-1 0,0 1 0,-1-1 1,1 1-1,0-1 0,-1 0 0,0 1 1,1-1-115,-1 0 1,1-1 0,-1 1-1,1 0 1,-1-1-1,1 1 1,0 0 0,-1-1-1,1 1 1,-1 0 0,1-1-1,0 1 1,-1-1-1,1 1 1,0-1 0,0 1-1,-1-1 1,1 0 0,-2-8-2282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07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482 3 6560,'-2'-2'11081,"-4"4"-7481,-7 8-4402,11-8 2032,-38 29-50,2 3 0,-45 49 1,-58 85 99,64-73-523,57-72-685,-34 46 283,53-68-350,1-1 0,-1 1 0,1 0 0,-1-1 0,1 1 0,-1 0 0,1-1 0,0 1 0,0 0 0,-1 0 0,1-1 0,0 1 0,0 0 0,0 0 0,0-1 0,0 1 0,0 0 0,0 0 0,0 0 0,0-1 0,0 1 0,0 1 0,1-1 11,-1-1 1,1 1-1,-1-1 0,1 1 1,0-1-1,-1 1 0,1-1 1,-1 1-1,1-1 0,0 0 1,0 1-1,-1-1 0,1 0 1,0 1-1,-1-1 0,1 0 1,0 0-1,1 0 1,5 1 125,1-1 0,-1 0 1,14-2-1,-14 2-124,275-6 436,-171 7-305,5 4-336,-87-3-1720,-12 4-5098,-12-2 4669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07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0 11232,'-3'12'5056,"-7"13"-4385,7-10 1537,3 2-1344,-10 2 416,10 5-736,-5-3-352,5 3-96,-4-5-448,8-2 192,-4-5-1632,0-1 992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07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6560,'0'-2'6871,"0"2"-6604,1 0-1,-1 0 1,1 1-1,-1-1 1,1 0-1,-1 1 1,1-1 0,-1 0-1,1 1 1,-1-1-1,1 1 1,-1-1-1,0 1 1,1-1-1,-1 1 1,0-1-1,1 1 1,4 22 2406,2 26 0,-1 62-1438,-5-75-531,16 232 864,-15-86-3143,-3-101 499,-1-71-1277,0-7 472,1 5 115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08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4 6816,'-3'0'658,"3"0"-611,0 0 0,0 0 0,0 0-1,0 0 1,1 0 0,-1 0-1,0 0 1,0 0 0,0 0-1,0 0 1,0-1 0,0 1 0,0 0-1,0 0 1,0 0 0,0 0-1,0 0 1,0 0 0,0 0 0,0 0-1,0-1 1,0 1 0,0 0-1,0 0 1,0 0 0,0 0-1,0 0 1,0 0 0,0 0 0,0 0-1,0 0 1,0-1 0,0 1-1,0 0 1,0 0 0,-1 0 0,1 0-1,0 0 1,0 0 0,0 0-1,0 0 1,0 0 0,0 0-1,0 0 1,0 0 0,0 0 0,0 0-1,0-1 1,-1 1 0,1 0-1,0 0 1,0 0 0,0 0-1,0 0 1,0 0 0,0 0 0,0 0-1,0 0 1,-1 0 0,1 0-1,0 0 1,0 0 0,0 0 0,0 1-1,0-1 1,0 0 0,0 0-1,-6 10 7939,-2 6-5321,-16 30-1878,-68 165 2104,65-155-2346,-40 61 0,61-101-381,6-15-135,0 1-1,-1-1 1,1 0-1,-1 1 1,1-1-1,-1 1 0,1-1 1,-1 0-1,0 1 1,0-1-1,1 0 0,-1 0 1,0 1-1,0-1 1,0 0-1,-2 1 1,-9 14 697,16-18-631,-1 1 0,0-1 0,1 1 0,0 0 0,-1 0 0,1 0 0,0 1 0,6-1 0,10-2 132,96-31 153,-82 22-347,1 1 0,1 2 0,57-7-1,-39 15-2126,-53 1 1966,10 1-3270,0 3-4566,-3 3 5005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09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33 307 6976,'-2'0'499,"0"-1"0,0 0 0,1 0 0,-1 1 1,0-1-1,0-1 0,1 1 0,-1 0 0,1 0 0,-1-1 1,1 1-1,-1 0 0,1-1 0,0 0 0,0 1 0,0-1 1,0 0-1,0 0 0,0 1 0,0-1 0,0 0 0,1 0 1,-1 0-1,1 0 0,-1-2 0,1 1-247,0 0 0,0 1-1,0-1 1,1 0 0,-1 1 0,2-6 0,5-10 851,0 1 0,20-33 1,-9 17-222,-12 23-718,0-1 0,1 1 0,0 0 0,0 0 0,1 1 0,0 0 0,1 1 0,0 0 0,1 0 0,-1 1-1,20-11 1,-26 16-131,1 1-1,-1 0 0,1 0 0,0 0 0,-1 1 0,1-1 1,0 1-1,-1 0 0,1 0 0,0 0 0,0 1 0,-1-1 0,1 1 1,-1 0-1,1 0 0,0 0 0,-1 0 0,1 1 0,-1-1 1,0 1-1,0 0 0,0 0 0,0 0 0,0 0 0,0 1 0,0-1 1,0 1-1,-1 0 0,0 0 0,1 0 0,-1 0 0,0 0 0,0 0 1,1 4-1,3 7 38,-2 0 1,1 1-1,-2-1 1,0 1-1,0 0 1,-1 0-1,-1 0 1,-1 0-1,-2 25 1,-2-10-49,-1-1 1,-1 0-1,-19 52 0,15-56-25,-1-1-1,-1 0 1,-1-1-1,-2 0 1,0-1-1,-1-1 1,-1 0-1,-29 27 0,35-39 33,0 0-1,0-1 0,-14 7 1,7-4-79,-14 2 114,100-12 363,133-1 141,-157 0-3765,-1 0-3544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20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1501 2080,'0'0'183,"0"-1"0,0 1-1,0 0 1,0-1 0,0 1 0,-1 0 0,1 0 0,0-1-1,0 1 1,0 0 0,0-1 0,0 1 0,1 0-1,-1 0 1,0-1 0,0 1 0,0 0 0,0-1 0,0 1-1,0 0 1,0 0 0,0-1 0,1 1 0,-1 0 0,0 0-1,0-1 1,0 1 0,1 0 0,9-18 615,0 1-248,6-17 330,32-48 0,-44 75-826,40-59 375,-23 35-153,0-1 1,27-60-1,-20 19-128,28-113-1,0-80 44,-50 240-280,-2 8-129,-1 0 0,0 0 0,-1-20 1,-12 70-866,-6 52 1015,-7 116 0,17-126 49,-10 189 153,20-184 607,-4-78-710,0 0 0,0 0-1,0 0 1,0-1 0,0 1 0,0 0 0,0 0 0,0-1-1,1 1 1,-1 0 0,0 0 0,0-1 0,1 1 0,-1 0-1,1-1 1,-1 1 0,1 0 0,-1-1 0,1 1 0,-1-1-1,1 1 1,-1-1 0,1 1 0,-1-1 0,1 1 0,0-1-1,-1 1 1,1-1 0,0 0 0,0 1 0,-1-1 0,1 0-1,0 0 1,0 0 0,-1 0 0,1 1 0,0-1 0,0 0-1,-1 0 1,1-1 0,0 1 0,0 0 0,0 0 0,-1 0-1,1 0 1,1-1 0,3-1 86,-1 0 0,1-1-1,-1 1 1,0-1 0,7-5-1,18-17 85,-2-1 0,41-49 0,37-66 55,96-184-160,-177 278-94,-2-1-1,22-75 1,-23 61 26,-4-1 0,-2-1 0,9-91 0,-20 112-337,-4 42 302,0 1 0,0 0 0,0 0 0,0 0 0,0 0 0,0 0 0,0-1 0,0 1 0,0 0 0,0 0 0,0 0 0,0 0 0,0-1 0,0 1 0,0 0 0,0 0 1,-1 0-1,1 0 0,0 0 0,0 0 0,0-1 0,0 1 0,0 0 0,0 0 0,0 0 0,0 0 0,-1 0 0,1 0 0,0 0 0,0-1 0,0 1 0,0 0 0,0 0 0,0 0 0,-1 0 0,1 0 0,0 0 0,0 0 0,-7 6-212,0 8 122,0 0 0,2 0 0,-1 1-1,2 0 1,-5 26 0,-2 5 8,-54 143 223,9-43 141,20-50-124,-22 54 135,-106 254 1418,150-368-1471,11-25 71,-2 0 1,-6 13-1,11-24-295,0 0 0,-1 0 0,1 0 0,0 1 0,0-1 0,0 0 0,0 0 0,0 0 0,0 0 0,0 0 0,0 0-1,0 0 1,0 0 0,-1 0 0,1 0 0,0 0 0,0 0 0,0 0 0,0 0 0,0 0 0,0 0 0,0 0 0,-1 0 0,1 0 0,0 0 0,0 0 0,0 0 0,0 0 0,0 0-1,0 0 1,0 0 0,-1 0 0,1 0 0,0 0 0,0 0 0,0 0 0,0 0 0,0 0 0,0 0 0,0 0 0,0 0 0,-1 0 0,1 0 0,0 0 0,0 0 0,0-1-1,0 1 1,0 0 0,0 0 0,0 0 0,0 0 0,0 0 0,0 0 0,0 0 0,0-1 0,0 1 0,-3-6 228,3 3-184,1 0 0,-1 0 0,1-1 0,0 1 0,-1 0 0,1 0 0,1 0 0,-1 0 0,0 0 0,1 0 0,0 0 0,-1 1 0,4-5 0,4-3 11,1 0 0,11-9 0,-8 7-102,185-145-186,-151 127 86,-43 28 119,0 0 0,-1 0 0,1 0 0,0 1 0,0 0 0,0 0 0,0 0 0,0 0 0,0 0 0,7 1 0,-9 0-3,-1 1 1,1-1-1,0 1 0,0 0 0,-1-1 0,1 1 1,-1 0-1,1 0 0,0 0 0,-1 1 1,0-1-1,1 0 0,-1 1 0,2 2 0,15 22-72,-16-22 78,2 5 31,0 0 1,0 0-1,-1 1 0,3 14 1,-3-14-40,-1 0 1,2 0 0,3 10 0,1-4 18,16 29 91,-22-42-60,0 1-1,0-1 1,1 0-1,-1 0 1,1 0 0,0-1-1,0 1 1,0-1-1,0 1 1,3 1-1,-3-3 10,-1 0 0,1-1 0,-1 1-1,1-1 1,-1 1 0,1-1-1,0 0 1,-1 0 0,1 0-1,-1 0 1,1-1 0,-1 1 0,1-1-1,-1 1 1,1-1 0,-1 0-1,4-1 1,5-3 111,-1-1 1,15-9-1,-17 10-90,0 0-20,-1-1 0,1 0-1,-1-1 1,0 1 0,0-1-1,-1-1 1,0 1 0,0-1-1,-1 0 1,0-1-1,0 1 1,-1-1 0,0 0-1,-1 0 1,1 0 0,-2 0-1,0-1 1,0 1 0,0-1-1,-1 0 1,-1-18-1,0 17-83,0 0-1,-1 0 0,0 1 0,0-1 1,-2 0-1,-2-10 0,4 19 41,1 1 0,-1-1 0,0 1-1,1 0 1,-1-1 0,0 1 0,0 0 0,0-1-1,0 1 1,0 0 0,0 0 0,0 0 0,-1 0-1,1 0 1,0 0 0,-1 0 0,1 0 0,-3-1-1,3 2-9,-1 0 0,1 0-1,-1 0 1,1 0 0,-1 0 0,1 0-1,-1 0 1,1 0 0,-1 0-1,1 1 1,0-1 0,-1 1-1,1-1 1,-1 1 0,1-1-1,-2 2 1,-1 1-19,-1 0-1,1 1 0,0-1 1,0 1-1,0 0 1,0 0-1,1 0 0,-6 9 1,3-3 16,1 1-1,0-1 1,0 1 0,1 0 0,1 0-1,0 1 1,-3 16 0,6-24 25,-1-1 0,1 1 1,0 0-1,0 0 0,0 0 1,0 0-1,1-1 0,0 1 1,0 0-1,0 0 0,0-1 1,0 1-1,1-1 0,-1 1 1,1-1-1,0 1 0,0-1 1,1 0-1,-1 0 0,0 0 1,1 0-1,0-1 0,0 1 0,0-1 1,0 1-1,3 1 0,11 5 57,1-1-1,0-1 1,0 0 0,0-1-1,27 4 1,-5-3 128,62 2 0,-12-11-56,-31-3-3877,-40 4 1958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10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19 118 6560,'0'0'199,"-1"-1"-1,0 1 1,1-1 0,-1 1 0,-9-3 8257,10 26-4051,3 211 155,-12 112-2032,9-224-2291,1-98-373,0-42-125,1 1 0,1-1 0,5-18 0,2-11 228,-4-5-31,1-87-1,-13-53 192,6 187-103,-2-31 115,1 1 455,-10-62 0,11 95-551,0 0 0,-1 1-1,1-1 1,0 1 0,0-1-1,0 0 1,0 1 0,1-1-1,-1 0 1,0 1 0,0-1-1,1 1 1,-1-1 0,1 1-1,0-1 1,-1 1-1,3-3 1,-2 2-16,1 0 0,0 0 0,0 0 0,0 0 1,0 1-1,0-1 0,1 1 0,-1-1 0,5-1 0,5-2-17,0 2 0,0-1 0,23-2 0,-20 3 79,91-14 153,-33 6 122,80-24 1,-39 6 8,-109 27-377,-1 1-1,1-1 0,0 2 0,0-1 1,0 0-1,0 1 0,1 0 0,7 1 1,-12-1 19,0 1 1,0-1 0,0 0 0,0 1-1,0-1 1,0 0 0,0 0-1,0 0 1,0 0 0,1 0-1,-1 0 1,2 0 0,8-1 121,-10 1-68,0 0-303,2 0 271,-2 0 102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11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69 119 5152,'-7'-2'1986,"-1"1"1,1 0 0,0 0-1,0 1 1,0 0-1,0 0 1,-12 3 3861,23-4-3480,17-5-748,28-8-1283,112-27 721,-18 5-457,-128 32-611,-4 0-14,0 1 1,0 1-1,1-1 0,14 0 1,-21 4-227,-4 6-5681,-2 1 3909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12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2720,'5'10'21156,"1"4"-18053,-4-9-2988,1 1 0,0-1 0,6 9 0,4 0 89,1-1 0,1-1 0,0 0-1,1-1 1,0-1 0,30 14 0,110 37-105,-110-45 2,9 3 110,136 46 68,-156-52-203,-24-9-38,0 0 1,0 0-1,15 2 1,-25-6-28,0 0 0,0 0 0,0 0 0,0 0 0,0 0-1,-1 0 1,1 1 0,0-1 0,0 0 0,0 0 0,-1 1 0,1-1 0,0 1 0,0-1 0,-1 1 0,1-1 0,0 1 0,-1-1 0,1 1 0,1 1 0,-2-1 9,0 0 0,0 0 0,-1 0 1,1 0-1,0 0 0,0-1 0,0 1 1,-1 0-1,1 0 0,-1 0 0,1 0 1,0 0-1,-1 0 0,0 0 0,1-1 0,-1 1 1,1 0-1,-1-1 0,-1 2 0,-6 6 18,-1 0 0,-1-1 0,1 0 0,-1-1 0,0 0 0,-1 0 0,-14 5 0,-165 72-3,64-30 122,105-43-129,0 1 0,1 0 0,-29 23 0,31-20-1580,-27 29 0,39-37 452,-8 7-2015,14-13 2823,0 1-1,-1-1 0,1 0 0,0 1 0,-1-1 0,1 0 0,0 1 0,0-1 1,0 1-1,-1-1 0,1 1 0,0-1 0,0 1 0,0-1 0,0 1 0,0-1 1,0 1-1,0-1 0,0 1 0,0-1 0,0 1 0,0-1 0,0 1 0,0-1 0,0 0 1,0 1-1,1 0 0,7 7-3120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13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14 4640,'-7'-14'19455,"3"30"-19043,2-1-1,0 1 0,1-1 1,0 27-1,1 4 71,-1-18-243,-3 211 1058,5-1-401,-1-133-566,5-20-1850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13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16 445 8736,'-12'-27'2810,"11"26"-2726,1 0 1,-1 0-1,1 0 0,0 0 0,-1-1 0,1 1 0,0 0 0,0 0 0,0 0 0,0 0 0,0 0 1,0-2-1,0-14-38,-1-13 2342,2 0 0,8-55 0,-5 70-1888,0 1 1,1 0-1,0 0 0,1 0 0,1 1 1,0 0-1,11-15 0,-12 19-299,1 1 1,0 0-1,1 0 0,-1 1 0,1 0 0,1 0 0,0 1 0,0 0 0,0 1 1,0 0-1,11-4 0,-2 2-43,0 2 1,1 0-1,0 1 0,0 0 1,0 2-1,0 0 0,0 1 0,0 1 1,1 1-1,-1 1 0,0 1 1,0 0-1,0 1 0,-1 1 1,34 14-1,-44-15-79,-1 0 0,1 0-1,-1 0 1,0 1 0,-1 0-1,1 1 1,7 7 0,-12-10-46,1 0 0,-1 1 0,1-1 1,-1 1-1,0 0 0,0-1 0,-1 1 1,1 0-1,-1 0 0,0 0 0,0 0 1,0 0-1,0 1 0,-1-1 0,1 0 1,-2 7-1,0 4-27,-1-1 0,0 0 0,-1 0 1,-1 0-1,0 0 0,-1 0 0,0-1 1,-1 0-1,-1 0 0,0-1 0,-12 16 0,7-12-96,0-1-1,-2 0 0,0-1 1,0 0-1,-1-1 0,-1-1 1,0 0-1,-1-2 0,-24 13 1,18-13 116,-1 0-1,0-2 1,0-1 0,-1-1 0,-40 5-1,63-11-26,0 0 26,-1 0 0,1 0-1,0 1 1,0-1 0,-1 0 0,1 1-1,0-1 1,0 1 0,0 0 0,0 0 0,0 0-1,0 0 1,0 0 0,0 0 0,0 1-1,0-1 1,0 1 0,-1 1 0,3-2-12,0-1-1,0 1 1,0 0 0,0 0 0,0 0 0,0-1 0,0 1 0,1 0 0,-1 0-1,0-1 1,0 1 0,1 0 0,-1 0 0,0-1 0,1 1 0,0 1-1,9 12 131,-10-13-126,8 9 115,0-1-1,1 0 1,0 0-1,0-1 1,1 0-1,11 7 0,69 36 474,-22-14-279,-32-15-133,52 44 0,-70-50-196,0 1-1,-1 1 0,0 1 1,13 21-1,28 48-618,-41-57-2011,-1-2-3445,-11-20 3123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23.2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17 110 1568,'-12'-5'15691,"12"5"-15566,-1 0 1,1 0 0,0 0-1,0 0 1,0 1-1,0-1 1,-1 0 0,1 0-1,0 0 1,0-1-1,0 1 1,0 0 0,0 0-1,-1 0 1,1 0 251,0 0-252,-2 0 390,5 2 167,6 14 2182,-7-15-2740,0 0 0,0 1 0,0-1-1,0 0 1,0 0 0,0 0 0,1-1 0,-1 1 0,0 0 0,1-1 0,-1 1 0,0-1-1,1 0 1,-1 0 0,1 0 0,-1 0 0,0 0 0,1-1 0,2 0 0,5-2 32,1 0 0,-1 0 1,11-7-1,2 0 117,33-11-76,1 3 1,102-20-1,-116 31-30,85-11 156,-92 19-360,-35-1-134,-28 13-18569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23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27 132 8640,'-24'-4'3872,"24"4"-3830,0 0 1,0 1 0,0-1-1,0 0 1,0 0 0,0 0-1,0 0 1,0 0 0,0 0-1,0 0 1,0 0 0,0 0-1,-1 0 1,1 0 0,0 0-1,0 0 1,0 0 0,0 0-1,0 0 1,0 0 0,0 0-1,0 0 1,0 0 0,0 0-1,0 0 1,0 0 0,0 0-1,0 0 1,-1 0 0,1-1-1,0 1 129,0 0-129,0 0 1,0 0 0,0 0-1,0 0 1,0 0 0,0 0-1,0 0 1,0 0 0,0 0-1,0 0 1,0 0 0,0 0-1,0-1 1,0 1 0,0 0-1,0 0 1,0 0 0,0 0-1,0 0 1,0 0 0,0 0-1,0 0 1,0 0 0,0 0-1,0 0 1,5-5 2534,8-2 110,80-32 2343,-51 25-4177,61-11 0,-23 11-885,0 3 0,104-1 0,-148 15-2366,-4 0-3801,-26-5 919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24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 8544,'0'-13'6561,"0"23"-1635,5 54-1102,8 501 240,-13-536-4056,-1-22 3,1 1 1,2 14 0,-1-19-111,-1 1 0,0 0 1,0-1-1,0 1 0,0 0 1,0-1-1,-2 6 1,1-5-500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24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 10976,'-5'0'4960,"2"16"-4321,-2-4 2209,5 0-1696,-8-1 1152,3 6-1344,-4-5 416,4 4-832,-5-4-64,7-1-320,-7-2-224,10 2 0,-3-11-448,6 0 256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25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42 3648,'0'-1'453,"1"-1"0,-1 1 0,0-1 0,1 1 0,-1-1 0,1 1 0,-1-1 0,1 1 0,0 0 0,0-1 0,0 1 0,0 0 0,-1 0 1,4-2-1,6-17 12500,-11 33-12161,0 1 0,-1-1 0,-5 15 0,3-12-624,-2 27 0,-1 4 66,5-30-28,-2 26-1,4-43-199,0 1 1,0-1-1,0 0 1,0 1-1,0-1 1,0 1-1,0-1 1,0 0-1,0 1 1,0-1-1,0 0 1,0 1-1,1-1 0,-1 0 1,0 1-1,0-1 1,0 0-1,1 1 1,-1-1-1,0 0 1,0 0-1,1 1 1,-1-1-1,0 0 1,1 0-1,-1 1 1,0-1-1,0 0 1,1 0-1,-1 0 1,1 0-1,-1 1 0,0-1 1,1 0-1,14-2 117,-7 1-120,21-2 8,1 0-39,-1 1 0,0 1 1,1 1-1,44 6 0,-58-3 24,10 2-102,47 13 0,-64-15 96,-1 0 0,0 0 0,-1 1 0,1 1 1,-1-1-1,1 1 0,-1 0 0,-1 0 0,12 13 0,-8-7 96,0 1 1,-2 1-1,1-1 0,-2 2 1,0-1-1,0 1 0,-1 0 1,-1 0-1,0 0 0,-1 1 1,-1 0-1,0 0 0,-1 0 1,0 0-1,-2 30 0,-1-39-45,0 0-1,0 0 0,-1 0 0,0 0 0,0 0 0,0 0 0,-1 0 0,0 0 0,0-1 0,0 0 0,-1 1 1,0-1-1,0 0 0,0-1 0,0 1 0,-1-1 0,0 0 0,0 0 0,0 0 0,-6 3 0,-2 0-10,0 0-1,-1 0 1,0-1-1,1-1 1,-2-1-1,1 0 0,-24 3 1,-104 7-448,46-15-2753,92 1 2250,0-1 1,0 0-1,-1 0 1,1 0-1,0 0 1,0-1-1,0 1 0,0-1 1,-5-3-1,9 4 747,-1 1-1,1 0 0,0 0 1,0 0-1,-1-1 0,1 1 0,0 0 1,0 0-1,-1-1 0,1 1 0,0 0 1,0 0-1,-1-1 0,1 1 0,0 0 1,0-1-1,0 1 0,0 0 0,0-1 1,0 1-1,-1 0 0,1-1 0,0 1 1,0 0-1,0-1 0,0 1 0,0 0 1,0-1-1,0 1 0,1 0 0,-1-1 1,0 1-1,0 0 0,0-1 0,0 1 1,0 0-1,0-1 0,1 1 1,-1-1-1,0 1 18,7-9-2648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21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22 196 4992,'-22'-16'2240,"22"8"-1952,5 1 480,9 2-480,17-10 608,4 2-512,20-11 512,3 8-512,24-7-64,-6 3-192,27 0 64,-8 8-128,-1-1 384,-9 9-224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26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94 9568,'-19'-14'3066,"19"14"-2892,-1-1 0,1 1 0,0 0 0,-1-1 0,1 1 0,0 0 0,0-1 0,0 1 0,-1 0 0,1-1 0,0 1 1,0-1-1,0 1 0,0 0 0,-1-1 0,1 1 0,0-1 0,0 1 0,0 0 0,0-1 0,0 1 0,0-1 0,0 1 0,0-1 0,1 1 0,-1 0 0,0-1 0,0 1 0,0-1 0,0 1 0,0 0 0,1-1 0,-1 1 0,0-1 0,0 1 0,1 0 0,-1 0 0,0-1 0,1 1 0,-1 0 0,0-1 0,1 1 0,0 0 0,0-2 537,0 1-500,1-1-1,0 0 1,1 0-1,-1 1 1,0-1 0,0 1-1,1 0 1,-1 0-1,1 0 1,-1 0 0,1 0-1,-1 0 1,1 0-1,4 0 1,5-1 235,25-7 423,74-6 1,41 7 563,-133 7-1405,28-1-53,-16 0-410,40 3-1,-51 0-2745,26-1 0,-3-4-6963,-22 3 6523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26.6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0 11648,'-16'3'3733,"16"-3"-3684,0 0 0,0 0 0,-1 0 0,1 0 0,0 1 0,0-1 0,0 0 0,-1 0 0,1 0 1,0 0-1,0 0 0,-1 0 0,1 0 0,0 1 0,0-1 0,0 0 0,0 0 0,-1 0 0,1 0 0,0 1 0,0-1 0,0 0 0,0 0 0,0 0 0,0 1 1,-1-1-1,1 0 0,0 0 0,0 1 0,-2 4 323,-64 131 8093,48-84-7391,-18 93 0,8 56-758,26-186-320,0 2-178,1 0 0,0 0 1,2 25-1,0-34-830,-1-5 275,1 0 1,-1 0-1,1 0 0,-1 0 0,3 5 0,-3-7 594,0-1-1,0 0 1,0 1-1,1-1 1,-1 0-1,0 0 1,0 1 0,0-1-1,1 0 1,-1 0-1,0 1 1,0-1-1,1 0 1,-1 0-1,0 0 1,0 0 0,1 1-1,-1-1 1,0 0-1,1 0 1,-1 0-1,0 0 1,1 0-1,-1 0 1,1 0-178,0 0 0,0 0 0,-1-1 0,1 1 0,0 0 0,0 0 0,-1-1 0,1 1 0,0-1 0,-1 1 0,1-1 0,0 1 0,-1-1 0,2 0 0,11-15-4138,4-1 1473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27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23 159 10880,'-8'-4'715,"7"3"-182,-1 1-1,1-1 1,0 0-1,-1 1 1,1-1 0,0 0-1,0 0 1,0 0-1,-1 0 1,0-1 0,3-4 2685,9-3-1117,6 1-1181,1 1 1,0 0 0,35-9 0,-38 12-700,56-14 429,25-8 134,-41 11-1360,68-11 0,-113 24-1133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27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45 11712,'-13'0'5311,"21"0"-4607,2 0 2432,7 0-1856,19-5 1376,4 5-1536,20-3 96,-2 3-704,0-5 32,-8 1-320,-10-4-288,-4 8 32,-9-8-576,-4 4 352,-10-4-3264,1 8 1920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31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30 189 3552,'-11'-10'16317,"11"10"-16236,0 0-1,0 0 1,0 0-1,-1 0 0,1 0 1,0 0-1,0 0 1,0 0-1,0 0 1,-1-1-1,1 1 0,0 0 1,0 0-1,0 0 1,0 0-1,0 0 0,0 0 1,-1 0-1,1-1 1,0 1-1,0 0 0,0 0 1,0 0-1,0 0 1,0-1-1,0 1 0,0 0 1,0 0-1,0 0 1,0 0-1,0-1 0,0 1 1,0 0-1,0 0 1,0 0-1,0 0 0,0-1 1,0 1-1,0 0 1,0 0-1,0 0 0,0 0 1,0-1-1,5-5 857,-4 5-896,-1 0 0,1 0-1,0 0 1,-1 0 0,1 0 0,0 0 0,0 0 0,0 0 0,-1 1 0,3-2 0,21-19 516,-3 2-79,4 1-341,0 1 1,2 2-1,-1 0 1,44-16 0,-61 27-79,1 0 1,-1 1-1,1 0 1,14-1 0,-22 3-40,-1 1 1,1 0 0,0-1 0,0 1 0,0 0 0,-1 0 0,1 0 0,0 1 0,0-1-1,0 0 1,-1 1 0,1-1 0,0 1 0,0 0 0,-1-1 0,1 1 0,-1 0-1,1 0 1,-1 0 0,1 0 0,-1 0 0,1 0 0,-1 1 0,0-1 0,0 0-1,1 1 1,-1-1 0,0 1 0,0-1 0,-1 1 0,1 0 0,0-1 0,0 3 0,0 0 6,0-1 0,-1 1 0,0-1 0,0 1 1,0-1-1,0 1 0,-1-1 0,1 1 1,-1-1-1,0 0 0,0 1 0,-2 5 1,-1 1 31,-1-1 1,-10 17 0,-55 67 148,28-29-131,-65 134 0,83-147 198,-53 81 0,70-123-90,3-2 96,16-7-81,19-7 31,-23 4-150,0 1 0,1 0 0,12 0 0,111 1 54,-108 2-261,0 2 1,0 1-1,36 10 0,-45-10-337,-8-4-5932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31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36 8896,'0'-3'324,"1"-18"4801,-1 21-4845,0-1 0,0 1 0,0-1-1,0 1 1,0-1 0,0 1 0,0-1-1,1 1 1,-1-1 0,0 1 0,0-1 0,0 1-1,1-1 1,-1 1 0,0 0 0,0-1-1,1 1 1,-1 0 0,0-1 0,1 1-1,-1-1 1,1 1 0,-1 0 0,0 0-1,1-1 1,-1 1 0,1 0 0,-1 0-1,1 0 1,0-1 0,-1 21 2867,0-10-2736,-1 0 1,1 0-1,-2 0 1,1 0-1,-6 16 1,-1 5-318,0 0 0,-3 37 0,11-64-512,-1-1-1,1 0 0,0 1 0,0-1 0,0 1 0,0-1 0,0 1 1,1-1-1,0 1 0,-1-1 0,1 0 0,3 6 0,5-7-6157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31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448 0 10464,'-6'2'7461,"6"-2"-7265,-8 11 3138,-6 20-2308,10-21 18,-5 7-342,-2 1 1,0-2-1,-16 19 1,-4 7-52,-81 131 743,14-21-1007,37-69-734,41-57-234,17-22 345,-13 15-1183,15-18 1025,1 0 1,-1-1-1,0 1 1,0 0-1,0 0 1,0-1-1,0 1 0,0-1 1,0 1-1,0-1 1,0 1-1,0-1 1,0 1-1,0-1 1,-2 0-1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32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45 144 7968,'0'0'2565,"-18"-3"8853,29-9-9990,1 0 0,17-14-1,-18 17-984,5-5 153,37-23 1,-46 32-523,1 1 0,0 0 0,0 1 1,1-1-1,-1 2 0,1-1 0,13-1 0,-21 3-54,0 1-1,0 0 1,0 0-1,0 0 1,1 0 0,-1 0-1,0 0 1,0 0-1,0 0 1,0 1-1,1-1 1,-1 0 0,0 1-1,0-1 1,0 1-1,0-1 1,0 1-1,0-1 1,0 1 0,0 0-1,2 1 1,-3-1 0,1 1 1,0-1-1,-1 0 1,1 1-1,0-1 1,-1 1-1,0-1 1,1 0-1,-1 1 1,0-1-1,0 1 1,1 0-1,-1-1 1,-1 3-1,0 5 38,-1 0-1,0 0 0,0-1 0,-5 13 0,-3 1-9,-1 0 0,-1-1 0,-1 0 0,-28 36 0,40-56-45,0 0 0,0 0 1,0 0-1,0 0 0,1 0 0,-1 0 0,1 0 0,-1 0 1,0 0-1,1 0 0,0 0 0,-1 1 0,1-1 1,0 0-1,-1 0 0,1 2 0,1-2 3,-1 0-1,1 0 1,-1 0-1,1 0 1,0-1-1,-1 1 1,1 0 0,0 0-1,0-1 1,0 1-1,-1 0 1,1-1-1,0 1 1,0-1 0,0 0-1,0 1 1,0-1-1,0 1 1,1-1-1,17 7-92,-4-2 161,0 1 0,0 0 0,-1 1 0,0 1 1,18 13-1,-31-21-56,-1 0 1,1 1-1,-1-1 1,0 1-1,1-1 1,-1 0-1,1 1 1,-1-1 0,0 1-1,0-1 1,1 1-1,-1-1 1,0 0-1,0 1 1,1-1-1,-1 1 1,0 0-1,0-1 1,0 1-1,0-1 1,0 1 0,0-1-1,0 1 1,0-1-1,0 1 1,0-1-1,0 1 1,0-1-1,0 1 1,-1 0-1,0 0 13,0 1 0,0-1 0,0 1 0,0-1 0,0 1-1,0-1 1,0 0 0,-1 0 0,-2 2 0,-5 3 29,0-1 0,-14 7 0,18-10-46,0 0-8,-1 0-1,1 0 1,-1-1-1,1 1 1,-1-1-1,0-1 1,1 1-1,-9-1 1,-7-1-421,-21-4 0,-2-1-1392,-24-1-6240,57 7 5337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33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36 289 5472,'-2'-3'958,"0"1"0,0 0 0,0-1 0,0 1 0,0-1 0,1 0 0,-1 1 0,1-1 0,0 0 0,0 0 0,-1-3 0,-4-11 3652,0 5-777,3 2-996,3 9-2769,0 0 1,1 0-1,-1 1 1,1-1-1,-1 0 1,1 1-1,-1-1 0,1 1 1,0-1-1,-1 0 1,1 1-1,0-1 1,-1 1-1,1 0 1,1-1-1,11-7 289,-5 3-208,0-1 1,12-9-1,-8 6 28,1-1-1,0 2 0,0-1 0,25-10 0,61-19 154,-82 32-362,176-46-48,-117 37-469,-52 11-1509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33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57 8128,'-8'9'3412,"-4"-5"-2408,11-4-683,0 1-1,0-1 0,0 0 1,0 0-1,0 1 0,0-1 1,1 1-1,-1-1 0,0 1 1,-6 2 4859,12-3-2535,60-5 1993,-37 2-3762,179-32 219,-119 18-2670,-56 9-967,5 1-4814,-23 6 3879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24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169 824 3072,'1'0'112,"0"-1"1,0 1-1,-1-1 1,1 0-1,0 1 0,0-1 1,-1 0-1,1 0 1,-1 1-1,1-1 0,-1 0 1,1 0-1,-1 0 1,1 0-1,-1 0 1,0 0-1,1 0 0,-1 0 1,0 1-1,0-1 1,0 0-1,0-2 0,0 1 115,0 0-1,0 0 1,0 0-1,0 0 1,-1 0 0,1 0-1,-1 0 1,1 1-1,-1-1 1,-1-2-1,2 3-192,-1 1 1,1-1-1,-1 1 0,1-1 0,-1 1 0,1-1 1,-1 1-1,1 0 0,-1-1 0,1 1 1,-1 0-1,0-1 0,1 1 0,-1 0 1,0 0-1,1 0 0,-1 0 0,0-1 0,1 1 1,-1 0-1,0 0 0,1 0 0,-1 0 1,0 1-1,1-1 0,-1 0 0,0 0 1,1 0-1,-2 1 0,-16 7 0,3 2 192,0 0-1,-22 21 1,30-24-70,1 0 0,-1 0 1,1 1-1,1 0 0,-1 0 1,-7 17-1,9-16-35,0 1-1,1-1 1,0 1 0,1 0-1,0 0 1,-1 17 0,3-21-67,0 1 0,1-1 0,-1 1 0,1-1 0,0 1 0,1-1 0,0 0 0,0 1 0,0-1 0,1 0 0,4 9 0,-5-12 43,1 0 0,-1 1 0,1-1-1,-1 0 1,1 0 0,0 0 0,0 0 0,0-1-1,0 1 1,1-1 0,-1 0 0,7 3-1,-8-4-49,0 0-1,0-1 0,1 1 0,-1-1 0,0 0 0,0 0 0,1 0 0,-1 0 0,0 0 0,0 0 1,1 0-1,-1-1 0,0 1 0,0-1 0,0 0 0,0 1 0,0-1 0,0 0 0,0 0 0,0-1 0,0 1 1,0 0-1,0-1 0,2-2 0,4-3 28,-1 0-1,-1-1 1,1 0 0,-1 0 0,0-1 0,-1 0-1,0 0 1,-1 0 0,0 0 0,0-1-1,-1 0 1,0 0 0,0 0 0,-2 0 0,1 0-1,-1 0 1,0-11 0,-1 14-84,-1 1 0,0 0 0,0 0 1,-1 0-1,1 0 0,-1 0 0,0 0 1,-1 0-1,0 0 0,0 1 0,0-1 0,0 1 1,-1 0-1,-6-7 0,6 7-38,-2 0 1,1 0-1,-1 0 0,1 0 0,-1 1 0,0 0 1,-1 0-1,1 1 0,-1 0 0,0 0 1,-13-4-1,18 7 48,1-1 0,-1 1 0,0 0 0,1 0 0,-1 0 0,0 0 1,1 0-1,-1 0 0,0 1 0,1-1 0,-1 0 0,0 1 0,1-1 0,-1 1 0,1 0 0,-1-1 0,0 1 1,1 0-1,-3 2 0,-2 1 14,64 6 578,-50-11-567,0 0 1,0 0 0,0-1-1,-1 0 1,14-5-1,0-1 30,47-13 183,-21 5-238,0 3 1,1 1-1,56-6 1,-99 18-7,0 0 1,0 0-1,0 0 1,0 0-1,0 1 0,0 0 1,0 0-1,0 0 1,0 1-1,0-1 1,-1 1-1,1 0 0,6 5 1,-9-6 15,0 0 0,0 1 0,-1 0 0,1-1-1,-1 1 1,1 0 0,-1 0 0,0-1 0,1 1 0,-1 0 0,0 0 0,-1 0 0,1 1 0,0-1 0,0 0 0,-1 0 0,1 0 0,-1 1 0,0-1 0,0 0-1,0 0 1,0 1 0,0-1 0,0 0 0,-1 0 0,1 1 0,-1-1 0,1 0 0,-1 0 0,0 0 0,-1 3 0,-7 11 45,0 0 0,0-1 0,-2 0 1,1-1-1,-18 17 0,-18 24 227,36-41-123,2-4 85,1 0 0,-7 13 0,45-49 582,-16 15-761,0 0 0,1 1-1,25-12 1,56-20-153,-62 27 99,-28 12-71,20-7-90,-26 9 130,1 1 1,-1-1-1,1 1 1,0 0 0,-1-1-1,1 1 1,0 0-1,-1 0 1,1 0-1,-1 1 1,1-1 0,0 0-1,-1 0 1,3 2-1,-4-2 16,0 0 0,1 1 0,-1-1 0,0 0-1,1 1 1,-1-1 0,0 0 0,1 1 0,-1-1-1,0 1 1,0-1 0,0 1 0,1-1 0,-1 0-1,0 1 1,0-1 0,0 1 0,0-1 0,0 1-1,0-1 1,0 1 0,0-1 0,0 2 0,-3 17 29,0-12-3,0 1-1,-7 13 1,0-3-1,0 0 0,1 1 1,-14 38-1,23-55-16,0 0 0,-1-1 0,1 1 0,0 0 0,0 0 0,0 0 0,1 0 0,-1 0 0,0 0 0,1 0 0,-1 0 0,2 3 0,-2-4 7,1 0 0,-1 0 0,0-1 0,1 1 0,-1 0 0,1 0 0,0-1 0,-1 1 0,1 0 0,-1-1 0,1 1 0,0-1 0,0 1 0,-1 0 0,1-1 0,0 0 0,0 1 0,0-1 0,-1 1 0,1-1 0,0 0 0,0 0 0,0 0 0,0 1 0,0-1 0,0 0 0,0 0 0,0 0 0,-1 0 0,2-1 0,3 0 5,0 0 0,-1 0 0,1-1 0,-1 1 0,1-1 0,-1-1 0,0 1 0,8-6 0,30-29 235,-9 7-145,-1 2 25,0-1-1,35-42 1,44-82-207,108-224 315,-218 375-241,12-23-7,-1-1 1,-1 0-1,13-46 0,-19 53 20,-1 1-1,-1-1 1,-1 0 0,-1 0-1,-1-26 1,0 42-37,-1-1 1,1 1-1,-1 0 1,0-1-1,-2-4 1,3 7 1,-1 1 1,1-1 0,0 0 0,-1 1 0,1-1 0,-1 0 0,1 1 0,-1-1 0,1 1 0,-1-1 0,0 1 0,1-1 0,-1 1 0,0-1 0,1 1-1,-1-1 1,0 1 0,1 0 0,-1-1 0,0 1 0,0 0 0,1 0 0,-1 0 0,0 0 0,0 0 0,0 0 0,1 0 0,-1 0 0,0 0 0,0 0-1,0 0 1,-2 1-20,0 0-1,0 0 1,0 0-1,0 1 0,0-1 1,1 1-1,-1 0 1,0 0-1,1 0 0,0 0 1,-5 5-1,-23 31-32,22-27 96,-13 17-58,1 1-1,2 0 1,1 2 0,-26 65-1,14-4 92,-30 188-1,56-263-63,-3 18-14,-3 50-1,9-74 73,0 0 0,1 0 0,0 1 0,1-1 0,0 0 0,1 0 0,0-1 0,8 19 0,-9-25-33,0 0-1,1 1 0,-1-1 0,1 0 1,0 0-1,1 0 0,-1-1 0,0 1 1,1-1-1,0 0 0,0 0 0,0 0 1,0 0-1,1-1 0,8 5 0,-6-5 34,0 0 0,1 0-1,-1-1 1,0 0 0,1 0-1,-1-1 1,1 0 0,-1 0-1,1-1 1,8-1-1,11-4 52,1-2-1,-1 0 0,0-2 1,0-1-1,-1-2 0,40-25 0,-42 24-65,-14 9-58,-1 0 0,10-8 0,-19 13 11,0 0 1,0 0 0,0 0-1,1 0 1,-1 1 0,0-1 0,0 0-1,0 0 1,0 0 0,0 1-1,1-1 1,-1 0 0,0 0-1,0 0 1,0 1 0,0-1 0,0 0-1,0 0 1,0 1 0,0-1-1,0 0 1,0 0 0,0 0-1,0 1 1,0-1 0,0 0-1,0 0 1,0 1 0,0-1 0,0 0-1,0 0 1,0 0 0,-1 1-1,1-1 1,0 0 0,0 0-1,-3 19 17,2-13-68,-4 32 45,-1-6 43,2 1 1,1 1 0,3 64 0,0-93 25,1 1 1,0-1-1,0 0 1,0 0 0,4 8-1,-5-12-37,1 0 0,-1-1 0,0 1 0,1-1 0,-1 1 0,0-1 0,1 1 0,-1-1 0,1 1 0,-1-1 0,1 1 0,-1-1 0,1 0 0,-1 1 0,1-1 0,-1 0 0,1 0 0,-1 1 0,1-1 0,0 0 0,-1 0 0,2 1 0,-1-2 3,0 1 0,0 0 0,1 0 0,-1-1 0,0 1 0,0-1 0,0 1 0,0-1 0,0 0 0,0 1 0,0-1 0,0 0 0,0 0 0,0 1 0,0-1-1,-1 0 1,2-1 0,12-17 111,0 0 0,-1-1-1,-1 0 1,12-30 0,-15 30-132,1 0 0,1 1-1,1 0 1,0 1 0,23-26 0,-21 23-172,-9 15 123,-8 14-181,-15 36 49,9-26 187,-9 30 0,-22 119-68,-21 65 67,56-218 42,0 0 0,-2 0 0,0-1 1,0 0-1,-18 23 0,20-30 13,0-1 0,0 1 0,0-1 0,-1 0 0,0-1 0,0 0 0,0 0 0,0 0 0,-1 0 0,1-1 0,-1 0 0,0-1 0,-12 4 0,14-6-41,1 1 1,-1-1 0,0 0-1,1 0 1,-1-1 0,1 0-1,0 1 1,-1-1 0,1-1-1,-1 1 1,1-1 0,0 1-1,0-1 1,0-1-1,0 1 1,0 0 0,1-1-1,-1 0 1,1 0 0,-1 0-1,1 0 1,0-1 0,0 1-1,-3-6 1,5 7-12,0 0 1,0 0-1,0 0 1,1 0-1,-1-1 0,0 1 1,1 0-1,0-1 1,-1 1-1,1 0 0,0-1 1,0 1-1,1 0 1,-1-1-1,0 1 0,1 0 1,-1 0-1,1-1 1,0 1-1,0 0 0,0 0 1,0 0-1,0 0 1,0 0-1,3-3 0,1-2 6,1 0-1,-1 0 1,2 0-1,-1 1 0,8-6 1,30-20 64,95-52 0,-116 72-64,0 1 1,0 2 0,44-13 0,-55 19-256,-1 0 0,1 1 1,0 1-1,0 0 1,0 0-1,0 2 1,0-1-1,0 1 1,0 1-1,12 3 0,-17-3-282,-1 0-1,0 0 0,0 1 0,0 0 0,0 0 0,-1 0 0,1 1 0,-1 0 0,0 0 1,0 0-1,0 1 0,0 0 0,5 7 0,-5-3-1701,0-1 0,6 17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47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139 120 2720,'-2'-4'537,"1"1"0,-1-1 0,1 0 0,0 0 1,0-1-1,0 1 0,1 0 0,-1-5 0,2-36 6279,0 16-1080,-1 29-5659,0 0 1,0 0-1,0 0 0,0 0 0,0-1 1,0 1-1,0 0 0,0 0 0,0 0 1,0 0-1,0-1 0,0 1 1,0 0-1,0 0 0,0 0 0,0 0 1,-1 0-1,1-1 0,0 1 0,0 0 1,0 0-1,0 0 0,0 0 1,0 0-1,0 0 0,-1-1 0,1 1 1,0 0-1,0 0 0,0 0 0,0 0 1,0 0-1,-1 0 0,1 0 0,0 0 1,0 0-1,0 0 0,0 0 1,0 0-1,-1 0 0,1 0-2,0 0 1,-1 0-1,1 0 0,0 0 1,-1 1-1,1-1 0,0 0 1,0 0-1,-1 0 0,1 1 1,0-1-1,0 0 0,-1 0 1,1 1-1,0-1 0,0 0 1,0 0-1,-1 1 0,1-1 1,0 0-1,0 1 0,0-1 1,0 1-1,-2 8 392,0 0-1,1 1 1,-1 11 0,0 12 300,-43 290 2599,23-86-2533,-2 5-232,23-234-624,-2 8-175,3-16 123,0 0 0,0 0 0,0 1 0,0-1 0,0 0 0,0 0 0,0 0 0,0 0-1,0 0 1,0 0 0,0 0 0,0 1 0,0-1 0,0 0 0,0 0 0,0 0 0,0 0 0,0 0 0,0 0 0,0 0 0,0 1 0,0-1 0,0 0 0,0 0 0,0 0 0,0 0 0,0 0 0,0 0 0,-1 1-225,1-1 225,0 0 0,0 0 0,0 0 0,0 0 0,0 0 0,0 0 0,0 0 0,-1 0 0,1 0-1,0 0 1,0 0 0,0 0 0,0 0 0,0 0 0,0 0 0,-1 0 0,1 0 0,0 0 0,0 0 0,0 0 0,0 0 0,0 0 0,0 0 0,0 0 0,-1 0 0,1 0 0,0 0 0,0 0 0,0-1 0,0 1 0,0 0 0,-2-2-856,0-1 1,1 1-1,-1-1 0,1 1 1,0-1-1,0 0 0,0 0 1,0 0-1,-1-4 0,2 6 598,0-1 0,0 1 0,0 0-1,0 0 1,0 0 0,0 0 0,1-1 0,-1 1-1,0 0 1,0 0 0,1 0 0,-1 0-1,1 0 1,-1 0 0,1 0 0,-1 0 0,1 0-1,0 0 1,-1 0 0,1 0 0,0 0-1,0 0 1,0 1 0,0-1 0,0 0-1,0 1 1,0-1 0,2 0 0,16-4-4403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47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37 5824,'0'0'46,"0"0"1,0 0 0,0 0 0,0 0-1,0 0 1,0 0 0,0 0-1,0 0 1,-1 0 0,1 0-1,0 0 1,0 0 0,0 0-1,0 0 1,0 0 0,0 0-1,0 0 1,0 0 0,0 0-1,0 0 1,-1 0 0,1 0-1,0 0 1,0 0 0,0 0-1,0 0 1,0 0 0,0 0-1,0 0 1,0 0 0,0 0-1,0 0 1,-1 0 0,1 0-1,0 0 1,0 0 0,0 0-1,0 0 1,0 0 0,0 0-1,0 0 1,0 1 0,0-1 0,0 0-1,0 0 1,0 0 0,0 0-1,0 0 1,0 0 0,0 0-1,0 0 1,0 0 0,0 0-1,0 1 1,0-1 0,0 0-1,0 0 1,0 0 0,0 0-1,0 0 1,0 0 0,0 0-1,0 0 1,0 0 0,0 0-1,0 1 1,0-1 0,8 6 4596,-7-5-3954,0 0 0,0-1-1,0 1 1,0 0 0,0 0 0,0 0 0,0 0 0,0 0-1,0 0 1,0 1 0,-1-1 0,1 0 0,0 2 0,-5 22 3382,1-19-2734,2-19-1108,1-65 400,0 77 70,0 2-118,-3 48 973,2-36-1515,0 0 1,0 0 0,2 0 0,-1 1-1,4 17 1,-1-25-276,-1-8 68,1-13 79,-2 10 233,-1 11 178,0 96-482,0-101-741,29-16-22389,-4 6 18597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48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261 199 6048,'0'0'48,"0"0"0,0 0 0,0 0 1,0-1-1,0 1 0,0 0 0,0 0 0,1 0 1,-1-1-1,0 1 0,0 0 0,0 0 0,0 0 1,0 0-1,0-1 0,0 1 0,0 0 0,0 0 1,0 0-1,1 0 0,-1 0 0,0-1 0,0 1 1,0 0-1,0 0 0,0 0 0,1 0 0,-1 0 1,0 0-1,0 0 0,0 0 0,0 0 0,1 0 1,-1 0-1,0 0 0,0 0 0,0 0 0,1 0 1,9 3 2314,-9-3-1987,0 1 0,1 0 1,-1 0-1,0 0 0,0-1 0,0 1 0,0 0 0,0 0 0,0 1 0,0-1 0,0 0 0,-1 0 1,1 0-1,0 1 0,0 1 0,-1 1 23,1 0 0,-1-1 0,-1 1 0,1 0 0,-1 0 1,1 0-1,-1 0 0,0 0 0,-1 0 0,1-1 0,0 1 0,-1 0 0,0-1 1,0 0-1,0 1 0,-1-1 0,-3 5 0,-4 3 297,-1 1 0,0-1 0,-13 10 0,17-16-528,0 0 0,0 0 1,-1 0-1,1-1 0,-1 0 0,0 0 1,0-1-1,0 0 0,-16 3 1,21-6-191,-1 1 0,0-1 0,0 0 0,1 0 0,-1 0 0,0 0 0,0-1 1,1 1-1,-1-1 0,0 0 0,1 0 0,-1-1 0,1 1 0,-1-1 0,1 1 0,-1-1 1,1 0-1,0 0 0,0-1 0,0 1 0,1-1 0,-1 1 0,0-1 0,-3-5 1,2 1-79,0 1 1,0-1 0,1 0 0,0 0 0,0-1 0,0 1 0,1 0 0,1-1 0,-1 0 0,1 1 0,0-1 0,1 0 0,0 0 0,1-10 0,1 0 8,1 0 0,1 0 0,0 0-1,13-32 1,-14 42 169,1 0 0,0 1 1,0-1-1,1 1 0,-1 0 0,2 0 0,-1 0 0,1 1 0,12-11 1,-15 14-5,1 0 0,-1 1 0,1 0 1,0 0-1,0 0 0,0 0 1,0 0-1,0 1 0,0 0 1,0-1-1,0 2 0,1-1 0,-1 0 1,0 1-1,1 0 0,-1 0 1,0 0-1,1 1 0,-1-1 1,0 1-1,6 2 0,0 1 79,0 0-1,-1 1 0,1 0 1,-1 1-1,0 0 0,-1 1 1,1-1-1,-1 2 0,8 9 1,-3-2 131,0 0 0,-2 1 0,0 0 0,12 23 0,-18-29-172,0 0-1,0 1 1,-1 0 0,0 0-1,-1 1 1,0-1 0,-1 0-1,0 1 1,-1 0-1,0-1 1,-1 1 0,0 0-1,-1-1 1,-3 13 0,-13 40-72,-4-1 1,-41 86 0,57-136-35,-23 43-4,-53 80 1,64-109-3,6-8-129,-2-1-1,0 0 1,-22 23 0,21-30-2524,13-10 2016,0-1 1,0 1-1,-1 0 0,1-1 1,0 1-1,-1 0 1,1-1-1,0 0 0,-1 1 1,1-1-1,0 0 0,-1 1 1,1-1-1,-2 0 0,6-15-8168,-1 11 7680,15-21-4512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49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77 3488,'-18'-34'2008,"-1"0"4853,19 34-6673,0-1-1,-1 1 1,1-1 0,0 1 0,-1-1-1,1 1 1,0-1 0,-1 1 0,1-1-1,-1 1 1,1 0 0,-1-1 0,1 1-1,-1 0 1,1-1 0,-1 1 0,0 0-1,1 0 1,-1-1 0,1 1 0,-1 0-1,0 0 1,1 0 0,-1 0 0,1 0-1,-1 0 1,0 0 0,1 0 0,-1 0-1,0 0 1,1 0 0,-1 0 0,1 1-1,-1-1 1,0 0 0,1 0 0,-1 1-1,1-1 1,-1 0 0,1 1-1,-1-1 1,1 0 0,-1 1 0,1-1-1,-1 1 1,1-1 0,0 1 0,-1 0-1,-3 3 518,0 1-1,0 0 0,-5 10 1,7-11-226,-12 21 1025,1 1 0,-17 49 0,18-35-678,2 0 1,-11 82-1,-10 424-1642,43-591-15074,4-8 10320,1 4 354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49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21 116 8128,'-6'-3'1108,"-8"-7"1579,13 5 1104,10 0 3444,8 1-6221,1 1 0,-1 1 1,23 0-1,-5 0-213,13-1-151,82-9 455,43-8-375,-61 6-634,46-8-272,-136 16 94,-9 4-2637,-25 9-970,-82 43-8572,67-35 9600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3:50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66 9984,'-30'3'8026,"44"-4"-5626,164-16 4650,91-21-4954,-241 33-2538,17-3-1786,-16 10-2808,-28-2 4840,-1 0 1,1 0-1,-1 0 0,1 0 0,0 1 1,-1-1-1,1 0 0,-1 0 0,1 1 1,-1-1-1,1 0 0,-1 1 1,1-1-1,-1 1 0,0-1 0,1 1 1,-1-1-1,1 1 0,-1 0 0,10 19-8171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2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71 4064,'2'-1'538,"0"-1"0,-1 1 1,1-1-1,-1 0 0,0 0 0,1 0 1,-1 0-1,0 0 0,0 0 0,0 0 1,-1 0-1,1 0 0,0 0 0,0-4 1,7-17 4837,-7 11-2161,-1 8-1539,-13 28-1133,7-16-446,0 1 7,-1-1-1,0 0 1,-12 10 0,-6 8 62,-8 13 94,2 2 1,2 1-1,1 1 1,3 2-1,-34 79 1,-17 80-304,67-183 209,4-8-1050,4-10-953,22-42-12541,-9 18 11413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24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77 7296,'0'0'20,"-3"-2"566,0 1 0,0 0 0,0-1 0,-9 0 10148,34 1-8377,426-58 401,-416 55-2620,49-1 1,-32 5-7321,-44 0 6055,4 4-5822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26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13 7040,'-9'-8'2086,"9"8"-2017,0-1 0,0 1 0,-1 0 0,1 0 1,0-1-1,0 1 0,0 0 0,0 0 0,0 0 0,-1-1 1,1 1-1,0 0 0,0 0 0,-1 0 0,1 0 0,0 0 0,0-1 1,0 1-1,-1 0 0,1 0 0,0 0 0,0 0 0,-1 0 1,1 0-1,0 0 0,-1 0 0,1 0 0,0 0 0,0 0 1,-1 0-1,1 0 0,0 0 0,0 0 0,-1 0 0,0 13 1625,0-1 0,-2 12 0,-1-8-1140,0 0-1,0 0 1,-10 19-1,-49 89 2182,28-58-1910,-28 74-1,25-33-426,-57 142-28,87-233-293,-1 0 1,0-1-1,-1 0 1,-20 22-1,15-18 43,10-12 11,0-1 326,7-11-272,26-43 51,6-12 125,56-134-307,-86 184-100,2 1 1,-1-1 0,2 1-1,-1 0 1,10-10 0,-16 19 42,0 0 1,1 0-1,-1 0 1,0 0-1,0 0 1,0 0-1,0 0 0,0-1 1,0 1-1,0 0 1,0 0-1,0 0 1,0 0-1,0 0 1,0 0-1,1 0 1,-1 0-1,0 0 1,0 0-1,0 0 1,0 0-1,0 0 1,0 0-1,0 0 1,0 0-1,0 0 1,0 0-1,1 0 1,-1 0-1,0 0 1,0 0-1,0 0 1,0 0-1,0 0 1,0 1-1,0-1 1,0 0-1,0 0 1,0 0-1,0 0 1,0 0-1,1 0 1,-1 0-1,0 0 1,0 0-1,0 0 1,0 0-1,0 0 1,0 0-1,0 1 1,0-1-1,0 0 1,0 0-1,0 0 1,0 0-1,0 0 1,2 10-55,1 16 22,-3-22 3,2 33 79,-4 49 1,1 21 209,2-77-187,-2-25-32,1 1 1,0 0-1,0-1 0,0 1 1,1-1-1,0 1 1,0-1-1,1 1 1,-1-1-1,1 0 1,0 0-1,0 1 0,5 6 1,-6-12-23,0 1 1,0 0-1,0-1 1,0 0-1,0 1 1,0-1-1,0 1 1,0-1-1,0 0 1,1 0-1,-1 0 1,0 0-1,0 1 1,0-1-1,0-1 1,0 1-1,0 0 1,0 0-1,0 0 1,1-1-1,-1 1 1,0 0-1,0-1 1,0 1-1,1-2 1,5-1 30,-1 0 1,0 0-1,9-7 1,2-4 86,26-29 0,-20 20-77,40-46-254,56-79-1,-118 147 184,0 0-1,0-1 1,0 1 0,0 0-1,0 0 1,0 0-1,1 0 1,-1 0 0,0 0-1,1 1 1,-1-1 0,3-1-1,-4 2 7,1 0 0,0 0 0,-1 0-1,1 0 1,0 0 0,-1 0 0,1 0-1,0 1 1,-1-1 0,1 0 0,0 0-1,-1 0 1,1 1 0,0-1 0,-1 0-1,1 1 1,-1-1 0,1 0 0,-1 1 0,1-1-1,-1 1 1,1-1 0,-1 1 0,1-1-1,-1 1 1,0-1 0,1 1 0,-1 0-1,0-1 1,1 1 0,-1-1 0,0 2 0,7 15 57,-1 0 0,-1 0 1,3 19-1,-5-21 5,0-1-1,1 0 0,0 0 0,1 0 1,13 25-1,-16-37-43,4 7 101,0 1 0,12 12 0,-16-20-64,0 0 0,-1 0 1,1 0-1,0-1 0,1 1 0,-1-1 1,0 1-1,0-1 0,1 0 1,-1 0-1,0 0 0,1 0 0,0 0 1,-1 0-1,1-1 0,4 1 0,-6-1-25,1 0-1,0-1 1,0 1-1,0-1 1,0 1-1,-1-1 1,1 0-1,0 1 1,-1-1-1,1 0 1,0 0-1,-1 0 1,1-1-1,-1 1 1,0 0-1,1 0 1,-1-1-1,2-2 1,1-2 24,1 0 0,-1-1-1,3-8 1,5-14 23,-1-1-1,-1-1 0,9-57 0,1 0-170,-12 60 91,12-28 1,-15 47-139,-4 9 146,-1 0 1,0 0-1,0 0 0,0 0 0,0 0 0,0 0 0,1 0 0,-1 0 1,0 0-1,0 0 0,0 0 0,0 0 0,0 0 0,1 0 1,-1 0-1,0 0 0,0 0 0,0 0 0,0 0 0,0 0 0,0 0 1,1 0-1,-1 0 0,0 0 0,0 0 0,0 1 0,0-1 1,0 0-1,0 0 0,0 0 0,0 0 0,1 0 0,-1 0 0,0 0 1,0 1-1,0-1 0,6 21-138,-4-13 93,10 58 16,-3 1-1,1 68 1,-7-87 38,-2-21 172,-1 1 0,-6 44 0,6-71-166,0 0 0,0 0 0,0 0 1,0 0-1,-1 0 0,1 0 0,0 0 0,-1 0 1,1 0-1,-1 0 0,1-1 0,-1 1 0,0 1 1,1-2-7,-1 0 0,1 1 0,0-1 0,-1 0 1,1 0-1,0 0 0,-1 1 0,1-1 0,0 0 1,-1 0-1,1 0 0,-1 0 0,1 0 0,0 0 1,-1 0-1,1 0 0,0 0 0,-1 0 0,1 0 1,-1 0-1,1 0 0,0 0 0,-1 0 0,0-1 7,0 1 0,-1-1 1,1 0-1,0 1 0,0-1 0,0 0 0,0 0 0,1 0 0,-1 0 0,0 0 0,0 0 0,0 0 0,1 0 0,-1 0 0,0 0 0,1 0 0,-1-2 0,-2-5 51,1 0-1,0 0 0,0 0 0,0-14 0,2 18-85,0 0 1,0 0 0,0 0-1,0 0 1,1 0-1,0 0 1,0 0 0,0 0-1,0 1 1,0-1 0,5-7-1,-5 9 5,1 0-1,0 1 1,1-1-1,-1 0 1,0 1-1,0-1 1,1 1-1,-1-1 1,1 1-1,-1 0 1,1 0-1,0 0 1,-1 1-1,4-2 1,44-4 46,-40 5-9,36-3-234,62 5 1,-41 2-2347,-46-1-1342,-1 1 0,28 8 0,-37-10-1082,-11-1 4823,0-1 1,0 1-1,0-1 1,0 1-1,0-1 1,0 1-1,0-1 0,0 1 1,0-1-1,0 1 1,0-1-1,-1 1 1,1-1-1,0 1 1,0-1-1,0 1 1,-1 0-1,1-1 1,0 1-1,0-1 0,-1 1 1,1 0-1,-1-1 1,-15-22-3280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26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64 10048,'-37'-23'4544,"19"6"-3936,13 9-480,2 1-640,6 2 288,2 2-2144,5 3 1312,7 8-4544,14-5 3104,14-3 512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4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 4992,'-12'-9'2811,"8"9"-1116,-4 1 934,5-1-2116,6 0-204,-2 0-96,18 0 875,126-12 106,-137 11-1161,55-7-10,-4-1 277,68 0 1,-110 11-257,11 0 193,-27-2-194,0 0 1,0 0 0,0 0-1,0 0 1,0 0 0,0 0-1,0-1 1,0 1 0,0 0-1,0 0 1,0-1 0,0 1-1,0-1 1,0 1-1,0-1 1,-1 1 0,2-2 414,-1-2-593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29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363 856 2496,'-5'0'1883,"-4"-15"2575,8 14-4377,0 0 0,0 0-1,-1 1 1,1-1 0,0 0 0,-1 1-1,1-1 1,-1 1 0,1 0 0,0-1 0,-1 1-1,1 0 1,-1 0 0,-1 0 0,-24-1 250,26 1-327,-14 1 44,1 0 0,-1 1 0,0 1 0,1 1 0,-1 0 0,1 0 0,0 2 0,0 0 0,1 0 0,0 1 0,0 1 0,1 0 0,0 1 0,0 0 0,1 1 0,-18 19 0,23-21 17,0 1 1,0-1-1,1 2 1,0-1-1,1 0 1,0 1-1,0 0 1,1 0-1,0 0 1,1 0-1,0 1 1,0-1-1,1 0 1,1 1-1,0-1 1,0 1 0,1-1-1,1 1 1,-1-1-1,7 19 1,-7-27-9,-1 1 0,1-1 1,0 1-1,1-1 0,-1 0 1,0 0-1,1 0 0,-1 1 1,1-2-1,0 1 0,-1 0 1,1 0-1,0 0 0,0-1 1,0 1-1,1-1 0,-1 1 1,0-1-1,0 0 0,1 0 1,-1 0-1,5 1 0,-3-2 1,-1 0 1,0 0-1,0 0 0,0 0 0,0-1 0,0 1 0,0-1 0,0 0 0,0 0 0,0 0 0,0 0 0,-1-1 0,1 1 0,0-1 0,-1 1 0,1-1 0,-1 0 0,1 0 0,2-3 1,7-7 14,-1-1 1,0-1 0,-1 0 0,0 0-1,-1-1 1,9-20 0,-8 12 7,-1-1 1,-1 0 0,9-41-1,-14 48-184,-2-1 1,0-28-1,-1 30-106,-2 7-51,0 7 64,1 6-271,1 4 468,0-1 0,1 1-1,0 0 1,0-1 0,1 1-1,0-1 1,5 12 0,0 0 79,2-1 0,0 1 0,1-1 0,17 22 0,-22-33-63,0-1 49,-1 0 0,1-1 0,0 1 1,0-1-1,0 0 0,7 4 0,-10-8-31,0 0 0,-1 0 0,1 0 0,0-1-1,0 1 1,0-1 0,0 1 0,0-1 0,0 0 0,0 0-1,0 1 1,0-1 0,0-1 0,0 1 0,0 0 0,0 0-1,0-1 1,0 1 0,-1-1 0,1 0 0,0 1 0,0-1-1,0 0 1,-1 0 0,1 0 0,0 0 0,1-2 0,8-7 75,1 0 1,-2 0 0,0-2 0,17-23 0,11-12-90,-15 23 22,52-43 0,-73 66-89,0 0 1,0-1-1,0 1 1,0 0-1,0 0 1,0 0-1,0 0 1,0 0-1,0 1 0,1-1 1,-1 1-1,3-1 1,-4 3 27,-1 0 1,0 0-1,1 0 0,-1-1 1,0 1-1,0 0 1,0 0-1,0 0 0,-1 2 1,-10 39-36,7-33 150,1 1 0,0 1 0,1-1 0,-1 16 0,17-31 287,113-52 82,37-16-559,-161 71 65,0 0 0,1 0 1,-1 0-1,1 0 0,-1 1 0,0-1 0,1 1 0,-1 0 1,1 0-1,-1 0 0,7 1 0,-9 0 15,1-1-1,0 1 1,-1-1-1,1 1 1,-1 0-1,1 0 1,-1 0-1,1 0 1,-1 0-1,0 0 1,0 0-1,1 0 1,-1 0-1,0 1 1,0-1-1,0 0 1,0 1-1,0-1 1,0 1-1,-1-1 1,1 1-1,0 0 1,-1-1-1,0 1 1,1-1-1,-1 4 0,2 5-38,0 4 101,1 0-1,7 20 1,-9-31-35,0 0 0,0 0 0,0-1 0,1 1 1,-1 0-1,1 0 0,0-1 0,0 1 0,0-1 0,0 1 0,0-1 0,1 0 0,-1 0 0,1 0 0,-1 0 0,1-1 0,3 3 0,-4-4 8,0 1 0,-1-1 0,1 0 0,0 0 0,-1 1-1,1-1 1,0-1 0,0 1 0,-1 0 0,1 0 0,0-1 0,-1 1-1,4-2 1,23-11 258,-15 6-189,215-98 336,-206 95-435,-1-2 1,-1 0-1,0-2 1,-1 0-1,0-1 0,17-18 1,-33 29 14,0 1 1,-1 0-1,1-1 1,-1 1-1,0-1 1,0 0-1,2-6 1,-3 9-11,-1 1 1,0-1-1,1 0 1,-1 1-1,0-1 1,0 0-1,0 1 1,1-1-1,-1 0 1,0 0-1,0 1 1,0-1-1,0 0 1,0 1-1,0-1 1,-1 0-1,1 0 1,0 1-1,0-1 1,0 0-1,-1 1 1,1-1-1,0 0 1,-1 1-1,1-1 1,0 1-1,-1-1 1,1 1 0,-1-1-1,1 0 1,-1 1-1,1 0 1,-1-1-1,0 1 1,1-1-1,-1 1 1,0 0-1,1-1 1,-1 1-1,0 0 1,1 0-1,-1-1 1,0 1-1,1 0 1,-1 0-1,0 0 1,1 0-1,-1 0 1,0 0-1,0 0 1,0 0-1,-5 1-8,0 0 1,0 0-1,0 0 0,0 0 0,0 1 0,1 0 0,-10 4 0,-40 25-231,33-18 177,-4 2 16,-30 23 0,47-31 36,1 0 0,0 1 1,0 0-1,0 0 0,1 0 1,-10 16-1,15-20 18,0 0 0,0 0 0,0 0 0,1 0 0,-1 0 0,1 0 0,0 1 0,1-1 0,-1 0 0,1 0 0,-1 1-1,1-1 1,1 1 0,-1-1 0,1 0 0,-1 0 0,1 1 0,0-1 0,1 0 0,2 8 0,-2-9 25,0 0-1,0 0 1,0 1-1,1-2 1,-1 1-1,1 0 1,-1 0-1,1-1 1,0 1 0,0-1-1,0 0 1,1 0-1,-1 0 1,0 0-1,1-1 1,-1 1-1,1-1 1,-1 0-1,1 0 1,0 0 0,0 0-1,-1-1 1,1 0-1,4 0 1,1 0 51,0-1 0,0 0 1,1-1-1,-1 0 0,-1-1 1,1 0-1,16-8 0,57-36 330,-82 47-411,12-7 1,-1-1 0,0 0 0,0-1-1,0 0 1,-2-1 0,1 0 0,-1 0 0,0-1-1,-1-1 1,-1 1 0,0-1 0,7-15 0,-9 11-29,-4 15 25,-1 0 0,0 1 0,0-1 0,1 0 0,-1 1 0,0-1 1,0 0-1,0 1 0,0-1 0,0 0 0,0 0 0,0 1 0,0-1 1,0 0-1,-1 1 0,1-1 0,0 0 0,0 1 0,-1-2 0,0 2-12,1 0-1,-1 0 0,1 0 0,-1 0 1,1 0-1,-1 0 0,1 0 0,-1 0 0,1 0 1,-1 1-1,1-1 0,-1 0 0,1 0 1,-1 1-1,1-1 0,0 0 0,-1 0 0,1 1 1,-1-1-1,1 1 0,0-1 0,-1 0 1,1 1-1,0 0 0,-12 12-243,12-12 224,-16 23-68,1 0-1,1 0 0,1 2 0,-17 48 0,-22 114 163,-9 22 108,53-190-86,-1 0 1,-1-1-1,0 0 0,-2 0 1,0-1-1,-1 0 0,-21 20 1,32-36-46,0 0 0,0 0 0,0 0 0,0 0 0,0-1 0,0 1 0,-1-1 0,1 1 1,-1-1-1,1 0 0,-1 0 0,1 0 0,-1 0 0,0-1 0,1 1 0,-1-1 0,-5 1 0,5-2-11,0 1 0,0-1-1,0 0 1,0 0 0,0 0 0,0 0-1,0-1 1,1 1 0,-1-1 0,0 0-1,1 0 1,-1 0 0,1 0 0,0 0-1,-3-4 1,0 0-5,0 0-1,1 0 1,-1-1 0,2 0-1,-1 0 1,1 0 0,0 0 0,0 0-1,1-1 1,-2-7 0,1-4 5,0 0 1,1 0 0,1-20 0,1 22-50,1-1 1,0 1-1,2 0 0,0 0 1,10-32-1,-10 40 10,0 1-1,1-1 1,1 1 0,-1 0 0,1 1 0,0-1-1,1 1 1,0 0 0,0 0 0,0 1-1,1 0 1,0 0 0,10-6 0,10-4 21,0 1 0,2 1 0,36-11 0,93-22-77,-88 27 80,-47 13 10,0-2 1,-1-1-1,0 0 1,-1-2-1,0-1 0,-1 0 1,0-1-1,-1-2 1,-1 0-1,0 0 1,20-26-1,-36 40-26,28-33-95,49-44 0,-79 79 92,1 1 0,-1-1 0,0 0 0,0 1 0,0-1 0,0 0 0,0 1 0,0-1 0,1 0 0,-1 1 0,0-1 0,0 0 0,0 1 0,0-1 1,0 1-1,0-1 0,0 0 0,0 1 0,-1-1 0,1 0 0,0 1 0,-4 15 5,-1 0 0,-1-1 1,-1 0-1,-10 20 0,5-14 29,-7 24 1,12-27 3,1 1 0,1-1 0,0 1 0,2 0-1,0 0 1,0 24 0,3-43-19,-1 1 0,1-1 0,0 1 0,0-1-1,0 1 1,0-1 0,0 1 0,0-1 0,0 1 0,0-1-1,0 1 1,0-1 0,0 1 0,1-1 0,-1 1 0,0-1-1,0 1 1,0-1 0,1 0 0,-1 1 0,0-1-1,0 1 1,1-1 0,-1 0 0,0 1 0,1-1 0,-1 0-1,1 1 1,-1-1 0,0 0 0,1 1 0,-1-1-1,1 0 1,-1 0 0,1 0 0,-1 1 0,1-1 0,-1 0-1,1 0 1,-1 0 0,1 0 0,-1 0 0,1 0-1,-1 0 1,1 0 0,-1 0 0,1 0 0,-1 0 0,1 0-1,-1 0 1,1-1 0,-1 1 0,1 0 0,4-2 89,-1 0 1,0-1 0,1 1 0,4-6 0,-7 7-74,216-169 321,-206 157-390,-10 11 25,-1 1-1,1-1 1,0 0 0,0 1-1,0-1 1,0 1 0,0-1-1,2 0 1,-21 30-755,9-19 764,2 1 0,-1 0 0,2 0 0,-1 1 0,1 0 1,1 0-1,-6 20 0,7-22 24,1 1 0,1-1 0,0 1 1,0-1-1,1 1 0,0-1 0,0 1 0,1-1 0,0 1 1,4 10-1,-5-18-5,0 0 1,1-1 0,-1 1-1,1 0 1,0-1 0,-1 1-1,1 0 1,0-1 0,0 1-1,0-1 1,0 1 0,1-1-1,-1 0 1,0 1 0,0-1-1,1 0 1,-1 0 0,1 0-1,-1 0 1,1 0 0,-1 0-1,1 0 1,0-1 0,-1 1-1,1-1 1,0 1 0,0-1-1,0 1 1,-1-1 0,1 0-1,0 0 1,0 0 0,0 0-1,-1 0 1,1 0 0,0-1-1,0 1 1,-1-1 0,1 1-1,2-2 1,6-2 13,1 0 0,-2-1 1,1-1-1,0 0 0,8-7 0,44-39 169,-39 32-99,-5 2-75,-1 1 0,-1-2-1,0 0 1,-1-1 0,12-23 0,54-114 23,-47 87-5,78-125-6,-9 18-25,-88 147-123,16-45 0,-26 61 107,-1-1 1,-1 1-1,0-1 0,0 0 0,0-22 0,-3 36-6,0 0 0,0 0 0,0 0-1,0 1 1,0-1 0,0 0 0,-1 0 0,1 0 0,0 0-1,0 0 1,-1 0 0,1 0 0,-1 0 0,1 0 0,-1 1 0,0-2-1,1 1 4,-1 1 0,1 0 0,-1 0 1,1-1-1,-1 1 0,1 0 0,-1 0 0,1 0 0,-1-1 0,1 1 0,-1 0 0,1 0 0,-1 0 0,1 0 0,-1 0 0,1 0 0,-1 0 0,1 0 0,-1 0 0,1 0 0,-2 1 0,-1 0-16,0 0-1,0 1 0,1-1 1,-1 1-1,0 0 0,0 0 1,1 0-1,-3 3 0,-105 111-172,93-96 172,2 2 0,0-1 0,1 2 0,-12 27 0,8-5-44,-17 60 0,-4 52 32,10-40 131,16-50-81,-2 4-69,12-58 142,1 0 0,0 0 0,1 1 0,0 16 0,1-29-79,0 0 0,0 0 0,0 0 0,0 0 0,1 0-1,-1 0 1,0 0 0,0-1 0,1 1 0,-1 0 0,1 0 0,-1 0 0,0 0 0,1-1 0,0 1-1,-1 0 1,1-1 0,-1 1 0,1 0 0,0-1 0,-1 1 0,1-1 0,1 1 0,0 1 20,1-1 0,-1 0 0,1-1 0,-1 1 0,1 0 1,0-1-1,-1 1 0,4-1 0,4 0-2,0 0 0,0-1 0,13-2 0,2-3 123,-1-1 0,40-17-1,21-7-186,90-18 151,-165 47-140,0-1 0,0 1-1,1 1 1,-1 0 0,15 1 0,-18 0 10,-1 1 0,1 0 0,-1 0 1,0 0-1,1 1 0,-1 0 1,0 0-1,0 1 0,9 5 0,4 2 28,-14-8-34,-1 0 0,1 1 0,0 0-1,-1 0 1,8 6 0,-9-4 171,-8-8 269,-6-8-191,8 8-228,0-1 1,0 0-1,-1 1 0,1 0 1,-1 0-1,0 0 0,0 0 1,0 1-1,0-1 0,-1 1 1,1 0-1,-1 0 1,1 1-1,-1-1 0,0 1 1,1 0-1,-1 0 0,0 1 1,0 0-1,0-1 0,1 2 1,-7-1-1,-8 2-34,1 1 0,1 0 0,-1 1-1,0 1 1,1 1 0,0 0 0,0 1 0,1 1 0,-25 16 0,38-22 29,-1 1 1,0 0-1,1 0 0,-1 0 1,1 0-1,0 1 1,0-1-1,0 1 0,0 0 1,-3 7-1,5-8 15,0-1 0,0 1 0,0-1 0,1 1 0,-1-1 0,1 1 0,0-1 0,-1 1 0,1-1 0,0 1 0,1 0 0,-1-1 0,0 1 1,1-1-1,-1 1 0,1-1 0,0 1 0,0-1 0,0 1 0,2 3 0,0-2 20,0 0 0,0 0 0,1 0 0,0 0 1,-1 0-1,1-1 0,0 1 0,1-1 0,-1 0 1,1 0-1,-1-1 0,1 0 0,0 1 0,0-1 1,0-1-1,0 1 0,0-1 0,0 0 0,0 0 1,1-1-1,-1 1 0,0-1 0,0 0 0,1-1 1,-1 1-1,0-1 0,0 0 0,0 0 0,1-1 0,4-1 1,10-6 81,0 0 0,-1-1 1,0-1-1,-1-1 1,0-1-1,24-22 0,-28 23-169,0-1-1,-1 0 0,0 0 0,-1-2 0,15-22 1,-33 48-15,1 0 0,0 0 0,1 1 0,0-1 0,1 1 0,-3 15 0,5-14-9,0 0 1,3 22-1,-2-30 107,1 0-1,0 0 0,0 0 1,1 0-1,-1 0 0,1-1 1,0 1-1,1-1 0,-1 1 1,5 5-1,-6-9-4,1 1 0,-1-1 0,1 0 0,-1 1 0,1-1 0,0 0 0,-1 0 0,1 0 0,0 0 0,0 0 0,0-1-1,0 1 1,0-1 0,0 1 0,0-1 0,0 1 0,0-1 0,0 0 0,0 0 0,0 0 0,0 0 0,0-1 0,3 0 0,6-1 8,-1-1-1,0 0 1,14-7-1,-13 6-13,124-63 229,-72 34-120,44-29-189,-58 33 114,-34 19 12,17-15-1,-22 17-144,-1 1-1,1 0 1,0 0-1,20-9 1,-29 16 85,0-1 0,0 1 1,0 0-1,0 0 0,0 0 1,0 0-1,0-1 0,0 1 1,0 0-1,0 1 0,0-1 1,0 0-1,0 0 0,0 0 1,0 1-1,0-1 0,0 0 1,0 1-1,0-1 0,0 1 1,0-1-1,0 1 0,-1-1 1,1 1-1,0 0 0,0-1 1,-1 1-1,1 0 0,0 0 1,-1 0-1,1 0 0,0 0 1,2 5-18,0 0 0,0 0-1,0 1 1,1 6 0,1 2 23,17 24 35,-17-32-39,-1 1-1,1 1 0,-1-1 0,5 17 1,-6-16 39,0 0 1,1 0 0,6 10 0,-2-2 103,-7-15-112,-1 0-1,1-1 1,0 1 0,0 0-1,0 0 1,1-1-1,-1 1 1,0 0 0,1-1-1,-1 1 1,1-1 0,-1 0-1,1 0 1,0 1-1,-1-1 1,1 0 0,0 0-1,0 0 1,0-1 0,0 1-1,0 0 1,0-1-1,0 0 1,0 1 0,0-1-1,0 0 1,0 0 0,0 0-1,0 0 1,0 0-1,0 0 1,0-1 0,0 1-1,0-1 1,2 0 0,33-21-15,-27 15 33,0 1 0,0 0 0,13-4-1,-21 9-36,0 0 0,-1 0 0,1 0-1,0 0 1,0 0 0,-1 0 0,1-1 0,0 1-1,-1 0 1,3-4 0,-3 4 121,-1 4-1234,-1-1 138,1 1 1,-1-1-1,1 1 0,-1-1 1,-1 4-1,-6 10-3997,2 4 1648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33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259 244 832,'0'-1'226,"1"-1"1,-1 0-1,1 1 0,0-1 1,-1 1-1,1-1 1,0 1-1,0 0 0,0-1 1,0 1-1,0 0 0,1 0 1,0-1-1,2-2 316,-1 0 0,1-1 0,-1 1 0,0 0 0,2-6 0,-2-2 1604,-1 0 0,0 0 0,0 0 0,-2-23 0,0 35-2117,0 0-1,0-1 0,0 1 1,0 0-1,0-1 0,0 1 1,0 0-1,0 0 0,0-1 1,-1 1-1,1 0 0,0 0 1,0-1-1,0 1 0,0 0 1,-1 0-1,1 0 0,0-1 1,0 1-1,-1 0 0,1 0 1,0 0-1,0 0 0,-1-1 1,1 1-1,0 0 0,0 0 1,-1 0-1,1 0 0,0 0 1,-1 0-1,1 0 0,0 0 1,0 0-1,-1 0 0,1 0 1,0 0-1,-1 0 0,1 0 1,0 0-1,-1 0 0,1 1 1,-13 4 502,-10 18-275,1 1 1,1 2-1,-34 54 1,40-58-227,-27 39 76,-49 80 572,89-137-623,0-1 0,1 0 0,-1 1 0,1-1 0,0 1 0,0-1 0,0 1 0,1 0 0,-1-1 0,1 1 0,0 0 1,1 6-1,-1-8-40,0-1 1,1 1-1,-1 0 1,1-1 0,0 1-1,-1-1 1,1 1-1,0-1 1,0 1 0,0-1-1,0 0 1,0 1-1,1-1 1,-1 0 0,0 0-1,0 0 1,1 0-1,-1 0 1,1 0 0,-1 0-1,1 0 1,-1-1-1,1 1 1,-1 0 0,1-1-1,0 0 1,-1 1-1,1-1 1,3 0 0,5 2 129,0-2 1,1 1-1,-1-2 1,1 1-1,-1-1 1,0-1-1,1 0 1,-1 0-1,0-1 1,10-4-1,-14 4-104,0 1 0,-1-2 0,1 1-1,-1 0 1,0-1 0,0 0 0,0 0 0,0-1 0,-1 1 0,0-1 0,1 0-1,-2 0 1,1-1 0,-1 1 0,0-1 0,0 1 0,3-10 0,0-5-31,-2 0 1,0 0 0,-2-1-1,0 1 1,-2-38 0,-4-5-1531,9 156 1776,-4-86-200,0 0 0,1 0 1,4 12-1,1 5-15,-5-18 0,-1 1 0,1-1 0,4 8 0,-5-12-12,0 0 1,-1 0 0,2-1-1,-1 1 1,0 0 0,0-1-1,0 1 1,1-1-1,-1 1 1,1-1 0,-1 0-1,1 0 1,-1 0 0,3 1-1,-2-1 23,-1 0-1,1-1 0,0 1 1,-1-1-1,1 1 0,0-1 1,0 0-1,-1 0 0,1 0 1,0 0-1,0 0 0,-1 0 1,1 0-1,0-1 1,0 1-1,-1 0 0,1-1 1,2-1-1,-1 1-1,0-1 0,1 0 0,-1-1 0,0 1 0,0 0 0,-1-1 0,1 0 0,3-3 0,0-4-9,1 1 0,-1-1 1,0-1-1,6-16 0,7-30 156,3-6-292,-18 47 36,-4 14 49,1 0 1,-1 0 0,1 0-1,-1 0 1,1 0 0,-1 0-1,3-4 1,-3 6 4,1-1 0,-1 0 0,1 0 0,-1 0 0,1 0-1,-1 0 1,0 0 0,0 0 0,1 0 0,-1 1 0,0-1 0,0 0 0,0 0-1,0 0 1,0-2 0,0 0 61,0 2-51,0 10-618,-4 748 1098,4-756-346,0-5 30,-1 0 1,1 0-1,0 0 1,0-7-1,0-7-67,-2-3 2,-2-16 249,2-72 0,5 85-321,0 0 0,2 0-1,1 1 1,1-1-1,11-25 1,58-109-274,-37 82 225,46-96 209,-74 152-264,0-1 0,2 2 0,19-25 0,-27 38 87,-1 0 1,0 0-1,5-11 0,6-9-199,-15 26 173,1-1-1,-1 0 0,0 1 0,1-1 0,-1 1 0,0-1 0,1 1 0,-1 0 0,1-1 1,-1 1-1,1-1 0,-1 1 0,1 0 0,-1-1 0,1 1 0,-1 0 0,1 0 0,-1-1 0,1 1 1,0 0-1,-1 0 0,1 0 0,-1 0 0,1 0 0,0 0 0,-1 0 0,1 0 0,0 0 0,1 1-20,0-1 1,-1 1-1,1 0 0,0 0 0,-1 1 0,1-1 0,-1 0 0,2 2 0,2 2 232,-2-2-234,-1 0-1,1 1 1,0 0-1,-1 0 0,0-1 1,0 2-1,0-1 0,0 0 1,1 6-1,1 3 23,-1 0-1,1 13 1,-3-8 25,0 0 1,-2 0 0,0 0-1,-1 0 1,-1 0 0,-6 21 0,7-30-29,-2 0 0,1 0 0,-7 11 1,-1 2 35,7-14-23,0-1 0,-1 1 0,0-1 0,0 0 0,0 0 0,-1 0 0,0-1 0,0 0 0,-1 0 0,0-1 0,0 0 0,0 0 0,-1 0 0,1-1 0,-16 6 0,20-8 24,0-1-1,1 0 1,-1 0 0,0 0-1,0 0 1,0-1-1,0 1 1,0-1-1,0 0 1,0 0 0,0 0-1,0 0 1,0 0-1,0-1 1,0 1 0,1-1-1,-1 0 1,0 0-1,0 0 1,-3-1-1,5 1-39,0 0 0,-1 0-1,1 1 1,0-1-1,0 0 1,-1-1-1,1 1 1,0 0-1,-1-2 1,2 2 21,-1 1 1,1-1-1,0 1 1,0-1-1,0 1 1,0-1-1,0 1 0,0-1 1,0 1-1,0-1 1,0 0-1,0 1 1,0-1-1,0 1 1,0-1-1,0 1 0,1-1 1,-1 1-1,0-1 1,0 1-1,0-1 1,1 1-1,-1-1 0,0 1 1,1-1-1,-1 1 1,1 0-1,-1-1 1,0 1-1,1-1 0,0 1 1,20-19-1,38-24-1,-49 37-30,-1 1-1,1 0 0,1 0 1,-1 1-1,1 0 0,-1 0 1,14-1-1,-21 5 23,-1 0 1,1 0 0,0 0-1,0 0 1,-1 0 0,1 1-1,0 0 1,-1-1-1,1 1 1,0 0 0,-1 0-1,1 0 1,-1 1-1,0-1 1,1 1 0,-1-1-1,0 1 1,0 0 0,0 0-1,0 0 1,0 0-1,0 0 1,-1 0 0,1 0-1,-1 1 1,3 3 0,0 2-20,0 0 1,-1 0 0,1 1 0,-1-1 0,-1 1-1,3 15 1,2 20-57,-3-20-17,0-1 1,-1 27 0,-2-6 88,0-21 48,-3 37 0,-2-25-99,-5 73 286,0 3 456,5-180 121,1 46-666,1-42 0,5 20-62,-2 9-97,2-1 1,1 1 0,14-55 0,-14 78 50,31-128 0,-31 118-99,2 0 0,1 0-1,1 1 1,17-35-1,-24 55 35,0-1 1,1 1-1,-1-1 0,1 1 0,-1 0 0,1 0 0,0 0 0,0 0 0,0 0 0,0 1 0,0-1 0,2-1 0,-3 3 20,0-1-1,-1 1 1,1 0 0,0 0 0,-1-1 0,1 1 0,0 0 0,-1 0 0,1 0 0,0 0-1,-1 0 1,1 0 0,0 0 0,-1 0 0,1 0 0,0 0 0,-1 1 0,1-1 0,1 0-1,-1 1 4,0 0-1,0 0 0,0 0 1,0 0-1,0 0 0,0 0 1,0 0-1,0 0 0,0 0 1,-1 0-1,1 0 0,0 1 1,0 1-1,5 12 10,-1 0-1,-1 0 0,0 0 1,-1 0-1,-1 0 0,0 1 1,-1 22-1,-1-28-14,1-2 23,-1 0 0,0 0-1,-1 0 1,0 0 0,0 0 0,0 0 0,-1-1 0,-5 14 0,1-5 45,6-15-40,0 0 0,0 1 1,-1-1-1,1 0 0,0 0 0,-1 0 0,1 0 0,-1-1 0,1 1 0,-1 0 0,1 0 0,-1 0 0,0 0 0,0 0 0,1-1 0,-1 1 0,0 0 0,0-1 0,0 1 0,0 0 0,0-1 0,1 1 0,-3 0 0,-3 2 112,4-2-151,0 0 0,0 0 0,-1 0 0,1 0 0,0 0 0,0-1 0,-1 1 0,1 0 0,-1-1 0,1 0 0,-3 0 0,4 0 152,2 0-164,8 0 71,-1-1 0,0 0 1,1-1-1,-1 1 1,0-2-1,8-2 1,48-24-33,-42 18 103,9-4-24,-2-2 0,0 0 0,-1-2 0,-1-2 0,-1 0 0,-1-1 0,34-39 0,-48 48-74,-1 0-1,-1-1 0,0 0 0,7-18 0,-10 11 2,-5 18-17,-1 1 0,0-1 0,1 0 0,0 1 0,0-1 0,0 1 0,0 0 0,2-4 0,3-11 4,-6 15 15,0 1-1,1-1 0,-1 1 1,0 0-1,1-1 0,-1 1 0,1-1 1,0 1-1,-1 0 0,1 0 0,0-1 1,0 1-1,0 0 0,0 0 1,2-2-1,1 0-38,1-1 0,0 1-1,0-1 1,0 1 0,1 1 0,7-4 0,-10 5 30,0 0 0,1 0 0,-1 1 0,0 0 0,0-1 0,0 1 0,0 0 0,0 0 0,0 1 0,0-1 0,1 0 0,-1 1 0,0 0 0,4 2 0,-4-2-5,0 1 0,-1 0 1,1 0-1,-1 0 0,0 0 0,0 0 0,0 0 0,0 1 0,0-1 0,0 1 1,2 3-1,15 33-82,-13-21 67,0 1 0,-1-1 1,4 36-1,2 11-164,-5-37 276,2 32 0,-6-52-75,-1 0 0,1 0 0,3 9 0,-4-13-15,1-1-1,-1 0 1,0 0-1,1 0 1,0 0-1,0 0 1,0 0-1,0 0 0,3 3 1,-4-5 25,0-1 0,1 1 1,-1 0-1,1-1 0,-1 1 1,1-1-1,-1 1 0,1-1 1,-1 0-1,1 0 0,-1 1 1,1-1-1,-1 0 0,1 0 1,-1-1-1,1 1 0,-1 0 1,1 0-1,-1-1 0,1 1 1,-1-1-1,1 1 0,1-2 1,2-1-14,1 0 1,-1 0 0,0 0-1,7-6 1,56-59-148,-6 6 125,-29 36 67,-21 17-87,-1 0-1,0-1 1,15-16-1,-24 23 120,2 0-401,-1 10-8,-1 1 284,0 0-1,-1 0 1,0 1 0,-1-1-1,0 10 1,0-7 1,1 1 0,2 16 0,0-8 66,0-7 34,5 22-1,-6-32-51,-1 1 0,1 0 1,-1-1-1,1 1 0,0-1 0,0 0 0,1 0 0,-1 0 0,1 0 1,3 4-1,5 1 5,-1 0 1,1-1-1,16 8 1,-23-12 20,1-1 1,-1 0 0,1 0-1,-1-1 1,1 0-1,0 1 1,0-2 0,-1 1-1,1 0 1,0-1-1,0 0 1,6 0-1,-9-1-20,2 1 35,1-1 0,-1 0 0,1-1 0,7-2 0,-10 3-41,-1-1 0,1 1 0,0 0 0,-1 0 0,1-1 1,-1 1-1,1-1 0,-1 0 0,0 1 0,0-1 0,0 0 0,0 0 0,2-2 0,-2 0-8,1-1 0,0 1 0,-1-1 0,0 0 0,0 1 0,-1-1 0,1 0 0,-1 1 0,0-7 0,-1-4-18,-6-23-1,2 15 140,4 16-144,-1-1 0,-1 0-1,1 0 1,-1 1 0,-1-1-1,1 1 1,-1 0 0,-7-10 0,9 15-3,0-1 1,0 1 0,0-1 0,0 1 0,0 0 0,0 0-1,-1 0 1,1 0 0,-1 0 0,0 0 0,0 1 0,1-1-1,-1 1 1,0 0 0,0 0 0,0 0 0,0 0 0,-1 0-1,1 1 1,0-1 0,0 1 0,0 0 0,-7 0-1,9 1 19,-1-1-1,1 0 1,0 0-1,-1 1 0,1-1 1,-1 1-1,1 0 1,0-1-1,-1 1 0,1 0 1,0-1-1,0 1 1,0 0-1,0 0 0,0 0 1,-2 2-1,3-3-1,-1 1-1,1 0 1,0 0 0,-1 0-1,1 0 1,0 0 0,-1 0-1,1 0 1,0 0 0,0 0-1,0 0 1,0 0 0,0 0 0,0 0-1,0 0 1,0 0 0,0 0-1,1 1 1,0 1-4,0-1 0,0 1 0,1-1 0,-1 1 0,1-1 0,-1 0 0,1 1 0,0-1 1,0 0-1,0 0 0,0 0 0,0 0 0,0-1 0,1 1 0,2 1 0,1 0 38,0 0 0,0 0-1,0-1 1,0 0 0,0 0 0,1-1-1,-1 1 1,0-2 0,1 1-1,0 0 1,-1-1 0,1-1 0,-1 1-1,1-1 1,-1 0 0,1 0 0,-1-1-1,0 0 1,0 0 0,0 0 0,0-1-1,0 0 1,0 0 0,10-8-1,1-4-2,-1 0 0,-1-1-1,0-1 1,17-25-1,21-25 403,-48 63-418,0 0 1,0 0-1,1 0 0,-1 0 1,1 1-1,-1 0 0,1 0 1,0 1-1,0-1 1,1 1-1,-1 1 0,0-1 1,1 1-1,-1 0 0,9 0 1,2 1 28,0 0 0,0 1 1,0 1-1,28 6 0,-39-6-46,1 0 0,0 0 0,-1 1 0,1 0-1,-1 1 1,0-1 0,0 1 0,0 0 0,0 0 0,-1 1 0,0 0-1,0 0 1,0 0 0,-1 1 0,6 8 0,-3-4 36,-1 1 1,-1-1 0,0 2 0,0-1-1,-1 0 1,-1 1 0,0 0-1,2 14 1,-1 6-49,6 38 121,-8-61-82,0 0 0,1-1 1,0 1-1,0-1 1,6 11-1,-6-14 7,0 0-1,1-1 1,-1 1-1,1-1 1,0 0-1,0 0 0,0-1 1,0 1-1,1-1 1,0 0-1,-1 0 1,1-1-1,0 1 0,0-1 1,8 2-1,-5-1-19,0-2-1,0 1 0,0-1 0,0-1 0,1 1 0,-1-2 1,0 1-1,0-1 0,14-3 0,-20 4-91,0 0 0,-1-1 0,1 1 0,-1-1 0,1 1 1,-1-1-1,1 0 0,-1 1 0,0-1 0,1 0 0,-1 0 0,0 0 0,0 0 0,0 0 0,1 0 0,0-3 0,2-4-3915,0-1-3456,4-11-5575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3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20 6464,'-3'-5'770,"2"4"-575,1 0 0,-1 0 1,0-1-1,-1-8 8387,-9 14-4705,-3 11-3261,1 0 0,0 0 0,1 1 0,1 0 0,-15 31 0,-19 25-440,16-37-310,-1 0 0,-2-3 0,-56 47 0,34-33-3394,50-42 2435,-1 1-1,1-1 1,0 1 0,1 0 0,-1 0-1,-3 6 1,2 3-5712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3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0 988 3552,'11'1'8152,"5"-5"-4770,-8 1-2675,-1 0 0,0 0 0,7-5 0,8-5 295,-1-2-1,27-25 1,-39 31-907,-1 1 0,0-1 0,0 0 0,-1-1 0,0 0 0,-1 0 0,7-15 0,95-211 1351,-106 230-1366,-3 16-86,0 48 227,0-8-33,7 61 1,-5-100-153,1 0 0,0-1 1,1 0-1,0 0 1,0 0-1,1 0 1,11 18-1,-13-24 8,1 1 1,0-1-1,0-1 1,0 1-1,1 0 0,-1-1 1,1 0-1,0 0 0,0 0 1,0 0-1,0-1 0,0 1 1,1-1-1,-1 0 0,1 0 1,0-1-1,-1 1 1,1-1-1,6 1 0,-2-2 28,-1 0 0,1 0 0,-1 0 0,0-1 0,1-1 0,-1 1 0,0-1 0,0 0 0,0-1 0,0 0 0,0 0 0,-1-1 1,1 0-1,-1-1 0,0 1 0,12-11 0,-3 0-46,-1 0 0,-1-1 0,0 0 0,-1-1 0,15-27 1,-7 8-12,-13 21 8,0 1-1,1 0 1,12-14 0,-21 27-16,1 1 0,-1-1 0,0 1 0,1-1 0,-1 1 0,1-1-1,-1 1 1,1 0 0,-1-1 0,1 1 0,-1 0 0,1-1 0,0 1 0,-1 0-1,1-1 1,-1 1 0,1 0 0,0 0 0,-1 0 0,1 0 0,0 0 0,-1 0 0,1 0-1,0 0 1,-1 0 0,1 0 0,0 0 0,0 0 0,0 1 3,1 0 1,-1-1 0,0 1-1,0 0 1,-1 0 0,1 0-1,0 0 1,0 0-1,0 0 1,-1 0 0,1 0-1,0 1 1,0 0-1,2 6 35,-1-1 0,1 1 0,1 12 0,1 30 85,-1 93 0,-5-97 223,1-45-27,14-14 26,-6 3-375,77-88-22,-63 76 63,0 0-1,29-20 0,-34 29-49,-12 9 4,0-1 0,1 1 1,0 0-1,-1 0 1,2 0-1,-1 1 0,0 0 1,1 1-1,-1-1 0,9-1 1,-14 4 17,1 0 1,0 0-1,-1 0 0,1 0 1,-1 0-1,1 0 1,-1 0-1,1 1 0,0-1 1,-1 1-1,1-1 1,-1 1-1,1-1 0,-1 1 1,0 0-1,1 0 0,-1 0 1,2 1-1,-1 0-4,0 1 0,1-1-1,-1 1 1,0 0 0,-1 0-1,1 0 1,0-1 0,1 6-1,0 0 15,0 0 1,-1 0-1,0 0 0,-1 1 1,1-1-1,-1 13 0,-1 42 224,0-62-138,2-2-34,1 0 0,-1 0 0,0 0 0,0 0 1,0-1-1,0 1 0,0-1 0,3-1 0,0-3-57,0 0-1,0 0 1,0 0 0,6-13-1,2-2-95,27-46-12,-31 49 64,2 0 0,0 0 0,1 1 1,18-20-1,-30 36 45,1 1 0,-1-1 0,1 0 0,0 1 0,-1-1 0,1 0 0,0 1 0,0-1 0,0 1-1,-1-1 1,1 1 0,0 0 0,0-1 0,0 1 0,0 0 0,0-1 0,0 1 0,0 0 0,0 0 0,0 0 0,0 0 0,0 0 0,0 0 0,0 0 0,1 1 0,-1-1-10,0 1 0,1 0 0,-1 0 0,0 0 0,0 0 0,0 0 0,0 0 1,0 0-1,0 0 0,0 0 0,0 0 0,0 1 0,-1-1 0,2 3 0,1 2 13,-1 1 0,1 0 0,-1 0 0,-1 0 0,2 14 0,2 57 59,-4-24-61,-1-38 33,0-14-10,0-1 1,0 0-1,0 0 0,0 0 1,1 0-1,-1 1 0,0-1 1,1 0-1,-1 0 0,1 0 0,0 0 1,-1 0-1,1 0 0,0 0 1,1 1-1,2 5 108,-3-7-122,-1 0 0,1 1 0,0-1 0,-1 0 0,1 0 0,0 0 0,-1 1 0,1-1 0,0 0 0,-1 0 0,1 0 0,0 0 0,-1 0-1,1 0 1,0-1 0,-1 1 0,1 0 0,0 0 0,0-1-1,4-1 21,-1 0 0,1-1 1,0 0-1,-1 0 0,1 0 0,-1 0 1,0-1-1,0 0 0,4-4 1,4-4-8,132-100-44,-43 37-3,-6 2 172,-155 129-169,3 3 0,-76 101 0,116-138 85,1 1 0,1 1 0,-13 30 0,27-52 10,4-3-59,0 1 1,-1-1-1,1 0 1,0 1 0,-1-1-1,1-1 1,-1 1-1,1 0 1,-1 0-1,1-1 1,-1 0 0,0 1-1,0-1 1,0 0-1,3-4 1,5-4-64,13-21-1,-21 27 26,21-33-101,-16 25 42,0 1 1,0 0 0,1 0 0,16-17-1,-24 28 78,0 0-1,1 0 1,-1-1-1,0 1 0,1 0 1,-1 0-1,1-1 1,-1 1-1,0 0 0,1 0 1,-1 0-1,1 0 1,-1 0-1,0 0 0,1 0 1,-1 0-1,1 0 1,-1 0-1,0 0 0,1 0 1,-1 0-1,1 0 1,-1 0-1,1 0 0,-1 0 1,0 0-1,1 0 1,0 1-1,11 11-24,7 21-9,-17-29-39,2 4 98,1 0-1,0-1 1,0 0 0,1 0-1,0 0 1,0 0 0,1-1-1,0 0 1,0-1-1,0 1 1,1-2 0,0 1-1,0-1 1,0 0 0,0 0-1,0-1 1,15 4 0,-16-6 6,0 1 1,1-1 0,-1 0 0,1 0 0,-1-1 0,1 0 0,0-1 0,-1 1 0,1-2 0,-1 1 0,0-1 0,1 0 0,-1 0 0,0-1 0,0 0 0,0 0 0,-1-1 0,1 0 0,-1 0 0,0 0 0,9-8 0,-6 1-41,1 1-1,-2-2 1,1 1 0,-2-1 0,11-20-1,25-68 4,-40 91 9,87-220-107,-76 190 125,-1 0-1,-2-1 1,9-65-1,-12 34-250,-2-89-1,-6 160 230,0-1 0,0 1 0,0 0 0,0-1 0,0 1-1,0-1 1,0 1 0,0-1 0,0 1 0,0-1-1,0 1 1,0 0 0,0-1 0,0 1 0,0-1-1,-1 1 1,1 0 0,0-1 0,0 1 0,0-1 0,-1 1-1,1-1 1,-5 9-95,-5 19 78,-17 87-139,5-18 239,11-51-115,2 1 0,-5 80 0,10 93 406,5-152-207,-1-66-151,0 0-1,0-1 1,-1 1-1,2 0 1,-1 0-1,0-1 0,0 1 1,0 0-1,0 0 1,0-1-1,1 1 1,-1 0-1,0 0 0,1-1 1,-1 1-1,0 0 1,1-1-1,-1 1 1,1-1-1,-1 1 0,1-1 1,-1 1-1,1-1 1,-1 1-1,1-1 1,0 1-1,-1-1 0,2 1 1,-1-1 7,0 0 0,0 0 0,0 0 0,0 0 0,0 0 0,0 0 0,0 0 0,0 0 1,0-1-1,0 1 0,0 0 0,0-1 0,0 1 0,0 0 0,0-1 0,-1 1 0,1-1 0,0 0 0,0 1 0,0-1 0,0-1 0,12-11-123,-1 0 0,10-17-1,8-8-10,-20 26 111,61-63-238,-71 75 239,0-1 0,1 1 0,-1 0 0,0 0 0,0-1 0,1 1 0,-1 0-1,0 0 1,1-1 0,-1 1 0,0 0 0,1 0 0,-1 0 0,0 0-1,1 0 1,-1 0 0,0-1 0,1 1 0,-1 0 0,0 0 0,1 0-1,-1 0 1,0 0 0,1 0 0,-1 0 0,1 1 0,-1-1 0,0 0 0,1 0-1,-1 0 1,0 0 0,1 0 0,-1 0 0,0 1 0,1-1 0,-1 0-1,0 0 1,0 1 0,1-1 0,-1 0 0,0 0 0,0 1 0,1-1-1,-1 0 1,0 1 0,0-1 0,0 0 0,1 1 0,6 20-30,-6-16 21,34 118 326,-32-115-294,-1 0-1,1 0 0,1-1 0,0 1 0,0-1 1,0 1-1,1-1 0,0-1 0,8 9 0,-10-11 6,1 0-1,1 0 1,-1-1-1,0 0 1,1 0-1,0 0 1,0 0-1,0-1 0,0 1 1,0-2-1,0 1 1,0 0-1,1-1 1,-1 0-1,7 0 1,-3 0 8,-1-2-1,0 1 1,1-1 0,-1-1 0,0 1 0,0-1-1,0-1 1,0 1 0,0-2 0,0 1 0,-1-1-1,0 0 1,9-6 0,-2-1-36,0 0 0,-1-1 0,0 0 0,-1-1 0,14-18 0,-17 14-55,-8 15 68,0 1 1,-1-1-1,1 0 0,0 0 0,1 0 1,-1 1-1,0-1 0,0 1 0,2-2 0,-2 2-10,-2 10-192,-37 177 95,37-179 124,0-4-2,1 1 1,-1-1-1,1 0 0,0 1 0,0-1 1,0 0-1,0 1 0,1-1 0,-1 0 1,1 1-1,0-1 0,0 0 0,0 0 1,3 5-1,-4-7-11,1 0 0,0-1 1,-1 1-1,1-1 0,0 1 1,0 0-1,0-1 0,0 1 0,0-1 1,-1 0-1,1 1 0,0-1 1,0 0-1,0 0 0,0 1 0,0-1 1,0 0-1,0 0 0,0 0 1,0 0-1,0 0 0,0 0 1,0 0-1,0-1 0,0 1 0,0 0 1,2-1-1,0 0 9,0 0 0,0 0 0,0 0 0,0-1 0,0 1-1,0-1 1,0 1 0,2-3 0,-2 1-15,-1 0-1,0 1 1,0-1-1,0 0 1,0 0 0,0-1-1,0 1 1,-1 0-1,0-1 1,1 1-1,-1 0 1,-1-1 0,1 0-1,0 1 1,-1-1-1,0 1 1,0-1-1,0-4 1,-1-8-25,-1 0 1,-8-29-1,3 13-74,4 22 46,0 1-1,0-1 0,-1 0 1,-1 1-1,0 0 1,0 0-1,-10-13 0,0-1-40,8 14 71,1 0-72,6 8 89,0 1 0,1-1 0,-1 0 0,0 1 1,0-1-1,1 0 0,-1 1 0,1-1 1,-1 1-1,0-1 0,1 1 0,-1-1 1,1 1-1,-1-1 0,1 1 0,-1 0 1,1-1-1,0 1 0,-1 0 0,2-1 0,6-4 9,1 1-1,-1 0 0,1 1 0,0 0 0,0 1 0,0-1 0,18-1 0,68 1 97,-90 3-95,33 0 134,47 6 0,-71-4-110,0 1 1,0 0-1,0 1 0,0 0 1,0 2-1,20 10 0,-30-14-14,0 1 0,0 0 0,-1 0 0,1 1 0,-1-1-1,0 1 1,0 0 0,0 0 0,-1 0 0,1 0 0,-1 0 0,0 0 0,0 1 0,0-1-1,-1 1 1,1 0 0,-1-1 0,0 1 0,-1 0 0,1 0 0,-1-1 0,0 1 0,0 0-1,0 0 1,-1 0 0,0-1 0,0 1 0,0 0 0,-3 8 0,-28 57 95,27-60-56,4-7 48,7-7-78,1-1-79,-1 0 0,-1 0 0,1-1 0,0 0 0,4-6 0,0-1-82,30-40-93,-32 40 182,0 1-1,1 0 1,1 1-1,0 0 1,17-15-1,-26 25 52,0 0 1,1 0-1,-1 0 0,1 0 0,-1 0 0,1 0 0,0 0 0,-1 1 0,1-1 0,0 0 0,-1 1 0,1 0 0,0-1 0,0 1 0,0 0 0,-1 0 0,3 0 0,-2 0 20,-1 1-1,1 0 1,-1-1 0,0 1 0,1 0 0,-1 0 0,0 0-1,0 0 1,1 0 0,-1 0 0,0 0 0,0 0-1,0 1 1,0-1 0,0 0 0,-1 1 0,1-1-1,0 0 1,0 3 0,9 20 253,11 49 0,-7-22-61,-6-19-156,-6-23-60,0 1 1,1-1-1,0 1 1,0-1-1,8 14 1,-4-9 301,6 9-3274,-4-15-1856,2-5-3342,-7-19-732,-3-8 5568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3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 12224,'0'-13'4511,"-3"13"-3487,3 4 2592,8 0-3616,2 1-704,-6 1 384,6-1-3008,-7 4-3487,-11 2 959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38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1758 272 11872,'-13'-9'4416,"18"14"-3457,0-5-255,3-5 1056,5 2-1120,6 0 704,7-2-768,19-4-512,18 6-64,9-5-256,4 0 128,-8 4-3456,-13 4 1984,-7 0-4095,-11 0 3231,-19 0-2560</inkml:trace>
  <inkml:trace contextRef="#ctx0" brushRef="#br0" timeOffset="1">58 124 12224,'-53'-43'4511,"48"34"-3487,15-11-320,9 9-4319,7-9 1823,9 0-1248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42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1305 2720,'-1'-4'12083,"3"-5"-8319,9-14-4252,-9 19 1854,6-17-32,11-38 1,-7 18-772,1 2-268,39-108 383,-43 123-537,2 1 1,1 0-1,1 1 0,17-21 1,-12 19-78,1 1 1,1 1 0,1 1 0,1 0-1,1 2 1,46-30 0,-66 47-73,0 0 1,0 0-1,1 1 1,-1 0 0,0 0-1,1 0 1,-1 0-1,1 0 1,-1 0-1,8 1 1,-10 0 17,1 0 1,-1 0-1,1 1 1,-1-1-1,1 0 1,0 1 0,-1-1-1,1 1 1,-1 0-1,0 0 1,1-1-1,-1 1 1,0 0-1,1 0 1,-1 0-1,0 0 1,0 1 0,0-1-1,0 0 1,0 0-1,0 1 1,0-1-1,0 0 1,-1 1-1,2 2 1,2 7 9,-1 0 0,0 1 0,-1-1-1,0 1 1,1 22 0,-7 61 122,-3-36 101,-18 65-1,5-24 137,19-99-341,1 0 0,0 0-1,0 0 1,0 1 0,-1-1-1,1 0 1,0 0 0,0 0 0,1 0-1,-1 0 1,0 1 0,0 0-1,1-2-22,-1 0 0,0 0 0,0 0-1,1 0 1,-1 0 0,0 0 0,1 0-1,-1 0 1,0 0 0,0 0 0,1 0 0,-1-1-1,0 1 1,0 0 0,0 0 0,1 0-1,-1 0 1,0 0 0,0-1 0,0 1-1,1 0 1,-1 0 0,0 0 0,0-1 0,0 1-1,0 0 1,0 0 0,1 0 0,-1-1-1,0 1 1,17-30 173,25-78 7,-31 75-165,1 1 0,2 0 0,35-58 0,-39 74-12,16-21-127,-24 35 91,-1 1-1,0-1 0,1 1 1,-1-1-1,0 1 0,1 0 1,0 0-1,-1 0 0,1 0 1,0 0-1,0 0 0,-1 0 1,1 0-1,0 1 0,0-1 1,0 1-1,2-1 0,-3 1 8,0 0-1,0 1 1,0-1-1,0 1 1,0-1 0,0 1-1,0-1 1,-1 1-1,1-1 1,0 1-1,0 0 1,-1-1 0,1 1-1,0 0 1,-1 0-1,1 0 1,0-1-1,-1 1 1,0 0 0,1 0-1,-1 0 1,1 0-1,-1 0 1,0 0 0,0 0-1,1 2 1,0 0-22,2 8 18,-1 0 1,0 1-1,0-1 1,-1 1-1,-1-1 0,-1 19 1,1-2 36,-1 34 135,-11 94 1,12-155-136,0 0 0,0 0 0,-1 1 0,1-1 0,1 0 0,-1 0 0,0 1 0,0-1 0,0 0 0,1 0 0,-1 0 0,0 0 0,1 1 0,-1-1 0,1 1 0,0-2-14,-1 0 1,1 0-1,-1 0 1,0 0-1,1 0 1,-1 0 0,1 0-1,-1 0 1,0 0-1,1 0 1,-1 0-1,1 0 1,-1 0 0,0-1-1,1 1 1,-1 0-1,0 0 1,1 0 0,-1 0-1,0-1 1,1 1-1,-1 0 1,0 0-1,1-1 1,-1 0 11,9-6-5,-1-1 0,0 0-1,-1 0 1,1-1 0,-2 0-1,9-13 1,9-13-27,-7 12-6,1 1 0,2 1 0,0 1 0,1 1 0,0 1 0,2 1 0,43-26 0,-64 42 6,0-1 0,1 1 0,-1 0 0,0 0 1,1 1-1,-1-1 0,1 0 0,-1 1 0,1 0 0,-1-1 1,1 1-1,-1 0 0,1 0 0,-1 1 0,1-1 0,-1 0 1,1 1-1,3 1 0,-3-1 1,0 1 0,0 0 1,0 0-1,-1 0 0,1 0 0,-1 0 0,1 0 1,-1 1-1,0-1 0,0 1 0,0 0 1,2 4-1,2 6 13,0 0 0,-1 0 0,0 1 0,-1 0 1,3 17-1,4 59 132,-8-61-55,4 6-41,-6-32-38,0-1 0,0 1 0,0 0 0,0-1 0,0 1 0,1-1 0,-1 1 0,1-1 0,-1 0 0,3 3 0,-2-4 11,-1-1 0,0 1 1,0 0-1,1-1 1,-1 1-1,0-1 1,1 0-1,-1 1 1,1-1-1,-1 0 1,1 0-1,-1 0 1,0 0-1,1 0 1,-1 0-1,1 0 1,-1-1-1,0 1 1,1 0-1,-1-1 1,1 1-1,1-2 0,3-1 75,1 0 0,-1 0 0,8-6 0,-2-2-87,1 0-1,-2-1 0,1 0 1,-2-1-1,12-17 0,11-12 18,227-229 437,-245 258-394,-11 10-42,0 0-1,0-1 1,-1 1-1,1-1 1,-1 0-1,0 0 1,0 0 0,3-5-1,-6 9-18,0-1 0,0 1 0,1 0 0,-1 0 1,0 0-1,0 0 0,0-1 0,0 1 0,0 0 0,0 0 0,0-1 0,0 1 0,0 0 0,0 0 0,0 0 0,0-1 0,0 1 1,0 0-1,0 0 0,0-1 0,0 1 0,0 0 0,0 0 0,0 0 0,0-1 0,0 1 0,0 0 0,0 0 0,-1 0 0,1-1 1,0 1-1,0 0 0,0 0 0,-1 0 0,-7 0-14,-10 7 19,5 0-9,1 1-1,1 1 1,0 0-1,0 1 0,1 0 1,0 1-1,1 0 1,0 0-1,-8 14 1,-6 13 156,-29 67 0,-19 75-97,70-177-41,0 0 0,1 0 0,-1 0 0,1 0 0,-1 1 0,1-1 0,0 0 0,0 0 0,1 1 0,0 5 0,-1-8-4,1 0 0,-1 0 0,0-1 0,1 1 0,-1 0 0,1 0 0,-1-1 0,1 1 0,-1 0-1,1-1 1,-1 1 0,1 0 0,0-1 0,-1 1 0,1-1 0,0 1 0,1 0 0,-1-1 7,1 1 0,-1-1 0,0 0 1,0 0-1,1 0 0,-1 0 0,0 0 0,1 0 0,-1 0 1,0 0-1,1 0 0,-1 0 0,0-1 0,0 1 0,2-1 0,5-3 18,-1 1-1,1-1 1,-1-1-1,0 1 1,0-1-1,-1-1 1,1 1-1,-1-1 1,8-9-1,3-8 2,21-32-1,-33 46-46,119-190-392,-122 194 364,8-7-116,-7 15 72,3 13 45,0 1 0,0 1 0,-2-1 0,3 20 0,11 39-80,-11-57 152,0 0 0,15 27 0,-17-38-15,0 0 1,1 0-1,-1 0 0,1 0 1,1-1-1,0 0 0,11 9 1,-14-14 3,-1-1 1,1 1-1,0-1 1,0 0 0,0 0-1,0 0 1,0 0-1,1-1 1,-1 1-1,0-1 1,0 0-1,0 0 1,0-1-1,1 0 1,-1 1 0,0-1-1,0 0 1,0-1-1,0 1 1,-1-1-1,1 0 1,0 0-1,-1 0 1,4-3-1,-2 0-14,0 0-1,0 0 1,-1-1-1,1 1 1,-1-1-1,4-10 0,16-41 13,-14 32 8,28-62 92,5 2 0,54-82 0,-72 124-38,26-64-1,9-46 1,-49 123-83,62-182-309,-46 131 20,-27 78 283,1 2 5,0-1 0,0 0-1,0 0 1,-1 0-1,1 0 1,-1 0-1,0 0 1,1 0 0,-1 0-1,0 0 1,0 0-1,0 0 1,-1 0 0,0-3-1,1 4-3,0 1 0,0 0 0,0 0-1,-1 0 1,1 0 0,0 0 0,0 0 0,0 0-1,-1 0 1,1 0 0,0 0 0,0 0 0,0 0-1,-1 0 1,1 0 0,0 0 0,0 0 0,0 0-1,-1 0 1,1 0 0,0 1 0,0-1 0,0 0-1,0 0 1,-1 0 0,1 0 0,0 0 0,0 0-1,0 0 1,0 1 0,-1-1 0,1 0 0,0 0-1,0 0 1,0 0 0,0 1 0,0-1 0,0 0-1,-7 10-67,7-10 68,-7 12-26,1 0 0,1 0-1,-8 26 1,-7 44-36,9-34 21,-37 128-97,-39 184 492,46-120-53,34-213-182,-9 27 0,12-45-159,0 0 0,0-1 1,-10 14-1,0 0 164,13-20-112,0 0 0,0 0 0,0-1-1,0 1 1,0 0 0,-1-1-1,1 1 1,0-1 0,-1 0-1,1 1 1,-1-1 0,0 0 0,1 0-1,-1 0 1,0 0 0,-3 1-1,5-14 354,2-15-272,1-1 1,1 1-1,10-37 1,-6 30-65,0 3-89,0 1-1,23-51 1,-25 68 68,0 0-1,1 0 1,1 1-1,0 0 1,1 1-1,0-1 0,1 2 1,15-14-1,-12 13-70,1 1 0,1 0-1,-1 1 1,29-13 0,-38 20 58,0 0 0,0 0 0,0 0 1,0 1-1,0 0 0,0 0 0,0 0 1,1 1-1,-1 0 0,0 0 0,0 0 1,1 0-1,-1 1 0,0 0 0,0 0 1,0 0-1,0 1 0,0 0 1,9 4-1,-9-2 11,-1-1 1,-1 0-1,1 1 1,0 0-1,-1 0 1,0 0-1,0 0 1,0 0-1,0 1 1,-1-1-1,0 1 1,0 0-1,0 0 1,1 5-1,1 5-35,-1 0-1,0 0 0,1 23 0,-3-14 24,0 0 0,-2 0-1,-6 38 1,5-52 48,0 0 0,-1 0 0,0 0 0,0-1 0,-1 1 1,-1-1-1,1 0 0,-2 0 0,1-1 0,-1 1 0,-8 8 0,12-15-36,-1 0-1,1 0 1,-1 0 0,1-1-1,-1 1 1,0-1 0,0 0-1,0 0 1,1 0 0,-1 0-1,0 0 1,0 0-1,0-1 1,-1 1 0,1-1-1,0 0 1,0 0 0,-5-1-1,4 1-20,-1-1 0,1 0 0,-1 0-1,1 0 1,0-1 0,0 1 0,-1-1 0,1 0-1,0 0 1,0-1 0,1 1 0,-5-4-1,-5-6 171,0-1-1,-11-15 1,19 21-153,0 0-1,0-1 1,1 0 0,-1 1-1,2-2 1,-4-8 0,6 6-225,15 23 150,10 8 74,0-1 0,1-2 0,1 0 0,1-1 0,1-2 0,0-1 0,55 18 0,-74-29 27,0 0-1,0 0 0,0-1 0,0 0 0,1 0 0,-1-1 0,0-1 1,0 1-1,0-2 0,1 1 0,-1-1 0,0 0 0,-1-1 1,1 0-1,0-1 0,-1 0 0,0 0 0,0 0 0,0-1 0,0-1 1,-1 1-1,0-1 0,0 0 0,-1-1 0,1 0 0,7-11 0,0-2 0,0 0 0,-1-2 0,13-31 0,-20 39-7,-1 0 1,-1 0-1,0 0 0,-1 0 1,-1-1-1,0 0 1,-1-16-1,-1 22-34,0 0-1,-1 0 1,-3-16-1,3 21 5,0 1-1,0-1 0,-1 0 0,1 1 1,-1-1-1,0 1 0,0 0 0,0 0 1,0 0-1,-1 0 0,-4-5 0,5 6-11,-1 0 0,1 0 0,-1 0-1,0 0 1,1 0 0,-1 1 0,0-1 0,0 1-1,-5-2 1,7 3 15,-1 0 0,1 0-1,-1 0 1,1 0 0,-1 0-1,1 0 1,-1 0 0,1 0 0,-1 0-1,1 1 1,-1-1 0,1 1 0,0-1-1,-1 1 1,1-1 0,0 1 0,-1 0-1,1 0 1,0 0 0,0 0 0,0 0-1,-1 0 1,0 1 0,-2 4 13,0-1 0,0 0 1,1 1-1,0-1 0,0 1 1,0 0-1,0 0 0,1 1 0,-2 9 1,-1 8-47,-1 29 1,4-39-9,-1 19 119,1 64-1,3-84-31,0 0 0,1 0 1,1 0-1,0-1 0,1 1 0,0-1 0,11 23 0,-14-32-8,1 0 0,0-1 0,0 1 0,0-1 0,0 1-1,0-1 1,0 0 0,1 0 0,-1 0 0,1 0 0,-1 0 0,1-1 0,0 1-1,3 1 1,-1-1-7,0-1-1,0 0 0,0 0 1,0 0-1,0 0 0,0-1 1,10 0-1,3-2 18,-1-1-1,1-1 1,30-10 0,-48 14-34,19-7 31,-1-1-1,0-1 1,0 0 0,-1-1-1,0-1 1,-1-1 0,0 0-1,-1-1 1,0-1 0,-1 0-1,14-20 1,-14 16-16,-2-1 0,0-1 0,10-24 0,-1 3 5,-18 35-28,0 0 0,0-1 0,-1 1 0,1-1 0,1-13 0,-2 16 3,-1-1 0,1 1-1,0 0 1,0-1 0,0 1-1,1 0 1,2-3 0,3-5-6,-8 6-160,2 8-110,-2-2 274,4 8-4,-1 0 0,1 0 0,-2 0 0,1 0 0,-1 0 0,0 0 0,-1 0 0,1 15 0,0-4 19,3 30 71,-3 0-1,-8 89 0,6-129-53,-1-1 0,-1 1-1,0-1 1,0 0 0,0 0 0,-1 0 0,-6 12-1,8-18-11,0 0 0,-1 1 0,1-1-1,-1 0 1,1 0 0,-1-1 0,0 1-1,0 0 1,0-1 0,0 1 0,0-1 0,0 1-1,0-1 1,0 0 0,0 0 0,-1 0-1,1 0 1,-1 0 0,1-1 0,-1 1-1,1-1 1,-1 1 0,1-1 0,-1 0 0,1 0-1,-1 0 1,1 0 0,-1-1 0,-3 0-1,-2-1-3,0 0-1,-1-1 0,1-1 0,0 1 0,1-1 0,-15-9 0,17 9-20,0 1 0,1-1 1,0 1-1,0-1 0,0-1 0,0 1 0,0 0 0,1-1 1,0 0-1,0 0 0,-4-7 0,7 11 13,0 1 0,0 0 0,0 0 0,0-1 1,0 1-1,0 0 0,0-1 0,0 1 0,0 0 0,0 0 0,1-1 0,-1 1 0,0 0 0,0-1 0,0 1 1,0 0-1,0 0 0,0-1 0,1 1 0,-1 0 0,0 0 0,0-1 0,0 1 0,1 0 0,-1 0 1,0 0-1,0 0 0,0-1 0,1 1 0,-1 0 0,0 0 0,0 0 0,1 0 0,-1 0 0,0 0 1,1 0-1,-1 0 0,0-1 0,0 1 0,1 0 0,-1 0 0,0 0 0,1 0 0,-1 1 0,16-2 105,-3 4-152,-1-1 0,0 1-1,21 9 1,-1 0-25,-9-5-108,0-1 1,1-1 0,37 2 0,-37-6-1666,44-4 1,-39 1-657,-1-2 0,0-1 1,0-1-1,0-2 0,-1 0 0,29-14 1,31-14-2141,17 0 1760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49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1293 3328,'1'0'551,"0"1"0,0-1 1,-1 1-1,1-1 0,0 0 1,0 1-1,0-1 0,0 0 0,0 0 1,0 0-1,0 1 0,2-1 0,21-1 3202,25-6-918,-30 2-2180,0 0 1,0-2-1,0 0 0,24-14 0,-19 9-320,10-6-37,-1-1 0,-1-1 0,-1-2 0,-1-1 0,-1-1 0,-1-2 0,-1-1 0,46-60 0,-58 64-22,-1-1 0,18-40 0,-29 59-213,-2 1-23,1 0 0,-1 0 0,0 0 0,-1-1 1,1 1-1,0-7 0,-5-6 61,4 16-102,0 1 0,0-1-1,-1 1 1,1-1 0,0 1 0,0 0 0,-1-1 0,1 1 0,-1-1-1,1 1 1,0 0 0,-1-1 0,1 1 0,-1 0 0,1 0-1,-1-1 1,1 1 0,-1 0 0,1 0 0,-1 0 0,1 0 0,-1-1-1,1 1 1,-1 0 0,0 0 0,0 1-1,0 0 0,-1-1 1,1 1-1,0 0 0,0 0 0,0 0 1,0 0-1,0 0 0,0 0 0,0 0 1,1 1-1,-1-1 0,0 0 0,1 0 1,-1 0-1,0 3 0,-7 9 48,0-2 11,1 0 0,0 0 0,1 1-1,0 0 1,1 0 0,0 1 0,1 0 0,-6 25 0,5-7-23,1 0-1,0 52 1,4-71 68,1 1 1,0-1-1,1 0 0,5 20 0,-6-29-48,0 1 0,0-1 0,0 1 0,1-1 0,-1 1 0,1-1 0,0 0 0,0 0-1,0 0 1,0 0 0,1 0 0,-1-1 0,1 1 0,0-1 0,-1 1 0,1-1 0,0 0 0,1 0 0,3 2 0,-6-4-36,1 0 1,0 1 0,-1-1 0,1 0 0,-1 0 0,1 0 0,-1 0 0,1-1 0,0 1 0,-1 0 0,1-1-1,-1 1 1,1-1 0,-1 1 0,1-1 0,-1 0 0,0 0 0,1 1 0,-1-1 0,0 0 0,2-1 0,1-2 29,-1 1 0,1-1 0,0 0 0,-1 0 0,3-5-1,45-81 78,-37 63-60,0 1 0,2 1 0,26-32-1,-28 39-77,-2 4 37,18-18 0,-26 29-34,-1 0 1,1 0-1,0 0 1,0 1 0,0-1-1,0 1 1,0 0-1,0 0 1,1 1 0,6-3-1,-10 4 7,0 0-1,0 0 0,-1 0 1,1 0-1,0 0 1,-1 0-1,1 0 1,0 0-1,-1 0 1,1 0-1,0 0 0,-1 0 1,1 0-1,0 1 1,-1-1-1,1 0 1,0 1-1,-1-1 0,1 0 1,-1 1-1,1-1 1,-1 1-1,1-1 1,-1 1-1,1 0 0,0 0 9,0 0 0,0 1 0,-1-1 0,1 1-1,-1-1 1,1 1 0,-1-1 0,0 1 0,1 0-1,-1 2 1,0 5 41,0 1-1,-1-1 1,-2 10 0,2-11-50,-5 35 91,3-11 72,-14 55 0,15-78-99,0 0 0,1 0-1,0 1 1,1 12 0,10-29 185,44-52-147,-30 32-13,33-30-1,-8 19-143,69-40 1,-106 70 25,-6 4 15,-1 1-1,1 0 0,0 0 1,0 0-1,0 1 0,0 0 1,7-1-1,-12 3 15,0 0 0,1 0-1,-1 0 1,0 0 0,0 0-1,1 1 1,-1-1 0,0 1-1,0-1 1,0 1 0,1-1-1,-1 1 1,0 0 0,0-1 0,0 1-1,0 0 1,0 0 0,0 0-1,-1 0 1,1 0 0,0 0-1,0 0 1,-1 0 0,1 0 0,0 0-1,-1 0 1,1 2 0,2 4 11,0-1 1,-1 1-1,2 8 0,0 4 13,-1-1-1,0 27 0,0-3 25,2 25-23,0-27 144,-4-31-94,-2-9-63,1 1 0,0 0 0,0-1 1,0 1-1,0-1 0,0 1 0,0-1 0,0 1 1,1-1-1,-1 1 0,0-1 0,0 1 1,0-1-1,1 1 0,-1-1 0,0 1 0,0-1 1,1 1-1,0 0 0,-1-1-24,2 0 49,-1 0-1,1 0 1,0 0-1,-1 0 1,1 0-1,0-1 1,-1 1-1,1 0 1,2-2-1,-1-1-2,0 1 0,0 0-1,0-1 1,0 0-1,0 0 1,-1 0-1,1 0 1,-1 0 0,0 0-1,2-5 1,18-42 26,-13 27-38,-5 14-25,8-18 23,0 1 1,2 0-1,0 0 1,31-39-1,-14 29-34,-5 6 8,-1 0 0,41-67 0,-35 34-40,-1-2 1,37-127-1,-53 145-69,-5 23 92,-2 0 1,-1-1 0,-1 0-1,-1 0 1,1-30-1,-4 54 2,-1 0-1,0 0 1,0 0-1,0-1 1,-1 1-1,1 0 1,0 0-1,0-1 1,-1 1-1,1 0 1,-1 0-1,1 0 1,-1 0 0,1 0-1,-1 0 1,-1-2-1,2 3 10,-1-1-1,1 1 1,-1 0 0,1 0-1,-1-1 1,1 1 0,-1 0-1,0 0 1,1 0 0,-1-1-1,1 1 1,-1 0 0,0 0 0,1 0-1,-1 0 1,1 0 0,-1 0-1,0 0 1,1 1 0,-1-1-1,1 0 1,-1 0 0,0 1-1,-2 0-10,-1 1 0,1 0-1,0 0 1,0 0 0,1 0 0,-1 0-1,0 1 1,1 0 0,0-1-1,-3 4 1,-5 11-10,1-1 0,0 2 0,1-1 1,1 1-1,-8 36 0,5-22 23,-12 40 9,-68 229 112,80-262-65,2 0-1,2 1 1,2 0 0,1 0 0,2 41-1,3-55-33,1 0 0,9 39 0,-9-51 35,2-1 0,-1 1 0,2-1 0,-1 0 0,2 0 1,10 14-1,-14-22-15,1-1 0,0 0 0,0 0 0,0 0 0,1-1 0,0 0 0,-1 0 0,1 0 0,0 0 0,0-1 0,1 1 0,-1-1 0,0-1 0,1 1 0,-1-1 0,10 1 0,-3 0-30,1-2 1,-1 1-1,0-2 0,1 1 0,-1-2 1,20-4-1,-21 3 19,-1-1 0,1 0 0,-1-1 1,0 0-1,0 0 0,-1-1 0,1 0 0,-1-1 1,-1 0-1,1-1 0,-1 0 0,10-12 0,-6 3 6,0 1 1,-1-1-1,0-1 0,-2 0 0,15-38 0,-20 45-45,-1 0-1,0 0 1,-1 0-1,0-1 1,-1 1-1,0 0 1,-1-1-1,-2-21 1,2 32 11,-1 0 0,1-1 0,0 1 1,0 0-1,0 0 0,-1 0 0,1 0 0,-1 0 1,1 0-1,-1 0 0,1 0 0,-1 0 0,1 0 1,-1 0-1,0 0 0,1 0 0,-1 1 0,0-1 1,0 0-1,0 0 0,0 1 0,-2-2 0,2 2 1,0 0-1,-1 0 0,1-1 1,0 1-1,-1 0 0,1 1 0,0-1 1,-1 0-1,1 0 0,0 0 1,0 1-1,-1-1 0,1 1 1,0-1-1,0 1 0,-2 0 0,-4 4 29,0 0 0,0 0 0,0 1 0,-8 8-1,10-8-49,0 0-1,1 0 1,-1 0-1,1 0 0,1 1 1,-1 0-1,1-1 1,-2 9-1,-2 8 4,-6 28-1,12-43 34,0 0-1,1-1 0,0 1 0,0 0 0,0 0 1,1 0-1,0 0 0,1-1 0,4 16 0,-4-19 4,0 1 0,-1 0-1,2-1 1,-1 1-1,0-1 1,1 0 0,0 0-1,0 0 1,0 0-1,1 0 1,-1-1-1,1 0 1,0 1 0,0-1-1,0 0 1,8 4-1,-9-6 11,0 0 0,0 0 0,0-1 0,0 1-1,0-1 1,0 0 0,0 0 0,1 0 0,-1 0-1,0 0 1,0-1 0,0 1 0,0-1 0,5-2-1,4-1 44,-1-2-1,16-8 1,-13 6-48,359-189 31,-301 162 26,70-46 0,-141 80-73,-1 1-1,1-1 1,0 1-1,0 0 1,0-1-1,-1 0 1,1 1-1,0-1 1,-1 1-1,1-1 0,0 0 1,-1 1-1,1-1 1,-1 0-1,1 0 1,-1 1-1,0-1 1,1 0-1,-1 0 1,0 0-1,1 0 0,-1 1 1,0-1-1,0 0 1,0 0-1,0-1 1,-6 2-300,-3 5 282,-1 1 1,1-1 0,1 2-1,-1-1 1,1 1 0,-10 11-1,-41 52-36,37-40-44,-26 45 1,40-60 115,0 0 0,1 1 1,1 1-1,0-1 0,-4 22 0,10-35 12,0 1 0,-1 0 0,1-1-1,0 1 1,1-1 0,-1 1 0,1 0-1,0-1 1,-1 1 0,2-1 0,0 5-1,-1-7-18,-1 0 0,1 0 0,-1 1-1,1-1 1,0 0 0,0 0 0,-1 0 0,1 0-1,0 0 1,0 0 0,0 0 0,0 0-1,0 0 1,0-1 0,0 1 0,0 0-1,1-1 1,-1 1 0,0-1 0,0 1-1,1-1 1,-1 1 0,0-1 0,1 0-1,-1 0 1,0 0 0,1 1 0,-1-1-1,0 0 1,1-1 0,-1 1 0,0 0-1,3-1 1,0-1 9,1 0 0,0 0-1,-1 0 1,1-1 0,-1 0-1,0 0 1,0 0 0,0 0-1,0-1 1,0 0 0,3-5 0,3-3-1,0-2 0,9-18 1,2-9 5,-2-1 0,18-62 1,-27 81-14,-8 20-52,0 0 1,0-1-1,-1 1 1,1-1-1,-1 0 1,0 1-1,0-1 0,0-4 1,-2 6-216,-1 7 124,-1 10 22,-8 59 21,-28 96 0,35-155 84,-4 10 5,0 0 1,-2-1-1,0 0 0,-2-1 0,0 0 0,-2-1 1,-27 35-1,17-29 64,-2 0 0,0-2 0,-2-1 0,-53 37 0,74-57-11,-1 0-1,0 0 1,0-1 0,0 0 0,0-1-1,-18 6 1,24-9-41,-1 1 0,1-1-1,-1 0 1,1 1 0,-1-1-1,1 0 1,-1-1-1,1 1 1,-1 0 0,1-1-1,0 1 1,-1-1 0,1 0-1,-1 0 1,1 0 0,0 0-1,0 0 1,0 0 0,0-1-1,-1 1 1,2-1 0,-1 1-1,0-1 1,0 0 0,0 0-1,1 0 1,-1 0-1,1 0 1,-2-2 0,2 1-18,0 1 0,0 0 0,0-1 1,0 1-1,1-1 0,-1 0 0,1 1 1,0-1-1,-1 1 0,1-1 0,0 0 1,0 1-1,1-1 0,-1 0 0,1 1 0,-1-1 1,1 1-1,0-1 0,0 1 0,0-1 1,1-2-1,3-3-31,0 0-1,0 0 1,1 0-1,9-10 1,15-12 50,43-34 1,-38 35-27,31-33 0,162-206-38,-150 174 172,-58 72-101,33-28 0,-40 39 72,-8 6-43,1 0 0,0 0-1,0 0 1,1 1 0,-1 0-1,12-5 1,5-3-270,-20 8 235,-3 4 37,2 0-48,-1 0 0,0 0 0,1 1-1,-1-1 1,0 0 0,0 1 0,1 0 0,-1-1 0,0 1 0,0 0 0,0-1 0,0 1 0,0 0 0,0 0 0,0 0-1,0 0 1,0 0 0,0 0 0,0 0 0,0 0 0,-1 0 0,1 1 0,-1-1 0,1 0 0,-1 0 0,1 1 0,-1-1 0,1 2-1,0 4-60,0 0 0,-1-1 0,0 1 0,-1 10 0,1-3 33,0 9 182,3 85-81,-2-97-61,1-1 0,0 1-1,1-1 1,0 0-1,0 0 1,1 0-1,10 18 1,-12-25-5,0 0 0,1 0 0,-1 0 0,1 0 1,0 0-1,0-1 0,0 1 0,0-1 0,0 0 1,1 0-1,-1 0 0,1 0 0,-1-1 0,1 1 0,0-1 1,-1 0-1,1 0 0,0 0 0,0-1 0,0 1 0,0-1 1,0 0-1,6-1 0,3 0 24,1-1 0,-1-1 0,0 0-1,0 0 1,19-9 0,-8 1-23,-1 0 1,-1-2-1,1-1 0,21-17 0,77-72 276,-74 64-268,89-57 0,-136 95-19,1 1 0,0-1 0,0 1 0,-1 0 0,1-1 0,0 1 0,-1-1 0,1 0 0,-1 1 0,1-1 0,0 1 0,-1-1 0,1 0 0,-1 1 0,0-1 0,1 0 0,-1 0 0,0 1 0,1-1 0,-1 0 0,0 0 0,0 0 0,0 0 0,0 1 0,1-2 0,-2 2-3,1-1-1,0 1 0,0 0 0,0 0 0,0-1 1,0 1-1,-1 0 0,1 0 0,0 0 0,0-1 0,-1 1 1,1 0-1,0 0 0,0 0 0,-1 0 0,1-1 1,0 1-1,0 0 0,-1 0 0,1 0 0,0 0 1,0 0-1,-1 0 0,0 0 0,-13 2-97,2 3 71,0 1 0,0 1 0,0 0-1,1 0 1,0 1 0,1 0-1,-1 1 1,2 0 0,-1 1 0,1 0-1,-9 13 1,6-5 41,0 0-1,1 1 1,1 1-1,1 0 1,0 0-1,-5 23 1,12-36 15,0 0 0,1 1-1,-1 7 1,2-14-16,-1 1-1,1-1 0,0 0 1,0 1-1,0-1 1,0 0-1,0 0 0,1 1 1,-1-1-1,0 0 0,0 0 1,1 1-1,-1-1 0,1 0 1,-1 0-1,1 0 1,0 0-1,-1 0 0,1 0 1,0 0-1,0 0 0,0 0 1,-1 0-1,3 1 0,-2-2-3,-1 1-1,1-1 1,0 0-1,0 0 1,0 0-1,0 0 1,0 0-1,0 0 0,0 0 1,0-1-1,0 1 1,0 0-1,0 0 1,0-1-1,-1 1 1,1 0-1,0-1 0,0 1 1,0-1-1,0 0 1,-1 1-1,1-1 1,0 1-1,-1-1 1,1 0-1,1-1 1,16-24 166,-14 21-95,34-58 18,35-48-190,-52 79-328,-20 30 308,1 4 101,-1 0 0,0 0 0,0 0 0,0 0 0,0 0-1,0 0 1,-1 0 0,1 3 0,3 19 28,10 46-14,-11-60 1,0-1-1,0 0 1,1 0 0,0-1 0,8 13-1,-10-18 13,0 0-1,1 1 0,0-1 0,0 0 0,0 0 0,0-1 0,0 1 1,0-1-1,1 1 0,-1-1 0,1 0 0,0 0 0,6 2 0,-5-3 10,1 1 0,-1-1-1,1-1 1,0 1-1,0-1 1,0 0-1,-1 0 1,11-2 0,2-2 35,1 0 0,-1-2 0,-1-1 0,32-15 0,-24 9-52,0-1 1,-1-2 0,-1 0-1,0-2 1,-1 0 0,-2-1-1,1-1 1,-2-2 0,-1 1-1,-1-2 1,0 0 0,-2-1-1,14-30 1,67-198-128,-4 9-1,-77 209 119,7-12-5,-3 0 1,14-50-1,-32 91-29,0 1 1,0-1-1,0 0 1,-1 0-1,0 0 1,0-6 0,0 11 32,0-1 0,-1 0 0,1 1 0,0-1 1,0 0-1,0 1 0,0-1 0,-1 0 1,1 1-1,0-1 0,-1 1 0,1-1 0,0 0 1,-1 1-1,1-1 0,-1 1 0,1-1 1,-1 1-1,1 0 0,-2-2 0,1 2 0,0 0 0,0 0 0,0 0-1,0 0 1,0 0 0,0 0 0,1 0 0,-1 0-1,0 0 1,0 1 0,0-1 0,0 0 0,0 1-1,0-1 1,0 0 0,1 1 0,-1-1 0,0 1-1,0-1 1,0 2 0,-11 7-6,2 0 0,-1 1 0,1 1 0,1 0 0,0 0 0,1 1 0,-12 20 0,7-7 13,1 1 1,1 0-1,-13 52 1,-10 89 6,25-120 1,1-4 21,-5 26 96,2 0 0,-2 86 0,13-154-109,0 1 0,0 0 0,0-1 1,1 1-1,-1 0 0,0-1 0,1 1 1,-1 0-1,1-1 0,-1 1 0,1-1 1,0 1-1,0-1 0,-1 1 0,1-1 1,0 0-1,0 1 0,1-1 0,-1 0 1,0 0-1,0 0 0,3 2 0,-2-2 0,0 0 0,1 0 1,-1 0-1,0-1 0,1 1 0,-1-1 0,0 1 0,1-1 0,-1 0 0,1 0 0,-1 0 0,0 0 0,1 0 1,-1-1-1,5-1 0,56-19-240,-24 7 300,-10 4-25,49-14-148,-51 14 71,-23 8-49,1 0 1,0 0 0,0 1 0,0-1-1,0 1 1,6-1 0,-11 3 69,1-1 0,-1 0 0,0 0 0,1 0 1,-1 1-1,0-1 0,1 0 0,-1 1 0,0-1 0,0 0 1,1 1-1,-1-1 0,0 0 0,0 1 0,0-1 0,0 0 1,1 1-1,-1-1 0,0 0 0,0 1 0,0-1 0,0 1 0,0-1 1,0 0-1,0 1 0,0-1 0,0 1 0,0 0 0,-1 10-75,-7 15 166,6-22-49,1 0 0,-1 1 0,1-1 0,0 1 0,-1 6 0,2-10-30,0 0 0,0 1 0,0-1 0,0 0 0,1 0-1,-1 1 1,0-1 0,1 0 0,-1 0 0,1 1 0,-1-1 0,1 0 0,-1 0 0,1 0 0,0 0 0,-1 0-1,1 0 1,0 0 0,0 0 0,0 0 0,0 0 0,0 0 0,2 1 0,2 0 9,1 1 0,-1-1-1,0 0 1,1 0 0,0-1 0,-1 0 0,1 0 0,0 0 0,-1-1 0,1 1 0,9-2 0,6-1 101,38-7-1,-39 3-127,-1 0 0,0-1 0,0-1 0,-1-1-1,0-1 1,22-15 0,-37 23 10,-1 1-3,0 0-1,1-1 0,-1 1 1,0-1-1,-1 1 1,1-1-1,0 0 0,0 0 1,-1 1-1,1-1 0,1-4 1,-2 5 16,0 0-14,-1 1 0,1-1 1,-1 0-1,1 0 0,-1 0 0,1 0 0,-1 1 1,1-1-1,-1 0 0,0 0 0,1 0 1,-1 0-1,0 0 0,0 0 0,0 0 0,1 0 1,-1 0-1,-1 0 0,1 0 0,0 0 0,0 0 1,0 0-1,0 0 0,-1 0 0,1 0 1,-1-1-1,1 1 7,0 1 1,0 0-1,-1-1 1,1 1-1,0 0 0,0-1 1,0 1-1,0 0 1,0-1-1,0 1 1,0 0-1,0-1 1,0 1-1,0 0 1,0-1-1,0 1 0,0 0 1,0-1-1,0 1 1,0 0-1,0-1 1,0 1-1,0 0 1,0-1-1,1 1 0,-1 0 1,0 0-1,0-1 1,0 1-1,1-1 1,-1 1-7,1 0 0,-1-1 0,0 1 0,1-1 1,-1 1-1,0-1 0,0 0 0,0 1 0,1-1 0,-1 1 0,0-1 1,0 1-1,0-1 0,0 0 0,0 1 0,0-1 0,0 0-115,-1 0 27,1 1 88,0 0 0,0 0 0,-1-1 0,1 1 0,0 0 0,0 0 0,0 0 0,0 0 0,0 0 0,0 0 0,-1 0 0,1 0 0,0 0 0,0 0 0,0-1 0,0 1-1,-1 0 1,1 0 0,0 0 0,0 0 0,0 0 0,0 0 0,-1 0 0,1 0 0,0 0 0,0 0 0,0 0 0,0 1 0,-1-1 0,1 0 0,0 0 0,0 0 0,0 0 0,0 0 0,0 0 0,-1 0 0,1 0 0,0 0 0,0 0 0,0 1 0,0-1 0,0 0 0,0 0 0,-1 0 0,1 1 140,0 0-262,0-1 121,0 0 1,0 1-1,0-1 0,0 0 0,0 0 0,0 0 0,0 0 1,0 0-1,0 0 0,0 1 0,0-1 0,0 0 1,0 0-1,0 0 0,0 0 0,0 0 0,0 0 1,0 1-1,0-1 0,0 0 0,0 0 0,0 0 0,0 0 1,0 0-1,-1 0 0,1 1 0,0-1 0,0 0 1,0 0-1,0 0 0,0 0 0,0 0 0,0 0 1,0 0-1,-1 0 0,1 0 0,0 0 0,0 0 0,0 0 1,0 1-1,0-1 0,0 0 0,-1 0 0,1 0 1,0 0-1,0 0 0,0 0 0,0 0 0,0 0 1,-1 0-1,1 0 0,0-1 0,0 1 0,0 0 0,0 0 1,0 0-1,0 0 0,-1 0 0,1 0 0,0 0 1,0 0-1,0 0 9,0 0 1,0 1 0,0-1-1,0 0 1,0 0-1,0 1 1,0-1-1,0 0 1,0 1 0,-1-1-1,1 0 1,0 0-1,0 1 1,0-1-1,0 0 1,0 0 0,-1 0-1,1 1 1,0-1-1,0 0 1,0 0-1,-1 0 1,1 1 0,0-1-1,0 0 1,-1 0-1,1 0 1,0 0 0,-1 0-1,-11 17-107,10-6-83,2-5 186,-4 9-91,1 1 0,0-1-1,0 23 1,4-28 153,0 0 0,4 13 1,-2-8 14,-3-13-68,0-1 0,0 0 0,1 0 0,-1 1 0,0-1 0,1 0-1,-1 0 1,1 1 0,0-1 0,-1 0 0,1 0 0,0 0 0,0 0 0,0 0 0,0 0 0,0 0-1,0 0 1,0-1 0,0 1 0,0 0 0,0 0 0,0-1 0,0 1 0,1-1 0,-1 1 0,0-1-1,0 0 1,1 1 0,-1-1 0,0 0 0,1 0 0,1 0 0,0 0 25,1 0-1,-1 0 1,0-1 0,1 0 0,-1 0 0,0 0-1,0 0 1,1 0 0,-1 0 0,0-1 0,5-3-1,0-2-27,-1 1 0,-1-1-1,0-1 1,0 1-1,0-1 1,-1 0-1,9-16 1,-9 15-37,-4 7 26,0 0-1,0 0 0,-1-1 1,1 1-1,0 0 0,-1-1 0,0 1 1,1 0-1,-1-1 0,0 1 1,0 0-1,0-1 0,-1 1 0,1 0 1,-1-1-1,1 1 0,-1 0 0,1-1 1,-1 1-1,0 0 0,0 0 1,-3-4-1,2 2-51,-1 0 1,0 1-1,0-1 0,0 1 1,0 0-1,0 0 0,-1 0 1,0 0-1,1 0 0,-1 1 1,-5-3-1,7 4 50,-1 0 0,1 1 0,0-1 0,0 1 0,-1-1 0,1 1 1,-1 0-1,1 0 0,0 0 0,-1 0 0,1 0 0,0 1 0,-1-1 0,1 1 0,0-1 0,0 1 0,-1 0 0,1 0 0,0 0 0,0 0 0,0 0 0,0 1 0,-2 1 0,-8 4 12,20-8 54,7 1-14,22-4 0,35-10-42,1 3 0,135-3 1,-199 13-27,2 1 30,1 0 1,-1 0-1,1 1 0,-1 0 0,0 1 1,1 1-1,12 4 0,-22-7-9,0 1 1,0 1-1,0-1 0,0 0 1,0 0-1,0 1 0,0-1 0,-1 1 1,1 0-1,0-1 0,-1 1 1,1 0-1,-1 0 0,0 0 0,0 0 1,0 0-1,0 0 0,0 1 1,0-1-1,0 0 0,0 5 0,-1-4 16,0 0 0,0 1 0,0-1 0,0 0 0,-1 0 0,0 1 0,1-1 0,-1 0 0,0 0 0,-1 0 0,1 0 0,0 0 0,-1 0 0,-4 5-1,4-2 27,8-8 83,14-10 148,-15 8-238,3-2-66,1-1 0,-1 0 1,12-13-1,-12 11 3,0 1 0,0 1 0,16-12 0,-18 13 58,3 0-164,-9 6 131,1-1 0,-1 1 0,0 1-1,1-1 1,-1 0 0,0 0 0,1 0 0,-1 0-1,0 0 1,1 0 0,-1 0 0,0 0-1,1 0 1,-1 1 0,0-1 0,1 0 0,-1 0-1,0 0 1,0 1 0,1-1 0,-1 0 0,0 0-1,0 1 1,0-1 0,1 0 0,-1 1 0,0-1-1,0 0 1,0 1 0,0-1 0,0 0 0,0 1-1,1-1 1,3 13 198,0-1-1,0 0 1,2 17 0,-5-26-138,0 0 1,0 1-1,0-1 1,1 0-1,3 5 1,0 2-121,-4-10 73,-1 1-1,1 0 1,0 0-1,-1-1 1,1 1-1,0 0 1,-1-1-1,1 1 1,0-1-1,0 1 1,-1-1-1,1 1 1,0-1-1,0 0 1,0 1-1,0-1 1,0 0-1,-1 0 1,1 1-1,0-1 1,0 0-1,1 0 1,20-1 151,-21 1-157,19-3 27,0 0 0,0-2 0,0-1 0,-1 0 0,22-11-1,89-51 308,-96 49-466,-16 7 66,-15 10 7,1-1-1,-1 1 1,1-1-1,0 1 0,0 0 1,0 0-1,6-1 0,-9 3 55,-1 0-1,1 0 1,-1 0-1,1-1 0,-1 1 1,1 0-1,0 1 0,-1-1 1,1 0-1,-1 0 1,1 0-1,-1 0 0,1 0 1,-1 0-1,1 1 0,-1-1 1,1 0-1,-1 0 1,0 1-1,1-1 0,-1 0 1,1 1-1,-1-1 1,0 0-1,1 1 0,0 0 1,-1 0-3,1 1 1,0-1 0,-1 1-1,1-1 1,-1 1 0,1-1-1,-1 1 1,0-1 0,0 3-1,0 3 17,0-1 0,0 0-1,-3 13 1,-2-5-26,0 0 0,-1 0 0,0-1 1,-1 0-1,0 0 0,-1 0 0,-1-1 0,0 0 1,-20 20-1,26-29 26,0 0 0,0-1 0,-1 1 0,1-1 0,-1 0 1,1 1-1,-1-2 0,0 1 0,1 0 0,-1-1 0,0 0 1,0 0-1,0 0 0,0 0 0,-1 0 0,1-1 0,0 0 0,0 0 1,0 0-1,0-1 0,-9-1 0,7 0-19,-1 0 0,1 0-1,-1-1 1,1 0 0,0 0 0,0-1-1,0 1 1,0-1 0,1-1-1,0 1 1,-1-1 0,-5-7 0,10 11 19,1 0 0,-1 1 1,0-1-1,0 0 1,1 0-1,-1 0 0,1 0 1,-1 0-1,1 0 0,-1 0 1,1 0-1,-1 0 0,1-2 1,0 2-13,0 1 0,1-1 0,-1 1-1,0-1 1,0 1 0,1-1 0,-1 1 0,0-1 0,1 1 0,-1 0 0,1-1 0,-1 1 0,1-1-1,-1 1 1,1 0 0,-1-1 0,1 1 0,-1 0 0,1 0 0,-1-1 0,1 1 0,-1 0 0,1 0 0,0 0-1,-1 0 1,1 0 0,-1 0 0,2 0 0,22-4-38,0 2 0,0 1 1,34 2-1,-10 0-88,68 7-231,-61-3-1955,-50-5 1359,0 1-1,0-1 0,-1 1 0,8 3 1,-11-4 677,0 0-1,-1 0 1,1 1 0,0-1 0,0 0 0,0 1 0,-1-1 0,1 0 0,0 1 0,-1-1 0,1 1 0,0-1 0,-1 1 0,1 0 0,-1-1 0,1 1-1,-1 0 1,1-1 0,-1 1 0,1 0 0,-1 0 0,0-1 0,1 1 0,-1 0 0,0 0 0,0 0 0,0-1 0,1 1 0,-1 0 0,0 0 0,0 0 0,0 0-1,0-1 1,0 1 0,-1 1 0,-9 20-6215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49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48 11136,'-45'-20'4128,"50"12"-3200,-10 5-289,5-2-1246,5 2 1054,0-1-223,3-1-96,6 5-128,-6 0-703,2 0 383,-2 5-2560,-3 2 1600,-5 1-5024,-8-3 3552,-7-5 864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49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16 113 11872,'-15'-8'4416,"25"3"-3457,21-7-255,-9 9 1056,10-5-1120,9-1 1216,-1-2-1056,13-1-192,24-1-384,17 1-96,1 4-64,-9 1-480,-14 2 224,-14 5-3648,-13 8 2112,-19 4-4511,-7 0 3551,-24-4-2528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5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25 201 8064,'-11'-4'787,"-2"-1"2210,14 1-1615,9 0-655,205-49 5254,-96 27-4938,-101 22-964,223-52 659,-1 17-2051,-224 37 1207,33-2-2176,-45 4 1827,-1 0-1,1 1 1,0-1 0,-1 1-1,1-1 1,-1 1-1,1 0 1,-1 1-1,0-1 1,5 3 0,3 7-4505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3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1066 2496,'-2'0'922,"4"5"300,-11 4 1071,7-6-1668,0 1 1,0-1-1,0 1 0,-1-1 0,1 0 0,-1 1 1,-6 4-1,3-2 133,6-6-723,0 1 1,-1-1-1,1 0 1,0 0-1,0 0 0,0 0 1,0 1-1,0-1 1,0 0-1,-1 0 0,1 0 1,0 0-1,0 0 1,0 0-1,0 0 0,-1 0 1,1 1-1,0-1 1,0 0-1,0 0 0,0 0 1,-1 0-1,1 0 1,0 0-1,0 0 0,0 0 1,-1 0-1,1 0 1,0 0-1,0 0 0,0 0 1,-1 0-1,1 0 1,0-1-1,0 1 0,0 0 1,0 0-1,-1 0 1,1 0-1,0 0 0,0 0 1,0 0-1,0 0 1,0-1-1,-1 1 0,1 0 1,0 0-1,0 0 1,0 0-1,0-1 0,0 1 1,0 0-1,0 0 1,0 0-1,0 0 0,-1-1 1,1 1-1,0 0 1,0 0-1,0 0 0,0-1 1,0 1-1,0 0 1,0 0-1,0-1 0,0-14 259,0 13-60,1-22-73,1 1 0,1-1 0,1 1 0,1 0 0,2 0 1,0 1-1,1-1 0,1 2 0,1-1 0,1 1 0,1 1 0,1 0 0,1 1 1,0 0-1,1 1 0,1 1 0,1 0 0,35-27 0,-48 41-179,0 1 0,0-1-1,0 1 1,0 0 0,0 0 0,0 0-1,1 1 1,-1 0 0,7-2 0,-9 3 2,0 0 1,0 0 0,0 0-1,0 0 1,0 0 0,0 1-1,0-1 1,0 1 0,0-1 0,0 1-1,0 0 1,0 0 0,0 0-1,-1 0 1,1 0 0,0 0-1,-1 0 1,1 1 0,-1-1-1,1 0 1,-1 1 0,0-1-1,1 1 1,0 2 0,1 1 24,1 0 1,-1 1-1,-1 0 1,1-1 0,-1 1-1,0 0 1,-1 0-1,1 0 1,-1 1-1,0-1 1,-1 0 0,0 0-1,1 1 1,-2-1-1,0 9 1,-4 7 192,0 0 1,-15 42-1,1-7 179,17-50-278,2-6-41,0 1 0,0 0 0,-1 0 1,1 0-1,-1 0 0,0-1 0,0 1 1,1 0-1,-1-1 0,0 1 1,0 0-1,-2 1 0,2-2 189,2-6 218,2-4-425,1 0-1,0 1 1,1-1-1,0 1 1,0 0-1,1 1 1,0-1 0,0 1-1,12-11 1,8-3-10,40-27 0,-1 2-207,-48 32 82,2 0 0,-1 1 1,31-15-1,-44 26 87,-1 0-40,0 0 0,0 0 1,0 0-1,0 1 0,0 0 0,5-1 1,-8 2 37,0 0 0,0 0 0,0 0 0,0 0 1,0 0-1,0 0 0,0 0 0,0 1 1,0-1-1,-1 0 0,1 1 0,0-1 0,0 0 1,0 1-1,0-1 0,-1 1 0,1 0 0,0-1 1,0 1-1,-1 0 0,1-1 0,0 1 1,-1 0-1,1 0 0,-1-1 0,1 1 0,-1 0 1,1 0-1,-1 0 0,0 0 0,1 0 1,-1 1-1,1 4-2,0 0 1,0-1-1,-1 1 1,0-1-1,0 12 1,-1-1-2,0 0 96,-1 0-1,0-1 0,-8 27 0,-1 9 401,14-59-208,1 1-1,1-1 0,-1 1 1,10-11-1,34-39-11,-30 38-414,12-14-36,-29 32 146,1-1-1,0 1 1,0-1-1,0 1 1,0 0 0,0 0-1,0 0 1,0 0 0,0 0-1,0 0 1,0 0-1,1 1 1,-1-1 0,3 0-1,-4 1 25,-1 1-1,1-1 0,-1 0 1,1 0-1,-1 0 0,1 1 1,-1-1-1,1 0 0,-1 1 1,0-1-1,1 0 0,-1 1 1,1-1-1,-1 1 0,0-1 1,1 0-1,-1 1 0,0-1 1,1 1-1,-1-1 0,0 1 1,0 0-1,5 13 19,-4-12-26,1 9 19,1-1 1,-2 1-1,1 0 1,-1 21-1,0 5 122,0-33-82,-1 0 1,1 0-1,0 1 1,0-1 0,0 0-1,1 0 1,0 0-1,-1 0 1,2 0-1,-1-1 1,4 7 0,-4-8-17,0 0 0,0 0 0,0 0 1,0 0-1,0-1 0,1 1 0,-1 0 0,0-1 1,1 0-1,-1 1 0,1-1 0,0 0 1,-1-1-1,1 1 0,0 0 0,0-1 1,0 1-1,4-1 0,6-1 6,-1 0 1,0-2-1,0 1 0,0-2 1,14-4-1,-2 0-11,40-13 215,60-29 0,-51 7-590,-79 52 264,1 0-1,1 0 0,-7 19 1,7-14 103,1-1 1,1 1 0,1 0-1,0 0 1,1 0 0,0 0 0,1 0-1,0 0 1,2 0 0,6 26-1,-7-34 28,-1-1-1,1 0 0,1 1 0,-1-1 1,0 0-1,1 0 0,0-1 0,0 1 1,1 0-1,0-1 0,-1 0 1,1 0-1,0 0 0,7 4 0,-11-7-26,1-1-1,0 1 0,0-1 1,0 1-1,0-1 1,0 1-1,0-1 0,0 0 1,1 0-1,-1 1 0,0-1 1,0 0-1,0 0 1,0 0-1,0 0 0,0 0 1,0 0-1,0-1 0,1 1 1,0-1-1,0 0 20,0 0 1,-1 0-1,1 0 0,0 0 0,-1 0 0,1 0 1,-1-1-1,0 1 0,1-1 0,1-2 0,2-4 93,-1-1 1,0 1-1,6-17 0,-9 21-115,3-10 41,0 1 0,-2-1 0,1 1 0,-2-1 0,0 0 0,-1 0 0,0 0 0,-1 0 0,-3-20 0,3 30-75,0 0 1,-1 0-1,1 0 1,-1 0-1,0 0 1,0 0-1,0 0 1,0 1 0,-1-1-1,0 1 1,1 0-1,-1-1 1,-4-2-1,1 2-52,1 0-1,-1 0 0,1 1 0,-1-1 1,0 2-1,0-1 0,-11-3 1,10 4 89,3 1-45,0 0 1,0-1-1,0 2 0,0-1 1,-5 0-1,5 0 37,4 0-20,9-2 88,14 2-62,1-2 0,-1 0 0,0-2 0,26-9 1,42-7 264,-64 16-279,0 2 0,0 1 0,0 1-1,1 2 1,43 5 0,-64-4 32,1-1 0,-1 2 0,0-1-1,0 1 1,0 0 0,12 7 0,-16-8 0,0 1 0,0-1-1,0 0 1,0 1 0,-1 0 0,5 5-1,-6-6-4,0-1 0,0 0 0,0 1-1,0-1 1,-1 1 0,1 0 0,0-1-1,-1 1 1,0 0 0,1-1 0,-1 1-1,0 0 1,0-1 0,0 1-1,0 3 1,-4 10 33,0 0-1,-1 0 0,0-1 1,-1 0-1,-1 0 0,-10 17 1,16-29-1,2-3-39,0 1-1,0 0 1,1-1 0,-1 1 0,0-1 0,0 0-1,0 1 1,0-1 0,0 0 0,0 1-1,0-1 1,0 0 0,0 0 0,1-2-1,3-2 42,59-42 105,11-8-74,-75 55-88,6-6-25,0 2 0,0-1 0,0 1 0,0 0 0,1 0 0,-1 0-1,1 1 1,10-3 0,-16 6 24,-1-1-1,1 1 1,-1 0-1,1 0 0,-1 0 1,1 0-1,0 0 1,-1 0-1,1 0 1,-1 0-1,1 0 0,-1 0 1,1 0-1,-1 0 1,1 0-1,0 1 1,-1-1-1,1 0 1,-1 0-1,1 0 0,-1 1 1,1-1-1,-1 0 1,0 1-1,1-1 1,-1 1-1,1-1 0,-1 0 1,0 1-1,1-1 1,-1 1-1,0-1 1,1 1-1,-1-1 0,0 1 1,0-1-1,0 1 1,1-1-1,-1 1 1,0-1-1,0 1 1,0-1-1,0 1 0,0 1 1,0 2-24,-1 0-1,1 0 1,-1 0 0,0 0-1,-2 5 1,1 0 5,-5 22 75,2-13 29,1 0 1,1 0 0,0 20 0,3-38-80,0 0 0,1 0 1,-1 1-1,0-1 0,1 0 1,-1 0-1,1 0 0,-1 0 1,0 0-1,1 0 0,-1 0 1,0 0-1,1 0 0,-1 0 1,1 0-1,-1 0 0,0 0 1,1 0-1,-1 0 0,0 0 1,1 0-1,-1-1 0,1 1 1,5-4 29,1 1 1,-1-2 0,0 1 0,0-1-1,-1 1 1,9-10 0,11-10-9,-9 13-86,27-18-1,-41 29 60,-1 0 1,0-1-1,0 1 0,0-1 0,1 1 0,-1 0 0,0 0 1,0 0-1,1 0 0,-1 0 0,0 0 0,1 0 0,-1 0 1,0 0-1,0 1 0,0-1 0,1 0 0,-1 1 0,0-1 1,0 1-1,0 0 0,0-1 0,0 1 0,0 0 0,2 1 1,4 4-12,-1 0 1,0 0 0,5 8 0,9 8-4,-11-15 38,1 0 0,-1-1-1,2 0 1,-1 0 0,1-1-1,-1-1 1,1 1 0,1-2-1,-1 0 1,0 0 0,21 2-1,-12-4 27,-1 0-1,1-1 1,-1-1-1,1-1 0,-1-1 1,25-6-1,-28 5 31,1-2-1,-1 0 0,25-12 1,-33 13-49,0 0 1,0 0 0,0-1-1,-1 0 1,0 0-1,0-1 1,0 1 0,5-9-1,-11 13-30,0 0 0,0 1 0,0-1 0,0 0 0,0 0 0,-1 1 0,1-1-1,-1 0 1,1 0 0,-1 0 0,1 0 0,-1 0 0,0 0 0,0-3 0,-1 4-9,1 0 1,0 0 0,0 0-1,-1 0 1,1 0-1,0 0 1,-1 0-1,1 0 1,-1 1-1,0-1 1,1 0-1,-1 0 1,0 0 0,1 0-1,-1 1 1,0-1-1,0 0 1,1 1-1,-1-1 1,0 1-1,0-1 1,0 1-1,0-1 1,0 1 0,0-1-1,0 1 1,0 0-1,0 0 1,0 0-1,-2-1 1,-6 1-23,-1 0 1,1 0 0,0 1-1,0 0 1,0 1-1,0 0 1,0 0-1,0 1 1,0 0-1,1 1 1,-1 0 0,1 0-1,0 1 1,0 0-1,0 0 1,1 1-1,0 0 1,-12 12 0,17-15 27,0 1 0,0-1 1,0 0-1,0 1 1,0-1-1,1 1 1,-1 0-1,1-1 1,0 1-1,0 0 1,1 0-1,-1 0 1,1-1-1,0 1 0,0 0 1,0 0-1,0 0 1,1 0-1,-1 0 1,1 0-1,0-1 1,1 1-1,-1 0 1,0-1-1,3 5 1,2 3 54,1-1 0,0 1 0,0-1 0,1 0 1,0-1-1,16 14 0,-17-16 81,1-1 0,0-1-1,0 1 1,0-1 0,1 0 0,0-1-1,0 0 1,0 0 0,10 2 0,-4-2 290,-15-3-401,1 0 0,-1 0 0,0 0 0,0-1 0,1 1 0,-1 0 0,0 0 0,0 0 0,0 0 0,0 0 0,0 0 0,0 0 0,0 1 0,0 6-284,0-6 261,0 0-1,1 0 1,-1 0 0,1-1 0,-1 1 0,1 0 0,0 0-1,0-1 1,0 1 0,0 0 0,0-1 0,0 1-1,0-1 1,0 0 0,1 1 0,-1-1 0,0 0 0,1 0-1,0 0 1,-1 0 0,1 0 0,-1 0 0,1 0-1,0 0 1,0-1 0,-1 1 0,1 0 0,0-1 0,0 0-1,0 1 1,0-1 0,0 0 0,0 0 0,-1 0-1,1 0 1,0-1 0,0 1 0,0 0 0,0-1 0,-1 1-1,1-1 1,0 0 0,2-1 0,1-1 32,9-5 61,-1-1 0,0 0 0,14-13 0,-11 6-162,120-107 201,-82 83-197,89-52 1,-133 87 6,-3 0 20,1 0 0,0 1 0,0 0-1,0 1 1,0 0 0,16-3-1,-14 6 10,-9 1 20,-1-1 1,1 1-1,0-1 1,-1 1 0,1-1-1,0 1 1,-1-1 0,1 1-1,-1 0 1,1-1 0,0 1-1,-1 0 1,0 0 0,1-1-1,-1 1 1,1 0-1,-1 0 1,0 0 0,0-1-1,1 1 1,-1 0 0,0 0-1,0 0 1,0 0 0,0-1-1,0 1 1,0 0 0,-1 1-1,-6 28-74,3-19 188,-49 132-23,49-134 69,4-9-147,0 0-1,0 0 1,0 0 0,0 1-1,0-1 1,0 0 0,0 0-1,0 0 1,0 0 0,-1 0-1,1 0 1,0 1 0,0-1-1,0 0 1,0 0 0,0 0-1,0 0 1,0 0-1,0 1 1,0-1 0,0 0-1,0 0 1,0 0 0,0 0-1,0 0 1,0 1 0,0-1-1,0 0 1,0 0 0,0 0-1,1 0 1,-1 0 0,0 1-1,0-1 1,0 0-1,0 0 1,0 0 0,0 0-1,0 0 1,0 0 0,0 0-1,1 0 1,-1 1 0,0-1-1,0 0 1,0 0 0,0 0-1,0 0 1,1 0-1,-1 0 1,0 0 0,0 0-1,0 0 1,0 0 0,0 0-1,1 0 1,-1 0 0,0 0-1,0 0 1,0 0 0,0 0-1,1 0 1,4-4-13,-5 4 14,15-12 32,-1-2 1,19-23-1,-1 2 147,-3 2-205,-16 19-47,0 0-1,0 0 1,22-15 0,-13 17-90,-18 21-122,-4-3 261,1 0 1,-1 0-1,-2 9 1,1 17-53,17 125 313,-15-151-218,0-1 1,0 0 0,1 0-1,-1 1 1,5 6-1,-6-11-10,0 0 0,1-1 0,-1 1 0,0 0-1,1-1 1,-1 1 0,1-1 0,-1 1 0,1-1 0,-1 1 0,1-1-1,-1 1 1,1-1 0,0 1 0,-1-1 0,1 0 0,0 1-1,-1-1 1,1 0 0,0 1 0,-1-1 0,1 0 0,0 0-1,-1 0 1,1 0 0,0 0 0,0 0 0,-1 0 0,1 0 0,0 0-1,0 0 1,-1 0 0,1 0 0,0-1 0,-1 1 0,1 0-1,0 0 1,-1-1 0,1 1 0,0 0 0,-1-1 0,1 1 0,-1-1-1,1 1 1,0-1 0,-1 1 0,1-2 0,10-8 40,-2-1 0,1 0 0,-2-1-1,9-13 1,9-13-162,2 4 114,2 3-1,36-33 0,-33 35 33,-1-3 0,31-39-1,-37 35 6,41-77 0,8-47-46,-41 85-66,73-189-537,-103 255 575,-1 1-47,-1 0 0,1 0 1,-1-1-1,0 1 0,0-10 0,-2 18 66,0-1 0,0 1-1,0 0 1,0-1 0,0 1 0,0 0 0,0-1 0,0 1 0,0 0 0,0-1-1,0 1 1,0 0 0,0 0 0,0-1 0,0 1 0,0 0 0,-1-1-1,1 1 1,0 0 0,0-1 0,0 1 0,-1 0 0,1 0 0,0-1-1,0 1 1,0 0 0,-1 0 0,1 0 0,-1-1 0,-7 5-339,-10 16-24,17-19 368,-11 16-73,1 0-1,0 1 1,1 0-1,-10 27 0,-23 78 85,38-106 20,-3 10 3,-22 66 53,-26 148 0,54-224-70,0 0 0,1-1 0,1 1-1,0 0 1,2 0 0,0 0 0,0-1 0,2 1-1,0-1 1,1 0 0,0 0 0,12 22 0,-15-34 44,1 1 0,0-1 0,-1 0 0,2 0 0,-1 0 0,0 0 0,1 0 0,0-1 0,0 1 0,6 3 0,-8-5-37,1-1 1,-1 0-1,0 0 1,0 0-1,0 0 1,0-1-1,1 1 1,-1-1-1,0 1 1,1-1-1,-1 0 1,1 0-1,-1 0 1,0 0-1,1 0 1,-1 0-1,0-1 1,1 1-1,-1-1 1,0 1-1,0-1 1,1 0 0,-1 0-1,3-2 1,3-2 8,-1 0 1,0 0 0,0 0 0,-1-1 0,1 0 0,-1-1 0,-1 1 0,6-8 0,16-22 262,-19 26-332,0 0-1,-1-1 0,0 1 0,7-17 0,-12 23-8,5-16-90,-6 20 130,-1-1-1,0 1 1,0-1-1,0 1 0,1 0 1,-1-1-1,0 1 1,0-1-1,0 1 1,0-1-1,0 1 0,0-1 1,0 1-1,0-1 1,0 1-1,0-1 1,-1 1-1,1-1 0,0 1 1,0-1-1,0 1 1,0 0-1,-1-1 1,1 1-1,0-1 0,-1 1 1,1 0-1,0-1 1,-1 1-1,1-1 1,0 1-1,-1 0 0,0-1 1,1 1-9,-1 1-1,0-1 1,0 0 0,0 1-1,0-1 1,1 0-1,-1 1 1,0-1 0,0 1-1,1-1 1,-1 1 0,0 0-1,1-1 1,-1 1 0,0 0-1,1-1 1,-1 1 0,1 0-1,-1 0 1,1-1 0,0 1-1,-1 0 1,1 1 0,-4 3-25,-3 6 44,-1 1-1,1 0 1,1 1 0,0 0-1,1-1 1,1 2 0,0-1-1,0 0 1,1 1 0,1 0-1,1 0 1,0-1 0,0 1-1,1 0 1,3 16 0,-3-26 60,1-1 0,-1 0-1,1 1 1,0-1 0,0 0 0,0 0 0,1 0 0,-1 0 0,1 0 0,3 4 0,-5-6-44,1 0 0,-1 0 0,1-1-1,0 1 1,0 0 0,-1-1 0,1 1 0,0-1 0,0 1-1,0-1 1,0 0 0,0 1 0,0-1 0,0 0-1,-1 1 1,1-1 0,0 0 0,0 0 0,0 0-1,0 0 1,0 0 0,0 0 0,0 0 0,0 0-1,0-1 1,0 1 0,0 0 0,0 0 0,0-1-1,0 1 1,0-1 0,-1 1 0,1-1 0,0 1-1,0-1 1,0 1 0,-1-1 0,1 0 0,0 0 0,71-63 337,-39 33-217,55-40 0,23-2-761,-109 73 507,-3 5 75,-4 7 34,-1 2 72,1 0 0,0 0-1,1 1 1,1 0 0,0 0-1,-1 25 1,2-17 90,3 31-1,0-45-113,0-1 1,0 1-1,1-1 0,0 1 0,0-1 1,7 14-1,-8-20-3,-1 0 0,1-1 0,0 1 0,0-1-1,0 0 1,0 1 0,0-1 0,0 0 0,0 0 0,1 1 0,-1-1 0,0 0 0,1 0 0,-1 0 0,1 0 0,-1-1 0,1 1 0,-1 0-1,4 0 1,-3-1-18,1 0 1,0 0-1,-1 0 0,1 0 0,-1 0 0,1-1 0,-1 1 0,1-1 0,-1 0 0,1 1 0,-1-1 0,5-3 0,9-6 4,0 0 0,-1-2-1,-1 0 1,0 0 0,15-18-1,9-7-80,3-4 22,-27 26 12,0 0 0,29-22 0,-42 37 25,-1-1 0,1 1 0,0-1 0,-1 1 0,1-1 0,0 1 0,-1-1 0,1 1 0,0 0 0,-1-1 0,1 1 0,0 0 1,-1 0-1,1-1 0,0 1 0,0 0 0,-1 0 0,1 0 0,0 0 0,0 0 0,0 0 0,0 0 0,0 1-3,0 1 1,0-1-1,-1 0 0,1 0 0,-1 0 1,1 0-1,-1 1 0,1-1 0,-1 0 1,0 0-1,0 1 0,1-1 0,-1 0 1,0 2-1,1 21-9,-2 47 0,0-47 101,3 47 0,5-48 22,-6-21-48,1-3-27,0 0 1,-1-1-1,1 0 1,0 1-1,-1-1 0,1 0 1,-1 1-1,3-5 1,-2 3-5,23-39-62,-19 30 35,1 1-1,-1 1 0,13-15 1,4 0 2,30-25 0,-45 43-28,0 0 1,1 1 0,-1 1-1,1 0 1,1 0 0,-1 0-1,0 1 1,14-4-1,-21 8 19,0 0-1,0-1 0,0 1 0,0 0 0,0 0 1,0 0-1,0 0 0,0 0 0,0 0 0,0 1 0,0-1 1,-1 1-1,1 0 0,0-1 0,0 1 0,0 0 0,0 0 1,-1 0-1,1 0 0,0 0 0,-1 0 0,1 1 0,-1-1 1,0 0-1,1 1 0,1 2 0,2 3 11,-1 1 0,1 0 0,-1 1 0,5 13 0,0 0-202,8 10 255,-11-22-12,-1 1 0,7 16 0,-4-8-5,-7-16-94,1 1 0,0 0-1,-1 0 1,0 0 0,0 0 0,0 0-1,-1 0 1,1 7 0,-1-9-89,0 0-1,0-1 1,-1 1 0,1 0-1,-1-1 1,1 1 0,-1 0 0,1-1-1,-1 1 1,0-1 0,0 1-1,0-1 1,0 0 0,0 1 0,0-1-1,-2 2 1,-6 8 35,40-53 401,1 2 1,2 2-1,2 1 0,42-33 1,-65 59-241,26-14 0,-33 22-50,-4 2-16,0-1 0,0 1-1,0 0 1,1 0-1,-1 1 1,0-1-1,4-1 1,-5 2 10,0 0 0,0 1 1,0-1-1,0 0 0,0 0 0,-1 0 1,1 1-1,0-1 0,0 0 0,0 1 1,0-1-1,-1 1 0,1-1 0,0 1 1,-1-1-1,1 1 0,0-1 0,-1 1 1,1 0-1,-1-1 0,1 1 0,-1 0 0,1 0 1,-1-1-1,1 2 0,2 6 81,0-1 0,0 1 0,-1 0 0,-1 0 0,1 0 0,-1-1 0,0 10 0,2 7 130,2 24-70,-4-33-91,0 1 0,1-1 1,1 1-1,1-1 1,0 0-1,8 20 0,-12-35-99,0 1-1,0-1 0,1 1 0,-1-1 0,0 1 0,0-1 1,1 1-1,-1-1 0,0 1 0,1-1 0,-1 1 0,0-1 0,1 1 1,-1-1-1,1 1 0,-1-1 0,1 0 0,-1 1 0,1-1 1,-1 0-1,1 0 0,-1 1 0,1-1 0,-1 0 0,1 0 0,-1 0 1,1 0-1,-1 1 0,1-1 0,0 0 0,-1 0 0,1 0 1,-1 0-1,1 0 0,0-1 0,-1 1 0,1 0 0,-1 0 0,1 0 1,-1 0-1,1-1 0,-1 1 0,1 0 0,-1 0 0,1-1 1,-1 1-1,1 0 0,-1-1 0,1 1 0,-1-1 0,1 0 1,3-3-1034,0-1 0,-1 0 0,1 0 0,2-6 1,-2 4-2,10-16-4801,4-2 1883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5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59 121 9152,'-40'-61'3360,"27"54"-2592,8-1-224,5 3-992,8-2 128,5-1-512,16-4 480,11 4-2560,31 3 1600,10 18-3040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5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243 164 6656,'-4'-3'902,"1"1"1,-1-1 0,0 1-1,0 0 1,0 0 0,0 0-1,0 0 1,-9-1-1,7 2-302,-1 0-1,0 0 0,1 1 1,-1 0-1,-9 1 0,3 1-162,0 0 0,0 1 0,1 1 0,-1 0 0,-19 10 0,27-12-200,0 2 0,0-1 0,0 1 1,0-1-1,-8 9 0,12-11-189,-1 1 0,1-1 0,0 0 0,0 1 0,0-1 0,0 1 0,0-1 0,0 1 0,0-1 0,0 1 0,0 0 0,1-1 0,-1 1 0,1 0 0,-1-1 0,1 1 0,0 0 0,0 0 0,0 0 1,0-1-1,0 1 0,0 0 0,1 3 0,0-3 6,0-1 0,0 1 0,1-1 0,-1 1 0,0-1 0,1 0 0,-1 1 0,1-1 0,0 0 0,-1 0 0,1 0 0,0 0 0,0 0 0,-1-1 0,4 2 0,1 0 42,1 0 0,-1-1 0,10 2 0,6-3 82,-1-1 1,0-1 0,1 0-1,-1-2 1,24-7 0,-37 10-201,4-2 78,0-1 0,16-5 0,-25 8-45,-1-1-1,1 1 1,-1 0-1,1 0 1,-1-1-1,0 0 1,0 1-1,0-1 1,0 0-1,0 0 1,0 0-1,0 0 1,-1 0-1,1-1 1,-1 1-1,3-5 1,-4 6-21,1-1-1,-1 1 1,0 0 0,0 0 0,0 0-1,0-1 1,0 1 0,0 0 0,0 0-1,0 0 1,-1 0 0,1-1 0,0 1-1,-1 0 1,1 0 0,-1 0 0,1 0-1,-1 0 1,1 0 0,-1 0 0,0 0-1,0 0 1,1 0 0,-1 0 0,0 0-1,0 0 1,0 1 0,0-1 0,-2-1-1,-2-1-59,1 1-1,-1-1 0,0 1 0,-11-3 1,2 1 4,-1 1 0,1 0 0,-1 1 0,0 1 1,0 1-1,1 0 0,-1 1 0,0 0 1,1 1-1,-1 1 0,-24 7 0,28-4 426,11-6-351,-1 0 1,1 0-1,0 0 0,0 0 0,0 0 0,0 0 0,0 0 0,0 1 0,0-1 0,0 0 0,0 0 0,0 0 0,0 0 0,0 0 0,0 0 0,0 0 0,0 0 0,0 0 0,0 1 0,0-1 0,0 0 0,0 0 0,0 0 0,0 0 0,0 0 0,0 0 0,0 0 0,0 0 0,1 0 0,-1 1 0,0-1 1,0 0-1,0 0 0,0 0 0,0 0 0,0 0 0,0 0 0,0 0 0,0 0 0,0 0 0,0 0 0,0 0 0,1 0 0,-1 0 0,0 0 0,0 0 0,0 0 0,0 0 0,0 0 0,0 0 0,0 0 0,1 0 0,21 3 773,-13-2-723,34 1 150,0-1 0,1-3 0,-1-1 0,0-2 0,50-13-1,-73 13-96,-1-1-1,37-18 0,-17 7-205,-32 14 124,-1 0 0,1-1 0,-1 1-1,0-1 1,0-1 0,10-8-1,-16 13 19,0 11-154,0 22 173,0-1-71,5 51-1,-4-70 72,0-9-28,-1 0 0,1 0 0,-1 0 0,1 0 0,1 0 0,-1 0 0,2 3 0,-2-5-34,-1-1 1,1 0-1,-1 0 0,1 0 0,0 0 0,-1 0 0,1 0 1,0 0-1,0 0 0,0 0 0,0 0 0,0-1 1,0 1-1,0 0 0,0 0 0,0-1 0,0 1 1,1-1-1,-1 1 0,0-1 0,0 0 0,2 1 0,-1-1 36,1 0-1,-1 0 0,0-1 0,0 1 0,-1-1 0,1 1 0,0-1 0,0 0 0,0 1 0,0-1 0,0 0 0,-1 0 0,1-1 0,2 0 0,74-67 185,-40 34-258,16-20 102,-4 2-575,-48 52 507,-1-1 0,1 1 0,-1 0 0,1 0 1,-1 0-1,1 0 0,0 0 0,-1 0 0,1 1 1,0-1-1,0 1 0,0-1 0,-1 1 0,1-1 0,0 1 1,0 0-1,0 0 0,0 0 0,0 0 0,0 0 0,-1 1 1,4 0-1,1 1 2,0 0 1,0 1 0,0 0-1,0 0 1,6 5 0,12 7 0,100 44-111,-115-56 186,0 0-1,1 0 0,-1-1 0,0 0 1,1-1-1,-1 0 0,1 0 0,14-2 0,-20 0-73,-1 1-1,1-1 0,-1-1 0,0 1 0,1 0 0,-1-1 0,0 0 0,0 0 1,0 0-1,0 0 0,0 0 0,0 0 0,-1-1 0,1 1 0,-1-1 0,4-6 1,-2 4-4,-1 0 0,1-1 0,-1 0 0,-1 1 0,1-1 0,-1 0 0,0 0 0,1-10 0,-2 11-7,-1 0 0,0 0 0,0 0 0,-2-7-1,2 11-6,0 0-1,0-1 0,-1 1 0,1-1 0,0 1 1,-1 0-1,1-1 0,-1 1 0,1 0 0,-1 0 1,0 0-1,1-1 0,-1 1 0,0 0 0,0 0 1,0 0-1,0 0 0,-2-2 0,2 3 1,0 0 0,1 0-1,-1 0 1,1 0 0,-1 1 0,0-1 0,1 0-1,-1 0 1,1 0 0,-1 0 0,0 1-1,1-1 1,-1 0 0,1 1 0,-1-1-1,1 0 1,-1 1 0,1-1 0,-1 1 0,1-1-1,-1 1 1,-12 14-85,10-11 50,-4 4 66,1 1 0,0-1-1,0 1 1,0 0 0,2 1 0,-1-1 0,1 1 0,0 0 0,1 0 0,0 0 0,1 0 0,0 1 0,0 10-1,2-21-16,2 38 178,-1-35-158,-1 0 0,1 0 0,0 0 0,0 0 0,1 0 0,-1-1 0,1 1 0,-1 0 0,1-1 0,2 3 0,-1-1 44,1 1-1,0-2 1,0 1-1,8 6 1,-10-8-49,0-1 0,1 0 0,-1 0 1,0 0-1,1 0 0,-1-1 0,1 1 0,-1-1 1,1 1-1,-1-1 0,1 0 0,-1 0 0,4 0 0,30-6 136,-1 0-1,0-3 1,62-22-1,-19 4-117,122-36-162,-198 62 138,1 0 0,-1 1-1,1-1 1,0 1 0,-1-1-1,1 1 1,0 0-1,-1 0 1,1 0 0,0 0-1,-1 1 1,1-1 0,0 1-1,-1-1 1,1 1 0,-1 0-1,1 0 1,-1 0-1,1 1 1,-1-1 0,0 0-1,1 1 1,-1 0 0,0-1-1,0 1 1,0 0 0,-1 0-1,1 0 1,0 0-1,2 5 1,2 2 147,2 5 9,1-1 1,1 0 0,0 0-1,13 12 1,-19-22-183,0 1 0,0-1-1,0 0 1,0-1 0,0 1 0,1-1 0,0 0 0,-1 0-1,1 0 1,0-1 0,0 1 0,0-1 0,0 0-1,0-1 1,0 1 0,0-1 0,9-1 0,64-10-3626,-46 4-2390,54-20 0,-81 24 5282,1 1 0,-1-1 0,0 0 0,1 0 0,-1-1 0,-1 0 0,1 0 0,0 0 0,-1 0 0,0-1 0,0 1 0,0-1 0,-1 0 0,0 0 0,5-9 0,21-47-2050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54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 8736,'-1'-2'349,"-1"1"1028,0-1-1,-1 0 0,1 0 0,0 1 0,-1-1 0,-2 0 0,5 2-1205,-1 0-1,1 0 1,0 0 0,-1-1 0,1 1-1,0 0 1,-1 0 0,1 0 0,0 0 0,-1 0-1,1 0 1,0 0 0,0 0 0,-1 1-1,1-1 1,0 0 0,-1 0 0,1 0-1,0 0 1,-1 0 0,1 0 0,0 1-1,0-1 1,-1 0 0,1 1-165,-1 0 0,1-1 0,-1 1 0,1 0 0,0 0 0,-1-1 0,1 1 0,0 0 0,0 0 0,0 0 0,0-1 0,0 1 0,0 0 0,0 1 0,0 12 511,-1-5-213,1 0-1,0 1 0,1-1 0,0 0 0,1 1 0,3 11 1,0-7-208,-4-11-55,0 1 0,0 0 1,0 0-1,1-1 1,-1 1-1,1-1 1,0 1-1,0-1 0,1 0 1,-1 0-1,1 0 1,-1 0-1,1 0 0,0 0 1,0-1-1,4 4 1,-3-3-40,0 0 1,-1 1 0,1-1 0,-1 1 0,4 6-1,0-1 136,16 23-106,-21-30 101,0 0 0,0 0 0,0 0 0,1 0 0,4 3 0,-6-4-113,-1-1 0,1 0 0,0 1 0,0-1 0,-1 0 0,1 0 1,0 1-1,0-1 0,-1 0 0,1 0 0,0 0 0,0 0 0,0 0 0,-1 0 1,1-1-1,0 1 0,0 0 0,0 0 0,-1 0 0,1-1 0,0 1 1,-1 0-1,1-1 0,0 1 0,-1-1 0,1 1 0,0-1 0,0 0 0,3-2 86,-1-1 0,0 0-1,1 0 1,-2 0-1,1 0 1,0 0-1,3-10 1,11-35 362,-12 32-410,6-22 119,-6 20-47,11-28 0,-13 39-71,-2 5-44,1 0 0,-1 0 0,1 0 0,-1 0-1,1 0 1,3-4 0,-4 6-20,1 0-1,-1 0 1,0 0-1,0 0 1,1 0-1,-1 1 1,1-1-1,-1 0 1,1 1-1,-1-1 1,1 1-1,-1 0 1,1-1-1,0 1 1,-1 0-1,1 0 1,2 0-1,42 2 226,-28 0-148,33-2-1,22-8-1340,-66 7-1265,1 0 0,-1 1 0,9 1 0,-10-1 491,0 0-1,-1 0 0,1 0 0,-1-1 0,1 1 1,7-3-1,5-5-996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4:59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12 2560,'0'0'5541,"-13"-4"-949,8 2-4082,-1 1-1,1 0 1,-1 0-1,1 0 1,-1 1-1,0-1 1,-7 2 0,-12-2 309,16 1-627,0 0 0,-1 0 1,1 1-1,0 1 0,-1-1 0,1 1 1,0 1-1,0 0 0,1 0 1,-1 1-1,0 0 0,1 0 0,0 1 1,0 0-1,1 1 0,-1-1 0,1 1 1,-7 8-1,8-6-67,0-1 0,0 1 0,1 1 1,0-1-1,1 1 0,0-1 0,0 1 0,1 0 0,0 1 1,0-1-1,1 1 0,1-1 0,-1 1 0,1 18 0,1-23-28,1 0 0,-1-1 0,1 1 0,0 0 0,0 0 0,1-1 0,2 7 0,-4-10-72,1 0 0,-1 0 0,1 0 0,-1 0 0,0 0 0,1 0 0,0 0 0,-1 0 0,1 0 0,0-1 1,-1 1-1,1 0 0,0-1 0,0 1 0,0 0 0,0-1 0,-1 1 0,1-1 0,0 1 0,0-1 0,0 1 0,0-1 0,0 0 0,0 1 0,0-1 0,0 0 0,0 0 0,1 0 0,-1 0 0,0 0 0,0 0 1,0 0-1,0 0 0,0-1 0,0 1 0,0 0 0,0 0 0,0-1 0,0 1 0,1-1 0,11-8-15,-1 0 0,1-1 1,-2 0-1,1-1 0,15-19 1,10-9-292,12-10 119,30-27 298,-69 67-138,-10 9 10,0 0 0,0 0 1,0 0-1,0 0 0,0 0 0,0 0 1,0 0-1,0 0 0,0 0 1,0 0-1,0 0 0,0 0 1,0 0-1,0 0 0,0 0 1,0 0-1,0 0 0,0 0 1,1 0-1,-1 0 0,0 0 1,0 0-1,-5 18 251,4-11-145,1 0 0,0 0 0,0 0 0,1 0 1,0 0-1,0 0 0,0 0 0,1 0 0,0-1 1,0 1-1,1 0 0,0-1 0,0 0 0,1 1 1,-1-1-1,9 9 0,-6-8-412,0 0 0,0 0 1,1-1-1,0 0 0,12 8 1,-13-10-805,0 0 1,0-1 0,1 0-1,-1-1 1,1 1 0,-1-1-1,12 2 1,4-1-1800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5:02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1107 4640,'4'0'1549,"0"0"0,1-1 1,-1 0-1,0 0 0,7-2 1,23-13 1002,32-27-1686,146-136 1473,-147 121-2081,-16 11 1,-2-1 0,-2-3 1,-2-2-1,-3-2 0,-2-1 0,32-66 0,-59 103-204,24-44 234,-3-2 0,25-71 0,-55 130-196,0 0 0,0 0 0,-1-1 0,0 1 0,0-1 1,-1 1-1,0 0 0,0-13 0,-1 18-83,1 0 1,0 0-1,0 0 1,-1 1-1,1-1 0,0 0 1,-1 0-1,1 0 1,-1 0-1,1 0 1,-1 0-1,1 0 1,-1 1-1,0-1 1,1 0-1,-1 0 1,0 1-1,0-1 1,1 1-1,-1-1 1,0 0-1,0 1 1,0 0-1,0-1 1,0 1-1,0-1 1,0 1-1,0 0 0,0 0 1,0 0-1,0 0 1,0-1-1,0 1 1,0 1-1,-2-1 1,-2 0-13,0 1 1,0 0-1,0 0 1,0 0-1,-9 4 1,7-2-13,1 0-1,-1 1 1,1 0 0,0 0 0,1 0 0,-1 1 0,1 0 0,-1 0 0,2 0 0,-1 1 0,-5 7 0,-2 6 72,1 0 0,-13 31 0,-3 20-11,-24 96 0,43-134 46,-24 109 376,29-127-430,0-1 0,1 1 1,1 0-1,1 26 0,0-33 7,1 1 0,0 0 1,0-1-1,1 0 0,0 1 0,0-1 0,1 0 0,0 0 1,0 0-1,6 8 0,-8-14-11,0 1 1,0-1-1,0 0 1,0 0-1,0 1 1,1-1-1,-1 0 1,0 0-1,1 0 0,-1-1 1,0 1-1,1 0 1,-1 0-1,1-1 1,0 1-1,-1-1 1,1 0-1,-1 1 1,1-1-1,0 0 1,-1 0-1,1 0 0,2 0 1,3-1 23,-1 0 0,1-1 0,-1 0 0,11-4 0,-4 2 11,272-123-129,-291 130 18,0 1 0,0 0 0,1 1 0,0-1 0,0 1 0,0 0 0,0 1 0,1-1 0,0 1 0,0 0 0,0 0 0,1 0 0,-5 13-1,6-15 60,0 0 0,0 1-1,1-1 1,0 0-1,0 1 1,0-1-1,1 1 1,-1 0 0,1-1-1,0 1 1,1 0-1,-1-1 1,1 1-1,0-1 1,0 1 0,0-1-1,0 1 1,1-1-1,0 0 1,0 0-1,0 0 1,4 6 0,-4-9 12,-1 1 1,1 0-1,0 0 1,0-1-1,0 1 1,0-1-1,0 1 1,0-1-1,1 0 1,-1 0-1,0 0 1,1 0-1,-1-1 1,4 2-1,-1-2 11,0 1-1,0-1 1,0 0 0,0 0 0,0 0-1,9-3 1,1-1 27,0-1-1,1 0 1,19-11 0,-12 4-34,-1 0 0,-1-2 0,0 0 1,-1-2-1,0 0 0,-2-1 0,22-25 0,-13 9-74,-1-1 0,-2-2-1,29-55 1,90-189-120,-137 267 85,0 3-16,-2 0 1,1 0-1,-1-1 0,0 1 1,-1-1-1,2-11 1,-5 21 64,0 0 0,0 0 0,0 0 0,1 0 1,-1 0-1,0 0 0,0 0 0,-1 0 1,1 1-1,0-1 0,0 0 0,0 0 1,-1 0-1,1 0 0,0 0 0,-1 0 1,1 1-1,-1-1 0,1 0 0,-1-1 1,0 2 2,1 0 0,-1-1 0,0 1 0,1 0 0,-1-1 0,0 1 0,1 0 0,-1 0 1,0 0-1,1 0 0,-1 0 0,0 0 0,1 0 0,-1 0 0,0 0 0,1 0 0,-1 0 1,0 0-1,1 0 0,-2 1 0,-2 1-8,0-1 0,0 1 0,1 0 0,-1 0 0,1 1-1,-1-1 1,1 1 0,-4 4 0,-1 2 29,1 1-1,-1-1 1,2 2-1,-1-1 1,-7 19-1,-19 60 16,22-58-16,0 1-10,-70 228-278,70-215 325,2 0-1,-4 51 1,10-57-36,0-1 168,1 1 0,5 62 0,-1-88-146,-2-4 63,2 0 0,-1 0 0,1 0 0,4 13 0,-5-21-72,-1 1 1,1 0-1,0-1 1,-1 1-1,1-1 1,0 1-1,0-1 0,0 1 1,1-1-1,-1 0 1,0 0-1,0 1 1,1-1-1,-1 0 1,1 0-1,-1 0 1,1 0-1,-1 0 1,1-1-1,-1 1 1,1 0-1,0-1 1,-1 1-1,1-1 1,0 0-1,0 0 0,-1 1 1,1-1-1,3 0 1,-1-1 10,0 0 1,0 0 0,0 0-1,0 0 1,0 0-1,0-1 1,-1 0 0,1 0-1,7-4 1,30-28 94,-29 22-81,115-107-32,-36 32-94,-66 64 69,-2-1 0,0-1-1,-2-1 1,-1 0 0,-1-2-1,25-49 1,-20 23 63,24-84-1,4-61 117,-50 189-170,5-15-52,-2-1 0,0 0 0,1-33 0,-6 58 61,-1 1 0,1 0 0,0 0 0,0 0 0,0-1 0,0 1 0,0 0 0,0 0 0,0 0-1,0-1 1,-1 1 0,1 0 0,0 0 0,0 0 0,0 0 0,0 0 0,0-1 0,-1 1 0,1 0 0,0 0 0,0 0 0,0 0 0,-1 0 0,1 0-1,0 0 1,0 0 0,-1 0 0,1 0 0,0-1 0,0 1 0,0 0 0,-1 0 0,1 0 0,0 1 0,0-1 0,0 0 0,-1 0 0,1 0-1,0 0 1,0 0 0,-1 0 0,1 0 0,0 0 0,0 0 0,0 0 0,0 0 0,-1 1 0,1-1 0,0 0 0,0 0 0,0 0 0,0 0-1,-1 1 1,1-1 0,0 0 0,-12 10-97,5 2 95,0-1 1,1 1-1,0 0 0,-8 26 0,-10 56-2,17-63 28,-53 209 128,54-216-104,-5 22 143,-7 56 0,13 16 26,5-116-161,0 0-48,1 1-1,-1-1 1,1 0 0,-1 1 0,1-1 0,0 0-1,0 1 1,0-1 0,2 2 0,-1-2-20,0 0 1,0 0-1,0 0 0,0 1 1,0-1-1,-1 0 0,3 5 1,-3-6 41,0-1 1,0 1-1,1 0 1,-1 0-1,0 0 1,0-1 0,1 1-1,-1-1 1,0 1-1,3 0 1,-1 0 21,1 1-48,0 0 0,0 0 0,1 0 0,-1-1 1,0 0-1,1 1 0,-1-2 0,1 1 1,-1 0-1,1-1 0,0 0 0,-1 0 0,1 0 1,-1-1-1,1 0 0,-1 0 0,1 0 1,-1 0-1,1 0 0,-1-1 0,0 0 1,0 0-1,0 0 0,0-1 0,4-3 1,4-3 173,16-17 0,9-7-104,37-18 87,30-25 13,-87 62-200,0-2 0,-1 1 0,25-34 0,-9 3-57,41-83 1,13-55 254,-85 181-162,54-144-327,-54 145 268,-1 0 0,1 0 0,-1 0 0,1-1 0,-1 1 0,1 0 0,-1 0 0,0-1 0,0 1 0,0 0 0,-1-4 0,1 5 37,-1 1 0,1-1-1,0 1 1,0-1 0,-1 1 0,1-1 0,0 1-1,-1 0 1,1-1 0,0 1 0,-1 0-1,1-1 1,-1 1 0,1 0 0,0 0-1,-1-1 1,1 1 0,-1 0 0,1 0 0,-1 0-1,0-1 1,-1 1 4,1 0 1,-1 0-1,0 0 0,1 0 0,-1 0 1,0 0-1,1 1 0,-1-1 1,-2 1-1,-6 3 30,-1 1 0,1 0-1,-1 0 1,1 1 0,1 0 0,-1 1 0,1 0 0,1 1-1,-1-1 1,1 2 0,-13 17 0,-6 10-4,-35 67 0,51-83 49,-116 217-11,117-217-6,1 0 0,1 1 1,1 0-1,1 1 0,-5 27 0,10-40-23,0 0-1,1 1 1,-1-1 0,2 0-1,0 0 1,0 0 0,0 0-1,1 0 1,0 0 0,1 0-1,0-1 1,1 1 0,0-1-1,0 0 1,8 13 0,-8-16 5,0 1 0,1-2 1,-1 1-1,1 0 0,0-1 1,0 0-1,1 0 0,-1 0 1,1-1-1,-1 0 0,9 3 1,-5-2-4,1-1 1,-1-1-1,1 0 1,0 0 0,-1-1-1,19 0 1,-4-2 65,0-2 1,-1 0-1,1-2 1,-1 0-1,31-13 1,-32 10-10,0-2 0,-1-1 1,0 0-1,-1-2 0,-1 0 1,0-1-1,26-26 0,-38 33-172,0 0 0,0-1-1,8-13 1,-14 21 86,-1-1-1,0 1 1,0 0 0,1 0-1,-1-1 1,0 1-1,0 0 1,0 0-1,1-1 1,-1 1 0,0 0-1,0 0 1,0-1-1,0 1 1,0 0 0,0-1-1,0 1 1,0 0-1,1-1 1,-1 1 0,0 0-1,0-1 1,0 1-1,0 0 1,-1 0 0,1-1-1,0 1 1,0 0-1,0-1 1,0 1 0,0 0-1,0-1 1,0 1-1,-1 0 1,1 0 0,0-1-1,0 1 1,0 0-1,-1 0 1,1-1 0,0 1-1,0 0 1,0 0-1,-1 0 1,1-1 0,0 1-1,-1 0 1,1 0-1,0 0 1,0 0 0,-1 0-1,1 0 1,0 0-1,-1 0 1,1 0-1,0-1 1,-1 1 0,1 0-1,0 0 1,-1 1-1,1-1 1,0 0 0,-1 0-1,1 0 1,-1 0-1,-23 5 37,12 0-4,0 1 0,0 0 0,0 0 0,1 2 0,0-1 0,-15 15 0,21-17-6,1 0 1,0 1 0,0 0 0,0 0-1,1 0 1,-1 0 0,2 0-1,-1 1 1,1-1 0,0 1-1,0 0 1,1 0 0,0 0 0,0 0-1,0 0 1,1-1 0,0 1-1,1 0 1,-1 0 0,1 0-1,3 7 1,-3-8-56,0-1 0,1 0 0,-1 0 0,1 0-1,1 0 1,-1 0 0,1 0 0,0 0 0,0-1 0,0 0 0,1 1-1,-1-1 1,1 0 0,0-1 0,0 1 0,1-1 0,-1 0-1,1 0 1,-1 0 0,1 0 0,0-1 0,0 0 0,0 0 0,0 0-1,1-1 1,10 2 0,-8-2-613,0-1 0,1 0 0,-1-1 0,0 0 0,10-2 0,-14 2-155,0 0 0,0 0 1,0 0-1,1-1 0,-1 0 1,-1 0-1,1 0 0,0 0 1,0 0-1,-1-1 1,6-5-1,-8 8 452,-1-1 0,1 0 0,0 1 0,-1-1 0,1 0 0,-1 1 0,1-1 0,-1 0 0,1 0-1,-1 0 1,1 0 0,-1 0 0,0 1 0,0-1 0,1 0 0,-1 0 0,0 0 0,0 0 0,0 0 0,0 0 0,0 0 0,0 0 0,0 0 0,0 0 0,-1 0 0,1-1 0,-11-7-3124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5:03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34 8384,'-15'-10'8113,"26"11"-4872,41 7-581,89 3 0,51-13-2490,-167 1 25,291-15-2792,-267 11-1319,-16 2-2754,-16-2 2963,-7-6-1114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5:0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63 13952,'-9'-23'5183,"4"20"-4031,24-2-320,-6 1 96,0-4-672,5 0-160,6-1-96,2 6-704,14 3 384,10 3-5151,8 6 3007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5:06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6 750 3712,'-2'-3'-812,"-2"-11"9356,12 15-5103,-2 1-2792,0-1 1,0 0-1,0 0 1,1 0-1,-1-1 1,0 0-1,11-1 1,2 0 79,-12 1-570,-1 0 1,0-1-1,0 0 0,0-1 0,0 1 0,0-1 1,0-1-1,0 1 0,-1-1 0,1 0 1,-1 0-1,0 0 0,0-1 0,0 0 1,0 0-1,6-7 0,5-7 83,0-1 1,24-40-1,-32 47-151,40-65 223,127-181-46,-143 220 50,-2-2 1,-2-1 0,35-65-1,-63 105-300,1-1 0,-1 1-1,1 0 1,-1-1 0,1 1-1,-1-1 1,0 1 0,0-1-1,1 1 1,-1-3 0,-4 0-17,-6 7-21,-3 6-1,2 0 0,-1 0-1,1 2 1,1-1 0,0 1 0,0 1-1,1 0 1,1 0 0,-10 17-1,1 4 116,1 2 1,-17 52-1,-9 50 41,33-105-99,2 1 1,-3 43 0,9-71-30,1-1-1,0 1 1,0-1 0,1 1 0,-1 0-1,1-1 1,0 1 0,0-1-1,0 1 1,1-1 0,-1 0 0,1 1-1,0-1 1,1 0 0,-1 0 0,5 6-1,-3-7 28,0 1-1,0-1 0,0 0 0,0 0 1,1 0-1,-1-1 0,1 1 0,-1-1 1,1 0-1,0 0 0,0-1 0,0 0 1,0 0-1,9 1 0,1-1 20,0 0 0,0-1 1,0-1-1,0 0 0,19-5 0,-9 0 40,-1 0 0,32-15-1,-27 8-87,-2-2-1,0-1 0,34-26 0,-61 42-5,4-3 27,8-4-147,-13 20-157,-4 47 97,5-56 188,0 1 1,0-1 0,0 1-1,1-1 1,0 1-1,-1-1 1,2 1-1,-1-1 1,0 0 0,1 1-1,0-1 1,3 6-1,-3-7 2,-1-1 0,1 1 0,-1-1 0,1 0 0,0 0-1,-1 0 1,1 0 0,0 0 0,1 0 0,-1-1 0,0 1 0,0-1-1,1 1 1,-1-1 0,1 0 0,-1 0 0,1 0 0,-1 0 0,1 0-1,0-1 1,4 1 0,-5 0 6,0-1-1,0 0 1,0 0 0,0-1-1,-1 1 1,1 0 0,0-1-1,0 1 1,0-1 0,-1 1-1,1-1 1,0 0 0,-1 0-1,1 0 1,-1 0 0,1 0-1,-1 0 1,1 0 0,-1 0-1,0-1 1,1 1 0,-1 0-1,0-1 1,0 1 0,0-1-1,0 0 1,0 1 0,-1-1-1,1 0 1,0 1 0,-1-1-1,1 0 1,-1 0 0,0 0-1,1 1 1,-1-1 0,0 0-1,0 0 1,0 0 0,-1 0-1,1 1 1,0-1 0,-1-2-1,-1-5-20,0 1-1,-1 0 1,1-1-1,-6-8 0,7 15-5,0-1 1,-1 1-1,1 0 0,-1-1 0,0 1 0,0 0 0,0 0 0,0 0 1,0 0-1,0 0 0,0 1 0,-1-1 0,1 1 0,-1-1 1,1 1-1,-3-1 0,-10-4 248,14 5-152,8 3-74,1 0 75,-1 0-1,1-1 0,0 0 0,13 0 0,3 0 71,107 3-59,20 5-42,-126-8-833,-8 1-4517,-28 5-1366,6-5 5878,0 0-1,0 0 0,0-1 0,0 0 0,0 0 1,-1 0-1,1-1 0,0 0 0,0 0 0,-1 0 1,-7-2-1,-19-5-3135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5:0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8 182 7456,'-7'-12'2421,"7"11"-2329,0 1 0,0 0 0,0-1 1,0 1-1,0-1 0,0 1 0,0-1 0,-1 1 0,1-1 0,1 1 1,-1-1-1,0 1 0,0-1 0,0 1 0,0 0 0,0-1 0,0 1 1,0-1-1,1 1 0,-1-1 0,0 1 0,0 0 0,1-1 0,-1 1 1,0 0-1,1-1 0,-1 1 0,0 0 0,1-1 0,11-8 2137,-10 8-1926,11-7 910,1 1 0,1 0 0,-1 1 0,25-7 1,62-10 317,-82 19-1139,433-68 2109,-421 68-2775,0 1 1,51 3-1,-78 0-297,-1 1 1,1-1-1,-1 1 0,1 0 1,-1 0-1,1 0 0,-1 0 1,0 0-1,0 1 0,1-1 1,-1 1-1,0 0 0,0 0 1,-1 0-1,1 1 1,0-1-1,-1 1 0,1-1 1,-1 1-1,0 0 0,2 3 1,5 13-5126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5:08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107 134 4992,'5'-4'9141,"-9"9"-8450,0-1-1,-1 0 1,1 0-1,-1-1 1,1 1 0,-1-1-1,-10 5 1,-11 9 472,20-13-802,2-1-60,0 1-1,0-1 0,0 1 1,0 0-1,-6 7 0,10-10-272,-1 0-1,1 0 1,-1 0-1,1 0 1,-1-1 0,1 1-1,0 0 1,0 0-1,-1 0 1,1 0-1,0 0 1,0 0-1,0 0 1,0 0-1,0 0 1,0 0-1,0 0 1,1 0-1,-1 0 1,0 0-1,0 0 1,1 0-1,-1 0 1,1 0 0,-1-1-1,1 1 1,-1 0-1,1 0 1,-1 0-1,1-1 1,0 1-1,-1 0 1,1-1-1,0 1 1,0 0-1,0-1 1,-1 1-1,3 0 1,3 3 60,1-1 1,0 0 0,0 0-1,0 0 1,0-1-1,0 0 1,1 0-1,-1-1 1,1 0-1,-1 0 1,1-1-1,-1 0 1,1 0-1,-1-1 1,1 0-1,-1 0 1,1-1-1,-1 0 1,12-4 0,-17 5-64,0 0-1,1 0 1,-1 0 0,0-1 0,0 1 0,0-1 0,0 1 0,0-1 0,0 0 0,0 0 0,0 0 0,-1 0 0,1 0 0,-1 0 0,1 0 0,-1 0 0,0 0 0,0-1 0,0 1 0,0-1 0,0 1 0,-1-1 0,1 1 0,-1-1 0,1 1 0,-1-1 0,0 1-1,0-1 1,-1-3 0,0-1-70,0 0-1,-1 0 1,0 0-1,-1 0 1,1 1-1,-1-1 1,-1 1-1,1-1 0,-7-7 1,9 12-1,-1 0 0,0 0 1,-1 0-1,1 0 0,0 0 0,0 0 1,-1 1-1,1-1 0,-1 1 0,-3-1 1,-29-10-175,23 8 175,6 3 60,0-1 1,0 1-1,0 1 1,-9-1-1,-17-2 244,31 3-11,4 4-68,12 6 38,20 12 144,-21-18-134,0 1-1,22 3 1,-9-2-21,-15-4-83,0 0-1,0-1 0,-1 0 0,19-1 1,48-9 337,-35 4-339,8-2-766,-1-1 0,0-4 1,49-16-1,-92 25-1241,0 0 0,0 0 0,-1-1 1,12-8-1,-17 12 1525,0-1 0,-1 1-1,1-1 1,-1 1 0,1-1 0,-1 1 0,1-1 0,-1 1 0,1-1 0,-1 0 0,1 1-1,-1-1 1,0 0 0,1 1 0,-1-1 0,0 0 0,0 1 0,1-2 0,-3-12-3144,1 12 3183,-4-18-3465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36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8384,'-5'-3'3104,"15"6"-2400,8 2-224,9-5 2496,26 0-1729,37 0 1057,18 3-1344,-4 6 384,-1 2-800,5 1-224,13 4-192,1 4-320,-14 0 96,-24 9-6495,-15-6 3583,-20-12-4352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5:11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9 888 2912,'-1'-1'21,"1"1"0,0 0 1,0 0-1,0 0 0,0 0 0,0 0 1,0-1-1,-1 1 0,1 0 0,0 0 1,0 0-1,0 0 0,0 0 0,-1 0 0,1 0 1,0 0-1,0 0 0,-6 2 4823,40-8 956,-14 2-3872,1 0-1006,0-1 0,-1 0 1,29-14-1,56-31 1112,-85 38-1875,-1-1 0,0-1 1,0 0-1,-2-1 1,0-1-1,0-1 0,19-26 1,89-140 409,-123 178-531,101-169 483,-45 74-423,-50 86 3,0-1 1,0 0-1,-2 0 0,1 0 1,-2-1-1,0 0 0,3-22 1,-8 36-95,0 0 1,1 0-1,-1 0 1,0 0-1,0 0 1,-1 0-1,1 0 1,0 0-1,-1-1 1,1 1-1,-1 0 1,0 1 0,0-1-1,0 0 1,-1-2-1,2 3-4,-1 0-1,0 0 0,0 0 1,0 1-1,0-1 0,0 0 1,0 0-1,0 1 0,0-1 1,0 1-1,0-1 0,0 1 1,0 0-1,-1-1 0,1 1 1,0 0-1,0 0 0,0-1 1,0 1-1,-1 0 0,1 0 1,0 0-1,0 1 0,0-1 1,-3 1-1,-7 3 30,-1 0 0,1 1 0,0 0 0,0 1 0,1 1 0,-1 0 0,1 0 0,-14 14 0,14-11-66,-1 2 0,2-1 0,-1 1 0,2 0 0,-1 1 0,2 0 0,0 1 0,0-1 0,-7 25 0,0 9 47,-12 76-1,23-106 10,-6 31 58,-1 9 213,-6 69 0,16-114-279,0-1 0,0 1-1,1-1 1,1 0-1,0 1 1,0-1 0,7 16-1,-8-23 18,1 0-1,0 0 0,-1 0 1,1-1-1,1 1 0,-1-1 1,1 1-1,-1-1 0,1 0 1,0 0-1,0 0 0,0 0 1,0 0-1,1-1 0,-1 0 1,1 0-1,0 0 0,0 0 1,-1 0-1,1-1 1,0 1-1,0-1 0,7 1 1,5-1 106,0-1 0,0-1 1,0-1-1,-1 0 0,28-8 1,-17 5-40,2-1-40,0-1 0,-1-2 0,1 0 0,-2-2 1,0-1-1,0-1 0,-1-1 0,39-29 0,-50 33-243,0 1 0,26-13 0,-38 21 170,0 0 0,1 1 0,-1-1 1,0 1-1,1-1 0,-1 1 0,1 0 0,-1-1 0,0 1 0,1 0 0,3 1 0,29 7-17,-2 0 35,36-3 136,-68-5-128,-1 0 1,0 0-1,0-1 1,0 1-1,1 0 1,-1 0-1,0-1 1,0 1-1,0 0 1,0 0-1,0-1 1,0 1-1,1 0 1,-1 0-1,0-1 1,0 1-1,0 0 1,0-1-1,0 1 1,0 0-1,0 0 1,0-1-1,0 1 1,0 0-1,0 0 1,-1-1-1,1 1 1,0 0-1,0-1 1,-2-7-80,1 6 39,-1 0-1,0 0 0,0 0 1,-1 1-1,1-1 1,0 1-1,0-1 1,-1 1-1,1 0 0,-1 0 1,1 0-1,-1 0 1,1 0-1,-1 1 1,0-1-1,1 1 0,-1 0 1,0-1-1,1 1 1,-6 1-1,2-1-20,1 1 1,0 0-1,0 0 0,1 0 1,-1 1-1,0 0 0,0 0 0,1 0 1,-1 0-1,-5 4 0,-3 4 85,-4 2-12,1 0 1,1 1-1,-15 17 0,24-24-47,0 1 1,1-1-1,-1 1 0,-5 13 0,10-18 31,0 0 1,0 0-1,0 0 1,1 0-1,-1 0 0,1 0 1,-1 1-1,1-1 1,0 0-1,0 0 1,0 1-1,0-1 0,0 0 1,0 0-1,1 0 1,-1 1-1,1-1 0,0 0 1,0 0-1,-1 0 1,1 0-1,0 0 0,2 2 1,-2-2 8,0-1 0,0 1 0,0-1 0,1 1 0,-1-1 0,1 0 0,-1 0 0,1 1 0,-1-1 0,1 0 0,-1 0 0,1-1 0,0 1 0,0 0 0,0 0 0,-1-1 0,1 1 0,3-1 0,-1 1 28,0-1 0,-1 0 1,1-1-1,-1 1 0,1-1 0,-1 0 1,1 1-1,-1-2 0,6-1 0,-2 0 17,0-1 0,0 0 0,0-1 0,0 0 1,-1 0-1,0 0 0,0 0 0,6-8 0,0-1-6,-4 4-72,0 0 1,0-1 0,6-12-1,-9 16 6,-5 6-6,1 1 0,-1-1-1,1 0 1,0 0 0,-1 0-1,0 0 1,1 0 0,-1 0-1,0 0 1,1 0 0,-1-1-1,0 1-136,1 10-326,0 2 444,-1-8 44,1 0 1,-1-1-1,0 1 0,1-1 1,-1 1-1,1-1 0,0 1 0,0-1 1,0 0-1,0 1 0,0-1 0,0 0 1,1 0-1,-1 0 0,1 0 1,-1 0-1,1 0 0,0 0 0,0 0 1,0-1-1,0 1 0,2 1 1,4 1 15,-1 0 0,1-1 1,0 0-1,0 0 0,0 0 1,0-1-1,1 0 1,-1-1-1,1 0 0,-1 0 1,1-1-1,-1 0 1,11-2-1,12-2 114,1-2-1,36-11 1,-59 15-130,8-3 27,0-1-1,0 0 1,0-1 0,-1-1-1,0-1 1,0 0 0,-1-1-1,-1 0 1,17-15 0,-12 7-101,-11 10-20,1-1-1,9-12 0,-6 11 51,-2 4 19,-10 5-52,1 10 26,-1 13-14,0-18 42,0-1 0,0 0 0,0 0 0,0 1 0,1-1 0,-1 0 0,1 0 0,1 4 0,2 1-17,-3-6 28,0 0 1,0 0-1,0 0 1,0-1-1,-1 1 1,1 0-1,0 0 1,-1 3-1,1 0 22,0-1-1,0 1 1,0-1-1,1 0 0,-1 1 1,1-1-1,0 0 1,0 0-1,3 5 1,-3-7-8,-1 0 0,1 0 0,0 0 0,0 0 1,0 0-1,0 0 0,0-1 0,0 1 0,0 0 0,0-1 0,1 0 1,-1 0-1,1 0 0,-1 0 0,1 0 0,-1 0 0,5 1 0,7-2 17,-1 0 0,1-1-1,-1 0 1,1-1 0,14-4-1,1 0 65,131-27 235,-121 23-308,0-2-1,36-17 1,-58 22-11,-1-2 1,-1 0 0,25-18 0,-31 20-6,-1-1 0,0 1 1,0-1-1,0-1 1,-1 0-1,12-19 1,-12 17 33,-5 9-37,-1 0 0,1 0 0,-1 0 0,1 0 0,-1 0 0,0 0 0,0 0 0,0-1 0,0-2 0,-1 5-4,0-1 0,0 1 0,0 0 0,0 0 0,0 0 0,0 0 0,0-1 0,0 1 0,0 0 0,0 0-1,0 0 1,0 0 0,0 0 0,0-1 0,0 1 0,0 0 0,0 0 0,0 0 0,0 0 0,0 0-1,-1 0 1,1-1 0,0 1 0,0 0 0,0 0 0,0 0 0,0 0 0,-1 0 0,1 0 0,0 0 0,0 0-1,0 0 1,0 0 0,0 0 0,-1-1 0,1 1 0,0 0 0,0 0 0,0 0 0,0 0 0,-1 0-1,1 0 1,0 0 0,0 0 0,0 1 0,0-1 0,0 0 0,-1 0 0,1 0 0,0 0 0,0 0-1,0 0 1,0 0 0,0 0 0,-1 0 0,1 0 0,0 0 0,0 1 0,0-1 0,0 0 0,0 0 0,0 0-1,0 0 1,-1 0 0,1 1 0,0-1 0,0 0 0,0 0 0,0 0 0,-10 11-214,10-11 218,-99 106-482,33-38 337,58-60 107,4-3 82,-1-1 1,1 1-1,0-1 1,0 1-1,0 1 1,1-1-1,0 0 1,-3 8-1,6-13-39,0 1-1,0 0 1,0 0-1,0 0 1,0 0-1,0 0 1,0 0-1,0 0 1,0-1-1,0 1 1,0 0 0,1 0-1,-1 0 1,0 0-1,1 0 1,-1-1-1,1 1 1,-1 0-1,0 0 1,1-1-1,0 1 1,-1 0-1,1-1 1,0 1-1,-1-1 1,1 1-1,0-1 1,-1 1-1,1-1 1,0 1 0,0-1-1,0 1 1,-1-1-1,3 1 1,0-1 0,0 1 0,0 0 0,0-1 0,0 1 1,0-1-1,0 0 0,0 0 0,0 0 0,3 0 0,-1-1 27,0-1-1,0 1 1,-1-1-1,1 0 1,0 0-1,-1 0 0,1 0 1,-1-1-1,0 0 1,0 0-1,0 0 1,6-7-1,0-2-24,-1 1 1,15-26-1,0-2-271,-24 39 257,0 0 0,0 0 0,0 0-1,0 0 1,0-1 0,0 1 0,0 0 0,0 0 0,1 0 0,-1 0 0,0 0 0,0 0 0,0 0 0,0 0 0,0 0 0,0 0-1,0 0 1,0 0 0,0 0 0,0 0 0,0-1 0,1 1 0,-1 0 0,0 0 0,0 0 0,0 0 0,0 0 0,0 0-1,0 0 1,0 0 0,0 0 0,1 0 0,-1 0 0,0 0 0,0 0 0,0 0 0,0 0 0,0 1 0,0-1 0,0 0 0,0 0-1,0 0 1,1 0 0,-1 0 0,0 0 0,0 0 0,0 0 0,0 0 0,0 0 0,0 0 0,0 0 0,0 0 0,0 0-1,0 1 1,0-1 0,0 0 0,0 0 0,0 0 0,0 0 0,0 0 0,0 0 0,0 0 0,3 12-117,-1 11 284,-3-14-105,0-1 0,0 1 0,0-1 0,-1 0 0,-1 0 0,-4 13 0,-25 45 214,25-54-215,-12 25 83,-3-1 1,-1-1-1,-1-1 0,-43 46 1,51-64-105,-1 0 1,0 0-1,-1-2 1,-1 0 0,0-2-1,-1 0 1,0-1 0,-1 0-1,-38 12 1,54-22-29,-1 1-1,0-1 1,0 0 0,1 0 0,-1-1 0,0 1-1,-10-2 1,13 0-3,1 1-1,-1-1 0,0 1 1,0-1-1,1 0 0,-1 0 1,0-1-1,1 1 1,-1 0-1,1-1 0,-1 0 1,1 1-1,0-1 0,0 0 1,0 0-1,0 0 0,0-1 1,-2-2-1,1-1-13,0 1 0,1 0-1,0-1 1,0 1 0,0-1 0,0 0-1,1 0 1,0 0 0,0 0 0,1 0-1,0 0 1,0 0 0,0 0 0,0 1-1,1-1 1,0 0 0,1 0 0,-1 0-1,1 0 1,0 1 0,0-1 0,1 1-1,0 0 1,0-1 0,0 1 0,1 1-1,-1-1 1,1 0 0,0 1 0,6-6-1,2 0 17,1 1-1,0 0 0,0 1 0,1 0 1,0 1-1,20-7 0,92-24 130,-76 25 126,35-9-87,79-23-134,-66 13 192,77-29 96,-166 57-315,0 0-1,-1-1 0,0 0 0,1 0 0,-1-1 0,13-12 0,-20 17-4,0 1-1,-1-1 0,1 0 1,0 0-1,0 0 1,0 0-1,-1 0 0,1 0 1,-1 0-1,1-1 0,-1 1 1,1 0-1,-1 0 0,0 0 1,1-1-1,-1 1 0,0 0 1,0 0-1,0-1 0,0 1 1,0 0-1,0 0 0,0 0 1,-1-1-1,1 1 1,0 0-1,-1 0 0,1 0 1,-1-1-1,1 1 0,-1 0 1,1 0-1,-1 0 0,-1-1 1,1 0-26,-1 0 0,0 1 0,0-1 0,0 0 0,0 1 1,0 0-1,0-1 0,-1 1 0,1 0 0,0 0 0,-1 0 1,1 0-1,-1 1 0,1-1 0,-5 0 0,-3 2 33,1 0 0,-1 0 0,1 1 0,-1 0 0,1 1 0,-1 0 0,1 0 0,0 1 0,1 0 0,-1 1 0,-14 9 0,20-11 3,0-1 0,0 1-1,0 0 1,1 0 0,-1 1-1,1-1 1,-1 0 0,1 1-1,0 0 1,0-1 0,1 1 0,-3 6-1,4-8 7,-1 0-1,1-1 0,0 1 0,0-1 1,0 1-1,0 0 0,0-1 1,0 1-1,0 0 0,1-1 0,-1 1 1,1-1-1,-1 1 0,1 0 1,-1-1-1,1 0 0,0 1 0,0-1 1,0 1-1,-1-1 0,1 0 1,1 1-1,-1-1 0,0 0 0,0 0 1,0 0-1,1 0 0,-1 0 1,0 0-1,1 0 0,-1-1 1,1 1-1,-1 0 0,3 0 0,8 3 112,1 0 1,0-1-1,1 0 0,16 1 0,57 0 160,-70-3-285,61-1-322,114-13-1,-76-5-8796,-93 14 1827,-1 0 2277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5:50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1152,'7'-3'155,"1"0"1,-1 1-1,0 0 1,1 1-1,14-2 1,-9 2 5420,0 1 5573,-13 0-11107,0 0-1,1 0 1,-1 0-1,0 0 1,0 0-1,0 0 1,0 0-1,1 0 1,-1 0-1,0 0 1,0 0-1,0 0 1,0 0 0,0 0-1,1 0 1,-1 1-1,0-1 1,0 0-1,0 0 1,0 0-1,0 0 1,0 0-1,1 0 1,-1 1-1,0-1 1,0 0-1,0 0 1,0 0 0,0 0-1,0 0 1,0 1-1,0-1 1,0 0-1,0 0 1,0 0-1,0 0 1,0 1-1,-2 8 941,-5 6-46,7-15-933,0 1 86,-1 1 0,1-1 0,-1 1 1,1 0-1,-1-1 0,1 1 0,0 0 1,0-1-1,0 1 0,0 2 0,0-2-14,0-1 1029,0 1-902,0 5 2897,2-8-3022,0-1-1,0 1 1,0 0 0,0 0 0,0-1 0,0 1-1,-1-1 1,1 0 0,2-2 0,3-6-72,-1 0-1,0 0 1,0-1 0,4-13 0,-9 22 8,1-7 496,-9 12-280,-6 10-130,10-9-338,-1 0 0,1-1-1,1 1 1,-1 0-1,1 1 1,-1-1-1,1 0 1,-2 8-1,0 6-4365,3 2-3450,1 9 2418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03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255 100 2656,'2'4'7670,"-1"0"-7900,-1-2 435,-1 0 1,1 0-1,-1 0 1,0 0-1,1 0 1,-1 0-1,0-1 1,0 1-1,0 0 1,-1 0-1,1 0 1,0-1-1,-1 1 1,1-1-1,-3 3 1,0-1 123,0 1 0,0-1 0,-1 0 0,-8 4 0,-7 0 318,0 0-1,-1-2 1,-30 4-1,46-8-548,0-1 0,0 0-1,0 0 1,0 0-1,1-1 1,-1 1-1,0-1 1,0 0-1,0-1 1,1 1-1,-1-1 1,1 0-1,-8-4 1,11 5-89,-1 0 1,0 0 0,1-1-1,-1 1 1,1 0 0,-1 0-1,1-1 1,0 1-1,0-1 1,-1 1 0,1-1-1,0 0 1,0 1 0,1-1-1,-1 0 1,0 0-1,1 0 1,-1 0 0,1 1-1,-1-1 1,1 0 0,0 0-1,0 0 1,0 0-1,0 0 1,0 0 0,0 0-1,0 0 1,1 0 0,-1 0-1,1 0 1,-1 1 0,1-1-1,0 0 1,2-3-1,1-1 33,0-1 0,1 1 0,0 0-1,0 0 1,1 1 0,-1-1 0,1 1-1,0 0 1,1 1 0,12-8 0,-4 4 108,1 1 1,0 0-1,29-7 1,-41 13-124,0 0-1,0 0 1,0 1 0,-1 0 0,1-1 0,0 1 0,0 1 0,0-1-1,0 0 1,-1 1 0,1 0 0,0 0 0,0 0 0,-1 0-1,6 3 1,-7-2-2,1-1 0,-1 1 0,0 0 0,1 0 0,-1 0 0,0 0 0,0 0 0,0 0 0,0 1 0,-1-1 0,1 1 0,-1-1 0,1 1 0,-1 0 0,0-1 0,0 1 0,0 0 0,0 0 0,-1 0 0,1 4 0,0 4 122,0 1-1,-1-1 1,-1 1-1,0-1 1,-4 20-1,-21 56 302,7-27-287,1 1 149,-3-2-1,-42 85 0,62-141-299,-1 0 90,1 1 1,-1-1-1,0 1 0,0-1 1,0 0-1,-1 1 1,1-1-1,-1-1 0,-5 6 1,8-8-97,-1 0 1,1 0 0,0 0 0,-1 0-1,1 0 1,0 0 0,-1 0 0,1 0 0,0 0-1,-1 0 1,1 0 0,-1 0 0,1 0-1,0 0 1,-1 0 0,1 0 0,0 0 0,-1-1-1,1 1 1,0 0 0,0 0 0,-1 0 0,1-1-1,0 1 1,-1 0 0,1 0 0,0-1-1,0 1 1,0 0 0,-1-1 0,1 1 0,0 0-1,0-1 1,0 1 0,0 0 0,-1-1-1,1 1 1,0 0 0,0-1 0,-2-16 108,4-6-71,0 1 1,2 0 0,1 1-1,1-1 1,13-31 0,-12 34-81,2 1 1,0 0 0,1 1-1,1 0 1,1 1 0,22-25 0,92-81-27,-109 107 85,-11 9-44,5-4-57,1 0 1,-1 1-1,23-14 0,-9 9-277,-25 14 344,1 0-1,-1 0 1,1 0 0,-1 1-1,1-1 1,-1 0 0,1 0-1,-1 1 1,1-1 0,-1 0-1,0 0 1,1 1 0,-1-1-1,0 1 1,1-1 0,-1 0 0,0 1-1,1-1 1,-1 1 0,0-1-1,1 1 1,-1 0 0,0-1-17,4 6 27,-1-1 1,0 1-1,-1 0 1,1 0-1,-1 0 1,0 1-1,-1-1 1,1 0-1,-1 1 1,-1-1-1,1 8 1,-2 7 27,0 0 1,-5 23-1,0-3-71,-24 128 415,16-97-146,11-55-281,2-10 98,0-1 0,0 0-1,-4 11 1,5-17-35,0 0 0,0 0 0,0 0 1,0 1-1,0-1 0,0 0 0,0 0 0,0 0 0,0 0 0,0 0 0,0 0 0,0 0 0,0 0 0,0 0 0,0 0 0,0 1 0,0-1 0,0 0 1,0 0-1,0 0 0,0 0 0,0 0 0,0 0 0,0 0 0,0 0 0,0 0 0,0 0 0,0 0 0,0 1 0,0-1 0,0 0 0,-1 0 1,1 0-1,0 0 0,0 0 0,0 0 0,0 0 0,0 0 0,0 0 0,0 0 0,0 0 0,0 0 0,0 0 0,-1 0 0,1 0 0,0 0 0,0 0 1,0 0-1,0 0 0,0 0 0,0 0 0,0 0 0,0 0 0,0 0 0,0 0 0,-1 0 0,1 0 0,0 0 0,0 0 0,0 0 0,0 0 1,-1-5 60,1 6-175,0 4-45,5 66-28,-5-64 156,-1-6 22,1 1 0,0-1 0,0 0 0,0 1 0,0-1 0,0 0 0,0 1 0,0-1 0,0 0 0,0 1 0,1-1 0,-1 0 0,1 1 0,-1-1 0,1 0 0,-1 0 0,1 0 0,0 1 0,1 0 0,0 0 25,-1-1 0,1 0 1,0-1-1,0 1 0,1 0 1,-1-1-1,0 1 0,0-1 1,0 1-1,0-1 0,0 0 1,1 0-1,-1 0 0,0 0 1,0-1-1,0 1 1,0 0-1,0-1 0,0 1 1,1-1-1,-1 0 0,-1 0 1,1 0-1,0 0 0,3-2 1,9-4-71,-6 3 36,-1 0-1,1-1 0,-1 0 0,0 0 1,0-1-1,-1 0 0,1 0 1,-1 0-1,6-10 0,-1 3 77,1 0-12,-1-2 1,-1 1-1,0-2 1,-1 1-1,9-23 1,-17 35-46,0-1 0,0 1 0,-1 0 0,0-1 0,1 1 0,-1 0 0,-1-7 0,0-2 10,1 12-18,0 0 0,0 0 0,0 0-1,0 0 1,0 0 0,0 0 0,0 0 0,0-1 0,0 1 0,0 0 0,0 0 0,0 0-1,0 0 1,0 0 0,0 0 0,0 0 0,0 0 0,0 0 0,0 0 0,0-1 0,0 1-1,0 0 1,0 0 0,0 0 0,0 0 0,0 0 0,0 0 0,0 0 0,0 0 0,-1 0-1,1 0 1,0 0 0,0 0 0,0 0 0,0 0 0,0 0 0,0-1 0,0 1 0,0 0-1,0 0 1,0 0 0,-1 0 0,1 0 0,0 0 0,0 0 0,0 0 0,0 0 0,0 0-1,0 0 1,-6 4-73,-7 10-21,11-12 74,-1 2-31,0 0 1,1 0-1,-1 0 0,1 0 0,0 1 0,0-1 0,-3 9 0,-6 36-286,9-37 339,0-3 5,0 0 0,1 0 1,1 0-1,0 0 1,0 0-1,0 0 0,4 15 1,-3-20 3,0 1 0,0-1 0,1 0 0,0 1 0,0-1 1,0 0-1,0 0 0,1-1 0,-1 1 0,1 0 0,0-1 1,0 1-1,0-1 0,1 0 0,-1 0 0,1-1 0,4 4 1,-3-4 30,0 0 0,0 0 1,0 0-1,0 0 1,0-1-1,0 0 0,0 0 1,0 0-1,1-1 1,-1 1-1,0-1 0,9-1 1,-4-1 42,0 0 0,0 0 0,0-1 0,0 0 0,14-7 1,-22 8-69,1 1 0,-1-1 0,1 1 0,-1-1 0,0 0 0,1 0 1,-1 0-1,0 0 0,0 0 0,-1 0 0,1-1 0,0 1 1,-1-1-1,0 1 0,1-1 0,-1 0 0,0 1 0,0-1 1,0 0-1,-1 0 0,1 1 0,-1-1 0,0 0 0,1 0 0,-1 0 1,0 0-1,-1 0 0,1 0 0,-1 0 0,0-2 0,0-2 12,-1 1-1,0-1 0,0 1 0,0 0 0,-1 0 1,0 0-1,0 0 0,-1 1 0,0-1 1,0 1-1,0 0 0,-5-5 0,-1 1-52,6 5-75,0 0-1,-1 0 1,0 0 0,0 0-1,0 1 1,0 0-1,0 0 1,-1 0 0,1 0-1,-8-1 1,12 3 88,-1 1 0,0 0 0,1 0 0,-1 0-1,0 0 1,1 0 0,-1 1 0,1-1 0,-1 0 0,1 1 0,-1-1 0,1 1 0,-1 0 0,1-1-1,-1 1 1,1 0 0,0 0 0,-1 0 0,1 0 0,0 0 0,0 0 0,0 0 0,-1 1 0,1-1-1,1 0 1,-1 0 0,-2 4 0,2-3 1,-1 1-1,1 0 0,0 0 1,0 0-1,0 0 0,0 0 1,0 0-1,1 0 0,-1 0 1,1 0-1,0 0 0,0 0 1,0 5-1,1-4 4,1-1 0,-1 1-1,1-1 1,0 0 0,0 0 0,0 0 0,0 0 0,0 0-1,0 0 1,1 0 0,0-1 0,-1 1 0,1-1 0,4 2-1,-2 1 57,1-2 1,0 1-1,0-1 0,1 0 0,-1 0 0,11 3 0,-6-4 9,0-1-1,0 0 1,1 0 0,-1-1-1,0 0 1,0-1 0,0-1-1,0 0 1,0 0 0,0-1-1,-1 0 1,1-1 0,-1 0-1,0-1 1,0 0 0,15-10-1,-11 6-14,-1-2 0,0 1 0,0-1 0,-1-1 0,-1 0 0,0-1 0,-1 0 0,0-1 0,-1 0 0,11-22 0,-20 35-44,11-21 136,-1-1-1,14-47 1,-19 50-209,-3 14 84,0-1-1,-1 0 1,1 0 0,-1-9 0,-1 15-16,0 0 1,0 0 0,0 1 0,1-1 0,-1 0 0,0 0 0,0 1 0,0-1-1,1 0 1,-1 0 0,0 1 0,1-1 0,-1 0 0,1 1 0,-1-1-1,0 0 1,1 1 0,0-1 0,-1 1 0,2-1 0,-1 0 5,0 1 0,0-1-1,0 1 1,0 0 0,1-1 0,-1 1 0,0 0 0,0 0-1,1 0 1,-1 0 0,0 0 0,0 0 0,1 0 0,-1 1-1,0-1 1,0 0 0,1 1 0,-1-1 0,0 1 0,0-1-1,1 2 1,2-1-14,-1 1 1,0 0-1,0 0 0,0 0 1,0 1-1,0-1 0,0 1 1,0-1-1,-1 1 0,0 0 0,1 0 1,-1 0-1,0 1 0,0-1 1,-1 0-1,1 1 0,0 3 1,5 8-126,-6-13 120,0 1 0,1-1 0,-2 0 0,1 0 0,0 1 0,0 3 0,7 24 116,-6-24-59,0 0 1,-1 0-1,0 0 1,0 0 0,1 8-1,1 43-106,-1-40 38,-1 0 1,-1 1-1,-2 27 0,-3-5 77,2 55 1,3-95-24,0 1 0,0-1 0,0 1 0,0-1 1,0 1-1,1-1 0,-1 1 0,0-1 1,0 1-1,0-1 0,0 1 0,1-1 1,-1 1-1,0-1 0,0 1 0,1-1 1,-1 0-1,0 1 0,1-1 0,-1 1 0,1-1 1,-1 0-1,0 1 0,1-1 0,-1 0 1,1 1-1,1-1 11,-1 1-1,1-1 1,-1 0 0,0 0 0,1 1-1,-1-1 1,1 0 0,-1 0-1,3-1 1,0 1 2,0-1 0,0 0-1,1 0 1,-1-1 0,4-1 0,11-9-40,-1 0 1,0-1 0,23-22 0,42-51-64,-57 57 41,1 1 0,60-47 0,-83 71 23,1 1-1,0 0 1,0 0 0,0 0-1,1 1 1,9-3 0,-14 4 3,1 1 1,-1 0 0,0 0 0,0 0 0,1-1-1,-1 2 1,0-1 0,1 0 0,-1 0 0,0 0 0,0 0-1,1 1 1,-1-1 0,0 1 0,0-1 0,0 1-1,0-1 1,0 1 0,1 0 0,-1-1 0,0 1 0,0 0-1,-1 0 1,1 0 0,0 0 0,0 0 0,0 0-1,-1 0 1,1 0 0,0 0 0,-1 0 0,1 0 0,-1 0-1,1 1 1,-1-1 0,1 2 0,2 8-16,-1 0 1,0 0-1,-1 0 0,0 0 1,-1 0-1,0 0 0,0 0 1,-2 0-1,-3 21 0,1-16 13,-1 0 0,-1 0 0,0 0-1,-1-1 1,-17 29 0,15-34 46,8-8-20,0-1 0,0 0 0,-1 0 0,1 1 0,0-1 0,0 1 0,0-1-1,1 1 1,-1-1 0,0 1 0,1 0 0,-2 2 0,2-4 25,9-9 123,14-14-77,-2-1 0,31-45 0,0-1-253,-51 69 151,0-1 0,0 1 0,0 0 0,0 0 0,0 0 1,0 0-1,1 0 0,-1 0 0,0 0 0,0 1 0,1-1 1,-1 0-1,1 1 0,1-1 0,-2 1 5,0 0 1,-1 0-1,1 0 0,0 0 1,-1 0-1,1 0 0,0 1 1,-1-1-1,1 0 0,0 1 1,-1-1-1,1 0 0,-1 1 1,1-1-1,0 1 0,-1-1 1,1 1-1,-1-1 0,1 1 1,-1-1-1,0 1 0,1-1 1,-1 1-1,0 0 0,1-1 1,-1 1-1,0 0 1,1-1-1,-1 1 0,0 0 1,0 0-1,2 8-65,0-1 0,0 1 1,-1 0-1,0 11 0,0 4-30,-1-15 112,0 0 1,0 0-1,-1 0 1,-2 9 0,-2 23 226,3-25-255,1-9 71,3-13 87,7-23-338,18-40 0,1-4 70,-27 71 101,12-33 18,-12 33-8,0 0 0,0 0 0,0 0 1,1 0-1,-1 0 0,0 0 0,1 1 0,-1-1 0,1 0 0,0 1 0,0-1 1,-1 1-1,3-2 0,-3 3 6,-1 0 0,0 0 0,1 0 0,-1 0 0,0 0 0,1 0 0,-1-1 0,1 1 0,-1 0 1,0 0-1,1 0 0,-1 0 0,0 0 0,1 1 0,-1-1 0,0 0 0,1 0 0,-1 0 0,0 0 0,1 0 0,-1 0 0,0 1 0,1-1 1,-1 0-1,0 0 0,1 0 0,-1 1 0,0-1 0,1 0 0,5 13-101,-1 14 13,-2 33 178,-3-33 80,2-1-1,6 34 1,-8-60-157,0 1 1,0 0 0,0-1-1,1 1 1,-1 0-1,0-1 1,0 1 0,0 0-1,1-1 1,-1 1-1,0-1 1,1 1 0,-1 0-1,1-1 1,-1 1-1,1-1 1,-1 1 0,1-1-1,-1 1 1,1-1-1,-1 0 1,1 1-1,-1-1 1,1 0 0,0 1-1,1-1 1,0 0-7,0 0-1,0 0 1,1 0 0,-1 0 0,0-1-1,1 1 1,2-2 0,19-5-6,0-2 0,0-1 0,-1 0 0,38-25 1,79-66-9,-28-2 286,-109 100-260,-1 1 1,0-1-1,0 0 0,0 1 0,0-1 0,3-6 1,-5 9-16,0 0 0,-1 0 0,1 0 1,0 0-1,0 0 0,0 0 1,0 0-1,0 0 0,0 0 0,0 0 1,0 0-1,0 0 0,0 0 1,0 0-1,0 0 0,-1 0 0,1 0 1,0 0-1,0 0 0,0 0 1,0 0-1,0 0 0,0 0 0,0 0 1,0 0-1,0 0 0,0 0 1,0 0-1,0 0 0,0 0 1,0 0-1,0-1 0,0 1 0,0 0 1,0 0-1,0 0 0,0 0 1,0 0-1,-1 0 0,1 0 0,0 0 1,-6 7-87,-4 10-13,-19 23 1,1-2-5,-29 44-182,-29 46 336,71-96 42,14-30-87,0 0 1,1 0 0,-1 0-1,1 0 1,-1 0-1,1 0 1,0 0 0,0 1-1,0-1 1,0 0-1,0 0 1,0 0-1,0 0 1,1 2 0,0-3 11,-1-1 1,1 1-1,-1-1 1,0 1-1,1-1 1,-1 1-1,1-1 1,0 0-1,-1 1 1,1-1-1,-1 0 1,1 1-1,-1-1 1,1 0-1,0 1 1,-1-1-1,1 0 1,0 0-1,-1 0 1,1 0-1,0 0 1,-1 0-1,1 0 1,0 0-1,-1 0 1,1 0-1,-1 0 1,2-1-1,20-5 71,-22 6-88,10-4 2,-1 0-1,0-1 1,0 0 0,0-1-1,-1 0 1,0 0 0,0-1-1,-1 0 1,1 0 0,-2-1-1,1 0 1,-1 0 0,0-1-1,5-10 1,6-13-101,-2-1 0,17-57 0,-29 80 110,3-19-263,-5 22-90,-3 19 174,-2 24 136,2 1 1,5 64-1,-1-91 50,0-1 1,1 1 0,0 0-1,0-1 1,1 1-1,1-1 1,-1 0 0,9 11-1,-12-18 6,1 0 1,0 0-1,-1 0 0,1 0 0,0 0 0,0 0 1,0 0-1,0-1 0,1 1 0,-1-1 1,0 0-1,0 1 0,1-1 0,-1 0 0,1 0 1,-1-1-1,1 1 0,0 0 0,-1-1 0,1 0 1,0 1-1,-1-1 0,1 0 0,-1-1 1,1 1-1,0 0 0,4-2 0,0 0 1,0 0 0,0-1 1,0 0-1,-1 0 0,1 0 0,-1-1 0,0 0 0,0 0 0,6-6 1,5-6-36,-1-1 1,-1-1-1,0 0 1,17-29-1,42-86-309,-65 115 337,40-68-28,-29 51 9,0 0-1,-3-1 0,21-60 0,-35 87-41,2-7 43,-1-1 0,3-17-1,-7 29-17,1-1 0,-1 1 0,0 0 0,-1-1 0,1 1 0,-1 0 0,0-1 0,0 1 0,-1 0 0,-3-9 0,5 13-15,-1 0-1,1-1 0,-1 1 1,0 0-1,1 0 1,-1 0-1,0 0 0,0 0 1,0 0-1,0 0 1,1 0-1,-1 0 1,-1 0-1,1 1 0,0-1 1,0 0-1,0 1 1,0-1-1,0 1 0,-1-1 1,1 1-1,-1-1 1,0 1 6,0 0 0,0 0 1,0 1-1,0-1 0,0 0 1,1 1-1,-1-1 0,0 1 1,0-1-1,1 1 0,-1 0 0,0 0 1,-2 2-1,-5 3-11,1 1 0,0 1 0,0-1 0,-7 11 0,11-13 20,-6 7 21,1 1 0,0 0-1,1 1 1,0 0 0,1 0 0,1 0-1,-6 21 1,-22 109 248,25-96-221,-31 172 185,37-208-157,2 1 0,-1-1-1,2 0 1,0 0 0,0 1-1,1-1 1,0 0 0,7 23 0,-8-32-36,1-1 1,0 1 0,0-1 0,1 0-1,-1 0 1,0 1 0,1-1 0,-1 0 0,1 0-1,0 0 1,-1-1 0,1 1 0,0 0 0,0-1-1,0 1 1,0-1 0,1 1 0,-1-1-1,0 0 1,1 0 0,-1 0 0,0 0 0,1-1-1,-1 1 1,1-1 0,-1 1 0,4-1-1,5 0 43,1 0 0,0-1 0,-1 0 0,20-5 0,-15 3-85,7-2 92,0-2-1,0 0 0,0-1 1,-1-2-1,25-13 0,-33 14-22,-1-1 0,-1 1-1,0-2 1,0 0-1,-1 0 1,0-1 0,12-18-1,-19 24-73,0 0 0,-1-1 0,0 1 0,0 0 0,2-11 0,-3 12 24,7-10-82,-9 15 277,0 2-539,0 0 329,0 20 6,-4 35 0,2-22-102,2-26 106,0 0-1,-3 14 1,2-15-8,0-1 0,1 1 1,1 10-1,-1-4 228,0-12 193,2-2-405,0 0 0,0 0-1,0 0 1,0 0-1,0 0 1,0 0-1,0-1 1,0 1-1,0-1 1,0 1 0,-1-1-1,1 0 1,0 1-1,2-2 1,26-18 175,-15 9-141,-9 8-35,0-2-35,0 1 0,0 1 0,0-1 1,1 1-1,-1 0 0,1 0 0,0 1 1,0 0-1,0 0 0,9 0 0,-15 2 45,0 0-1,0 0 1,0 0-1,0 0 1,0 0-1,0 0 0,0 0 1,0 1-1,0-1 1,0 0-1,0 1 0,0-1 1,-1 1-1,1-1 1,0 1-1,0 0 1,0-1-1,0 1 0,-1 0 1,1 0-1,0-1 1,0 2-1,0 0-14,0 0 1,0 0-1,-1 0 1,1 0-1,0 0 0,-1-1 1,0 1-1,1 0 1,-1 0-1,0 0 0,0 3 1,-1 0-15,1 0 0,-1 1 0,0-1 0,0 0 0,-1 1 0,0-1 0,0 0 0,-2 5 0,1-6 14,1 1 37,-1 0 1,0 0-1,0 0 1,0-1-1,-1 1 1,0-1-1,0 0 1,-8 7-1,12-11-30,-1 0 0,1 0 0,0 0 0,0 0 0,0 0 0,0 0 0,-1 0 0,1 0 0,0 0 0,0 0 0,0-1 0,0 1 0,-1 0 0,1 0 0,0 0 0,0 0 0,0 0 0,0 0 0,0 0 0,-1-1 0,1 1 0,0 0 0,0 0 0,0 0 0,0 0 0,0 0 0,0-1 0,0 1 0,0 0 0,0 0 0,-1 0 0,1-1 0,0 1 0,0 0 0,0 0 0,0 0 0,0 0 0,0-1 0,0 1 0,0 0 0,0 0 0,1 0 0,-1-1 0,0 1 0,0 0 0,0 0 0,0 0 0,0 0 0,0-1 0,0 1 0,0 0 0,4-13-335,-3 11 321,1 0 1,0 0-1,-1 0 1,1 1-1,0-1 1,0 0-1,0 1 1,0-1-1,1 1 1,-1 0-1,0 0 0,0 0 1,1 0-1,-1 0 1,1 0-1,3 0 1,-4 1 3,0 0 0,0 0 0,0 0 0,0 0 0,0 0 0,-1 0 0,1 1 0,0-1 0,0 1 0,0-1 0,-1 1 0,1 0 0,0 0 0,0 0 0,-1 0 0,1 0 0,-1 0 0,1 0 0,-1 0 0,0 1 0,1-1 0,-1 0 0,0 1 0,2 1 1,-2 0 17,0-1 0,1 1 0,-1-1 0,0 1 0,0 0 0,0-1 0,-1 1 0,1 0 1,0 0-1,-1 0 0,0-1 0,0 1 0,0 5 0,-1-3-5,0 1-1,0-1 1,0 1 0,-1-1-1,0 0 1,-4 8-1,-2 2 91,-1 0 0,-1-1 0,-19 22 0,17-22 0,8-8-60,-1 0 1,0 0 0,0-1-1,0 0 1,-1 0-1,0 0 1,0-1-1,-11 7 1,6-6-42,0-1 0,0 0 0,-1 0 0,1-1 0,-1-1 0,0 0 0,1-1 0,-1 0 0,0 0 0,0-2 0,0 1 0,1-1 0,-1-1 0,0 0 0,1-1 0,-1 0 0,1-1 0,-14-6-1,23 9-13,0 0 0,1 0 0,-1 0 0,1 0 0,-1 0 0,1 0 0,-1-1-1,1 1 1,-1-1 0,1 1 0,0-1 0,0 1 0,0-1 0,0 1 0,0-1-1,0 0 1,0-2 0,1 3 22,-1 0-1,1 0 1,0 0 0,0-1-1,0 1 1,1 0 0,-1 0-1,0-1 1,0 1-1,1 0 1,-1 0 0,1 0-1,-1 0 1,1 0 0,-1 0-1,1-1 1,-1 1 0,1 0-1,0 1 1,0-1-1,0 0 1,0 0 0,-1 0-1,1 0 1,0 1 0,0-1-1,2 0 1,9-6-19,1 0 1,0 2-1,0-1 0,0 2 1,17-4-1,5-3-68,74-27-170,62-20 416,-109 43-133,4-1 80,74-29-1,-135 43-107,0-1 0,0 1 0,-1-1 1,1 0-1,-1-1 0,1 1 0,-1-1 0,0 0 0,0 0 1,-1 0-1,1 0 0,-1-1 0,0 1 0,0-1 1,-1 0-1,1 0 0,-1 0 0,0 0 0,0 0 0,-1-1 1,0 1-1,0-1 0,0 1 0,0-1 0,-1-9 1,-9 26-358,5 1 358,0-1 0,-5 19 1,8-26-6,1 0 0,-1 0 0,1 0 0,0 1 0,0-1 0,0 0 0,0 0 0,1 0 0,-1 0 0,1 0 0,2 5 1,-1-6 50,0 0 1,0-1 0,1 1 0,-1-1 0,1 0 0,-1 0 0,1 0 0,0 0 0,0 0 0,0 0 0,0-1 0,0 1 0,0-1 0,6 2-1,-3-3-37,1 0 0,-1 0 0,1 0 0,-1-1 0,0 0-1,0 0 1,1-1 0,-1 0 0,0 0 0,0 0-1,0-1 1,6-3 0,7-6 4,1-1-1,17-15 0,-3 2-9,-26 19 22,-6 6-8,0-1 1,1 1-1,-1-1 0,0 1 0,1-1 1,-1 1-1,1 0 0,-1 0 0,5 0 0,-7 21-209,-8 51 619,5-53-427,3-18-11,0 1 0,0 0-1,0 0 1,0-1 0,0 1 0,-1 0 0,1-1 0,0 1-1,0 0 1,-1-1 0,1 1 0,0 0 0,-1-1 0,1 1-1,-1-1 1,1 1 0,-1-1 0,1 1 0,-1-1 0,0 2-1,2-3 5,0 1-1,-1 0 0,1-1 0,0 1 1,0-1-1,0 1 0,0-1 0,0 0 0,-1 1 1,1-1-1,0 0 0,-1 1 0,1-1 0,0 0 1,-1 0-1,2-1 0,10-20-150,-7 13 123,2 1-27,-1 0-1,1 0 0,0 0 1,1 1-1,-1 0 0,1 1 1,10-7-1,-17 13 66,0-1 1,-1 1-1,1-1 0,-1 1 1,1-1-1,0 1 0,0-1 1,-1 1-1,1 0 0,0-1 1,0 1-1,-1 0 0,1 0 1,0 0-1,0 0 0,0-1 1,0 1-1,-1 0 0,1 0 1,0 1-1,0-1 0,0 0 1,0 0-1,-1 0 0,1 0 1,0 1-1,0-1 0,-1 0 1,1 1-1,0-1 0,0 1 1,-1-1-1,1 1 1,0-1-1,-1 1 0,1-1 1,-1 1-1,1-1 0,-1 1 1,1 0-1,-1-1 0,1 1 1,-1 0-1,0 0 0,1-1 1,-1 1-1,0 0 0,1 0 1,-1 0-1,0 1 0,1 2 26,0 0-1,0 0 1,0 0-1,-1 0 1,0 1-1,0-1 1,0 0-1,-1 7 1,-3 4 283,3-11-320,0 0 0,0 0 1,0 1-1,0-1 1,1 5-1,0-9 13,0 1 0,0 0-1,0 0 1,0 0 0,0 0-1,0 0 1,1-1 0,-1 1-1,0 0 1,0 0 0,1 0 0,-1-1-1,0 1 1,1 0 0,-1-1-1,1 1 1,-1 0 0,1-1-1,0 1 1,-1 0 0,1-1-1,0 1 1,-1-1 0,1 1 0,0-1-1,-1 1 1,1-1 0,0 0-1,0 1 1,0-1 0,-1 0-1,1 0 1,0 0 0,0 1 0,0-1-1,0 0 1,-1 0 0,1 0-1,0 0 1,0 0 0,0-1-1,1 1 1,0 0-10,28-1-27,-1-1-1,47-10 0,54-21-460,-115 29 501,0-1 1,-1 0 0,0-1 0,0 0 0,0-1 0,-1-1 0,0 0 0,23-20 0,-24 18 75,-8 7-102,0 0-1,0-1 0,-1 1 1,1-1-1,-1 0 1,0 0-1,4-8 1,-6 11-20,-5 7-431,-68 73-112,6-5 1066,43-35-85,22-38-160,3-1-22,4-2-181,1 0 0,-1-1 0,0 1 0,0-1 0,-1-1 0,1 1-1,0-1 1,5-5 0,39-40-252,-12 11 50,-38 37 176,1 1 0,-1 0 0,0-1 0,1 1 0,-1 0-1,0-1 1,1 1 0,-1 0 0,0 0 0,1-1-1,-1 1 1,0 0 0,1 0 0,-1 0 0,1 0-1,-1-1 1,0 1 0,1 0 0,-1 0 0,1 0-1,0 0 1,3 9 152,-4-8-174,2 5 16,-1 1 0,0 0 0,0-1 0,-1 1 0,0-1-1,0 1 1,0 0 0,-1-1 0,-2 9 0,-3 8-48,-11 28-1,12-38 55,-7 21 39,-1-1 0,-36 63-1,42-86-22,1 0 0,-1 0-1,-1 0 1,0-1 0,-1 0-1,1-1 1,-2 0 0,1 0-1,-1-1 1,0 0 0,0-1-1,-21 9 1,27-13-34,-1 0 0,0-1 0,0 1 0,0-1 0,0-1 0,0 1 0,0-1 0,0 1 0,0-1 0,0-1-1,0 1 1,0-1 0,0 0 0,0 0 0,0-1 0,0 1 0,1-1 0,-1 0 0,0 0 0,1-1 0,-1 1 0,1-1 0,0 0 0,0 0 0,0 0 0,1-1 0,-1 1 0,1-1-1,0 0 1,-1 0 0,2 0 0,-1-1 0,-3-6 0,2 3-26,0 0-1,0-1 1,1 0-1,0 0 1,1 0 0,0 0-1,0 0 1,1 0-1,0 0 1,1-1-1,-1 1 1,2 0-1,0-1 1,0 1 0,0 0-1,1 0 1,1 0-1,-1 0 1,2 0-1,-1 1 1,1-1 0,0 1-1,1 0 1,0 0-1,8-10 1,-1 6-412,0 1 0,1 0-1,1 1 1,0 0 0,29-14 0,17-13-4063,-57 35 3831,0 0 0,0 0 0,0-1 0,0 1 0,-1-1-1,1 1 1,-1-1 0,0 0 0,3-4 0,-5 6 469,1 0 0,-1 0 0,0 0 0,0-1 0,1 1 0,-1 0 0,0 0 0,0 0-1,0 0 1,0-1 0,-1 1 0,1 0 0,0 0 0,0 0 0,-1 0 0,1 0 0,0-1 0,-1 1 0,0 0 0,1 0 0,-1 0 0,1 0 0,-1 0 0,0 1 0,0-1 0,1 0 0,-1 0 0,0 0 0,0 1 0,-2-2-1,-26-21-3673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03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859 81 8640,'-18'-20'3904,"18"11"-3392,0 6-1184,0-2-928,0 2 928</inkml:trace>
  <inkml:trace contextRef="#ctx0" brushRef="#br0" timeOffset="1">40 72 8736,'-31'-20'3232,"27"17"-2528,-1-5-192,10 4-608,4-4-64,4 0-800,0-1 544,10 1-3104,4 5 1920,13 11-2112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11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78 480 3328,'-2'-5'13296,"-3"7"-10790,-3 9-3167,-3 12 1348,6-13-574,1-1 1,0 1-1,-3 13 1,-6 25 339,9-36-326,0 1 0,1 0 0,0 0 0,-1 24 0,4-31-100,0-3-5,0 1 0,0-1 0,0 0 0,0 0 0,1 0 0,-1 1 0,3 4 0,-2-7 14,0 0 1,0 0 0,0 0-1,1 0 1,-1 0 0,0 0-1,1 0 1,-1 0-1,1-1 1,-1 1 0,1-1-1,-1 1 1,1-1 0,-1 1-1,1-1 1,-1 0 0,1 0-1,0 0 1,-1 0-1,1 0 1,-1 0 0,4-1-1,-5 1-32,4-1 23,-1 0 0,1-1 0,-1 1 0,0-1 0,1 0 0,-1 0 1,0 0-1,0-1 0,0 1 0,-1-1 0,1 1 0,-1-1 0,1 0 0,-1 0 1,3-4-1,11-22 346,-14 23-610,-3 12-214,0 12 200,1-14 276,-1 0 1,1 0 0,0 0-1,1 0 1,-1 0 0,1 0-1,0 0 1,0 0 0,2 6-1,-2-6-63,1 1 100,0 0 1,1 1 0,-1-1 0,1 0 0,5 6 0,-7-10-26,-1 0 0,1 0 1,0 0-1,1 0 0,-1 0 0,0 0 1,0-1-1,0 1 0,0 0 0,1-1 1,-1 1-1,0 0 0,1-1 0,-1 0 1,0 1-1,1-1 0,-1 0 0,1 0 1,-1 0-1,0 0 0,1 0 0,-1 0 0,1 0 1,-1 0-1,0 0 0,1-1 0,1 0 1,9-3-42,0-1 0,0 0 1,0-1-1,0 0 0,-1-1 1,0 0-1,-1-1 0,0 0 1,0-1-1,0 0 0,-1 0 1,-1-1-1,0 0 0,0-1 1,12-21-1,-19 28 22,1 1 0,-1 0 1,0 0-1,-1-1 0,1 1 0,-1-1 1,1 1-1,-1-1 0,0 1 0,0 0 1,0-1-1,-2-5 0,0 1-94,0 1 0,0-1-1,-1 1 1,-5-10 0,6 10-131,6 5-171,9 5-222,-7-1 750,16 1-105,-1-1 0,1-2 1,34-2-1,-34 0-32,-1 1 1,1 2-1,31 3 1,-52-4-5,-1 1 1,1-1-1,0 1 1,-1-1-1,1 0 1,-1 1-1,1-1 1,-1 1-1,1-1 1,-1 1-1,0 0 1,1-1-1,-1 1 0,0-1 1,1 1-1,-1 0 1,0-1-1,0 1 1,1 0-1,-1-1 1,0 1-1,0 0 1,0 0-1,3 23 157,-2-12-100,0-5-71,-1 0 0,0 0-1,0 0 1,-1 0 0,1 0 0,-2 0 0,-1 6 0,2-6 3,-1 0 1,1-1-1,0 1 0,1 0 0,-1 0 0,2 10 0,-1-16 25,0 0 1,0 0-1,0 0 0,0-1 0,1 1 0,-1 0 0,0 0 0,0 0 0,1 0 0,-1-1 1,0 1-1,1 0 0,-1 0 0,1-1 0,-1 1 0,1 0 0,-1-1 0,1 1 0,0 0 1,-1-1-1,1 1 0,0-1 0,-1 1 0,1-1 0,0 1 0,0-1 0,-1 0 0,1 1 1,0-1-1,0 0 0,0 0 0,-1 1 0,1-1 0,0 0 0,0 0 0,0 0 0,0 0 1,0 0-1,-1 0 0,1 0 0,0-1 0,0 1 0,0 0 0,0 0 0,-1-1 0,1 1 1,0 0-1,0-1 0,0 1 0,1-2 0,22-10 59,-18 9-77,1 0 0,-1 0 0,11-8-1,-5 1 50,0-2 0,-1 1 0,-1-1 0,1-1-1,15-27 1,36-77 130,-46 82-211,72-130-428,-32 62 345,-52 95 137,0 0-1,0-1 1,-1 0 0,0 0-1,0 0 1,-1 0 0,0 0-1,-1 0 1,0-14 0,0 22-43,-1 1 1,0-1-1,0 1 1,0-1-1,0 1 1,0-1-1,0 1 1,0-1-1,0 1 1,0 0-1,0-1 1,0 1 0,-1-1-1,1 1 1,0-1-1,0 1 1,0-1-1,-1 1 1,1 0-1,0-1 1,0 1-1,-1-1 1,1 1-1,0 0 1,-1-1-1,1 1 1,0 0 0,-1-1-1,1 1 1,-1 0-1,1 0 1,-1-1-1,1 1 1,0 0-1,-1 0 1,1 0-1,-1 0 1,1 0-1,-1 0 1,1-1-1,-1 1 1,1 0 0,-1 0-1,1 0 1,-1 1-1,1-1 1,-1 0-1,1 0 1,-1 0-1,1 0 1,0 0-1,-1 1 1,1-1-1,-1 0 1,-3 2-76,1 0 0,-1 0 0,1 0 0,0 0-1,-5 4 1,-3 6 81,0-1 0,1 1 0,1 1 0,0 0 0,0 0 0,2 1 0,-1 0 0,-6 19-1,-3 14 84,-13 62-1,27-95-40,-8 25 39,2 1-1,2 1 1,-3 59-1,11-94-32,-1 0 0,0 0 0,1-1 0,0 1 0,1 0 0,1 6 0,-2-10-10,-1 0 1,1-1 0,0 1 0,0-1 0,-1 1 0,1 0 0,0-1 0,0 0 0,1 1 0,-1-1 0,0 0 0,0 1 0,1-1 0,-1 0 0,0 0 0,1 0 0,-1 0 0,1 0 0,0-1-1,-1 1 1,1 0 0,0-1 0,2 1 0,6 0 25,-1 0 0,0-1-1,1-1 1,-1 1 0,0-2-1,0 1 1,0-1 0,10-4 0,7-3-44,33-18 0,-56 25 4,8-3-14,-1-2 0,0 1 0,0-1 0,-1-1 0,0 0 0,0 0 0,-1-1 0,0 1 0,0-2 0,-1 1 0,7-13 0,5-13-92,30-74 0,-24 47 36,8-10-76,37-89 338,-39 66 168,-76 229-277,24-68 184,-9 33-134,15-45-75,-3 0 0,-32 68 0,-44 50 317,71-132-63,23-40-318,1 0 0,-1 1 1,0-1-1,0 0 1,0 0-1,0 0 1,0 0-1,0 0 0,0 0 1,0 0-1,0 0 1,0 0-1,0 1 1,0-1-1,0 0 0,0 0 1,0 0-1,1 0 1,-1 0-1,0 0 1,0 0-1,0 0 0,0 0 1,0 0-1,0 0 1,0 0-1,0 0 1,1 0-1,-1 0 0,0 0 1,0 0-1,0 0 1,0 0-1,0 0 1,0 0-1,0 0 0,0 0 1,1 0-1,-1 0 1,0 0-1,0 0 1,0 0-1,0 0 1,0 0-1,0 0 0,0 0 1,0 0-1,0 0 1,1-1-1,-1 1 1,0 0-1,0 0 0,0 0 1,0 0-1,0 0 1,0 0-1,0 0 1,0 0-1,0-1 0,14-6 131,17-13-453,78-53-258,-75 51 504,-31 21 93,-1-1 0,1 1-1,-1-1 1,1 1 0,0 0-1,0 0 1,0 0 0,-1 0 0,1 1-1,0-1 1,0 1 0,0 0-1,0 0 1,0 0 0,0 0 0,0 0-1,0 1 1,0-1 0,0 1-1,0 0 1,0 0 0,-1 0 0,1 0-1,0 0 1,-1 1 0,1-1-1,-1 1 1,1 0 0,3 3 0,79 67-47,-82-69 35,-1-1 0,1 0 0,0 0 0,1 0 0,-1-1 0,0 1 0,0-1 0,1 0 0,-1 1 0,0-1 0,1-1 0,0 1 0,-1-1 0,1 1 0,5-1 0,4-1-1082,-12 1 911,1 0 1,-1 0-1,0 0 1,0 0-1,0 0 0,0 0 1,0 0-1,0-1 1,0 1-1,0 0 0,0-1 1,0 1-1,0-1 1,0 1-1,0-1 1,0 1-1,0-1 0,0 1 1,0-1-1,1-1 1,-1 0-753,1 0 0,0-1 0,-1 1 0,0 0 0,1-1 1,-1 1-1,0-1 0,0 0 0,0 1 0,-1-1 0,1 0 0,-1 1 1,1-1-1,-1-4 0,-3-16-2364,-5-8 95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11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6 116 8640,'-1'-2'318,"0"1"-1,0-1 1,1 0 0,-1 1 0,0-1-1,1 0 1,0 0 0,-1 0 0,1 1 0,0-1-1,0-3 1,1 4-196,-1 0 1,1-1-1,0 2 1,-1-1-1,1 0 0,0 0 1,0 0-1,-1 0 1,1 0-1,0 1 0,0-1 1,0 0-1,0 1 1,0-1-1,0 0 0,0 1 1,0 0-1,1-1 0,1 0 1,6-2 899,0 1-1,16-3 1,0 0-205,110-18 254,-29 6-1139,-12 1-793,-30 12-7158,-64 4 7918,0 0 0,0 0 0,0 0 0,0 0 0,1 0 0,-1 0 0,0 0 0,0 0 0,0 0 0,0 0 0,1 0-1,-1 0 1,0 0 0,0 0 0,0 0 0,0 0 0,1 0 0,-1 0 0,0 0 0,0 0 0,0 0 0,0 0 0,1 0 0,-1 0 0,0 0-1,0 0 1,0 0 0,0 1 0,0-1 0,1 0 0,-1 0 0,0 0 0,0 0 0,0 0 0,0 0 0,0 1 0,0-1 0,0 0 0,0 0-1,1 0 1,-1 0 0,0 1 0,0-1 0,0 0 0,0 0 0,0 0 0,0 1 0,-7 8-2066,-10 7-217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12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43 9056,'-31'-23'3360,"22"23"-2624,4-3-192,5-2-4032,10-4 1792,4 6 320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14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0 815 3488,'1'1'6867,"5"-1"-3270,-3 0-4456,3-1 1435,0 0 0,0-1 0,-1 0 0,1 0 0,5-3 0,-3 2-342,0 0 0,-1-1 1,0 0-1,0 0 0,0-1 0,0 0 1,-1 0-1,0-1 0,0 1 1,0-1-1,-1-1 0,0 1 0,5-8 1,7-19-40,-2-1 0,-1 0 0,-2-1 1,11-47-1,18-63 529,-24 91-253,-3 0 1,11-76-1,-23 83-149,-3 29-654,1 18 325,0-1 1,0 1 0,0 0 0,0 0 0,0 0 0,0 0-1,0 0 1,0 0 0,0 0 0,0 0 0,0 0 0,0 0-1,0 0 1,0 0 0,0 0 0,0 0 0,0 0 0,0 0-1,0 0 1,0 0 0,0 0 0,0-1 0,0 1 0,0 0-1,0 0 1,0 0 0,0 0 0,-1 0 0,1 0 0,0 0-1,0 0 1,0 0 0,0 0 0,0 0 0,0 0 0,0 0-1,0 0 1,0 0 0,0 0 0,0 0 0,0 0 0,0 0-1,0 0 1,0 0 0,0 0 0,0 0 0,-1 0-1,1 0 1,0 0 0,0 0 0,0 0 0,0 0 0,0 0-1,0 1 1,0-1 0,0 0 0,0 0 0,0 0 0,0 0-1,0 0 1,0 0 0,0 0 0,0 0 0,0 0 0,0 0-1,0 0 1,0 0 0,0 0 0,0 0 0,-6 7-203,-4 7 103,1 6 85,0-1 0,2 2 1,-9 32-1,-6 67-108,18-100 186,-5 57 42,0 131 0,9-201-19,0 1-1,1-1 1,0 0 0,0 1 0,0-1 0,4 9 0,-4-14-55,-1 0 1,1-1-1,0 1 1,-1-1-1,1 1 1,0 0-1,0-1 1,1 0-1,-1 1 1,0-1-1,0 0 1,0 0-1,1 1 1,-1-1-1,1 0 1,-1 0-1,1-1 1,-1 1-1,1 0 1,0 0-1,-1-1 1,1 1-1,0-1 1,0 0-1,-1 1 1,1-1-1,0 0 1,0 0-1,-1 0 0,4 0 1,1-1 34,1-1-1,-1 1 1,0-1 0,0 0 0,0 0-1,-1-1 1,1 0 0,0 0 0,-1 0-1,10-8 1,2-4 26,26-28 0,-37 36-83,41-49 142,46-71 0,-63 85-35,-9 10-49,0-1 1,-2-1-1,-2-1 0,-1-1 1,16-53-1,-29 77-23,-1 1 0,0 0 0,0-1 0,-1 1 0,-1-1 0,0 1 0,-2-18 0,2 28-53,0 0 1,0 1 0,0-1-1,0 0 1,0 0-1,-1 0 1,1 1-1,0-1 1,-1 0-1,1 0 1,0 0 0,-1 1-1,1-1 1,-1 0-1,1 1 1,-1-1-1,1 0 1,-2 0 0,2 1 1,-1 0 1,1 0-1,-1-1 1,1 1-1,-1 0 1,1 0-1,-1 0 1,1 0-1,-1 0 1,1 0-1,-1 0 1,1 1 0,-1-1-1,1 0 1,-1 0-1,1 0 1,0 0-1,-1 1 1,1-1-1,-1 0 1,1 0-1,-1 1 1,-2 2-33,0 0 0,0 0 0,0 0 1,0 0-1,1 0 0,-3 5 0,-29 43-31,17-27 178,1 1 0,-16 33 0,-15 65-38,-35 141 0,27-95 506,54-165-484,0-1-1,0 1 0,1 0 1,0 0-1,-1 5 0,1-8 6,4-2-22,0 0 1,-1-1-1,0 0 0,1 1 1,-1-1-1,0 0 0,5-4 1,28-24 51,59-64 1,-8 7-323,-85 85 187,-1 1 0,1-1-1,0 1 1,0 0 0,-1 0-1,1 0 1,0 0 0,0 0-1,0 0 1,3-1 0,-4 2 11,-1 0 1,1 0-1,0 0 1,0 0-1,0 1 0,-1-1 1,1 0-1,0 0 1,-1 0-1,1 1 0,0-1 1,0 0-1,-1 1 1,1-1-1,0 0 1,-1 1-1,1-1 0,-1 1 1,1-1-1,-1 1 1,1-1-1,-1 1 0,1 0 1,-1-1-1,1 1 1,-1 0-1,0-1 1,1 1-1,-1 0 0,0-1 1,1 2-1,2 8 2,0 0 0,2 14 0,1 0 63,0 2 201,-3-11-267,1 0 0,11 28 0,-10-33-82,0 2 111,13 21 1,-16-30 28,0-1-1,0 1 1,0 0-1,0-1 1,0 1-1,1-1 1,-1 0-1,1 0 1,-1 0-1,1 0 1,0 0-1,4 2 1,-5-4-23,-1 0 1,0 0 0,1 0-1,-1 0 1,0 0-1,0 0 1,1 0 0,-1 0-1,0-1 1,1 1-1,-1 0 1,0-1 0,0 1-1,0-1 1,0 1-1,2-2 1,18-12 206,-19 13-235,3-3 2,0-1 0,-1 1 0,1-1 1,-1 0-1,0-1 0,0 1 0,-1-1 0,5-7 0,19-54 80,-12 29 56,-14 42-237,0 1 0,0-1 0,0 1 0,0 8 0,0-5 96,0-1 0,0 1-1,0-1 1,1 1-1,6 13 1,-4-7 8,-3-12 12,0 0 0,0 0 0,0 0 0,0 1 0,0-1 0,1 0 1,-1 0-1,1-1 0,-1 1 0,1 0 0,-1 0 0,1-1 0,0 1 0,0-1 0,0 1 0,0-1 0,0 0 1,0 0-1,1 0 0,-1 0 0,0 0 0,0-1 0,1 1 0,-1 0 0,0-1 0,1 0 0,-1 0 1,1 0-1,-1 0 0,0 0 0,3 0 0,3-1 73,0-1 1,-1 1-1,1-1 0,-1-1 0,0 1 1,1-1-1,-1-1 0,10-5 0,-8 3-75,-1-1 0,0 1-1,0-1 1,0 0-1,12-16 1,25-44-73,-20 28 47,-3 11-5,-13 19-59,-9 9 71,0-1-1,0 1 1,0 0 0,0 0 0,1 0 0,-1 0-1,0-1 1,0 1 0,0 0 0,0 0-1,1 0 1,-1 0 0,0 0 0,0-1 0,0 1-1,1 0 1,-1 0 0,0 0 0,0 0 0,0 0-1,1 0 1,-1 0 0,0 0 0,0 0 0,1 0-1,-1 0 1,0 0 0,0 0 0,0 0-1,1 0 1,-1 0 0,0 0 0,0 0 0,1 0-1,-1 1 1,0-1 0,0 0 0,0 0 0,1 0-1,-1 0 1,0 0 0,0 0 0,0 1 0,0-1-1,1 0 1,-1 0 0,0 0 0,0 1 0,0-1-1,0 0 1,0 0 0,0 0 0,0 1-1,0-1 1,0 0 0,1 0 0,-1 0 0,0 1-1,0-1 1,3 14-49,-3-13 45,1 15-27,0 1 1,-1 0 0,0 0-1,-2 0 1,0-1-1,-1 1 1,0-1 0,-10 28-1,10-38 42,0-1 0,0 0-1,0 0 1,-1 0 0,1-1-1,-1 1 1,0-1 0,-1 0 0,1 0-1,-1 0 1,0 0 0,1-1 0,-2 0-1,1 0 1,0 0 0,-10 3-1,11-6 30,1 0-1,-1 0 1,1 0-1,-1 0 1,1-1-1,-1 1 0,1-1 1,0 0-1,-1 0 1,-2-1-1,3 1-41,1 0 0,0 0-1,0 0 1,0 0 0,-1-1-1,1 1 1,1 0 0,-1-1 0,0 1-1,0-1 1,0 0 0,1 0-1,-1 0 1,-2-4 0,4 6 0,0-1 1,0 0 0,0 1 0,0-1-1,0 1 1,0-1 0,0 0 0,0 1-1,1-1 1,-1 1 0,0-1-1,0 1 1,0-1 0,1 1 0,-1-1-1,0 0 1,1 1 0,-1-1 0,0 1-1,1 0 1,-1-1 0,0 1-1,1-1 1,-1 1 0,1 0 0,-1-1-1,1 1 1,-1 0 0,1-1-1,-1 1 1,1 0 0,0 0 0,0-1-1,24-8-87,-19 7 66,13-3-23,1 1-1,0 1 1,32-2 0,-11 2-218,-30 1-96,85-7-3146,-64 7-1812,-2 2-4394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15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20 10048,'-42'-16'3712,"39"16"-2880,6 0-160,7 0-768,-1 0 256,4-4-96,2 4-480,2 0 192,1 0-2496,-5 0 1472,-3 0-4736,-10 12 3360,-10 5 1088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15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80 9792,'-18'-7'3648,"18"2"-2848,8 5-224,2 0 608,3-3-768,9-2 191,6-2-351,7-1-320,15-4 32,18-1-1183,12 7 639,6-3-3904,-1 4 2496,-9 5-3168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4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24 350 1248,'-2'2'3675,"1"-1"-3262,0 1 0,0-1 1,1 0-1,-1 0 1,0 1-1,-1-1 1,1 0-1,0 0 1,0 0-1,0 0 1,-1 0-1,1-1 1,0 1-1,-1 0 1,1-1-1,-3 2 1,5-14 460,17-25-47,-10 10-552,1 0 1,13-26 0,38-63 145,-44 81-440,-14 29 33,0 0-1,0 0 1,1 0 0,0 0-1,0 1 1,1 0 0,6-9 0,-10 14 0,1 0 0,-1-1 0,0 1 0,1 0 0,-1-1 0,0 1 0,1 0 0,-1-1 0,0 1 1,0-1-1,0 1 0,1-1 0,-1 1 0,0-1 0,0 1 0,0 0 0,0-1 0,0 1 0,0-1 0,0 1-7,0 0 0,-1 0-1,1 0 1,0 1-1,-1-1 1,1 0-1,0 1 1,-1-1-1,1 0 1,0 1-1,0-1 1,-1 0 0,1 1-1,0-1 1,0 0-1,0 1 1,0-1-1,0 1 1,0-1-1,-1 0 1,1 1-1,0-1 1,0 1 0,0-1-1,0 0 1,0 1-1,-7 27-210,1-7 154,-4 31 0,9-44 35,-2 13 13,1 1 0,1 37 0,3-38 137,6 30-1,-7-45-104,1 1-1,0-1 1,0 0 0,0-1-1,1 1 1,0 0-1,0-1 1,0 1 0,6 6-1,-8-11-1,0-1 1,-1 1-1,1 0 0,0-1 0,0 1 1,-1-1-1,1 1 0,0-1 0,0 0 0,0 1 1,-1-1-1,1 0 0,0 1 0,0-1 1,0 0-1,0 0 0,0 0 0,0 0 0,0 0 1,1 0-1,0 0 16,0-1 0,1 1 0,-1-1 0,0 0 0,0 0 0,1 0 0,2-2 0,4-3 62,-1 0 1,14-13-1,-19 17-85,31-29 163,102-88 240,-102 92-442,17-14-76,-34 29 84,0-1-1,15-16 0,-13 11-229,-18 17 222,0 0-1,0 0 0,0 1 1,0-1-1,0 0 0,0 1 1,1-1-1,-1 0 0,0 1 1,0-1-1,1 1 0,-1 0 1,2-1-1,-2 1 15,-1 0 0,1 0-1,-1 0 1,0 0 0,1 0-1,-1 0 1,1 0 0,-1 0 0,1 0-1,-1 0 1,1 0 0,-1 0-1,1 0 1,-1 0 0,1 0 0,-1 0-1,0 1 1,1-1 0,-1 0-1,1 0 1,-1 0 0,1 1 0,-1-1-1,0 0 1,1 1 0,-1-1-1,0 0 1,1 1 0,-1-1 0,0 0-1,0 1 1,1-1 0,-1 1-1,0-1 1,0 1 0,0-1 0,0 0-1,1 1 1,-1-1 0,0 1-1,0-1 1,0 1 0,0-1 0,0 1-1,0-1 1,0 1 0,0-1-1,0 1 1,0-1 0,-1 1 0,1-1-1,0 0 1,0 1 0,-1 0 0,1 0-1,0 16 83,1-6-61,-1 0 1,0 0-1,-1-1 0,-1 1 0,-4 21 0,-7 16 186,13-32-22,0-15 342,1-2-432,17-11 76,-1-1 1,30-29 0,-27 23-266,9-1-132,-14 11 284,-15 9-81,1 9-645,44 189 1515,-45-195-805,1-1 0,-1 1 0,1 0 0,0-1 0,0 1 0,1 0 0,-1-1 0,0 0 0,1 1 0,-1-1 0,1 0 0,0 0 0,0 0 0,0 0 0,0 0 0,0 0 0,4 2 0,-4-3-40,1 0 0,0 1 1,0-2-1,0 1 0,0 0 0,0 0 1,0-1-1,0 0 0,0 0 0,0 0 1,0 0-1,1 0 0,-1 0 1,0-1-1,5-1 0,98-29-5776,-4-9-3889,-77 27 7518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29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270 63 3136,'-6'-12'7221,"6"11"-7061,0 0 0,-1 0 0,1 1 0,0-1 1,0 0-1,0 0 0,-1 1 0,1-1 0,0 0 0,-1 1 1,1-1-1,-1 0 0,1 1 0,-1-1 0,1 1 0,-1-1 1,1 1-1,-1-1 0,1 1 0,-1-1 0,0 1 0,1 0 1,-1-1-1,0 1 0,1 0 0,-1-1 0,0 1 0,0 0 1,1 0-1,-1 0 0,0 0 0,-1 0 0,-4 0 589,-1 0-1,1 1 1,0 0 0,-11 2-1,10 0-563,0-1 1,1 1-1,-1 0 0,1 1 0,0 0 1,-11 8-1,-20 15 326,-19 16 196,49-37-640,0 1 0,1-1 1,0 1-1,0 1 0,-7 11 0,12-17-66,0-1 0,0 1-1,0-1 1,0 1-1,0 0 1,0-1 0,1 1-1,-1 0 1,1 0-1,-1-1 1,1 1 0,0 0-1,0 0 1,0 0-1,0 0 1,0-1 0,0 1-1,0 0 1,1 0-1,-1 0 1,1-1 0,-1 1-1,1 0 1,0 0-1,-1-1 1,1 1 0,0 0-1,0-1 1,0 1-1,0-1 1,1 0 0,0 2-1,2 0 27,0 0-1,0-1 0,0 1 1,1-1-1,-1 0 0,0 0 1,1-1-1,-1 1 0,1-1 1,0 0-1,5 1 0,-2-1 31,1 0 0,-1-1 0,0 0 0,0 0 0,0 0-1,0-1 1,0-1 0,12-2 0,-15 2-34,-1 0 0,0 0 0,0 0 0,0 0 0,0-1-1,0 1 1,0-1 0,0 0 0,-1 0 0,0-1 0,1 1 0,-1-1 0,-1 1 0,1-1 0,0 0 0,2-7 0,0 0-29,-1 0 0,0 0 0,-1-1 1,-1 1-1,0-1 0,0 0 0,-1 0 0,-1 0 1,0 0-1,0 0 0,-4-18 0,-1-13 1,1 32-199,4 22 25,0-5 194,3 119 806,-2-114-747,1 0 0,0 0 0,0 1 0,1-1-1,6 16 1,-5-14 65,-3-11-130,1 1 0,-1-1 0,0 1 0,1-1 0,-1 1 1,3 2-1,7 10 33,-11-14-27,1 0 0,0 0 0,0-1 0,-1 1 0,1 0-1,0 0 1,0 0 0,0-1 0,0 1 0,0-1 0,0 1 0,0-1 0,1 1-1,-1-1 1,0 1 0,0-1 0,0 0 0,0 0 0,1 0 0,-1 0 0,0 0-1,0 0 1,0 0 0,0 0 0,1 0 0,0-1 0,1 1 17,0-1 1,0 1-1,0-1 0,-1 0 1,1 0-1,0 0 0,-1 0 1,1-1-1,-1 1 0,5-4 1,47-47-28,-42 38 160,-2 0 0,17-29 1,-4 7 85,-23 35-250,1-1-35,0 1 1,0 0-1,0 0 1,-1 0 0,1-1-1,0 1 1,-1 0-1,1-1 1,-1 1-1,0-1 1,1-1 0,-1 2-127,1 2 50,-1 0 101,1-1 1,-1 1-1,1 0 1,-1 0-1,1 0 1,-1 0-1,0 0 1,1 0-1,-1-1 1,0 1-1,0 0 1,0 0-1,0 0 1,0 0-1,0 0 1,0 0-1,0 0 1,0 1-1,0-1 3,-1 27 48,0 0 0,-2 0 0,-1 0-1,-1-1 1,-17 50 0,4-23 223,3 0 0,-14 99 0,20-115-221,6-31 12,1 1 0,1 0 1,-1-1-1,1 10 0,1-16-56,0-15 197,0-16-252,2-1-1,1 1 0,11-52 1,-9 65 39,0 0-1,1 0 1,1 0 0,1 1 0,0-1 0,1 2-1,19-26 1,7 0-33,1 1 0,3 1-1,74-56 1,-109 91 1,0 1 1,1 0-1,0 0 1,0 1-1,-1-1 1,1 1-1,9-3 1,-12 5 44,-1 0 0,0 0 0,1-1 0,-1 1 0,1 0 1,-1 0-1,0 1 0,1-1 0,-1 0 0,0 0 0,1 1 0,-1-1 1,0 1-1,1-1 0,-1 1 0,0-1 0,0 1 0,0 0 1,1 0-1,-1-1 0,0 1 0,0 0 0,0 0 0,0 0 0,-1 0 1,1 0-1,0 0 0,0 1 0,0-1 0,-1 0 0,1 0 0,-1 1 1,1-1-1,0 3 0,1 2 41,-1 0 1,1 0-1,-1 0 0,0 0 1,0 1-1,-1-1 0,0 0 1,0 1-1,-1-1 0,1 0 1,-1 0-1,-1 0 0,1 0 1,-1 1-1,0-2 0,0 1 1,-1 0-1,0 0 1,0-1-1,-6 9 0,4-9 14,0 0 0,0 0 0,0-1 0,0 0 0,-1 0 0,0-1 0,1 1 0,-2-1 0,1 0 0,0-1 0,-12 4 0,9-4-69,-1 0-1,0-1 1,1 1 0,-1-2-1,0 0 1,1 0 0,-16-2 0,9 1-184,14 1 132,-1 0-1,1 0 0,0 0 1,-1-1-1,1 1 0,-5-2 1,8 2 12,-1-1 1,0 1 0,1 0-1,-1-1 1,0 1 0,1-1-1,-1 1 1,0 0 0,1-1-1,-1 1 1,1 0 0,-1 0-1,1-1 1,-1 1 0,1 0-1,-1 0 1,1 0 0,-1-1 0,1 1-1,-1 0 1,1 0 0,-1 0-1,1 0 1,20-5 69,46 0-344,-55 4 329,1 0 0,24 3-1,-25-2-43,0 1 0,-1-1-1,19-2 1,4-1-1500,-29 1 1377,-3 0 181,12 1 97,-7 0-85,0 1 0,1-1 1,-1-1-1,0 0 1,0 0-1,0 0 0,0-1 1,0 1-1,0-2 0,-1 1 1,1-1-1,-1 0 1,10-9-1,-3 6-101,0-2 191,-12 8-28,-1 1-85,1 0 0,-1 0 0,1 0 0,-1 0 0,0 0 0,1 0 0,-1 1 0,1-1 0,-1 0 0,0 0 0,1 0 0,-1 1 0,1-1 0,-1 0 0,0 0 0,1 1 0,-1-1 1,0 0-1,1 1 0,-1-1 0,0 0 0,0 1 0,1-1 0,-1 0 0,0 1 0,0-1 0,0 1 0,0-1 0,1 1 0,-1-1 0,0 0 0,0 1 0,0-1 0,0 1 0,0-1 0,0 1 0,0 0 0,-3 20 220,2-13-209,-1 36 128,2-30-51,-1 0-1,-3 21 0,-30 158 749,22-131-666,5-24 53,-19 61 0,16-82 187,9-17-402,1 0 0,0 0 0,0 0 1,0 0-1,0 1 0,0-1 0,0 0 1,-1 0-1,1 0 0,0 0 0,0 0 0,0 0 1,0 0-1,0 0 0,-1 0 0,1 1 0,0-1 1,0 0-1,0 0 0,0 0 0,-1 0 1,1 0-1,0 0 0,0 0 0,0 0 0,0 0 1,-1 0-1,1 0 0,0 0 0,0 0 0,0-1 1,0 1-1,-1 0 0,-1-11-82,2-35-5,3 0 0,2 0 0,1 1 1,3-1-1,2 2 0,22-62 1,0 35-41,-8 23 300,-15 25-271,17-26 0,-21 41 39,-1 0 0,1 1 0,0-1 0,0 1 0,1 0 0,10-7 0,-16 13 43,0 0 1,0 1-1,1-1 0,-1 0 1,0 1-1,0-1 1,1 1-1,-1-1 1,0 1-1,1-1 1,-1 1-1,1 0 1,-1 0-1,0 0 1,1 0-1,-1 0 1,1 0-1,-1 0 1,2 1-1,0 0 0,-1 0-1,0 0 1,1 0-1,-1 0 1,0 0-1,0 1 1,0-1-1,0 1 1,4 3-1,0 3 28,1-1 0,-1 2-1,-1-1 1,7 12 0,-10-15 33,0 0 0,0 1 0,0-1 1,0 0-1,-1 1 0,0-1 0,0 1 0,0 0 1,-1-1-1,0 1 0,0 0 0,0-1 0,-1 1 1,1-1-1,-2 1 0,1-1 0,0 1 0,-1-1 0,0 1 1,-1-1-1,-4 8 0,5-8-25,-1-1 1,-1 1-1,1-1 0,0 0 0,-1 0 1,0 0-1,0 0 0,0-1 0,-1 1 1,1-1-1,-1 0 0,0 0 0,0-1 1,1 0-1,-2 0 0,1 0 1,0 0-1,0-1 0,-1 0 0,1 0 1,-11 1-1,14-2-77,-1-1 1,1 1 0,-1 0-1,1-1 1,-1 0-1,1 0 1,-5-2 0,6 3 5,0 0 0,0 0 0,1-1 0,-1 1 0,0-1 0,0 1-1,1-1 1,-1 1 0,0-1 0,1 1 0,-1-1 0,1 0 0,-1 1 0,1-1 0,-1 0 0,1 0 0,-1 1 0,1-1 0,0 0 0,-1-1 0,2 1 51,1 0 0,-1 0 1,0 1-1,1-1 0,-1 0 0,1 0 0,-1 1 0,1-1 0,1 0 0,0 0 7,37-12 56,61-11 0,-53 13 113,13-3 176,106-39 0,-134 40-458,-19 8 214,1-1-1,-1 0 1,0-1-1,25-17 0,-35 20 313,-4 4-450,1-1 1,-1 1-1,0 0 0,0 0 0,0-1 0,1 1 0,-1 0 1,0 0-1,0-1 0,1 1 0,-1 0 0,0 0 1,1 0-1,-1 0 0,0-1 0,1 1 0,-1 0 0,0 0 1,0 0-1,1 0 0,-1 0 0,0 0 0,1 0 1,-1 0-1,1 0 0,-1 0 0,0 0 0,1 0 0,-1 0 1,0 0-1,0 0 0,1 0 0,-1 0 0,1 1 1,3 0 9,-1 0 1,1 0 0,-1 1 0,1-1 0,-1 1 0,0 0 0,0 0 0,0 0 0,0 0 0,0 0 0,0 1-1,0-1 1,-1 1 0,1 0 0,-1 0 0,0 0 0,0 0 0,0 0 0,0 0 0,-1 1 0,3 5-1,-1 4 73,0 0 0,-1 1 0,0-1 0,0 24 0,-2-22 109,1 1 0,4 24 0,-4-39-163,-1-1 0,0 1-1,0 0 1,1 0 0,-1-1-1,1 1 1,-1 0 0,1-1-1,-1 1 1,1-1 0,-1 1 0,1 0-1,-1-1 1,1 1 0,0-1-1,-1 0 1,1 1 0,0-1-1,0 0 1,-1 1 0,1-1 0,0 0-1,0 1 1,-1-1 0,1 0-1,0 0 1,0 0 0,-1 0-1,1 0 1,0 0 0,0 0 0,0 0-1,-1 0 1,1 0 0,0-1-1,1 1 1,1-1-21,0 0 1,0 0-1,0 0 1,-1 0-1,1-1 1,0 1-1,-1-1 0,1 1 1,3-4-1,23-20-267,47-30 0,-16 13 326,12-6 19,-82 57-80,0 0 0,1 1 0,0-1 0,-9 14 0,15-19 21,1 1-1,-1-1 1,1 0 0,0 0-1,1 1 1,-1 0 0,1-1-1,-1 1 1,2 0 0,-1-1-1,0 1 1,1 0 0,0 0-1,0 0 1,1 5 0,0-7-12,0 1 0,0-1 0,0 0 1,1 1-1,-1-1 0,1 0 1,0 0-1,0 0 0,0 0 0,0 0 1,0 0-1,1-1 0,-1 1 1,6 3-1,-4-3 39,1 1 0,0-1 0,1 0-1,-1 0 1,0 0 0,1-1 0,10 4 0,-7-5 4,0-1 0,0 1-1,0-1 1,0-1 0,0 0 0,0 0-1,-1-1 1,1 0 0,15-5-1,-20 5-46,1 0-1,0 0 1,-1-1-1,1 0 1,-1 1-1,0-1 1,0-1-1,0 1 1,0 0-1,-1-1 1,1 0-1,4-7 1,-7 9 20,1-1 1,-1 1 0,-1 0-1,1-1 1,0 1 0,-1 0 0,1-1-1,-1 1 1,1-1 0,-1 1 0,0-1-1,0 1 1,0-1 0,-1 1 0,1-1-1,-1 1 1,1 0 0,-1-1 0,0 1-1,0 0 1,0-1 0,0 1-1,0 0 1,0 0 0,0 0 0,-1 0-1,-3-4 1,-2-1 37,0 0 0,0 0 0,-1 0 0,0 1 0,0 1 0,-10-7 0,-1 2 34,-37-14 0,52 23-225,0 0 0,0 1 0,0-1 0,0 1 0,-6 0 1,9 0 110,0 0-68,3 0-235,44-2 369,85-16 0,5-1 34,-125 18-22,0 1 0,0 0 1,12 2-1,-19-2-16,0 1 1,0 0-1,1 0 0,-1 0 1,-1 1-1,1-1 0,0 1 1,0 0-1,0 0 0,-1 0 1,6 5-1,-1 0 74,0 0-33,-1-1 0,0 2 0,0-1 0,-1 1-1,0 0 1,7 12 0,-10-14-39,0-1 0,1 0 0,0 1 1,-1-1-1,1-1 0,1 1 0,-1 0 0,1-1 0,0 0 0,0 0 0,0-1 0,0 1 1,1-1-1,-1 0 0,1-1 0,0 1 0,11 2 0,4-2-91,-1 0 0,1-2 0,28-1 0,24-7-3796,-61 4 3261,-4-2-4461,-8 4 4569,0 0-1,0 0 1,1 1-1,-1-1 0,0 0 1,0 0-1,0 0 1,0 1-1,0-1 0,0 0 1,0 0-1,-1 0 1,1 1-1,0-1 0,0 0 1,-1 0-1,1 1 1,0-1-1,-1 0 0,1 1 1,-1-1-1,1 0 0,-1 1 1,1-1-1,-1 1 1,1-1-1,-1 1 0,-1-2 1,-10-11-2297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30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539 15 6464,'-5'-4'541,"4"3"-333,0 0 0,0 0 0,1 0 0,-1 0 1,0 1-1,0-1 0,0 0 0,0 1 0,0-1 0,0 1 0,0-1 0,0 1 0,0 0 0,0-1 0,0 1 0,0 0 1,-1 0-1,1 0 0,0-1 0,0 1 0,0 0 0,0 1 0,0-1 0,0 0 0,-1 0 0,1 0 0,0 1 1,-2 0-1,-18 11 2751,-35 26 0,25-15-1960,-300 237 3945,313-245-5354,11-10-257,0 1 1,-11 11-1,17-15 6,-1 0 1,0 1-1,1-1 0,-1 1 0,1-1 0,0 1 1,-2 3-1,3-5 403,0 0 0,0-1 1,0 1-1,0 0 0,0-1 1,0 1-1,0-1 0,0 1 1,1 0-1,-1-1 0,0 1 1,0-1-1,0 1 0,1 0 0,-1-1 1,0 1-1,1-1 0,-1 1 1,0-1-1,1 1 0,-1-1 1,1 1-1,-1-1 0,1 0 1,-1 1-1,1-1 0,0 1 1,1 1-283,11 9-4686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30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32 6304,'0'0'61,"0"0"-1,0 0 1,0 0 0,1 0-1,-1-1 1,0 1 0,0 0-1,0 0 1,0 0 0,0 0 0,0 0-1,1 0 1,-1 0 0,0-1-1,0 1 1,0 0 0,0 0 0,1 0-1,-1 0 1,0 0 0,0 0-1,0 0 1,1 0 0,-1 0-1,0 0 1,0 0 0,0 0 0,0 0-1,1 0 1,-1 0 0,0 0-1,0 0 1,0 0 0,0 0 0,1 0-1,-1 1 1,0-1 0,0 0-1,0 0 1,0 0 0,1 0-1,-1 0 1,0 0 0,0 0 0,0 1-1,0-1 1,0 0 0,19 8 16300,-18-8-15935,22-32 166,-18 27 17,-5 5-576,0 0 0,0 0 0,0 0 0,0 0-1,0 0 1,0 0 0,0 0 0,0 0 0,0 0 0,0 0 0,0 0 0,-1-1 0,1 1 0,0 0-1,0 0 1,0 0 0,0 0 0,0 0 0,0 0 0,0 0 0,0 0 0,0 0 0,0 0-1,0 0 1,0 0 0,0 0 0,0 0 0,0 0 0,0 0 0,0 0 0,0-1 0,0 1 0,0 0-1,0 0 1,0 0 0,0 0 0,0 0 0,0 0 0,0 0 0,-1 0 73,1 7 54,-1-3-281,-3 6-794,-3-8-2832,-22 23-12114,4-2 10885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37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345 621 2656,'-1'-1'287,"1"0"0,0 0 0,-1 0-1,1 0 1,0 0 0,0 0 0,0 0 0,-1 0 0,1 0 0,0 0 0,0 0-1,1-1 1,-1 0 125,0 1 1,0-1-1,0 0 0,0 1 0,0-1 0,0 1 0,-1-1 0,1 1 0,-1-4 0,-3-3 599,0 0 0,0 0 0,0 1-1,-11-14 1,13 18-845,-1 0 1,0 0-1,0 1 0,0-1 0,0 1 1,0 0-1,0 0 0,0 0 0,-1 0 0,1 1 1,-1-1-1,0 1 0,-7-2 0,8 3-70,0 0-1,0 0 0,0 0 1,0 0-1,0 0 0,0 1 0,1-1 1,-1 1-1,0 0 0,0 0 0,0 0 1,0 0-1,1 0 0,-4 3 1,-3 1 232,0 2 1,-11 9 0,-78 83 1759,83-82-1946,6-7 58,2-3-47,0 1 1,0-1-1,1 1 1,0 1-1,1-1 1,-6 12-1,10-18-143,1 0 0,-1 0 0,1 0-1,0 0 1,-1 1 0,1-1-1,0 0 1,0 0 0,0 1 0,1-1-1,-1 0 1,1 0 0,-1 0 0,1 0-1,0 1 1,-1-1 0,1 0 0,0 0-1,0 0 1,1-1 0,-1 1 0,0 0-1,3 2 1,3 4 71,1 0 0,0 0-1,13 9 1,-19-15-40,6 4-18,0-1 0,0 0 0,1 0 0,-1-1 1,1 0-1,0 0 0,0-1 0,1 0 0,-1 0 1,0-1-1,1-1 0,0 0 0,-1 0 0,1-1 1,0 0-1,-1 0 0,1-1 0,-1 0 0,16-5 1,8-2 2,0-2 1,0-1 0,-1-2-1,-1-1 1,0-1 0,49-33-1,-68 34 269,-12 14-291,0 0-1,1 0 1,-1 0 0,0-1-1,0 1 1,0 0-1,0 0 1,0-1 0,0 1-1,0 0 1,1 0-1,-1-1 1,0 1-1,0 0 1,0-1 0,0 1-1,0 0 1,0 0-1,0-1 1,0 1 0,0 0-1,-1 0 1,1-1-1,0 1 1,0 0 0,0-1-1,0 1 1,0 0-1,0 0 1,0 0-1,-1-1 1,1 1 0,0 0-1,0 0 1,0 0-1,-1-1 1,1 1 0,0 0-1,0 0 1,-1 0-1,1 0 1,0-1-1,0 1 1,-1 0 0,1 0-1,0 0 1,0 0-1,-1 0 1,1 0 0,0 0-1,0 0 1,-1 0-1,1 0 1,0 0 0,-1 0-1,1 0 1,0 0-1,0 0 1,-1 0-1,1 0 1,0 1 0,-3-1-23,1 0 1,0 1 0,0-1 0,0 1 0,0 0 0,0 0 0,0 0 0,0 0 0,0 0-1,0 0 1,0 0 0,-1 2 0,-23 21-50,23-21 84,0 1-47,-1-1 1,2 1 0,-1 0 0,0 0-1,1 0 1,-1 0 0,-2 8 0,4-11 33,1 1 1,-1 0 0,1-1-1,-1 1 1,1-1 0,0 1 0,0 0-1,0-1 1,0 1 0,0 0-1,0-1 1,0 1 0,0 0 0,1-1-1,-1 1 1,1-1 0,-1 1-1,1-1 1,-1 1 0,1-1-1,0 1 1,0-1 0,0 1 0,2 1-1,2 3-5,2-1 0,-1-1 0,1 1 0,0-1 0,0 0 0,0 0 0,0-1-1,0 0 1,1 0 0,0-1 0,-1 0 0,1 0 0,0-1 0,0 0 0,8 0 0,3-1 37,-1-1-1,1 0 1,-1-1 0,0-2 0,26-6 0,-32 6-46,0 0-1,0-1 0,13-7 1,-20 10 15,-1-1 1,0 0 0,0 0 0,0 0-1,0 0 1,0-1 0,-1 1-1,1-1 1,-1 0 0,5-7 0,-8 9-7,1 0 1,0 0 0,-1 0 0,0 0-1,1 0 1,-1 1 0,0-1-1,0 0 1,0 0 0,0 0 0,0 0-1,-1 0 1,1 0 0,-1 0 0,1 0-1,-1 0 1,1 0 0,-1 0 0,-1-1-1,0 0 50,1 0 0,-1 0 0,0 1 0,0-1 0,0 1 0,0-1 0,0 1-1,0 0 1,-1 0 0,1 0 0,-5-3 0,-2 1-15,-1 0 0,0 0 1,-1 1-1,1 0 0,-1 1 1,1 0-1,-1 1 0,0 0 1,-15 1-1,1 1-37,-1 2-1,-45 10 1,65-12-21,-1 1 0,1 0 0,0 0 0,0 0 0,0 1-1,0 0 1,0 0 0,1 1 0,-9 5 0,14-8 26,0-1 0,0 0 1,0 0-1,0 1 0,0-1 0,0 0 0,0 0 0,0 1 0,1-1 1,-1 0-1,0 0 0,0 1 0,0-1 0,0 0 0,0 0 0,0 1 1,1-1-1,-1 0 0,0 0 0,0 1 0,0-1 0,0 0 0,1 0 0,-1 0 1,0 0-1,0 1 0,1-1 0,-1 0 0,0 0 0,0 0 0,1 0 1,9 5 68,-5-3-57,1-1-1,0 0 1,0-1 0,0 1-1,0-1 1,0-1 0,0 1 0,6-2-1,50-12-51,-46 10-47,10-5 79,0 0 0,0-1 1,-1-2-1,-1-1 0,0 0 0,36-28 0,-40 26 29,0 1-1,25-12 0,-38 23-15,0-1-1,-1 1 0,1 1 1,1-1-1,-1 1 0,0 1 1,1-1-1,-1 1 0,0 1 1,1-1-1,8 2 0,-12-1 6,-1 1-1,0 0 1,0-1-1,0 2 1,1-1-1,-1 0 1,0 1-1,-1-1 1,1 1 0,0 0-1,0 0 1,-1 0-1,1 0 1,-1 0-1,0 1 1,1-1-1,-1 1 1,0 0-1,-1-1 1,1 1-1,0 0 1,-1 0-1,0 0 1,1 0 0,-1 0-1,0 1 1,-1-1-1,1 0 1,0 5-1,0-1 14,-1-1 1,1 1-1,-1 0 0,-1 0 1,1-1-1,-1 1 0,0 0 0,-1-1 1,0 1-1,0-1 0,0 1 1,-1-1-1,-5 10 0,-20 28 184,28-45-212,0 1-1,1 0 0,-1 0 1,0 0-1,0 0 0,0 0 1,0 0-1,0 0 0,0 0 1,0 0-1,0 0 0,0 0 1,0 0-1,0 0 0,0 0 1,1 0-1,-1 0 0,0 0 1,0 0-1,0 1 0,0-1 1,0 0-1,0 0 0,0 0 1,0 0-1,0 0 0,0 0 1,0 0-1,0 0 0,0 0 1,0 0-1,0 0 1,0 0-1,0 0 0,0 0 1,1 0-1,-1 0 0,0 0 1,0 0-1,0 1 0,0-1 1,0 0-1,0 0 0,0 0 1,0 0-1,0 0 0,0 0 1,0 0-1,0 0 0,0 0 1,0 0-1,0 0 0,0 0 1,0 1-1,-1-1 0,1 0 1,0 0-1,0 0 0,0 0 1,12-5-199,16-10 83,88-63-136,-75 49 255,-20 14 85,0 1 0,1 1 0,43-20 1,-63 33-84,-1-1 0,0 1 0,1-1 1,-1 1-1,0-1 0,1 1 1,-1 0-1,1 0 0,-1 0 1,1 0-1,-1 0 0,1 0 1,-1 0-1,0 0 0,1 1 1,-1-1-1,1 1 0,-1-1 1,0 1-1,1-1 0,1 2 1,-1 0 12,-1-1 0,1 1 1,-1-1-1,0 1 1,1 0-1,-1 0 1,0 0-1,0-1 1,0 1-1,0 0 1,0 0-1,0 5 1,1 1 25,0 1 0,-1 0 0,0-1 1,-1 1-1,-1 17 0,-1-16-39,0 0 0,0 0 0,-1-1 0,0 1 0,-6 13 0,2-16 189,4-2-178,3-4-108,5-6-170,2 1 164,-1 0 1,0 0 0,0-1-1,-1 0 1,1 0 0,-1 0-1,-1-1 1,1 1 0,-1-1-1,6-9 1,41-74-44,-35 60 210,-3 10 39,-13 19-95,0 0 1,0-1-1,0 1 0,1 0 0,-1 0 1,0-1-1,0 1 0,0 0 0,0 0 1,1 0-1,-1-1 0,0 1 0,0 0 1,0 0-1,1 0 0,-1 0 0,0-1 1,0 1-1,1 0 0,-1 0 0,0 0 1,1 0-1,-1 0 0,0 0 0,0 0 1,1 0-1,-1 0 0,0 0 0,0 0 1,1 0-1,-1 0 0,0 0 0,1 0 1,-1 0-1,0 0 0,0 0 0,1 0 0,-1 0 1,0 0-1,0 1 0,1-1 0,-1 0 1,0 0-1,0 0 0,1 0 0,-1 1 1,0-1-1,0 0 0,0 0 0,0 0 1,1 1-1,-1-1 0,0 0 0,0 0 1,0 1-1,0-1 0,0 0 0,0 0 1,1 1-1,-1-1 0,0 0 0,0 1 1,0-1-1,0 0 0,0 1 1,3 40 97,-1-16-65,-1 63 551,-2-53-386,1-31-194,3 8 22,-3-12-30,1 0-1,-1 1 1,0-1 0,0 0 0,1 1-1,-1-1 1,0 0 0,0 1 0,1-1-1,-1 0 1,0 0 0,1 1 0,-1-1-1,0 0 1,1 0 0,-1 0 0,1 0-1,-1 1 1,0-1 0,1 0 0,-1 0-1,1 0 1,-1 0 0,0 0 0,1 0-1,-1 0 1,1 0 0,-1 0 0,0 0-1,1-1 1,15-3 77,-10 1-92,6-1 7,0-1 0,-1 0 0,0-1 0,0 0 0,0 0 0,17-16 0,20-11 109,-18 13-49,-21 13-101,1 0 0,16-8 0,-21 13 53,0 1 337,-7 9-130,0-3-291,-7 15 33,0-1 0,-1 0-1,-1 0 1,-17 21 0,12-17 198,-26 48 0,24-31-68,-18 66 0,-3 46-8,13-49 134,22-85-178,5-23-167,7-33 151,21-131-276,-21 140 188,0 0 0,2 1 0,26-50 0,34-46-57,92-122-1,-106 175 12,-48 62 109,1-1 0,1 2 0,-1-1 1,20-12-1,-27 20-2,-1 0 0,0 1 1,0-1-1,1 1 0,-1-1 0,0 1 1,0-1-1,1 1 0,-1-1 1,1 1-1,-1 0 0,0 0 0,1 0 1,-1 0-1,1 0 0,-1 0 1,0 0-1,1 1 0,-1-1 0,0 0 1,1 1-1,1 0 0,-1 0-12,0 1 1,0-1-1,0 1 0,0-1 0,0 1 1,-1 0-1,1 0 0,0 0 0,-1 0 0,1 0 1,1 4-1,1 3-24,0 0 1,-1 1 0,0-1-1,0 1 1,1 12-1,-1 0 121,0 0 0,-2 1 0,-1-1 0,-2 24 0,1-37-49,0 1 1,-1-1 0,0 1 0,-1-1 0,0 0 0,0 0 0,-1 0 0,0-1 0,0 1 0,-1-1 0,0 0 0,-8 9 0,10-14-59,-1 1 0,1-1 0,-1 0 0,1-1 1,-1 1-1,0-1 0,0 1 0,-1-1 0,1 0 0,-9 2 0,5-2-89,1-1 0,-1 1 0,0-2 0,0 1-1,-14-2 1,0-1-166,0-2-1,1 0 0,-35-13 1,44 12 160,1 0 0,-1-1 0,-10-8 0,-9-3 401,37 20-308,74 33-109,-50-28 162,1-1 0,0-1 0,51 2 0,-71-7-3,6 0 40,0 0 0,1-2-1,-1 0 1,0-1 0,0 0 0,-1-1 0,1-1-1,0-1 1,28-13 0,-36 14-48,-1 0-1,1-1 1,-1 0-1,0 0 1,0-1 0,-1 0-1,1-1 1,-1 1-1,-1-1 1,1-1 0,-1 1-1,-1-1 1,0 0-1,0-1 1,0 1-1,-1-1 1,0 0 0,4-14-1,-4 5 73,0 0 0,1-22 0,-4 32-26,-1 0 1,0-1 0,-1 1-1,1 0 1,-2 0-1,1 0 1,-4-10 0,5 17-62,0 1 1,0-1-1,-1 1 1,1-1-1,0 1 1,0-1-1,0 1 1,0-1-1,-1 1 1,1-1-1,0 1 1,-1-1 0,1 1-1,0-1 1,-1 1-1,1 0 1,0-1-1,-1 1 1,1 0-1,-1-1 1,1 1-1,0 0 1,-1-1-1,1 1 1,-1 0 0,1 0-1,-1 0 1,1-1-1,-1 1 1,0 0-1,0 0 1,0 0-10,0 1 0,0-1 0,0 1 0,1 0 0,-1-1 0,0 1-1,0-1 1,0 1 0,1 0 0,-1 0 0,0 0 0,1-1 0,-1 1 0,0 2 0,-3 4-80,0 0-1,-5 14 1,1 7 104,2-1-1,1 1 1,-2 36 0,6-58 20,1 1 1,0 0-1,1 0 1,-1-1-1,1 1 1,1 0 0,-1-1-1,1 1 1,0-1-1,1 1 1,0-1 0,6 11-1,-8-15-22,1-1 1,-1 1-1,1-1 0,0 1 0,-1-1 1,1 1-1,0-1 0,0 0 0,0 0 0,0 0 1,0 0-1,1 0 0,-1 0 0,0-1 1,0 1-1,0-1 0,1 0 0,-1 1 0,0-1 1,1 0-1,-1 0 0,0-1 0,4 1 1,6-2-23,0-1 1,0 0 0,13-5 0,-14 5 15,116-45 70,-2 1-226,-123 47 161,-1-1 1,0 1-1,0 0 0,1-1 1,-1 1-1,0 0 0,1 0 0,-1 0 1,1 0-1,-1 0 0,0 0 1,1 1-1,-1-1 0,0 0 0,1 1 1,-1-1-1,0 1 0,0-1 0,1 1 1,1 1-1,-2-1 13,0 0 0,1 1 0,-1-1 1,0 1-1,0-1 0,0 1 0,0-1 0,0 1 0,0 0 0,-1-1 0,1 1 1,0 0-1,-1 0 0,1 0 0,-1 2 0,0 1 3,0-1 0,0 1 1,0-1-1,-1 0 0,0 1 0,0-1 0,0 0 0,0 1 1,-4 6-1,3-6 6,0-1 0,0 1 0,1 0 1,0 0-1,0 0 0,0 6 0,1-10-14,1-1-213,1 0 170,1-1-1,0 1 1,-1-1 0,1 0-1,-1 0 1,0 0-1,1 0 1,-1 0 0,0-1-1,0 1 1,0-1 0,1 1-1,1-3 1,26-27-57,-25 26 23,1-2 31,2-2 7,-1 1 0,1 0 0,1 0 0,-1 0-1,1 1 1,16-9 0,-24 16 27,-1 0 0,1-1-1,0 1 1,0 0 0,0 0-1,0 0 1,0 0 0,0 0-1,0 0 1,0 0 0,0 0-1,0 0 1,0 0 0,0 0-1,-1 0 1,1 1 0,0-1-1,0 0 1,0 1 0,0-1-1,0 1 1,-1-1 0,1 1-1,0-1 1,0 1 0,-1 0 0,1-1-1,0 1 1,-1 0 0,1 0-1,0 0 1,2 4 10,0 0 0,0 0 0,-1 0-1,3 6 1,-2-3-19,9 19 62,-6-11-25,2 0 1,16 27-1,-23-42-8,1 1 0,-1 0 0,0-1 0,1 1-1,0-1 1,-1 1 0,1-1 0,0 0 0,0 0 0,-1 0-1,1 0 1,0 0 0,0 0 0,0 0 0,0-1 0,0 1 0,0-1-1,1 1 1,-1-1 0,0 0 0,0 0 0,0 0 0,0 0-1,0 0 1,1 0 0,-1-1 0,0 1 0,0-1 0,0 1-1,0-1 1,0 0 0,0 0 0,2-1 0,10-5-18,-1-1 1,-1 0-1,1 0 1,-1-1-1,-1-1 1,0 0-1,14-16 0,3-10-96,27-41-1,11-16 93,-48 68 201,-12 16-144,0 1-1,0 0 1,11-10-1,-17 18-67,1 0 0,-1-1 1,0 1-1,0 0 0,1 0 0,-1-1 0,1 1 0,-1 0 0,0 0 0,1-1 1,-1 1-1,0 0 0,1 0 0,-1 0 0,1 0 0,-1 0 0,1 0 1,-1 0-1,0 0 0,1 0 0,-1 0 0,1 0 0,-1 0 0,1 0 0,-1 0 1,0 0-1,1 0 0,-1 0 0,1 1 0,0-1-5,0 1 0,-1 0 0,1-1 0,0 1 0,-1 0 0,1 0 0,0 0 0,-1 0 0,1-1 0,-1 1-1,0 0 1,1 1 0,7 33-178,-8-31 172,3 16 46,-1-1 1,-1 0 0,-1 0-1,-1 1 1,-4 22 0,4-35-4,0 0 1,-1 0-1,-1 0 1,1-1-1,-1 1 1,0-1-1,0 0 1,-7 10-1,8-14-40,0 1 1,0-1-1,0 0 1,0 0-1,0 0 0,-1 0 1,1 0-1,0 0 1,-1 0-1,0-1 0,1 0 1,-1 1-1,0-1 1,0 0-1,1 0 0,-1 0 1,0-1-1,0 1 1,0-1-1,0 0 0,0 0 1,-4 0-1,-68-14-788,64 14 488,-6-1-31,17 1 355,0 0 0,-1-1 0,1 1 0,0 0 0,-1 0 0,1 0 0,-1 0 0,1 0 0,0 0 0,0 0 0,-1 0 0,1-1 0,0 1 0,-1 0 0,1 0 0,0 0 0,-1-1 0,1 1 0,0 0 0,0 0 0,0-1 0,-1 1 0,1 0 0,0-1 0,0 1 0,0 0 0,-1 0 0,1-1 0,0 1 0,0-1 0,9 1-162,17 4 166,0-1 1,0-1-1,0-2 0,0 0 0,0-2 0,0-1 1,0-1-1,-1-1 0,47-16 0,-45 11 24,-2-1 0,1-1-1,-1-2 1,-1 0 0,43-35-1,-42 33 212,-22 14-123,1 0 1,-1 0-1,1 0 1,-1 0-1,3-4 1,-19 30-124,-84 134 202,91-150-170,1 1-1,0 0 0,1 0 0,0 0 0,-4 11 0,8-19-31,0-1 0,0 1 0,0-1-1,-1 1 1,1 0 0,0-1 0,0 1-1,0-1 1,0 1 0,0 0 0,0-1 0,1 1-1,-1-1 1,0 1 0,0 0 0,1 0 0,-1-1-7,0 0 0,0 0 1,0 0-1,0 1 0,1-1 1,-1 0-1,0 0 0,0 0 1,0 0-1,1 0 0,-1 0 1,0 0-1,0 0 0,1 0 1,-1 0-1,0 0 0,0 0 1,0 0-1,1 0 0,-1 0 1,0 0-1,0 0 0,0 0 1,1 0-1,-1 0 0,0-1 1,0 1-1,1 0 0,14-13-334,-11 5 247,1 1 1,-1-1-1,-1 0 1,4-11-1,6-11 7,-9 17 242,-1 4 250,-2 15-400,-1 10-184,-1-7 128,1-1-1,1 1 1,2 16-1,-3-23 62,1 0 0,-1 0 0,1 0 0,0 0 0,0 0 0,0 0 0,0 0 0,0 0 0,0 0 0,0-1 0,1 1 0,-1 0 0,1-1 0,-1 1-1,1-1 1,0 1 0,-1-1 0,1 0 0,0 0 0,3 2 0,2-1-1,0 0-1,0 0 1,1 0-1,-1-1 1,1 0 0,-1 0-1,1-1 1,-1 0-1,8-1 1,13-2-79,29-8-1,-51 10 62,14-3-62,-1-2-1,1 0 1,-1 0-1,0-2 0,19-11 1,-26 12 52,-1 0-1,0-1 1,-1 0 0,0 0 0,0-1-1,-1-1 1,0 0 0,15-21 0,2-14-34,35-84 0,-35 72 31,-1-2 72,35-125 1,-44 134 28,-10 32-38,-1 0 0,6-29 1,-11 43 66,1 0-74,-1 0 0,1 1 1,-1-1-1,0 0 0,-1-4 0,1 8-36,0 0-1,0 0 1,0 0 0,0 0 0,0 0-1,0-1 1,0 1 0,0 0 0,0 0-1,0 0 1,0 0 0,0 0 0,0 0-1,-1 0 1,1-1 0,0 1 0,0 0-1,0 0 1,0 0 0,0 0 0,0 0-1,0 0 1,0 0 0,-1 0 0,1 0-1,0 0 1,0 0 0,0 0 0,0 0-1,0 0 1,0 0 0,-1 0 0,1 0-1,0 0 1,0 0 0,0 0 0,0 0-1,0 0 1,-1 0 0,1 0 0,0 0-1,0 0 1,0 0 0,0 0 0,0 0-1,0 0 1,-1 0 0,-10 12-113,0 4 131,2-1 0,0 1 0,-7 18 0,3-7-58,2-1 73,0 0 0,2 1 0,-6 29 1,-11 83 138,22-118-161,-2 16 40,2 1 1,0 62 0,5-84-38,0-1 1,1 1-1,0-1 0,1 0 0,1 0 1,1 0-1,0 0 0,1-1 0,10 19 0,-15-31-32,1 1 0,0 0 0,0 0 0,0-1 0,0 1-1,1-1 1,-1 0 0,1 0 0,-1 0 0,1 0-1,0 0 1,0 0 0,-1-1 0,1 1 0,0-1-1,1 0 1,-1 0 0,0 0 0,0 0 0,0-1 0,1 1-1,3-1 1,-2 0 5,0 0-1,0-1 0,0 0 1,0 0-1,0 0 1,0 0-1,0-1 0,0 0 1,-1 0-1,1 0 1,-1-1-1,1 0 0,7-6 1,-2 0 36,1-1-1,-1-1 1,-1 0 0,0 0-1,-1-1 1,0 0 0,12-25-1,-15 28-61,-4 8 23,0-1 0,0 1 0,0-1 0,0 1 0,-1-1 0,1 1 0,-1-1-1,1 0 1,-1 1 0,1-3 0,-7 8 477,1 3-480,0 0-1,1 1 1,-1-1 0,1 1-1,1 0 1,-1 1 0,1-1-1,-2 13 1,4-19 34,1 0-1,0-1 1,-1 1 0,1 0 0,0 0-1,0 0 1,0 0 0,0-1 0,0 1-1,0 0 1,1 0 0,-1 0 0,1-1-1,-1 1 1,1 0 0,0-1 0,-1 1-1,1 0 1,0-1 0,0 1 0,0-1-1,0 1 1,1-1 0,-1 0 0,0 1-1,1-1 1,-1 0 0,0 0 0,3 1-1,1 0 14,0 0 0,0 0-1,0-1 1,1 1 0,-1-2-1,1 1 1,-1 0 0,11-1-1,6-1-19,0 0 0,-1-2-1,1 0 1,-1-2 0,0 0 0,21-9-1,-13 3-55,0-2 0,-1-1 0,41-28 0,-43 25 91,-13 9 42,-1 0-1,22-19 0,-33 26-61,0 0 0,0 0 0,1 0 0,-1 0 0,0 0 0,0 0 1,0 0-1,1 0 0,-1 1 0,0-1 0,1 1 0,-1-1 0,0 1 0,1-1 0,-1 1 0,1 0 0,-1-1 0,2 1 0,-2 1-19,-1 0-1,0-1 1,1 1-1,-1 0 0,0 0 1,0 0-1,0-1 1,0 1-1,0 0 1,0 0-1,0-1 1,0 1-1,0 1 1,0-1-2,0 4-9,-1 0-1,1-1 0,-1 1 0,0 0 0,0 0 0,0-1 0,-1 1 0,1 0 1,-1-1-1,0 1 0,-1-1 0,1 0 0,-1 0 0,-3 4 0,-4 3 54,0-1 1,-1 0-1,-16 12 0,-10 8 205,35-28-282,0 0-1,0-1 1,0 1 0,0-1 0,0 1-1,0-1 1,-1 0 0,1 0 0,0 0 0,-1 0-1,1 0 1,-3 0 0,4-1 107,1 0-76,0 0-1,0 0 0,-1 0 1,1 0-1,0 0 0,0 0 0,0 0 1,0 0-1,0 0 0,-1 0 0,1 0 1,0 0-1,0 0 0,0 0 0,0 0 1,0 1-1,0-1 0,0 0 0,-1 0 1,1 0-1,0 0 0,0 0 0,0 0 1,0 0-1,0 1 0,0-1 0,0 0 1,0 0-1,0 0 0,0 0 0,0 0 1,0 0-1,0 1 0,0-1 0,0 0 3,1 0 1,0 0 0,0 0 1,0 0-1,0 0 1,0 0-1,0 1 1,0-1-1,0 0 1,0 1-1,0-1 1,0 0-1,0 1 1,0-1-1,1 2 1,-2-2 2,1-1-1,-1 1 1,0 0 0,0 0 0,0-1 0,0 1 0,1 0-1,-1-1 1,0 1 0,0 0 0,1 0 0,-1 0-1,0-1 1,1 1 0,-1 0 0,0 0 0,0 0 0,1 0-1,-1-1 1,0 1 0,1 0 0,-1 0 0,0 0 0,1 0-1,-1 0 1,0 0 0,1 0 0,-1 0 0,1 0-1,11 0 255,-11 0-305,1 0 31,7-1-139,7-1 6,-15 2 64,-1 0-16,1 0 112,-1 0 0,0 0 0,0 1 0,1-1 0,-1 0 0,0 0 0,0 0 0,1 1 0,-1-1 0,0 0 0,0 0 0,0 1 0,1-1 0,-1 0 0,0 1 0,0-1 0,0 0 0,0 1 1,0-1-1,0 0 0,0 0 0,0 1 0,0-1 0,0 0 0,0 1 0,0-1 0,0 1 0,-3 7 15,-1-1-1,0 1 1,0-1 0,-1 0-1,1 0 1,-2 0 0,1 0-1,-1-1 1,0 0 0,-9 7-1,12-11-29,0 0 0,0 0 0,0 0 0,0 0 0,0-1 0,-1 1 0,1-1 0,0 0 0,-1 0 0,1 0 0,-1 0 0,1-1 0,-1 0 0,1 1 0,-1-1 0,1-1 0,-1 1 0,-4-1 0,-7-2-14,0 0 1,1-1-1,-15-7 1,18 7 89,10 4-71,0 0 0,0 0 0,0-1 0,0 1 0,1 0 0,-1-1 0,0 1 0,0 0 1,1-1-1,-1 1 0,0-1 0,1 1 0,-1-1 0,0 0 0,1 1 0,-1-1 0,1 0 0,-1 1 0,1-1 0,-1 0 1,1 1-1,-1-1 0,1 0 0,0 0 0,0 0 0,-1-1 0,1 1 7,1 1 0,-1-1 1,0 0-1,1 0 0,-1 0 0,1 0 1,-1 1-1,1-1 0,-1 0 0,1 1 0,0-1 1,-1 0-1,1 1 0,0-1 0,-1 1 1,1-1-1,0 1 0,0-1 0,0 1 0,0-1 1,-1 1-1,1 0 0,0 0 0,1-1 0,17-3 27,0 0-1,0 1 0,0 2 0,0-1 0,27 3 0,-16 0-20,57 0-23,79-2-3662,-117 0-2800,-35 2 1913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37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1 185 9632,'0'-20'3584,"26"3"-2784,9-6-256,-7 11 992,25-4-961,37-1 1185,23 2-992,3 3-128,-3-1-384,14 2-1440,26 2 640,-11 3-3167,-10-8 2047,-6 14-5664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39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29 679 4384,'-2'0'133,"1"0"1,0-1-1,-1 1 1,1 0-1,-1 0 1,1 0-1,-1-1 1,1 2-1,-1-1 1,1 0-1,-3 1 1,3-1-45,1 0 0,-1 1 0,1-1 0,-1 0 0,1 1 0,-1-1 0,1 1 0,-1-1 1,1 1-1,-1-1 0,1 1 0,0-1 0,-1 1 0,1-1 0,0 1 0,0 0 0,-1-1 0,1 1 0,0-1 0,0 1 0,0 0 0,0-1 0,-1 1 0,1 0 1,1 3 3691,9-9-2346,-1 3-1081,-1-1 0,0-1 0,1 0 0,-1 0 0,-1 0 0,1-1 0,12-11 0,10-12 266,49-61 0,17-40 691,-55 71-652,-28 41-504,148-210 1413,-159 225-1508,-1 0 1,0 0-1,0 0 0,0 1 1,0-1-1,0 0 0,0 0 0,-1 0 1,1 0-1,-1-1 0,1 1 1,-1-2-1,0 4-48,0 0 0,0 0 0,0-1 0,0 1 0,0 0 0,0 0 0,0 0 0,0 0 0,0-1 0,0 1 0,0 0 0,0 0 0,0 0 0,0 0 1,0-1-1,0 1 0,0 0 0,-1 0 0,1 0 0,0 0 0,0 0 0,0-1 0,0 1 0,0 0 0,0 0 0,0 0 0,-1 0 0,1 0 0,0 0 0,0 0 0,0 0 0,0-1 0,-1 1 0,1 0 0,0 0 0,-8 3 79,-6 7-183,-6 10 59,1 1 0,1 0 0,1 1 0,1 1 0,0 1 0,2 0 0,1 1-1,1 0 1,-11 36 0,-17 60 0,34-101 151,2 1-1,0 0 1,1 0-1,0 22 1,3-40-97,0 0 1,0 0-1,1 0 1,-1 0-1,1 0 1,-1-1-1,1 1 1,0 0-1,0 0 0,0 0 1,0 0-1,1-1 1,1 3-1,-2-3-19,1 0-1,-1-1 1,1 1 0,0-1-1,0 0 1,0 0-1,-1 1 1,1-1 0,0 0-1,1-1 1,-1 1-1,0 0 1,0 0 0,0-1-1,0 0 1,1 1-1,-1-1 1,3 0 0,4 0 40,-1 0 1,1 0-1,0-1 0,0 0 1,0 0-1,-1-1 1,1-1-1,0 1 1,11-7-1,-9 4 6,0-1 0,-1-1 0,0 0 1,0 0-1,0-1 0,9-10 0,6-11 100,-2-1 0,-1-1-1,27-48 1,-39 63-87,142-212 739,-108 159-330,-21 31-204,-21 35-171,0-1-1,-1 1 1,1 0 0,-1-1 0,1 0-1,-1 1 1,0-1 0,-1 0 0,1 1 0,-1-1-1,1 0 1,-1-6 0,0 10-97,0-1 1,0 1-1,0 0 1,0 0-1,0 0 1,0 0-1,0 0 1,0 0-1,0 0 1,0 0-1,0 0 1,0-1-1,0 1 1,0 0-1,0 0 1,0 0-1,0 0 1,0 0-1,0 0 1,-1 0-1,1 0 1,0 0-1,0 0 1,0-1-1,0 1 1,0 0-1,0 0 1,0 0-1,0 0 1,0 0-1,0 0 1,0 0-1,0 0 1,0 0-1,-1 0 1,1 0-1,0 0 1,0 0-1,0 0 1,0 0-1,0 0 1,0 0-1,0 0 1,0 0-1,0 0 1,0 0-1,-1 0 1,1 0-1,0 0 1,0 0-1,0 0 1,0 0-1,0 0 1,0 0-1,0 0 1,0 0 0,-7 5-125,-5 10-36,-2 5 184,3-3 57,0 0 1,1 0 0,-7 20 0,-2 19 114,3 1 0,-12 75 1,2-3-213,6-24 363,12-60-119,-1-17 30,8-24-248,-1 0 0,1-1 0,0 1 0,0 0 0,0-1 0,0 1 0,0 4 0,1-8-5,0 0 0,0 1 0,1-1 0,-1 0-1,0 0 1,0 1 0,0-1 0,0 0 0,0 0 0,0 1 0,0-1 0,-1 0 0,1 0 0,0 0 0,0 1 0,0-1 0,0 0-1,0 0 1,0 1 0,0-1 0,0 0 0,0 0 0,-1 0 0,1 1 0,0-1 0,0 0 0,0 0 0,-1 0 0,1 0 0,0 0-1,0 1 1,-1-4 181,5-2-210,1-1 0,-1 1 0,0-1 0,0-1-1,-1 1 1,0 0 0,0-1 0,4-11 0,5-12 21,-9 23-11,1 1-1,0-1 0,0 1 1,0 0-1,1 0 0,0 0 1,0 1-1,1-1 1,8-6-1,-11 10 8,-1 1 0,1-1 0,-1 1 0,1 0 0,-1 0 0,1 0 0,0 0 1,-1 0-1,1 0 0,0 0 0,0 1 0,0 0 0,-1 0 0,1-1 0,0 1 0,0 1 0,0-1 0,0 0 0,0 1 0,-1 0 1,1-1-1,0 1 0,-1 0 0,1 0 0,0 1 0,-1-1 0,5 4 0,49 37-24,28 20 173,-65-50-136,1-1 0,0-1 0,0-1 0,35 11 0,-47-17 24,0-1-1,1 0 1,0-1-1,-1 0 1,1 0-1,0-1 0,-1 0 1,1 0-1,0-1 1,-1 0-1,1-1 1,-1 0-1,1 0 0,14-7 1,-19 7-56,-1 0 0,0-1 0,0 1 0,0 0 0,0-1 0,0 0 0,0 0 0,-1 0 0,1 0 0,-1 0 1,0-1-1,0 1 0,0-1 0,-1 1 0,1-1 0,-1 0 0,0 1 0,0-1 0,1-5 0,0-4 2,-1-1 0,0 1 1,0 0-1,-3-18 0,2 28 36,0 1 1,-1-1-1,1 1 0,-1-1 1,1 1-1,-1-1 1,0 1-1,0-1 0,0 1 1,0 0-1,-3-3 1,4 4 1,-1 0 0,0 0-1,0 0 1,0 0 0,0 0 0,0 0 0,0 1 0,-1-1 0,1 1 0,0-1 0,0 0 0,0 1 0,-1 0-1,1-1 1,0 1 0,0 0 0,-1 0 0,1-1 0,0 1 0,-1 0 0,1 0 0,0 1 0,-3-1-1,-5 2 22,0 1 0,0-1-1,0 2 1,1-1 0,-1 1-1,1 1 1,0-1 0,0 1-1,0 1 1,1-1 0,0 1-1,0 1 1,0-1 0,1 1-1,-7 10 1,12-15-35,0-1-1,0 0 1,0 1 0,0-1-1,1 1 1,-1-1-1,1 1 1,-1 0 0,1-1-1,-1 1 1,1-1 0,0 1-1,0 0 1,0-1-1,0 1 1,0 0 0,0-1-1,0 1 1,1 0 0,0 2-1,0-2 2,0 1 0,1-1 0,-1 1 0,1-1 0,0 1 0,-1-1 0,1 0 0,0 0 0,0 0 0,5 3 0,4 2-99,0 0 0,0-1 1,1-1-1,15 6 0,-17-7-300,0-1 0,0-1 0,1 1 0,-1-2 0,1 1 0,13-1 0,-13-2-1099,0 1 1,0-2-1,14-2 1,-10 2-740,-13 2 1507,1-1 0,0 1 0,-1 0 0,1-1 1,-1 1-1,1-1 0,-1 0 0,1 0 0,3-2 0,-1-7-4735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39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8 109 9888,'-8'-9'3648,"25"9"-2816,1-3-256,0-2 1119,14 2-1055,31-6 864,35 1-864,15 1-480,0-6-128,12-2-704,27 4 384,-2-3-3423,-15 3 2079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41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1 297 6720,'1'1'313,"0"0"1,0-1-1,0 1 1,0-1-1,0 1 1,0-1-1,0 1 1,1-1-1,-1 0 1,0 0-1,1 1 1,8 1 1198,-3 0-1097,1 0 0,-1 0 0,0-1 0,1 0 1,-1-1-1,1 0 0,-1 0 0,1 0 0,-1-1 0,15-3 0,0-2 109,-1 0 0,29-13 1,-17 5-144,60-34 0,-85 43-319,0-1 0,0 1 0,-1-1 0,0-1 0,0 1 0,0-1 0,-1-1 0,0 1 0,0-1 0,-1 0 0,0 0 0,6-12 0,-10 17-16,0 0 0,0 0 0,0 0 1,-1-1-1,1 1 0,-1 0 0,0 0 0,1 0 1,-1-1-1,-1 1 0,1 0 0,0 0 1,-1 0-1,0-1 0,0 1 0,0 0 0,0 0 1,0 0-1,0 0 0,-1 0 0,0 1 1,1-1-1,-1 0 0,0 1 0,0-1 0,-1 1 1,1 0-1,0 0 0,-1 0 0,-5-4 1,4 3-15,0 1 1,-1-1 0,0 1 0,1 0 0,-1 0 0,0 1 0,0-1 0,0 1 0,0 0 0,0 1 0,0-1 0,0 1 0,-1 0 0,1 0 0,0 0 0,0 1-1,0 0 1,-9 3 0,5 0 63,-1 0-1,1 1 0,0 0 1,1 1-1,-1 0 0,1 0 1,0 1-1,1 0 0,0 0 1,0 1-1,0 0 0,-9 15 1,2 1 49,0 2-1,2 0 1,-13 35 0,23-55-128,0 0-1,0 0 1,1 0 0,0 1 0,0-1-1,0 0 1,1 1 0,0-1 0,0 1 0,1-1-1,-1 0 1,1 1 0,4 11 0,-3-14 13,0 0 0,0 0 0,0 0 1,0 0-1,0-1 0,1 1 1,0-1-1,0 0 0,0 1 1,0-1-1,0-1 0,1 1 1,-1 0-1,1-1 0,0 0 0,-1 0 1,1 0-1,0 0 0,0 0 1,1-1-1,7 2 0,8 0 20,0-1 1,0-1-1,1-1 0,-1 0 0,23-5 0,-31 4-41,39-3 18,1-3 0,55-16 0,-87 18 5,0-1-1,-1-2 1,0 0 0,0-1 0,0 0 0,-1-2 0,-1 0 0,20-17 0,-29 21 51,-1 0 0,0 0-1,0-1 1,-1 1 0,8-14 0,-12 18-39,0 0-1,-1-1 1,1 1-1,-1-1 1,1 1-1,-1-1 1,0 0-1,0 1 1,-1-1-1,1 0 1,-1 0-1,0 0 1,0 1-1,0-1 1,-1 0-1,0-7 1,0-8-167,1 18 6,1 3-363,2 11 614,0-1 0,-1 0 1,0 1-1,-1 0 0,0 22 0,-1-30-103,-1 2 3,1 1 0,0 0 0,1 0 0,-1 0 0,1-1-1,1 1 1,0-1 0,0 1 0,0-1 0,1 1 0,4 7 0,-6-13-15,0-1 0,0 1 0,1-1 0,-1 1 0,1-1 0,-1 1 0,1-1 0,-1 0 1,1 0-1,0 0 0,0 0 0,-1 0 0,1 0 0,0 0 0,0-1 0,0 1 0,0-1 1,0 1-1,0-1 0,0 0 0,0 1 0,4-2 0,3 1-16,0-1-1,-1-1 1,18-4 0,-14 2-96,4 0 110,-1-1 1,0-1 0,0-1-1,0 0 1,0-1-1,-1 0 1,-1-1 0,0-1-1,0 0 1,0 0-1,-2-2 1,1 1 0,-1-2-1,-1 1 1,0-1-1,-1-1 1,-1 0 0,0 0-1,12-30 1,-12 25 216,7-22-180,-15 40-75,0 0 0,0-1 0,1 1 0,-1 0 0,1 0 0,-1 0 0,1-1 0,-1 1 0,1 0 0,0 0 0,-1 0 1,1 0-1,0 0 0,0 0 0,0 0 0,0 0 0,0 0 0,2 0 0,-2 0 21,0 1-1,0 0 1,1 0-1,-1-1 1,0 1 0,0 0-1,0 0 1,1 0 0,-1 1-1,0-1 1,0 0 0,1 0-1,-1 1 1,0-1 0,0 1-1,0-1 1,0 1 0,0-1-1,0 1 1,2 1-1,0 1 42,1 0 0,-1 0 0,0 0 0,0 0 0,0 1 0,0-1 0,-1 1-1,4 6 1,14 33 82,-16-28-82,0 0 0,-1 0 0,0 1 1,-2-1-1,1 25 0,3 32-69,-4-70 36,-1 1 0,1 0 0,-1-1 0,1 1 0,0-1 0,0 1 0,0-1 1,0 1-1,1-1 0,-1 0 0,1 1 0,-1-1 0,1 0 0,0 0 0,0 0 0,0-1 0,0 1 0,0 0 1,0-1-1,0 1 0,5 1 0,-3-1-17,0-1-1,0 0 1,0 0 0,0 0-1,0-1 1,1 1 0,-1-1 0,0 0-1,0 0 1,0 0 0,1-1-1,-1 0 1,5-1 0,9-3-12,0-2 0,-1 1 0,0-2 1,28-17-1,-19 8 2,-2 0 0,27-25 1,-41 32 10,15-17 0,-25 27 5,0 0 1,1-1 0,-1 1 0,0-1-1,1 1 1,-1-1 0,0 1-1,1-1 1,-1 1 0,0-1-1,0 1 1,0-1 0,0 1-1,1-1 1,-1 1 0,0-1-1,0 1 1,0-1 0,0 1-1,0-1 1,-1 0-4,1 1 1,0 0-1,0-1 0,0 1 0,-1 0 0,1 0 0,0-1 1,0 1-1,-1 0 0,1 0 0,0-1 0,0 1 0,-1 0 1,1 0-1,0 0 0,-1 0 0,1 0 0,0-1 1,-1 1-1,1 0 0,0 0 0,-1 0 0,-1 0 7,0 0-1,0 0 1,1 0-1,-1 0 1,0 0 0,1 1-1,-1-1 1,0 1-1,1-1 1,-1 1-1,-2 1 1,-5 4 18,2 1 0,-1 0 0,1 1-1,0 0 1,0 0 0,1 0 0,0 1 0,1 0 0,0 0 0,-5 11 0,10-19-15,-15 35-15,14-33 4,1 0-1,-1 0 0,0 0 1,1 0-1,-1 0 0,1 0 1,0 0-1,0 0 0,1 0 1,0 6-1,-1-8 18,1 0 0,0 0 0,-1 0-1,1 0 1,0 0 0,0 0 0,0 0 0,-1-1 0,1 1-1,0 0 1,0 0 0,0-1 0,0 1 0,1-1 0,-1 1-1,0-1 1,0 1 0,0-1 0,0 1 0,0-1 0,1 0 0,-1 0-1,0 0 1,0 0 0,0 0 0,2 0 0,36-3-64,-35 2 34,4 0-57,1-1 0,0-1 0,-1 1 0,1-1 0,14-9 0,-18 10 70,-1-1 0,0 1 0,1-1 0,-1 0 1,-1-1-1,1 1 0,0-1 0,-1 0 1,0 1-1,0-1 0,5-9 0,-7 12 20,-1-1 0,1 0 0,-1 1 0,1-1 0,-1 0-1,0 0 1,0 1 0,0-1 0,0 0 0,0 1 0,0-1 0,0 0 0,-1 0-1,1 1 1,-1-1 0,1 0 0,-1 1 0,1-1 0,-1 1 0,0-1 0,0 1-1,0-1 1,0 1 0,0-1 0,-1 0 0,-2-3-10,-1 1 0,1 0 0,-1 0-1,0 0 1,-8-4 0,8 5-61,6 5-46,13 7 159,-3-5-57,-1-1 0,1 0-1,0-1 1,0 0-1,0 0 1,0-1-1,16-1 1,4-1 41,45-8 0,-59 5 28,0 0-1,0-1 1,0 0 0,-1-1-1,0-1 1,0-1 0,-1 0-1,0-1 1,23-18 0,39-37 343,-71 59-367,0 1 0,0-1-1,0 1 1,13-6 0,-17 9-14,-1 0 0,1 1 1,-1-1-1,0 1 0,1 0 0,-1-1 1,1 1-1,-1 0 0,1 0 1,-1 0-1,1 0 0,-1 0 1,1 0-1,1 1 0,-2-1 7,0 1-1,-1-1 1,1 1-1,0-1 0,0 1 1,0 0-1,-1-1 1,1 1-1,0 0 1,-1 0-1,1-1 1,-1 1-1,1 0 1,-1 0-1,1 0 1,-1 0-1,1 0 1,-1 0-1,0 0 1,1-1-1,-1 1 0,0 0 1,0 2-1,2 14 158,-2 0-1,0 0 1,-1 0-1,-5 30 0,3-23-30,-1 32 0,3-44-67,2 0 0,0 0 0,0 0 0,5 21 0,-5-29-89,1 0 1,-1 0-1,1-1 1,0 1-1,0 0 1,0-1-1,1 1 1,-1-1-1,1 0 1,-1 0-1,1 0 1,0 0-1,0 0 1,1-1-1,-1 1 1,1-1-1,6 3 1,-1-1-89,0 0 1,0-1-1,1-1 0,-1 1 1,18 0-1,48 0-1093,-59-3 829,-13 0 197,15 0-1048,0 0 1,0-1 0,0 0-1,0-2 1,33-9-1,-31 4-4157,32-19 0,-52 27 5343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6:55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58 3648,'-2'-9'1050,"4"12"38,15-14 4907,-16 11-5520,23-18 4328,-17 7-2302,-7 11-2407,0-1 0,0 1 1,1-1-1,-1 1 0,0 0 0,-1-1 0,1 1 0,0 0 0,0-1 0,0 1 0,0-1 0,0 1 1,0 0-1,0-1 0,0 1 0,-1 0 0,1-1 0,0 1 0,0 0 0,0-1 0,-1 1 1,1 0-1,0 0 0,-1-1 0,1 1 0,0 0 0,0 0 0,-1-1 0,0 1 0,-1-1-36,0 1 1,-1 0-1,1 0 0,0 0 0,-1 0 0,1 0 1,0 0-1,-1 0 0,1 1 0,0-1 0,-1 1 0,1 0 1,0 0-1,0 0 0,-4 2 0,-3 0 89,-77 17 957,79-19-805,11-5 184,-2 2-430,0 1-1,0 0 0,0 0 0,0 1 0,0-1 0,0 0 0,3 0 1,-3 1 144,-2 10 507,-9 32 448,8-40-1028,1-1-108,0-1 0,0 1 0,0-1 0,0 1 0,-1 0 0,1-1-1,0 1 1,0 0 0,0-1 0,0 1 0,1 0 0,-1-1 0,0 1 0,0 0 0,0-1 0,0 1 0,1-1 0,-1 1 0,0 0 0,1 0-1,0 0 1,-1 0 0,1 0 0,0-1 0,0 1 0,-1 0 0,1 0-1,0-1 1,0 1 0,0-1 0,0 1 0,0-1 0,0 1-1,0-1 1,0 0 0,0 1 0,0-1 0,0 0 0,0 0 0,0 1-1,0-1 1,0 0 0,0 0 0,0 0 0,0-1 0,0 1-1,2 0 1,31-6 79,-33 6-90,10-2 6,-6 1-6,0 0-1,0 0 0,0 0 0,0-1 1,0 0-1,0 0 0,0 0 0,-1 0 1,7-5-1,-10 6 76,22 0-6581,-10 6-3136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1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20 1472,'-8'-5'4602,"7"-4"614,-1 8-4905,0 0-1,0 0 0,0 1 1,0-1-1,0 1 0,0-1 0,0 1 1,0 0-1,0 0 0,0 0 1,0 0-1,-1 0 0,1 0 0,0 1 1,0-1-1,-2 2 0,-34 11 89,34-11-206,-6 3-99,2 0 1,-1 0 0,1 1-1,-1 0 1,2 0-1,-1 1 1,1 0-1,-10 13 1,-4 2 206,-33 36 476,2 2 0,3 2 1,-55 93-1,98-142-674,0 1 1,1 0-1,0 0 0,1 0 0,1 0 1,0 0-1,1 1 0,1 0 0,0-1 1,2 28-1,0 37 70,-1-56-30,0 0 1,1 0-1,5 25 1,0-23 62,0 1 1,18 40 0,-18-53-129,0 0 0,1 0 0,1-1 1,0 0-1,0-1 0,18 18 1,25 20 63,50 54 324,-95-96-451,-1 0 0,-1 1 0,1 0 1,-1-1-1,0 2 0,-1-1 1,0 0-1,0 1 0,-1-1 0,0 1 1,1 16-1,0 5 73,-2 0 0,-3 33 1,0-34 95,-10 48 0,9-62-115,-1 0-1,-1-1 0,0 0 1,-1 0-1,-9 15 0,1-5-2,-2-2 0,-26 30-1,-42 36 211,44-47-135,4-4 134,-44 48 148,16-1-359,-11 15-869,57-76-2011,18-23 2764,0 0 1,0 0-1,0 0 1,0 1-1,0-1 1,0 0-1,0 0 1,0 0-1,0 0 1,0 0-1,0 0 1,0 1-1,0-1 1,0 0-1,0 0 0,0 0 1,-1 0-1,1 0 1,0 0-1,0 0 1,0 0-1,0 0 1,0 0-1,0 0 1,0 1-1,0-1 1,-1 0-1,1 0 1,0 0-1,0 0 1,0 0-1,0 0 1,0 0-1,0 0 0,-1 0 1,1 0-1,0 0 1,0 0-1,0 0 1,0 0-1,0 0 1,0 0-1,-1 0 1,1 0-1,0 0 1,0-1-1,0 1 1,0 0-1,0 0 1,0 0-1,0 0 0,0 0 1,-1 0-1,1 0 1,0 0-1,0 0 1,0 0-1,0-1 1,0 1-1,0 0 1,1-9-3473,6-6 469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4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48 6880,'-108'-36'2560,"105"29"-1984,3 2-160,8 5-2624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1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3552,'0'-12'10901,"0"20"-9744,-23 74 2118,16-31-2031,-1 83 0,7-85-772,-1 343 2095,3-210-1913,-1 159-473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2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14 473 3648,'-13'0'12090,"18"-9"-10229,30-27-659,-2 3-985,165-157 506,-137 136-390,-35 33-178,-24 20-157,0-1-1,0 1 1,0 0-1,0 0 1,0 0-1,1 0 1,-1 0-1,0 0 1,1 1 0,3-1-1,-5 1 3,0 0 0,0 0 0,0 0 0,0 1 0,0-1 0,0 0 0,0 1 0,0-1 0,-1 1 0,1-1 0,0 1 0,0-1 0,-1 1 0,1 0 0,0-1 0,-1 1 0,1 0 0,0-1 0,-1 1 0,1 0 1,-1 0-1,1 0 0,-1 0 0,9 23 116,-1 21 256,4 66 1,5 29 594,-14-129-799,0-1 0,1 1-1,0-1 1,1 0-1,0 0 1,11 16 0,-15-25-134,-1 1 0,1-1 0,0 0 1,-1-1-1,1 1 0,0 0 1,0 0-1,0 0 0,0 0 1,0-1-1,0 1 0,0 0 0,0-1 1,0 1-1,0-1 0,0 1 1,0-1-1,1 1 0,-1-1 0,0 0 1,0 0-1,0 0 0,1 1 1,-1-1-1,0 0 0,0 0 0,1-1 1,-1 1-1,0 0 0,0 0 1,0-1-1,1 1 0,-1-1 0,2 0 1,1-2 35,1 1 0,0-1 0,-1-1 0,0 1 0,1-1 0,-1 0 0,4-5 0,16-21 63,-2-2 1,31-56 0,-15 22-93,2 5-171,86-103-1,-106 140 122,-13 15-176,1-1 1,0 1 0,14-11-1,-21 20 168,0-1 1,0 0-1,0 0 0,0 1 0,1-1 0,-1 0 0,0 1 0,0 0 1,1-1-1,-1 1 0,0 0 0,1-1 0,-1 1 0,1 0 0,-1 0 0,0 0 1,1 0-1,-1 0 0,0 1 0,1-1 0,-1 0 0,0 1 0,1-1 1,-1 0-1,0 1 0,0 0 0,0-1 0,1 1 0,-1 0 0,0 0 1,0-1-1,0 1 0,0 0 0,1 2 0,2 1 34,0 1-1,0 0 1,-1-1-1,0 2 1,0-1-1,3 7 1,10 26 121,19 77 1,-2 43 0,-28-113-799,-5-34-1494,1 0 1,4 20 0,-1-20 292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2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5312,'0'-12'5594,"0"14"-5282,0-1 0,1 0 0,-1 0-1,0 0 1,1 0 0,-1 0 0,1 0 0,0 0-1,-1 0 1,2 2 0,5 8 749,-2 11-190,-1-1 1,0 1 0,-2 0-1,0 30 1,-2-31-548,2 225 2139,-3-100-1694,19 159-1,0-113-608,-17-149-700,-1-27-2230,0-5-3797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2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105 192 2816,'0'-1'62,"0"1"0,-1-1 0,1 1 0,0 0 0,0-1 0,0 1 0,0 0 0,0-1 0,0 1 0,0-1 0,0 1 0,0 0 0,0-1 0,0 1 0,0-1 0,0 1 0,0 0 0,0-1 0,0 1 0,0-1 0,1 1 0,-1 0 0,0-1 0,0 1 0,0 0 0,1-1 0,-1 1 0,0 0 0,0-1 0,1 1 0,-1 0 0,1-1 0,15-14 2011,-4 3-288,-10 8-1082,0 0 1,0 0 0,0-1 0,-1 1-1,2-8 1,-1 1 1127,-1 6-1315,-2 0 0,1 0 0,0 0 0,-1 0 0,0 0 0,0 0 0,-1 0 1,1 0-1,-1 1 0,0-1 0,0 1 0,-5-8 0,-15-13 551,21 24-1034,0 0 0,0 0 0,-1 0 0,1 0 0,0 0 0,-1 0 1,1 0-1,-1 0 0,0 1 0,1-1 0,-1 0 0,1 1 0,-1 0 0,0-1 1,1 1-1,-1 0 0,0 0 0,1 0 0,-1 0 0,0 0 0,0 0 0,-2 1 1,0 0-24,1 0 0,0 0 0,-1 0 0,1 0 1,0 0-1,0 1 0,0-1 0,0 1 0,-5 4 1,5-4 25,0 1 0,0-1 1,1 1-1,-1-1 1,1 1-1,0 0 0,0 0 1,0 0-1,0 0 1,1 0-1,-1 1 0,1-1 1,-1 0-1,1 1 0,1-1 1,-1 1-1,0-1 1,1 1-1,-1-1 0,1 1 1,0 0-1,1-1 1,-1 1-1,0-1 0,1 1 1,0-1-1,0 1 1,0-1-1,0 1 0,1-1 1,-1 0-1,1 0 1,2 4-1,14 23 352,-8-15-27,-1 1 1,7 16-1,-7-12-114,-7-16-228,0 0-1,0 0 1,0 0 0,-1 0 0,0 1 0,1 4 0,0 7 28,0-3-15,0 0 0,-1 0 0,-1 0 0,-2 18 1,-2 1 180,3-19-162,0 1-1,-1-1 1,-8 23 0,7-26 28,1-1 1,-2 14 0,-4 14-2299,8-35 1459,-1 0 1,0 0-1,0 0 0,0-1 1,0 1-1,0 0 1,0-1-1,-2 3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2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6464,'-1'-2'7734,"1"2"-7591,10-2 3661,30-2-2526,-12 1 168,47-8 666,-32 3-1408,77-3 0,-86 10-1728,0 0-5952,-16 1-2043,-5 0 5169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2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99 2496,'0'-3'310,"-1"-1"1,1 1-1,-1 0 0,1 0 1,0 0-1,0-1 1,0 1-1,1 0 0,-1 0 1,1-1-1,0 1 1,0 0-1,0 0 0,1-3 1,0 2 305,0 0 1,-1 1-1,0-1 0,0 0 1,1-6-1,-1-9 5051,6 96-2830,-11 83-815,0-68-1479,3-30-246,-2 239 1001,4 159-27,-2-243-1166,-7-165-1769,11-49 1008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89 3808,'-12'-7'1227,"-4"11"5556,-18-4 3324,34 0-10087,0 0 1,-1 0 0,1 0 0,0 0 0,0 0-1,0 0 1,0 0 0,0 0 0,0 0 0,0 0-1,-1 0 1,1 0 0,0 0 0,0 0 0,0 0-1,0 0 1,0-1 0,0 1 0,0 0 0,-1 0-1,1 0 1,0 0 0,0 0 0,0 0-1,0 0 1,0 0 0,0 0 0,0-1 0,0 1-1,0 0 1,0 0 0,0 0 0,0 0 0,-1 0-1,1 0 1,0 0 0,0-1 0,0 1 0,0 0-1,0 0 1,0 0 0,0 0 0,0 0 0,0 0-1,0-1 1,0 1 0,1 0 0,-1 0-1,0 0 1,0 0 0,0 0 0,0 0 0,0 0-1,0-1 1,0 1 0,0 0 0,0 0 0,0 0-1,0 0 1,0 0 0,1 0 0,-1 0 0,0 0-1,0 0 1,0 0 0,0-1 0,0 1 0,0 0-1,18-9 740,25-11 1,8-2-740,-35 15-130,0 0 1,29-6 0,-45 13 107,1 0-9,0-1 1,0 1-1,0 0 0,-1 0 1,1 0-1,0 0 0,0 0 0,0 0 1,0 0-1,0 0 0,-1 0 0,1 0 1,0 0-1,0 0 0,0 1 0,0-1 1,-1 0-1,1 1 0,0-1 0,0 0 1,-1 1-1,1-1 0,0 1 0,0-1 1,0 2-1,0-1-4,0 1 0,0-1 0,0 1 0,-1-1 0,1 1 0,0-1 0,-1 1 0,1 0 0,-1-1 0,0 1 0,1 0 0,-1 1 0,0 3 31,0-1 0,0 0 0,-1 0 0,1 1 0,-1-1 1,0 0-1,-4 10 0,-3-2 152,-1 1 1,0-1 0,-1-1 0,0 0 0,-19 17-1,20-21-110,-67 72 634,76-80-669,0 1-1,-1-1 1,1 0 0,0 0-1,0 1 1,0-1 0,-1 0-1,1 0 1,0 1 0,0-1-1,0 0 1,0 1-1,0-1 1,0 0 0,-1 1-1,1-1 1,0 0 0,0 1-1,0-1 1,0 0-1,0 1 1,0-1 0,0 0-1,0 1 1,1-1 0,-1 0-1,0 1 1,0-1 0,0 1-1,10 5 766,14-2 246,-1-2-728,65 9 99,-75-9-388,0 1-1,0 1 1,0 0-1,19 9 0,9 2-438,-40-14-64,4-1-2190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2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435 553 2912,'1'-1'169,"0"1"0,-1 0 0,1 0-1,-1-1 1,1 1 0,0-1 0,-1 1 0,1 0 0,-1-1 0,1 1 0,-1-1 0,0 1-1,1-1 1,-1 1 0,1-1 0,-1 0 0,0 1 0,1-1 0,-1 1 0,0-1 0,0 0-1,1 1 1,-1-1 0,0 0 0,0 1 0,0-2 0,0 1 127,0 0 0,1 1 0,-1-1-1,0 0 1,0 1 0,0-1 0,0 0 0,0 0 0,0 1 0,0-1 0,-1 0 0,1 1 0,0-1-1,0 0 1,0 1 0,-1-1 0,1 0 0,0 1 0,-1-1 0,1 0 0,-1 1 0,1-1-1,-1 1 1,1-1 0,-1 1 0,1-1 0,-1 1 0,0-1 0,-2 0 36,-1 0 0,1 1 0,0-1 0,0 1 0,-1 0-1,1 0 1,0 0 0,0 1 0,-1-1 0,1 1 0,0 0 0,-5 1 0,-42 18 129,34-13-37,-101 49 381,19-7-476,85-42-257,0 1 0,1 0 1,1 1-1,-1 1 0,-14 15 1,23-22-38,1 1 1,0-1-1,-1 1 1,1-1-1,0 1 1,1 0-1,-1-1 1,1 1-1,-1 0 0,1 0 1,0 0-1,1 1 1,-1 5-1,1-8 7,0 0-1,0 1 0,0-1 0,0 0 0,1 1 0,-1-1 0,1 0 0,0 1 0,0-1 0,-1 0 0,2 0 0,-1 1 0,0-1 1,0 0-1,1 0 0,-1-1 0,1 1 0,-1 0 0,1 0 0,0-1 0,-1 1 0,1-1 0,4 3 0,-1-2 46,1 1 0,0-1 0,0-1-1,0 1 1,0-1 0,0 0 0,0 0 0,0-1-1,1 0 1,-1 0 0,0 0 0,0-1-1,10-2 1,2-1-28,-1 0 0,0-2 0,24-10 0,-22 7-84,0-1 1,-1-1 0,0 0-1,0-1 1,-2-1 0,18-17-1,-27 22 2,0 0 1,-1 0-1,0-1 0,0 0 1,-1 1-1,0-2 0,4-12 0,0-2 53,8-42 0,-8 23 2,-2-1 0,3-71 0,-10 59-56,-2-1 1,-18-101 0,2 98 183,18 60-166,0-1 1,0 1-1,0 0 0,0 0 0,0-1 0,0 1 0,0 0 1,0-1-1,0 1 0,0 0 0,0 0 0,0-1 0,0 1 0,0 0 1,-1 0-1,1-1 0,0 1 0,0 0 0,0 0 0,0 0 1,-1-1-1,1 1 0,0 0 0,0 0 0,0 0 0,-1 0 1,1-1-1,0 1 0,0 0 0,-1 0 0,1 0 0,0 0 1,0 0-1,-1 0 0,1 0 0,0 0 0,-1 0 0,1 0 0,0 0 1,0 0-1,-1 0 0,1 0 0,0 0 0,-1 0 0,1 0 1,0 0-1,0 0 0,-1 0 0,1 0 0,0 1 0,0-1 1,-1 0-1,1 0 0,0 0 0,0 1 0,-2 0 4,1 0 1,0 0-1,0 0 0,0 0 0,0 0 1,0 1-1,0-1 0,1 0 0,-1 1 0,-1 1 1,0 6-13,-1 0 0,1 0 0,1 0 0,-1 11 0,-6 94 683,5 1-1,25 229 1,1-223-550,-11-67-974,-12-53 666,0-1 1,0 1 0,0 0 0,0-1 0,0 1-1,0-1 1,1 1 0,-1 0 0,0-1 0,0 1-1,1-1 1,-1 1 0,0-1 0,1 1 0,-1-1-1,0 1 1,1-1 0,-1 0 0,1 1 0,-1-1-1,1 1 1,0-1-512,0 0 0,0 0 0,0 0 0,0 0-1,0 0 1,0 0 0,0 0 0,0 0 0,0-1 0,0 1 0,0 0-1,1-1 1,10-3-2062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2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6976,'-1'-7'14042,"2"55"-11573,-10 255 2043,9-235-4384,1-30-117,-1-26-1357,3 17 4038,-2-16-6611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2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20 244 6816,'-16'-3'2197,"16"3"-2111,0 0 0,0 0 0,0-1-1,-1 1 1,1 0 0,0 0 0,0 0 0,0 0 0,-1 0-1,1 0 1,0-1 0,0 1 0,0 0 0,0 0 0,0 0-1,-1 0 1,1-1 0,0 1 0,0 0 0,0 0 0,0 0-1,0-1 1,0 1 0,0 0 0,0 0 0,0 0 0,0-1 0,6-7 6985,12-9-5437,134-144 4547,-148 157-6015,0 1-1,0 0 1,0 0 0,0 0-1,0 0 1,9-4 0,-12 7-135,0-1 1,1 1-1,0-1 1,-1 1-1,1-1 1,-1 1-1,1 0 1,-1 0-1,1-1 1,0 1-1,-1 1 0,1-1 1,-1 0-1,1 0 1,0 0-1,-1 1 1,1-1-1,-1 1 1,1 0-1,-1-1 1,1 1-1,-1 0 1,0 0-1,3 1 1,4 7 139,-1-1 0,1 1-1,-2 1 1,1-1 0,7 17 0,-6-12 29,0 0 0,14 16 1,-19-26-137,0 0 1,0-1 0,1 0 0,-1 0 0,1 0 0,0 0 0,0-1 0,0 0 0,0 1-1,0-1 1,0-1 0,7 3 0,-5-3-29,0 0 0,0 0 0,0-1 0,0 0 0,0 0 0,0 0 0,0-1 0,0 0 0,-1 0 0,1 0 0,9-4 0,-4 0-14,0 0 1,-1 0-1,0 0 0,0-2 0,11-8 0,50-47-994,-61 52-606,0-1 0,11-16 0,-19 24 855,-1 1 0,0 0-1,1-1 1,-1 1 0,0-1 0,0 1 0,-1-1-1,1 0 1,0-2 0,2-3-2391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52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8 848 2144,'-7'1'548,"8"-2"-242,0 1-1,0 0 0,0 0 0,0-1 0,0 1 0,0-1 0,0 1 0,0-1 0,0 1 0,0-1 0,0 0 0,0 1 0,0-1 0,0 0 0,0-1 0,10-15 395,13-27 0,-15 26-405,20-30-1,20-22 5,-2-2 0,36-78-1,65-168 422,-145 311-728,7-21 439,-10 27-411,1-1 0,-1 1 1,0 0-1,0 0 0,0 0 0,0 0 1,0 0-1,0-1 0,0 1 0,0 0 1,0 0-1,0 0 0,-1 0 0,1 0 1,0 0-1,-1-1 0,1 1 1,-1 0-1,1 0 0,-2-1 0,1 1-18,0 1 0,0-1 1,1 1-1,-1-1 0,0 1 0,0 0 0,0-1 0,0 1 0,0 0 0,0 0 0,0 0 0,0 0 0,0 0 0,1 0 1,-1 0-1,0 0 0,0 0 0,0 0 0,0 1 0,0-1 0,0 0 0,0 0 0,0 1 0,1-1 0,-1 1 0,0-1 0,0 1 1,0-1-1,1 1 0,-1 0 0,0-1 0,1 1 0,-2 1 0,-2 1-19,0 1-1,0 1 1,1-1 0,-6 8-1,2 0 8,1 0-1,1 0 1,0 1-1,-6 19 1,-7 57 83,8-38-19,-5 17 53,3 1-1,-6 121 1,18-180-80,1 0 1,-1 1-1,2-1 1,-1 0-1,2 0 1,3 12-1,-5-21 0,-1 1 0,1-1 0,0 0 0,-1 1 0,1-1 0,0 0 0,0 0-1,0 1 1,0-1 0,0 0 0,0 0 0,0 0 0,0-1 0,1 1 0,-1 0 0,0 0 0,0 0 0,1-1 0,-1 1 0,1-1 0,-1 1 0,0-1 0,1 0 0,-1 1-1,1-1 1,-1 0 0,1 0 0,-1 0 0,1 0 0,-1 0 0,1-1 0,-1 1 0,3-1 0,3-1-23,1 0-1,-1 0 1,0-1 0,-1 0 0,10-5 0,-4 1 67,-1-1 1,1 0 0,-1 0-1,-1-1 1,0 0 0,0-1-1,0 0 1,-2-1 0,1 0-1,-1 0 1,-1-1 0,0 0-1,-1 0 1,0-1 0,6-18-1,35-141 122,-11 32-98,1-39 65,-37 154 199,-4 17-247,3 7-121,1 1 0,0 0 0,0 0 0,-1 0 0,1 0 0,0 0 0,-1 0 0,1 0 0,0 1 0,-1-1 0,1 0 1,0 0-1,0 0 0,-1 0 0,1 0 0,0 0 0,0 0 0,-1 1 0,1-1 0,0 0 0,0 0 0,-1 0 0,1 1 0,0-1 1,0 0-1,0 0 0,0 0 0,-1 1 0,1-1 0,0 0 0,0 1 0,0-1 0,-4 8-18,0 0 0,0 0-1,1 0 1,0 0-1,1 0 1,0 1 0,-2 11-1,2-8 23,-29 200 222,20-122-11,-27 113 1,28-164 9,-6 46 0,15-57 317,1-27-85,3-2-386,0-1 1,-1 1-1,1-1 0,-1 1 1,1-1-1,-1 0 1,0 0-1,0 0 0,3-3 1,16-21-20,32-49 0,-1 0-268,-31 48 76,-15 43-401,-5-9 549,0 0-1,0-1 0,0 1 0,-1-1 0,0 1 0,-1 0 0,0 7 0,-1 16 1,2-20-19,-1-2 79,1 0-1,0 0 1,1-1-1,0 1 1,0 0 0,0 0-1,1-1 1,0 1-1,4 8 1,2 6 394,-8-21-224,4-1-183,-1 0-1,0 0 0,0-1 1,0 1-1,0-1 0,0 0 1,1 0-1,-1 0 0,-1 0 1,1-1-1,0 1 0,0-1 1,0 0-1,-1 1 0,1-1 1,-1-1-1,3-1 0,3-7 54,0 1-1,-1-1 0,9-16 1,-10 16-106,0 0 1,1 0 0,11-13-1,-10 14 27,-6 7-547,1 9 91,-1-3 398,14 31-152,10 19 340,-23-49-83,0 1 0,0-1-1,1 1 1,-1-1 0,1 0-1,0-1 1,0 1-1,6 4 1,-8-7-9,0-1-1,0 1 1,0 0-1,1 0 1,-1-1-1,0 1 1,0-1-1,0 0 1,1 0-1,-1 1 1,0-1-1,0-1 1,1 1-1,-1 0 1,0-1-1,0 1 1,0-1-1,4-1 1,1 0 53,0-1 0,-1-1 0,1 1 0,6-6 0,-4 3-51,1-1 0,-2 0 0,1 0 0,-1-1 0,-1 0 0,1-1 0,10-15 0,5-13-144,-2-1 1,20-46-1,-35 73-152,-6 11 224,0 0 0,1 0 0,-1 0-1,0 0 1,0 0 0,0 0 0,0 0-1,0 0 1,1 1 0,-1-1 0,0 0-1,0 0 1,0 0 0,0 0 0,0 0-1,0 0 1,1 0 0,-1 0-1,0 1 1,0-1 0,0 0 0,0 0-1,0 0 1,0 0 0,0 0 0,0 0-1,0 1 1,0-1 0,0 0 0,0 0-1,0 0 1,0 0 0,0 0 0,0 1-1,0-1 1,0 0 0,0 0 0,0 0-1,0 1 1,0 26-819,0-20 858,0 10 57,-1 0 0,0-1-1,-1 1 1,-1-1 0,-1 1 0,0-1 0,-1 0 0,-1 0 0,0-1 0,-2 0 0,1 0 0,-2-1 0,0 1-1,-21 24 1,28-37-47,0 1 0,0-1-1,-1 0 1,1-1 0,0 1-1,-1 0 1,0-1 0,1 1-1,-1-1 1,0 0-1,1 0 1,-1 0 0,0 0-1,0 0 1,0-1 0,0 1-1,0-1 1,0 0 0,0 0-1,0 0 1,0 0 0,0 0-1,0-1 1,1 1-1,-1-1 1,0 0 0,0 0-1,0 0 1,0 0 0,-4-4-1,-3-1 31,6 3-112,-1 0-1,1-1 1,-1 1 0,1-1 0,0 0 0,1 0 0,-1 0 0,1 0 0,-5-8 0,8 12 36,0 0 1,0-1-1,0 1 0,0-1 0,0 1 0,0 0 0,0-1 0,0 1 0,0 0 0,0-1 0,0 1 1,0 0-1,0-1 0,0 1 0,1 0 0,-1-1 0,0 1 0,0 0 0,0-1 0,1 1 0,-1 0 0,0-1 1,0 1-1,1 0 0,-1 0 0,0 0 0,1-1 0,-1 1 0,0 0 0,1 0 0,-1 0 0,0-1 1,1 1-1,-1 0 0,1 0 0,16-5-181,-13 4 103,13-2 24,0 1 0,0 0-1,0 2 1,28 1 0,-7 0 64,-6 0-321,0 2 0,0 0 0,57 15 0,-85-17-298,0 0-1,0 1 1,0-1-1,0 1 1,0 0-1,0 0 1,-1 0-1,1 0 1,4 4-1,-6-3 4,0-1-1,0 0 1,0 0-1,-1 1 1,1-1-1,-1 1 0,1-1 1,-1 1-1,0 0 1,0-1-1,0 1 1,-1 0-1,1 0 1,0 3-1,0 11-1629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3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30 176 2496,'-10'-11'1368,"10"11"-1342,0-1 1,0 1 0,1 0-1,-1 0 1,0 0 0,0 0-1,0 0 1,0 0 0,0 0 0,0 0-1,0 0 1,1 0 0,-1 0-1,0 0 1,0 0 0,0 0 0,0-1-1,0 1 1,0 0 0,0 0-1,0 0 1,0 0 0,0 0 0,1 0-1,-1 0 1,0-1 0,0 1-1,0 0 1,0 0 0,0 0 0,0 0-1,0 0 1,0 0 0,0-1-1,0 1 1,0 0 0,0 0 0,0 0-1,0 0 1,0 0 0,0-1-1,0 1 1,-1 0 0,1 0 0,0 0-1,0 0 1,0 0 0,0 0-1,0 0 1,0-1 0,0 1 0,0 0-1,0 0 1,0 0 0,-1 0-1,1 0 1,0 0 0,0 0 0,0 0-1,0 0 1,0 0 0,0 0-1,-1 0 1,1 0 0,0 0-1,0-1 67,0 1 0,1 0-1,-1 0 1,0 0 0,0 0-1,0 0 1,0-1-1,0 1 1,0 0 0,0 0-1,1 0 1,-1 0-1,0-1 1,0 1 0,0 0-1,0 0 1,0 0 0,0-1-1,0 1 1,0 0-1,0 0 1,0 0 0,0-1-1,0 1 1,0 0-1,0 0 1,0 0 0,0 0-1,0-1 1,0 1-1,0 0 1,0 0 0,-1 0-1,1-1 1,0 1 0,0 0-1,0 0 1,0 0-1,0 0 1,0 0 0,0-1-1,-1 1 1,1 0-1,0 0 1,0 0 0,0 0-1,0 0 1,-1 0-1,1 0 1,0-1 0,0 1-1,-1 0 1,-8-6 3665,6 7-1518,-3 1 784,52-3 1289,65-10-3176,-50-1-568,-1-2 0,59-22 1,17-5-224,-118 36-347,7-2-18,0 1 1,1 1-1,42-3 1,-37 10-41,-29-2-127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3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85 6304,'-53'0'3493,"174"-4"7787,178-23-6839,-290 26-4152,173-9 775,-108 9-1793,89-15 0,-132 11-718,50-10-8733,-57 10 7178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3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12 5408,'-13'-11'10634,"-3"201"-3929,6-106-5698,-61 460 438,70-535-1522,0 0-1,2 18 1,-1-8-2315,0-19 2303,0 0 0,0 0-1,0 0 1,0 1-1,0-1 1,0 0 0,0 0-1,0 0 1,0 1-1,0-1 1,0 0 0,0 0-1,0 0 1,0 0 0,0 1-1,0-1 1,0 0-1,0 0 1,0 0 0,0 0-1,0 1 1,0-1-1,0 0 1,0 0 0,-1 0-1,1 0 1,0 1 0,0-1-1,0 0 1,0 0-1,0 0 1,-1 0 0,1 0-1,0 0 1,0 0-1,0 0 1,0 0 0,-1 1-1,1-1 1,0 0 0,0 0-1,0 0 1,0 0-1,-1 0 1,1 0 0,0 0-1,0 0 1,0 0 0,-1 0-1,1 0 1,0 0-1,0 0 1,0-1 0,0 1-1,-1 0 1,1 0-1,0 0 1,0 0 0,0 0-1,0 0 1,-1 0 0,1 0-1,0 0 1,0-1-1,0 1 1,0 0 0,0 0-1,-10-13-6722,9 2 3655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3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15 7040,'-3'-15'11522,"0"21"-8762,-7 11-2281,-1-2-1,0 1 1,-1-2-1,-1 1 1,-20 16 0,4-2-98,-89 98 366,24-16 154,85-97-745,9-13-109,-1 0 0,1 1 0,-1-1 0,0 0 0,1 0-1,-1 1 1,0-1 0,0 0 0,0 0 0,-2 1 0,75-6 1468,-37 0-1402,51-1 0,-22 3-73,92 2 283,-113 1-3091,1-1-3986,-40 0 5634,-1 1 0,0-1 0,0 1 0,0 0 0,1 0 0,-1 0 0,0 0 0,0 1 0,0-1 0,-1 1 0,6 3 0,9 6-2581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3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8128,'0'-1'197,"0"1"1,1 0-1,-1-1 1,0 1-1,0 0 0,0-1 1,0 1-1,0 0 1,0-1-1,0 1 1,0 0-1,0-1 1,0 1-1,0-1 0,0 1 1,0 0-1,0-1 1,0 1-1,-1 0 1,1-1-1,0 1 1,0 0-1,-2-3 1877,3 5-663,0 0-1168,-1-1 0,0 1-1,1-1 1,-1 1 0,0 0 0,0-1 0,0 1-1,0-1 1,-1 1 0,1-1 0,0 1-1,-1-1 1,1 1 0,-1 1 0,-1 5 456,-3 115 2653,5-84-2928,-1 1 0,-8 43 0,-2 18-177,-1-1-1086,10-92-5694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3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7456,'0'-3'3146,"5"4"-1802,9 9 475,-10-5-1326,0 1-1,0-1 1,-1 1-1,1 0 1,-1 0 0,-1 0-1,1 1 1,-1-1-1,0 0 1,1 8 0,1 10 500,2 35 1,-5-43-539,1 53 830,-8 96 1,-8-63-584,6-55-615,7-38-370,-8 39 623,8-44-1302,-1 0 0,1 0 1,-1 0-1,-4 7 0,5-7-809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3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7232,'0'0'2314,"13"-8"1014,-12 7-2995,1 1 0,0-1 0,-1-1 0,0 1-1,1 0 1,-1 0 0,0 0 0,1-1 0,-1 1-1,0-1 1,1-1 0,9-9 1225,24-22 917,-21 20-1107,22-18 0,-33 30-1198,0 0 1,0-1 0,0 1 0,0 1-1,1-1 1,-1 0 0,1 1 0,-1 0-1,5-2 1,-7 3-131,1 0 0,-1 0 1,1 0-1,-1 1 0,1-1 0,-1 0 0,1 0 0,-1 1 1,1-1-1,-1 1 0,1-1 0,-1 1 0,0 0 0,1 0 1,-1-1-1,0 1 0,1 0 0,-1 0 0,0 0 1,0 0-1,0 0 0,0 1 0,0-1 0,0 0 0,1 2 1,7 11 255,1 0 1,1-1 0,15 15 0,-20-23-182,0 0 0,0 0-1,0-1 1,1 0 0,-1 0 0,1-1 0,0 0 0,0 0 0,14 3-1,-8-3 1,0-2-1,0 1 0,0-2 0,0 1 0,1-2 0,-1 0 0,0 0 0,0-2 0,0 1 0,20-8 0,3-3-1016,-1-2 1,47-26-1,-67 31-1903,-6 4 863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3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612 115 5152,'-2'0'534,"-8"-1"3752,4-5-904,-25-6-145,20 7-2369,0 1 0,-20-5 0,22 7-541,0 0 1,0-1-1,1 0 1,-1-1-1,1 0 1,-10-5-1,12 4-112,3 2-75,-1 1 0,-1-1 0,1 1-1,0-1 1,-1 1 0,1 0 0,-6-1 0,-21-9 434,24 9-446,1 1-1,0 0 0,-11-3 0,14 5-133,1-1-1,-1 1 0,0 0 1,1 0-1,-1 0 1,0 0-1,1 1 1,-1-1-1,0 1 1,1 0-1,-1 0 1,1 0-1,-3 1 1,-6 4-65,1 1 1,-18 14 0,5-3 83,-6 3 284,-43 38 0,61-48-157,1 0 0,0 0 0,1 1 0,1 0 0,0 0 0,-11 24 0,11-19-27,1 1 1,1 0-1,1 0 1,1 0-1,0 1 1,1-1-1,1 1 1,1 0-1,1 0 1,0 0-1,5 23 1,-4-31-43,1 0 1,1 0 0,0 0 0,1-1-1,0 1 1,0-1 0,1 0 0,0 0 0,1 0-1,0-1 1,1 0 0,0 0 0,0-1-1,1 0 1,0 0 0,1 0 0,-1-1 0,1-1-1,1 0 1,12 7 0,-2-3 20,0-1 0,1-2 0,1 0 0,-1-1 0,1-1 1,0 0-1,0-2 0,0-1 0,1-1 0,31-2 0,67-12 143,-100 13-245,-18 1-258,0-1-1,-1 1 1,1-1-1,-1 0 1,1 0 0,0-1-1,-1 1 1,1 0 0,-1-1-1,1 1 1,0-1 0,3-2-1,-5 1-1376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3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6560,'0'-1'108,"-13"-18"16482,26 19-15705,1 0-698,0 0 0,0 1-1,26 5 1,-40-5-175,1 0 1,0-1-1,0 1 1,0 0-1,0 0 0,0-1 1,-1 1-1,1 0 1,0 0-1,-1 0 1,1 0-1,-1 0 0,1 0 1,-1 0-1,1 0 1,-1 0-1,0 0 1,0 1-1,1-1 0,-1 0 1,0 0-1,0 0 1,0 0-1,0 2 1,0 1 36,0 0 0,0 1 1,-1-1-1,1 0 0,-1 0 1,-1 5-1,-78 202 890,79-209-883,0 0 0,1-1 0,-1 1 0,0 0 0,1 0 0,0 0 0,-1 0 0,1 0 0,0-1 0,0 1 0,0 0 0,0 0 0,0 0 0,1 0 0,-1 0-1,1 0 1,-1-1 0,1 1 0,0 0 0,-1 0 0,1-1 0,0 1 0,0 0 0,0-1 0,0 1 0,1-1 0,-1 1 0,0-1 0,1 0 0,-1 1 0,0-1 0,1 0 0,0 0 0,-1 0 0,1 0 0,0 0 0,-1-1 0,1 1 0,0 0 0,0-1 0,0 1 0,0-1 0,2 1 0,59 4 478,-37-5-4785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949 22 5312,'-4'-5'260,"-11"-8"3754,14 12-3837,1 1 1,-1 0-1,0-1 0,1 1 1,-1 0-1,0-1 1,1 1-1,-1 0 1,0 0-1,1 0 1,-1-1-1,0 1 1,0 0-1,1 0 1,-1 0-1,0 0 1,1 0-1,-1 1 1,0-1-1,0 0 0,1 0 1,-1 0-1,0 1 1,-6 3 222,1 0 0,0 0 0,0 0 1,0 1-1,0 0 0,1 0 0,0 1 0,-6 7 0,-34 57 1126,2-2-531,-87 81 1155,-1 0-950,111-121-1008,2 1 1,1 1-1,2 1 1,0 0-1,3 0 1,0 2-1,2-1 1,1 2-1,-7 63 1,14-83-106,1 0 0,0 1-1,2-1 1,-1 1 0,2-1 0,0 0 0,0 1 0,2-1 0,0 0-1,0-1 1,1 1 0,1-1 0,12 21 0,14 21 149,6 8 17,49 111-1,-71-136-115,-2 1-1,-2 1 1,-2 0-1,5 44 1,-13-71-82,-1 0-1,-1-1 1,0 1 0,0 0 0,-2 0 0,1-1-1,-2 1 1,0-1 0,0 1 0,-7 15-1,-5 3 33,-2 0-1,-28 39 1,-47 51 283,88-116-349,-155 176 219,58-70 43,-52 49-1201,141-152-95,0 1-1047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52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82 7232,'-53'-45'2656,"48"37"-2048,1-4-192,4 9-544,0-2-32,0 2-736,0-2 512,4 18-3104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4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7872,'-3'3'926,"-1"1"-1,1-1 1,0 1 0,0 0-1,0 0 1,1 1 0,-4 7 0,-9 13 1758,11-17-2227,-1-1-1,1 0 0,0 1 1,1 0-1,0 0 1,0 0-1,1 0 0,0 1 1,1-1-1,-1 0 1,2 1-1,-1-1 0,2 17 1,-1-21-380,1 0 0,-1 1 0,1-1 0,0 0-1,1 0 1,-1 0 0,1 0 0,0 0 0,0 0 0,0-1 0,0 1 0,0 0 0,1-1 0,0 0 0,0 0 0,0 0 0,0 0 0,0 0 0,1 0 0,-1-1 0,1 1 0,-1-1 0,1 0 0,0 0 0,0-1 0,0 1 0,0-1 0,0 0 0,6 1-1,-6-2-40,0 1-1,1-1 0,-1 0 0,0-1 1,1 1-1,-1-1 0,0 1 0,0-1 0,0-1 1,0 1-1,0-1 0,0 1 0,0-1 0,0 0 1,-1 0-1,1-1 0,5-4 0,-4 2 21,1 1 0,-1-2 1,0 1-1,0-1 0,-1 1 0,0-1 0,0 0 0,0-1 0,5-12 0,-9 16-60,1 0 0,0-1 0,-1 1 1,0 0-1,0-1 0,0 1 0,0-1 0,0 1 0,-1 0 0,1-1 0,-1 1 0,0 0 0,0-1 0,0 1 0,-1 0 1,1 0-1,-1 0 0,0 0 0,0 0 0,0 0 0,0 1 0,0-1 0,0 1 0,-1-1 0,1 1 0,-1 0 1,0 0-1,0 0 0,-4-2 0,0 1-140,1 1 0,-1-1 0,0 2 0,1-1 0,-1 1 0,0 0 0,0 0 0,0 1 0,0 0 0,0 0 0,0 1 0,0 0 0,-13 3 0,-22 10-2508,16-5-2376,19-6 2877,18-9-4972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4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27 196 3328,'-26'19'17295,"35"-29"-16207,45-18-1040,-44 21 3,1 0-1,-1 1 1,1 1-1,0 0 0,0 0 1,1 1-1,0 0 1,-1 1-1,1 1 1,24-3-1,-32 5-30,0 1 1,1-1-1,-1 1 1,0 0-1,0 0 0,0 1 1,0-1-1,0 1 1,0 0-1,0 0 0,-1 0 1,1 1-1,-1-1 1,6 6-1,4 4 52,-2 0-1,15 20 1,0 0-1,-22-28 17,0 1 1,0-1-1,1 0 0,-1 0 0,1-1 1,8 5-1,-11-7-38,0 0-1,0 0 1,0-1 0,0 1-1,0-1 1,-1 1 0,1-1-1,0 0 1,0 0 0,0 0-1,0 0 1,0 0-1,0 0 1,0-1 0,0 1-1,0 0 1,0-1 0,0 0-1,0 0 1,0 1 0,0-1-1,2-2 1,-2 2 0,4-2-3,0-1 0,0 1 0,-1-1-1,1 0 1,-1-1 0,0 1 0,-1-1 0,1 0 0,-1 0-1,7-11 1,-7 8-58,-1 0 0,0-1 0,-1 1 1,0-1-1,0 1 0,-1-1 0,0 0 0,-1 0 0,0 0 0,0 1 0,-1-1 0,0 0 0,0 0 0,-1 1 0,0-1 0,-1 1 0,0-1 0,0 1 1,-6-10-1,8 16-19,0 0 1,-1 0 0,1 0-1,-1 0 1,0 1 0,0-1-1,1 0 1,-1 1-1,0-1 1,-1 1 0,1-1-1,0 1 1,0 0 0,0 0-1,-1 0 1,-3-1 0,4 2 14,0-1 0,1 1 1,-1 0-1,1 0 0,-1 0 0,1 0 1,-1 0-1,1 0 0,-1 1 1,0-1-1,1 0 0,-1 1 0,1-1 1,-1 1-1,1 0 0,0-1 1,-1 1-1,1 0 0,0 0 1,-1 0-1,1 0 0,0 0 0,0 0 1,0 0-1,0 0 0,-2 3 1,-1 3-5,0 1 1,0 0 0,1 1 0,-3 9-1,-7 18 308,-7 11-74,-16 31 252,31-68-209,-1-1 0,0 0 0,-1 0 0,0-1-1,-15 15 1,18-20-178,-1 0 0,1 0-1,-1 0 1,0 0-1,0-1 1,0 1 0,-1-1-1,1-1 1,0 1 0,-1-1-1,1 0 1,-1 0 0,-6 0-1,-9-1-184,1 0-1,-27-5 1,11 1-1152,-1-1-1852,15-3-2806,19 8 3727,3 0 1969,0 0 0,-1 0 1,1 0-1,0 0 0,-1 0 0,1 0 1,0 0-1,-1 13-9736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4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1888,'0'0'16218,"-13"8"-13887,11-4-2260,1 1 1,-1 0 0,1-1-1,0 1 1,0 0 0,0 0-1,1-1 1,0 1 0,0 8-1,-1 11 205,-45 421 1895,12-140-1137,-2 70 310,23-249-1014,-7 87 129,20-143-1968,6-93-12171,3 10 10646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127 237 5888,'0'0'17339,"4"4"-19505,3 1 2638,-1 1 1,-1 0-1,6 8 1,-8-10-281,0 0 1,1 0-1,-1 0 0,1 0 0,0 0 1,0-1-1,0 0 0,0 0 0,1 0 1,5 3-1,-5-4-153,0 0 1,0-1-1,0 0 1,0 0-1,0 0 1,0-1-1,0 1 1,0-1-1,0 0 1,0-1 0,0 1-1,0-1 1,0 0-1,-1 0 1,1-1-1,0 1 1,0-1-1,5-3 1,-4 2 23,1-1 1,-1-1-1,1 1 1,-1-1 0,-1 0-1,1 0 1,-1-1 0,0 1-1,0-1 1,8-13 0,-10 12-45,1 1 1,-2-1 0,1 0-1,-1 0 1,0 0 0,0 0 0,-1 0-1,1 0 1,-2 0 0,1-1-1,-1 1 1,0 0 0,-1-1-1,0 1 1,0 0 0,0 0 0,-4-11-1,2 12-56,1 0-1,-1-1 0,0 1 0,0 0 1,0 1-1,-1-1 0,0 0 0,0 1 0,-1 0 1,0 0-1,1 0 0,-2 1 0,1 0 1,0 0-1,-1 0 0,0 0 0,0 1 1,-9-4-1,10 6 34,-1-1 0,0 1 0,1 0 0,-1 1-1,0-1 1,0 1 0,1 1 0,-1-1 0,0 1 0,0 0 0,1 0 0,-1 0 0,0 1 0,1 0 0,0 0-1,-1 0 1,1 1 0,-7 4 0,-3 3 84,1-1-1,1 2 1,0 0-1,-21 23 1,22-21 11,2 1 0,-1 0 1,2 0-1,0 1 0,1 0 1,-8 20-1,12-24-36,0 1 0,0-1 0,1 1 0,1-1 0,0 1 0,1 0 0,0 0 0,0 0 0,3 21 0,0-24 21,0 0 0,0-1 0,1 1 0,0-1 0,1 0 0,0 0 0,0 0-1,0 0 1,1-1 0,0 0 0,1 0 0,0 0 0,0-1 0,0 1 0,1-1 0,0-1 0,0 0 0,0 0 0,14 7-1,-5-4 21,1 0 0,1-1-1,-1-1 1,1-1-1,0-1 1,0 0 0,0-1-1,26 0 1,-33-2-92,124 2-823,-102-4-978,-1-2-1,36-6 0,-37 3-1370,0 4 1029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5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 2656,'0'0'4250,"-9"0"2028,-41 0 2393,42 2-7568,8-1-1079,0-1 0,0 0-1,0 0 1,0 0 0,0 0 0,0 0 0,1 0 0,-1 0 0,0 0-1,0 0 1,0 0 0,0 0 0,0 0 0,0 0 0,0 0 0,0 0-1,0 0 1,0 0 0,0 0 0,0 1 0,0-1 0,0 0 0,0 0-1,0 0 1,0 0 0,0 0 0,0 0 0,0 0 0,0 0 0,0 0-1,0 0 1,0 0 0,0 0 0,0 0 0,0 0 0,0 1 0,0-1 0,-1 0-1,1 0 1,0 0 0,0 0 0,0 0 0,0 0 0,0 0 0,0 0-1,0 0 1,1 0 590,8 0 388,187-9 955,-183 8-1853,0 1 0,20 2 0,9 1-1322,-36-5-1766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5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24 4736,'0'-24'15514,"-3"67"-13519,1-33-1845,1 1 1,1-1 0,0 17-1,1-4 13,0 0 0,-2 1 0,-5 30 0,0-2-4,1 92 241,0-2 96,2-100-403,-4 47 139,6-84-233,-1 1 0,1-1-1,-1 0 1,0-1-1,-3 6 1,-4 12 143,8-16-84,1-5-53,0 0 0,-1 0 0,1 0 0,0-1 0,0 1 0,0 0 0,0 0 0,-1 0 0,1-1 0,0 1 0,0 0 0,-1 0 0,1-1 0,-1 1 0,1 0 0,-1-1 0,1 1 0,-1 0 0,1-1 0,-1 1 0,0-1-1,1 1 1,-1-1 0,0 1 0,1-1 0,-1 0 0,0 1 0,-1-1 0,2 0-8,-1 1 58,0-1 0,0 0-1,0 0 1,-1 0-1,1 0 1,0 0-1,0 0 1,0 0-1,0-1 1,0 1-1,0 0 1,-1 0 0,1-1-1,0 1 1,0-1-1,0 1 1,0-1-1,0 1 1,0-1-1,0 0 1,1 0 0,-1 1-1,0-1 1,0 0-1,0 0 1,1 0-1,-1 0 1,1 0-1,-1 0 1,0 0-1,1 0 1,-1-2 0,0-6-38,0 0 0,0 0 1,1-1-1,0 1 1,1 0-1,0 0 1,1-1-1,0 1 1,0 0-1,7-16 1,7-21-36,37-102-220,-39 114 179,2 0 0,24-37 1,-37 67 34,0 0 0,0-1 1,0 1-1,1 1 0,0-1 1,0 0-1,0 1 0,0 0 1,1 0-1,5-3 1,-8 5 10,1-1 0,-1 1 0,1 0 0,0 1 1,0-1-1,-1 0 0,1 1 0,0-1 1,0 1-1,0 0 0,0 0 0,0 0 1,0 0-1,-1 1 0,1-1 0,0 1 1,0 0-1,0 0 0,-1 0 0,5 2 1,-4-2 10,0 1 0,0 0 1,0 0-1,-1 0 0,1 1 1,-1-1-1,1 0 1,-1 1-1,0 0 0,0-1 1,0 1-1,0 0 0,-1 0 1,3 5-1,-2-2 33,-1-1-1,1 1 1,-1-1 0,-1 1-1,1-1 1,-1 1 0,0 0-1,-1 6 1,-1 3 73,0 0 0,-2-1 0,0 1-1,0-1 1,-13 26 0,10-26-76,0-1 1,0 0-1,-2 0 0,1-1 0,-2 0 0,-19 21 1,5-16 338,22-16-203,0 2-118,6 11-85,0-7 59,0 0-1,1 0 1,0 0 0,1-1-1,-1 1 1,1-1-1,0-1 1,12 9-1,-8-5 34,1 1 34,-2-2-47,0-1 1,10 8-1,-14-14-2670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5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 6144,'-17'0'2357,"-16"0"11526,40 0-9116,20-2-4397,44-8 0,-45 6-267,-12 2-85,26 0 1,-40 2-25,1 0 0,-1 0-1,0 0 1,0 0 0,0 0 0,0 0-1,0 0 1,1 0 0,-1 0 0,0 0-1,0 0 1,0 0 0,0 0 0,0 0-1,1 1 1,-1-1 0,0 0 0,0 0-1,0 0 1,0 0 0,0 0 0,0 0-1,1 0 1,-1 1 0,0-1 0,0 0-1,0 0 1,0 0 0,0 0 0,0 0-1,0 1 1,0-1 0,0 0 0,0 0-1,0 0 1,0 0 0,0 1 0,0-1-1,0 0 1,-2 10-169,-8 9 147,5-14 51,0 1-1,0-1 1,-1-1-1,0 1 1,1-1 0,-1 0-1,-1 0 1,1 0 0,-9 3-1,-21 13 8,11-7 7,22-12-20,0 0 1,0 0 0,0 1 0,1-1 0,-1 1-1,0 0 1,1 0 0,-1 0 0,1 0 0,0 0 0,-3 3-1,5-5-14,0 0 0,0 0 0,0 1-1,0-1 1,0 0 0,0 0 0,0 1-1,0-1 1,-1 0 0,1 0 0,0 0-1,1 1 1,-1-1 0,0 0 0,0 0-1,0 0 1,0 1 0,0-1 0,0 0-1,0 0 1,0 0 0,0 1 0,0-1-1,0 0 1,0 0 0,1 0 0,-1 0-1,0 1 1,0-1 0,0 0-1,0 0 1,1 0 0,-1 0 0,0 0-1,0 0 1,0 0 0,0 1 0,1-1-1,-1 0 1,0 0 0,0 0 0,1 0-1,10 4 48,-9-4-52,16 5 27,0 1 1,32 17-1,-39-18-7,-1 1-1,0 0 1,0 1-1,-1 0 1,16 15-1,-24-20-6,1 0 0,0 0 0,-1-1 0,1 1 0,-1 0 1,0 1-1,1-1 0,-1 0 0,0 0 0,0 0 0,-1 1 0,1-1 0,0 1 0,-1-1 0,0 0 0,1 1 0,-1-1 0,0 1 0,0-1 1,0 1-1,-1 2 0,0-1 47,0-1 0,-1 1 1,0-1-1,1 1 1,-1-1-1,-1 0 0,1 1 1,0-1-1,-1 0 1,1 0-1,-1-1 0,-4 4 1,0 0-56,-1-1 1,0 0 0,0 0-1,0 0 1,0-1 0,-1-1-1,0 1 1,-10 1 0,4-1-600,0-1 1,-1 0 0,0-2-1,-17 1 1,26-2-243,0-1 0,1 0 0,-1 0 0,0-1 0,0 1 0,-6-4 0,11 4 189,-1 1 0,1-1 0,0 0 0,0 0 1,-1-1-1,1 1 0,0 0 0,0-1 0,0 1 1,0-1-1,1 0 0,-1 0 0,0 0 1,1 0-1,-1 0 0,1 0 0,0 0 0,0 0 1,-2-4-1,1-11-3703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5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84 8640,'-3'-15'8842,"3"25"-7311,3 284 6437,-3-302-7126,0 5-789,0-18 72,0 1 1,2 0-1,5-31 1,1 12-120,12-48 324,-16 75-252,0-1 0,1 1 0,1 0-1,12-20 1,-16 28-66,1 1 0,0 0 0,0 0 0,0 0 0,0 1 0,0-1 0,1 1 0,-1 0 0,1 0 0,0 0 0,-1 0 0,9-2 0,-7 2-8,1 1 0,-1-1 1,0 1-1,1 1 0,-1-1 0,1 1 0,0 0 0,-1 0 0,7 1 0,-4 1 24,0 0-1,0 1 0,0 0 0,0 0 0,13 8 1,33 26-461,-24-16-1020,-21-11-424,-8-8 1094,0-1 1,0 1 0,-1 0-1,1-1 1,-1 1 0,1 0-1,-1 0 1,0 0 0,0-1 0,0 1-1,0 0 1,0 0 0,0 0-1,0-1 1,-1 3 0,0 13-3186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5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49 4064,'-16'-23'4148,"15"22"-3863,1 0 1,-1 1-1,1-1 0,-1 0 1,1 0-1,0 0 0,-1 1 1,1-1-1,0 0 1,0 0-1,-1 0 0,1 0 1,0 0-1,0 1 0,0-1 1,0 0-1,0 0 1,0 0-1,0 0 0,1 0 1,-1 0-1,0 1 0,1-2 1,-1 2-230,-1 0 1,1 0-1,0 0 1,0 0-1,0 0 1,0 0-1,0 0 1,0 0-1,0 0 1,-1 0-1,1 1 1,0-1-1,0 0 1,0 0-1,0 0 1,0 0-1,-1 0 1,1 0-1,0 0 1,0 0-1,0 0 1,0 0-1,0-1 1,-1 1-1,1 0 1,0 0-1,0 0 1,0 0-1,0 0 1,0 0-1,0 0 1,-1 0-1,1 0 1,0 0-1,0 0 1,0 0-1,0-1 1,0 1-1,0 0 1,0 0-1,0 0 1,0 0-1,0 0 1,0 0-1,-1-1 1,1 1-1,0 0 1,0 0-1,0 0 1,0 0-1,0 0 1,0-1-1,0 1 1,0 0-1,0 0 1,0 0-1,0 0 1,0 0-1,0 0 1,0-1-1,1 1 1,-1 0-1,0 0 1,-3 5 587,1 1-1,-1 0 1,-1 10 0,-1 2-174,-15 58 677,-62 345 1010,61-298-1445,4-33-364,-22 138 195,-37 201 630,53-288-912,20-117-249,-2 5 56,-3-16-3262,20-28-9627,6-9 7669,3 1 1376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 5632,'-1'0'205,"0"0"0,1 0 0,-1 0 0,0 0 0,1 0 1,-1 0-1,0 0 0,1-1 0,-1 1 0,0 0 0,1 0 0,-1-1 0,0 1 1,1 0-1,-1-1 0,1 1 0,-1 0 0,1-1 0,-1 1 0,-5-5 5333,6 5-5456,18-11 7868,12-1-6394,35-10-1777,-43 17 269,-1 0 0,1 1 0,0 2 0,24-1 0,-42 3-63,0 0 0,-1 0 0,1 0 0,0 1 0,-1 0 0,1-1 0,0 1 0,-1 1 0,1-1 0,-1 0 0,0 1 0,1 0 0,-1 0 0,0 0 0,5 4 0,-8-6 17,1 1 0,-1-1 0,1 1 0,-1-1 0,1 1 0,-1-1 0,0 1 0,1 0-1,-1-1 1,0 1 0,1 0 0,-1-1 0,0 1 0,0 0 0,0 0 0,1-1 0,-1 1 0,0 0 0,0-1 0,0 1-1,0 0 1,0 0 0,-1 0 0,1 1 6,-1 0 0,0 0-1,1 0 1,-1 0 0,0 0-1,0 0 1,0-1 0,-3 3 0,0 1 41,0 0 1,-1-1-1,0 1 0,-9 5 1,-16 10 118,-34 20 117,28-19-78,-27 12 200,59-31-404,1 0 0,0 0 0,0 0 0,0 0 0,-4 4 1,-3 3 323,74 0 1097,131-5-515,-116-5-778,-79 1-174,-8 25-21199,-2-5 17936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53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41 4800,'-30'-31'1557,"29"30"-1412,0 0 0,-1 0 0,1 0 0,-1 0 0,1 0 0,-1 0 0,1 0 0,-4-1 301,13 3 369,34 1 983,79 15-1,-46-5-1498,0-5-346,82-2-1,-58-4-3116,-40 1 1271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5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460 650 6464,'-2'-3'822,"-1"1"0,1 0 0,-1 0 1,0 0-1,0 0 0,0 1 0,0-1 0,-6-1 1,4 1-288,0 1 1,0 0 0,-1 0 0,1 1-1,-6-1 1,0 2-114,0 0 0,-1 0 1,1 1-1,-20 6 0,18-3-233,1 0-1,0 1 1,0 0 0,0 1 0,1 0-1,0 1 1,1 0 0,0 0 0,0 1 0,0 1-1,1 0 1,-14 20 0,-2 8 291,2 2-1,-26 59 1,37-74-331,0 2 88,-17 51-1,26-70-154,1 0 1,0 0-1,1 0 1,0 1-1,0-1 0,1 0 1,0 0-1,0 1 0,1-1 1,0 0-1,3 10 1,-4-17-83,1 1 0,-1 0 0,1 0 0,-1 0 0,1-1 0,0 1 0,0 0 0,0-1 0,0 1 0,0-1 0,1 1 0,-1-1 0,0 0 0,1 1 0,-1-1 0,0 0 0,1 0 0,3 2 0,-3-3-11,-1 1-1,1-1 0,0 0 0,0 0 1,-1 0-1,1 0 0,0 0 0,0 0 0,0 0 1,-1-1-1,1 1 0,0-1 0,-1 1 1,1-1-1,0 0 0,-1 1 0,1-1 0,-1 0 1,3-2-1,5-3 0,-1-1-1,1 0 1,-1 0-1,0-1 1,-1 0 0,0-1-1,0 1 1,6-13-1,5-11-122,16-36-1,-32 63 119,3-6-7,101-239-192,-20-13 307,-41 55 252,-37 155 141,3-101 1,-15 100-395,4 53-97,0 0 0,0 1 0,0-1 0,0 0 0,0 0 0,-1 1 0,1-1 0,0 0 0,0 1-1,0-1 1,-1 0 0,1 0 0,0 1 0,-1-1 0,1 1 0,-1-1 0,1 0 0,-1 0 0,0 2-3,0-1 0,0 1 1,0 0-1,0 0 0,0 0 0,1 0 1,-1 0-1,0 0 0,1 0 1,-1 0-1,1 0 0,-1 0 0,1 0 1,-1 0-1,1 0 0,0 1 1,-1 0-1,-78 261-281,54-174 545,11-36 21,3 1 1,-5 64-1,3 105 280,12-188-512,-1 9-471,2 1 0,2-1 0,8 44 0,-10-87 224,0 0 1,0-1 0,0 1-1,0 0 1,0 0 0,0 0-1,1-1 1,-1 1 0,0 0-1,1 0 1,-1-1 0,1 1-1,-1 0 1,0-1 0,1 1-1,0 0 1,-1-1 0,1 1 0,-1-1-1,1 1 1,0-1 0,0 1-1,0-1-311,0 1 0,0-1-1,1 0 1,-1 0 0,0 0 0,0-1 0,0 1-1,0 0 1,0 0 0,0-1 0,0 1-1,0 0 1,1-1 0,0 0 0,15-3-2669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5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7 161 7456,'-6'24'3447,"6"7"-2735,1-5 1134,12 223 9236,-10-236-9912,-3-13-1155,0 0 0,0 0 0,0 1 0,0-1 0,0 0 0,0 0 0,0 0 0,0 0 1,1 0-1,-1 0 0,0 0 0,0 0 0,0 0 0,0 0 0,0 0 0,0 0 0,0 0 0,0 0 0,0 0 0,0 0 0,0 0 0,0 0 0,0 0 1,1 0-1,-1 0 0,0 0 0,0 0 0,0 0 0,0 0 0,0 0 0,0 0 0,0 0 0,0 0 0,0 0 0,0 0 0,0 0 0,0 0 0,1 0 0,-1 0 1,0 0-1,0 0 0,0 0 0,0 0 0,0 0 0,0 0 0,0 0 0,0 0 0,0 0 0,0-1 0,0 1 0,0 0 0,0 0 0,0 0 0,0 0 1,0 0-1,0 0 0,0 0 0,0 0 0,0 0 0,0 0 0,7-22 897,-5 13-980,31-156 440,-7 24 104,-15 93-209,-4 18 53,10-30 0,-16 59-304,-1-1 0,1 0 0,0 0 0,0 1 0,0-1-1,1 1 1,-1-1 0,0 1 0,0-1 0,1 1 0,-1 0 0,1 0 0,-1-1 0,1 1-1,0 0 1,-1 1 0,1-1 0,0 0 0,0 0 0,0 1 0,-1-1 0,1 1 0,0-1 0,0 1-1,0 0 1,0 0 0,0 0 0,0 0 0,3 1 0,7 0-34,-1 1 1,0 0 0,21 8-1,-29-9-5,34 11-383,7 2-2438,-1 3-5090,-25-9 4863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5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 7968,'-2'-1'658,"0"1"-1,0-1 1,1 0 0,-1 1 0,0-1 0,0 0 0,1 0 0,-1 0-1,-6-5 4900,1 1-1268,10 8-2829,6-9 844,8 0-1939,0 2 0,0 0 1,0 1-1,1 1 0,26-1 1,168-8 199,-137 6-304,-35 1-93,50 3 0,-57 1-165,-27-1-61,0 1 1,0 0-1,0 1 1,0-1-1,0 1 1,7 1-1,-12-1-363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7552,'-13'4'11896,"20"-5"-7726,43-3-1421,182-11 579,-20 14-2556,-157 5-958,99 17 0,-142-17-513,-11-4 336,-1 0-1,1 1 1,-1-1 0,1 0 0,0 1-1,-1-1 1,1 1 0,-1-1-1,1 1 1,-1-1 0,1 1-1,-1-1 1,0 1 0,1 0 0,0 1-493,-1 0 0,0-1 0,1 1 0,-1 0 0,0 0 1,0-1-1,0 1 0,0 0 0,-1 0 0,1 1 1,-1 2 466,1 10-2267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7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14 8384,'-1'-1'246,"-1"-8"2291,2 9-2486,0 0 1,0-1 0,1 1-1,-1 0 1,0 0-1,0 0 1,0 0-1,0-1 1,0 1 0,1 0-1,-1 0 1,0 0-1,0 0 1,0 0 0,0-1-1,1 1 1,-1 0-1,0 0 1,0 0-1,0 0 1,1 0 0,-1 0-1,0 0 1,0 0-1,1 0 1,-1 0-1,0 0 1,0 0 0,0 0-1,1 0 1,-1 0-1,0 0 1,1 0 71,-1 1 0,1-1 1,-1 0-1,1 0 0,-1 1 0,1-1 0,-1 0 0,0 1 1,1-1-1,-1 1 0,0-1 0,1 1 0,-1-1 1,0 0-1,1 1 0,-1-1 0,0 1 0,0-1 0,0 1 1,1-1-1,-1 1 0,0-1 0,0 1 0,0 0 1,0-1-1,0 1 0,0-1 0,0 1 0,0-1 1,0 1-1,-1 0 0,2 3 623,1 40 1916,-2 45 0,-3-40-1617,-2 0-1,-13 53 1,-51 293 1051,34-174-1461,28-181-705,0 4-884,-21 72-1,14-77-1909,3-2 848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0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824 131 3552,'1'-5'9067,"1"-1"-7086,-1-8 1317,-8-3-1324,6 14-1757,-1-1 0,1 1 0,0 0 0,-1 0 1,0 0-1,1 0 0,-1 0 0,0 1 0,0-1 0,-4-2 1,-1-1-38,0 0 0,-1 1 0,0 0 1,0 1-1,0 0 0,0 0 1,-1 1-1,1-1 0,-1 2 0,0 0 1,0 0-1,-10-1 0,-14 1-95,0 0 0,-34 4 0,61-1-43,-17 0-4,1 1 0,-1 2 1,1 0-1,0 1 1,0 1-1,-29 13 0,36-12 1,0 0 0,1 1 0,0 1-1,1 0 1,0 1 0,0 0-1,1 1 1,0 0 0,-18 24 0,-6 17 402,2 1 0,3 2 1,-45 109-1,70-148-299,0 0 0,2 0 1,0 0-1,0 0 0,-1 31 1,5-40-58,0 1 0,0-1 0,1 1 1,0 0-1,0-1 0,1 1 1,-1-1-1,2 0 0,-1 0 1,1 1-1,0-1 0,1-1 1,0 1-1,7 9 0,0-2 115,1 0 1,1 0-1,20 15 0,-26-24-139,0 0 0,1 0-1,0-1 1,0 0 0,0 0-1,0-1 1,1 0 0,-1 0-1,12 1 1,9 0 65,0-1 1,1-1-1,30-3 0,89-14 62,-87 4-396,79-24 0,-138 34 111,37-13-2843,-37 13 1699,-1 0 0,1-1 0,-1 1 0,0 0 0,0-1 0,0 1 0,3-4 0,0 0-1830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80 7040,'-4'-5'13269,"18"1"-7103,9-4-4651,27-8-1271,9 2-60,0 2 0,1 3 0,85-2 0,-134 12-306,1 0-1,0 1 1,-1 1 0,0 0 0,1 0 0,-1 1-1,10 5 1,-10-4-473,-9-4-147,-1 1 0,1 0 1,-1-1-1,0 1 0,0 0 1,0 0-1,0-1 0,0 1 1,-1 0-1,1 0 0,0 0 1,-1 0-1,0 0 0,1 0 1,-1 3-1,0 6-1252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0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10208,'3'-4'4003,"-3"4"-3781,1-1 0,-1 1 1,0 0-1,0 0 1,1 0-1,-1 0 0,0 0 1,1 0-1,-1 0 1,0 0-1,0 0 0,1 0 1,-1 0-1,1 0 1,14 0 2567,-9 0-2098,96 0 3529,216 4-1195,-213-3-3269,-61-1-5897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1157 4992,'-18'-2'1589,"17"2"-1206,-1-1 0,1 1 1,0 0-1,0 0 0,-1 1 0,1-1 0,0 0 0,0 0 0,0 1 0,-3 0 2513,12-4-1719,10-7-16,0-1 0,0-1 1,25-24-1,29-15 1303,-72 51-2449,0 0 0,0 0 0,0 0 0,0 0 0,0 0 0,0 0 0,1-1 0,-1 1 0,0 0 0,0 0 0,0 0 0,0 0 0,0 0 0,0 0 0,1 0 0,-1 0 0,0 0 0,0 0 0,0 0 0,0 0 0,1 0 0,-1 0 0,0 0 0,0 0 0,0 0 0,0 0 0,0 0 0,1 0 0,-1 0 0,0 0 0,0 0 0,0 0 0,0 1 0,0-1 0,0 0 0,1 0 0,-1 0 0,0 0 0,0 0 0,0 0 0,0 0 0,0 0 0,0 1 0,0-1 0,0 0 0,0 0 0,1 0 0,2 13 354,-2 19 80,-1-29-328,-1 75 348,6 295 448,-3-127-50,1 24-256,-2-243-582,7 80 118,4 25 50,-11-118-177,0 21 1,-2-14 103,-2-8-206,2-12 96,1 0 0,0 0 0,-1 0 0,1 0 0,0 1-1,-1-1 1,1 0 0,0 0 0,0 0 0,0 0 0,0 1 0,0-1-1,1 2 1,-1 1-22,1-1 0,0 1 0,-1-1 0,0 1 0,0 0 0,0-1 0,-1 6 0,0 5 1229,1-15-1186,1 0 0,-1 0 0,1 0 0,-1 0 0,0 1 0,1-1 0,-1 0 0,1 0 0,0 0 0,-1 1 0,1-1 0,0 0 0,0 0-1,6-6 32,15-28-5,-1 0-1,-2-1 0,20-52 1,-36 82-52,34-82 31,86-188-123,-16 15 248,-36 42-102,-32 94-51,18-78-145,0-85 15,-24 115 28,-26 141 43,22-95-333,-20 90 277,-7 25 9,1 0 1,6-19-1,-5 18-47,-4 12 130,0 0 0,0 0 0,1 1 0,-1-1 0,0 0 0,0 1 0,0-1 0,1 0 0,-1 1 0,1-1 0,-1 0 0,0 1-1,1-1 1,-1 0 0,1 1 0,-1-1 0,1 1 0,-1-1 0,1 1 0,0 0 0,0-1 0,4-20-197,3 12 230,-6 7-44,-1 0 0,1 0 0,0 0 0,-1-1 0,1 1 0,-1 0 0,0-1 0,2-3 0,19-49-413,-9 25 279,15-49 1,-21 40 151,-5 27-167,1 1-1,6-21 1,-8 31 170,0-1 0,0 1 0,0-1 0,0 1-1,0 0 1,0-1 0,1 1 0,-1 0 0,0 0 0,1 0 0,-1 0-1,1 0 1,-1 0 0,1 1 0,-1-1 0,1 0 0,0 1 0,-1-1-1,1 1 1,0 0 0,-1-1 0,3 1 0,7-1-35,0 1-1,16 1 1,-21-1 70,159 5 441,142-5 29,1 1-240,203 8-59,-199-7-277,-101-4 163,-195 2-91,144-6 36,63-1-8,-16 11 526,-207-4-597,1-3-1640,-1 3 1603,0 0 0,0 0 0,0 0 1,0 0-1,0 0 0,1 0 0,-1 0 0,0 0 1,0-1-1,0 1 0,0 0 0,0 0 1,0 0-1,0 0 0,0 0 0,0 0 0,0-1 1,0 1-1,0 0 0,0 0 0,0 0 0,0 0 1,0 0-1,0-1 0,0 1 0,0 0 0,0 0 1,0 0-1,0 0 0,0 0 0,0-1 0,0 1 1,0 0-1,0 0 0,0 0 0,0 0 0,0 0 1,0 0-1,0 0 0,-1-1 0,1 1 1,0 0-1,0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0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21 4384,'0'0'167,"0"-1"0,-1 1 1,1 0-1,-1-1 0,1 1 0,0 0 1,0-1-1,-1 1 0,1-1 0,0 1 1,0-1-1,-1 1 0,1-1 0,0 1 1,0-1-1,0 1 0,0-1 0,0 1 1,0-1-1,0 1 0,0-1 0,0 1 1,0-1-1,0 1 0,0-1 0,0 1 1,0-1-1,0 1 0,1 0 0,-1-1 1,0 1-1,0-1 0,1 1 0,-1-1 1,0 1-1,0-1 0,1 1 0,-1 0 1,0-1-1,1 1 0,-1 0 0,1-1 1,-1 1-1,0 0 0,1 0 0,-1-1 1,1 1-1,-1 0 0,1 0 0,-1 5 4452,-5 24-2897,-14 44-229,-9 49-644,11 41-98,-11 61 156,22-180-632,4-29 214,-5 25 1,6-32-142,2-16 280,1 2-641,-1-1 1,1 1-1,0 0 1,1-1-1,0 1 1,0 0-1,0 0 1,7-8-1,-7 8-2,83-126-44,-36 63 139,3 2 0,104-103 0,-152 165-15,0 1 0,0-1 1,1 1-1,0 1 0,-1-1 0,11-4 0,-14 7-47,0 1 0,0-1 0,-1 1-1,1-1 1,0 1 0,0 0 0,0 0 0,-1 0-1,1 0 1,0 0 0,0 0 0,0 0 0,0 0-1,-1 1 1,1-1 0,0 1 0,0-1 0,0 1-1,-1 0 1,1 0 0,-1-1 0,1 1 0,0 1-1,-1-1 1,0 0 0,1 0 0,1 2 0,-2-1 5,0 0 1,1 0-1,-1 0 1,0 0-1,0 0 1,-1 0-1,1 0 1,0 1-1,-1-1 1,1 0-1,-1 0 1,0 1-1,1-1 1,-1 0 0,-1 3-1,-4 36 374,4-39-376,-3 20-4,-1 0 0,-1-1 1,-14 35-1,17-49-80,-1 0 1,0-1-1,0 1 1,0-1-1,0 0 1,-1 0-1,0 0 1,0-1-1,-1 0 0,0 0 1,1 0-1,-2-1 1,1 1-1,-12 4 1,3-3 87,0 0 1,-1-1-1,0-1 0,0-1 1,0 0-1,0-1 0,-30-1 1,36 1 101,10-2-117,0 1 0,0-1 0,0 0-1,0 0 1,0 0 0,0 0 0,0 1 0,0-1-1,0 0 1,0 0 0,0 0 0,0 1 0,0-1-1,0 0 1,0 0 0,0 0 0,0 0 0,0 1-1,0-1 1,1 0 0,-1 0 0,0 0 0,0 0-1,0 0 1,0 1 0,0-1 0,0 0 0,0 0-1,1 0 1,-1 0 0,0 0 0,0 0 0,21 14 689,-11-8-596,101 66 1257,-86-55-1121,24 19 76,-29-21-64,-19-14-267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6:57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27 902 2912,'-4'0'1183,"6"-1"885,1 1-1659,-1-1 0,1 1 0,-1-1 1,1 0-1,-1 0 0,1 0 0,-1 0 0,3-2 0,1-2-206,-1-1-1,1 0 1,-1-1 0,-1 1 0,1-1-1,-1 0 1,6-13 0,-1-4 202,6-28 1,-2 11-204,8-38 27,-21 78 30,-3 7-140,-2 13-6,-14 86 49,-12 93 364,0 78-52,23-220 22,-3 0 0,-24 74 0,26-110 80,9-19-304,0-10 165,1-22-268,3 0 0,7-34 0,-4 27 103,24-184 219,0 82-587,-3 4 90,-12 73 26,-2 6-222,2 0 0,27-61 0,-41 113 155,1 1 1,0-1-1,0 0 1,5-5-1,-7 9 37,0 0-1,0 0 1,0 0-1,0 0 1,0 0-1,1 0 1,-1 0-1,0 1 1,2-2 0,-2 2 6,-1 0 1,1 0-1,-1 0 1,1 0-1,-1 0 1,1 0-1,-1 0 1,1 0 0,-1 0-1,1 0 1,-1 0-1,1 0 1,-1 0-1,1 0 1,-1 0 0,1 1-1,-1-1 1,1 0-1,-1 0 1,1 1-1,-1-1 1,1 0-1,-1 1 1,0-1 0,1 1-1,3 3 9,0 1-1,0 0 0,-1 0 1,0 0-1,0 0 1,0 0-1,4 12 0,-1 2 52,4 21-1,-7-27-30,5 28 57,4 42 0,-10-61 57,-1 1 0,-1-1 0,-5 37 0,3-49-5,0 0 1,-1 0-1,-6 16 1,7-22-68,0 0 0,0-1 0,0 1 0,0 0 1,0-1-1,-1 1 0,0-1 0,0 0 0,0 0 0,0 0 1,-4 3-1,6-5-39,-1-1 0,1 1 0,-1-1 0,1 1 1,-1-1-1,1 1 0,-1-1 0,1 0 0,-1 0 0,1 0 1,-1 0-1,0 0 0,1 0 0,-1 0 0,1 0 0,-1-1 1,1 1-1,-1-1 0,1 1 0,-1-1 0,1 1 0,-1-1 1,1 0-1,0 0 0,-1 0 0,1 0 0,-2-2 1,-4-3-36,1 0 0,0 0 1,-9-12-1,13 15 10,-4-4-89,0-1 0,1 0 0,0-1 1,-6-11-1,11 19 51,0 0 0,0 0 0,-1 1 0,1-1 0,0 0 0,0 0 0,0 0 0,0 1 0,0-1 0,0 0 0,0 0 0,0 0 0,0 1 0,0-1 0,1 0 0,-1 0 0,0 1 0,0-1 0,1 0 0,-1 0 0,0 1 0,1-1 0,-1 0 0,2 0 0,7 8-365,3 1 426,0 0-1,1-1 1,0-1-1,0 0 1,0-1 0,1 0-1,-1-1 1,1-1-1,27 4 1,-24-6 98,-1 0-1,1-1 0,-1-1 1,0-1-1,1 0 1,18-6-1,-13 3 5,0-2 0,-1-1 0,39-20 0,-54 24-92,1-1 0,-1 0 0,0 0 0,0 0 0,0 0 1,-1-1-1,0 0 0,0 0 0,0-1 0,-1 1 0,0-1 0,0 0 0,-1 0 0,0 0 0,4-14 0,-2 1 34,-1 0 1,0 0-1,-2-1 0,0-36 0,-2 33-85,-1 0 0,-1 0 0,-1 0 0,-1 1-1,-12-38 1,14 55-131,0 1-1,1-1 0,0 0 1,0 1-1,0-11 0,10 16-77,-4 1 185,-1 1 0,1 0 0,0 0-1,-1 0 1,1 0 0,-1 0 0,0 1-1,0 0 1,7 6 0,0 1 4,0 0 1,10 14-1,-10-9 51,0 1 0,-1 0-1,0 1 1,-1 0-1,-1 0 1,-1 1-1,-1 0 1,8 31 0,-9-23 50,-1 0 0,-2 1 1,0 0-1,-1-1 1,-6 45-1,0-18 67,4-22 49,2-31-159,0 1 1,0-1-1,0 1 1,0-1-1,0 1 1,0-1-1,0 0 0,0 1 1,0-1-1,0 0 1,0 0-1,0 0 1,0 0-1,0 1 1,0-2-1,2 1 1,-3 0-18,3 0 30,0-1 0,0 1-1,0-1 1,0 0 0,0 0 0,0 0-1,0 0 1,0-1 0,0 1 0,-1-1 0,1 1-1,0-1 1,-1 0 0,0 0 0,3-3-1,5-6 80,18-22 0,-19 20-128,-4 7 14,20-23-130,-23 31-472,-3 4 286,-3 15 177,0-2 40,2-9 97,2 0-1,-1 0 1,1 0-1,1 0 0,0-1 1,0 1-1,1 0 1,0 0-1,6 16 0,-7-25 29,0 1-1,-1-1 0,1 0 0,0 1 1,0-1-1,0 0 0,0 0 0,0 0 1,0 0-1,0 0 0,0 0 0,0 0 1,1 0-1,-1 0 0,0 0 0,1 0 1,-1-1-1,0 1 0,1-1 0,-1 1 1,1-1-1,-1 0 0,1 1 0,-1-1 1,1 0-1,-1 0 0,1 0 0,-1 0 0,1 0 1,-1 0-1,1-1 0,-1 1 0,4-1 1,-2 0 39,1 0 1,-1-1-1,0 1 1,0-1-1,1 0 1,-1 0 0,0 0-1,0 0 1,-1 0-1,1 0 1,0-1-1,-1 0 1,4-4-1,-3 3-31,-1 0 1,0 0-1,-1 0 0,1 0 0,-1-1 0,1 1 0,-1 0 1,-1-1-1,1 1 0,-1-1 0,1 1 0,-1-1 0,0 1 1,-1-1-1,0-5 0,-3-6-15,0 0 0,-13-29 0,10 26-109,4 12 35,-1 0 1,0 0 0,0 1-1,0-1 1,-1 1 0,0 0-1,0 0 1,0 1 0,-1-1-1,0 1 1,0 0 0,-10-5-1,16 9 31,-1 1-1,0-1 0,1 1 0,-1-1 0,0 1 1,0 0-1,1-1 0,-1 1 0,0 0 1,0 0-1,0 0 0,1-1 0,-1 1 1,0 0-1,0 0 0,0 0 0,0 0 0,1 0 1,-2 1-1,1-1 0,1 0 0,-1 1 0,0-1 0,1 1-1,-1-1 1,1 0 0,-1 1 0,1-1 0,0 1 0,-1-1 0,1 1 0,0-1-1,-1 1 1,1-1 0,0 1 0,-1 0 0,1-1 0,0 1 0,0 0 0,-1 1 5,1 0 0,-1 1 0,1-1 0,0 0 1,0 0-1,0 0 0,0 0 0,1 0 0,-1 0 0,1 0 1,-1 0-1,1 0 0,1 4 0,1-1 26,0 0-1,1-1 1,0 1-1,-1-1 1,1 0-1,1 0 1,-1 0 0,1 0-1,-1-1 1,1 0-1,5 3 1,-2-2 45,0 0 0,1-1 0,-1 0 0,0-1 0,1 0 0,16 2 0,-13-3 21,0-1 0,0 0 0,0-1 0,0 0-1,-1-1 1,1 0 0,0 0 0,-1-2 0,0 1 0,1-2 0,12-6-1,-11 3-36,0-1-1,-1 0 0,0 0 1,-1-2-1,0 1 0,-1-1 1,0-1-1,-1 0 0,0 0 0,-1-1 1,9-17-1,3-12 89,-2-2-1,17-57 1,30-168 4,-62 242-190,0 0 0,-2-52 1,-2 41-69,1 34 100,0 3 5,0 0 0,1 0-1,-1 0 1,0 0 0,0 0 0,-1 0-1,1 0 1,0 0 0,0 0-1,0 0 1,-1 0 0,1 0-1,0 0 1,-1 0 0,1 0 0,-1 0-1,-1-1 1,2 2 15,0 0 0,0-1 0,0 1 1,0 0-1,0 0 0,-1 0 0,1 0 0,0 0 0,0 0 1,0 0-1,0 0 0,-1 0 0,1 0 0,0 0 0,0 0 1,0 0-1,0 0 0,-1 1 0,1-1 0,0 0 0,0 0 1,0 0-1,0 0 0,0 0 0,0 0 0,-1 0 0,1 0 0,0 0 1,0 1-1,0-1 0,0 0 0,0 0 0,0 0 0,0 0 1,0 0-1,-1 0 0,1 1 0,0-1 0,0 0 0,0 0 1,0 0-1,0 1 0,-3 8-232,3-9 214,-18 94-303,-1 3 256,-6 110 1,19-143 186,-15 222 224,25-195-150,-1-23-52,-3-64-84,0 0 0,1 1 0,-1-1 0,1 0 0,0 1 0,0-1 0,0 0 0,0 0 0,1 0 0,0 0 0,0 0 0,3 5 0,-4-8-21,0-1 0,-1 0-1,1 1 1,0-1 0,-1 0-1,1 0 1,0 0 0,-1 1 0,1-1-1,0 0 1,-1 0 0,1 0-1,0 0 1,-1 0 0,1-1-1,0 1 1,0 0 0,-1 0-1,1 0 1,0-1 0,-1 1-1,1 0 1,-1 0 0,1-1 0,0 1-1,-1-1 1,1 1 0,0-1-1,4-5 21,0 0 1,-1 0-1,0-1 0,0 1 0,0-1 0,-1 0 1,0 0-1,0 0 0,3-14 0,7-17-114,-5 22 33,0-3-88,6-19 0,-3 12 2,-9 21 56,0 1 0,0 0 0,-1-1 0,1 1 0,-1-1 0,0 0 1,1-9-1,-2 14-72,9 17-228,8 13 346,-14-25 20,-1 0-1,1 0 0,0 0 1,0 0-1,0 0 1,1-1-1,0 1 0,0-1 1,0 0-1,0 0 1,0 0-1,1-1 0,5 4 1,-2-4 30,0 0 1,0 0 0,0-1-1,0 1 1,1-2 0,-1 1-1,0-1 1,1-1 0,0 0-1,-1 0 1,1 0 0,-1-1-1,1 0 1,-1-1 0,0 0-1,0 0 1,12-5 0,-1-1 31,0-1 0,-1 0 1,26-18-1,-34 20-40,0-1 1,-1 0-1,0 0 0,0-1 0,-1-1 0,0 1 0,7-12 0,2-9 35,-2 1-1,0-2 1,15-50 0,20-101 80,-43 156-245,-1-1 0,-2 1 0,2-47 0,-5 57 70,-1-3-79,0 0 1,-1 0-1,-1 0 1,-6-25-1,8 42 85,-1 0 1,1 0-1,-1 1 0,0-1 1,1 1-1,-1-1 0,0 0 0,0 1 1,0-1-1,0 1 0,0 0 1,0-1-1,0 1 0,-1 0 1,1 0-1,0-1 0,-4 0 1,4 1 6,0 1 1,-1 0-1,1-1 1,0 1 0,-1 0-1,1 0 1,-1 0 0,1 0-1,0 0 1,-1 1-1,1-1 1,-1 0 0,1 1-1,0-1 1,0 1-1,-1-1 1,1 1 0,0 0-1,0-1 1,-1 1 0,1 0-1,0 0 1,0 0-1,-1 2 1,-17 13-68,2 1 0,0 1 0,1 0 0,0 1 0,2 1 0,0 0 0,2 1 0,0 1 0,1 0 0,2 0 0,-10 30 0,8-8 179,2 0-1,-6 74 1,13-85-6,2 0 0,1 0 1,2 0-1,9 46 1,-8-64-49,0 1 1,2-1 0,-1 0 0,9 15-1,-10-22 3,1 0 0,0 0 0,1 0 1,0-1-1,0 0 0,0 0 0,1 0 0,9 7 0,-5-6 29,0 0 1,1-1-1,0 0 1,13 5-1,-19-10-21,-1 0 0,1-1 0,0 1 0,-1-1 0,1-1 0,0 1 0,0-1 0,0 0 0,-1 0 0,1 0 0,0-1 0,7-1 0,-9 0-17,1 1 1,-1 0-1,0-1 1,0 0-1,0 0 0,0 0 1,0 0-1,-1-1 1,1 1-1,0-1 1,-1 0-1,0 0 1,0 0-1,0-1 1,0 1-1,0-1 1,-1 0-1,0 1 1,1-1-1,-1 0 0,-1 0 1,1-1-1,-1 1 1,1 0-1,-1 0 1,0-1-1,-1 1 1,1-1-1,-1-8 1,0-2 57,0-6-62,-3-34-1,2 50-84,0 0 0,0-1 0,0 1-1,-1 0 1,0 0 0,0 0 0,0 0 0,-1 0 0,1 0 0,-1 0 0,-5-6 0,7 11 42,0-1 0,1 0 0,-1 1 0,1-1 0,-1 1 0,0-1 0,0 1 1,1-1-1,-1 1 0,0-1 0,0 1 0,0 0 0,0-1 0,1 1 0,-1 0 0,0 0 0,0 0 0,0-1 0,0 1 0,0 0 1,0 0-1,0 1 0,1-1 0,-1 0 0,0 0 0,0 0 0,0 0 0,0 1 0,0-1 0,1 0 0,-1 1 0,0-1 0,0 1 0,1-1 1,-1 1-1,0-1 0,0 1 0,1 0 0,-1-1 0,1 1 0,-2 1 0,-2 3-24,0 0 0,0 0 0,0 1 0,-3 7 0,5-10 13,-15 27-233,11-22 257,1 0-1,0 1 0,1 0 0,0 0 1,0 1-1,0-1 0,2 1 0,-4 16 1,5-21 20,1 1 0,0-1 0,0 0 0,1 0 1,-1 0-1,1 0 0,0 0 0,1 0 1,-1 0-1,1 0 0,0 0 0,0 0 0,0-1 1,1 1-1,0-1 0,0 0 0,0 1 0,0-1 1,1-1-1,-1 1 0,1 0 0,0-1 0,0 0 1,0 0-1,1 0 0,-1 0 0,1-1 0,-1 0 1,1 0-1,5 2 0,-6-3 26,1 0 1,-1 0-1,1 0 1,0-1-1,-1 1 1,1-1-1,-1 0 1,1 0-1,0-1 1,-1 0-1,1 1 0,-1-1 1,1-1-1,-1 1 1,6-3-1,-4 1 17,0-1 0,0 1 0,0-1 1,-1 0-1,1 0 0,-1-1 0,0 0 0,-1 0 0,8-8 0,92-127-55,-99 134-66,0-1 0,1 1-1,-1 1 1,1-1 0,8-5-1,-13 11 56,-1 0 1,1 0-1,-1-1 0,0 1 0,1 0 0,-1 0 0,1 0 1,-1-1-1,1 1 0,-1 0 0,1 0 0,-1 0 1,0 0-1,1 0 0,-1 0 0,1 0 0,-1 0 0,1 0 1,-1 0-1,1 1 0,-1-1 0,1 0 0,-1 0 0,0 0 1,1 0-1,-1 1 0,1-1 0,-1 0 0,1 1 0,0 0-6,0 1 0,1-1 0,-1 0 0,0 1 0,0-1 0,-1 1 0,1-1 0,1 4 0,1 4 12,0 1 0,1 12 0,-3-19 22,3 16 39,1 5-37,-1 0 0,1 35 0,-4-43-99,-1-11 119,0-1 1,0 1 0,0-1-1,0 1 1,-1 5-1,7-14 245,0 0 0,0 0 0,8-7 0,-1 2-186,33-26 58,-23 16-140,39-23 0,-54 37-53,2 0-246,-8 7 144,-4 6 76,-1-1 35,0 0 0,0 0-1,-1-1 1,1 1 0,-2-1-1,1 0 1,-11 11 0,7-4 324,7-11-272,1 0 57,14-9-188,10-4 239,0-1 0,30-19 0,-31 17-185,0 2 0,28-13 0,-50 25 47,0 0 0,-1 0 0,1 0 0,-1 0 0,1 0 0,0 0 0,-1 0 0,1 0 0,-1 0 0,1 0 0,-1 0 0,1 0 0,0 0 0,-1 0 0,1 1 0,-1-1 0,1 0 0,-1 0 0,1 1 0,-1-1 0,1 0 0,-1 1 0,1-1 0,-1 1 0,1-1 0,-1 0 0,0 1 0,1-1 0,-1 1 0,0-1 1,1 1-1,-1-1 0,0 1 0,0 0 0,1-1 0,-1 1 0,0-1 0,0 1 0,0 0 0,5 27 79,-4-23 80,1 27 124,-1-21-251,0-1 0,0 1 0,1-1 0,3 11 1,-2-12-131,-2-4 151,0-1-1,1-1 1,-1 1-1,1 0 0,0 0 1,3 5-1,-3-8-124,-1 0 0,0 0-1,0 1 1,1-1 0,-1 0-1,1 0 1,-1 0 0,1-1-1,-1 1 1,1 0-1,0-1 1,-1 1 0,1-1-1,0 1 1,0-1 0,-1 0-1,1 0 1,0 1 0,2-2-1,13 3-1813,-1 0 0,0 0 0,0 2 0,0 0 0,16 6 0,-25-8 1012,10 4-1029,21 9 0,12 15-2858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0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89 4736,'-14'-5'12696,"18"1"-9217,22-8-2184,1 1 0,52-13-1,59-3-580,-126 24-578,-1 2 1,1 0-1,0 0 1,21 2-1,-31 0-115,-1-1 0,1 0 0,-1 0 1,0 0-1,1 1 0,-1-1 0,0 1 0,1-1 0,-1 1 0,0 0 0,0-1 0,0 1 0,1 0 0,-1 0 1,0 0-1,0 0 0,1 1 0,-1-1 4,-1 0 0,1 0 1,-1 0-1,0 0 0,0 0 0,1 0 1,-1 0-1,0 0 0,0 0 0,0 0 0,0 0 1,0 0-1,0 0 0,0 0 0,0 0 1,0 0-1,-1 0 0,1 1 0,-2 2 39,0 0-1,0 0 1,0 0-1,0 0 0,-1-1 1,0 1-1,1-1 1,-1 1-1,-4 2 0,-7 5-28,0-1-1,-1-1 1,0-1-1,-31 14 1,5-3 80,27-14-213,12-4 112,-1-1 0,1 1 1,0 0-1,-1 0 0,1 1 1,0-1-1,-4 3 0,7-3 23,1 0-1,-1 0 0,0 0 0,0 0 0,0 0 0,1-1 1,-1 1-1,3 1 0,11 2 54,1 0 1,22 2 0,9 2-118,-35-5 85,0 0 0,0 1-1,0 0 1,0 0 0,18 12 0,-29-16-32,-1 0 0,1 0 0,-1 1-1,1-1 1,-1 0 0,1 1 0,-1-1 0,0 0 0,1 1 0,-1-1 0,1 1 0,-1-1 0,0 1 0,1-1 0,-1 1-1,0-1 1,0 1 0,1-1 0,-1 1 0,0-1 0,0 1 0,0-1 0,0 1 0,0-1 0,0 1 0,0-1 0,0 1-1,0 0 1,0-1 0,0 1 0,0-1 0,0 1 0,0-1 0,0 1 0,-1-1 0,1 1 0,0-1 0,0 1 0,-1-1-1,1 1 1,0-1 0,-1 1 0,1-1 0,0 1 0,-1-1 0,1 0 0,-1 1 0,0-1 0,-2 3 65,0 0 1,0-1-1,-1 0 1,1 1-1,-5 1 0,-30 10-101,0-1-1,-64 13 0,102-26 11,-56 9-832,-2 1-2352,22 2-3551,27-8 1935,5 1 1563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1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65 4480,'-22'-4'15882,"130"1"-12161,-8-1-3074,348-5 1065,-386 9-1587,339-9 987,358-14 24,-472 16-1088,-145 6-565,-138 1 339,-3 0 49,0 0 1,0 0-1,0 1 0,0-2 0,0 1 0,0 0 1,0 0-1,0 0 0,0 0 0,0 0 0,0-1 1,0 1-1,0-1 0,0 1 0,0 0 0,-1-1 1,2 0-1,-16 1-3962,-83 16-10228,69-8 10815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1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68 122 4384,'-1'1'507,"0"-1"-1,-1 0 1,1 0 0,0 0-1,0-1 1,0 1 0,-1 0 0,1 0-1,0-1 1,0 1 0,0-1 0,0 1-1,0-1 1,0 1 0,0-1-1,-2-1 1,3 2-277,0-1 0,-1 1 0,1-1-1,0 1 1,-1-1 0,1 1 0,0-1 0,0 0-1,-1 1 1,1-1 0,0 1 0,0-1 0,0 0-1,0 1 1,0-1 0,0 0 0,0 1 0,0-1-1,0 0 1,0 1 0,1-2 0,0-1 75,0 0 0,1 0-1,-1 1 1,1-1 0,0 0 0,-1 1 0,1-1 0,0 1 0,1 0-1,3-4 1,4-1 82,0 0-1,0 1 0,1 0 0,0 0 1,18-6-1,-6 5 228,44-9 1,-63 15-555,0 0 1,0 1-1,0-1 0,1 1 0,-1 0 1,0 1-1,0-1 0,0 1 1,1 0-1,-1 0 0,0 0 1,0 0-1,0 1 0,0 0 1,4 2-1,-5-2-9,0 1 0,0-1 0,0 0 0,-1 1 0,1 0 0,-1 0 0,1 0 0,-1 0 0,0 0 0,0 0 0,0 1 0,-1-1 0,1 0 0,-1 1 0,0-1 0,0 1 0,1 6 0,0 5 94,-1 0 0,-1 0 0,0 0 0,-1 0 0,-4 26 0,0-16-28,-2 0 0,-14 36 0,14-44-69,0 0 1,-2 0 0,0-1-1,-19 27 1,21-35-39,-1 1 0,0-1 1,0 0-1,0-1 1,-1 0-1,0 0 0,-1-1 1,1 0-1,-14 5 0,-60 20 242,71-27-32,0-1 0,0 0-1,-20 1 1,130-11 532,-23-1-516,20 0-67,-29 15-115,-64-7-534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1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10144,'0'-1'169,"0"1"1,-1-1 0,1 1 0,0-1 0,0 1-1,0 0 1,0-1 0,0 1 0,0-1-1,0 1 1,0-1 0,0 1 0,0 0 0,0-1-1,1 1 1,-1-1 0,0 1 0,0 0 0,0-1-1,0 1 1,1 0 0,-1-1 0,0 1-1,0-1 1,1 1 0,-1 0 0,0 0 0,1-1-1,-1 1 1,0 0 0,1 0 0,-1-1-1,0 1 1,1 0 0,-1 0 0,1 0 0,-1-1-1,0 1 1,1 0 0,-1 0 0,1 0-1,-1 0 1,1 0 0,-1 0 0,0 0 0,1 0-1,-1 0 1,1 0 0,-1 0 0,0 0-1,1 0 1,-1 1 0,1-1 0,2 1 426,-1 1 1,0-1 0,1 0 0,-1 1-1,0-1 1,0 1 0,0 0-1,2 3 1,-1-2-345,-1 1 1,0 0-1,0 0 1,0 0 0,-1 1-1,1-1 1,-1 0-1,0 1 1,0-1-1,0 6 1,2 46 979,-9 35-525,1-38-752,4-40-91,-1 1 1,-4 15-1,-4 6-3270,8-32 640,2-3 2568,0 0 0,0 1 1,0-1-1,0 0 1,0 0-1,0 1 1,0-1-1,0 0 1,0 0-1,0 1 0,0-1 1,1 0-1,-1 0 1,5 3-4325,-5-3 4150,1 0-1,0 0 1,-1 0-1,1-1 1,-1 1-1,1 0 1,-1-1-1,1 1 1,-1 0-1,1-1 1,-1 1-1,1-1 1,-1 1-1,1-1 1,-1 1-1,0 0 1,1-1-1,-1 0 1,1 0-1,4-8-2448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1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6976,'1'19'11925,"-1"3"-6875,2 54-3044,-3-45-1243,-11 133 1407,-2-29-1386,9-83-1216,5-18-2133,1-17-1894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1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13 345 6240,'-13'8'7851,"18"-13"-4439,69-66 846,29-25-1245,-81 77-2110,2 1-1,43-25 1,-61 40-746,1-1 0,-1 1-1,1 1 1,-1-1 0,1 1 0,0 1 0,0-1 0,0 1 0,0 0 0,1 1 0,-1-1-1,0 1 1,0 1 0,0 0 0,0 0 0,0 0 0,0 1 0,0 0 0,0 0 0,0 0-1,-1 1 1,1 0 0,7 5 0,7 5 175,-6-3-178,1 0-1,0-2 1,1 0 0,-1 0 0,2-2-1,26 7 1,-30-10-131,-1-2 0,1 1 1,0-2-1,-1 0 0,1 0 0,0-1 0,0-1 1,22-6-1,-27 5-307,0 0 0,-1 0 1,1-1-1,-1-1 0,14-8 1,-16 8-491,0 1 1,0-2 0,-1 1-1,0 0 1,0-1 0,0 0 0,6-11-1,-9 14 122,0 0-1,-1 0 1,1-1 0,-1 1-1,0-1 1,0 1-1,0-1 1,0 0-1,0 1 1,-1-1 0,0 0-1,0 0 1,0 1-1,0-5 1,-4-24-3657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1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45 1728,'-5'-8'1909,"19"-11"5003,-14 19-6834,0-1 470,1 0 1,0 0-1,-1 0 1,0 0-1,1 0 0,-1 0 1,0 0-1,1 0 0,-1 0 1,0 0-1,0 0 1,0 0-1,0 0 0,0-2 1,0 3-461,-1 0 0,1 0 0,0 0 0,-1 0 0,1 0 0,0 0 0,-1 0 0,1 0 0,0 0 0,0 0 0,-1 1 0,1-1 0,0 0 0,-1 0 1,1 0-1,0 0 0,0 1 0,-1-1 0,1 0 0,0 0 0,0 1 0,0-1 0,0 0 0,-1 0 0,1 1 0,0-1 0,0 0 0,0 1 0,0-1 0,0 0 0,-1 1 0,-9 17 951,-2 20-219,5-20-494,1 0-1,-4 28 1,7-18-92,1 32 0,1-12-99,2 168 318,0-204-360,1 1 0,5 23 0,-6-33-54,-1 0 0,1 0 1,0 0-1,0-1 1,0 1-1,0 0 0,0-1 1,1 1-1,0-1 1,-1 0-1,1 1 0,0-1 1,0 0-1,0 0 1,0 0-1,0 0 0,0-1 1,1 1-1,2 1 1,-4-3-13,0 0 1,0 0 0,1 0 0,-1 0 0,0 0 0,0 0 0,1 0 0,-1 0 0,0-1 0,0 1 0,0 0 0,1-1 0,-1 1 0,0-1 0,0 1-1,1-2 1,18-13 127,6-10-50,-1-1-1,25-35 1,37-63 82,33-50 48,-103 150-85,14-27 0,-14 21-40,-16 28-83,0 1 0,0-1 0,-1 0 0,1 1 0,-1-1 0,1 0 0,-1 0 0,0 0 0,1 1-1,-1-1 1,0 0 0,0 0 0,-1-2 0,1-4 98,-5 23-111,3-10 47,0 0-1,0 0 1,1 0 0,0 0 0,-1 5-1,1 19-15,2 0 0,8 56-1,-3-37-7,-2-23 48,1 0-1,1 0 1,1 0-1,1-1 1,1 0 0,19 35-1,-24-53-248,-1 0 1,1-1-1,1 1 0,-1-1 0,1 0 1,0 0-1,0-1 0,1 0 1,7 5-1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1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7968,'4'-6'13174,"13"38"-10994,-2 23-1176,-2 1 1,5 63-1,-14-96-646,-2-13 238,-3-20-66,1-9-307,5-59-119,-4 46-39,6-32 0,-4 44 20,-3 15-10,0 1 0,1-1 0,0 0-1,0 1 1,0-1 0,0 1-1,1-1 1,0 1 0,0-1-1,0 1 1,5-7 0,-7 10-60,1 0 1,0 0-1,-1 0 0,1 0 1,0 0-1,-1 1 1,1-1-1,0 0 1,0 1-1,0-1 0,0 0 1,0 1-1,0-1 1,0 1-1,0-1 1,0 1-1,0 0 0,0-1 1,0 1-1,0 0 1,0 0-1,0 0 1,1-1-1,-1 1 0,0 1 1,0-1-1,0 0 1,0 0-1,0 0 0,0 0 1,0 1-1,0-1 1,0 1-1,0-1 1,0 1-1,2 0 0,27 8 205,-19-6-234,0 1 1,0 0-1,11 5 1,-15-6 1393,4 4-5015,-9-7 2745,-1 1 0,0 0 0,0 0 0,3 4-3559,-3-4 3559,0 0 0,-1 1 0,1-1 0,0 2 0,4 5-2006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1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12 6656,'-30'-10'2144,"30"10"-2106,0-1 0,-1 1 0,1 0 0,-1 0 0,1 0 0,-1 0 0,1 0 0,-1 0 0,1-1 0,-1 1 0,1 0 0,-1 0 1,1 1-1,-1-1 0,1 0 0,-1 0 0,1 0 0,-1 0 0,1 0 0,0 0 0,-2 1 0,-48 21 4749,-78 46-1,116-60-4382,0 0 1,0 0-1,1 1 0,0 1 0,1-1 1,0 2-1,1 0 0,-15 21 1,15-16-86,0 0 0,1 0 0,1 1 0,1 0 0,0 1 0,-4 26 0,4-15-79,2 0 0,0 0 1,3 0-1,1 45 0,2-60-213,-1 0-1,2 0 1,0-1-1,0 1 1,1-1-1,1 0 1,0 0 0,1-1-1,1 1 1,0-1-1,16 21 1,-13-21-98,1 0 0,1-2 0,0 1 1,0-1-1,1-1 0,18 10 0,-16-11-812,-1-1 1,1-1-1,23 7 0,-30-11 78,1-1 0,-1 0-1,1 0 1,-1 0 0,1-1-1,11-2 1,12 2-1573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1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7392,'2'3'472,"0"-1"1,1 1 0,-1 0-1,1-1 1,0 0 0,0 1 0,0-1-1,6 3 1,14 11 1070,107 114 3306,-102-100-4013,27 28 1570,59 80 0,-98-116-1926,-1 1 0,-1 0-1,-2 1 1,0 0 0,-2 1 0,0 0 0,10 46-1,-12-31-108,-2 1 0,1 67 0,-7-89-363,-1 0 0,-1 1 0,0-1 0,-2 0 0,0-1-1,-1 1 1,-1-1 0,-8 19 0,9-27-403,-1-1 0,0 0 0,0 0 0,0 0 0,-1-1 0,-1 1 0,1-2 0,-18 14 0,9-9-1939,-1-2 0,0 0 1,-35 15-1,22-13-620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04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59 1248,'0'0'18,"0"0"0,-1 0 0,1 0 0,0 0 0,0 0-1,0-1 1,0 1 0,-1 0 0,1 0 0,0 0 0,0-1 0,0 1 0,0 0 0,0 0 0,0 0 0,-1-1-1,1 1 1,0 0 0,0 0 0,0 0 0,0-1 0,0 1 0,0 0 0,0 0 0,0-1 0,0 1 0,0 0-1,0 0 1,0-1 0,0 1 0,0 0 0,0 0 0,1 0 0,-1-1 0,0 1 0,8-5 999,-7 5-883,0-1 1,0 1 0,-1 0-1,1-1 1,0 1-1,0-1 1,0 1 0,-1-1-1,1 1 1,0-1 0,-1 0-1,1 1 1,0-2 0,2-3 633,-3 3-536,1 1 1,-1 0 0,1 0-1,-1 0 1,1 0-1,-1 0 1,0 0-1,0-1 1,0 1 0,0 0-1,0 0 1,0-2-1,1-1 657,1-6 550,-2 7-947,1 6 656,-8 2-1292,6 18 324,-9 45-1,0 0 252,-26 227 993,28-235-1271,-6 35 152,12-85-226,-14 88 498,15-75-391,1-18 15,0 1-1,-1-1 1,1 0-1,-1 0 1,0 1-1,-2 4 0,3-10-186,0 1 0,0-1 0,0 0 0,0 0 0,-1 0 0,1 1-1,0-1 1,0 0 0,0 0 0,0 0 0,0 0 0,0 1 0,-1-1-1,1 0 1,0 0 0,0 0 0,0 0 0,0 1 0,-1-1 0,1 0-1,0 0 1,0 0 0,0 0 0,-1 0 0,1 0 0,0 0 0,0 0-1,0 0 1,-1 0 0,1 0 0,0 0 0,0 0 0,0 0-1,-1 0 1,1 0 0,0 0 0,0 0 0,-1 0 0,1 0 0,0 0-1,0 0 1,0 0 0,-1 0 0,1 0 0,0 0 0,0-1 0,0 1-1,0 0 1,-1 0 0,1 0 0,0-1 0,-4 0-815,4 1 648,0 0 0,-1-1-1,1 1 1,0 0 0,0 0-1,-1-1 1,1 1 0,0 0-1,-1 0 1,1-1 0,0 1-1,0 0 1,0-1 0,-1 1-1,1 0 1,0-1 0,0 1-1,0 0 1,0-1 0,0 1-1,0 0 1,0-1 0,0 1-1,0 0 1,0-1 0,0 0-1,3-7-2073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2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83 5568,'0'0'45,"0"0"1,0 0-1,0 0 0,0 0 1,1 0-1,-1 0 1,0 0-1,0 0 1,0 0-1,0 0 0,0-1 1,0 1-1,0 0 1,0 0-1,0 0 0,1 0 1,-1 0-1,0 0 1,0 0-1,0 0 0,0-1 1,0 1-1,0 0 1,0 0-1,0 0 1,0 0-1,0 0 0,0 0 1,0-1-1,0 1 1,0 0-1,0 0 0,0 0 1,0 0-1,0 0 1,0 0-1,0-1 0,0 1 1,0 0-1,0 0 1,0 0-1,-1 0 1,1 0-1,0 0 0,0 0 1,0-1-1,0 1 1,0 0-1,0 0 0,0 0 1,0 0-1,0 0 1,-1 0-1,1 0 1,0 0-1,0 0 0,0 0 1,0 0-1,0 0 1,-1 0-1,-10 1 1000,0 0 4121,25-7 457,12-14-2318,-6 3-2180,-11 11-792,0 0 0,0 1 1,1 0-1,15-5 0,-23 9-298,0 0-1,0 1 1,0-1-1,0 1 1,1-1 0,-1 1-1,0 0 1,0 0-1,1 0 1,-1 0 0,0 0-1,1 0 1,-1 1-1,0-1 1,0 1-1,0 0 1,1 0 0,-1-1-1,0 1 1,0 1-1,0-1 1,0 0 0,-1 0-1,1 1 1,0-1-1,0 1 1,2 2 0,0 2 105,-1 1 0,1-1 0,-1 1 0,0 0 0,0 0 0,2 11 0,-3-10 26,0 0 1,1-1 0,0 1 0,6 10 0,-7-16-93,0 0-1,-1 1 1,1-1 0,0 0-1,0 0 1,0 0 0,0-1 0,1 1-1,-1 0 1,1-1 0,-1 1-1,1-1 1,-1 0 0,1 0 0,-1 0-1,1 0 1,3 0 0,2 0 31,0 0 0,1 0 1,-1-1-1,0 0 0,0-1 1,0 0-1,9-2 0,57-17 184,-44 11-279,-8 3-534,42-14 564,-45 11-3257,-1 0-3471,-14 8 4309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2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16 205 6240,'0'-1'147,"-1"1"0,1 0 0,-1-1 0,1 1 0,-1 0 0,1 0 0,-1 0 0,1 0 0,-1-1 0,0 1 0,1 0 0,-1 0 0,1 0 0,-1 0 0,1 0 1,-1 0-1,0 0 0,1 1 0,-1-1 0,1 0 0,-2 0 0,0 1 111,12-13 6354,15-26-3812,-17 25-1748,-3 7-641,2-5 491,0 0-1,1 1 0,12-13 1,-17 21-720,-1 0 1,1 0 0,-1 0-1,1 0 1,0 0 0,-1 0-1,1 1 1,0-1 0,0 1-1,0 0 1,0 0 0,1 0-1,-1 0 1,0 1 0,0-1-1,1 1 1,-1 0 0,5 0-1,-4 1 2,-1 1-1,1 0 0,0-1 1,0 1-1,-1 0 1,1 1-1,-1-1 0,1 1 1,-1-1-1,0 1 0,0 0 1,4 6-1,16 12 388,-15-16-471,-1 0 1,1-1-1,0 0 1,0-1-1,1 0 0,-1 0 1,1-1-1,-1 0 1,1 0-1,0-1 0,0 0 1,0-1-1,-1 0 1,14-1-1,-11 0-384,1-1 0,-1-1 1,0 0-1,1 0 0,-1-1 0,-1 0 0,1-1 1,-1-1-1,0 1 0,16-13 0,-22 16-516,-1-2-1,1 1 1,-1 0 0,0-1-1,4-5 1,-5 5-495,1 0-1,-1 0 1,0 0 0,-1 0 0,1 0 0,-1-1 0,0 1-1,0 0 1,1-5 0,2-13-3414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2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27 857 3488,'-26'0'12170,"34"-1"-9994,39-12 372,96-29-227,-99 30-1446,-38 11-203,-5 10-51,0 0-517,1 127 683,-2-19-550,19 65 122,-3-30 98,3 32 44,2 25-197,4-49-134,-13-96 98,-11-57-411,4 10 930,-1-16-254,3-8-313,-2 0-223,-1-1 1,0 0-1,0 0 0,-1 0 0,0-1 1,1-8-1,2-3 6,20-55 16,64-131-1,-48 126-90,49-130 0,-23 11 5,-8-3-1,47-293 1,-98 428 209,20-96-290,-23 123 134,-5 30 0,0 0 0,1 0 0,1 0-1,4-12 1,-4 17-50,0-2-101,-2 5 179,0 1 0,1 0 0,-1 0 0,1 0 0,-1 0 0,1 1 0,-1-1 0,1 0 0,0 0 0,-1 1 0,1-1 0,0 1 0,0 0-1,2-1 1,36-6 198,249-24 1,-174 19-218,52-5 5,-2 7 94,110-9 73,100-3 68,-337 23-154,-16 0-87,0-1 1,29-4-1,-31 5-4010,-42 3-2814,-6 10 1859,24-11 3733,-19 13-2106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2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42 4320,'-1'-4'537,"0"0"1,0-1-1,-1 1 1,1 0-1,-3-5 0,-5-3 4319,10 23 149,-1 21-3010,0-12-1198,-8 185 3073,2-95-2818,-2-22-384,0 22 104,8-90-676,-5 160 539,0-129 303,4-88-879,3-61-129,-1 85 58,1-1 0,0 1-1,1 0 1,1 0-1,5-14 1,3-5-64,-8 18 64,2 0 0,13-25 0,-13 29 38,1-1-1,0 1 0,1 1 1,0 0-1,1 0 1,0 0-1,0 1 1,1 1-1,0-1 1,0 1-1,1 1 0,14-7 1,-22 12-26,0 0-1,0 0 1,0 1 0,0-1 0,0 1-1,0-1 1,0 1 0,0 0 0,0 0 0,0 0-1,3 1 1,-4 0 2,-1-1-1,0 0 0,0 1 1,0-1-1,0 1 1,0-1-1,0 1 0,0 0 1,0-1-1,0 1 1,0 0-1,0 0 1,-1-1-1,1 1 0,0 0 1,0 0-1,-1 0 1,1 0-1,-1 0 0,1 0 1,-1 0-1,1 0 1,-1 0-1,0 1 1,1-1-1,-1 0 0,0 0 1,0 0-1,0 0 1,0 0-1,0 2 0,0 0 12,-1 0-1,0 0 1,0 0-1,0 0 0,0-1 1,0 1-1,0 0 0,-1-1 1,1 1-1,-1-1 1,0 0-1,0 1 0,0-1 1,0 0-1,0 0 0,-3 2 1,-3 4-48,-2 3-18,-34 33 173,39-39-126,0-1 1,-1 0-1,0 0 0,0 0 1,0 0-1,-9 3 0,-17 5 129,32-12-116,-1 0-1,1 0 1,0 0 0,0 0-1,0 0 1,0 0 0,0 0 0,0 0-1,0 0 1,0 1 0,0-1 0,0 0-1,0 0 1,0 0 0,0 0 0,0 0-1,0 0 1,0 0 0,0 1 0,0-1-1,0 0 1,0 0 0,0 0 0,0 0-1,0 0 1,0 0 0,0 0-1,0 1 1,1-1 0,-1 0 0,0 0-1,0 0 1,0 0 0,0 0 0,0 0-1,0 0 1,0 0 0,0 0 0,0 0-1,0 0 1,1 0 0,-1 0 0,0 1-1,0-1 1,0 0 0,0 0-1,0 0 1,0 0 0,0 0 0,1 0-1,4 4 131,10 5 135,0 0 1,-1 1-1,0 1 1,12 12-1,-6-5-125,10 13-611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3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95 3808,'-5'-1'1481,"1"0"1,-1 0-1,1 0 1,-1 1-1,1-1 1,-1 1-1,-7 1 1,-2 0 2132,14-1-3582,0 0 1,0 0-1,0 0 1,0 0-1,0 0 1,0 0-1,0 0 0,0 0 1,-1 0-1,1 0 1,0 0-1,0 0 1,0 0-1,0 0 0,0 0 1,0 0-1,0 0 1,0 0-1,0-1 0,0 1 1,-1 0-1,1 0 1,0 0-1,0 0 1,0 0-1,0 0 0,0 0 1,0 0-1,0 0 1,0 0-1,0 0 0,0 0 1,0 0-1,0 0 1,0-1-1,0 1 1,0 0-1,0 0 0,0 0 1,0 0-1,0 0 1,0 0-1,0 0 1,0 0-1,0 0 0,0-1 1,0 1-1,0 0 1,0 0-1,0 0 0,0 0 1,0 0-1,0 0 1,0 0-1,0 0 1,0 0-1,0 0 0,0 0 1,0-1-1,0 1 1,0 0-1,0 0 0,1 0 1,6-8 1128,13-6-354,83-26 222,-88 34-975,-6 2 24,0 1-1,1 0 1,-1 0 0,1 1-1,-1 0 1,11-1-1,-19 3-53,0 1 1,-1-1-1,1 0 0,0 0 0,-1 1 0,1-1 0,-1 0 1,1 1-1,0-1 0,-1 1 0,1-1 0,-1 1 0,1-1 1,-1 1-1,1-1 0,-1 1 0,0-1 0,1 1 0,-1 0 1,1-1-1,-1 1 0,0-1 0,0 1 0,1 0 0,-1 0 1,0-1-1,0 1 0,0 0 0,3 24 198,-5-1-7,-1-1 1,-11 46-1,8-43-13,-2 9 35,-1 0 1,-2-1-1,-25 54 0,32-82-128,-2 7-97,6-13 5,0 1 0,0-1 0,0 0 0,0 0 0,0 0 0,0 1 0,0-1 0,0 0 0,0 0 0,0 1 0,0-1 0,0 0 0,0 0 0,0 0 1,0 1-1,0-1 0,1 0 0,-1 0 0,0 0 0,0 1 0,0-1 0,0 0 0,0 0 0,1 0 0,-1 0 0,0 0 0,0 1 0,0-1 0,1 0 0,-1 0 0,0 0 0,0 0 0,0 0 0,1 0 0,-1 0 0,0 0 0,0 0 0,0 0 0,1 0 0,-1 0 1,0 0-1,0 0 0,1 0 0,-1 0 0,0 0 0,0 0 0,1 0 0,13-5 953,-6 1-831,10-3-4,0 0 0,17-11 0,-25 13-218,-1 1-1,1 0 0,0 0 1,18-4-1,-19 6-1691,1 1 0,18-1 0,-6 5-5111,-13 0 3927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3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16 183 6816,'-15'-8'6389,"26"8"-2395,228-14 2659,-2-16-4913,-64 7-869,-77 12-452,595-61 1098,-546 58-1961,-87 7-2930,-46 6 1621,-4-1-2148,0 1 1485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3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49 293 4896,'-2'-1'264,"-21"-6"1772,12 1 1866,8 4-2505,2 1-1265,0 1 0,1 0-1,-1-1 1,1 1 0,-1-1 0,1 1-1,-1-1 1,1 1 0,-1-1 0,1 1-1,-1-1 1,1 1 0,0-1 0,-1 1-1,1-1 1,0 0 0,-1 1 0,1-1-1,0 0 1,0 1 0,0-1 0,-1 0-1,1 1 1,0-1 0,0 0 0,0 1-1,0-1 1,0 0 0,1-1-1,-1 0 71,0 0-1,1-1 0,-1 1 0,1 0 0,-1 0 0,1-1 0,0 1 0,0 0 0,0 0 0,0 0 0,2-4 0,21-21 1178,-18 20-1091,25-26 754,2 2 0,68-51 0,-90 75-850,0 0 0,1 0 0,0 1 0,0 0 0,20-5 0,-31 10-141,1 1 0,-1-1 0,1 1 0,-1 0 0,1-1 0,-1 1 0,1 0 0,0 0 0,-1 0 0,1 0 0,-1 0 0,1 0 1,-1 1-1,1-1 0,0 1 0,-1-1 0,1 1 0,-1-1 0,0 1 0,1 0 0,-1-1 0,1 1 0,-1 0 0,0 0 0,0 0 1,0 0-1,1 0 0,0 2 0,-1 0 12,1 1 1,0-1 0,-1 0-1,0 1 1,0-1 0,0 1-1,0-1 1,-1 1 0,1 0-1,-1-1 1,0 6 0,-1 17 56,0 0 1,-2 0 0,-1-1-1,-1 0 1,-1 1-1,-18 45 1,17-54-54,-2 1 0,0-1 1,0 0-1,-2-1 0,0-1 0,-1 1 1,0-2-1,-2 0 0,1 0 1,-17 12-1,9-10 42,-1 0 0,-1-1 1,-31 14-1,43-23 43,-22 12 0,44-14 472,17-3-44,55-5-1,-35 1-533,11 0 21,48-2-59,-90 6-332,10-1-3086,-11-3-7623,-6-1 5139,7 1 1964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3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 5152,'-11'-7'1648,"10"7"-1636,1 0 1,0 0-1,0 0 1,0 0-1,0 0 1,0 0-1,0 0 1,0 0-1,0 0 1,0 0-1,-1 0 1,1 0-1,0 0 0,0 0 1,0 0-1,0-1 1,0 1-1,0 0 1,0 0-1,0 0 1,0 0-1,0 0 1,0 0-1,0 0 1,0 0-1,0 0 1,0-1-1,0 1 1,0 0-1,0 0 1,0 0-1,0 0 1,0 0-1,0 0 1,0 0-1,0 0 0,0-1 1,0 1-1,0 0 1,0 0-1,0 0 1,0 0-1,0 0 1,0 0-1,0 0 1,0 0-1,0 0 1,0 0-1,0-1 1,0 1-1,0 0 1,1 0-1,6-12 1013,10-12 6121,-6 7-640,-10 17-6435,-1 0 0,0 0 0,0 0 1,0 0-1,0-1 0,0 1 0,0 0 0,1 0 0,-1 0 0,0 0 1,0 0-1,0 0 0,0 0 0,1 0 0,-1 0 0,0 0 0,0 0 1,0 0-1,0-1 0,1 1 0,-1 0 0,0 0 0,0 0 0,0 1 1,1-1-1,-1 0 0,0 0 0,0 0 0,0 0 0,0 0 0,1 0 1,-1 0-1,0 0 0,0 0 0,0 0 0,0 0 0,0 0 0,1 1 1,-1-1-1,0 0 0,0 0 0,0 0 0,0 0 0,0 0 0,1 1 1,3 7 1215,0 21-299,-2-1 1,-1 1-1,-4 47 0,1-40-659,-12 124-606,14-146-510,-1-10-666,1 1-1,0-1 1,-1 0 0,-1 7 0,-1-6-1581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3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7648,'0'0'174,"0"-1"1,-1 0 0,1 1 0,0-1-1,-1 1 1,8-13 10470,-6 13-10447,8 10 3103,-6-7-2779,0 0 0,-1 1 0,0-1 0,4 8 0,-2 8 260,0 0-1,-2 0 1,0 1 0,-2 33-1,0-53-780,-1 36 482,-3-1-1,-12 56 1,0-1-3168,14-82 1705,2-8 686,0 1 1,0-1-1,-1 1 0,1-1 1,0 1-1,0-1 0,0 1 1,0-1-1,0 1 0,0 0 1,0-1-1,0 1 0,0-1 1,0 1-1,0-1 1,0 1-1,1-1 0,-1 1 1,0-1-1,0 2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3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89 293 7296,'-62'-3'5239,"35"3"2177,42-15-4168,52-41-797,15-9-754,-67 54-1017,1 1 1,0 0-1,28-11 0,-39 20-561,-1-1-1,1 1 1,0 0-1,0 0 1,0 0-1,0 1 0,0 0 1,-1 0-1,1 0 1,0 0-1,0 1 0,0 0 1,6 2-1,5 2 149,-2 1 0,27 13 0,-27-11-189,1-1 0,23 8 1,-27-13-67,0 0 0,0 0 0,0-1 1,0-1-1,-1 0 0,1 0 0,0-1 1,0 0-1,0-1 0,0-1 0,-1 1 0,12-6 1,9-4-982,-1-2 1,48-29-1,-69 38-519,-1 0 0,0-1 0,-1 0 0,1-1 0,-1 0 0,0 0 0,7-10 0,0-3-2351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4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2976,'-10'0'125,"15"1"2550,19-2 2434,-12-2-4226,-2 0-1,13-4 1,0-1-288,27-10 288,-31 11-629,37-10 1,123-8 347,-143 25-767,-38 5-3067,1-2 1611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05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2560,'5'4'6730,"-7"12"-3079,-4 6-2341,0 5-905,-21 171 487,10-67-531,-13 30 306,-2 15-102,26-118-362,-7 43 532,5-80-261,2-9 71,6-12-596,0 0 1,0 1-1,0-1 0,-1 0 1,1 0-1,0 0 0,0 0 0,0 0 1,-1 1-1,1-1 0,0 0 1,0 0-1,-1 0 0,1 0 0,0 0 1,0 0-1,-1 0 0,1 0 1,0 0-1,0 0 0,-1 0 1,1 0-1,0 0 0,0 0 0,-1 0 1,1 0-1,0 0 0,0 0 1,0 0-1,-1-1 0,1 1 0,0 0 1,0 0-1,-1 0 0,1 0 1,0 0-1,0-1 0,-1 1 1,-8-7-3119,4 1 1313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3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17 245 5216,'-12'-2'15418,"14"8"-15090,0 1-1,1-1 1,0 0 0,0 0-1,0 0 1,1 0 0,0-1-1,0 1 1,0-1 0,1 0-1,-1 0 1,1-1 0,1 1-1,-1-1 1,6 4 0,2-3-183,0 1 1,1-2-1,-1 0 1,1 0 0,0-1-1,0-1 1,0-1-1,0 0 1,0 0-1,0-1 1,0-1 0,0-1-1,0 0 1,0-1-1,0 0 1,25-10 0,-26 9-125,-1-2 0,0 1 0,1-2 0,-2 0 0,1 0 0,-1-1 0,0 0 0,-1-1 0,0 0 0,0-1 0,-1 0 0,0-1 0,-1 0 0,0 0 0,-1 0 0,0-1 0,7-19 0,-12 25-22,1-1-1,-2 0 1,1 0 0,-1 0 0,0 0 0,0 0-1,-1 0 1,0 0 0,0 0 0,-2-9 0,1 13-13,1-1 0,-1 1 0,0-1 0,-1 1 0,1 0 0,-1-1 0,1 1 0,-1 0 0,0 0 0,0 0 0,0 0 0,0 1 0,-1-1 0,1 0 0,-1 1 1,0 0-1,0 0 0,0 0 0,0 0 0,0 0 0,-3-1 0,-3-1-27,-1 1 0,1 1 0,0 0 0,-1 0 1,0 0-1,1 2 0,-15-1 0,6 2 24,0 0-1,-34 8 1,39-6 72,0 1 1,0 1-1,1 0 0,0 0 1,0 1-1,0 1 0,0 0 1,-13 12-1,11-8 30,1 1 0,1 1 0,0 0 1,0 1-1,-16 27 0,15-17 117,0 0 0,2 1 0,0 1 0,2-1 0,1 2 0,1-1 0,1 1 0,-2 29 0,7-49-125,1-1-1,0 0 1,0 1 0,0-1 0,1 0 0,0 0-1,0 1 1,1-1 0,-1 0 0,2 0 0,-1 0-1,5 8 1,-5-10-41,1 1-1,1-1 1,-1 0 0,1 0-1,-1 0 1,1-1-1,0 1 1,0-1 0,1 0-1,-1 0 1,1 0-1,0-1 1,-1 1 0,1-1-1,7 2 1,22 4 41,0-1 0,1-2 1,55 2-1,-53-6-504,0-2 0,-1-1 0,50-9 0,-52 4-3388,60-22 0,-59 17 1249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4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50 104 6144,'-19'-2'2570,"-12"1"8251,46 0-7062,23-3-1,53-15-2297,-19 4-695,37-7-63,62-9-3,-132 29-735,-27 1-52,0 1 1,22-6 0,-25 6-104,-2 1-3470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4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4640,'-5'-19'13549,"10"29"-11467,7 19-871,-7-3-376,0-1 0,-2 1 0,-1 0 0,-2 44 0,-1-36-498,-6 149 504,2-63-642,-15 117 617,20-216-633,1-5-36,-1-16-141,0 1-1,0-1 0,0 0 1,0 0-1,0 0 0,0 0 0,0 0 1,0 0-1,-1 0 0,1 0 0,0 0 1,0 0-1,0 0 0,0 1 1,0-1-1,0 0 0,0 0 0,0 0 1,0 0-1,0 0 0,0 0 1,0 0-1,0 0 0,-1 0 0,1 0 1,0 0-1,0 0 0,0 0 0,0 0 1,0 0-1,0 0 0,0 0 1,0 0-1,0 0 0,-1 0 0,1 0 1,0 0-1,0 0 0,0 0 0,0 0 1,0 0-1,0 0 0,0 0 1,0 0-1,0 0 0,-1 0 0,1 0 1,0 0-1,0 0 0,0 0 1,0 0-1,0-1 0,0 1 0,0 0 1,0 0-1,0 0 0,0 0 0,0 0 1,0 0-1,0 0 0,0 0 1,0 0-1,-5-6 356,7-4-324,-1-1 1,6-18-1,-3 11-112,7-23-22,1 0 1,2 0-1,1 1 0,3 1 0,1 0 1,35-51-1,-46 78 138,1 1 0,0 0 1,12-10-1,-15 15-63,0 0 1,1 1 0,-1 0 0,1 1-1,0 0 1,14-6 0,-19 9 6,0 0 0,1 0 0,-1 1-1,1-1 1,-1 1 0,1-1 0,-1 1 0,1 0 0,-1 0 0,1 0 0,-1 1 0,1-1 0,-1 1-1,0-1 1,1 1 0,2 1 0,-4-1 21,1-1 1,-1 1-1,0 0 0,0 0 0,0 0 0,0 0 1,0 0-1,0 0 0,-1 0 0,1 0 0,0 0 0,-1 1 1,1-1-1,0 0 0,-1 0 0,1 1 0,-1-1 1,0 0-1,1 1 0,-1-1 0,0 1 0,0-1 0,0 0 1,0 1-1,0-1 0,0 0 0,0 1 0,-1-1 1,1 0-1,0 1 0,-2 1 0,-1 9 25,-1 0 1,-1-1-1,0 1 0,-1-1 1,-10 15-1,-41 48-38,44-59 9,-1-1 0,-1-1-1,-23 16 1,1 0 130,37-29-123,0 1 0,-1-1 0,1 1 1,-1-1-1,1 1 0,0-1 0,-1 1 0,1-1 0,0 1 0,0-1 0,-1 1 0,1 0 0,0-1 1,0 1-1,0-1 0,0 1 0,0 0 0,0-1 0,0 1 0,0-1 0,0 1 0,0 0 0,0-1 1,0 1-1,0-1 0,0 1 0,0 0 0,1 0 0,9 18 390,-4-10-177,5 10 15,1-1 0,0-1-1,1 0 1,1-1 0,1 0-1,0-1 1,18 14 0,-16-11-163,-15-16-20,2 7-2460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4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72 2496,'-23'-12'15261,"23"12"-15181,0 0 0,0 0 0,0 0 0,0 0 0,0-2 1437,-1 2-1437,2-1 29,-1 0 0,0 1 0,0-1 0,0 1 0,1-1 0,-1 0 0,0 1-1,0-1 1,1 1 0,-1-1 0,1 0 0,-1 1 0,0-1 0,1 1 0,-1 0 0,1-1 0,-1 1 0,1-1 0,-1 1-1,1 0 1,0-1 0,-1 1 0,2-1 0,18-6 545,-13 5-285,24-7 77,-1 1-1,1 1 0,0 2 1,1 2-1,32-1 0,-58 4-340,0 0 1,0 1-1,1-1 0,-1 1 0,0 0 0,0 1 1,0 0-1,0-1 0,0 2 0,5 2 1,-10-5-84,0 1 0,0-1 0,-1 1 1,1-1-1,0 1 0,0 0 1,-1-1-1,1 1 0,-1-1 1,1 1-1,0 0 0,-1 0 1,1-1-1,-1 1 0,0 0 1,1 0-1,-1 0 0,0 0 1,1 0-1,-1-1 0,0 1 1,0 0-1,0 0 0,0 0 1,1 0-1,-2 0 0,1 0 1,0 0-1,0 0 0,0 0 1,0-1-1,0 1 0,-1 0 1,1 0-1,0 0 0,-1 0 1,1 0-1,-1-1 0,1 1 1,-1 0-1,1 0 0,-2 0 1,-2 4 61,0 0 1,-1-1 0,0 0 0,-9 6 0,13-9-72,-16 10 68,-1 0 0,-1-1 0,-26 9-1,36-15-35,6-3-38,0 0-1,0 1 0,0-1 1,0 0-1,0 1 0,0 0 0,0-1 0,1 1 1,-1 1-1,-3 2 0,6-5-9,0 1-1,0-1 1,0 1 0,0-1-1,1 1 1,-1-1-1,0 0 1,0 1 0,0-1-1,0 1 1,1-1-1,-1 0 1,0 1 0,1-1-1,-1 0 1,0 1 0,0-1-1,1 0 1,-1 1-1,0-1 1,1 0 0,-1 0-1,1 1 1,-1-1-1,0 0 1,1 0 0,-1 0-1,1 0 1,-1 0-1,1 1 1,-1-1 0,0 0-1,2 0 1,19 5-121,-19-4 128,11 2 18,0 1 0,-1 0 0,23 11 0,-30-12-4,-1-1 0,0 1 0,0-1 1,0 1-1,0 1 0,0-1 0,-1 1 0,1-1 0,-1 1 0,0 0 0,0 0 1,0 0-1,3 8 0,-6-11 6,1 1 0,-1 0 0,1 0 0,-1 0 0,0 0 0,0 0 0,0 0 0,0-1 0,0 1 0,0 0 0,-1 0 0,1 0 0,-1 0 0,1 0 0,-1-1 0,0 1 0,1 0 0,-1 0 0,0-1 0,0 1 0,0-1 0,0 1 0,-1-1 0,1 1 0,0-1 0,-1 0 0,-1 2 0,-3 2 34,-1 1-1,0-2 1,0 1-1,-13 6 1,-4-1 85,-1 0 1,0-2 0,-1 0-1,1-2 1,-44 5-1,-32-3-1588,1-7-6104,93-2 4786,7 0 2655,0 1-1,-1 0 1,1 0-1,0 0 1,0 0 0,0 0-1,0-1 1,0 1-1,0 0 1,0 0 0,0 0-1,0 0 1,0-1-1,0 1 1,0 0 0,1 0-1,-1 0 1,0 0-1,0 0 1,0-1 0,0 1-1,0 0 1,0 0-1,0 0 1,2-1-1193,-2 1 1193,0 0-1,0 0 1,0 0 0,0 0-1,1 0 1,12-6-2969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4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7648,'8'44'11179,"-2"15"-6428,2 76-3531,-4-75 627,-4 17-482,-8-136-672,3 18-779,2-1 0,3-49-1,1 73 176,1-1-1,1 1 0,0 0 1,1 0-1,2 0 0,-1 0 1,11-20-1,-14 34-4,0 1-1,1-1 1,-1 0 0,1 1 0,0 0-1,0 0 1,0 0 0,0 0-1,0 0 1,1 0 0,7-4-1,-5 4 22,1 0 1,-1 1-1,1-1 0,0 1 0,0 1 0,12-3 0,-2 3-60,0 1 1,-1 0-1,1 1 0,0 1 0,22 4 0,-14-1-211,30 7 3,-21-2-5044,-22-6 2620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5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1211 1056,'3'2'26355,"3"-7"-30433,18-20 4266,-12 14-37,0-1 0,-1-1 0,-1 0 0,10-16 1,92-175 672,45-72-278,-35 83-343,-65 75-197,-20 38-7,-24 55 2,63-141 68,-75 160-96,0 1 0,1-1 1,-2 1-1,1-1 0,-1-5 1,0 10 23,0 1 0,0 0 0,0 0 0,0 0 0,0 0 1,0 0-1,0 0 0,0 0 0,0 0 0,0-1 0,0 1 1,0 0-1,0 0 0,0 0 0,0 0 0,0 0 1,0 0-1,0 0 0,0-1 0,0 1 0,0 0 0,0 0 1,0 0-1,0 0 0,0 0 0,0 0 0,0 0 0,-1 0 1,1 0-1,0 0 0,0 0 0,0 0 0,0-1 0,0 1 1,0 0-1,0 0 0,0 0 0,-1 0 0,1 0 1,0 0-1,0 0 0,0 0 0,0 0 0,0 0 0,-1 0 1,-5 4-128,-10 12-10,-11 16 146,-59 76 4,-57 119-229,85-120 357,10-15-63,-8 3 32,-105 137 0,77-130 26,-106 147 416,142-173-344,3 3-1,-42 99 1,84-173-62,3-6 53,7-15 126,4-3-263,0 1-1,1 0 1,1 0 0,0 2-1,2-1 1,23-20 0,111-79-155,-102 82 122,186-159-138,-169 134 167,248-220 13,-183 178-116,-129 101 45,0 0 0,0 0 0,0 0 0,0 0 0,0 0 0,0 0-1,0 0 1,0 0 0,0 0 0,0 0 0,0 0 0,0 0 0,0 0 0,0 1 0,0-1 0,0 0 0,0 0 0,0 0 0,0 0 0,0 0 0,0 0 0,0 0 0,0 0 0,0 0 0,0 0 0,0 0-1,0 0 1,0 0 0,0 0 0,0 0 0,0 0 0,0 0 0,0 0 0,0 0 0,1 0 0,-1 0 0,0 0 0,0 0 0,0 0 0,0 0 0,0 0 0,0 0 0,-5 11-111,-14 21-47,16-26 140,-50 81-87,-79 150 51,132-236 58,-9 18 73,-6 23 0,13-38-61,1 1-1,-1 0 1,1 0-1,1 0 1,-1 0 0,1 0-1,0 0 1,0 0 0,0 0-1,2 8 1,-2-12 2,1 1 1,-1-1 0,1 0-1,-1 0 1,1 0-1,0 0 1,-1 0-1,1 0 1,0 0-1,0 0 1,-1 0 0,1 0-1,0 0 1,0-1-1,0 1 1,0 0-1,0-1 1,0 1 0,0 0-1,2 0 1,0 0 12,0-1 1,0 1 0,0-1 0,-1 0 0,1 1-1,0-1 1,0 0 0,5-1 0,0-1 15,1 0 1,-1 0-1,1-1 1,-1 0 0,9-5-1,-5 2 6,-1-2 0,0 0-1,0 0 1,-1-1 0,16-16 0,-20 16-43,0 1 0,0-1 0,-1 0 0,0 0 0,0-1 0,-1 1 0,0-1 0,-1 0 0,0 0 0,-1 0 0,0-1 0,0 1 0,-1-1 0,-1 1 0,0-1 0,0 1 0,-1-1 0,0 1 0,-1 0 0,0-1 0,-5-12 0,5 17-68,0 1-1,-1-1 0,1 1 1,-1 0-1,-1 0 0,-6-9 0,10 14 59,0 0 0,-1-1-1,1 1 1,0 0 0,0-1-1,0 1 1,-1-1-1,1 1 1,0 0 0,0-1-1,0 1 1,0-1-1,0 1 1,0 0 0,0-1-1,0 1 1,0-1-1,0 1 1,0-1 0,0 1-1,0 0 1,0-1-1,0 1 1,0-1 0,0 1-1,1 0 1,-1-1 0,0 1-1,0-1 1,0 1-1,1 0 1,-1-1 0,0 1-1,1 0 1,-1 0-1,0-1 1,1 1 0,-1 0-1,0 0 1,1-1-1,-1 1 1,0 0 0,1 0-1,-1 0 1,1-1 0,0 1-1,21-8-68,-19 7 74,0 1 13,27-9 12,55-8 0,-76 16-30,0 0-1,0 1 0,0 0 0,0 0 0,0 1 0,0 0 0,0 1 0,0 0 1,0 0-1,15 7 0,-19-6 26,0 0 1,0 0-1,-1 1 1,0-1-1,0 1 1,0 0 0,0 0-1,0 1 1,-1-1-1,0 1 1,5 8-1,-1 2 69,0 0 1,8 28-1,-3 1 0,7 24 335,-13-52-360,-3-7 33,1 1-1,0-1 0,0 0 0,9 14 0,-10-20-79,-1 0-1,0 0 1,1-1 0,0 1-1,0-1 1,-1 0 0,1 0-1,1 0 1,-1 0 0,0 0 0,0-1-1,1 1 1,-1-1 0,1 0-1,-1 0 1,7 1 0,8 0-674,0-1 0,0-1 0,0 0 0,0-2 1,0 0-1,-1 0 0,1-2 0,-1 0 0,1-1 0,-1-1 1,-1-1-1,1 0 0,23-15 0,-33 18-457,-1 0 1,0-1-1,0 0 0,0 0 1,-1 0-1,0 0 0,0-1 1,8-10-1,10-13-3021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55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1130 4160,'1'-5'7515,"8"-15"-4591,3-9-2238,55-134 2399,-12 37-1978,31-111 242,19-32-321,-22 66 61,-57 126-827,-38 91-588,-7 13 380,9-10-38,0 2 1,1 0 0,-8 23-1,11-25-8,-68 195-70,45-124 66,-70 234 684,89-284-588,-73 247 541,65-237-508,-1-1 1,-3-1-1,-30 49 0,14-37 137,-77 88-1,110-140-250,-36 38 214,36-40-178,1 0 0,-1 0 0,0-1 0,0 0 1,0 0-1,0 0 0,-8 3 0,11-5-29,0-1-1,-1 1 1,1-1-1,0 0 0,0 0 1,-1 0-1,1 0 1,0 0-1,-1 0 1,1 0-1,-3-2 0,4 2-28,0 0 0,1 0-1,-1-1 1,0 1-1,1 0 1,-1-1 0,0 1-1,1-1 1,-1 1-1,0 0 1,1-1 0,-1 1-1,1-1 1,-1 0-1,1 1 1,0-1-1,-1 1 1,1-1 0,-1 0-1,1 1 1,0-1-1,0 0 1,-1 1 0,1-1-1,0 0 1,0 0-1,0 1 1,0-1-1,0 0 1,0 1 0,0-1-1,0 0 1,0 0-1,0 1 1,0-1 0,0 0-1,1 1 1,-1-1-1,0 0 1,1 0 0,1-4 3,0 0 0,1 1 0,-1 0 0,1-1 0,0 1 0,0 0 0,1 1 0,-1-1 0,1 0 0,7-4 0,4-3 75,27-14 0,-14 9-71,19-15 158,51-43 1,40-46-56,-35 30 112,211-152 165,-112 90-294,-189 141-40,-1 0 0,-1-1-1,0-1 1,0 1-1,-1-2 1,8-14-1,-17 26-48,0 1-1,-1-1 0,1 1 1,-1-1-1,1 1 1,-1-1-1,0 1 1,1-1-1,-1 0 1,0 1-1,0-3 0,-1 3-216,-1 4 99,-1 2 10,3-5 99,-35 73-142,22-46 98,9-16 120,0 0 1,1 0-1,0 0 1,1 0-1,0 0 0,1 1 1,0-1-1,0 1 1,2-1-1,-1 0 1,4 18-1,-3-26-53,-1 0 0,1 0 0,1 0 0,-1 0-1,0 0 1,1 0 0,-1 0 0,1 0 0,0 0 0,0-1 0,0 1-1,4 3 1,-5-5 6,1 0 0,-1 0 1,0 0-1,1 0 0,-1 0 0,1 0 0,-1-1 0,1 1 0,0 0 0,-1-1 0,1 1 0,0-1 0,-1 0 0,1 0 0,0 1 0,-1-1 1,1 0-1,0 0 0,-1-1 0,1 1 0,0 0 0,-1 0 0,1-1 0,2 0 0,6-4 76,-1-1 0,0 1-1,0-2 1,0 1 0,14-15-1,-11 10-31,21-14-1,50-25-26,120-51-1,-201 100-24,4-2-39,1 0 1,-1 0-1,1 1 1,13-3-1,-19 5 30,0 0 0,0-1 0,0 1 0,0 0-1,0 0 1,0 0 0,0 0 0,0 0 0,0 0 0,0 1 0,0-1-1,0 0 1,0 0 0,0 1 0,0-1 0,-1 0 0,1 1 0,0-1-1,0 1 1,0 0 0,0-1 0,-1 1 0,1-1 0,0 1 0,-1 0-1,1 0 1,0-1 0,-1 1 0,1 0 0,-1 0 0,1 0 0,-1 0-1,1 0 1,-1 0 0,0 0 0,0 0 0,1-1 0,-1 1 0,0 0-1,0 0 1,0 0 0,0 0 0,0 0 0,0 2 0,-1 5 5,1 0 1,-2 0-1,1 0 0,-1 0 1,-4 12-1,-19 40-150,5-13 119,-11 61 262,29-94-84,2-13-152,0-1 1,0 0-1,0 0 1,0 1-1,1-1 1,-1 0-1,0 0 1,0 0 0,0 1-1,0-1 1,0 0-1,0 0 1,0 1-1,0-1 1,1 0-1,-1 0 1,0 0-1,0 0 1,0 1-1,0-1 1,1 0-1,-1 0 1,0 0-1,0 0 1,0 0-1,1 0 1,-1 1-1,0-1 1,0 0-1,0 0 1,1 0-1,-1 0 1,0 0-1,0 0 1,1 0-1,-1 0 1,0 0-1,0 0 1,1 0-1,-1 0 1,0 0-1,0 0 1,0 0-1,1 0 1,-1 0 0,0-1-1,0 1 1,1 0-1,-1 0 1,0 0-1,0 0 1,0 0-1,1-1 1,-1 1-1,0 0 1,0 0-1,0 0 1,0 0-1,1-1 1,9-7 28,0-2 1,9-10-1,-1 2-32,-12 12-21,176-156-77,-179 159 91,11-5-217,-10 10 50,-2 7 4,-3 14 217,-5 28 0,3-38-8,1 1 0,1 0 0,0 0 0,0-1 0,2 1 0,0 0 0,2 13 0,4-13 97,-7-14-133,0 1 0,1-1 0,-1 0 1,0 0-1,1 1 0,-1-1 0,0 0 0,1 0 0,-1 0 0,0 1 0,1-1 1,-1 0-1,0 0 0,1 0 0,-1 0 0,0 0 0,1 0 0,-1 0 0,1 0 1,-1 0-1,1 0 0,1-1 9,0 0 0,0 0 1,0 0-1,0 0 0,0 0 1,0 0-1,-1-1 0,4-2 0,2-2 29,25-19-27,1 1 0,1 2-1,56-28 1,68-10-94,5-3 3,-130 47-25,-33 16 92,0 0 0,0 1 0,0-1-1,0 0 1,0 0 0,0 0 0,1 0 0,-1 0 0,0 0-1,0 0 1,0 0 0,0 0 0,0 0 0,0 0 0,0 0-1,0 0 1,0 0 0,0 0 0,0 0 0,0 0 0,0 0-1,0 0 1,0 0 0,0 0 0,0 0 0,1 0 0,-1 0-1,-9 7-160,-50 23-195,1-2 352,34-14 24,1 1 1,0 1-1,-36 33 1,46-36 12,0 1 0,1 0 0,0 0-1,1 2 1,1-1 0,-14 30 0,23-43-20,0 0-1,0 0 1,0 1 0,0-1 0,1 0-1,-1 0 1,1 1 0,-1-1-1,1 0 1,0 1 0,0-1-1,0 0 1,0 1 0,1-1-1,-1 0 1,1 3 0,0-4 0,-1-1 0,0 1 0,0-1 0,1 1 0,-1-1 0,0 0 0,1 1 0,-1-1 0,0 1 0,1-1 0,-1 0 0,1 0 0,-1 1 0,1-1 0,-1 0 0,1 0-1,-1 1 1,1-1 0,-1 0 0,1 0 0,-1 0 0,1 0 0,-1 0 0,1 0 0,-1 0 0,2 0 0,0 0 10,0-1 1,0 1-1,0-1 0,-1 1 0,1-1 0,0 0 0,0 0 0,0 0 0,0 0 0,2-3 0,39-30 111,53-58 0,-22 20-177,-56 58-37,-15 12 44,0 0 0,0-1 1,0 1-1,0-1 0,3-4 0,-1 3-294,-4 9 153,-4 13 110,3-14 96,-1 4-20,0 0 0,1 0 0,1 0 0,-1 1 0,1-1 0,1 0 0,-1 0 0,1-1 0,1 1 0,-1 0 0,1-1 0,1 1 0,-1-1 0,7 10 0,-8-16 6,-1 1 0,0 0 0,1-1 1,-1 1-1,1-1 0,-1 1 0,1-1 0,-1 0 0,1 0 0,0 0 0,0 0 0,0 0 1,0 0-1,0 0 0,0 0 0,0-1 0,4 2 0,-3-2 13,0 0 0,0-1 0,0 1 0,-1 0 0,1-1 0,0 1 0,0-1 0,0 0 0,-1 0 0,1 0 0,4-3 0,4-3 10,0-1 1,0 0-1,-1-1 1,14-16-1,49-47 238,-31 33-182,-2-2 1,40-55-1,-36 27-138,60-123 0,-61 109 26,22-54 197,-55 114-244,-2 0 1,0-1-1,-2 0 1,4-27-1,-10 50 63,1 0-1,-1 0 0,0 0 0,0 0 0,0-1 0,0 1 0,0 0 0,0 0 0,0 0 0,0 0 1,-1 0-1,1-1 0,0 1 0,-1 0 0,1 0 0,0 0 0,-1 0 0,0 0 0,1 0 0,-1 0 0,1 0 1,-2-1-1,1 2 4,0-1 0,0 1-1,0-1 1,-1 1 0,1 0 0,0-1 0,0 1 0,0 0 0,0 0 0,0 0 0,0 0 0,-1 0 0,1 0 0,0 0 0,0 0 0,0 1 0,0-1 0,-2 1 0,-5 2-4,0 0 0,0 1 0,1 0 1,-10 7-1,5-3 13,1 1 0,0 0-1,1 1 1,0 1 0,0-1 0,-14 23 0,8-8 36,1 1 0,-14 31 0,10-11-11,1 1 0,3 0-1,2 1 1,-8 51-1,19-82-78,0-1 0,0 1-1,2 0 1,0 1 0,1-1-1,1-1 1,0 1 0,1 0-1,1 0 1,1-1 0,0 0-1,14 27 1,3-3-1847,10 20-4218,-27-49 4194,-1-1 0,0 1 1,-1-1-1,3 13 0,-2 1-1110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56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32 10400,'-76'-23'4704,"53"18"-4096,18 2-544,5 6-160,10-3-448,3 0 288,14 5-1344,9 3 864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58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1348 3136,'-2'6'632,"2"-1"0,-1 0 0,0 0 0,1 1 0,0-1 0,1 0 0,-1 0 0,1 1 0,0-1 0,0 0 0,3 8 0,-3-10 241,-1-3-781,-1 0 1,1 0 0,0 1 0,0-1-1,0 0 1,0 0 0,0 1 0,0-1-1,1 0 1,-1 0 0,0 1 0,0-1 0,0 0-1,0 0 1,0 0 0,0 1 0,0-1-1,0 0 1,0 0 0,1 1 0,-1-1 0,0 0-1,0 0 1,0 0 0,1 0 0,-1 1-1,0-1 1,0 0 0,0 0 0,1 0 0,-1 0-1,0 0 1,0 0 0,0 0 0,1 1-1,-1-1 1,0 0 0,0 0 0,1 0-1,-1 0 1,0 0 0,0 0 0,1 0 0,-1 0-1,0 0 1,0 0 0,1-1 0,-1 1-1,0 0 1,0 0 0,1 0 0,-1 0 0,0 0-1,0 0 1,0 0 0,1-1 0,-1 1-1,0 0 1,9-4 504,-1-1-1,-1 0 1,1 0-1,0-1 1,-1 0-1,0 0 1,7-9-1,42-57 767,-5 5-399,77-86 715,-92 105-1266,39-69 1,-11-8 77,-40 78-408,23-40 159,-47 86-251,1 0 1,-1 0-1,1 0 0,0 0 0,0 0 0,0 0 0,-1 1 1,1-1-1,0 0 0,0 0 0,0 1 0,0-1 0,2 0 1,-2 0 5,-1 1 1,1 0 0,-1 0 0,1 0 0,-1 0-1,1 0 1,-1 0 0,1 0 0,-1 0 0,1 0 0,-1 0-1,1 1 1,-1-1 0,1 0 0,-1 0 0,1 0 0,-1 1-1,1-1 1,-1 0 0,1 0 0,-1 1 0,1 0 0,0 0 4,1 1 0,-1 0 0,1 0 1,-1 0-1,0 0 0,0 0 0,0 1 1,0-1-1,-1 0 0,1 0 1,-1 1-1,1 2 0,2 21-38,-2 0 0,0 0-1,-2 0 1,-1 0 0,-1 0 0,-9 35-1,-3-7-36,-41 103 0,47-136 324,-20 33 0,26-48-221,-1-1 0,0 1 0,0-1-1,0 0 1,-1 0 0,0 0 0,0 0 0,0-1-1,-11 7 1,13-10-26,0 0 0,0 0 0,0 0 0,0 0 0,0 0 0,0-1 0,0 0-1,0 1 1,0-1 0,0 0 0,-1-1 0,1 1 0,0 0 0,0-1 0,0 0 0,0 0 0,0 0-1,0 0 1,0 0 0,1 0 0,-4-3 0,-3-1-34,1-1-1,1 0 1,-1 0 0,1-1-1,-12-13 1,19 20 18,-1-1 1,1 1-1,0 0 0,-1-1 0,1 1 1,0-1-1,-1 1 0,1 0 0,0-1 1,0 1-1,-1-1 0,1 1 0,0 0 1,0-1-1,0 1 0,0-1 0,0 1 1,-1-1-1,1 1 0,0-1 1,0 1-1,0-1 0,0 1 0,0-1 1,1 0-1,-1 1 4,1-1-1,-1 1 1,0 0 0,1-1 0,-1 1 0,1 0 0,-1-1-1,1 1 1,-1 0 0,1 0 0,-1 0 0,1-1-1,0 1 1,-1 0 0,1 0 0,-1 0 0,1 0 0,0 0-1,35 3-17,-27-2 60,61 3 38,0-3 0,1-4 0,-2-2 0,1-4 0,131-33 0,-163 32 1,41-18-1,-62 20-32,0 0 1,0-1-1,-1-1 0,26-20 0,-15 6 8,-2-1 0,0-1 0,-2-1 0,37-56 0,152-300 214,-198 350-248,0 0 1,-3-1-1,12-52 1,-19 66-64,-1 0 1,-1 0-1,0 0 0,-2 0 1,0 0-1,-2 0 1,-5-33-1,6 50 29,1 0 1,-1 1-1,0-1 0,0 0 1,0 1-1,0-1 0,-1 1 1,-1-4-1,2 5 11,0 0 0,0 1 0,1-1 0,-1 0 1,0 1-1,0-1 0,0 1 0,0-1 0,0 1 0,0 0 0,0-1 0,0 1 0,0 0 0,0 0 0,0 0 0,0-1 1,0 1-1,0 0 0,0 0 0,0 0 0,0 1 0,0-1 0,0 0 0,0 0 0,0 1 0,0-1 0,-1 1 0,-3 1 0,0 0 0,1 0 0,-1 1 0,1 0 0,0 0 0,0 0-1,0 0 1,-5 6 0,-29 36-97,34-39 81,-90 124-161,78-104 222,2 0 0,1 1 0,-14 43-1,6 5 12,3 1 0,3 0-1,-6 104 1,19-151-12,1-1 1,2 1-1,0 0 0,9 44 0,-9-67 1,1-1 0,-1 0-1,1 0 1,0 0 0,0 0 0,1-1-1,-1 1 1,1-1 0,6 8 0,-7-9 12,1-1 1,0 1 0,0-1-1,0 1 1,0-1 0,0 0-1,1 0 1,-1-1 0,1 1 0,-1-1-1,1 1 1,0-1 0,-1 0-1,7 0 1,3 0 14,1 0-1,-1-1 1,0-1-1,1 0 1,-1-1-1,21-5 1,-3-2-53,46-19 1,-59 20-14,-2 0 1,1-2 0,-1 0-1,0 0 1,-1-2-1,27-26 1,-17 11 22,-1-1 0,31-48-1,-34 47-133,24-27-1,-44 54 94,1 1 0,-1-1-1,0 1 1,0 0 0,1-1 0,-1 1-1,1 0 1,-1 0 0,1 0 0,0 0-1,-1 0 1,1 1 0,0-1 0,2 0-1,-3 1 10,0 0-1,1 0 0,-1 0 1,0 0-1,0 0 0,1 1 1,-1-1-1,0 1 0,0-1 1,0 0-1,0 1 0,0 0 1,0-1-1,0 1 0,0 0 1,0 0-1,0-1 0,0 1 1,0 0-1,0 0 0,1 2 1,2 3-9,-1-1 0,1 1 0,-1 0 0,0 0-1,0 0 1,3 13 0,7 39-76,-11-48 134,-1-7-30,-1 0 0,1 0 1,-1-1-1,0 1 0,0 0 1,0 0-1,0 0 0,-1-1 1,1 1-1,-1 0 0,0 0 0,1-1 1,-1 1-1,0 0 0,-2 2 1,2-3-6,-1 0 0,1 0 0,-1-1 1,1 1-1,-1-1 0,0 1 1,0-1-1,1 0 0,-1 1 0,0-1 1,0 0-1,0 0 0,0 0 0,-1-1 1,1 1-1,0 0 0,0-1 1,-3 1-1,-47 3 173,34-3-241,-28 4-1,14 3 79,0 0 0,0 2-1,1 2 1,1 0-1,-44 26 1,66-34-26,0 1 1,1 0 0,0 1-1,0-1 1,-6 8 0,11-12 17,1 0 1,0 1 0,0-1-1,0 0 1,0 1 0,0-1 0,0 1-1,0 0 1,0-1 0,0 1-1,1 0 1,-1-1 0,1 1-1,-1 0 1,1 0 0,0 0-1,-1-1 1,1 1 0,0 0 0,0 0-1,0 0 1,1-1 0,-1 1-1,0 0 1,1 0 0,-1 0-1,1-1 1,0 1 0,-1 0-1,1-1 1,0 1 0,1 1-1,2 1 37,-1-1-1,0 0 0,1 1 0,0-1 0,0-1 0,0 1 1,0-1-1,0 1 0,0-1 0,1 0 0,-1-1 0,1 1 0,-1-1 1,1 0-1,0 0 0,0 0 0,-1-1 0,9 0 0,-3 1 28,0-2-1,0 0 1,0 0-1,0 0 1,0-2-1,-1 1 1,1-1 0,10-5-1,-5 1-43,-1-1 0,-1 0 0,1-1-1,-1-1 1,-1 0 0,0-1 0,11-13 0,-5 3-72,0-1 0,-2-1 1,16-28-1,-27 38-249,-9 24-297,-3 6 566,1 1 0,1 0-1,1 0 1,0 1-1,-1 21 1,5-36 41,1 1 0,-1 0 0,1-1 0,-1 1 0,1 0 0,1-1 1,-1 1-1,1-1 0,-1 0 0,4 5 0,-4-7-1,0 0-1,0-1 0,1 1 1,-1 0-1,0-1 1,1 1-1,-1-1 1,1 0-1,0 1 1,0-1-1,-1 0 1,1 0-1,0 0 1,0 0-1,0-1 1,0 1-1,0 0 1,0-1-1,0 1 1,0-1-1,0 0 1,0 0-1,0 0 1,0 0-1,4 0 0,17-3 72,0-1 0,0-2-1,26-8 1,62-32 88,-94 39-156,-2-1 0,1 0 0,-1-1 0,0-1 0,-1-1 0,0 0 1,-1 0-1,0-1 0,-1-1 0,0 0 0,14-22 0,-3-1-50,28-57 1,12-46-175,-62 137 204,106-269-304,-78 185-3,29-153 0,-57 234 286,1-12-71,-2 16 90,0 1 0,0 0 0,0-1-1,0 1 1,0-1 0,0 1 0,0 0 0,0-1 0,-1 1 0,1-1 0,0 1 0,0 0 0,0-1 0,0 1 0,-1 0 0,1-1 0,0 1 0,0 0 0,-1-1 0,1 1 0,0 0 0,-1 0 0,1-1 0,0 1 0,-1 0 0,1 0 0,0 0 0,-1-1 0,1 1 0,-1 0 0,1 0 2,-1 0 1,1 0-1,0 0 1,-1 0-1,1 1 0,0-1 1,-1 0-1,1 0 1,0 0-1,-1 0 1,1 1-1,0-1 0,-1 0 1,1 0-1,0 1 1,-1-1-1,1 0 0,0 1 1,0-1-1,0 0 1,-1 0-1,1 1 1,0-1-1,0 1 0,0-1 1,0 0-1,-1 1 1,-18 38-122,1 1 1,-14 43-1,22-55 97,-10 33 61,3 1 0,2 1 0,-9 84 0,7 194 400,17-333-400,0 21 82,4 33 0,-3-54-49,0 1 0,1 0 0,1-1 0,-1 0 0,1 1-1,1-1 1,8 15 0,-10-21-36,-1 1 1,1-1-1,0 0 1,0 0-1,0 0 1,0 0-1,1-1 0,-1 1 1,0-1-1,1 1 1,-1-1-1,1 0 0,-1 0 1,1 0-1,0 0 1,0 0-1,-1-1 0,1 1 1,0-1-1,0 0 1,-1 0-1,1 0 0,0 0 1,5-1-1,4-1 51,0-1 1,0 0-1,0-1 0,13-5 0,0-1-17,0-2 1,-1 0-1,26-19 0,-37 23-74,-1-2 0,0 0 0,0 0 0,-1-1 0,-1-1 0,18-23 0,-27 33-17,1 0 1,-1 0-1,0 0 1,0 0-1,0-1 0,0 1 1,0 0-1,0-1 1,0 1-1,-1 0 1,1-1-1,-1 1 0,0-1 1,0 1-1,0-1 1,0 1-1,0 0 0,0-1 1,-1 1-1,1-1 1,-1 1-1,-1-5 0,2 7 21,-1-1 0,1 1-1,0 0 1,0-1-1,-1 1 1,1 0-1,0-1 1,-1 1 0,1 0-1,0 0 1,-1-1-1,1 1 1,0 0 0,-1 0-1,1 0 1,-1 0-1,1-1 1,0 1-1,-1 0 1,1 0 0,-1 0-1,0 0 1,-5 0-15,0 0 0,0 0-1,0 1 1,0 0 0,0 0 0,0 0 0,0 1 0,1 0 0,-1 0 0,1 0 0,-1 1 0,1-1-1,-8 6 1,-3 3 38,1 1 0,0 1 0,-13 14 0,24-24 0,0 1-1,1-1 0,0 1 1,0 1-1,0-1 0,0 0 1,1 1-1,0-1 0,0 1 0,0-1 1,-2 9-1,3-10 8,1 0 0,0 0 1,0-1-1,0 1 0,0 0 0,1-1 1,-1 1-1,1 0 0,-1-1 0,1 1 1,0 0-1,0-1 0,0 1 0,1-1 1,-1 0-1,0 1 0,1-1 0,0 0 1,-1 0-1,1 0 0,0 0 0,0 0 0,4 3 1,4 2-12,1 0 0,0-1 0,0 0 0,0 0 1,1-1-1,-1-1 0,1 0 0,22 4 0,0-2-272,68 3 0,-87-9 137,11 2-1452,31-4 1,-51 2 697,-1-1 0,1 0 1,0 0-1,-1 0 1,1 0-1,-1-1 0,1 0 1,-1 0-1,0-1 1,0 0-1,8-5 0,-3 1-1730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5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55 11232,'-23'-13'3594,"23"12"-3551,0 1 1,-1 0-1,1 0 0,0 0 0,0 0 0,0 0 0,0-1 0,0 1 1,0 0-1,0 0 0,0 0 0,0 0 0,0 0 0,0-1 1,0 1-1,0 0 0,0 0 0,0 0 0,0 0 0,0 0 1,0-1-1,0 1 0,0 0 0,0 0 0,0 0 0,0 0 0,0 0 1,1-1-1,-1 1 0,0 0 0,0 0 0,0 0 0,0 0 1,0 0-1,0 0 0,0 0 0,0-1 0,1 1 0,-1 0 0,0 0 1,0 0-1,0 0 0,0 0 0,0 0 0,1 0 0,-1 0 1,0 0-1,0 0 0,0 0 0,0 0 0,0 0 0,1 0 1,-1 0-1,0 0 0,0 0 0,0 0 0,12-3 1614,173-15 3339,251 4-4984,-336 15-1316,-53 0-1458,0 0-3331,-40 0 2397,-7 6 1280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0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3136,'-5'3'4794,"5"6"-3535,0-4 2874,0-4-3970,0 0 0,0 0 0,0 0 0,1 0 0,-1 0 0,0 0 0,1 0 0,-1 0 0,0 0-1,1 0 1,-1 0 0,2 1 0,-2-2-345,1 2 211,0-1-1,0 0 1,0 0 0,0-1-1,0 1 1,0 0-1,0 0 1,1 0 0,-1-1-1,0 1 1,1-1-1,-1 1 1,0-1-1,3 1 1,21 3 377,-19-3-409,9 0 124,0-1 0,0 0 0,16-3 0,10 0 24,33-1 58,132 1 96,-108 4 143,-55-1 17,-42 0-425,0 0 0,-1 0 0,1-1 1,-1 1-1,1 0 0,0 0 0,-1 0 0,1-1 0,-1 1 0,1 0 0,-1-1 1,1 1-1,-1-1 0,1 1 0,0-1 0,2-1-1497,-3 4 578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8:59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101 140 9888,'-95'-7'4480,"90"10"-3904,23-6 1599,14 3-1311,31-5 1216,3 2-1216,66-14-32,2 5-480,42-7-256,-15 7-32,29-8-576,-24 3 288,0 2-3488,-26 2 2017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9:00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367 727 2656,'-10'-4'2666,"-2"0"5988,1 5-8401,0 0 935,0 0 0,-15-1 0,16 0-524,-1 0 1,-18 3-1,11 1-303,0 2 0,0 0 0,0 1 0,1 1-1,-1 1 1,2 0 0,0 1 0,-23 19 0,33-25-285,1 2 0,0-1 0,0 1 0,1-1 0,0 1 0,0 1 0,0-1 0,1 1 0,-1-1 0,2 1 0,-1 0 0,1 0 0,0 0 1,0 0-1,1 0 0,0 1 0,0-1 0,1 0 0,0 1 0,0-1 0,1 0 0,0 1 0,0-1 0,1 0 0,0 0 0,0 0 0,0 0 0,1 0 0,0 0 0,5 8 0,-6-13-49,-1 0 0,0 0-1,1 0 1,-1 0 0,1 0-1,0 0 1,0 0 0,0 0-1,-1-1 1,2 1 0,-1-1-1,0 1 1,0-1 0,0 0-1,1 0 1,-1 0 0,0 0-1,1-1 1,-1 1 0,1 0-1,-1-1 1,1 0 0,-1 1-1,1-1 1,-1 0 0,1-1-1,-1 1 1,1 0 0,-1-1-1,1 1 1,-1-1 0,1 0-1,-1 0 1,0 0 0,1 0-1,-1 0 1,0 0 0,4-3-1,3-4-6,0 0 0,-1 0-1,0 0 1,-1-1 0,13-19-1,26-53-73,-42 75 56,-1 0-1,0-1 0,-1 0 1,0 1-1,0-1 1,0 0-1,-1 0 1,0 0-1,0-9 0,-1 13-40,0 1-1,0-1 0,0 1 0,0-1 1,-1 1-1,0-1 0,1 1 0,-1 0 1,0-1-1,0 1 0,0 0 0,0 0 1,-1 0-1,1 0 0,-1 0 0,1 0 1,-1 0-1,1 0 0,-1 0 1,0 1-1,0-1 0,0 1 0,0-1 1,0 1-1,-1 0 0,1 0 0,-4-2 1,5 3 17,-1-1 0,1 1 0,-1-1 0,1 1 1,0 0-1,-1 0 0,1 0 0,-1 0 0,1 0 1,-1 0-1,1 0 0,-1 0 0,1 1 0,0-1 1,-1 0-1,1 1 0,-2 0 0,0 1 31,0-1 0,0-1 0,0 1 0,-1 0 0,1-1 0,0 1 1,-4-1-1,10 0 145,1-1 1,-1 0 0,0 0-1,0 0 1,1 0 0,-1 0 0,6-4-1,1 0 70,21-10-98,0-2 0,-2 0 0,0-2 0,-1-1 0,0-2 0,-2 0 0,27-30 0,17-30 12,83-127 1,-145 197-141,30-44 32,36-72 1,-37 65 124,-24 43-102,-10 18-242,-4 9 130,-4 11 61,-6 11-23,-10 49-1,6-20 1,-89 278 16,-61 62 229,8-97 196,43-88-3,96-178-340,-31 59 172,39-77-125,-1 0 0,-1 0 0,-14 15 0,25-31-104,-1 0-1,1 1 1,0-1 0,0 0 0,-1 0 0,1 0 0,-1 0-1,1 0 1,-1 0 0,1 0 0,-1 0 0,0 0-1,1-1 1,-1 1 0,-3 0 0,4-1-4,0-1-1,-1 1 1,1-1 0,0 1-1,0-1 1,-1 1 0,1-1-1,0 1 1,0-1 0,0 0-1,0 0 1,0 0 0,0 0-1,0 0 1,0 0 0,0 0-1,0 0 1,0 0 0,1 0-1,-1 0 1,0 0 0,1-1-1,-2-1 1,-1-6 20,-1 0 1,1-1-1,0 1 0,1-1 0,0 0 0,1 0 1,0 0-1,0 1 0,1-1 0,2-16 1,1 4-58,0 0 0,2 0 0,13-39 0,-13 47 44,0 1 0,1 1 1,1-1-1,11-16 0,-13 22-54,0 1-1,1-1 1,0 1 0,0 0-1,1 1 1,-1-1 0,1 1-1,0 1 1,9-6-1,5 2-2,-1 0 1,1 1-1,1 1 0,-1 1 0,1 1 0,31-3 0,-1 5-39,87 5-1,-4 14-1509,-2 6-4538,-26-3-3838,-48-9 5602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9:0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96 129 2912,'-1'-4'428,"1"0"1,-1 0-1,1 0 1,-1-1-1,1 1 1,1 0-1,-1 0 1,0 0-1,1 0 1,1-4-1,0 1 596,1 1 1,0-1-1,0 1 0,8-11 0,-8 12-70,0 0 0,1 0 0,0 1 0,-1 0 0,1-1 0,6-4-1,-9 9-846,-1 1 0,1-1 0,-1 0 0,1 0 0,0 0-1,-1 0 1,1 0 0,-1 1 0,0-1 0,1 0-1,-1 1 1,1-1 0,-1 0 0,1 1 0,-1-1 0,0 0-1,1 1 1,-1-1 0,0 1 0,1-1 0,-1 0-1,0 1 1,1-1 0,-1 1 0,0-1 0,0 1 0,0-1-1,0 1 1,1-1 0,-1 1 0,0 0 0,7 22 661,4 16 74,-5-17-578,3 23 1,15 278 1367,-21-247-1403,-1-31 30,-3 0 1,-1 0-1,-2 0 1,-2 0 0,-24 85-1,29-125-227,-1 0-1,0 0 1,0 0-1,0 0 1,-1-1-1,1 1 1,-1-1 0,-1 0-1,1 0 1,0 0-1,-8 7 1,10-10-13,0-1-1,-1 1 1,1 0 0,0-1 0,0 1 0,-1-1 0,1 1 0,0-1-1,-1 1 1,1-1 0,-1 0 0,1 0 0,0 0 0,-1 1 0,1-1-1,-1-1 1,1 1 0,0 0 0,-1 0 0,-2-1 0,1-1 6,0 1 1,0-1 0,0 1-1,0-1 1,0 0 0,0 0 0,0 0-1,-2-4 1,-5-3 42,1-2-1,1 1 1,-9-14 0,17 23-65,-6-8 60,0 0 1,1 0-1,1-1 1,-7-17-1,9 21-33,1 0-1,0-1 1,0 1 0,0-1-1,1 1 1,0-1 0,0 1-1,1-1 1,1-6-1,3-9 38,1 1-1,1 0 0,0 1 0,20-37 0,-6 21-93,40-55 1,-44 70 58,1 1 0,1 1 1,1 1-1,0 1 0,2 0 1,0 2-1,43-24 0,12 2 145,89-30-1,-98 41-158,58-21-495,-25 9 2265,-34 12-4138,-12 2-3949,-1-2-5530,-41 21 7349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9:0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644 12 4064,'12'-12'12848,"-20"21"-10475,-5 5-1559,1 0 1,0 1-1,1 0 1,-12 23-1,-8 10-108,-69 89 265,-127 132 0,197-236-719,2 2 1,1 1 0,-27 46-1,41-59-67,1 1 0,1 0 0,1 1-1,1 0 1,2 1 0,-8 41-1,14-63-142,1 1-1,-1-1 1,1 0-1,0 1 1,0-1-1,0 0 1,1 1-1,0-1 1,0 0-1,0 0 1,3 9-1,-3-12-18,0 1-1,1 0 0,-1-1 1,0 1-1,1-1 1,-1 1-1,1-1 0,0 1 1,-1-1-1,1 0 0,0 0 1,0 0-1,0 0 1,0 0-1,0 0 0,0-1 1,0 1-1,0-1 0,0 1 1,0-1-1,0 0 1,0 0-1,0 0 0,0 0 1,0 0-1,0 0 0,0-1 1,3 0-1,155-39 554,-136 33-496,74-21-391,-2-5 0,106-51 0,-170 69-1099,-13 7-666,20-12 0,-15 2-2969,-21 15 3846,-1 1 0,0-1-1,1 1 1,-1-1-1,0 0 1,1-3 0,1 1-1809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9:03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10 227 11648,'-8'-28'3733,"8"28"-3674,0-1 0,0 1-1,0 0 1,-1-1 0,1 1 0,0 0 0,0-1 0,0 1 0,0-1 0,0 1 0,0 0-1,0-1 1,0 1 0,0-1 0,0 1 0,0 0 0,0-1 0,0 1 0,1-1-1,-1 1 1,0 0 0,0-1 0,0 1 0,1-1 0,0-2 128,1 0 0,0 0 1,0 1-1,0-1 0,0 0 1,0 1-1,1-1 0,-1 1 0,5-3 1,2-1 291,0 1 1,0 0 0,10-3 0,42-16 673,1 4 0,75-16 1,137-8-737,-211 37-863,0 3-1,102 6 1,-158-2-88,-1 1 0,1 0 0,-1 0-1,8 3 1,-12-3 197,0 0-1,0 0 1,0 0-1,0 0 1,0 0-1,0 1 1,0-1-1,0 1 1,-1-1-1,1 1 1,-1 0 0,1 0-1,-1 0 1,2 4-1,11 20-2152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9:07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1107 4736,'-14'7'1530,"14"-7"-1484,-1 0-1,1 1 0,0-1 1,-1 1-1,1-1 0,0 1 1,0-1-1,-1 0 0,1 1 1,0-1-1,0 1 0,0-1 1,0 1-1,-1-1 0,1 1 1,0-1-1,0 1 0,0-1 1,0 1-1,0 0 0,0-1 1,1 1-1,-1-1 0,0 1 1,0 0-1,0-1 84,0 1-1,0-1 1,0 1-1,0-1 1,0 1-1,0-1 1,0 1-1,0-1 1,0 1-1,0-1 1,1 1-1,-1-1 1,0 1 0,0-1-1,0 1 1,1-1-1,-1 1 1,0-1-1,1 0 1,-1 1-1,0-1 1,1 0-1,-1 1 1,0-1-1,1 0 1,-1 1-1,1-1 1,-1 0-1,1 0 1,-1 1 0,1-1-1,-1 0 1,0 0-1,1 0 1,-1 0-1,1 1 1,0-1-1,-1 0 1,1 0-1,0 0 1,18-6 2174,-16 5-2121,1-1 0,-1 0 0,0 0 0,0 0 0,0-1 0,0 1 0,-1-1 0,1 1 1,-1-1-1,1 0 0,1-4 0,4-3 246,49-69 1117,-39 52-1029,2 1 0,34-37 1,-14 26 257,62-43 1,51-21 771,-118 78-1265,1 2-70,-23 15-31,20-16-1,-30 20-133,-1 1-1,1-1 0,-1 0 1,1 1-1,0-1 1,-1 1-1,1 0 1,0 0-1,0 0 0,0 1 1,0-1-1,0 0 1,0 1-1,4 0 0,-5 0-3,0 0 0,0 1-1,0-1 1,0 1 0,0-1-1,0 1 1,0 0-1,-1 0 1,1 0 0,0 0-1,0 0 1,-1 0-1,1 0 1,-1 1 0,1-1-1,-1 1 1,0-1 0,1 1-1,-1-1 1,0 1-1,0 0 1,0-1 0,0 3-1,0-2-18,0 0 0,-1 1 0,1-1-1,-1 0 1,0 1 0,0-1 0,0 0 0,0 1-1,0-1 1,0 0 0,-1 3 0,-7 26 434,5-25-358,0 0 1,-1 0-1,-6 10 1,-5 9 147,0 5-98,6-14-125,1 0 0,-10 32 0,16-42-4,1-1 0,0 0 0,0 0 0,0 1 0,1-1 1,0 0-1,0 1 0,0-1 0,1 0 0,0 1 0,0-1 0,0 0 1,1 0-1,2 7 0,-3-10-8,0 0 0,1 1 0,-1-1 0,1 0 0,0 0 0,0 0 0,-1 0 0,1 0 0,0 0 0,1 0 0,-1-1 0,0 1 1,0-1-1,1 1 0,-1-1 0,1 0 0,-1 0 0,1 0 0,-1-1 0,1 1 0,0 0 0,-1-1 0,1 0 0,0 0 0,3 0 0,1 0-21,0 0 0,0-1-1,0 0 1,0-1 0,1 1-1,-2-1 1,1-1-1,7-2 1,79-41-131,47-21 157,117-47 197,-251 112-225,-5 2 3,-1 0-1,1 0 1,-1 0 0,1 0-1,-1 0 1,1 0-1,-1-1 1,1 1 0,-1 0-1,0 0 1,1 0-1,-1-1 1,1 1 0,-1 0-1,0 0 1,1-1-1,-1 1 1,0 0 0,1-1-1,-1 1 1,0-1-1,1 1 1,-1 0-1,0-1 1,0 1 0,0-1-1,1 1 1,-1-1-1,0 1 1,0 0 0,0-1-1,0 0 1,0 1 8,0 0-4,0-1 0,0 1 0,0 0 0,0 0 0,0 0 0,0-1 0,0 1 0,0 0-1,0 0 1,0 0 0,0 0 0,0-1 0,0 1 0,0 0 0,-1 0 0,1 0 0,0-1 0,0 1 0,0 0 0,0 0 0,0 0 0,0 0 0,-1 0 0,1-1 0,0 1 0,0 0 0,0 0 0,0 0 0,-1 0 0,1 0 0,0 0 0,0 0 0,0 0 0,-1 0 0,1 0 0,0 0-1,-6-1-9,1 0 0,-1 0-1,1 1 1,0 0-1,-1 1 1,-10 1-1,-11 1 13,0 2 0,1 1 0,0 1-1,0 1 1,0 1 0,-46 25 0,57-26 16,0 1 1,2 0 0,-1 2 0,1-1-1,0 1 1,1 1 0,1 0 0,0 1-1,0 0 1,1 1 0,1 0-1,-12 25 1,13-21 88,1 0-1,0 1 0,2 0 1,-4 22-1,8-36-60,1 0 1,0 1-1,0-1 0,0 0 1,2 10-1,-2-14-33,0 1 0,1-1 0,-1 0 0,0 0 0,1 0 0,-1 0 0,0 0 0,1 0 0,-1 1 0,1-1 0,0 0 0,-1-1 0,1 1 0,0 0 0,0 0 0,-1 0 0,1 0 0,0 0 0,0-1 0,0 1 0,0 0 0,0-1 0,0 1 0,0-1 0,0 1 0,0-1 0,1 1 0,-1-1 0,0 0 0,2 1 0,0-2 3,0 1 0,0-1 0,-1 1 0,1-1-1,0 0 1,0 0 0,-1 0 0,1 0-1,-1 0 1,1-1 0,-1 1 0,4-3-1,24-23 68,-27 23-71,18-19 10,-1-1 0,18-30 0,-18 26-2,102-148-139,-118 170 124,-3 5-14,0 0 0,0-1 0,0 1 0,0-1-1,0 1 1,0-1 0,-1 1 0,1-1 0,0 0-1,-1-1 1,0 3 11,0 0-1,0 0 1,0 0-1,0 0 1,0 0-1,0 0 1,0 0-1,0 0 1,0 0-1,-1 0 1,1 0-1,0 0 1,0 0 0,0 0-1,0 0 1,0 0-1,0 0 1,0 0-1,0 0 1,-1 0-1,1 0 1,0 0-1,0 0 1,0 0-1,0 0 1,0 0-1,0 0 1,0 0-1,0 0 1,-1 0 0,1 0-1,0 0 1,0-1-1,0 1 1,0 0-1,0 0 1,0 0-1,0 0 1,0 0-1,0 0 1,0 0-1,0 0 1,0 0-1,0-1 1,0 1-1,0 0 1,0 0 0,0 0-1,0 0 1,0 0-1,0 0 1,0 0-1,0 0 1,0-1-1,0 1 1,0 0-1,0 0 1,0 0-1,0 0 1,0 0-1,0 0 1,-12 10-53,5-2 65,0 1-1,1-1 0,0 1 1,0 0-1,1 1 1,0-1-1,-5 15 1,2 1 35,-11 50-1,17-66-22,1 0 0,-1 1-1,2-1 1,0 1 0,0-1-1,2 13 1,-2-20-15,0 0-1,1-1 1,-1 1-1,1 0 1,-1 0-1,1 0 1,-1 0-1,1-1 1,0 1-1,0 0 1,0-1-1,0 1 1,0 0 0,1-1-1,-1 0 1,0 1-1,1-1 1,-1 0-1,1 1 1,-1-1-1,1 0 1,0 0-1,-1 0 1,1-1-1,0 1 1,0 0 0,-1-1-1,1 1 1,0-1-1,0 1 1,0-1-1,0 0 1,0 0-1,0 0 1,0 0-1,0 0 1,3-1-1,5-1 29,0 0 0,0-1 0,-1 0 0,1-1-1,-1 0 1,14-8 0,53-39 11,-73 48-42,36-28 1,66-70 1,-93 88-1,74-66 27,-86 79-34,0 0-1,0 0 1,0 0 0,0 0 0,0 0 0,0 0-1,0 0 1,0 0 0,1 0 0,-1 0-1,0 0 1,0 0 0,0-1 0,0 1 0,0 0-1,0 0 1,0 0 0,0 0 0,0 0 0,0 0-1,0 0 1,0 0 0,0 0 0,1 0 0,-1 0-1,0 0 1,0 0 0,0 0 0,0 0 0,0 0-1,0 0 1,0 0 0,0 0 0,0 0 0,0 0-1,0 1 1,0-1 0,0 0 0,1 0 0,-1 0-1,0 0 1,0 0 0,0 0 0,0 0 0,0 0-1,0 0 1,0 0 0,0 0 0,0 0 0,0 0-1,0 0 1,0 0 0,0 0 0,0 1-1,1 6-115,-1 10 38,-19 99 384,3-30-150,14-71-124,-1 0-35,1 0 0,0 0 0,2 1 1,1 27-1,3-28 66,-3-14-58,-1-1 0,0 0 0,0 1 0,0-1 0,0 0 0,1 1 0,-1-1 0,0 0 0,0 1 0,1-1 1,-1 0-1,0 1 0,1-1 0,-1 0 0,0 1 0,1-1 0,-1 0 0,0 0 0,1 0 0,-1 1 0,0-1 0,1 0 0,-1 0 0,1 0 0,-1 0 0,0 0 0,1 0 0,-1 0 0,1 0 0,-1 0 0,1 0 0,-1 0 0,0 0 0,1 0 0,-1 0 0,1 0 0,0-1 0,2-1 11,0 0 1,0 0-1,0-1 1,0 1-1,0-1 1,-1 0-1,5-5 0,15-25 57,-18 27-55,17-27-47,1 1 0,2 0 0,1 2 0,1 2 0,56-49 0,-78 74 13,9-5-94,-10 9 32,-2 6-14,-18 78 58,11-58 92,1-1-1,1 1 1,-1 30-1,5-53-50,0 1-1,0 0 0,1 0 0,0 0 0,0-1 1,0 1-1,1 0 0,-1-1 0,1 1 1,0-1-1,1 0 0,2 5 0,-4-7 9,1 0 1,-1 0-1,1-1 0,0 1 0,0 0 0,-1-1 0,1 0 1,0 1-1,0-1 0,0 0 0,1 0 0,-1 0 1,0 0-1,0 0 0,1 0 0,-1-1 0,0 1 0,1-1 1,-1 0-1,0 0 0,1 0 0,-1 0 0,0 0 1,1 0-1,-1 0 0,3-1 0,6-3 39,1 1 0,-1-1 0,0-1 0,0 0 1,-1-1-1,1 0 0,-1 0 0,0-1 0,-1-1 0,13-12 0,8-11-98,40-55 1,-39 46 64,82-108 77,-64 77 118,-34 48-774,-18 40 416,-46 194 148,35-140 72,10-53-24,-1 1 0,-1-1 1,-1 0-1,-18 33 0,24-49-81,0-1 1,0 1-1,0-1 0,0 0 0,0 1 1,0-1-1,-1 0 0,1 0 0,0 0 0,-1 0 1,-2 2-1,4-3 8,-1 0 1,0 1-1,1-1 1,-1 0 0,0 0-1,0 0 1,1 0-1,-1 0 1,0 0-1,0 0 1,1-1-1,-1 1 1,0 0-1,1 0 1,-1 0-1,0-1 1,1 1-1,-1 0 1,0-1-1,1 1 1,-1 0-1,1-1 1,-1 1-1,0-1 1,1 1-1,-1-1 1,1 0-1,0 1 1,-1-1-1,1 1 1,-1-1-1,1 0 1,0 1-1,0-1 1,-1 0-1,-3-9-125,1 0 1,0 0-1,0 0 0,-1-11 0,-3-11-58,6 29 182,0 0 1,1 0-1,-1 0 0,1 0 0,0 0 1,0 0-1,0-6 0,1-8-49,0 19 62,-1 0 0,1 0 0,0 0 0,0 0 0,0 0 0,0 0 0,0 0 0,0 0 1,0-1-1,1 1 0,-1 0 0,2 1 0,22 20 109,-24-22-95,2 2 27,0-1 0,0 1 0,0-1 1,0 0-1,0 0 0,1 0 0,-1-1 0,1 1 0,-1-1 0,1 1 0,0-1 0,0-1 1,-1 1-1,1 0 0,5-1 0,-4 0 7,-1-1 0,1 1-1,0-1 1,-1 0 0,1-1 0,-1 1 0,1-1 0,-1 0-1,0 0 1,0 0 0,0 0 0,5-4 0,8-8 10,-1 0 0,0-1 0,13-17 0,23-21 69,56-41-256,-105 93 99,-6 8 70,-10 19 89,6-13-110,-6 14-87,-16 47-1,24-59 80,1 0 1,0 1-1,1 0 0,-1 30 0,4-41 17,0-1 0,0 0-1,1 0 1,-1 0-1,1 0 1,0 0 0,0 0-1,1 0 1,-1 0-1,1 0 1,0 0 0,0-1-1,3 5 1,-4-6-4,1 0 0,0 0 1,0 0-1,0-1 0,0 1 1,0-1-1,1 1 0,-1-1 1,0 0-1,1 0 0,-1 0 1,1 0-1,-1 0 0,1 0 0,-1-1 1,1 1-1,0-1 0,-1 0 1,1 0-1,0 0 0,3 0 1,1-2 3,0 1 0,0 0 0,-1-1 0,1-1 1,-1 1-1,0-1 0,9-5 0,-4 3 4,4-4 23,0 0 0,-1 0 1,0-2-1,0 1 0,16-18 0,52-67-140,-75 86 39,37-49-311,-3-2-1,64-125 1,-40 49 98,21-40 72,35-65 255,-118 235-47,0 0 0,-1 0 0,2-10 0,-3 15-18,-1 0 0,0 0 0,1 0 0,-1 0 0,0 0 0,0 0 0,0 0 0,0 0 0,0 0 0,0 0 0,0 0 0,0 0-1,-1 0 1,1 0 0,0 0 0,-1 0 0,1 0 0,0 0 0,-1 0 0,1 0 0,-1 0 0,0 0 0,1 1 0,-1-1 0,1 0 0,-1 0 0,0 1 0,0-1-1,-1-1 1,1 2 0,0 0 0,0-1-1,0 1 1,1 0-1,-1 0 1,0 0-1,0 0 1,0 0-1,0 0 1,0 0-1,0 0 1,0 0 0,1 1-1,-1-1 1,0 0-1,0 0 1,0 1-1,0 0 1,-7 2-11,1 0 1,0 1-1,0 0 1,1 1-1,-1-1 1,1 1-1,0 1 1,0-1-1,-6 8 0,-6 10 16,1 2-1,0 0 1,-24 54-1,-30 93 2,63-152 1,-22 61 92,-20 88 1,41-129 48,2 0 0,1 0-1,3 0 1,1 61 0,2-101-141,0 7 44,0 0 0,1 0 0,0 0 0,0 0 0,0-1 0,1 1 0,0 0 0,3 6-1,-5-12-34,1-1 0,-1 1 0,1 0 0,-1 0-1,1-1 1,-1 1 0,1 0 0,0-1 0,-1 1-1,1 0 1,-1-1 0,1 1 0,0-1-1,0 1 1,-1-1 0,1 0 0,0 1 0,0-1-1,0 0 1,0 1 0,-1-1 0,1 0 0,0 0-1,0 0 1,1 0 0,0 0-4,0-1-1,0 1 1,0-1 0,0 1 0,0-1-1,0 0 1,0 0 0,0 0 0,0 0-1,2-2 1,5-4-46,-1 0 1,0-1-1,8-10 0,-15 16 25,16-18-24,1 1-1,0 0 1,2 1 0,24-17-1,87-53-72,-119 79 134,-7 6-128,-9 11-41,-4 3 90,-7 13 146,0 1 0,-14 35 0,17-30-27,2 0-1,2 1 1,0 0 0,-3 33 0,11-57-58,-1-1 0,1 0-1,0 0 1,1 0 0,1 9 0,-2-12 3,1-1 1,-1 1 0,1-1 0,0 0 0,0 1-1,0-1 1,0 0 0,0 0 0,1 0-1,-1 0 1,1 0 0,-1 0 0,1 0-1,0 0 1,0-1 0,2 3 0,-1-2-5,1-1 1,-1 1-1,1-1 1,-1 0-1,1 0 1,0 0-1,-1 0 1,1 0-1,0-1 1,0 0-1,-1 0 1,9 0 0,2-2 3,-1-1 1,16-4 0,-26 6-8,17-5-51,0-1 0,0-1-1,0-1 1,32-20 0,-25 11-34,0-2-1,33-32 1,57-62-470,-117 114 553,0 0 0,0 0 0,0 0 0,0 0 0,0 0 0,0 1 0,0-1-1,0 0 1,0 0 0,0 0 0,0 0 0,0 0 0,0 0 0,0 0 0,0 0-1,0 1 1,0-1 0,0 0 0,1 0 0,-1 0 0,0 0 0,0 0 0,0 0 0,0 0-1,0 0 1,0 0 0,0 0 0,0 0 0,0 0 0,0 1 0,0-1 0,1 0-1,-1 0 1,0 0 0,0 0 0,0 0 0,0 0 0,0 0 0,0 0 0,0 0-1,0 0 1,1 0 0,-1 0 0,0 0 0,0 0 0,0 0 0,0 0 0,0 0 0,0 0-1,0 0 1,0 0 0,0 0 0,1 0 0,-1-1 0,0 1 0,0 0 0,0 0-1,0 0 1,0 0 0,0 0 0,-4 17 0,-10 23 16,5-16 31,1 0 1,0 0-1,2 1 0,1 0 1,-3 47-1,8-64-3,0 0 0,1-1 0,1 9-1,-2-14-40,1-1-1,-1 1 0,1 0 0,-1-1 0,1 1 0,-1-1 1,1 0-1,0 1 0,0-1 0,0 1 0,-1-1 0,1 0 0,1 0 1,-1 1-1,0-1 0,0 0 0,0 0 0,1 0 0,-1 0 1,2 0-1,-2 0 17,1-1 1,0 1-1,-1-1 1,1 1-1,0-1 1,0 0 0,-1 0-1,1 1 1,0-1-1,0-1 1,-1 1-1,1 0 1,0 0-1,-1-1 1,1 1-1,0-1 1,-1 1-1,1-1 1,0 0 0,1-1-1,1 0 4,-1-1 0,0 1 0,0-1 0,0 0 0,0 0-1,0-1 1,0 1 0,2-5 0,3-7-43,0 0 1,-1 0-1,6-19 0,-6 16 20,-1 1 1,-1-1-1,-1-1 0,0 1 0,2-31 0,-6 47-13,0-1 0,0 1-1,-1 0 1,1-1 0,0 1-1,-1-1 1,0 1 0,1 0 0,-1 0-1,0-1 1,0 1 0,0 0-1,-1 0 1,1 0 0,-2-3-1,2 4 7,-1 0 0,1 1 0,0-1-1,0 0 1,-1 0 0,1 1 0,0-1-1,-1 0 1,1 1 0,0-1 0,-1 1-1,1 0 1,-1-1 0,1 1 0,-1 0-1,1 0 1,-1 0 0,1 0 0,-1 0 0,1 1-1,-1-1 1,1 0 0,-1 1 0,1-1-1,-3 2 1,-7 3 12,0 1 1,0 1-1,0 0 0,1 0 1,0 1-1,1 0 0,-16 17 1,23-23 7,1 0 0,-1 0 1,0 0-1,1 0 0,-1 1 0,-1 3 1,3-6-15,0 0 0,0 0-1,0 0 1,0 0 0,0 0 0,0 1 0,0-1 0,0 0 0,0 0 0,0 0 0,0 0 0,0 0 0,0 0 0,0 1 0,0-1 0,0 0 0,0 0 0,0 0 0,0 0 0,0 0 0,0 0 0,0 0 0,0 0 0,0 1-1,0-1 1,0 0 0,0 0 0,1 0 0,-1 0 0,0 0 0,0 0 0,0 0 0,0 0 0,0 0 0,0 0 0,0 0 0,1 0 0,-1 0 0,0 0 0,0 1 0,0-1 0,12-2-71,-3-1 121,0 0 0,-1-1 0,15-8 0,14-7 64,-22 13-108,107-38 155,-104 38-123,2 2 0,-1 0 0,0 1 0,32 0 0,-48 2-24,0 2 1,0-1 0,0 0-1,0 1 1,0-1-1,0 1 1,0 0 0,0 0-1,0 0 1,0 0-1,0 0 1,-1 1 0,1-1-1,-1 1 1,1 0-1,-1 0 1,1 0 0,2 3-1,-2-1 1,0 0 0,-1 1 0,1-1 0,-1 0 0,0 1 0,0 0 0,0-1 0,-1 1 0,1 0 0,0 7 0,0 6 8,-1 0 0,-1 0 0,-1 0 1,0 0-1,-5 20 0,3-12 8,3 3 136,1-13-61,-1-16-103,0 1-1,0-1 1,0 0 0,0 1 0,0-1 0,0 0 0,0 0 0,0 1 0,0-1-1,0 0 1,0 0 0,0 1 0,0-1 0,1 0 0,-1 0 0,0 1 0,0-1-1,0 0 1,0 0 0,1 1 0,-1-1 0,0 0 0,0 0 0,0 0 0,1 0-1,-1 1 1,0-1 0,0 0 0,1 0 0,-1 0 0,0 0 0,0 0 0,1 0-1,-1 0 1,14-2 51,-10 0-28,0 0-1,0 0 1,0 0 0,6-5 0,12-13 32,-2-1 0,0 0 0,-1-2 0,-2 0 0,27-47 0,7-4 169,-49 76-150,-1 6-11,0 11 51,-1 181 510,1-190-641,0-1 0,0 1 0,1-1 0,1 0 0,3 11 0,3 10-1513,-7-23 746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9:07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 12384,'-8'-8'5599,"8"13"-2847,8-5-1984,2 0-864,4 3 0,-6-3-2112,2 3 1248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9:07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428 444 12224,'2'-1'4485,"0"0"-3973,0-1 0,1 1 0,-1 0 0,1 0 0,0 0 0,-1 0 0,1 1 0,4-1 0,281 8 5017,-1 8-6176,-144-7-1025,-68-2-1947,-19-1-2153,-40-3 454,-10 2 1804</inkml:trace>
  <inkml:trace contextRef="#ctx0" brushRef="#br0" timeOffset="1">14 37 13056,'-13'-16'5887,"36"7"-5087,4 1-384,4 8-384,14-3-1632,5 3 864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2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257 100 2816,'2'-12'1390,"0"0"0,-1 0-1,0 0 1,-2-17 0,1 7 2151,-8 26-2501,4 2-879,0 1 0,0-1 0,1 1-1,-5 11 1,-3 7 70,-71 187 1513,67-171-1472,-8 31 264,-25 135 1,7 77 550,35-236-858,4-37-98,-1 10 1298,3-21-1411,0 0-1,0 0 1,0 0 0,1 0-1,-1 0 1,0 0-1,0 0 1,0 0 0,0 0-1,0 0 1,0 0-1,0 0 1,0 0 0,0 0-1,0 0 1,0 0 0,0 0-1,0 0 1,0 0-1,0 0 1,0 1 0,0-1-1,0 0 1,0 0-1,0 0 1,0 0 0,0 0-1,0 0 1,0 0-1,0 0 1,0 0 0,0 0-1,0 0 1,0 0 0,0 0-1,0 0 1,1 0-1,-1 0 1,0 0 0,0 0-1,0 0 1,0 0-1,0 0 1,0 0 0,0 0-1,-1 0 1,6-11 597,21-60-568,49-98 1,-61 143-104,1 1 1,1 0-1,1 1 1,2 1-1,0 0 1,40-35-1,-54 54-16,0 0-1,0 0 1,10-4 0,-15 7 60,1 1 1,-1-1-1,1 1 0,0 0 1,0-1-1,-1 1 1,1 0-1,0-1 1,-1 1-1,1 0 1,0 0-1,0 0 1,0 0-1,-1 0 1,1 0-1,0 0 1,0 0-1,-1 0 0,1 0 1,0 0-1,0 1 1,-1-1-1,1 0 1,0 0-1,0 1 1,-1-1-1,1 0 1,0 1-1,-1-1 1,1 1-1,-1-1 0,1 1 1,0-1-1,-1 1 1,1 0-1,-1-1 1,0 1-1,1-1 1,-1 1-1,1 1 1,1 5-8,0 1 0,-1 0 0,0 0 1,-1 0-1,1 0 0,-1 0 0,-3 16 0,2-6-17,-16 185 692,14-186-601,2 1-1,0 0 1,1-1 0,1 1-1,0 0 1,1-1 0,7 23-1,-9-39-41,0 0 0,0 0 1,1 0-1,-1 0 0,1 0 0,-1 0 0,1 0 0,-1 0 0,1 0 0,0-1 0,-1 1 0,1 0 0,0 0 1,0-1-1,0 1 0,-1-1 0,1 1 0,0-1 0,0 1 0,0-1 0,2 1 0,-1 0 23,0-1-1,0 0 1,0 1 0,1-1-1,-1 0 1,0-1-1,0 1 1,0 0-1,0-1 1,3 0 0,2-1 23,-1-1 0,1 0 0,0 0 0,-1 0 1,8-6-1,-1-1-14,0-1 0,-1 0-1,-1 0 1,0-1 0,16-24 0,41-74-2,-44 67 13,-14 27-17,2-2 43,-2-1-1,0 0 1,-1 0 0,13-40 0,-22 58-92,0 0-1,1 0 1,-1 0-1,0 0 1,1 0 0,-1 0-1,0-1 1,0 1-1,0 0 1,0 0 0,0 0-1,-1 0 1,1 0 0,0-1-1,0 1 1,-1 0-1,1 0 1,-1 0 0,1 0-1,-1 0 1,1 0 0,-2-1-1,2 1-3,-1 1 0,1 0 0,-1 0 0,1 0 0,0 0 0,-1-1 0,1 1 0,-1 0 0,1 0 0,-1 0 0,1 0 0,-1 0 0,1 0 0,0 0 0,-1 0 0,1 0 0,-1 0 0,1 1 0,-1-1 0,1 0 0,0 0 0,-1 1 0,-14 11-182,6 0 136,0 0 0,2 0 0,-1 1 1,-7 19-1,-21 62 58,24-62-7,-1 4-26,-25 73 146,33-92-107,1 0 0,1 0 0,1 1 0,-1 23 0,3-39 30,0 0 0,0 0 0,0 0 0,0 1 0,0-1 0,1 0 0,-1 0-1,1 0 1,0 0 0,-1-1 0,1 1 0,0 0 0,0 0 0,0 0 0,1-1 0,1 3-1,-3-3-4,1-1-1,0 1 1,0 0-1,0-1 1,0 0-1,0 1 1,0-1-1,0 0 1,0 1-1,0-1 1,0 0-1,0 0 1,0 0-1,1 0 1,-1 0-1,0 0 1,0 0-1,0 0 1,0 0-1,0-1 1,0 1-1,0 0 1,0-1-1,0 1 1,0-1-1,0 1 1,0-1-1,0 1 1,-1-1-1,1 0 1,2-1-1,1-2 16,-1 0 0,1 0-1,0 0 1,-1 0-1,0-1 1,0 0 0,0 1-1,-1-1 1,3-7 0,1-2 106,8-15-203,-2 0-1,-1-1 1,-2 0 0,12-61-1,-21 76-118,1 13 67,-1 6-40,0-1 71,-1 21 24,2-1-1,1 1 0,1-1 1,1 1-1,13 40 0,-14-56 57,1 0 0,0 0 0,0 0 0,0-1 0,7 9 0,-9-14 20,0 0 0,0 0 1,0 0-1,0 0 0,0 0 0,0 0 0,1 0 0,-1 0 1,1-1-1,-1 0 0,1 1 0,0-1 0,-1 0 1,1 0-1,0 0 0,0-1 0,0 1 0,5 0 1,-2-2 40,1 0 0,0 0 0,-1 0 0,1-1 0,-1 0 0,1 0 0,-1 0 1,0-1-1,0 0 0,0-1 0,0 1 0,0-1 0,5-5 0,4-4-24,-1 0-1,-1-1 0,18-22 1,-15 14-53,-1-1-1,22-45 1,17-54-22,-36 78 15,-18 42 0,1 1 1,-1 0-1,1 0 0,-1 0 1,1-1-1,0 1 0,0 0 1,-1 0-1,1 0 0,0 0 1,0 0-1,1-1 0,-1 2 9,-1 0-1,0 0 1,1 0-1,-1 0 1,0 0-1,1 0 1,-1 0-1,0 0 0,1-1 1,-1 1-1,0 0 1,1 0-1,-1 1 1,1-1-1,-1 0 1,0 0-1,1 0 1,-1 0-1,0 0 1,1 0-1,-1 0 0,0 0 1,0 1-1,1-1 1,-1 0-1,0 0 1,1 0-1,-1 1 1,0-1-1,2 3-4,0-1-1,0 1 1,-1-1-1,1 1 1,-1 0-1,0 0 0,0-1 1,0 1-1,1 4 1,3 22 14,-1-1 1,-2 1-1,-1 42 0,-3-24 56,-2 0 0,-13 55 0,17-98 7,-1 0 1,-1 0 0,1 0-1,0 0 1,-4 6-1,5-9-47,-1 0 1,1 0-1,-1 0 0,0 0 0,0 0 0,0 0 1,0 0-1,1 0 0,-1 0 0,0 0 0,0 0 1,-1-1-1,1 1 0,0 0 0,0-1 0,0 1 0,0-1 1,-1 1-1,1-1 0,0 0 0,0 1 0,-1-1 1,-1 0-1,-4 0-2,1 0 0,-1-1 0,0 0 0,0 0 0,0-1 0,0 0 0,1 0 0,-1 0 0,1-1 0,-1 0 0,1 0 1,0-1-1,1 0 0,-1 0 0,0 0 0,-6-7 0,12 11-20,0-1 0,-1 1-1,1 0 1,0 0 0,0 0 0,0-1 0,-1 1 0,1 0 0,0 0-1,0-1 1,0 1 0,0 0 0,0 0 0,0-1 0,0 1 0,-1 0-1,1 0 1,0-1 0,0 1 0,0 0 0,0-1 0,0 1 0,0 0-1,0 0 1,0-1 0,1 1 0,-1 0 0,0 0 0,0-1 0,0 1-1,0 0 1,0-1 0,0 1 0,0 0 0,1 0 0,-1-1 0,12-4-41,20 2-81,98 11 48,-79-3 238,17 1-1407,-64-7-334,0 0 0,-1 0-1,1 0 1,-1-1 0,6-2-1,-4 2-464,8-3-1099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49:5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69 1984,'-1'-1'119,"1"0"0,-1 0 1,1 1-1,0-1 0,-1 0 0,1 0 1,0 0-1,0 0 0,0 0 0,0 0 0,0 1 1,0-1-1,0 0 0,0 0 0,0 0 1,0 0-1,0 0 0,1 0 0,-1 0 0,0 1 1,1-1-1,-1 0 0,0 0 0,1 0 1,-1 1-1,2-2 0,3-10 1728,-2 2-590,0-13 1822,-13 53-2412,-17 35 613,-14 77-65,-22 65-227,-15-38-148,-9 26-257,61-115-285,13-38 478,-31 72 1,42-111-765,6-12-827,7-13-1486,28-26-2317,-13 24 2746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08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1 2240,'0'0'720,"4"3"2848,-5-2-3453,0-1 0,0 0 0,0 0 0,-1 1 0,1-1 0,0 1 0,0-1 0,0 1 0,0 0 0,0-1 0,0 1 0,0 0-1,0 0 1,0 0 0,1 0 0,-1-1 0,0 1 0,0 0 0,1 0 0,-1 1 0,0-1 0,0 1 0,0 1-5,-1-1 0,1 0-1,-1 1 1,0-1 0,0 0 0,0 0-1,0 0 1,-3 2 0,2-2-34,-26 16 736,1 1 0,-44 39 0,52-36-366,0 0 1,-29 47 0,-23 55 86,44-74-380,8-13-21,1 0 0,-16 50 0,27-64-50,2-1 1,0 2-1,2-1 1,1 0-1,-1 37 1,5-38 34,2 0 1,1 0-1,1 0 0,0-1 1,2 0-1,10 24 0,-8-27 13,1 0 0,0 0 0,1-1 0,1-1 0,1 0 0,0 0 0,16 13 0,-17-18 31,0-1-1,1 0 1,0-1-1,1 0 1,0-1 0,0 0-1,1-2 1,21 8-1,-12-10 247,-22-4-409,-1 1 0,0-1 0,0 0 0,0 0 0,0 0 0,0 0 0,0 0 0,0 0 0,0 0 0,0-1 0,1 1 0,-1 0 0,0-1 0,0 1 0,0-1-1,0 1 1,0-1 0,1 0 0,2-4-414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1144 2912,'-13'21'1648,"24"-41"5778,14-28-6276,2 2-125,-9 14-538,2 1-1,41-51 1,-32 50-137,1 1 0,42-31 0,-71 61-357,0-1 0,1 1 0,-1 1-1,1-1 1,-1 0 0,1 0 0,-1 0-1,1 1 1,0-1 0,-1 1 0,1 0-1,2-1 1,-3 1 8,-1 0 0,1 0 1,0 1-1,-1-1 0,1 0 0,-1 0 0,1 1 0,-1-1 0,1 0 0,-1 1 0,1-1 0,-1 0 1,1 1-1,-1-1 0,1 1 0,-1-1 0,0 1 0,1-1 0,-1 1 0,0-1 0,1 1 1,-1-1-1,0 1 0,0 0 0,0-1 0,1 1 0,-1-1 0,0 1 0,0 0 0,0-1 1,0 1-1,0 0 0,0-1 0,0 1 0,0-1 0,-1 2 0,0 17 104,-1 0 0,-1 0-1,-10 36 1,-5 24 244,12-18 328,6-60-659,-1-1-1,1 0 1,0 0-1,0 0 1,0 0-1,0 0 0,0 0 1,0 0-1,0 0 1,0 0-1,0 0 0,0 0 1,0 0-1,0 0 1,0 1-1,0-1 0,0 0 1,0 0-1,0 0 1,0 0-1,0 0 1,0 0-1,0 0 0,0 0 1,0 0-1,0 0 1,0 0-1,0 0 0,0 1 1,1-1-1,-1 0 1,0 0-1,0 0 0,0 0 1,0 0-1,0 0 1,0 0-1,0 0 1,0 0-1,0 0 0,0 0 1,0 0-1,0 0 1,0 0-1,0 0 0,0 0 1,1 0-1,-1 0 1,0 0-1,0 0 0,0 0 1,0 0-1,0 0 1,0 0-1,0 0 0,0 0 1,0 0-1,0 0 1,0 0-1,1 0 1,-1 0-1,0 0 0,0 0 1,0 0-1,3-4 185,5-11 185,39-66 480,-39 69-851,1 0 0,1 1-1,0 0 1,19-16 0,1 1-9,-19 15-95,1 1 0,0 0-1,0 1 1,1 1 0,22-13-1,-34 21 71,-1 0 1,1 0-1,0-1 0,-1 1 0,1 0 0,0 0 0,-1 0 0,1 0 0,0 0 0,-1 0 1,1 0-1,0 0 0,-1 0 0,1 0 0,0 0 0,-1 0 0,1 0 0,0 0 0,-1 1 1,1-1-1,0 0 0,-1 1 0,1-1 0,-1 0 0,1 1 0,-1-1 0,1 1 0,-1-1 1,1 0-1,-1 1 0,1-1 0,-1 1 0,1 0 0,-1-1 0,0 1 0,1-1 0,-1 1 0,0 0 1,0-1-1,1 1 0,-1 0 0,0-1 0,0 1 0,0 0 0,0-1 0,0 1 0,0 0 1,0 0-1,0 7 8,1 0 0,-2-1-1,-1 13 1,1-10 21,1-7-7,-2 11 12,2 1 0,1 24 0,-1-35 2,1 0 0,0 0 0,0 0 0,0-1-1,0 1 1,1 0 0,-1 0 0,1-1 0,0 1 0,0-1-1,0 1 1,1-1 0,-1 0 0,5 4 0,-6-6 19,1 0 1,0 0-1,-1 0 1,1 0-1,0 0 1,0-1-1,-1 1 0,1 0 1,0-1-1,0 0 1,0 1-1,0-1 1,0 0-1,0 0 1,0 0-1,-1 0 1,1 0-1,0-1 1,0 1-1,2-1 1,4-1 113,0-1 1,16-7 0,3-4 15,0-2 0,-2-1-1,35-29 1,-21 9-187,-29 28-17,0 0-1,0 0 0,11-7 0,-18 14 44,7-3-521,-10 6 492,1 0-1,-1 0 1,0-1 0,0 1-1,0 0 1,0 0-1,1 0 1,-1-1 0,0 1-1,0 0 1,-1 0 0,1-1-1,0 1 1,0 0-1,0 0 1,-1 1 0,-2 16-21,1 0 0,0 0 1,2 0-1,2 33 0,-1-22 109,1 5 134,-2-32-174,1 0-1,-1 1 0,1-1 1,0 0-1,0 0 1,0 0-1,0 0 0,0 0 1,0 0-1,1-1 1,-1 1-1,4 3 0,-4-4-2,-1-1-1,1 1 1,0-1 0,0 1-1,0-1 1,0 1-1,0-1 1,-1 0-1,1 1 1,0-1-1,0 0 1,0 0 0,0 0-1,0 0 1,0 1-1,0-1 1,0-1-1,0 1 1,0 0-1,0 0 1,0 0 0,0 0-1,0-1 1,0 1-1,-1 0 1,1-1-1,0 1 1,0-1-1,0 1 1,0-1 0,-1 1-1,1-1 1,0 0-1,0 1 1,0-2-1,4-4 54,0 1-1,0-1 0,6-10 0,-10 14-69,23-31 233,2 2 1,39-39 0,-35 39-217,-1-1 1,35-50 0,57-127-2,-33 24-105,-59 123 99,12-47-95,-23 54 58,-14 46-63,-1 0 0,0-1-1,-1 1 1,0-1 0,2-16-1,-4 26 80,0 0-1,0-1 0,0 1 1,0 0-1,0 0 0,0 0 1,0 0-1,0-1 0,0 1 1,0 0-1,0 0 0,0 0 1,0 0-1,0 0 0,0-1 1,0 1-1,0 0 0,0 0 1,0 0-1,0 0 0,0-1 1,0 1-1,-1 0 0,1 0 1,0 0-1,0 0 0,0 0 1,0 0-1,0-1 0,0 1 1,0 0-1,-1 0 0,1 0 1,0 0-1,0 0 0,0 0 1,0 0-1,0 0 0,-1 0 1,1 0-1,0 0 0,0-1 1,0 1-1,0 0 0,-1 0 1,1 0-1,0 0 0,0 0 1,0 0-1,0 1 0,-1-1 1,1 0-1,0 0 0,0 0 1,0 0-1,0 0 0,0 0 1,-1 0-1,1 0 0,0 0 1,0 0-1,0 0 0,0 1 1,-9 7-261,-16 23-106,-14 23 298,8-2 32,3 2 0,1 1 0,-20 66-1,20-37 80,-26 138 0,49-200-119,-2 40-1,6-53 123,0-1 0,1 1 0,0 0 0,0 0-1,1-1 1,0 1 0,5 11 0,-7-19-10,1 0-1,0 0 1,-1 0 0,1 0 0,0 0 0,0 1 0,-1-1 0,1-1 0,0 1 0,0 0-1,0 0 1,0 0 0,0 0 0,1-1 0,-1 1 0,0 0 0,0-1 0,0 1 0,2-1-1,0 1 28,0 0 0,0-1 0,0 0 0,0 1 0,0-1 0,0 0 0,6-2 0,2 0 77,0-1 0,0 0 0,14-7 0,-10 3-91,0-1 1,0 0-1,-1-1 1,0-1-1,14-12 0,-4 0 34,35-42-1,-33 31-405,-26 33 324,0-1 1,0 1 0,0 0 0,0 0-1,0 0 1,0 0 0,0 0-1,0 0 1,0 0 0,0 0 0,0 0-1,0 0 1,0-1 0,0 1-1,0 0 1,1 0 0,-1 0 0,0 0-1,0 0 1,0 0 0,0 0-1,0 0 1,0 0 0,0 0 0,0 0-1,0 0 1,1 0 0,-1 0-1,0 0 1,0 0 0,0 0 0,0 0-1,0 0 1,0 0 0,0 0-1,0 0 1,1 0 0,-1 0 0,0 0-1,0 0 1,0 0 0,0 0-1,0 0 1,0 0 0,0 0 0,0 1-1,0-1 1,1 0 0,-1 0-1,0 0 1,0 0 0,0 0 0,0 0-1,2 9-195,-3 10 0,-13 125-157,14-112 593,0-32 197,19 1 16,-13-3-429,0 0 1,0-1-1,-1 1 1,1-1-1,-1 0 1,0-1-1,0 1 0,8-8 1,2-1 88,28-23-93,-33 26-80,0 1 0,0 0 0,1 0 0,13-7 0,57-20 371,-65 29-372,-4-4 78,-8 7-93,2 2-62,-5-2 122,-1 3 22,-1 0 0,1 0 1,-1 0-1,1 0 0,-1-1 0,1 1 0,-1 0 0,1 0 1,-1 0-1,1 0 0,-1 0 0,1 0 0,-1 0 1,1 1-1,0-1 0,-1 0 0,1 0 0,-1 0 0,1 0 1,-1 0-1,1 1 0,0-1 0,-1 0 0,1 1 0,-1-1 1,-28 24-125,17-15 71,0 1 0,1 0 1,0 1-1,1 0 0,0 1 0,-11 17 0,19-26 45,1 0 0,0 0 0,-1 1 0,1-1 0,0 0 0,1 1 0,-1-1-1,1 1 1,-1-1 0,1 1 0,0-1 0,0 0 0,1 1 0,-1-1 0,1 1 0,-1-1-1,2 4 1,-1-6 27,-1-1-1,0 1 0,1-1 0,-1 0 0,0 1 1,1-1-1,-1 1 0,0-1 0,1 0 0,-1 1 1,1-1-1,-1 0 0,1 1 0,-1-1 0,1 0 1,-1 0-1,1 0 0,-1 1 0,1-1 0,-1 0 1,1 0-1,-1 0 0,2 0 0,16-2 147,15-11 167,-22 6-215,0 0 0,0-1 1,19-18-1,26-34-69,-37 39-128,-15 16 108,3-4-364,-5 10 48,-3 5-43,-1 0 281,1-1 0,0 0 0,1 1-1,-1-1 1,1 1 0,0 0 0,1-1 0,1 11-1,-2-13 62,1 0 1,0 0-1,0 0 0,0 0 0,0 0 0,1 0 0,-1 0 1,1 0-1,0-1 0,0 1 0,0-1 0,0 1 1,0-1-1,0 0 0,0 1 0,1-1 0,3 1 0,-1 0 25,0 0 0,0-1 0,1 0 0,-1 0 0,1 0-1,0-1 1,-1 0 0,1 0 0,0 0 0,0-1 0,0 0-1,0 0 1,-1 0 0,1-1 0,0 0 0,0 0 0,0 0 0,-1-1-1,1 0 1,-1 0 0,1 0 0,8-6 0,-2 0 7,0 0 1,-1 0-1,0-1 1,-1 0-1,0-1 1,0 0-1,-1-1 1,10-14-1,-5 2-61,0 0 1,-2-1-1,16-43 0,17-80-20,-23 72 45,-17 57-18,25-90 99,-27 95-136,-1-1 0,-1 1 0,0-1 1,0 0-1,-3-24 0,2 37 31,0 1 0,0-1 0,0 0 0,0 0 0,-1 1 0,1-1 0,0 0 0,0 0 0,0 1 0,-1-1 0,1 0 0,0 1 0,-1-1 0,1 0 0,-1 1 0,1-1 1,0 1-1,-1-1 0,0 1 0,1-1 0,-1 1 0,1-1 0,-2 0 0,2 1 1,-1 0 1,0 0-1,0 0 0,1 0 0,-1 0 1,0 0-1,1 1 0,-1-1 1,0 0-1,1 0 0,-1 1 0,0-1 1,1 0-1,-1 1 0,1-1 1,-1 0-1,1 1 0,-1-1 1,0 2-1,-3 2-45,0 0 1,0 1-1,1-1 0,0 1 1,-4 7-1,-4 13-33,1 0-1,1 0 1,2 1-1,0 0 1,-5 48 0,3 137 237,12-64 245,-3-135-317,1 0-1,4 17 0,0-3-2418,-3 1-6538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0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5216,'-23'0'2368,"23"3"-1760,8 5-544,2 1 256,9-1-192,-1-5 320,4 5-256,1-4 320,3 1-288,-7-5-960,-3 3 384,-6-11-6208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0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527 250 6144,'-1'0'296,"1"0"-237,0 0-1,0-1 1,-1 1 0,1 0-1,0-1 1,0 1-1,-1 0 1,1-1 0,0 1-1,0 0 1,0-1-1,0 1 1,-1 0 0,1-1-1,0 1 1,0-1-1,0 1 1,0 0 0,0-1-1,0 1 1,0-1-1,0 1 1,0 0-1,0-1 1,0 1 0,0 0-1,1-1 1,-1 1-1,0-1 1,0 1 0,0 0-1,0-1 1,1 1-1,-1 0 1,0-1 0,0 1-1,1 0 1,-1 0-1,0-1 1,0 1-1,1 0 1,36-22 1653,74-28 0,-87 40-1444,351-119 1144,-273 109-1250,-83 18-249,-16 1-95,1 0 0,-1 1 0,0-1 0,1 1 0,-1 0 0,0 0 1,1 0-1,-1 1 0,7 1 0,-10-2 115,0 0-1,0 0 1,0 0 0,1 0-1,-1 0 1,0 0 0,0 0 0,0 0-1,0 0 1,0 0 0,1 1-1,-1-1 1,0 0 0,0 0 0,0 0-1,0 0 1,0 0 0,0 0-1,0 1 1,1-1 0,-1 0 0,0 0-1,0 0 1,0 0 0,0 1-1,0-1 1,0 0 0,0 0-1,0 0 1,0 0 0,0 1 0,0-1-1,0 0 1,0 8-1522</inkml:trace>
  <inkml:trace contextRef="#ctx0" brushRef="#br0" timeOffset="1">126 219 5216,'-76'-28'2368,"41"23"-2048,25 1 256,5 4-384,20-11 128,7-1-192,23-13-64,9 5-32,13-3-1088,-4 6 576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0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0 974 3328,'14'-5'7155,"3"-8"-4192,16-18-1346,-29 26-936,12-10-245,0-1 1,-2-1-1,0 0 1,-1 0-1,0-2 1,17-36-1,-7-3 162,24-99-1,-40 126-496,2 1 1,23-55-1,-30 82-148,-1 0-1,1 0 1,0 1-1,0-1 1,0 0-1,0 1 1,1-1-1,-1 1 1,5-4-1,-6 5 16,1 0 0,0 0 0,-1 1-1,1-1 1,0 0 0,0 1 0,-1-1-1,1 1 1,0-1 0,0 1 0,0 0-1,0 0 1,0 0 0,-1 0 0,1 0-1,0 0 1,0 0 0,0 1 0,0-1-1,1 1 1,1 1-10,0 0 1,0 0-1,0 0 0,0 1 0,-1-1 1,1 1-1,-1 0 0,1 0 1,-1 0-1,0 0 0,-1 1 0,1-1 1,0 1-1,2 6 0,4 6-25,-2 0 0,8 22 1,-14-33 65,17 51-32,-3 1 0,-2 1-1,7 85 1,-15-54 184,-6-75-40,1-1-1,-2 1 1,0 0 0,-5 18-1,6-30-73,1 0 1,-1 0-1,0 0 0,0 0 0,1 0 1,-1-1-1,0 1 0,-1 0 0,1 0 1,0-1-1,0 1 0,-1-1 0,1 1 0,-1-1 1,1 0-1,-1 1 0,0-1 0,-2 1 1,1-1 30,0 0 1,1-1 0,-1 1-1,0-1 1,0 1 0,0-1 0,0 0-1,1 0 1,-1-1 0,0 1-1,0 0 1,0-1 0,-4-1-1,-15-6 83,1-1 0,-23-13 0,6 3-172,-11-6 92,44 21-110,0 1 0,1-1 0,-1 1 0,0-1 0,1 0 0,-7-10 0,10 14 20,1 0 0,0-1 1,-1 1-1,1 0 0,0 0 0,0-1 1,0 1-1,-1-1 0,1 1 0,0 0 1,0-1-1,0 1 0,0 0 1,0-1-1,-1 1 0,1-1 0,0 1 1,0-1-1,0 1 0,0 0 1,0-1-1,0 1 0,0-1 0,1 1 1,-1 0-1,0-1 0,0 1 1,0-1-1,0 1 0,1-1 0,0 0 8,-1 1 0,1-1 0,0 1 0,0-1 0,-1 1 0,1 0-1,0-1 1,0 1 0,0 0 0,0 0 0,0-1 0,0 1 0,1 0-1,31 1-142,-10 0 171,0-1 0,1-1 1,-1-1-1,24-5 0,-39 5-7,5 0 20,1 0-1,-1-1 1,0 0-1,0-1 1,-1-1-1,1 0 1,-1-1-1,0 0 1,0-1-1,-1 0 1,0-1-1,0 0 1,-1-1-1,13-13 1,12-22 177,43-70 1,-9 11-223,68-73 95,-121 153-89,-2 0 1,0-1 0,-1 0 0,11-33 0,-20 46-12,0 0 0,-1-1 0,0 1 0,-1-1 0,0 1 1,-1-1-1,0 0 0,-1 0 0,0 0 0,-1 1 1,0-1-1,-4-14 0,4 25 7,1 0 0,0 0 1,0 0-1,0 0 0,-1 0 0,1 1 0,-1-1 1,1 0-1,0 0 0,-1 1 0,0-1 0,1 0 1,-1 0-1,1 1 0,-1-1 0,0 1 0,1-1 1,-1 1-1,0-1 0,0 1 0,1-1 1,-1 1-1,-1-1 0,0 1-7,1 0 1,0 0-1,0 0 1,0 0-1,-1 0 1,1 0-1,0 1 1,0-1 0,0 0-1,0 1 1,-1-1-1,1 1 1,0-1-1,0 1 1,-1 0-1,-3 3-48,0 0 0,0 0-1,0 1 1,-7 9 0,-6 10-23,1 1-1,2 0 1,-18 40-1,12-16 67,-15 54 0,23-57 4,2 0 1,2 1-1,2 0 0,2 0 0,2 0 1,3 1-1,1-1 0,9 57 0,-8-95 33,0 1 0,0-1 0,1 0 0,0 1-1,7 12 1,-8-19 24,-1 0-1,1 0 1,0 0-1,-1 0 1,1-1-1,0 1 1,1-1-1,-1 0 1,0 1-1,1-1 1,-1 0-1,1 0 1,0-1-1,0 1 0,0 0 1,0-1-1,0 0 1,0 0-1,0 0 1,3 1-1,5-1 73,0-1-1,1 0 0,-1-1 0,0 0 1,0-1-1,0 0 0,0-1 0,-1 0 1,1 0-1,-1-2 0,1 1 0,18-12 1,-3-1-17,-1 0 0,-1-2 1,34-33-1,-22 15-136,-15 15 27,29-23 1,-48 43-16,0 0-1,0 1 1,0-1-1,0 1 1,0 0-1,1 0 1,-1 0-1,1 0 0,-1 0 1,0 0-1,1 1 1,-1-1-1,1 1 1,3-1-1,-3 2-3,0-1-1,0 1 0,0 0 1,0-1-1,0 1 1,0 1-1,0-1 0,-1 0 1,1 1-1,0-1 1,-1 1-1,4 2 0,9 9 93,-1 0-1,0 1 0,13 19 0,-13-18-15,-13-13 260,-11-11 213,-5-12-211,8 12-274,0-1 0,0 1 0,-1 0 0,-14-12 0,20 19-54,0 0-1,0 1 0,0-1 1,-1 1-1,1 0 1,0 0-1,-1 0 0,1 0 1,-1 0-1,1 0 1,-1 1-1,1-1 0,-1 1 1,0 0-1,1-1 0,-1 1 1,1 1-1,-1-1 1,0 0-1,1 1 0,-1-1 1,1 1-1,-1-1 1,1 1-1,-1 0 0,-3 2 1,0 1-27,0 0 0,0 1 0,1-1 0,0 1 1,0 0-1,0 1 0,0-1 0,1 1 0,-6 8 0,2-1-28,1 1-1,1 0 0,-9 23 0,13-30 91,1 0 0,-1 0 0,1 0 0,0 0 0,1 0 0,-1 0 0,2 13 0,0-18 9,-1 1-1,0-1 1,1 1 0,-1-1-1,1 1 1,0-1-1,0 0 1,0 0 0,0 1-1,0-1 1,0 0 0,1 0-1,-1 0 1,1 0-1,0 0 1,-1 0 0,1-1-1,0 1 1,0 0 0,0-1-1,0 0 1,0 1-1,0-1 1,1 0 0,2 1-1,-3-1 36,1-1 0,0 0 0,-1 0 0,1 0 0,0 0 0,-1 0 0,1 0 0,0 0-1,-1-1 1,1 0 0,-1 1 0,1-1 0,-1 0 0,1 0 0,-1-1 0,1 1 0,-1 0-1,0-1 1,0 1 0,0-1 0,0 0 0,3-2 0,2-4 58,0 0 0,0 0 0,0-1 0,5-10 0,-3 4-64,-2 0-1,1-1 0,8-32 1,7-49-377,-20 77 242,-3 14-33,-3 12-318,-3 17 342,2 0-1,0 1 0,1-1 1,1 1-1,2 0 0,0 0 1,5 33-1,-4-54 114,-1 0 0,1 0 0,-1-1 0,1 1 1,0 0-1,0 0 0,0-1 0,0 1 0,0-1 0,1 1 0,-1-1 0,1 1 0,0-1 1,0 0-1,0 0 0,3 3 0,-3-4 17,-1 0 1,1 0 0,0 0-1,0 0 1,0 0-1,1-1 1,-1 1 0,0-1-1,0 1 1,0-1 0,0 0-1,0 0 1,0 0-1,1 0 1,-1 0 0,0-1-1,0 1 1,0-1-1,0 1 1,0-1 0,0 0-1,0 0 1,0 0-1,2-1 1,10-6 59,-1 0-1,0-1 1,0 0 0,12-13-1,44-47 39,-66 66-115,24-28 41,-2 0 0,-1-2 0,20-36 0,67-106 45,-88 138-79,-6 10-65,24-53 0,-18 22-92,-2-1 0,16-78 0,-37 127-248,-5 17 88,-7 16-3,-26 105-156,30-101 434,1 1-1,1 0 0,2 0 0,1 0 1,1 1-1,2-1 0,0 1 0,9 50 1,-6-57 25,1 0 20,0-1 0,12 37 0,-13-50-11,3 9 77,1-1 0,0 1 0,11 17 0,-15-30-75,0 0 1,0 1 0,1-1-1,-1 0 1,1-1 0,0 1 0,0-1-1,0 0 1,0 0 0,1 0-1,-1 0 1,1-1 0,0 1 0,0-1-1,7 2 1,-7-3 12,1 0 1,0 0-1,0 0 1,-1-1-1,1 0 1,0 0-1,0-1 1,0 1-1,-1-1 1,1 0-1,7-3 1,-5 1 30,0-1 1,1 0 0,-1 0 0,-1 0 0,1-1 0,10-9 0,0-3 47,-1 0 1,-1-1-1,-1-1 1,20-29 0,-20 24-115,-1 0 1,-1-1 0,16-46-1,-27 68-5,-1 0 0,-1-1 0,1 1-1,0 0 1,-1-1 0,1 1 0,-1-1 0,0 1-1,0-1 1,-1 1 0,0-5 0,1 6 2,-1 0 1,0 0 0,1 1-1,-1-1 1,0 0 0,0 0 0,0 1-1,0-1 1,-1 1 0,1-1-1,0 1 1,-1-1 0,1 1 0,-1 0-1,1 0 1,-1-1 0,0 1-1,1 1 1,-1-1 0,0 0 0,0 0-1,-2 0 1,-1 0-14,1 0 0,-1 0-1,0 1 1,1 0 0,-1-1 0,0 2-1,0-1 1,1 1 0,-1-1 0,1 1 0,-1 1-1,-8 2 1,6-1-46,0 0 0,1 0 1,-1 1-1,1 0 0,0 0 0,0 0 0,-9 10 0,9-7 68,0-1 0,1 1 0,0 0 0,1 1 0,-1-1 0,1 1 0,1 0 0,0 0 0,0 0 0,0 0 0,1 1 0,0-1 0,1 1 0,0-1 0,0 1 0,1 0 0,0-1 0,1 1 0,-1 0 0,2-1 0,-1 1 0,1-1 0,1 0 0,-1 1 0,1-1 0,1 0 0,-1 0 0,2-1 0,-1 1 0,1-1 0,0 0 0,9 9 0,-5-7 62,1-1 1,1 0-1,0-1 1,0 0-1,0-1 0,1 0 1,0-1-1,0 0 0,0-1 1,0 0-1,1-1 1,0-1-1,-1 0 0,1 0 1,0-1-1,0-1 0,0 0 1,0-1-1,0-1 1,0 0-1,0 0 0,23-8 1,-28 6-574,0 0 0,-1 0 0,1 0 0,-1-1 0,0 0 0,0-1 0,0 1 0,-1-1 0,0 0-1,7-10 1,2-5-1504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0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28 217 5728,'-22'-10'1840,"22"10"-1810,-1 0 0,1 0 0,0 0 1,0 0-1,-1 0 0,1-1 0,0 1 1,0 0-1,-1 0 0,1 0 0,0 0 1,0-1-1,0 1 0,-1 0 0,1 0 1,0 0-1,0-1 0,0 1 0,0 0 1,0 0-1,-1-1 0,1 1 0,0 0 1,0 0-1,0-1 0,0 1 0,0 0 1,0 0-1,0-1 0,0 1 0,0 0 1,0-1-1,0 1 0,0 0 0,0 0 0,0-1 1,0 1-1,0 0 0,0 0 0,1-1 1,-1 1-1,0 0 0,0 0 0,0-1 1,0 1-1,0 0 0,1 0 0,-1-1 1,8-6 860,4 1-450,-1 0 0,0 1 0,1 1 0,21-6 0,2 0 21,475-128 2007,-461 129-4608,-35 9 881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0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19 128 5152,'-19'-15'2336,"28"15"-2048,1 0 928,6 0-736,13-8 1344,5 4-1024,43-9 320,9 2-640,26-9-96,-8 8-224,8-5 128,-9 6-192,15-1 320,-10 7-224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0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238 527 3072,'10'-9'2720,"-14"1"487,2 4-2676,1 4-502,0-1 0,1 0-1,-1 1 1,0-1 0,0 1 0,1-1-1,-1 1 1,0-1 0,0 1-1,0-1 1,0 1 0,0 0 0,0 0-1,0-1 1,0 1 0,0 0-1,0 0 1,0 0 0,0 0 0,-1 0-1,-24 3-36,21-2 21,-12 4 95,0 0 0,1 1 0,0 0 0,1 1 0,-1 1 0,1 1 0,-23 17 0,34-23-59,0 1-1,0-1 1,0 1-1,0-1 1,1 1-1,0 0 1,0 1-1,-4 5 1,7-9-10,-1 0 0,0 0 0,1 0 0,-1 0 1,1 0-1,0 1 0,-1-1 0,1 0 0,0 0 1,-1 1-1,1-1 0,0 0 0,0 0 0,0 1 0,0-1 1,1 0-1,-1 0 0,0 0 0,0 1 0,1-1 0,-1 0 1,1 0-1,-1 0 0,1 0 0,-1 1 0,1-1 0,0 0 1,-1 0-1,1 0 0,0 0 0,0-1 0,0 1 1,0 0-1,0 0 0,0 0 0,0-1 0,0 1 0,0 0 1,0-1-1,2 1 0,5 3 195,1-1-1,0 0 1,0-1-1,0 0 1,0 0-1,0-1 1,0 0 0,0 0-1,1-1 1,-1 0-1,0-1 1,0 0 0,0-1-1,12-3 1,-18 4-164,1 0-1,0 0 1,-1-1 0,1 1 0,-1-1 0,1 0 0,-1 0-1,0 0 1,0 0 0,0-1 0,0 1 0,0-1-1,-1 0 1,1 0 0,-1 0 0,0 0 0,0 0 0,0-1-1,0 1 1,0 0 0,2-8 0,-3 7-112,-1 0 0,1 1 0,-1-1 0,0 0 0,0 0 0,0 0 0,0 0 0,-1 0 0,1 1 0,-1-1 0,0 0 0,0 0 0,-1 1 0,1-1 0,-4-5 0,3 4 39,1 4-25,1 0 0,-1-1-1,1 1 1,-1 0-1,1 0 1,-1 0 0,0 1-1,0-1 1,0 0-1,1 0 1,-1 0 0,0 0-1,-2 0 1,3-3-236,0 4 261,0 0-1,0 0 1,0 0-1,0 0 1,0 0-1,0 0 1,0 0-1,0 0 1,0 0-1,0 0 1,0 0-1,0 0 0,0 0 1,0 0-1,0 0 1,0 0-1,0 0 1,0 0-1,0 0 1,0 0-1,0 0 1,0 0-1,0 0 1,0 0-1,0 0 1,0 0-1,0 0 1,0 0-1,0 0 1,0 0-1,0 0 1,0 0-1,0 1 1,0-1-1,1 0 1,-1 0-1,0 0 1,0 0-1,0 0 1,0-1-1,0 1 1,0 0-1,0 0 1,0 0-1,0 0 1,0 0-1,0 0 1,0 0-1,0 0 0,0 0 1,0 0-1,0 0 1,0 0-1,13 0 47,-6-2 54,0 0 0,0-1 0,0 0 0,-1 0 0,1-1 0,-1 1 0,11-10 1,36-35 809,-48 43-820,124-133 1261,19-20-616,-57 63-775,-58 54-314,-34 42 323,1 1 1,-1-1 0,1 0-1,-1 1 1,0-1-1,1 1 1,-1-1-1,0 0 1,-2 3 0,-3 5-97,-15 28 13,2 0-1,2 2 1,-14 45 0,21-55 132,-5 12 2,-79 211-92,-13 57 72,30-79 304,62-189-184,-22 55 588,36-93-605,-1 0-1,1 0 1,-1 0 0,1 0 0,-1 0 0,0-1 0,0 1 0,0-1 0,-1 1-1,-2 2 1,4-5-78,1 0 0,0 0 0,-1 0-1,1 1 1,0-1 0,-1 0 0,1 0 0,0 0-1,-1 0 1,1 0 0,0 0 0,-1 0-1,1 0 1,-1 0 0,1 0 0,0 0 0,-1 0-1,1 0 1,0 0 0,-1-1 0,1 1-1,0 0 1,-1 0 0,1 0 0,0 0-1,-1-1 1,1 1 0,0 0 0,-1 0 0,1-1-1,0 1 1,0 0 0,-1-1 0,1 1-1,0 0 1,0-1 0,0 1 0,0 0 0,-1-1-1,1 1 1,0 0 0,0-1 0,0 1-1,0-1 1,-6-23 396,5 8-373,1 1 0,1-1 1,0 0-1,7-28 0,0 11-49,15-38 0,-18 60-8,0-1 0,1 1 0,0 0 0,0 0 0,1 1-1,1 0 1,0 0 0,0 0 0,18-14 0,-14 14 26,1 1-1,1 0 1,-1 1 0,2 0 0,-1 1 0,1 1 0,15-5 0,12-1 94,79-13-1,-22 14-1429,-33 5-2595,-44 5-307,-3 3 1323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0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2496,'-1'-7'1010,"-1"-1"0,1 0 0,0 0 0,1-14 0,1 12 324,0 9-1213,-1 0 0,0 0-1,0 0 1,0 0-1,0 0 1,0 0 0,0-1-1,0 1 1,0 0 0,0 0-1,-1 0 1,1 0-1,0 0 1,-1 0 0,0-1-1,2-12 1877,2 13-1282,0 10-637,-1 0-52,1 0 1,0 0 0,1-1 0,7 14 0,9 21 159,-13-19 13,5 27 0,-3-5 160,7 18 28,43 185 751,-55-224-893,-2-1 0,0 1 0,-2-1-1,-1 1 1,-1-1 0,-1 1 0,-1-1 0,-1 0-1,-13 39 1,18-62-183,-1 1-1,1-1 1,-1 1 0,0 0-1,0-1 1,1 0 0,-1 1-1,0-1 1,0 1 0,0-1-1,-1 0 1,1 0-1,0 0 1,0 0 0,-1 0-1,1 0 1,-1 0 0,1 0-1,-3 1 1,3-2-20,-1 0 1,1 1-1,0-1 1,-1 0-1,1 0 0,-1 0 1,1-1-1,0 1 1,-1 0-1,1 0 1,0-1-1,-1 1 0,1-1 1,0 1-1,-1-1 1,1 1-1,0-1 0,0 0 1,0 0-1,0 0 1,0 1-1,0-1 1,0 0-1,-2-2 0,-2-4 220,0 0-1,1 0 0,-7-15 0,2 5-15,5 7-200,0 1-1,0-1 1,1 1 0,0-1-1,0 0 1,1 0 0,1-1 0,0 1-1,0 0 1,1-1 0,0 1-1,1 0 1,0 0 0,4-18-1,3 1-23,0 1 0,2-1 0,1 2 0,16-29 0,-9 23-30,1 0 1,1 1 0,2 2 0,1 0-1,1 1 1,29-24 0,-21 23-55,1 2-1,2 1 1,1 2-1,70-34 1,-97 52 61,1 1 0,-1 1 0,1 0 0,0 0 0,0 1 0,0 0 0,0 1 0,1 0 0,-1 0 0,18 2 0,-26-1-204,-1 0 0,1 1 0,-1-1 0,1 1 0,-1-1 0,1 1 0,-1-1 0,0 1 0,1 0 0,-1-1 0,0 1 0,1 0 0,-1 0-1,0 0 1,0 0 0,0 0 0,0 1 0,0-1 0,1 2 0,11 12-2253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0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 6656,'-5'-3'5536,"10"3"-4640,-1-5 832,11 5-992,1-7-64,12 2-385,-1-7-191,5 4-64,-1-4 96,4 4-64,2-3 128,-6 6-128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12 955 2912,'-9'11'939,"7"-5"3199,4-7-3855,0 1 1,0-1-1,0 0 0,1 0 1,-1 0-1,0 0 0,0 0 1,0 0-1,-1 0 0,1-1 0,0 1 1,2-3-1,21-24 1111,100-123 633,-1-6-1531,-95 120-443,228-328 454,-250 354-490,10-20-110,-16 29 39,-1 0 1,1 0-1,0 0 0,-1 0 1,1 0-1,-1 0 0,0 0 1,0 0-1,0 0 0,0-1 1,0 1-1,-1-4 1,1 6 35,0-1 0,0 1 0,0 0 0,0-1 0,-1 1 0,1-1 0,0 1 1,0 0-1,0-1 0,-1 1 0,1 0 0,0 0 0,-1-1 0,1 1 1,0 0-1,-1 0 0,1-1 0,0 1 0,-1 0 0,1 0 0,0 0 1,-1-1-1,1 1 0,0 0 0,-1 0 0,1 0 0,-1 0 0,1 0 0,0 0 1,-1 0-1,1 0 0,-1 0 0,1 0 0,0 0 0,-1 0 0,1 0 1,-1 0-1,1 1 0,0-1 0,-1 0 0,1 0 0,-1 0 0,1 1 0,-22 11-264,13-6 284,-1 0-16,1 2 0,0-1 0,0 1 0,0 0-1,1 1 1,1 0 0,-1 0 0,1 1 0,1 0 0,-8 15 0,-3 9 6,-22 69 0,-2 42 127,34-115-81,3 0 1,-3 60 0,7-78 83,0 0 1,1 0-1,1 0 0,0 0 1,5 17-1,-5-25 0,-1 0 0,0 0 0,1-1 0,0 1 0,0-1 0,0 1 0,0-1 0,1 0 0,-1 0 0,1 0 0,0 0 0,0 0 0,0 0 0,0-1 0,0 1 0,0-1 0,1 0 0,-1 0 0,1-1 0,5 3 0,-3-2 48,1-1 1,-1 0 0,1 0 0,0-1-1,-1 1 1,1-1 0,0-1-1,-1 0 1,1 1 0,-1-2-1,1 1 1,-1-1 0,1 0-1,-1 0 1,0-1 0,10-5-1,-3 0-101,0-1-1,-1 0 1,0-1-1,0 0 1,-1-1 0,10-12-1,-11 9-45,0 1 0,9-20 0,-11 19-23,-2 4-2,0 0 0,-1 0 0,-1-1 0,1 1 0,-2-1 0,0 0 0,3-17 0,-5 21 2,0 0 0,0 1-1,1-1 1,0 0 0,0 1-1,3-7 1,-5 12-14,1 0 1,-1 0-1,1 0 1,-1 0-1,1 0 0,0 0 1,-1 0-1,1 0 0,0 0 1,-1 1-1,1-1 1,0 0-1,0 1 0,0-1 1,0 0-1,-1 1 0,1-1 1,0 1-1,0-1 0,0 1 1,0 0-1,0-1 1,1 1-1,-1 0 0,0 0 1,0 0-1,0 0 0,0 0 1,0 0-1,0 0 1,0 0-1,0 0 0,0 0 1,0 1-1,0-1 0,0 0 1,0 1-1,0-1 0,0 1 1,0-1-1,0 1 1,0-1-1,0 1 0,0 0 1,0 0-1,2 1-36,-1 1 0,0-1 0,1 1 1,-1-1-1,0 1 0,-1 0 0,1 0 0,0 0 0,-1 0 1,0 0-1,1 0 0,-1 0 0,1 6 0,0 3 7,0 1 0,1 13 0,-2 3-82,-1 0 0,-1-1-1,-6 36 1,7-60 170,-1 0-1,1-1 1,0 1 0,1 8-1,-1-12-21,0 1 0,0 0 0,0 0-1,0 0 1,1-1 0,-1 1 0,0 0 0,0-1-1,1 1 1,-1 0 0,0-1 0,1 1 0,-1 0 0,1-1-1,-1 1 1,0 0 0,1-1 0,0 1 0,-1-1-1,1 1 1,-1-1 0,1 1 0,0-1 0,-1 0 0,1 1-1,0-1 1,-1 0 0,1 1 0,0-1 0,-1 0-1,1 0 1,1 0 0,16 0 249,-1-2 0,1 0 1,22-7-1,49-17-81,51-31 86,-121 47-268,1-1 0,-1-1 0,-1-1 0,0 0 0,-1-2 0,-1 0 0,0 0-1,17-23 1,-29 33-12,-3 4-10,0 0 0,0 0 1,0 0-1,0 0 0,0-1 0,0 1 0,0 0 1,-1-1-1,1 1 0,0 0 0,-1-1 0,1 1 1,-1-1-1,0 1 0,1-3 0,-17 16-957,-15 28 751,1-9 101,6-6 38,0 1 0,-37 54 1,60-77 90,-1 0 1,0 0-1,1 1 1,0-1 0,-1 0-1,1 0 1,1 1-1,-1-1 1,0 1-1,1-1 1,0 0 0,0 1-1,0-1 1,0 1-1,0-1 1,1 5-1,0-6 25,-1-1 0,1 1 0,0 0 0,0 0 0,0 0 0,0 0 0,0-1-1,0 1 1,1-1 0,-1 1 0,0-1 0,1 1 0,-1-1 0,1 0 0,-1 1 0,1-1-1,0 0 1,0 0 0,-1 0 0,1 0 0,0-1 0,0 1 0,0-1 0,0 1 0,0-1-1,0 1 1,0-1 0,3 0 0,1 0 58,0 0 0,1-1 0,-1 0 0,1 0 0,-1-1 0,0 1 0,0-1 0,0-1 0,0 1 0,0-1 0,0 0 0,-1 0 0,1-1 0,-1 0 0,0 0 0,6-6-1,0 0-82,-1 0-1,0-1 0,-1-1 1,0 0-1,-1 0 0,8-15 0,26-67-591,-53 156-811,7-47 1431,1 0-1,0 0 1,2 1-1,0-1 1,0 0-1,1 1 1,1-1-1,4 19 1,-5-33-15,0-1 1,0 1 0,0 0-1,1 0 1,-1 0 0,0 0 0,1-1-1,-1 1 1,0 0 0,1 0-1,-1-1 1,1 1 0,-1 0-1,1-1 1,0 1 0,-1 0 0,1-1-1,0 1 1,-1-1 0,1 1-1,0-1 1,-1 1 0,1-1-1,0 0 1,0 1 0,0-1 0,0 0-1,-1 1 1,1-1 0,0 0-1,0 0 1,0 0 0,0 0-1,0 0 1,-1 0 0,1 0 0,0 0-1,0 0 1,0-1 0,0 1-1,0 0 1,-1 0 0,1-1-1,1 0 1,4-1 99,0-1 1,1-1-1,-1 1 0,7-6 0,-10 7-96,65-49 341,-24 18-498,54-31 1,-89 58 7,14-7-206,-22 13 318,-1-1 0,1 1-1,-1 0 1,1 0 0,-1 0 0,0 0 0,1 0 0,-1 0 0,1 0-1,-1-1 1,1 1 0,-1 0 0,1 1 0,-1-1 0,1 0 0,-1 0 0,0 0-1,1 0 1,-1 0 0,1 0 0,-1 0 0,1 1 0,-1-1 0,0 0 0,1 0-1,-1 1 1,1-1 0,-1 0 0,0 0 0,1 1 0,-1-1 0,0 1 0,0-1-1,1 0 1,-1 1 0,0-1 0,0 0 0,1 1 0,-1-1 0,0 1-1,0-1 1,0 1 0,0-1 0,0 1 0,1 5-35,-1 0 0,-1 0-1,1-1 1,-1 1 0,0 0 0,0 0 0,-1-1 0,1 1-1,-1-1 1,0 1 0,-5 6 0,-4 17 94,5-15-9,4-12-2,1 1 0,0 0 0,0-1 0,0 1 1,0 0-1,-1 6 0,2-9-15,1 1 1,-1-1-1,0 1 1,0-1-1,0 1 0,0 0 1,1-1-1,-1 1 1,0-1-1,1 1 1,-1-1-1,0 1 1,1-1-1,-1 1 1,0-1-1,1 0 1,-1 1-1,1-1 1,-1 1-1,1-1 0,-1 0 1,1 0-1,-1 1 1,1-1-1,0 0 1,-1 0-1,1 1 1,-1-1-1,1 0 1,-1 0-1,1 0 1,0 0-1,0 0 1,2 0 36,0 0 1,-1 0 0,1 0-1,0 0 1,-1-1 0,4 0 0,11-5 29,-2 0 0,1-2 0,21-12 1,-19 9-83,36-15 1,-52 25-8,0 0-60,0 0 0,0 1-1,1-1 1,-1 0 0,0 1 0,0 0-1,0-1 1,3 1 0,-4 0 21,0 1 1,0-1 0,0 1 0,0-1-1,0 1 1,0-1 0,0 1 0,0-1-1,0 1 1,0 0 0,0 0 0,0-1-1,-1 1 1,1 0 0,0 0 0,-1 0-1,1 0 1,0 1 0,25 40-273,-25-40 342,0-1 1,-1 1 0,1-1-1,0 0 1,0 1 0,0-1 0,0 0-1,1 0 1,-1 1 0,0-1-1,0 0 1,1 0 0,-1 0-1,0-1 1,1 1 0,-1 0 0,1 0-1,-1-1 1,1 1 0,0-1-1,-1 0 1,1 1 0,-1-1 0,1 0-1,0 0 1,-1 0 0,1 0-1,0 0 1,-1 0 0,1 0-1,0-1 1,-1 1 0,1-1 0,-1 1-1,1-1 1,-1 1 0,3-2-1,3-2 53,-1 1 0,1-1 0,-1-1 0,0 1 0,0-1 0,9-10 0,-2 0-19,-1-1 0,-1 0 0,0 0 0,15-31 0,22-72 21,-6 13-591,-37 93 328,1 0-349,-4 16 272,-2 9 83,-9 256-343,-13-126 516,18-116 78,3-21-99,-4 14 940,4-19-906,1 0 0,0 1 1,0-1-1,0 0 0,0 0 0,0 0 0,0 0 1,-1 0-1,1 0 0,0 1 0,0-1 0,0 0 1,0 0-1,-1 0 0,1 0 0,0 0 0,0 0 1,0 0-1,0 0 0,-1 0 0,1 0 0,0 0 1,0 0-1,0 0 0,-1 0 0,1 0 0,0 0 1,0 0-1,0 0 0,0 0 0,-1 0 0,1 0 1,-9-9 246,-31-36-541,29 27 293,4 15-418,5 3 152,6 3 145,-1-1 110,1-1 0,-1 1 1,1-1-1,-1 0 1,1 0-1,0 0 0,-1-1 1,1 1-1,0-1 1,4 0-1,42-4 207,-43 4-190,40-7 106,0-2 0,-1-2 0,-1-1 0,76-33 0,-104 37-98,1-1 0,-2 0 0,1-2 0,-1 1 0,-1-2 0,0 0 0,15-16 0,34-46-627,-68 114-465,-4-8 971,3-14 136,-3 33 1,7 7 221,1-58-250,0 0 1,0 1-1,0-1 1,0 0-1,0 1 0,-1-1 1,1 0-1,0 1 1,0-1-1,0 0 1,0 1-1,1-1 0,-1 0 1,0 1-1,0-1 1,0 0-1,0 1 0,0-1 1,0 0-1,0 1 1,1-1-1,-1 0 1,0 1-1,0-1 0,0 0 1,1 0-1,-1 1 1,0-1-1,0 0 0,1 0 1,-1 0-1,0 1 1,0-1-1,1 0 1,-1 0-1,0 0 0,1 0 1,-1 0-1,0 1 1,1-1-1,-1 0 0,0 0 1,1 0-1,-1 0 1,0 0-1,1 0 0,-1 0 1,0 0-1,1 0 1,-1 0-1,0-1 1,1 1-1,-1 0 0,0 0 1,1 0-1,-1 0 1,0 0-1,0 0 0,1-1 1,5 0-34,-4 1 46,1-1 0,0 0-1,0 0 1,-1 0-1,1 0 1,0 0 0,-1-1-1,1 1 1,-1-1 0,0 0-1,5-3 1,20-27 160,-3 3-106,-4 5-113,0 0 0,-2-1 0,-1-1 0,14-29 0,11-15 131,-18 33-75,5-11-18,2 2 0,45-49-1,-67 85-68,73-85 91,-72 81-85,0 0-1,0-1 0,-2 0 0,0 0 1,7-18-1,-12 23-28,4-8-133,-5 15 198,-4 2-31,-7 5-104,-12 8-123,21-12 276,-5 4-21,0 0 0,0 0 1,0 1-1,0-1 0,1 1 0,-4 6 0,-12 12-94,3-2 59,0 1-1,1 0 1,1 1-1,1 1 1,1 0 0,-19 52-1,9-10 31,-20 106-1,39-149 49,0-1 1,2 1-1,0 1 1,4 41-1,-2-62 23,1 1-1,-1-1 1,1 0 0,0 1-1,0-1 1,0 0 0,0 0-1,1 0 1,-1 1-1,1-2 1,0 1 0,4 5-1,-5-7-3,1 1-1,0-1 0,0 1 1,0-1-1,0 1 0,0-1 1,0 0-1,0 0 0,1 0 0,-1 0 1,0-1-1,0 1 0,1-1 1,-1 1-1,1-1 0,-1 0 1,0 0-1,1 0 0,2 0 1,3-1 8,0-1 1,-1 1 0,1-2 0,0 1 0,-1-1 0,0 0 0,0 0 0,9-6 0,51-38 102,-63 44-151,21-18 22,0-2-1,-1-1 0,-2-1 1,33-46-1,-54 70-57,-1-1-1,1 1 1,0 0-1,0 0 1,0 0-1,0 0 1,0 0-1,0 1 1,0-1-1,0 0 1,1-1-1,1 6-293,-4 10 119,-11 48-65,6-31 193,0 0-1,-1 47 0,7-76 113,0 0-1,0-1 0,0 1 1,1 0-1,-1 0 1,0 0-1,1-1 0,0 1 1,-1 0-1,1 0 1,0-1-1,0 1 0,0-1 1,0 1-1,0-1 1,0 1-1,0-1 0,0 1 1,1-1-1,-1 0 1,0 0-1,1 0 0,-1 0 1,1 0-1,0 0 1,-1 0-1,1 0 0,0-1 1,-1 1-1,1 0 0,0-1 1,0 0-1,-1 1 1,1-1-1,0 0 0,0 0 1,0 0-1,0 0 1,-1 0-1,1-1 0,0 1 1,2-1-1,5-3-6,1 0 0,-2-1 0,1 0 0,0 0 0,-1-1 0,0 0 0,10-11 0,44-53 175,-50 56-206,31-46 26,-21 27-346,-27 42 197,0 0 0,1 1 0,0 0 0,0-1 0,1 1 0,-3 18 0,3-12 138,1 0-1,0 0 0,1 0 1,2 22-1,-1-36 13,0 0-1,0 1 1,1-1-1,-1 0 1,0 1 0,1-1-1,0 0 1,0 0-1,-1 0 1,1 0 0,0 0-1,1 0 1,-1 0 0,0 0-1,1 0 1,-1 0-1,1 0 1,-1-1 0,1 1-1,0-1 1,0 1-1,-1-1 1,1 0 0,0 0-1,0 0 1,1 0 0,-1 0-1,0 0 1,0 0-1,0-1 1,1 1 0,-1-1-1,0 0 1,4 1-1,6-1 49,-1-1-1,1 0 0,0-1 0,-1 0 1,17-6-1,-15 4-54,-6 2 36,-1 0-1,1 0 0,-1-1 1,0 0-1,0-1 0,0 1 1,11-9-1,-16 11-57,1-1 0,0 1 0,-1-1 1,1 1-1,-1-1 0,1 1 0,-1-1 0,0 0 0,0 1 0,1-1 0,-1 0 0,-1 0 0,1 0 0,0 0 0,0 0 1,-1 0-1,1 0 0,-1 0 0,0 0 0,1-1 0,-1 1 0,0 0 0,0 0 0,-1 0 0,1 0 0,0 0 0,-2-4 1,1 4 1,0 0 1,0 0-1,0 0 1,0 1 0,0-1-1,-1 0 1,1 1 0,0-1-1,-1 1 1,1 0-1,-1-1 1,0 1 0,0 0-1,1 0 1,-1 0 0,0 0-1,0 0 1,-2 0-1,-4-1-37,0 0 0,0 0 0,-12 0 0,0 0 24,1 0-59,13 2 97,0 0 0,1-1 0,-1 0 1,-11-3-1,17 4-12,0-1 1,0 1-1,0 0 1,-1 0 0,1 0-1,0-1 1,0 1-1,0 0 1,0 0 0,0-1-1,0 1 1,-1 0-1,1 0 1,0-1 0,0 1-1,0 0 1,0 0-1,0-1 1,0 1-1,0 0 1,0 0 0,0-1-1,0 1 1,0 0-1,0-1 1,1 1 0,-1 0-1,0 0 1,0-1-1,0 1 1,0 0 0,0 0-1,0-1 1,1 1-1,-1 0 1,6-10 27,2 4-28,0-1-1,0 2 1,0-1-1,1 1 1,-1 1-1,13-6 1,-10 6-5,9-5-20,2 1-1,-1 1 0,1 1 1,0 1-1,1 1 0,-1 1 1,41 0-1,-56 3 17,-1 0-1,0 1 1,0-1-1,-1 2 1,1-1 0,10 4-1,-13-4-10,0 0-1,0 0 1,-1 1 0,1 0-1,-1-1 1,1 1-1,-1 0 1,0 0 0,1 0-1,-1 1 1,0-1-1,0 1 1,-1-1-1,1 1 1,1 2 0,5 10-28,-5-10 21,0 1 0,0 0-1,-1 0 1,0 0 0,0 0 0,3 13 0,-4-11 50,-1-1 47,1-1 1,0 1-1,0-1 1,1 1-1,4 9 0,-6-16-63,0 0 0,0 1-1,1-1 1,-1 0 0,0 0-1,0 0 1,1 0 0,-1 0-1,0 0 1,0 0 0,1 0 0,-1 0-1,0 0 1,1 0 0,-1-1-1,0 1 1,0 0 0,1 0-1,-1 0 1,0 0 0,0 0-1,0 0 1,1 0 0,-1-1-1,0 1 1,0 0 0,1 0 0,-1 0-1,0-1 1,0 1 0,10-10 210,-7 8-108,17-19 154,27-38 0,-26 32-287,7-9-34,1 1 0,2 1-1,52-44 1,-81 76 11,1 0 0,0 0 0,0 0 0,0 0 0,1 0 0,-1 1 0,7-3 0,-10 4 34,0 0 1,1 0-1,-1 0 1,0 0-1,0 0 1,0 0-1,1 0 1,-1 0-1,0 0 1,0 0-1,0 0 1,1 0-1,-1 1 1,0-1-1,0 0 1,0 0-1,1 0 1,-1 0-1,0 0 1,0 0-1,0 1 1,0-1-1,0 0 1,1 0-1,-1 0 1,0 0 0,0 1-1,0-1 1,0 0-1,0 0 1,0 0-1,0 1 1,0-1-1,0 0 1,0 0-1,0 0 1,0 1-1,1 14-150,-5 19 15,3-29 105,-25 107 145,15-68 15,-11 59 161,22-102-443,0 0-1,-1-1 1,1 1 0,0 0-1,0-1 1,-1 1 0,1 0-1,0-1 1,-1 1 0,1-1-1,0 1 1,-1-1 0,1 1 0,-1-1-1,1 1 1,-1-1 0,1 1-1,-1-1 1,0 1 0,1-1-1,-1 0 1,0 1 0,1-1-1,-1 0 1,1 0 0,-1 1-1,0-1 1,0 0 0,1 0-1,-1 0 1,0 0 0,1 0 0,-1 0-1,0 0 1,1 0 0,-1 0-1,0 0 1,0 0 0,1-1-1,-1 1 1,-1-1 0,0 0-509,-1 0 0,1-1 0,-1 1 0,1-1 1,0 1-1,-1-1 0,1 0 0,0 0 0,0 0 0,-2-4 1,-12-19-3908,2-3 1536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09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2656,'-6'-8'1218,"6"8"-1096,-1-1 1,1 1-1,0 0 1,0-1 0,0 1-1,-1 0 1,1-1-1,0 1 1,0 0 0,0-1-1,0 1 1,0 0-1,0-1 1,0 1-1,0 0 1,0-1 0,0 1-1,0-1 1,0 1-1,0 0 1,0-1 0,0 0-1,1-2 2129,2 13-1844,1 4-441,-2-9 131,0 1 0,0-1 1,-1 1-1,1 6 0,3 14 601,1 0-61,-2 0 0,3 33-1,-5-30-137,10 43-1,-8-44-135,-3-23-102,-1 1-1,1-1 0,0 0 0,0 0 1,4 10-1,-5-19 130,1 0 0,-1 0-1,1 0 1,0 0 0,1 0 0,-1 1 0,2-5-1,-1 3-163,8-23-7,2-7-225,2 1 1,22-41-1,-30 65-42,3-6-123,1 0 1,14-17-1,-14 21 126,-4 4-149,1 0 0,0 0 0,8-6 0,-13 13 153,0-1 1,0 1 0,0-1 0,0 1 0,0 0 0,0 0 0,0 0 0,0 0 0,1 1-1,-1-1 1,0 0 0,1 1 0,-1 0 0,0-1 0,1 1 0,-1 0 0,0 0 0,3 1-1,8 0 115,-11-1-77,0 0-1,-1 1 1,1-1 0,-1 0-1,1 0 1,-1 1 0,1-1-1,-1 1 1,1-1 0,-1 1-1,1 0 1,-1-1-1,2 2 1,8 6-62,-8-6 58,0 0 0,0 0 1,0 0-1,0 0 0,-1 1 0,1 0 0,-1-1 0,1 1 1,3 5-1,5 11 145,-1 0 1,0 0 0,-1 0-1,-1 1 1,10 41 0,-14-43-47,-1-4 203,-1 0-1,2 21 1,-4-33-98,-5-2-2464,-3 1-1684,-1 6 1135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1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6464,'-24'5'2944,"29"-5"288,0 0-2304,4 3-576,4 2 192,5-1-320,4-1 32,6 2-160,-6-5-64,4 3 0,-8-3-32,1 5 0,-9-5-3328,-7 0 1824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1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9 6880,'-5'-5'3136,"10"10"-2720,4-5 1728,6 3-1248,14-6 928,13 3-1088,24-5-97,8 5-415,10-3-128,-7 6-64,-9-3 96,-10 0-64,-13 0-160,-9 0 32,-14 0-4063,-4 5 2271</inkml:trace>
  <inkml:trace contextRef="#ctx0" brushRef="#br0" timeOffset="1">5 92 7648,'-5'-20'3456,"18"17"-3008,-8-1-736,5 8 64,-1-4 96,-1 0 96,2-4 32,-2 4 0,-13-5-1984,2 10 1088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1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6 106 6976,'-5'-32'3168,"27"15"-2752,6 6 192,3 7-416,27-9 1952,9 6-1184,9-1 160,1 3-672,-4 2-352,-7 3-96,16-5 64,-11 10-32,16-5 319,-11 0-159,9 0-5183,-9 8 2719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1236 2144,'-2'0'82,"1"0"-1,0 0 1,-1 0-1,1 1 1,0-1-1,0 1 1,-1-1 0,1 1-1,0-1 1,0 1-1,-2 1 1,1 1 2372,11-6 4870,-2-1-6650,0 0 0,-1-1 0,0 0 0,0 0 0,0 0 0,0-1 0,-1 0 0,0 0 0,6-9 0,-8 11-513,9-13 276,-1 0-1,-1-1 1,-1 0-1,0-1 1,-1 1-1,8-32 1,18-120 995,-27 129-1109,-4 21-162,3-16 230,3-60 1,-8 93-366,-1-1 1,0 1 0,1 0-1,-1-1 1,1 1 0,0 0-1,0-1 1,1 1 0,-1 0-1,1 0 1,-1 0 0,1 0-1,0 1 1,0-1 0,3-2 0,-1 0-47,1 0 0,1 0 0,-1 1 0,1 0 0,-1 0 0,11-4 1,3 0 13,0 1 1,0 1-1,1 1 1,0 1 0,37-4-1,-29 5-41,-25 2 64,0 1 1,0-1-1,0 1 1,-1 0-1,1 0 1,0 1 0,0-1-1,0 0 1,-1 1-1,7 1 1,-9-1-13,1-1-1,0 1 1,0 0-1,0-1 1,-1 1 0,1 0-1,0 0 1,-1-1 0,1 1-1,-1 0 1,1 0 0,-1 0-1,1 0 1,-1 0 0,0-1-1,1 1 1,-1 0 0,0 0-1,0 0 1,1 0-1,-1 0 1,0 0 0,0 0-1,0 0 1,0 0 0,-1 0-1,1 0 1,0 0 0,0 0-1,0 0 1,-1 0 0,0 2-1,-20 67-19,10-38 17,2 1-1,-10 61 1,17-77 2,1 0 0,1 0 1,1 0-1,0 0 0,1 0 1,5 20-1,-5-31 1,0 1 0,0-1 0,1 0 1,-1 0-1,1-1 0,1 1 0,-1-1 0,7 8 0,-7-10 9,0 0-1,0 0 1,1 0-1,0 0 1,-1-1 0,1 1-1,0-1 1,0 0-1,0 0 1,1 0-1,-1-1 1,0 0 0,6 2-1,-1-2 32,0 1 0,0-2 0,1 1 0,-1-1-1,0 0 1,1-1 0,-1 0 0,0-1 0,0 0 0,1 0-1,-2-1 1,1 0 0,0-1 0,-1 0 0,1 0 0,-1-1-1,0 0 1,0 0 0,11-11 0,-2 1-17,-1-1 1,23-29-1,23-42-48,-4 6-3,-33 53 37,1 0 0,0 2-1,3 1 1,33-24 0,-36 24 151,-26 25-167,-1 0 0,1 0-1,0 0 1,0 0-1,0 0 1,0 0-1,0 0 1,0 0 0,0 0-1,0 0 1,0 0-1,0 0 1,-1 0-1,1 0 1,0 0 0,0 0-1,0 0 1,0 0-1,0 0 1,0 0-1,0 0 1,0 0-1,0 0 1,-1 0 0,1 0-1,0 0 1,0 0-1,0 0 1,0 0-1,0 0 1,0 0 0,0 0-1,0 0 1,0 0-1,0 0 1,-1 0-1,1 0 1,0 0 0,0-1-1,0 1 1,0 0-1,0 0 1,0 0-1,0 0 1,0 0-1,0 0 1,0 0 0,0 0-1,0 0 1,0 0-1,0-1 1,0 1-1,0 0 1,0 0 0,0 0-1,0 0 1,0 0-1,0 0 1,0 0-1,0 0 1,0 0-1,0-1 1,0 1 0,0 0-1,0 0 1,0 0-1,0 0 1,0 0-1,-8 0-170,-2 4 123,-1 0 0,1 1 0,1 0-1,-1 1 1,1-1 0,0 2 0,0-1 0,1 1-1,0 1 1,0 0 0,-9 12 0,-3 6 53,1 1 1,-23 46-1,-16 53-67,49-104 40,2 0 1,1 0 0,1 1-1,-3 25 1,8-42 61,0 1 0,0-1-1,1 0 1,-1 1 0,4 11 0,-4-16-3,1 0 0,0 0 0,0 0 0,0 0 1,0 0-1,0 0 0,0 0 0,0-1 0,3 4 0,-3-4-9,0-1 0,-1 1 0,1 0-1,0-1 1,0 1 0,0-1 0,0 1 0,0-1-1,0 0 1,0 1 0,0-1 0,0 0 0,0 0-1,0 1 1,0-1 0,0 0 0,0 0-1,0 0 1,1 0 0,0-1 0,1 0 6,0 0 1,0 0-1,0 0 1,-1 0-1,1 0 1,0-1-1,-1 1 1,1-1-1,-1 0 1,0 0-1,1 0 1,-1 0-1,0 0 1,0 0-1,0 0 1,-1-1-1,3-2 1,1-5 17,1 0 1,7-22-1,-9 21-18,57-185 35,-49 152-156,-9 35 84,-2 7-11,-1 0 0,1 0 0,0 0 0,-1 0 0,1 0 0,-1 0 0,1 0 0,-1 0 0,0 0 0,0 0 0,0 0 0,0-1 0,0 1 0,-1 0 0,0-2 0,-1 5-238,0 8 122,0 8-37,-1 10-14,0 2 146,2 1 0,0-1 0,2 1 0,6 36 1,-6-61 47,0 0 1,0 0-1,1 0 1,0 0-1,0 0 1,0-1 0,0 1-1,1-1 1,0 0-1,0 0 1,0 0 0,8 8-1,-6-8 10,0 0-1,1 0 0,-1-1 1,1 1-1,0-1 1,0-1-1,0 1 0,13 3 1,-4-3 8,0-1 0,0 0-1,0-1 1,1 0 0,-1-2 0,0 1 0,28-7 0,-29 5-32,0-2 0,0 0 1,0-1-1,-1 0 0,1-1 1,-1 0-1,-1-1 0,1 0 1,11-11-1,-1 0 37,-1-2-1,35-41 1,33-54 130,-77 98-146,30-50 238,-42 65-257,-1 1-4,1 1 0,-1 0-1,1-1 1,-1 1 0,0 0-1,0-1 1,1 1 0,-1-1-1,0 1 1,1-1 0,-1 1-1,0-1 1,0 1 0,0 0 0,0-1-1,0 1 1,1-1 0,-1 1-1,0-1 1,0 1 0,0-1-1,0 1 1,0-1 0,-1 1-1,1-1 1,0 1 0,0-1-1,0 1 1,0-1 0,0 1-1,-1-1 1,1 1 3,0 0-1,0 0 1,0-1 0,0 1-1,0 0 1,0 0 0,0 0-1,0 0 1,0 0 0,0 0-1,0 0 1,0 0 0,0 0-1,-1 0 1,1 0 0,0 0-1,0 0 1,0 0 0,0 0-1,0 0 1,0 0 0,0 0-1,0 0 1,0 0 0,0 0-1,0 0 1,0 0 0,0 0-1,-1 0 1,1 0 0,0 0-1,0 0 1,0 0 0,0 0-1,0 0 1,0 0 0,0 0-1,0 0 1,0 0 0,0 0-1,0 0 1,0 0 0,0 0-1,0 0 1,-1 0 0,1 0-1,0 0 1,0 0 0,0 0-1,0 0 1,0 0-1,0 0 1,0 0 0,0 0-1,0 1 1,0-1 0,-6 5-94,0 0-1,0 0 1,1 1 0,0 0-1,0 0 1,0 0 0,1 1-1,-5 8 1,2-3 46,-12 18-4,-25 57 1,40-78 38,-11 26-39,2 1 0,-11 46 1,23-77 62,1-1 0,-1 1 0,1-1 0,0 0 0,0 1 0,1-1 0,-1 0 0,1 1 0,0-1 0,3 7 0,-4-10 6,0 1 0,1-1 1,0 0-1,-1 1 0,1-1 1,0 0-1,-1 0 0,1 0 0,0 0 1,0 1-1,0-1 0,0 0 1,0 0-1,0-1 0,0 1 0,1 0 1,-1 0-1,0 0 0,0-1 1,1 1-1,-1-1 0,0 1 0,1-1 1,-1 1-1,1-1 0,-1 0 1,0 0-1,1 0 0,-1 0 0,1 0 1,-1 0-1,0 0 0,4-1 1,-2 0 28,0 0 0,-1-1 0,1 1 0,0-1 0,0 0 0,-1 0 0,1 0 0,-1 0 0,0 0 0,1-1 0,-1 1 0,0-1 0,0 1 0,1-4 0,5-7 63,9-20 0,67-199 175,-33 82-223,-44 133-54,9-23-10,-3 0 0,17-76 0,-6-60-364,-20 132 295,-2 0-1,-5-48 1,3 88-9,-1 0 1,0 0 0,1 0-1,-2 0 1,1 0 0,-2-4-1,3 7 64,0 1 0,-1-1 0,1 1 0,0-1 0,-1 1 0,1 0 0,0-1 0,-1 1 0,1-1 0,0 1 0,-1 0 0,1-1 0,-1 1 0,1 0 0,0-1 0,-1 1 0,1 0 0,-1 0 0,1 0 0,-1-1 0,1 1 0,-2 0 0,1 0-1,1 0 0,-1 1-1,0-1 1,0 0 0,0 1 0,1-1-1,-1 0 1,0 1 0,0-1 0,1 1-1,-1 0 1,0-1 0,1 1 0,-1-1-1,1 1 1,-1 0 0,1-1 0,-1 1-1,0 1 1,-5 7-15,1 1 0,0 0 0,0 0 1,1 1-1,-4 11 0,-12 62-117,11-44 129,-7 31 56,-10 117 0,23-138-11,2 0 0,2 0 1,9 59-1,-7-87 14,2 9 76,11 45-1,-13-68-68,0 1 0,0-1 0,0-1-1,1 1 1,0 0 0,0-1 0,1 0 0,0 0 0,0 0 0,9 8 0,-12-13-3,1 0 1,0 0 0,-1 0 0,1-1-1,0 1 1,0 0 0,0-1 0,0 0-1,0 0 1,0 0 0,1 0 0,-1 0-1,0-1 1,0 1 0,4-1 0,-1 0 0,0-1 0,-1 0 1,1 1-1,-1-2 1,1 1-1,-1-1 0,0 0 1,7-3-1,0-1 8,0-2 0,0 1-1,0-2 1,-1 1 0,20-21 0,-8 1-11,0 0-1,-3-2 1,30-53 0,-32 51-8,-7 11-102,16-40 0,-19 45 2,0-2-68,-7 11 14,-1 8-130,-5 15-125,-3 7 382,1 0 0,1 1 0,1 0 0,1 0 0,1 1 0,0 37 0,3-56 33,0 19-8,4 26-1,-3-44-36,0 0-1,0 0 1,1-1-1,0 1 1,0 0-1,1 0 1,0-1-1,6 10 1,-8-14 24,0-1 0,-1 1 0,1-1 0,0 0 0,1 1 0,-1-1 0,0 0 0,0 0 1,0 0-1,1 0 0,-1 0 0,1 0 0,-1 0 0,1 0 0,-1-1 0,1 1 1,-1-1-1,1 1 0,-1-1 0,1 1 0,0-1 0,-1 0 0,1 0 0,0 0 1,-1 0-1,1 0 0,0 0 0,-1 0 0,1-1 0,0 1 0,-1 0 0,1-1 1,-1 0-1,1 1 0,-1-1 0,3-1 0,3-3 33,-1 1 0,0-1 0,0-1 0,0 1 0,0-1 0,6-10 0,40-54-21,-29 38-7,1 0-1,34-34 1,-13 26-42,85-61 1,-88 78-29,-8 5 36,-28 12-55,-10 5-91,-11 4-166,-1 6 260,1 0-1,0 0 0,1 1 1,0 1-1,1 1 0,0 0 1,-18 21-1,8-4 140,2 1 0,-30 52 0,39-57-50,0 0 0,2 1 0,0 0 0,2 1 0,-5 27 0,12-50 44,1 1 0,-1-1-1,1 0 1,0 1 0,1 6-1,-1-11-55,0 0-1,0 1 0,1-1 0,-1 0 0,0 0 0,0 1 0,0-1 0,0 0 0,0 0 0,1 1 1,-1-1-1,0 0 0,0 0 0,0 0 0,1 1 0,-1-1 0,0 0 0,0 0 0,0 0 0,1 0 1,-1 0-1,0 1 0,1-1 0,-1 0 0,0 0 0,0 0 0,1 0 0,-1 0 0,0 0 0,0 0 0,1 0 1,-1 0-1,0 0 0,1 0 0,-1 0 0,0 0 0,0 0 0,1 0 0,-1 0 0,0 0 0,0-1 1,1 1-1,-1 0 0,0 0 0,0 0 0,1-1 0,16-9 241,-9 3-137,0-1 0,0 0 0,-1 0 0,0 0-1,8-13 1,28-54-120,-41 71 11,68-137 63,-29 55-637,-42 115-392,-1 4 1021,2-21-77,1 1 1,1-1-1,0 0 1,0 1 0,1-1-1,1 0 1,0 0-1,1-1 1,0 1-1,0-1 1,11 15-1,-11-20 51,0 0-1,1 0 1,-1 0-1,1-1 1,0 0-1,1 0 1,-1-1-1,1 1 1,10 3-1,-13-6-17,0 0 0,0 0-1,0-1 1,0 0-1,0 0 1,0 0-1,0 0 1,0-1-1,1 0 1,-1 0-1,0 0 1,0 0-1,1 0 1,-1-1-1,0 0 1,0 0-1,0 0 1,0-1-1,5-1 1,-1-2 26,-1 0 0,0 0 1,0-1-1,0 0 0,-1 0 0,0 0 1,0-1-1,0 0 0,6-11 0,4-9 123,17-37-1,-27 51-105,32-69-9,-3-1-1,-5-2 0,22-92 1,-37 110-122,13-128 0,-28 190 48,0 2-49,1-1 0,-1 1 0,0-1 0,0 1 0,-1-1 0,1 1 0,-1-1 0,1 1 0,-1 0 0,-2-7 0,2 10 67,1 0-1,0-1 1,0 1-1,0 0 1,0 0-1,0 0 1,0 0-1,0-1 1,0 1-1,0 0 1,0 0-1,0 0 1,0 0-1,-1 0 1,1-1 0,0 1-1,0 0 1,0 0-1,0 0 1,0 0-1,-1 0 1,1 0-1,0 0 1,0 0-1,0 0 1,0-1-1,-1 1 1,1 0-1,0 0 1,0 0-1,0 0 1,0 0-1,-1 0 1,1 0-1,0 0 1,0 0 0,0 0-1,0 0 1,-1 0-1,1 1 1,0-1-1,0 0 1,0 0-1,0 0 1,-1 0-1,1 0 1,0 0-1,0 0 1,0 0-1,0 0 1,0 1-1,-1-1 1,1 0-1,0 0 1,0 0-1,-5 6-58,1 0-1,0 1 1,0-1-1,1 1 1,0 0-1,-5 13 1,-7 27 149,1-1 0,-10 63 0,-2 107 266,20-120-389,5 0 0,16 152 0,-13-233-78,19 118-4646,-19-111 2277,-2-21 2172,0 0 0,0 0 0,0 0 0,0 0 0,0 0 0,0 0 0,0 1 0,-1-1 0,1 0 0,0 0 0,-1 0 0,1 0 0,-1 0 0,1 0 0,-1-1 0,-1 3 1,2-3 192,0 0 0,-1 0 0,1 0 0,0 0 1,-1 1-1,1-1 0,0 0 0,-1 0 0,1 0 1,0 0-1,-1 0 0,1 0 0,0 0 1,-1 0-1,1 0 0,0 0 0,-1-1 0,1 1 1,0 0-1,-1 0 0,1 0 0,0 0 0,0 0 1,-1-1-1,1 1 0,0 0 0,0 0 1,-1 0-1,1-1 0,0 1 0,0 0 0,-1 0 1,1-1-1,0 1 0,0 0 0,0-1 0,0 1 1,0 0-1,-1-1 0,1 1 0,0 0 0,0 0 1,0-1-1,0 1 0,0-1 0,-2-3-1170,-8-9-1477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52 9056,'-53'-26'4096,"29"17"-3552,16 4 960,3 5-928,-3-3 415,3 3-607,0-3-832,5-2-1791,10 5 1343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2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1066 5408,'-1'-3'226,"1"1"1,-1 0-1,1-1 1,0 1-1,-1-1 1,1 1-1,0-1 1,1 1 0,-1-1-1,0 1 1,1-1-1,-1 1 1,1 0-1,0-1 1,0 1-1,0 0 1,0-1-1,1-1 1,6-15 1143,4-19-185,2 0 0,2 1 0,1 1 0,23-34 0,27-25 209,-30 45-347,38-69 0,-43 51 7,40-129 0,-55 147-772,-8 20 243,10-61 0,-19 90-492,2-13-3,-2 14-37,0 0 0,0 0 0,0-1 0,0 1 0,0 0 0,0 0 0,0 0 0,0-1 0,0 1 0,0 0 0,0 0 0,0 0 0,0-1 0,0 1 0,0 0 0,-1 0 0,1 0 0,0 0 0,0-1 0,0 1 0,0 0 0,0 0 0,0 0 1,0 0-1,-1-1 0,1 1 0,0 0 0,0 0 0,0 0 0,0 0 0,-1 0 0,1 0 0,0 0 0,0 0 0,0 0 0,0-1 0,-1 1 0,1 0 0,0 0 0,0 0 0,0 0 0,-1 0 0,1 0 0,0 0 0,0 0 0,0 0 0,-1 0 0,1 0 0,0 1 0,0-1 0,0 0 0,0 0 0,-1 0 0,1 0 0,0 0 0,0 0 0,0 0 0,0 0 0,-1 0 0,1 1 0,0-1 0,0 0 0,0 0 0,0 0 0,0 0 0,0 1 0,-5 3-52,1 0-1,0 1 1,0-1-1,0 1 1,1 0-1,-6 10 1,-193 323-26,166-272 67,-34 83 0,-16 74-58,-5 15 310,50-155-79,-4 11 752,39-67-49,7-27-730,8-11 315,70-60-210,-19 15-135,85-62 28,37-31-7,16-34-92,-171 157-35,0 0 220,41-52 0,-32 43-122,-46 78-916,-4-7 742,1 1 0,3 1 0,-10 57 0,16-62 131,-10 137 76,14-165-74,0-1 0,0 0-1,1 1 1,0-1 0,1 6-1,-2-10-31,0 1 0,0-1 0,1 1 0,-1-1 0,0 1 0,0 0 0,0-1 0,1 1 0,-1-1-1,0 1 1,1-1 0,-1 1 0,0-1 0,1 1 0,-1-1 0,0 0 0,1 1 0,-1-1 0,1 0 0,-1 1 0,1-1-1,-1 0 1,1 1 0,-1-1 0,1 0 0,0 0 0,-1 0 0,1 1 0,-1-1 0,1 0 0,-1 0 0,1 0-1,0 0 1,-1 0 0,1 0 0,-1 0 0,1 0 0,0 0 0,-1-1 0,1 1 0,-1 0 0,1 0 0,-1 0 0,1-1-1,-1 1 1,1 0 0,0-1 0,2-1 50,0-1 0,0 1 0,-1-1-1,1 0 1,-1 1 0,0-1 0,0 0-1,0 0 1,2-5 0,15-32 171,-13 25-163,16-31-3,3 1 0,2 0 0,2 2 0,2 2 0,49-53 0,-76 89-113,0 1-1,-1-1 0,6-9 0,-8 10-180,-3 4 0,-10 11-73,4-3 246,2 1 1,-1 0-1,1 0 1,1 0-1,0 0 0,0 1 1,0 0-1,2 0 1,-5 17-1,6-18 53,0-1 0,1 0 0,0 0 0,0 1-1,1-1 1,0 1 0,1-1 0,0 0 0,0 1 0,1-1-1,0 0 1,0 0 0,5 9 0,-7-15 23,1-1 1,0 1 0,0 0-1,0-1 1,0 1-1,1 0 1,-1-1-1,0 1 1,1-1-1,-1 0 1,1 1 0,-1-1-1,1 0 1,0 0-1,-1 0 1,1 0-1,0 0 1,0 0-1,3 0 1,-1 0 12,-1-1 1,1 0-1,0 1 1,-1-1-1,1-1 0,0 1 1,-1-1-1,1 1 1,-1-1-1,5-2 0,5-2 35,1-1 0,-1 0 0,-1-2 0,17-10 0,45-38 56,72-70 0,-65 61-233,-80 64 89,1 0 0,-1 0 0,0 0 0,0 0 0,1 0 0,-1 0-1,1 1 1,-1-1 0,1 0 0,-1 1 0,1-1 0,-1 1 0,1 0-1,-1-1 1,4 1 0,-4 0 14,0 1-1,-1-1 1,1 0-1,0 1 1,0-1-1,-1 0 1,1 1-1,0-1 1,-1 1 0,1-1-1,-1 1 1,1-1-1,0 1 1,-1 0-1,1-1 1,-1 1-1,0 0 1,1-1-1,-1 1 1,1 0-1,-1 0 1,0-1 0,0 1-1,1 0 1,-1 0-1,0-1 1,0 1-1,0 0 1,0 0-1,0 0 1,0 0-1,0-1 1,0 3-1,-10 163 400,10-141-406,1-10 124,3-19-6,0 1 0,-1 0 0,0-1 0,0 0 0,0 0 0,5-7 0,1-3-127,2 0 0,-1 1 0,2 0-1,0 1 1,0 1 0,1-1 0,1 2 0,-1 0-1,2 1 1,-1 0 0,2 1 0,-1 1-1,24-8 1,-37 14-8,1 0 1,-1 1-1,0-1 0,0 1 1,1-1-1,-1 1 0,1 0 1,-1 0-1,0 0 0,1 1 1,-1-1-1,3 1 0,-5-1 21,1 1-1,0-1 0,0 0 1,0 1-1,0-1 1,0 1-1,0 0 0,0-1 1,-1 1-1,1 0 0,0-1 1,-1 1-1,1 0 1,0 0-1,-1 0 0,1 0 1,-1 0-1,1-1 1,-1 1-1,0 0 0,1 0 1,-1 0-1,0 0 0,0 0 1,1 0-1,-1 0 1,0 0-1,0 0 0,0 2 1,-1 12-105,-1 1 1,-3 16-1,2-17 148,1 0 0,-1 16-1,7-12 323,2-21-322,1 1 0,-1-1 0,0 0 0,-1 0 0,1-1 0,10-5 0,-5 2-35,71-38-10,-53 27-45,0 2 1,1 0 0,60-19 0,-78 31 17,5-1-49,22-4-1,-3 7 70,-28 1 76,-2-1 141,-12 6-311,0-2 71,1 1 1,-1-1-1,1 1 1,0 1-1,0-1 0,0 1 1,1 0-1,0 0 1,0 0-1,0 1 1,0-1-1,-5 12 1,5-8 21,0 0 1,1 0-1,0 1 1,1-1 0,0 1-1,0 0 1,1 0 0,0 11-1,1-16 30,0 0 0,0 1 0,1-1-1,0 0 1,0 0 0,1 0 0,-1-1 0,1 1 0,0 0-1,0 0 1,5 6 0,-6-9-7,0-1 1,1 1-1,-1-1 1,0 1-1,1-1 1,-1 1-1,1-1 1,0 0-1,-1 0 1,1 0-1,0 0 1,0 0-1,0 0 1,0 0-1,0-1 1,0 1-1,0-1 1,0 1-1,0-1 1,0 0-1,0 0 1,0 0-1,0 0 1,0 0-1,0 0 1,0 0-1,0-1 0,0 1 1,0-1-1,0 0 1,3-1-1,8-5 27,0 0 0,0-1 0,13-10 0,4-3-30,72-39 192,-61 38-66,-2-2 1,44-33-1,-65 41-113,-1-1-1,0 0 1,-1-1 0,0 0-1,-2-1 1,0-1 0,12-24-1,-2-7-65,31-99-1,-45 119 31,49-169-156,-57 195 60,-1-1-1,1 0 1,-1 0 0,0 0-1,-1 0 1,0 1 0,0-13-1,0 18 102,0-1 0,0 1-1,0 0 1,0 0-1,0 0 1,0-1-1,0 1 1,0 0-1,0 0 1,0 0-1,0 0 1,0-1-1,-1 1 1,1 0 0,0 0-1,0 0 1,0 0-1,0-1 1,0 1-1,0 0 1,0 0-1,-1 0 1,1 0-1,0 0 1,0 0 0,0 0-1,0-1 1,-1 1-1,1 0 1,0 0-1,0 0 1,0 0-1,0 0 1,-1 0-1,1 0 1,0 0-1,0 0 1,0 0 0,-1 0-1,1 0 1,0 0-1,0 0 1,0 0-1,0 0 1,-1 0-1,1 0 1,0 0-1,0 0 1,0 0 0,0 0-1,-1 1 1,0 0-12,0-1 1,0 1 0,0 0-1,0 0 1,1 0 0,-1 0-1,0 0 1,0 0-1,1 0 1,-1 0 0,0 3-1,-24 65-296,-30 143-1,21-72 562,27-116-180,1 1 0,1 0 1,2-1-1,0 1 0,1 0 1,2 1-1,5 45 0,-5-69-46,1 1-1,0 0 0,-1-1 0,1 1 0,0 0 0,0-1 1,1 1-1,-1-1 0,0 0 0,1 1 0,0-1 0,-1 0 1,1 0-1,3 3 0,-3-4 8,-1 0 0,1 0 0,0 0 0,-1 0 1,1 0-1,0 0 0,0-1 0,0 1 0,0-1 0,-1 1 0,1-1 0,0 1 1,0-1-1,0 0 0,0 0 0,0 0 0,0 0 0,0-1 0,0 1 1,0 0-1,3-2 0,6-3 33,0 0 0,-1 0-1,1-1 1,-1-1 0,0 0 0,16-16 0,-10 10-117,19-13-1,-30 23 16,-2 1 24,-1 0-1,1 0 1,0 1 0,0-1 0,5-1-1,-7 3 7,-1 0-1,1 0 0,-1 0 0,1 0 0,-1 0 1,1 0-1,0 0 0,-1 0 0,1 0 0,-1 0 0,1 0 1,-1 0-1,1 0 0,-1 0 0,1 1 0,-1-1 0,1 0 1,-1 0-1,1 1 0,-1-1 0,1 0 0,-1 1 1,0-1-1,1 0 0,-1 1 0,1-1 0,-1 1 0,0-1 1,1 0-1,-1 1 0,0-1 0,0 1 0,1-1 0,-1 1 1,0-1-1,0 1 0,0-1 0,0 1 0,0 0 0,0-1 1,0 1-1,3 17-36,1 25 1,-4-29 56,1-1 0,1 1 0,0-1 0,8 25 0,-9-34 10,1 0 0,-1-1 0,1 1 0,0-1 0,1 1 0,-1-1 0,1 0 0,-1 0 0,1 0 0,0 0-1,0 0 1,0-1 0,0 1 0,1-1 0,-1 0 0,1 0 0,-1 0 0,1-1 0,0 1 0,0-1 0,4 1-1,-2 0 41,0-2-1,-1 1 1,1 0-1,0-1 0,0 0 1,0-1-1,11-1 0,39-13 155,-47 12-186,20-5 18,0-3 0,-1 0 1,0-2-1,-1-1 0,0-1 0,34-26 0,-53 35-49,-6 6 3,-1-1 0,0 0 0,0 1 0,1-1 0,-1 0 0,0 0 0,0 0 1,0 0-1,0 0 0,0 0 0,0 0 0,-1 0 0,1 0 0,0-1 0,0 1 0,-1 0 0,1-1 0,-1 1 0,1-2 0,-1 3-6,0 0-1,0 0 0,0-1 1,-1 1-1,1 0 0,0 0 0,0 0 1,0 0-1,-1 0 0,1-1 1,0 1-1,0 0 0,0 0 0,-1 0 1,1 0-1,0 0 0,0 0 1,-1 0-1,1 0 0,0 0 1,0 0-1,-1 0 0,1 0 0,0 0 1,0 0-1,-1 0 0,1 0 1,0 0-1,0 0 0,0 0 0,-1 0 1,1 0-1,0 1 0,0-1 1,-1 0-1,1 0 0,0 0 0,0 1 1,-13 4-193,13-5 182,-6 4 18,0-1-1,1 0 1,0 1 0,0 0 0,0 0 0,0 1 0,0-1-1,1 1 1,0 0 0,0 0 0,0 1 0,1-1 0,0 1-1,-4 9 1,4-7 3,0 0-1,1 0 1,0 0-1,1 0 0,0 0 1,0 0-1,0 1 1,1-1-1,0 0 0,3 17 1,-2-22 22,0 0 0,0 1 0,0-1 1,0 0-1,1 0 0,-1 0 0,1 0 0,-1 0 1,1 0-1,0 0 0,0 0 0,1-1 1,-1 1-1,1-1 0,-1 0 0,1 0 0,0 1 1,-1-2-1,1 1 0,0 0 0,7 2 0,-8-3 2,1 0-1,0-1 0,0 1 0,0-1 1,0 1-1,0-1 0,0 0 0,0 0 0,-1-1 1,1 1-1,0 0 0,0-1 0,0 0 1,0 0-1,-1 0 0,1 0 0,0 0 0,-1 0 1,1-1-1,-1 1 0,1-1 0,-1 0 1,0 1-1,1-1 0,-1 0 0,3-4 0,4-6 2,0-1-1,0 0 1,-1 0-1,-1-1 0,0 0 1,-1 0-1,-1-1 0,0 0 1,-1 1-1,0-2 1,-1 1-1,1-31 0,-4 43-53,0 0 1,-1 0-1,1 0 0,-1 0 0,0 0 0,0 0 0,0 1 0,0-1 0,0 0 0,-1 0 0,1 1 0,-1-1 0,0 1 0,1-1 0,-1 1 0,0 0 0,-1-1 1,1 1-1,0 0 0,-1 1 0,-3-3 0,4 2 9,0 1 0,-1 0 0,1-1 1,-1 1-1,0 0 0,1 1 0,-1-1 1,0 0-1,0 1 0,1 0 0,-1-1 0,0 1 1,0 0-1,1 0 0,-1 1 0,0-1 1,0 1-1,0-1 0,1 1 0,-1 0 0,1 0 1,-1 0-1,-2 2 0,7-2 129,10 1-71,14-2 5,58-10 61,22-2-41,-82 11-49,53-1 57,-70 2-65,1 1 1,0 0 0,-1 0-1,1 1 1,-1 0 0,0 0-1,13 6 1,-19-7 12,1 0 0,-1 0 0,1 0 0,-1 0 0,1 1 0,-1-1 0,0 0 0,1 1 0,-1-1 0,0 1 0,0-1 0,0 1 0,0-1 0,0 1 0,-1 0 0,1-1 0,0 1 0,-1 0 0,1-1 0,-1 1 0,0 0 0,0 0 0,1 0 0,-1 0 0,0-1 0,-1 1 0,1 2 0,-2 5 16,1-1-1,-2 1 1,1-1 0,-6 12 0,2-4 29,6-16-54,0 1-1,0-1 1,-1 0-1,1 0 1,0 0-1,0 0 1,0 0-1,0 0 1,0 0 0,0 0-1,0 1 1,0-1-1,0 0 1,0 0-1,0 0 1,0 0-1,0 0 1,0 0-1,0 0 1,0 1-1,0-1 1,0 0 0,0 0-1,0 0 1,0 0-1,0 0 1,1 0-1,-1 0 1,0 1-1,0-1 1,0 0-1,0 0 1,0 0-1,0 0 1,0 0 0,0 0-1,0 0 1,0 0-1,0 0 1,1 0-1,-1 0 1,0 0-1,0 0 1,0 0-1,0 0 1,0 0 0,0 1-1,0-1 1,1 0-1,-1 0 1,0 0-1,0 0 1,0 0-1,0 0 1,0-1-1,0 1 1,0 0-1,1 0 1,-1 0 0,0 0-1,0 0 1,0 0-1,0 0 1,0 0-1,0 0 1,0 0-1,15-7 165,23-19-324,-26 17 165,29-18-47,-12 6 10,58-30-1,-86 51 13,1-1 1,-1 0-1,1 1 1,-1-1-1,0 1 0,1-1 1,-1 1-1,1 0 1,-1-1-1,1 1 0,0 0 1,-1 0-1,1 0 1,-1 0-1,1 0 0,-1 1 1,1-1-1,-1 0 1,1 1-1,-1-1 0,1 1 1,-1 0-1,0-1 1,1 1-1,-1 0 0,0 0 1,0 0-1,1 0 1,-1 0-1,0 0 0,0 0 1,0 0-1,0 0 0,0 0 1,0 1-1,-1-1 1,1 0-1,0 2 0,3 7 24,0-1 0,-1 0 0,0 1-1,2 17 1,-3-20 17,16 161-78,-13-51-6410,-6-111 4473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2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8320,'-23'3'3744,"14"0"-3232,4-3 832,10 0-800,4 5-576,-1-1-832,2 4 480,-5-8-1792,-2 5 1216,-11-5-3456,-2 3 2496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3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10304,'5'-6'4672,"32"-11"-4064,3 6 2207,4 6-1663,33-10 864,4-2-1184,17-3-256,-3 3-352,26-6-224,-3 3-32,-1-3-256,-9 6 160,-19 6-4032,-17 6 2272,-4 5-5343,-15 5 4063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3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101 427 5408,'12'7'12938,"-11"-8"-12553,4-5-66,3-9 878,0 2-1,15-19 1,5-6-179,8-16 6,27-44 389,-54 83-1227,-2 0 0,0 0 0,-1 0-1,-1-1 1,6-24 0,-9 28-86,1 1 107,-2 1-1,2-18 1,-8 32-373,-30 122 20,21-72 308,8-32-202,-38 163 246,26-80 23,-56 181 0,63-258-109,-1-1 0,-1 0 0,-28 43 0,40-68-99,-1 0-1,1 0 0,-1 0 0,0 0 0,0 0 0,1 0 0,-1 0 0,0-1 0,0 1 0,0-1 0,-1 0 0,1 1 1,0-1-1,-4 1 0,5-2 0,0 1 1,0-1-1,0 0 1,-1 0 0,1 0-1,0 0 1,0 0-1,0-1 1,0 1 0,0 0-1,-1 0 1,1-1-1,0 1 1,0-1-1,0 1 1,0-1 0,0 1-1,0-1 1,0 1-1,0-1 1,0 0 0,1 0-1,-1 0 1,0 1-1,0-1 1,1 0-1,-1 0 1,0 0 0,1 0-1,-1 0 1,0-2-1,0 0-10,1 1 0,0 0-1,-1 0 1,1-1-1,0 1 1,0 0-1,0 0 1,0-1-1,1 1 1,-1 0-1,0 0 1,1-1 0,0 1-1,0 0 1,-1 0-1,1 0 1,0 0-1,1 0 1,-1 0-1,2-2 1,4-9-3,-2 2-3,2 1-1,-1 0 0,1 0 0,1 1 0,0-1 1,0 2-1,1-1 0,0 1 0,14-10 0,-14 12 1,1 0 0,0 1 0,0 0 0,0 1 0,0 0 0,1 0 0,-1 1 0,1 1 0,0-1 0,0 2 0,0 0 0,0 0 0,15 1 0,-3 1-70,-1 2 1,1 0 0,-1 1 0,1 1 0,30 12-1,-33-8-1520,-18-7 735,1-1 0,-1 1 0,1-1 0,-1 0 0,1 0 0,0 0 0,-1 0 0,1-1 0,0 1 0,-1-1 1,1 1-1,0-1 0,0 0 0,0 0 0,-1 0 0,5-1 0,10-4-2349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3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8 3488,'-3'-7'15103,"-8"10"-14533,1 2 0,-1-1-1,1 1 1,0 1-1,-17 12 1,-43 40 311,35-23-375,1 3-1,2 0 1,2 2-1,-46 78 1,59-91-272,2 2-1,0-1 1,2 2 0,1 0 0,-10 42 0,16-38-87,1-1 1,2 1-1,1 0 1,2 0-1,6 54 1,-2-57 89,15 59 0,-15-77-172,0-1 0,1 0-1,0 0 1,1 0 0,1-1-1,0 1 1,10 12 0,-16-23-210,0 0 1,1 1-1,-1-1 0,0 0 1,0 0-1,1 0 1,-1 0-1,0 0 0,1 0 1,-1 0-1,1 0 1,0 0-1,-1-1 0,1 1 1,-1-1-1,1 1 1,0-1-1,0 0 0,-1 0 1,1 1-1,0-1 1,-1 0-1,1 0 0,2-1 1,-1 0-545,0 0 1,0 0-1,1-1 1,-1 1-1,-1-1 1,1 0 0,0 1-1,0-1 1,-1-1-1,1 1 1,-1 0-1,4-5 1,12-17-4181,0 0 1605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11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41 2144,'0'-37'8880,"0"36"-8743,-1 1 293,1 0-414,0 0 0,0 0 0,0 0 0,0 0 0,-1 0 0,1 0 0,0 0 0,0 0 1,0 0-1,0 0 0,-1 0 0,1 0 0,0 0 0,0 0 0,0 0 0,0 0 0,-1 0 0,1 0 0,0 0 1,0 0-1,0 0 0,0 0 0,-1 0 0,1 0 0,0-1 0,0 1 0,0 0 0,0 0 0,0 0 0,0 0 1,-1 0-1,1 0 0,0-1 0,0 1 0,0 0 0,0 0 0,0 0 0,0-1 0,4 5 2577,3 2-2611,-1 0 0,8 11 0,0 8 155,-1 0 0,-1 1 0,-1 1-1,-1 0 1,8 38 0,-14-47 136,0 1-1,2 31 1,-6-41-147,0 0 1,-1 0-1,0 0 1,-1 0-1,1 0 1,-2 0-1,-3 12 0,3-15-60,0 0 0,0-1-1,-1 1 1,1-1 0,-1 0-1,0 0 1,-1 0 0,1-1-1,-1 1 1,0-1 0,0 0-1,0-1 1,0 1 0,-1-1-1,0 0 1,1 0 0,-9 2-1,2-1 30,1-1 0,-1 0 1,0 0-1,1-1 0,-1-1 0,0 0 0,0-1 0,-17-1 0,1 1-623,13 0-2320,9 0 955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3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8640,'-2'-5'3930,"5"8"-822,5 13 584,0 22-772,3 43 0,-8-50-2061,1-15-9,-4-17-781,0 1 1,0 0-1,1-1 1,-1 1-1,0 0 1,0-1-1,0 1 1,1-1-1,-1 1 0,0 0 1,0-1-1,0 1 1,0-1-1,0 1 1,0-1-1,0 1 1,0-1-1,0 1 1,0 0-1,0-1 0,0 1 1,0-1-1,-1 0 1,2-15 49,0 0 0,0 0 0,2 1 0,0-1-1,1 0 1,0 1 0,1 0 0,1 0 0,11-21 0,-16 33-123,1 0-1,-1 1 1,1-1-1,-1 0 1,1 1-1,0-1 1,0 1-1,4-3 1,-5 4 5,0 0 0,1 1 0,-1-1-1,0 1 1,1-1 0,-1 1 0,1 0 0,-1 0 0,1 0 0,-1 0 0,1 0 0,-1 0 0,1 0-1,-1 0 1,1 0 0,-1 1 0,0-1 0,1 0 0,-1 1 0,3 1 0,4 1 36,0 1 0,13 8 1,-14-8-583,-1 1 0,2-2 0,-1 1 0,12 3 0,-7-3-3624,-11-3 3228,4 2-1251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3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6560,'0'0'134,"0"0"0,1 0 0,-1 0 0,0 0 0,0 0 0,0-1 0,1 1 0,-1 0 0,0 0 0,0 0 1,1 0-1,-1 0 0,0 0 0,0 0 0,1 0 0,-1 0 0,0 0 0,1 0 0,-1 0 0,0 0 0,0 0 0,1 0 0,-1 0 0,0 1 1,0-1-1,0 0 0,1 0 0,-1 0 0,0 0 0,0 0 0,1 1 0,13 5 1455,-9-4-919,0 1-231,0-1 0,0 1 0,0 1 0,0-1 0,-1 1 0,1-1 0,-1 1 0,0 0 0,0 1 0,-1-1-1,1 1 1,4 9 0,0 1 484,0 0 0,9 33-1,11 51 1838,25 163 0,-47-212-2395,-2 0-1,-2 0 0,-2 1 1,-3-1-1,-15 83 1,13-105-372,-1 0 0,-17 47 0,18-62-636,-2 0 0,-11 19 0,11-22-699,0 0 1,-1 0-1,-13 12 0,19-20 732,1 0 0,-1-1 1,0 1-1,0 0 0,-1-1 1,1 1-1,0-1 0,0 0 1,-1 0-1,1 0 1,-1 0-1,1 0 0,-1-1 1,1 1-1,-5 0 0,-13 0-3768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4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3072,'2'-1'23988,"1"1"-23908,8 0-3293,-4-1 3328,0 0-1,13-4 1,3 0-40,214-31 144,-181 31-128,174-8 186,-157 19-154,-6 0 52,-66-6-15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4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 7136,'-14'4'11751,"23"-3"-9103,187-11 1209,-85 2-3314,278-13 375,-354 18-870,30 0-2496,-62 3 1278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4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802 108 1984,'-4'-5'7493,"2"-1"-3925,-2-7-1307,1 2-1248,3 9-868,-1 0 0,1 1 0,-1-1 1,0 0-1,0 0 0,0 0 0,0 0 0,0 1 0,0-1 1,0 0-1,0 1 0,-1-1 0,-1 0 0,-1-2 80,0 0 0,0 0-1,-1 1 1,0 0 0,1 0-1,-1 0 1,0 0-1,-8-2 1,3 2-149,-1 0 0,1 1 0,-19-2 0,-17 1 10,0 2 0,0 2 1,0 2-1,-45 10 1,49-7-70,-66 14 376,97-17-361,0 1 0,0 0 0,1 0 0,-1 1 0,1 0 0,0 1 0,-11 8 0,4 0 81,1 0 0,0 0 0,-15 21-1,25-27-54,0 0 0,0 0 0,1 0 0,1 1 0,-1 0-1,1 0 1,1 0 0,0 1 0,-3 11 0,2 1 71,-6 36 515,9-48-574,0-1 0,0 1 1,1 0-1,1 0 0,-1 0 0,2 0 0,-1-1 1,1 1-1,1-1 0,0 1 0,5 10 1,0-1 54,-6-15-65,0 0-1,0 0 1,0 1-1,0-1 1,1-1-1,0 1 1,0 0-1,6 6 1,-6-7-28,0 0 0,0 0 0,1-1 0,-1 1 0,1-1 0,-1 0 0,1 1 0,0-2 0,0 1 0,0 0 0,0-1 0,0 0 0,7 2 0,79 9 426,46 5-329,31 6-183,-139-17 124,0 2 1,0 1 0,47 21 0,-68-27-72,-1 1 1,0-1-1,0 1 0,0 1 1,0-1-1,-1 1 0,1 0 1,-1 0-1,-1 0 1,7 8-1,-8-7 37,0-1 1,0 1 0,-1 0-1,1 0 1,-1 1-1,-1-1 1,1 0 0,-1 1-1,0-1 1,-1 1-1,1 9 1,-2 5 56,-1 1 0,-1-1 0,-1 0 0,0 0 0,-2-1 0,0 0 0,-1 0 0,-11 20 0,16-35-77,-1 0 0,0 0-1,0 0 1,-1-1 0,1 1-1,-1-1 1,0 0 0,0-1-1,-1 1 1,-4 3 0,0-2 40,0 0 0,0 0 0,0-1 0,-15 4 0,-1-1 8,-1-1-1,1-1 0,-1-1 1,0-1-1,-41-2 0,19-3-219,1-3-1,-53-10 0,84 11-447,-1-1-1,1-1 1,-29-13 0,17 6-1811,27 12 2057,0 1 1,-1 0-1,1-1 1,0 1-1,0-1 1,0 1-1,0-1 1,0 0-1,0 1 1,0-1-1,1 0 0,-1 0 1,0 1-1,0-1 1,0 0-1,1 0 1,-1 0-1,0 0 1,1 0-1,-1 0 1,1 0-1,-1 0 1,1 0-1,0 0 0,-1-2 1,1 1-171,1 0 1,-1 1-1,1-1 0,0 0 1,-1 0-1,1 1 1,0-1-1,0 0 0,0 1 1,0-1-1,0 1 1,1 0-1,-1-1 0,3-1 1,17-15-1985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4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 6816,'-2'0'319,"1"0"1,-1 0-1,1-1 1,-1 1 0,1-1-1,-1 0 1,1 1-1,-1-1 1,1 0-1,0 0 1,-12-1 9812,81 2-4795,105-12-3511,3 1-1239,-67 7-508,-69 4-2,-7 1-1457,-2-6-3599,-21 5 3032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4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154 321 3072,'4'-3'2585,"-4"3"-2458,0 0 0,1 0 0,-1 0-1,0 0 1,0 0 0,1 0 0,-1 0 0,0 0-1,0-1 1,0 1 0,0 0 0,1 0 0,-1 0-1,0 0 1,0 0 0,0-1 0,0 1 0,1 0-1,-1 0 1,0 0 0,0-1 0,0 1 0,0 0-1,0 0 1,0 0 0,0-1 0,0 1 0,0 0-1,0 0 1,0 0 0,0-1 0,0 1 0,0 0-1,0 0 1,0-1 0,0 1 0,0 0 0,0 0-1,6-9 4425,-5 4-1732,-4 7-1272,-3-1-122,-6 3-439,10-2-896,0 0 1,-1 1-1,1-1 0,0 1 1,-2 5-1,-7 7 125,-13 15 79,0 1-1,-21 40 0,40-63-233,1 1 1,1 0-1,-1-1 0,1 1 0,1 1 0,-1-1 0,2 0 0,-1 1 1,1-1-1,1 1 0,0-1 0,0 1 0,1-1 0,0 1 0,0-1 1,1 0-1,6 18 0,-7-25 4,0 0 1,0-1-1,0 1 0,0 0 1,0 0-1,1 0 0,-1-1 1,0 1-1,1-1 0,0 1 1,-1-1-1,1 1 0,3 1 1,-4-3-21,1 1 1,-1-1-1,0 1 1,1-1-1,-1 0 1,1 0-1,-1 1 1,1-1-1,-1 0 0,1 0 1,-1-1-1,1 1 1,-1 0-1,1 0 1,-1-1-1,0 1 1,1-1-1,-1 1 1,1-1-1,1-1 1,15-10 101,0-1 1,26-24-1,-11 9-84,163-110-89,-136 98-373,-73 95 139,13-51 265,-1 1 0,2-1 0,-1 1 0,0-1-1,1 1 1,0-1 0,0 1 0,0-1 0,1 0 0,-1 1 0,1-1 0,0 0 0,0 0 0,3 3 0,1 3 21,1-1 1,0 0-1,1-1 1,12 12 0,-15-15 27,0-1 0,0 0 0,1-1 0,-1 1 1,1-1-1,0 0 0,0 0 0,1-1 0,-1 0 1,0 0-1,1 0 0,-1-1 0,1 0 0,-1 0 0,12-1 1,-9 0 26,0-2 1,-1 1 0,1-1-1,-1 0 1,1 0-1,-1-1 1,0 0 0,0-1-1,0 0 1,-1 0 0,11-7-1,-7 2-23,1 0 0,-1 0 1,-1-1-1,18-21 0,-23 24-84,0 0 1,-1 0 0,0 0-1,0 0 1,0-1-1,-1 0 1,0 0-1,-1 0 1,4-16-1,-5 17 21,0-1 0,-1 1 0,0-1 0,0 0-1,-2-14 1,0 2 16,2 14-20,0 0 0,-1 1 1,0-1-1,1 1 1,-5-11-1,5 15-28,-1 0 0,1 0 0,0 1-1,-1-1 1,1 0 0,0 0 0,0 0 0,0 0-1,0 0 1,-1 0 0,1 0 0,1 0 0,-1 0-1,0 0 1,0 0 0,0 0 0,0 0 0,1 0-1,-1 0 1,0 0 0,1 0 0,-1 1 0,1-1-1,0-1 1,0 1 21,1-1 1,-1 1-1,1 0 0,-1-1 0,1 1 0,0 0 1,0 0-1,-1 1 0,1-1 0,0 0 1,3 0-1,6-2 45,0 1 1,1 0-1,15 1 1,-22 0-91,358-17-215,-220 20 169,-48 1 1320,-106 6-795,3-1-424,-14 9-76,-1 0-1,-1-2 0,-42 22 1,-13 7 167,74-41-80,-36 25 2,38-26-15,0 1 0,1-1 1,-1 1-1,1 0 0,-1-1 1,1 1-1,0 0 0,0 1 1,0-1-1,-2 6 0,3-8 17,1 1 0,-1-1 0,1 1-1,0-1 1,0 1 0,0 0 0,-1-1-1,2 1 1,-1-1 0,0 1 0,0-1-1,0 1 1,1-1 0,-1 1 0,1-1-1,-1 1 1,1-1 0,-1 1 0,1-1-1,0 0 1,0 1 0,0-1 0,0 0-1,0 0 1,0 0 0,0 0 0,0 0-1,0 0 1,1 0 0,-1 0 0,0 0-1,1 0 1,-1-1 0,0 1 0,1 0-1,-1-1 1,3 1 0,2 1 80,0-1-1,0 1 1,0-2-1,0 1 1,0 0-1,0-1 1,-1 0 0,11-2-1,-7 1-7,1-1 0,0 0 0,-1-1 0,1 0 0,17-8 0,-16 5-98,-1-1 0,1 0 0,-1-1 0,-1 0 0,1-1 0,-1 0 1,-1 0-1,0-1 0,0 0 0,9-16 0,-5 9 25,-10 14-32,0 1-1,0-1 1,0 0 0,0 0 0,-1 0-1,1 0 1,-1 0 0,1 0 0,-1 0-1,0 0 1,0-1 0,-1 1-1,1-5 1,-6 55-711,4-25 842,0-15-70,0 0 0,1 0 1,1 7-1,0-4-24,0 4-60,7 28 0,-7-38 70,0 0 1,1 0-1,-1 0 1,1 0-1,0-1 1,0 1 0,0-1-1,0 1 1,1-1-1,0 0 1,5 6-1,-6-8 5,-1 0 0,1-1 0,-1 1-1,1 0 1,-1 0 0,1-1 0,0 1-1,0-1 1,-1 1 0,1-1 0,0 0-1,0 0 1,-1 0 0,1 0 0,0 0-1,0 0 1,0 0 0,1-1 0,5-1 137,-1 0 0,14-6 0,-10 4-93,114-55 271,-116 54-390,10-5 8,0-2 1,-1 0-1,-1-1 1,0-1 0,-1-1-1,17-19 1,-12 10 88,-2-1 0,-1 0 0,24-46 0,-34 55-110,-1-1 1,10-32-1,-17 40 15,0 9 43,0 0 1,-1 0 0,1 0 0,0 0 0,0 1 0,0-1 0,-1 0 0,1 0 0,0 0-1,0 0 1,0 0 0,0 1 0,-1-1 0,1 0 0,0 0 0,0 0 0,0 0 0,0 1 0,0-1-1,0 0 1,0 0 0,-1 0 0,1 1 0,0-1 0,0 0 0,0 0 0,0 1 0,0-1 0,0 0-1,0 0 1,0 1 0,0-1 0,0 0 0,0 0 0,0 1 0,-6 29-36,-25 98 150,23-104-66,2-1 0,-3 33-1,7-44-33,1-1 1,1 1-1,0-1 0,1 1 0,0 0 1,0-1-1,4 12 0,-5-22 8,1 0 0,-1 0 0,0 0 0,0 0 1,1 0-1,-1 0 0,1 0 0,-1 0 0,1 0 0,0 0 0,-1 0 0,1-1 0,0 1 0,-1 0 1,1 0-1,0-1 0,0 1 0,0 0 0,0-1 0,0 1 0,0-1 0,0 1 0,0-1 0,0 0 1,2 1-1,-1-1-12,0 0 0,0 0 1,0 0-1,0 0 1,0-1-1,0 1 0,0-1 1,0 0-1,0 1 1,0-1-1,0 0 0,0 0 1,2-2-1,4-3-79,0 0-1,0-1 1,-1 0 0,0 0-1,9-12 1,-5 4-166,18-32 1,-22 32 217,0 0 1,8-29-1,-4 10 37,-6 16-138,0 0 0,0 0 0,-2 0 0,0 0 0,-1-23 0,-1 46 117,0 0-1,0 1 0,1-1 1,-1 0-1,5 10 1,0 0 14,-2-6 5,-1 1 0,1-1 0,1 0 0,0 0 0,0-1 0,1 1 0,-1-1 0,2 0 0,6 6 0,-7-9 17,-1 0 1,0-1-1,1 0 1,0-1-1,0 1 0,0-1 1,0 0-1,1 0 1,-1-1-1,1 0 0,0 0 1,-1-1-1,1 0 1,8 1-1,-3-1-7,-1-1 0,1 0-1,0 0 1,0-1 0,-1-1 0,1 0 0,0-1-1,-1 0 1,0-1 0,0 0 0,14-7-1,-13 4 9,0-1-1,-1-1 1,1 1-1,-2-2 1,1 1-1,-2-2 1,1 1-1,10-16 0,-15 18-62,0 0-1,0-1 0,0 1 1,-1-1-1,0 0 0,-1-1 0,0 1 1,-1 0-1,1-1 0,-2 1 1,1-1-1,-1-19 0,-1 26 11,0 0 0,-1-1 0,1 1 1,-1 0-1,0-1 0,0 1 0,0 0 0,0 0 0,0 0 0,-1 0 1,0 0-1,1 0 0,-1 0 0,0 0 0,0 1 0,-1-1 0,1 1 0,0 0 1,-5-4-1,3 4-3,0 0 1,0 0 0,0 0-1,0 0 1,-1 1-1,1 0 1,0 0-1,-1 0 1,1 0 0,-1 1-1,1-1 1,-1 1-1,1 0 1,-7 1-1,1 1 43,-1-1-1,1 2 0,0-1 1,0 1-1,0 1 0,0 0 0,0 0 1,1 1-1,0 0 0,0 1 0,0 0 1,1 0-1,0 1 0,0 0 0,0 1 1,1-1-1,0 1 0,1 1 1,-9 13-1,4-2 66,1-1 0,-8 25 0,15-34-14,0 0-1,0 1 0,1-1 0,0 0 1,1 1-1,0 16 0,2-21-23,-1-1-1,1 0 1,0 0-1,0 0 1,1 0 0,-1 0-1,1 0 1,0-1-1,0 1 1,1-1-1,4 8 1,-1-5 6,-1-1 1,1 0-1,0 0 0,0 0 0,1-1 1,10 7-1,5 0 27,0-1 0,1 0 0,42 12 0,-23-10-222,0-2 1,72 9-1,-28-15-6584,-79-6 4089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5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351 578 4480,'0'4'5408,"3"-13"-2418,-3 8-2844,1 0 0,-1 0-1,1 0 1,-1 1-1,0-1 1,1 0 0,-1 0-1,0 0 1,0 0 0,0 0-1,0 0 1,0 0 0,0 0-1,0 0 1,0 0 0,0-2-1,-3-3 276,0 0 1,-1 0-1,0 1 0,0-1 0,0 1 0,0 0 0,-1 0 1,0 0-1,-10-7 0,-5-7 460,10 8-546,0 1 1,-1 0-1,0 1 0,-23-15 0,31 22-319,0 0 0,0 1 0,0-1 0,0 1 0,-1 0 0,1 0 0,0 0 0,-1 1 0,1-1 0,0 1-1,-1-1 1,1 1 0,-1 0 0,1 0 0,0 1 0,-1-1 0,1 1 0,-1 0 0,1 0 0,0 0 0,0 0 0,0 0 0,0 1 0,-1-1 0,2 1 0,-6 3 0,-2 5 52,0 0 1,1 1-1,0 0 0,0 1 1,-10 19-1,5-9 114,8-13-78,1-1 0,1 1 0,0-1 1,0 1-1,0 0 0,1 1 0,-3 17 0,5-22-61,0 1-1,1 0 0,0 0 0,0 0 0,1 0 1,0-1-1,0 1 0,0 0 0,0 0 0,1-1 1,0 1-1,0-1 0,1 0 0,3 8 1,0-4 47,0 0 0,0-1 1,1 0-1,0 0 0,1 0 1,0-1-1,0 0 1,11 7-1,-12-9-39,0-1 0,1 0 0,0-1-1,-1 0 1,1 0 0,0-1 0,1 0 0,-1 0 0,0-1 0,0 0 0,12 0 0,31-3-3,0-3 0,0-2 0,-1-2 0,85-28 0,-96 23-104,-1-1 1,44-25 0,-58 24 67,-23 16-15,1-1 0,-1 0-1,0 0 1,0 0 0,0 0-1,-1 0 1,1 0 0,0 0-1,0 0 1,0 0 0,-1-1-1,1 1 1,-1 0 0,1 0-1,-1-1 1,1 1 0,-1-2-1,0 3-3,0 0 0,0 0 0,0 0 0,0 0 0,0-1 0,0 1 0,0 0 1,0 0-1,0 0 0,0 0 0,0 0 0,0 0 0,0 0 0,0 0 0,0 0 0,0 0 0,0-1 0,0 1 0,0 0 0,0 0 0,0 0 0,0 0 0,0 0 0,0 0 0,0 0 0,-1 0 0,1 0 0,0 0 0,0 0 0,0 0 0,0 0 0,0 0 1,0 0-1,0 0 0,0 0 0,0 0 0,0 0 0,-1 0 0,1 0 0,0 0 0,0 0 0,0 0 0,0 0 0,0 0 0,0 0 0,0 0 0,0 0 0,0 0 0,0 0 0,0 0 0,-1 0 0,1 0 0,0 0 0,-7 5-157,-7 9 48,12-12 111,0 0 0,1 1-1,-1-1 1,1 1 0,0 0-1,-1-1 1,1 1 0,0 0-1,1 0 1,-1 0 0,0-1-1,1 1 1,0 0 0,-1 0-1,1 0 1,0 0 0,1 0-1,-1 0 1,0 0 0,1 0-1,0 0 1,0-1 0,-1 1-1,2 0 1,-1 0 0,0-1-1,0 1 1,1-1 0,0 1-1,1 1 1,2 2 131,-1-1-1,1 0 1,0 0 0,0 0 0,0-1-1,0 0 1,1 0 0,12 7 0,-16-10-86,0 0 0,1-1 1,-1 1-1,0 0 1,0 0-1,1-1 1,-1 0-1,1 1 0,-1-1 1,0 0-1,1 0 1,-1 0-1,1-1 0,-1 1 1,0 0-1,1-1 1,-1 0-1,0 1 1,0-1-1,1 0 0,-1 0 1,0 0-1,0-1 1,0 1-1,0 0 1,0-1-1,0 1 0,2-4 1,-1 1-60,0 0 0,-1 0 0,1 0 0,-1 0 0,0 0 0,0-1 0,-1 1 0,1-1 1,-1 1-1,0-1 0,-1 1 0,1-1 0,-1 0 0,1 1 0,-1-1 0,-1 0 0,1 1 0,-1-1 0,0 1 0,0-1 0,0 1 0,0-1 1,-1 1-1,0-1 0,0 1 0,0 0 0,0 0 0,-1 0 0,1 0 0,-6-5 0,5 6 15,0 0 0,0 1 0,0-1-1,0 1 1,-1-1 0,1 1 0,-1 0 0,1 0 0,-1 1-1,0-1 1,0 1 0,0 0 0,0 0 0,0 0 0,0 0-1,0 1 1,0 0 0,0 0 0,0 0 0,0 0 0,0 0-1,-5 2 1,0-2-98,20 1 450,-5 0-264,0 0 0,0-1 1,0 0-1,1 0 1,-1 0-1,12-3 1,41-13 87,-20 5-88,63-16-22,-56 13-38,1 3 0,93-12 0,-135 23-22,0 0 0,0 0 0,0 0 0,0 1 0,-1 0 0,1 0 1,0 0-1,0 0 0,-1 1 0,1 0 0,-1 0 0,1 0 0,-1 0 0,0 1 1,7 5-1,-9-6 21,1 1 0,-1 0 1,1-1-1,-1 1 1,0 0-1,0 0 1,0 0-1,0 1 1,-1-1-1,1 0 0,-1 1 1,0-1-1,0 1 1,0-1-1,-1 1 1,1-1-1,-1 1 0,0 0 1,0-1-1,0 1 1,-1 4-1,-2 10 134,0 0 0,-2 0 0,0-1-1,-10 25 1,10-34-240,4-5 167,5-4 62,8-3-26,-1 0-31,0 0 0,0-1 1,-1-1-1,17-10 1,37-33 13,8-5-157,-63 49 16,24-15-25,-31 19 62,0 0 1,1 0 0,-1 0-1,0 0 1,1 1-1,-1-1 1,0 1-1,1 0 1,-1-1-1,1 1 1,-1 0 0,3 0-1,-4 1 3,0-1 0,0 1-1,0-1 1,0 0 0,0 1 0,-1-1 0,1 1-1,0 0 1,0-1 0,-1 1 0,1 0-1,0-1 1,-1 1 0,1 0 0,0 0 0,-1 0-1,0 0 1,1-1 0,-1 1 0,1 0-1,-1 0 1,0 0 0,0 0 0,1 0 0,-1 0-1,0 0 1,0 1 0,0 32 64,-1-22-59,1 62 355,0-72-282,20-3 9,-1-2 0,1 0 0,-1-2 0,22-7 0,-6 2-64,68-22 36,62-14-442,-163 46 377,-1 0 0,0 0 1,1 0-1,-1 0 0,1 0 0,-1 1 1,0-1-1,1 0 0,-1 1 1,1-1-1,-1 0 0,0 1 1,0 0-1,1-1 0,-1 1 0,0 0 1,0 0-1,0 0 0,0 0 1,0 0-1,0 0 0,0 0 0,1 1 1,3 5-19,0 0 0,-1 0 1,4 9-1,7 8-5,-7-10 58,-7-12-20,0 0 1,0 0 0,0 0 0,1 0 0,-1 0 0,0-1 0,1 1 0,-1 0-1,1-1 1,-1 1 0,1-1 0,0 0 0,0 1 0,0-1 0,0 0-1,0 0 1,0 0 0,3 1 0,-3-2 27,2 1-1,0 0-1,0 0 1,0-1-1,0 1 1,0-1 0,0 0-1,1 0 1,-1-1-1,0 1 1,0-1-1,0 0 1,0 0 0,0 0-1,5-3 1,86-50-70,-3 3 298,-79 41-533,-13 11 149,-5 7 66,-2 5 93,-14 19-1,-9 15-4,16-21-13,2 2 0,-15 45-1,-11 65-129,19-65-3,-63 208 398,52-166-69,16-51-198,13-60 200,5-11-194,11-22-137,-7 11 303,10-20-167,14-48 0,-22 59-20,22-66 28,43-110 32,-61 170-86,2 1 0,2 1 0,0 0 0,25-28 0,91-94-167,36-48 172,-166 196 32,-2 1-29,0 1-1,1 0 0,-1 0 0,0 0 0,1 0 0,0 0 0,0 1 1,0-1-1,0 1 0,0-1 0,0 1 0,5-2 0,-7 4 11,0 0-1,0-1 0,0 1 0,0 0 0,0 0 1,0 1-1,-1-1 0,1 0 0,0 0 1,0 0-1,0 1 0,0-1 0,-1 0 1,1 1-1,0-1 0,0 0 0,0 1 0,-1-1 1,1 1-1,0-1 0,-1 1 0,1 0 1,-1-1-1,1 1 0,0 0 0,-1-1 0,0 1 1,1 0-1,0 1 0,11 26-83,-10-22 69,11 37-71,10 50 0,-22-86 84,0 1 0,0-1-1,-1 1 1,0 0 0,0-1 0,-1 1 0,0-1 0,-2 9 0,2-12 0,0-1 1,0 0-1,0 1 1,0-1-1,-1 0 1,1 1-1,-1-1 1,0 0-1,0 0 1,0-1-1,0 1 1,-1 0-1,1-1 1,-1 1 0,0-1-1,1 0 1,-1 0-1,0 0 1,-4 2-1,-4 0-68,1-1 0,0-1 0,-1 0 0,1 0 0,-1-1 0,1 0 0,-1-1 0,0 0 0,-11-2 0,-9 1 5,-14-2-26,6 4 98,38-1-22,1 1 14,-1-1 1,1 0 0,0 0-1,-1 0 1,1 0 0,-1 0-1,1 0 1,0 0 0,-1 0 0,1 0-1,-1 0 1,1 0 0,0 0-1,-1 0 1,1 0 0,-1-1-1,1 1 1,0 0 0,-1 0 0,1 0-1,0 0 1,-1-1 0,1 1-1,0 0 1,-1-1 0,1 1 0,0 0-1,-1 0 1,1-1 0,0 1-1,0 0 1,-1-1 0,1 0-1,40 1 78,1 1-152,1-3 0,0-1 1,-1-2-1,76-19 0,-96 18 50,140-50 61,-143 48-23,0 0 0,-1-2 1,0 0-1,-1-1 0,0 0 0,23-22 0,-21 12-140,-18 20 117,1 1-1,-1-1 1,1 1-1,-1-1 1,1 1-1,-1-1 1,0 1 0,1-1-1,-1 0 1,0 1-1,1-1 1,-1 1-1,0-1 1,0 0-1,0 1 1,1-1-1,-1 0 1,0 1-1,0-1 1,0 0-1,0 0 1,0 1 0,0-1-1,-1 0 1,1 1-1,0-1 1,0 0-1,-1 0 1,0 1-6,0-1 0,1 1-1,-1 0 1,0 0 0,0 0 0,0 0 0,0 0 0,0 0 0,0 0 0,0 0-1,0 0 1,0 0 0,1 1 0,-1-1 0,0 0 0,0 1 0,0-1 0,0 0-1,1 1 1,-3 0 0,1 1-39,-15 7 15,1 1-1,0 0 0,0 1 1,-26 26-1,34-30 39,2 0 0,-1 1 0,-8 12 0,14-18 14,-1 0 0,1 0 0,0 1 0,0-1 1,0 0-1,0 0 0,0 1 0,0-1 0,1 0 0,-1 1 0,1-1 1,0 0-1,-1 1 0,1-1 0,0 1 0,0-1 0,1 1 1,-1-1-1,1 4 0,1-4 10,-1 0 1,0 0 0,0-1-1,1 1 1,-1 0-1,1-1 1,0 1-1,-1-1 1,1 0 0,0 1-1,0-1 1,0 0-1,0 0 1,0 0 0,0-1-1,0 1 1,4 1-1,-1-1 27,-1 0 1,1 0-1,-1-1 0,1 1 0,0-1 0,-1 0 0,1 0 0,5-2 0,3 0-25,0-1-1,1-1 0,-1 0 1,0-1-1,-1 0 0,21-12 1,-31 15-45,1 0 0,0 0 1,-1 0-1,0 0 0,1-1 1,-1 1-1,0-1 1,0 1-1,0-1 0,0 0 1,-1 0-1,1 1 0,-1-1 1,0 0-1,0-1 0,0 1 1,0 0-1,1-6 0,-2 5-4,-1 1-1,1-1 0,-1 1 1,0-1-1,0 1 0,0-1 1,0 1-1,0-1 1,-1 1-1,0 0 0,1 0 1,-1 0-1,0 0 0,-1 0 1,1 0-1,0 1 0,-4-4 1,-51-42-48,56 48 77,1 0-1,0-1 1,0 1 0,-1 0-1,1-1 1,0 1 0,0-1-1,0 1 1,-1-1 0,1 1-1,0 0 1,0-1 0,0 1-1,0-1 1,0 1 0,0-1-1,0 1 1,0-1 0,0 1-1,0-1 1,0 1 0,0-1-1,0 1 1,1 0 0,-1-1-1,0 1 1,0-1 0,0 1-1,1 0 1,-1-1 0,0 1-1,0-1 1,1 1 0,-1 0-1,0-1 1,1 1 0,-1 0-1,1 0 1,-1-1 0,0 1-1,1 0 1,-1 0 0,1-1-1,-1 1 1,26-13 59,-21 11-85,110-41 26,-101 38-57,2 0 18,0 0 0,1 1-1,24-3 1,-37 6 36,0 0-1,1 1 0,-1 0 0,0 0 0,0 0 0,0 1 1,0-1-1,0 1 0,0 0 0,0 0 0,0 1 1,0-1-1,0 1 0,0 0 0,-1 0 0,1 0 0,-1 0 1,1 1-1,-1-1 0,3 4 0,1 3-22,-1 0 0,0 0-1,0 1 1,-1 0 0,0 0 0,-1 0 0,0 1-1,-1 0 1,2 10 0,0 3 148,-1 0 1,-2 1 0,0 26-1,-2-49-71,0 0 0,-1 0 0,1 0-1,-1 0 1,1 0 0,-1 0 0,0 0 0,1 0 0,-1-1 0,-2 4-1,5-8-23,1 1-1,-1 0 0,1 0 0,-1 0 1,1 0-1,0 0 0,0 1 1,3-2-1,12-8 32,17-12-121,1 2-1,1 1 1,51-21 0,-85 41 55,-1-1-1,0 0 1,0 1 0,0-1 0,0 1 0,1-1-1,-1 1 1,0 0 0,0 0 0,1 0 0,-1 1-1,0-1 1,4 1 0,-4 0 4,-1-1 0,0 1 0,1 0 0,-1-1 1,0 1-1,1 0 0,-1 0 0,0 0 0,0 0 0,0 0 0,0 0 0,0 0 1,0 0-1,0 0 0,0 0 0,-1 1 0,1-1 0,0 0 0,-1 1 0,1-1 1,0 3-1,5 23-227,-6-22 236,1 0-1,0 0 1,0 0 0,0 0 0,1 0-1,0-1 1,0 1 0,0-1-1,0 1 1,1-1 0,0 0 0,0 0-1,0 0 1,3 4 0,4 0 39,1 0 0,-1-1 0,1 0 0,0-1 0,0 0 1,1-1-1,0 0 0,0-1 0,0 0 0,0-1 0,1 0 0,-1-1 0,1 0 1,0-1-1,0-1 0,-1 0 0,1-1 0,0 0 0,16-4 0,-12 1-16,-1-1 0,1-1 0,-1 0-1,17-10 1,-24 10 8,1 0 0,-1 0 0,0-1 0,0 0 0,-1 0 1,0-1-1,10-12 0,-17 18-65,1 0 1,-1-1-1,0 1 1,1 0-1,-1 0 1,0-1 0,-1 1-1,1-1 1,0 1-1,-1-1 1,1 1-1,-1-1 1,0 1-1,0-1 1,0 1 0,0-1-1,0 0 1,0 1-1,-1-1 1,-1-4-1,2 6 13,-1 0-1,0-1 1,1 1-1,-1 0 1,0 0-1,0-1 1,0 1-1,0 0 1,0 0-1,0 0 1,0 0-1,0 0 1,0 0-1,0 1 1,-1-1-1,1 0 1,0 0-1,-1 1 1,1-1-1,0 1 1,-1-1-1,1 1 1,-1 0-1,1 0 1,-1-1-1,1 1 1,-1 0-1,1 0 1,0 0-1,-1 1 1,1-1-1,-1 0 1,1 0-1,-1 1 1,-1 0-1,-3 2-16,0-1 0,0 1 0,1 0-1,-1 0 1,1 1 0,0-1 0,0 1 0,0 0-1,1 1 1,-1-1 0,1 1 0,0 0-1,-5 8 1,6-9 49,1 0 0,-1 0-1,1 1 1,0-1 0,1 1-1,-1-1 1,1 1 0,-1 0-1,1-1 1,1 1 0,-1 0-1,1 0 1,0 0 0,0 0-1,0 0 1,1-1 0,-1 1-1,3 6 1,-2-8 7,0-1 0,0 1 0,0-1 0,1 0 0,-1 0 0,0 1 1,1-1-1,0 0 0,-1 0 0,1 0 0,0-1 0,0 1 0,0 0 0,0-1 0,1 0 0,-1 1 0,0-1 0,1 0 0,-1 0 0,1 0 0,-1 0 1,1 0-1,-1-1 0,1 1 0,-1-1 0,1 0 0,4 0 0,7 0 37,0-1 0,0-1 0,-1 0 0,17-5 0,-22 5-61,59-13 169,127-32-94,-54 6-311,-140 41 232,1 0-1,-1 0 0,0 0 1,1 0-1,-1 0 1,0 0-1,1 0 1,-1 0-1,1 0 1,-1 0-1,0 0 1,1 0-1,-1 0 1,0 0-1,1 1 1,-1-1-1,1 0 1,-1 0-1,0 0 1,1 0-1,-1 1 0,0-1 1,0 0-1,1 0 1,-1 1-1,0-1 1,1 0-1,-1 1 1,0-1-1,0 0 1,0 0-1,1 1 1,-1-1-1,0 1 1,0-1-1,0 0 1,0 1-1,0-1 0,0 0 1,0 1-1,1-1 1,-1 0-1,0 1 1,0-1-1,-1 1 1,1-1-1,0 0 1,0 1-1,0-1 1,0 1-1,-5 25-139,4-20 109,-10 30-87,7-27 138,1 0 0,1 0 0,-3 17-1,5-24 17,-1 1-1,1 0 0,0 0 0,0 0 0,0-1 0,1 1 0,0 4 0,-1-6-14,1 0-1,-1 0 1,1-1-1,-1 1 1,1 0-1,-1-1 0,1 1 1,-1 0-1,1-1 1,-1 1-1,1-1 1,0 1-1,-1-1 1,1 1-1,0-1 0,0 1 1,-1-1-1,1 0 1,0 1-1,0-1 1,0 0-1,-1 0 0,1 0 1,0 0-1,0 1 1,0-1-1,0 0 1,1-1-1,5 0-28,0 0 0,-1 0 0,1-1 0,-1 0 0,1-1 0,-1 1 0,0-1 0,1 0 0,-2-1 0,8-4 0,5-3-49,10-5-1,-11 6 2,0 0-1,31-12 0,-48 22 54,1 0 0,-1 0 0,0 0 0,0 0 0,0 0 0,0 0 0,0 0 0,1 1 0,-1-1 0,0 0 0,0 0-1,0 0 1,0 0 0,0 0 0,1 0 0,-1 0 0,0 0 0,0 1 0,0-1 0,0 0 0,0 0 0,0 0 0,0 0 0,0 0 0,1 0 0,-1 1 0,0-1 0,0 0 0,0 0 0,0 0 0,0 0 0,0 1 0,0-1 0,0 0 0,0 0 0,1 13-116,-1 18 80,0-22 71,0-2-9,0 0 0,1 0 0,-1-1 0,1 1 0,1 0 1,-1-1-1,4 9 0,-4-13-7,0 0 1,0 0-1,0 0 0,0 0 1,1 0-1,-1-1 1,0 1-1,1 0 0,0-1 1,-1 1-1,1-1 1,0 1-1,0-1 0,0 0 1,0 0-1,0 0 0,0 0 1,0 0-1,0 0 1,0-1-1,0 1 0,0-1 1,1 1-1,-1-1 1,0 0-1,4 0 0,3-1 9,-1 1 0,1-2 0,0 1 0,-1-1 0,12-4 0,42-19 11,-27 9 16,2 1-27,0-1 1,36-23 0,-57 29-8,-1-1 1,-1 0-1,1-1 1,-2-1-1,0 0 0,23-29 1,-4-9 65,44-96 0,-53 101-41,116-214 35,-119 226-87,13-26-157,-32 59 137,-1 0 0,1-1 0,-1 1 0,1 0 0,-1-1 1,1 1-1,-1 0 0,0-1 0,0 1 0,0-1 0,0 1 1,0 0-1,0-1 0,0 1 0,0 0 0,0-1 0,-1-2 0,0 4 15,1 0 0,0 0 0,0-1 0,0 1 0,-1 0 0,1-1 0,0 1 0,-1 0 0,1 0 0,0 0 0,-1-1-1,1 1 1,0 0 0,-1 0 0,1 0 0,0 0 0,-1 0 0,1 0 0,0-1 0,-1 1 0,1 0 0,0 0 0,-1 0-1,1 0 1,-1 1 0,-1-1-12,1 0-1,-1 1 1,0-1-1,1 1 1,-1 0 0,1-1-1,-1 1 1,1 0-1,-2 1 1,-1 1 3,-1 0 0,1 0 1,0 1-1,0 0 0,0 0 1,1 0-1,-1 0 0,1 0 0,0 1 1,-3 5-1,-9 19 32,2 0 1,0 1-1,-13 56 0,-14 102 142,27-121-92,-25 181 388,35-208-610,1-1-1,2 1 0,2 0 1,9 48-1,0-20-2674,-2-15-4339,-9-52 6665,0 0 1,1 0-1,-1 0 0,0 1 0,0-1 0,0 0 1,0 0-1,0 0 0,0 1 0,-1-1 1,1 1-1,0-1 321,-1-1 0,1 0 0,0 0 0,-1 1 0,1-1 0,0 0 0,-1 0 0,1 0 0,0 0 0,-1 1 0,1-1 0,0 0 0,-1 0 0,1 0 0,-1 0 0,1 0 0,0 0 0,-1 0 0,1 0 0,-1 0 0,1 0 0,0 0 0,-1 0 0,1 0 0,0 0 0,-1-1 0,1 1 0,-1 0 0,1 0 0,0 0 0,-1 0 0,1-1 0,-1 1 0,-12-8-3011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5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10400,'4'-21'3344,"-4"21"-3301,0-1 1,1 1 0,-1 0 0,0-1 0,0 1 0,0 0 0,0-1 0,0 1 0,1 0 0,-1-1 0,0 1-1,0 0 1,0-1 0,1 1 0,-1 0 0,0 0 0,0-1 0,1 1 0,-1 0 0,0 0 0,1 0 0,-1-1 0,0 1-1,1 0 1,-1 0 0,0 0 0,1 0 0,-1 0 0,1 0 0,8-5 523,1 1 0,0 0 0,0 1 0,1 1 0,-1-1 0,1 1 1,-1 1-1,19 0 0,24 2 1232,0 3 0,90 18 0,162 25-961,-101-29-3308,-177-15 1758,-7-1-3012,39-1 0,-59-1 3564,1 0-1,-1 0 1,0 0-1,1 0 1,-1 0-1,0 0 1,0 0-1,1-1 1,-1 1-1,0 0 1,1 0-1,-1 0 1,0 0-1,0 0 1,1 0-1,-1-1 0,0 1 1,0 0-1,0 0 1,1 0-1,-1-1 1,0 1-1,0 0 1,0 0-1,0 0 1,1-1-1,-1 1 1,0 0-1,0 0 1,0-1-1,1-4-3209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0:5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260 480 736,'7'-3'-240,"2"-3"6613,-8 6-6066,-1-1-1,1 1 1,0-1 613,-1 1-614,0-1 1,1 1-1,-1-1 1,0 1-1,0 0 1,1-1-1,-1 1 1,0-1 0,0 1-1,0-1 1,0 1-1,0-1 1,1 1-1,-1-1 1,-7-1 3483,-17 7-1661,-141 66 874,156-67-2925,-1 1 1,1 0-1,0 1 1,0 0-1,1 1 1,-10 8-1,16-14-40,1 1 0,0-1 0,0 0-1,0 1 1,0-1 0,0 1 0,0-1 0,0 1 0,1 0 0,-1-1-1,0 1 1,1 0 0,-1-1 0,1 1 0,0 0 0,0 0 0,0-1-1,0 1 1,0 3 0,0-2 17,1 1-1,0-1 1,0 0-1,0 0 1,1 0 0,-1 0-1,1 0 1,-1 0-1,1-1 1,3 4-1,0 0 46,-1-1-1,1 0 1,1 0-1,-1-1 1,1 0-1,0 0 1,0 0-1,0 0 0,12 4 1,-13-6-5,0-1 1,0 0-1,0 1 1,0-2 0,0 1-1,0-1 1,0 0-1,1 0 1,-1 0-1,0 0 1,7-3-1,-7 2-45,-1 0 1,0-1-1,0 0 0,-1 0 0,1 0 0,0 0 0,-1-1 0,1 1 1,-1-1-1,0 0 0,0 0 0,0 0 0,0-1 0,4-5 1,-5 5-66,1 0 0,-1 0 1,0-1-1,0 1 0,0-1 1,-1 1-1,0-1 0,0 0 1,0 0-1,1-8 0,-2 11-4,0-1-1,0 0 0,-1 0 1,1 0-1,-1 0 0,1 0 1,-1 0-1,0 0 0,0 0 1,0 0-1,0 1 0,-1-1 1,1 0-1,-1 1 0,0 0 1,1-1-1,-1 1 0,0 0 1,-4-4-1,-18-7-590,23 13 575,0-1 0,0 0 0,-1 1 0,1 0 0,0-1 0,-1 1 0,1 0 0,0-1 0,-1 1 0,1 0 0,-1 0 0,1 0 0,0 0 0,-1 1 0,1-1 0,-2 0 0,41 0 483,-28-2-315,1-1 0,0 0 1,-1 0-1,0-1 1,1-1-1,-2 0 1,1 0-1,0-1 1,14-12-1,3-5 218,39-42 1,81-108 88,3-4-118,-137 164-364,13-17 138,-36 58-382,0 4 262,-84 203-200,71-189 189,-163 377 449,186-423-412,-82 213 267,59-160-63,-58 95 0,78-143-165,0 0 0,-1 0 1,1-1-1,-1 1 0,0-1 1,0 0-1,-1 0 0,1 0 1,-1-1-1,0 1 0,-6 2 1,11-6-38,0 0 1,-1 1 0,1-1-1,0 0 1,0 0 0,-1 0-1,1 1 1,0-1-1,-1 0 1,1 0 0,0 0-1,-1 0 1,1 0 0,0 0-1,-1 0 1,1 0 0,-1 0-1,1 0 1,0 0-1,-1 0 1,1 0 0,0 0-1,-1 0 1,1 0 0,0 0-1,-1 0 1,1 0-1,0-1 1,-1 1 0,1 0-1,0 0 1,-1 0 0,1-1-1,0 1 1,0 0 0,-1 0-1,1-1 1,0 1-1,0 0 1,-1-1 0,1 1-1,0 0 1,0-1 0,0 1-1,0 0 1,0-1 0,0 1-1,-1 0 1,1-1-1,0 1 1,0 0 0,0-1-1,0 1 1,0 0 0,0-1-1,0 1 1,0 0-1,0-1 1,1 0 0,-1-1 1,0-1 0,1 0 0,0 1-1,-1-1 1,1 0 0,0 1 0,2-4 0,16-23-63,1 1 1,2 0-1,33-32 0,-48 53 12,13-13 53,1 1 0,1 1 0,0 0 1,2 2-1,43-23 0,136-49-1913,-94 45-3385,-55 23-2955,-35 16 4741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13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35 3552,'0'0'47,"-1"0"1,1 0 0,0 0-1,-1-1 1,1 1-1,0 0 1,-1 0 0,1 0-1,0-1 1,0 1-1,-1 0 1,1 0 0,0 0-1,0-1 1,-1 1-1,1 0 1,0-1 0,0 1-1,0 0 1,0 0-1,-1-1 1,1 1-1,0 0 1,0-1 0,0 1-1,0 0 1,0-1-1,0 1 1,0 0 0,0-1-1,0 1 1,0 0-1,0-1 1,1-6 963,-10-9 1352,9 16-2318,0 0 1,0 0 0,0 0-1,0-1 1,0 1-1,0 0 1,-1 0 0,1 0-1,0 0 1,0 0 0,0 0-1,0-1 1,0 1-1,0 0 1,0 0 0,0 0-1,0 0 1,-1 0-1,1 0 1,0 0 0,0 0-1,0 0 1,0 0-1,0-1 1,0 1 0,-1 0-1,1 0 1,0 0 0,0 0-1,0 0 1,0 0-1,0 0 1,-1 0 0,1 0-1,0 0 1,0 0-1,0 0 1,0 0 0,0 0-1,-1 0 1,1 1 0,-10 0 576,24 52 1186,2-4-1196,1-1-1,36 71 1,-41-98-415,1 0 0,29 35 0,-1 0 327,-35-47-420,-2 0 0,1 1 1,-1-1-1,0 1 0,-1 0 1,-1-1-1,1 2 0,-1-1 1,-1 0-1,0 0 0,0 0 1,-2 17-1,-2 5 230,-1 1-1,-15 50 1,19-81-318,-3 11 117,-1 1 0,0 0-1,-11 20 1,14-31-77,0 0 0,-1-1 0,1 1 0,-1-1 0,0 1 0,0-1 1,0 0-1,0 1 0,0-1 0,0 0 0,-1-1 0,1 1 0,-1 0 0,1-1 0,-1 1 0,1-1 0,-1 0 1,0 0-1,0 0 0,0 0 0,0 0 0,1-1 0,-7 1 0,7-1-24,0 0 1,-1-1-1,1 0 1,0 1-1,0-1 0,0 0 1,0 0-1,0 0 1,0 0-1,0 0 0,0-1 1,0 1-1,0 0 1,1-1-1,-1 0 0,0 1 1,1-1-1,0 0 1,-1 0-1,1 0 0,0 0 1,0 0-1,0 0 0,-1-2 1,-3-8 156,1-1 0,-6-23-1,7 27-188,0-7 34,1-1 0,0 1 0,1-1 1,2-23-1,0 7 51,-1 28-70,1-1 1,0 1-1,0 0 1,1 0-1,-1 0 0,1 0 1,0 0-1,1 0 1,-1 0-1,1 1 0,0-1 1,0 1-1,7-8 0,5-4 113,33-28 0,-45 42-124,116-83 34,-23 20 30,38-48 135,-127 106-256,-5 4 8,1 0 1,0 0 0,0 0 0,0 0-1,1 1 1,-1-1 0,0 1 0,1 0-1,6-3 1,-9 5-2,-1 0 0,0 0 0,0 0 0,0 0 0,1 0 0,-1-1 0,0 1 0,0 0 0,1 0-1,-1 0 1,0 0 0,0 0 0,1 0 0,-1 0 0,0 0 0,0 0 0,0 1 0,1-1 0,-1 0 0,0 0 0,0 0 0,1 0 0,-1 0 0,0 0 0,0 0 0,0 0 0,1 1-1,-1-1 1,0 0 0,0 0 0,0 0 0,0 0 0,0 1 0,1-1 0,-1 0 0,0 0 0,0 0 0,0 1 0,0-1 0,0 0 0,-2 10-4791,-3 0 2096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0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0 863 4480,'4'5'8266,"-3"-4"-8119,0 0-1,-1 0 1,1 0-1,0 0 0,0 0 1,0 0-1,-1 0 1,1-1-1,0 1 1,0 0-1,0-1 1,0 1-1,1 0 0,-1-1 1,0 1-1,0-1 1,0 0-1,0 1 1,0-1-1,1 0 1,0 0-1,1 0 85,0 0-1,0 0 0,-1 0 1,1-1-1,0 1 1,0-1-1,-1 0 1,1 0-1,2-1 1,2-2 126,0 0 0,-1 0 0,1 0 0,-1-1 0,0 0 1,6-7-1,135-160 2527,-124 142-2584,-2-1 0,-1-2 1,30-66-1,-48 93-162,1 0-1,-1 0 1,0 0 0,-1 0 0,2-12 0,-8 21 374,-8 20-538,0 1 1,1 1 0,1 0-1,2 0 1,0 1 0,2 0-1,-8 50 1,15-72 59,0 0 0,-1 1 0,1-1 0,0 0 0,1 0 0,-1 0 0,1 0 0,0 1 0,0-1 0,0 0 0,0-1 0,1 1 0,0 0 0,0 0 0,0 0 0,0-1 0,0 0 0,1 1 0,0-1 0,-1 0 0,1 0 0,0 0 0,0 0 0,1-1 0,-1 1 0,1-1 0,-1 0 0,1 0 0,0 0 0,0-1 0,5 3 0,3-2 132,0 1 1,0-2-1,0 1 1,1-2-1,18 0 1,-9-2 38,1-1 1,23-7 0,-19 3-73,-1-2 0,1-1 1,45-24-1,-57 25-99,0-1 0,0-1-1,-1-1 1,-1 0 0,0-1 0,0 0 0,-1-1-1,17-27 1,3-2 403,-29 42-457,-2 5-24,-1 7-20,-1 17 149,-2 0-1,-1 0 0,-2 0 0,-12 39 1,18-67-83,0 0 0,0 0 0,0 0 0,0 0 0,0 1 0,0-1 0,0 0 0,0 0 1,0 0-1,1 0 0,-1 0 0,0 0 0,0 0 0,0 0 0,0 1 0,0-1 0,0 0 0,0 0 0,0 0 1,0 0-1,1 0 0,-1 0 0,0 0 0,0 0 0,0 0 0,0 0 0,0 0 0,0 0 0,0 0 0,1 0 0,-1 0 1,0 0-1,0 0 0,0 0 0,0 0 0,0 0 0,0 0 0,1 0 0,-1 0 0,0 0 0,0 0 0,0 0 1,0 0-1,0 0 0,0 0 0,0 0 0,1 0 0,-1 0 0,0 0 0,0 0 0,0-1 0,0 1 0,0 0 0,0 0 1,0 0-1,0 0 0,0 0 0,16-8 85,19-13-7,6-4-62,56-25 1,-93 48-38,0 1 0,1-1-1,-1 1 1,1-1 0,-1 1 0,1 1 0,0-1-1,-1 1 1,7-1 0,-9 2 9,0-1 1,1 0-1,-1 1 1,0 0-1,1-1 0,-1 1 1,0 0-1,0 0 1,1 0-1,-1 1 0,0-1 1,0 0-1,0 1 1,-1-1-1,1 1 0,0 0 1,-1 0-1,1-1 1,2 5-1,1 2 16,16 21 47,-19-27-55,0-1 1,0 1-1,0 0 0,0-1 1,0 0-1,0 1 0,0-1 1,0 0-1,0 0 0,1 0 1,-1 0-1,3 0 0,17 2 38,-1-1 0,1 0 0,0-2 0,0-1-1,0 0 1,38-9 0,-17-1-45,-1-2-1,78-34 1,-108 42-16,12-7-33,-15 8 102,1-1 0,18-5 0,-3 0 103,-24 9-134,-3 3-20,-11 7-92,-29 22 107,-66 64 0,104-91-2,0 1 0,0-1 1,1 1-1,0 0 0,-6 11 1,8-14-12,0-1 1,1 1-1,-1 0 1,0 0 0,1-1-1,-1 1 1,1 0-1,0 0 1,-1 0-1,1 0 1,0 0 0,0 0-1,0 0 1,0-1-1,1 1 1,-1 0-1,1 0 1,-1 0-1,1 0 1,-1-1 0,1 1-1,1 2 1,-1-3 14,0 0 0,1 0 1,-1 0-1,0 0 0,1 0 1,-1 0-1,1 0 0,-1-1 1,1 1-1,-1-1 0,1 1 1,-1-1-1,1 1 0,-1-1 1,1 0-1,3 0 0,28-1 148,-26 0-59,73-10 237,-34 3-416,21-5 138,117-38 1,-162 43-54,-1 0 1,31-18-1,-35 17-57,-9 6 56,-1-1 0,1 0 0,-1 0-1,0-1 1,0 0 0,-1 0 0,11-11 0,25-24-90,-47 89-303,-2-18 333,-1 17 115,8-44-32,0 0 1,0 1-1,0-1 1,0 1 0,1-1-1,0 0 1,0 1-1,3 7 1,-4-11-24,1 0 0,0 0 0,-1 0 0,1 0 1,0 0-1,0 0 0,-1 0 0,1 0 0,0 0 0,0-1 0,0 1 1,0 0-1,0-1 0,1 1 0,-1 0 0,0-1 0,0 1 1,0-1-1,0 0 0,1 1 0,-1-1 0,0 0 0,0 0 1,1 0-1,-1 1 0,1-2 0,6 1 31,-1 0 0,0-1 0,11-3 0,-9 2-26,115-33-30,-12 5-84,41-9-9,-134 35 127,31-11 1,-117 46-932,-79 40 828,145-71 91,-32 20 87,31-19-97,0 1 1,0-1-1,0 1 1,1 0-1,-1-1 1,0 1-1,1 0 1,-1 0-1,1 0 1,-1 0-1,1 0 1,-2 5-1,3-6 12,0-1-1,-1 1 0,1-1 0,0 1 0,0-1 1,0 1-1,0-1 0,0 1 0,0-1 0,0 1 1,0-1-1,0 1 0,0-1 0,0 1 0,0-1 1,1 1-1,-1-1 0,0 1 0,0-1 0,0 1 1,1-1-1,-1 1 0,0-1 0,1 1 0,-1-1 1,0 0-1,1 1 0,-1-1 0,0 1 0,1-1 1,-1 0-1,1 1 0,-1-1 0,1 0 0,-1 0 1,1 0-1,-1 1 0,1-1 0,-1 0 0,1 0 1,-1 0-1,1 0 0,-1 0 0,1 0 0,0 0 1,4 0 42,0 0 0,0 0 0,-1-1 0,7-1 0,-3 1-62,13-4 25,-1 1 0,0-2 0,0-1 0,0 0 0,-1-2 0,0 0 0,-1-1 0,0-1 0,31-24 0,-38 25 19,-1 0 0,0-1 0,0-1 0,-1 1 0,-1-1 0,0-1 0,10-18 1,34-97-57,-50 122 6,102-357-4,-103 359 25,2-5-67,-1 0-1,0 0 0,0-1 0,-1 1 1,-1-1-1,1 1 0,-2-14 0,-4 15-330,-1 10 82,-7 15-53,9-11 330,-6 8 9,2 1 1,-1 1-1,2 0 1,0 0-1,1 0 1,0 1-1,-2 17 1,-15 124 186,20-131-218,3-20 64,-10 128-141,10-118 201,1-1 0,0 0 0,1 1 0,1-1 0,1 0 0,6 18 0,-9-29-18,1-1 1,0 0-1,0-1 1,0 1 0,0 0-1,0-1 1,1 1-1,0-1 1,0 1-1,0-1 1,0 0 0,0-1-1,1 1 1,-1 0-1,8 3 1,-6-4-25,0 0 0,1 0 1,-1-1-1,1 0 0,-1 0 0,1 0 1,-1-1-1,1 1 0,0-1 0,-1-1 1,11-1-1,1-1 35,0-1 0,-1 0 0,1-1 0,-1-1 0,0-1 0,0 0 0,-1-1 0,20-14 0,-26 16-58,0-1 0,-1 0 0,0 0 0,0-1 0,0 0 0,-1 0 0,-1 0 0,1-1 0,-2 0 0,1 0 0,-1-1 0,0 0 0,-1 0 0,5-15 0,-9 23-18,0 0-1,1 1 0,-1-1 1,0 1-1,0-1 0,0 0 1,0 1-1,0-1 0,-1 0 0,1 1 1,0-1-1,-1 0 0,1 1 1,-1-1-1,1 1 0,-1-1 1,-2-2-1,3 4 12,-1-1 0,1 0 0,-1 1 0,0-1 0,0 0 1,1 1-1,-1-1 0,0 1 0,0 0 0,0-1 0,1 1 0,-1 0 0,0-1 0,0 1 0,0 0 1,0 0-1,0 0 0,0 0 0,0-1 0,0 1 0,0 1 0,1-1 0,-1 0 0,0 0 1,0 0-1,0 0 0,0 1 0,0-1 0,0 0 0,0 1 0,1-1 0,-2 2 0,-7 3-11,0 0 0,1 1 1,0 0-1,0 1 0,1 0 0,0 0 0,0 0 0,0 1 0,-5 9 0,3-3-35,1 1 1,0-1 0,1 1-1,-9 29 1,15-41 67,0-1 0,0 0 0,1 1 0,-1-1 0,1 0 0,-1 1 0,1-1 0,0 1 0,0-1 0,0 0 0,1 1 0,-1-1 0,0 1-1,1-1 1,0 0 0,-1 1 0,1-1 0,0 0 0,0 0 0,0 1 0,1-1 0,-1 0 0,0 0 0,1 0 0,-1-1 0,1 1 0,0 0 0,0 0 0,-1-1 0,1 1 0,0-1 0,0 0 0,1 0 0,-1 1 0,0-1-1,4 1 1,3 0 34,0 0-1,0 0 0,0-1 1,0 0-1,11 0 0,48-6 133,-57 4-145,15-2 27,1-2 0,0 0 0,31-12 0,73-34 119,-119 46-176,-4 1-19,-4 2-13,0 0 0,0 1 0,0 0 0,0-1-1,4 0 1,-7 2 26,-1 0 1,1 0-1,0 0 0,0 0 1,-1 0-1,1 0 0,0 0 0,-1 0 1,1 1-1,0-1 0,-1 0 0,1 0 1,0 0-1,-1 1 0,1-1 0,-1 0 1,1 1-1,0-1 0,-1 1 1,1-1-1,-1 1 0,1-1 0,-1 1 1,1-1-1,-1 1 0,0-1 0,1 1 1,-1-1-1,0 1 0,1 0 0,-1-1 1,0 1-1,0 0 0,1-1 1,-1 1-1,0 0 0,1 8 43,0 0-1,-1 0 1,0 0 0,0-1-1,-1 1 1,-1 0 0,1-1-1,-1 1 1,-3 9-1,1-4-72,3-2 98,3-3-107,-2-9 59,1 1 1,-1-1-1,1 0 0,0 0 0,-1 0 0,1 0 0,0 0 0,-1 0 0,1 0 0,0 0 0,-1 0 0,1 0 0,0 0 1,-1 0-1,1-1 0,0 1 0,-1 0 0,1 0 0,0-1 0,18-6-50,34-21 54,-36 19 40,23-11-1,-15 8-108,-19 9 16,-1 0-1,1 0 0,0 0 1,0 1-1,0 0 0,0 1 0,1-1 1,7 0-1,-14 2 30,1 0-1,0 0 1,0 0-1,-1 1 1,1-1 0,0 0-1,0 0 1,-1 1-1,1-1 1,0 1-1,-1-1 1,1 0 0,0 1-1,-1-1 1,1 1-1,-1 0 1,1-1-1,-1 1 1,1-1 0,-1 1-1,1 0 1,-1-1-1,0 1 1,1 0-1,-1 0 1,1 0 0,5 26 15,-2-10-31,-2-14 23,0 0 1,0 0-1,1 0 0,-1 0 0,0-1 0,1 1 1,0-1-1,0 0 0,-1 0 0,1 0 1,0 0-1,1 0 0,-1-1 0,0 1 1,0-1-1,7 2 0,3 0 66,0 0 0,25 1-1,-20-3 47,1-1 0,-1 0 0,1-2 0,24-4-1,-32 4-54,-1-1 1,0 0-1,1-1 0,-1 1 0,0-2 0,-1 0 0,1 0 0,17-13 0,-18 10-9,-1 0-1,0-1 1,0 0 0,-1 0-1,0-1 1,0 0 0,9-19-1,-2-5 67,13-41 1,-16 41-107,79-213 127,-85 233-124,22-62-6,-24 65 5,0 0-1,0-1 1,-2 0 0,1-17 0,-1 28-20,-1 1 0,0-1 0,0 0 1,0 1-1,0-1 0,0 1 1,0-1-1,0 0 0,0 1 0,0-1 1,0 1-1,-1-1 0,1 0 1,0 1-1,0-1 0,-1 1 0,1-1 1,0 1-1,0-1 0,-1 1 0,1-1 1,-1 1-1,1-1 0,0 1 1,-1 0-1,1-1 0,-1 1 0,0 0-6,0 0 0,0 0 0,1 0 0,-1 0 0,0 0 0,0 0 0,1 0 0,-1 1 0,0-1 0,0 0 0,1 0 0,-1 1 0,0-1 0,1 1 0,-1-1 0,1 1 0,-2 0 0,-3 3-53,1 1-1,-1-1 1,-5 9 0,3-1 50,0 0-1,0 1 1,1 0 0,1 0 0,0 0 0,-5 24 0,-9 87 60,16-106-77,-10 145 203,13-135-140,1-1-1,1 1 1,13 53-1,-15-77-85,1 1 0,1-1-1,-1 0 1,1 0-1,-1 0 1,1 0 0,1 0-1,-1 0 1,0 0 0,1-1-1,0 1 1,0-1-1,0 0 1,0 1 0,0-2-1,1 1 1,-1 0 0,1-1-1,0 1 1,0-1-1,0 0 1,0 0 0,0-1-1,0 1 1,0-1-1,1 0 1,7 1 0,-6-1-331,33 4-2736,-36-5 2367,0 0 1,0 0-1,0 0 0,0 0 0,-1-1 0,1 1 0,0-1 1,0 0-1,0 1 0,4-4 0,-6 4 530,-1 0 0,1-1 0,-1 1 0,1-1 0,-1 1 0,0-1 0,1 1 0,-1-1 0,0 1 0,1-1 0,-1 0 0,0 1 0,0-1 0,1 1 0,-1-1 0,0 0 0,0 1 0,0-1 0,0 0 0,0 1 0,0-1 0,0 1 0,0-2 0,-7-23-3843,-10-10 469,-2-2 1291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0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6304,'-42'-38'10560,"42"38"-10460,13 0 3502,27 6-1904,-20-3-901,49 8 168,28 3-1370,-75-12-86,25 1-2356,-43-3 1821,0-1-1,0 1 0,0-1 0,0 0 0,5-1 0,-4 1-1767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0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1953 120 12640,'-13'-16'5727,"3"12"-4991,5 1 224,10 6 3104,-10-3-5952,-4 0-1600,4 0 2272,-13 0-2847,5 4 2303</inkml:trace>
  <inkml:trace contextRef="#ctx0" brushRef="#br0" timeOffset="1">127 49 11712,'-85'-17'5311,"54"9"-4607,21 5-480,15-1-960,8-1 416,32-3-863,5 5 671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0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233 874 2656,'-1'3'783,"0"0"-1,0 0 1,0 0-1,0 0 1,0 0 0,1 0-1,-1 4 1,-1 5 225,1-7-550,-2 16 1030,3-20-1375,0 0 0,0 0 0,0 0 0,1 0 0,-1 0 0,0 0 0,0-1 0,1 1 0,-1 0 0,1 0 0,-1 0 0,1 0 0,-1-1 0,1 1 0,-1 0 0,1 0 0,0-1 0,-1 1 0,1 0 0,0-1 0,1 1 0,-2 0-38,1-1-1,-1 0 1,1 0 0,-1 0 0,1 0-1,-1 0 1,1 0 0,0 0 0,-1 0-1,1 0 1,-1 0 0,1 0 0,-1 0-1,1 0 1,0 0 0,-1-1 0,1 1-1,-1 0 1,1 0 0,-1-1 0,1 1-1,-1 0 1,1-1 0,-1 1 0,0 0 0,1-1-1,14-14 1086,-10 10-978,2-3 31,-1 0 1,0 0-1,0 0 0,-1 0 1,6-14-1,4-4 379,-23 63 176,-123 403-16,126-426-746,-13 45 273,-43 95 1,-8-28 582,40-75 468,38-64-133,10-19-1093,45-129 153,-47 115-242,87-200 28,-62 159 42,68-107 1,-82 153-61,2 1 0,1 2 1,3 1-1,0 2 0,3 1 1,1 1-1,71-45 0,-103 74 6,0 1-1,0-1 1,0 1-1,12-3 1,-16 5-25,0 1-1,0-1 1,0 1 0,0 0 0,1-1-1,-1 1 1,0 0 0,0 0-1,0 1 1,1-1 0,-1 0 0,0 1-1,0-1 1,0 1 0,0 0-1,0-1 1,0 1 0,3 2 0,-2-1 1,0 1 0,0 0 0,0 0 0,0 0 0,-1 1 0,1-1 0,-1 0 0,0 1 0,0 0 0,0-1 0,-1 1 0,3 6 0,0 3 21,-1 0 0,2 21 1,-3-15 5,-1 1 0,-1-1 0,0 1 0,-2-1 0,0 1 0,-1-1 0,-9 30 0,8-37 33,0 1 1,-1-1-1,-1 0 0,0 0 0,-1 0 1,0-1-1,0 0 0,-1-1 0,-1 1 0,0-1 1,0-1-1,-12 9 0,5-6-41,-2 0 0,0-1 0,0-1 0,-1-1 0,0 0 0,0-2 0,-40 11 0,52-17-52,1 0 0,-1-1-1,0 0 1,0 0 0,0 0 0,0-1 0,0 0-1,-13-4 1,17 5 12,0-1-1,0-1 0,0 1 1,0 0-1,0-1 1,0 1-1,0-1 0,1 0 1,-1 0-1,0 0 1,1 0-1,0-1 0,0 1 1,-1-1-1,1 1 1,1-1-1,-1 0 0,0 0 1,-2-5-1,4 7 3,0 1 0,0-1 0,0 1 0,-1-1 0,1 0 0,0 1 0,0-1 0,0 0 0,0 1 0,0-1 0,0 1 0,0-1 0,1 0 0,-1 1-1,0-1 1,0 1 0,0-1 0,1 0 0,-1 1 0,0-1 0,1 1 0,-1-1 0,0 1 0,1-1 0,-1 1 0,1-1 0,-1 1 0,0 0 0,1-1 0,-1 1 0,1-1 0,0 1 0,-1 0 0,1 0-1,-1-1 1,1 1 0,-1 0 0,1 0 0,0-1 0,4 0-29,0 0 0,0 0 0,0 1 0,5-1 0,-6 1 72,190 2 13,-69 2 179,-95-6-95,-1-1 0,1-1 0,-1-2 0,0 0 0,48-20 0,-57 18-72,-1-1 1,-1-1-1,31-22 1,-42 27-49,34-24 125,-2-2-1,-1-2 1,64-73-1,-64 61-137,-2-2-1,-3-2 0,30-57 0,-41 61 79,-2 0 0,24-80 0,-28 64-39,13-102 1,-27 153-69,-1 6 33,-1 0 0,1 0 1,-1 0-1,0-1 0,0 1 1,0 0-1,0 0 0,-1 0 1,1 0-1,-1 0 0,-2-6 0,3 10-1,0 0-1,0 0 1,-1 0-1,1-1 1,0 1-1,0 0 1,0 0-1,0 0 0,0-1 1,0 1-1,-1 0 1,1 0-1,0 0 1,0 0-1,0-1 0,0 1 1,-1 0-1,1 0 1,0 0-1,0 0 1,-1 0-1,1 0 0,0 0 1,0 0-1,0-1 1,-1 1-1,1 0 1,0 0-1,0 0 1,-1 0-1,1 0 0,0 0 1,0 0-1,-1 0 1,1 1-1,0-1 1,-10 10-85,-6 16-43,-23 55-1,1 2 120,-87 131 11,11 37 29,26 7 166,85-249-180,-5 13 24,1 0 0,2 1-1,0-1 1,-3 41-1,8-61-19,0 1 0,0-1 0,0 0 0,1 0 1,-1 0-1,0 1 0,1-1 0,0 0 0,-1 0 0,1 0 0,0 0 0,0 0 0,0 0 0,0 0 0,1 0 0,-1 0 0,0-1 1,1 1-1,-1-1 0,3 3 0,-1-2 8,0-1 0,-1 0 0,1 1 0,0-1 0,0 0 0,0 0 0,0-1 0,0 1 0,0-1 0,0 1 0,0-1-1,0 0 1,0 0 0,4-1 0,12-1 69,1-1 0,-1-1 0,-1-1-1,1-1 1,-1 0 0,0-2 0,0 0-1,25-15 1,-20 8-70,-1-1 1,0 0-1,-1-2 0,-1 0 0,28-35 0,-44 49-28,4-6-58,1 0 0,20-17 0,-27 24 43,1 1-1,0 0 1,0 0-1,0 0 1,1 1-1,-1-1 0,0 1 1,1-1-1,-1 1 1,1 0-1,-1 1 1,1-1-1,-1 1 1,1-1-1,0 1 1,3 0-1,11 4 2,0 0 0,-1 1 0,0 1 0,22 10 0,22 7-11,-49-19 27,-4-1 30,0 0-1,0-1 0,1 0 1,-1 0-1,1-1 0,0 0 1,15 0-1,-23-2-18,0 1 0,0 0-1,0 0 1,0 0 0,0-1 0,0 1-1,-1 0 1,1-1 0,0 1 0,0-1-1,0 1 1,-1-1 0,1 1 0,0-1-1,-1 1 1,1-1 0,0 0 0,-1 1-1,1-1 1,-1 0 0,1 0 0,-1 0-1,1 1 1,0-3 0,-1 1 4,1-1 0,-1 1 0,0 0 0,1-1 0,-1 1 0,0-1 0,0 1 1,-1-1-1,0-2 0,-1-5-47,0 1 0,-1 1 1,-1-1-1,-4-10 0,4 12 17,0-1-1,-1 1 0,0 0 0,0 0 1,-1 0-1,-8-8 0,11 13-3,0-1 1,0 1-1,0 0 0,0 0 0,-1 0 1,1 0-1,-1 0 0,1 1 0,-1 0 0,0 0 1,1 0-1,-1 0 0,0 0 0,0 1 1,0-1-1,0 1 0,-4 1 0,2 0-18,-1 0 0,0 1 0,0 0 0,1 0 0,-1 1 0,1 0 0,0 0 0,0 0-1,0 1 1,0 0 0,0 0 0,1 0 0,0 1 0,-7 7 0,-2 4 31,0 1-1,1 0 1,-15 29 0,18-29-10,1 1 0,1 0 0,-7 21-1,12-28 50,0-1 0,1 1 0,0-1-1,0 1 1,2 0 0,-1 0 0,2 14-1,-1-24-17,0 1 0,0-1 0,1 0-1,-1 0 1,0 0 0,1 1-1,-1-1 1,0 0 0,1 0 0,-1 0-1,1 0 1,0 0 0,-1 0-1,1 0 1,0 0 0,0 0 0,0 0-1,-1 0 1,1 0 0,0-1-1,0 1 1,0 0 0,0-1-1,1 1 1,-1 0 0,0-1 0,0 1-1,0-1 1,0 0 0,0 1-1,1-1 1,-1 0 0,0 0 0,0 0-1,1 0 1,-1 0 0,0 0-1,0 0 1,2-1 0,6 0 96,-1-1 1,1 0-1,-1-1 1,12-5-1,-11 4-83,13-5 5,-1-2-1,1 0 1,-2-1 0,1-2 0,-2 0-1,20-18 1,29-23-236,-73 82-549,4-21 739,-1 0 0,1 0 0,0 0 0,1 0 0,0 12 0,0-16 13,0 0-1,1 0 0,-1 0 0,1 0 0,-1 0 1,1 0-1,0 0 0,0 0 0,0 0 0,0 0 0,1 0 1,-1 0-1,0-1 0,1 1 0,-1 0 0,1-1 1,-1 0-1,1 1 0,0-1 0,0 0 0,2 1 0,4 3 31,2-1-1,-1-1 1,0 0-1,1 0 1,0-1-1,-1 0 1,1-1-1,0 0 0,0 0 1,0-1-1,0-1 1,10-1-1,-2 0 4,0-1 0,0-1 0,-1-1 1,0 0-1,32-16 0,-21 6-21,0-2 0,40-31 0,45-49-9,-68 56 6,19-19 48,17-17 3,-80 77-60,-1 0 0,1-1 1,-1 1-1,1-1 0,-1 1 0,1 0 0,0-1 0,-1 1 1,1 0-1,-1 0 0,1-1 0,0 1 0,-1 0 1,1 0-1,0 0 0,-1 0 0,1 0 0,0 0 0,-1 0 1,1 0-1,0 0 0,0 1 0,0-1-1,-1 0 1,1 1-1,-1-1 0,1 1 0,-1-1 1,1 1-1,-1-1 0,0 1 1,1-1-1,-1 1 0,0-1 0,1 1 1,-1 0-1,0-1 0,0 1 1,0 0-1,1-1 0,-1 1 0,0-1 1,0 1-1,0 0 0,0-1 1,0 1-1,0 0 0,0-1 0,-1 1 1,1 0-1,-3 16-19,0 0 0,-2 0 0,-10 27-1,-27 50 196,37-82-141,-31 52-29,22-42 35,-13 31 0,24-38 50,3-15-87,0 0-1,0 0 1,0 1-1,0-1 1,0 0-1,0 0 1,0 1-1,0-1 1,0 0-1,1 0 1,-1 1-1,0-1 1,0 0-1,0 0 1,0 0-1,1 1 1,-1-1-1,0 0 1,0 0-1,0 0 1,1 0-1,-1 0 1,0 0-1,0 1 1,1-1-1,-1 0 1,0 0-1,0 0 1,1 0-1,2 0 18,-1 0-1,1-1 1,0 1-1,-1-1 1,1 1-1,-1-1 0,4-1 1,0 0 22,9-4-16,-1-1-1,1 0 1,-1-1 0,0 0 0,-1-1-1,16-13 1,66-68-131,-95 90 105,69-82-124,2-2 56,-57 74 32,-14 9 31,0 1 0,1 0 0,-1 0 0,0 0 0,1 0 0,-1 0-1,1 0 1,-1 0 0,0 0 0,1 0 0,-1 0 0,1 0 0,-1 0 0,0 0-1,1 0 1,-1 1 0,0-1 0,1 0 0,-1 0 0,0 0 0,1 1 0,-1-1-1,0 0 1,1 0 0,-1 1 0,0-1 0,1 0 0,-1 0 0,0 1-1,0-1 1,0 0 0,1 1 0,-1-1 0,0 0 0,0 1 0,0-1 0,0 0-1,0 1 1,1-1 0,-1 1 0,0-1 0,0 1 0,3 13-67,-1 1 1,-1-1-1,0 1 1,-1 26 0,-1-15 22,1-1 10,2 49 155,-1-67-98,0 1 1,0-1-1,1 0 1,0 0-1,0 0 0,1 0 1,6 12-1,-7-17-2,0 1-1,0 0 0,0-1 1,0 0-1,1 1 0,-1-1 0,1 0 1,0 0-1,0 0 0,-1-1 1,1 1-1,0-1 0,1 1 0,-1-1 1,0 0-1,5 1 0,2 0 39,0-1-1,-1 0 1,1 0 0,13-2-1,2-1 3,0 0 0,-1-2-1,1-1 1,-1-1-1,0-2 1,26-10 0,-34 10-41,-1 0 0,1-1 0,-1-1 1,-1 0-1,0-1 0,-1-1 0,0 0 1,0-1-1,16-21 0,-12 10 30,-1 0 0,-1-1 0,-1-1-1,-2 0 1,11-30 0,-23 55-47,3-6-29,0-1-1,2-13 1,-5 19 24,0 1-1,0-1 1,1 1 0,-1-1-1,0 1 1,0-1 0,-1 1-1,1-1 1,0 1-1,0-1 1,-1 1 0,1-1-1,-1 1 1,1-1 0,-1 1-1,0-1 1,0 1-1,1 0 1,-1 0 0,-2-2-1,3 2 4,-1 1-1,1-1 1,-1 1-1,1 0 1,-1-1-1,1 1 0,-1 0 1,0-1-1,1 1 1,-1 0-1,1 0 1,-1-1-1,0 1 0,1 0 1,-1 0-1,0 0 1,1 0-1,-1 0 1,0 0-1,-1 0 0,-6 1-24,-1 1 0,1 0-1,0 0 1,-1 1 0,1 0 0,0 1-1,1-1 1,-1 2 0,-10 6-1,-2 3 39,1 1 0,-23 24 0,8-5 24,-34 44 1,55-61 31,1 0 0,1 1 1,0 0-1,2 1 0,-10 25 0,17-39-42,1 0 0,-1 0 0,1 1 0,0-1 0,1 0 0,-1 1 0,1 10-1,1-13-11,-1 0 0,1 0-1,0 0 1,-1 0-1,1 0 1,1 0-1,-1 0 1,0 0-1,1 0 1,0 0-1,-1-1 1,1 1 0,0-1-1,5 4 1,1 2 33,2-1 0,-1 0 0,1-1 0,0 0 0,0-1 1,1 0-1,14 4 0,0 0 18,1-2 0,29 4-1,-28-7-209,0-1 1,0-1-1,34-2 0,-48-1-408,-1-1-1,1 1 1,0-2 0,-1 0-1,0-1 1,0 0 0,0 0-1,0-1 1,13-9 0,-15 9-549,-1-1 0,-1 0 1,1-1-1,-1 0 0,0 0 0,7-10 1,17-33-4976,-1-2 1995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0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12 1472,'16'3'2466,"11"-2"9510,-52 19-9024,16-11-2533,1-2-176,1 0 0,0 1 0,0 0 0,-9 14 1,8-11-36,-17 26 120,2 1 0,1 1 1,2 1-1,2 1 1,1 1-1,-12 52 0,26-85-171,1 1 0,0-1-1,0 0 1,1 1 0,1 11 0,-1-19-113,2 0-1,-1 0 1,0 0 0,0 0 0,1 0 0,-1 0 0,1 0-1,-1-1 1,1 1 0,0 0 0,0 0 0,-1-1 0,1 1-1,1 0 1,-1-1 0,0 1 0,0-1 0,1 1 0,-1-1-1,0 0 1,1 0 0,-1 1 0,1-1 0,0 0 0,-1 0-1,1 0 1,0-1 0,0 1 0,0 0 0,-1-1 0,1 1-1,0-1 1,0 0 0,2 1 0,9-1 24,-1-1 1,0 0 0,1-1-1,-1 0 1,0-1 0,12-4-1,-6 2-25,0-1-8,0 0 0,0-1 1,0-1-1,-1 0 1,0-1-1,-1-1 0,19-16 1,-14 10 36,-2-2 1,0-1-1,-1 0 0,26-37 1,-35 42-32,-1 5-54,-1-1 0,-1 0 0,7-15 0,-21 35-93,-5 12-38,6-7 211,0 1 0,1-1 1,1 1-1,-6 31 1,10-41-40,0 0-1,1 0 1,-1 0 0,1 1 0,1-1 0,-1 0 0,1 0-1,0 0 1,0 0 0,1-1 0,0 1 0,0 0 0,0 0 0,1-1-1,0 1 1,6 8 0,-5-8 48,1-1 0,-1 0 0,1 0 0,0 0 0,1-1 0,-1 0 0,1 0 0,-1 0-1,1-1 1,10 5 0,-13-7-25,0 0 0,0-1 0,1 1 0,-1-1 0,0 1-1,1-1 1,-1 0 0,0 0 0,1 0 0,-1 0 0,0-1 0,0 0-1,1 1 1,-1-1 0,0 0 0,0-1 0,0 1 0,0 0 0,0-1-1,0 0 1,0 1 0,-1-1 0,1-1 0,2-2 0,5-4-6,-2-1 0,1 0 0,-1 0 0,-1-1 0,0 0 0,0-1 0,8-19 0,26-90 91,-33 96-107,-1 1 7,0 0-1,-1 0 1,-1-1 0,2-46 0,-10 37-161,2 25 40,0 0 0,1-1 0,0 1 0,2-14 0,-1-4-389,-1 27 468,0 0 0,0 0-1,0 0 1,0 0 0,0-1 0,0 1 0,0 0 0,0 0 0,0 0 0,0 0 0,0 0 0,0 0-1,1 0 1,-1 0 0,0 0 0,0 0 0,0 0 0,0 0 0,0 0 0,0 0 0,0-1 0,0 1-1,1 0 1,-1 0 0,0 0 0,0 0 0,0 0 0,0 0 0,0 0 0,0 0 0,0 0 0,1 0-1,-1 0 1,0 0 0,0 1 0,0-1 0,0 0 0,0 0 0,0 0 0,0 0 0,0 0 0,1 0-1,0 0-29,22 6-12,1 1 0,24 12 0,7 1-43,25 11 73,92 48-1,-77-40 413,-47-22-212,-47-16-91,-10 8 79,-19 21-247,-1-1 0,-2-1-1,-56 40 1,51-45 97,9-6 12,1 0 1,1 2-1,-29 28 0,51-45-28,1 1-1,0-1 1,0 1-1,1 0 0,-1-1 1,0 1-1,1 0 0,0 0 1,-2 6-1,3-8 4,-1 0 0,1 0-1,0 0 1,0-1 0,0 1 0,0 0-1,0 0 1,0 0 0,0 0 0,0 0-1,1 0 1,-1-1 0,0 1 0,0 0 0,1 0-1,-1 0 1,0-1 0,1 1 0,-1 0-1,1 0 1,-1-1 0,1 1 0,0 0-1,-1-1 1,1 1 0,-1 0 0,1-1-1,0 1 1,0-1 0,-1 1 0,1-1-1,0 0 1,0 1 0,0-1 0,-1 0-1,1 1 1,0-1 0,0 0 0,1 0-1,8 2 50,-1-1 0,0-1 0,1 0 0,-1 0 0,1 0 0,-1-1 0,1-1 0,-1 0 0,0 0 0,0-1 0,0 0 0,9-4 0,-7 2-45,-1 0 0,0-1 0,-1 0 0,1 0 0,-1-1 0,-1 0 0,1-1 0,-1 0 0,0 0-1,6-10 1,15-28 57,-1-1 0,37-92-1,-63 135-101,-1 2-73,-1 3-35,-4 13-108,-1 42 39,-3 18 214,5-58 39,1 1 1,1-1 0,0 1-1,1-1 1,1 1 0,1-1-1,0 1 1,1-1 0,5 19-1,-7-34-20,-1 1-1,1-1 1,0 0-1,-1 1 1,1-1-1,0 0 1,0 0-1,0 0 1,0 0-1,0 0 1,0 0-1,0 0 1,0 0-1,0 0 1,0 0-1,1 0 1,-1-1-1,0 1 1,0 0-1,1-1 1,-1 1-1,1-1 1,-1 0-1,0 1 1,1-1-1,-1 0 1,1 0-1,-1 0 0,1 0 1,-1 0-1,0 0 1,1 0-1,2-1 1,4-1 47,-1 0 1,1 0-1,0-1 0,10-5 1,86-46 154,-59 30-202,-1-2 1,-2-2 0,73-62-1,-105 80-52,2 0 26,-10 11-6,-5 9-20,-3 8-78,-2-2 0,-17 29 1,14-24 92,-13 26 1,22-42 37,1-1-1,-1 0 1,1 1 0,0-1 0,0 1-1,1-1 1,-1 1 0,1 0 0,0-1 0,1 7-1,-1-10-16,0-1 0,0 1 0,1 0-1,-1-1 1,0 1 0,1-1 0,-1 1-1,0-1 1,1 0 0,-1 1 0,1-1 0,-1 1-1,1-1 1,-1 0 0,1 1 0,-1-1-1,1 0 1,-1 1 0,1-1 0,0 0-1,-1 0 1,1 0 0,-1 0 0,1 0-1,0 1 1,-1-1 0,1 0 0,-1 0-1,1 0 1,0-1 0,0 1 0,25-4 51,-19 3-59,4-1 9,-1-1 0,0 0 0,0-1-1,0 0 1,0-1 0,-1 0 0,1 0-1,-1-1 1,-1 0 0,1-1 0,-1 1-1,0-2 1,-1 1 0,11-14 0,5-14-109,-1-1 0,23-50 0,5-11-46,-46 87 137,3-2-82,-3 11 16,-1 7-19,1 6 2,0 0-1,2 23 1,-4-22 124,0-1 1,8 22-1,-6-22-36,2 0-1,10 17 1,-13-24 11,0 0 1,1-1 0,-1 0 0,1 1-1,0-1 1,0-1 0,1 1-1,6 4 1,-4-4 8,0 0 1,1-1-1,-1-1 0,1 1 0,-1-1 1,1 0-1,0-1 0,0 0 0,0 0 1,8 0-1,-1-2 58,1 0 0,-1-1 0,0 0 0,19-6 0,-22 4-38,-1 0 0,1-1 0,-1 0-1,0-1 1,-1 0 0,1-1-1,-1 0 1,-1-1 0,12-10 0,-9 6-20,0-1 0,-1 0 0,-1-1 0,0 0 0,15-28 0,-22 35-41,0 0 0,0 1 1,-1-1-1,1 0 0,1-15 1,-4 21 16,0 0-1,1-1 1,-1 1 0,0 0 0,0-1 0,-1 1 0,1 0-1,0 0 1,0-1 0,-1 1 0,1 0 0,-1 0 0,1-1-1,-1 1 1,1 0 0,-1 0 0,0 0 0,1 0-1,-1 0 1,0 0 0,0 0 0,0 0 0,0 0 0,0 0-1,0 0 1,0 1 0,0-1 0,0 0 0,0 1 0,0-1-1,-1 1 1,1-1 0,0 1 0,0 0 0,-1-1 0,1 1-1,0 0 1,-2 0 0,-4-1-29,-1 1 0,1 0 0,0 0 0,-15 3 0,8 0 57,1 1 0,-1 0 0,0 0 0,1 2 0,0 0 0,0 0 0,1 1 0,0 0 0,0 1 0,0 1 0,1 0 0,1 1 0,-1-1 0,2 2 0,-1 0 0,1 0 0,1 0 0,0 1 0,1 1 0,-10 21 0,14-28 0,1 0-1,0 0 0,0-1 0,1 1 1,0 0-1,0 1 0,0-1 0,1 0 0,0 0 1,0 0-1,0 0 0,1 0 0,0 0 1,0 1-1,0-2 0,1 1 0,4 9 1,-3-8 13,1 0 1,1 0 0,-1 0 0,1 0 0,0-1 0,0 0 0,1 0 0,0 0 0,0-1 0,0 0 0,1 0 0,13 7 0,6 0-56,0-1 0,1-1 0,0-1 0,0-2 0,58 8 0,-52-14-4099,-33-1 4006,0 0 0,0 0 0,0 0 0,0 0 0,1 0 0,-1 0 0,0 0 0,0 0 0,0 0 0,0 0 0,0 0 0,1 0 0,-1 0 0,0 0 0,0 0 0,0 0 0,0 0 0,1 0 0,-1 0 0,0 0 0,1-3-1754,-1 3 1754,0 0 0,0 0 0,0 0 0,0 0 0,0-1 0,0 1 0,0 0 0,0 0 0,0-1 0,0-2-2209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2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95 226 4064,'-9'-9'14522,"9"10"-14476,0-1 1,0 0-1,0 0 0,0 1 0,0-1 1,0 0-1,0 0 0,0 1 1,-1-1-1,1 0 0,0 0 0,0 1 1,0-1-1,1 0 0,-1 0 0,0 1 1,0-1-1,0 0 0,0 1 0,0-1 1,0 0-1,0 0 0,0 0 1,0 1-1,1-1 0,-1 0 0,0 0 1,0 1-1,0-1 0,0 0 0,1 0 1,-1 0-1,0 0 0,0 1 0,0-1 1,1 0-1,9 7 357,-10-7-321,29 22 896,-23-17-729,0 0-1,1 0 1,0-1-1,0 0 1,8 4 0,-14-8-210,0 1 1,0-1 0,0 0-1,0 0 1,0 0 0,0 0-1,0 0 1,1 0 0,-1 0-1,0 0 1,0-1 0,0 1-1,0 0 1,0 0 0,0-1-1,0 1 1,0-1 0,0 1-1,0-1 1,0 0 0,0 1-1,0-1 1,-1 0 0,2-1-1,1 0-10,-1-1 0,1 0-1,-1 0 1,0 0 0,0 0 0,0 0-1,1-4 1,0-5-15,0-1 0,0 1 1,-1-1-1,-1 0 0,0-21 0,-1 18-32,-1-1-1,-1 1 0,-3-19 1,3 29-7,0 0-1,0 0 1,0 0 0,0 0 0,-1 1 0,0-1 0,0 1 0,-1-1 0,-6-6 0,10 11 18,-1 0 1,0 1 0,0-1-1,1 1 1,-1-1-1,0 1 1,0 0-1,1-1 1,-1 1 0,0 0-1,0 0 1,0-1-1,0 1 1,1 0-1,-1 0 1,0 0-1,0 0 1,0 0 0,0 0-1,0 0 1,1 0-1,-3 1 1,1 0 10,0 0 1,1 0-1,-1 0 0,0 0 1,0 0-1,1 0 1,-1 0-1,0 1 0,-1 1 1,-2 3 114,0 1 0,0-1 1,-7 14-1,-64 135 713,59-117-769,7-17 109,-9 29-1,18-46-104,0-1 1,0 1 0,1-1 0,-1 1-1,1-1 1,0 1 0,0 0 0,0-1 0,0 1-1,1 0 1,-1-1 0,1 1 0,0-1 0,0 1-1,1-1 1,-1 0 0,0 1 0,1-1-1,0 0 1,0 0 0,0 0 0,0 0 0,1 0-1,-1-1 1,1 1 0,-1-1 0,1 1-1,0-1 1,0 0 0,4 2 0,1 0 31,0 1 1,0-1-1,0-1 1,1 1 0,0-2-1,0 1 1,-1-1-1,19 2 1,-12-2-494,0-1 0,0 0 0,0-1 1,0-1-1,18-2 0,-10-2-3700,26-4-5049,-36 8 6838,-1-1-1,13-4 0,6-2-307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2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52 2720,'8'-14'1775,"-7"13"-766,-1-1-1,1 1 1,0 0-1,-1-1 1,1 1 0,0 0-1,0 0 1,0-1-1,2-1 1,-3 3-710,0-1-1,1 0 1,-1 0 0,0 0-1,0 0 1,0 0-1,0 0 1,0 0 0,0 0-1,0 0 1,0 0 0,0 1-1,-1-1 1,1 0 0,0 0-1,-1 0 1,1 0 0,0 0-1,-1 0 1,1 1 0,-1-1-1,0-1 1,-1 2-181,0-1 0,0 1 1,0 0-1,0 0 0,1 0 0,-1 0 0,0 0 1,0 0-1,0 0 0,0 1 0,0-1 0,1 1 1,-1-1-1,0 1 0,0 0 0,-1 0 0,-4 2 145,-5 0-40,0 2 0,0-1 0,0 1 0,1 1 0,0 0 0,-13 10 0,4-1 207,-37 36 0,56-49-418,-1-1 0,1 1 0,0-1 0,-1 1 0,1 0 0,0-1 0,0 1 0,0 0 0,1 0 0,-1 0-1,0 0 1,1-1 0,-1 1 0,1 0 0,-1 0 0,1 0 0,0 0 0,0 1 0,0 2 0,1-2 47,-1 0 0,1-1 1,0 1-1,0 0 0,0 0 0,1-1 0,-1 1 1,0-1-1,1 1 0,0-1 0,0 1 1,3 2-1,-2-2-189,0 1 0,1-1 0,-1-1-1,1 1 1,0 0 0,0-1 0,0 0 0,0 0 0,0 0 0,0 0 0,1-1 0,-1 1-1,0-1 1,1 0 0,0-1 0,-1 1 0,7-1 0,-5 0-1120,0-1 0,0 0-1,-1 0 1,1-1 0,-1 1 0,1-1 0,-1 0-1,0-1 1,0 1 0,0-1 0,7-5 0,3-5-1742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 7456,'5'-27'3392,"-18"22"-2944,5 2 544,8 6-640,-5-6 480,10 3-480,-5-5-512,0 10 64,3-2-288,2 2 224,0-2-2112,3 1 1248,2 4-2944,4 4 2240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 4736,'-3'-3'4458,"3"4"-4180,0-1 0,0 1 0,0 0-1,0-1 1,0 1 0,0 0 0,0-1-1,0 1 1,0 0 0,0-1 0,0 1-1,-1 0 1,1-1 0,0 1 0,-1 0 0,0 0-1,0 3 495,-8 31 1175,-26 121 1487,-2 63-1146,4-43-992,16-108-582,16-59-528,1-8-154,0 0 1,0-1-1,0 1 1,0 0-1,0 0 0,0-1 1,0 1-1,0 0 1,0 0-1,0-1 1,0 1-1,-1 0 0,1-1 1,0 1-1,0 0 1,-1-1-1,1 1 1,-1 0-1,1-1 1,0 1-1,-1-1 0,1 1 1,-1 0-1,1-1 1,-1 1-1,-1 0 1,2-2-4,0 1 1,0 0 0,-1 0-1,1-1 1,0 1 0,0 0-1,-1-1 1,1 1-1,0-1 1,0 1 0,0 0-1,0-1 1,0 1 0,-1 0-1,1-1 1,0 1 0,0-1-1,0 1 1,0-1 0,0 1-1,0 0 1,0-1 0,1 1-1,-1-1 1,0 1 0,0 0-1,0-1 1,0 1 0,0 0-1,1-1 1,-1 1 0,0 0-1,0-1 1,1 1 0,8-21 190,7-3 65,-6 7-250,1 0-1,1 0 1,1 1 0,16-15 0,4-1 23,-9 7-182,1 2 0,2 0 0,38-24 1,-60 44 94,21-13-40,1 1 1,49-19-1,-74 33 45,1 0 0,-1 0 0,1 1 0,0-1 0,0 1 0,-1-1 0,1 1 0,0 0 0,0 0 0,-1 0 0,1 0 0,0 1 1,-1-1-1,5 2 0,-5-1 5,-1 0 0,1 0 0,-1 0 0,1 0 1,-1 0-1,0 1 0,1-1 0,-1 0 0,0 1 0,0-1 1,0 1-1,0-1 0,0 1 0,0-1 0,0 1 0,-1 0 1,1 0-1,0-1 0,-1 1 0,0 0 0,1 2 1,0 0 23,-1 1 0,1-1 0,-1 0 1,0 1-1,0-1 0,-1 0 0,1 1 1,-1-1-1,0 0 0,0 1 0,0-1 1,-4 7-1,2-5 3,0-1 1,-1 1-1,0-1 1,0 1-1,0-1 1,-1 0-1,-8 7 1,0-2 2,0-1 0,-1-1 0,0 0 0,0 0 0,-1-2 0,-18 7 0,24-9 29,-1-1 0,0 0 0,0-1 0,0 0 0,0-1 0,0 0 0,0 0 0,0-1 0,-1-1 0,1 0 0,-16-3 0,18 4 135,3 1-201,5 3 65,0-1-1,0 0 0,1 0 1,-1 0-1,1 1 1,0-1-1,0 0 0,1 0 1,1 3-1,13 24 308,-11-21-275,1 1 1,7 9-1,-3-3-17,-9-14-31,0 0-1,1 1 0,-1-1 0,1 0 1,-1 0-1,1 0 0,0 0 0,0 0 0,0 0 1,3 2-1,-1-1-193,1-1-1,-1 0 1,0 0 0,1 0 0,4 1 0,-4-2-688,0 0 0,-1 0 0,1-1 0,0 0 0,0 0 0,-1 0 1,1 0-1,8-3 0,0 0-1693,0 0 1,-1-1 0,0-1-1,14-6 1,6-6-905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2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41 2912,'-1'-1'516,"-1"-1"1,0 1-1,0 0 0,0 0 0,0 0 1,0 0-1,0 0 0,-2 0 1,-17-10 3977,16 7-3633,-10-8 4046,14 12-4750,1-1 1,0 1-1,-1 0 0,1-1 0,0 1 0,-1 0 1,1 0-1,-1-1 0,1 1 0,-1 0 0,1 0 1,-1 0-1,1-1 0,-1 1 0,1 0 0,-1 0 1,1 0-1,-1 0 0,1 0 0,-1 0 0,1 0 1,-1 0-1,0 0 0,52 1 3486,-32-1-3494,36 0 238,63 8-1,-73-3-240,-21-3-139,0 2 1,0 0 0,26 9-1,-49-13-3,0 0 0,0 1 0,-1-1 0,1 0 0,0 0 0,-1 1 0,1-1 0,-1 0 0,1 1 0,0-1-1,-1 1 1,1-1 0,-1 1 0,1-1 0,-1 1 0,1 0 0,-1-1 0,0 1 0,1-1 0,-1 1 0,0 0 0,1-1 0,-1 1 0,0 1 0,1 0-5,-1-1 0,-1 0 0,1 1 0,0-1 0,0 1 0,0-1 0,-1 0 0,1 1 0,-1-1 0,1 0 0,-1 1 0,0 0 0,-2 3 21,0-1 1,0 1-1,-1-1 0,1 0 1,-8 6-1,-14 8 59,-1-2-1,0-1 0,0-1 0,-36 13 1,24-10 41,-5 2 20,4-3 7,1 2 0,-58 37 0,21-11 360,74-43-474,-1 0 1,1 0-1,-1-1 0,0 1 0,0 0 0,1-1 1,-1 0-1,-2 1 0,-6 1 132,24 3 363,5-3-373,-1 0 0,1 0 0,31-3 0,-7 0-50,215 8-265,-176-6 10,-28-5-2857,-35 0 439,-7-2-2789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14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 3136,'0'0'63,"-1"0"0,1 0 0,-1-1 0,1 1 0,-1 0 0,1 0 0,-1-1 0,1 1 0,0-1 0,-1 1 0,1 0 0,-1-1 0,1 1 1,0-1-1,-1 1 0,1-1 0,0 1 0,0 0 0,0-1 0,-1 1 0,1-1 0,0 0 0,0 1 0,0-1 0,0 1 0,0-1 0,0 0 0,7 8 6015,26 25-4748,7 7-787,-2 1-1,-1 2 1,59 89 0,-69-89-149,-1 2 0,27 65 0,-47-93-260,0-1 1,-2 1 0,0-1 0,0 1 0,-2 0 0,0 1-1,-1-1 1,0 0 0,-1 1 0,-1-1 0,-5 27-1,-6 3 188,-1-2 0,-2 1 0,-3-2 0,-1 0 0,-2-2 0,-1 0 0,-31 41 0,26-46-15,-59 63 0,80-93-174,1-1 0,-1-1 1,0 1-1,-10 5 0,11-7-53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2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5984,'-10'-11'2688,"7"7"-2336,-2-1 1856,10 10-1280,-2-5 1824,12 0-1568,15 0 735,11 7-1119,23-2-64,2 3-448,7-4-64,-11 4-128,-8 0-1056,-9-1 544,-5-2-4351,-3 3 2623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4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12 855 4480,'-3'0'342,"-4"0"849,7 0-1173,0 0 0,0 0 1,0 0-1,-1 0 1,1 1-1,0-1 1,0 0-1,0 0 1,0 0-1,0 0 1,0 0-1,0 0 1,0 0-1,0 0 1,1 4 3397,5-4-1837,5-1-1131,-1-1 0,0-1 0,1 1 0,-1-1 0,14-7 0,-16 6-267,135-60 1107,-117 50-1103,-1-1-1,-1-1 1,31-26 0,-29 20 164,30-18 0,-85 100-717,13-36 449,0 0-1,-23 24 0,-22 31-33,35-35 1,1 1 0,-36 95 0,-20 105 374,39-90 676,42-154-1041,0-1-1,0 0 1,0 0-1,0 1 1,0-1-1,0 0 1,0 0-1,0 0 1,0 1-1,0-1 1,0 0-1,0 0 1,0 0-1,0 1 1,0-1-1,0 0 1,0 0-1,-1 0 1,1 1-1,0-1 1,0 0-1,0 0 1,0 0-1,0 0 1,-1 1-1,1-1 1,0 0-1,0 0 1,0 0-1,-1 0 1,1 0-1,0 0 0,0 0 1,0 0-1,-1 1 1,1-1-1,0 0 1,-1 0-1,1-1 3,0 1 0,0-1 0,0 1 0,0-1 0,0 1 0,0-1 0,0 1 0,0-1 0,0 1 0,0 0-1,1-1 1,-1 1 0,0-1 0,0 1 0,0-1 0,0 1 0,1-1 0,-1 1 0,1-1 0,30-57 299,39-102 1,-47 100-374,59-105 1,-27 73 36,100-153-167,-127 197 133,5-7 8,-29 49-22,0 1-1,0 0 0,0 0 0,1 0 1,0 0-1,0 1 0,6-4 1,-9 6 12,-1 1 0,1 0 0,0 0 0,0 0 0,0 0 0,0 1 0,0-1 0,1 0 0,-1 1 0,0 0 0,0-1 0,0 1 0,0 0 0,1 0 1,-1 0-1,0 0 0,0 1 0,0-1 0,0 0 0,3 2 0,-3-1-8,0 0-1,0 0 1,0 1 0,0-1 0,0 1-1,0-1 1,0 1 0,0 0 0,-1 0-1,1-1 1,-1 1 0,1 0 0,-1 1-1,0-1 1,0 0 0,0 0 0,2 4-1,2 10 8,-1 0-1,-1 1 1,0-1-1,0 1 1,-2 0-1,0-1 0,-1 1 1,-1 0-1,-1 0 1,0-1-1,-7 28 1,6-35 77,0-1 0,-1 0 0,0-1 0,0 1 0,0-1 0,-1 1 0,0-1 0,-1-1 0,1 1 0,-10 7 0,14-13-40,0 0 0,-1 0 0,1 0-1,0 0 1,-1-1 0,1 1 0,-1 0 0,0-1-1,1 1 1,-1-1 0,1 0 0,-1 1-1,0-1 1,1 0 0,-3 0 0,-26-4 47,20 2-71,-5-6-27,15 7 26,-1 1 0,0-1 0,0 0 0,0 1 0,0-1 0,1 0 0,-1 1 0,0-1 0,0 1 0,0 0-1,0-1 1,-1 1 0,1 0 0,0 0 0,0 0 0,0-1 0,0 1 0,0 0 0,-1 1 0,2-1 0,0 0 1,0 0 0,-1 0 0,1 1 0,0-1 0,0 0-1,0 0 1,0 0 0,0 1 0,1-1 0,-1 0 0,0 0-1,0 0 1,0 1 0,0-1 0,0 0 0,0 0-1,0 0 1,0 1 0,0-1 0,0 0 0,1 0 0,-1 0-1,0 0 1,0 0 0,0 1 0,0-1 0,0 0 0,1 0-1,-1 0 1,0 0 0,0 0 0,0 0 0,1 1-1,11 5-122,14 1-121,-10-5 281,-1-1 0,1-1 1,-1 0-1,23-4 0,61-16 58,-46 8-325,125-32 595,-170 41-339,64-20 205,-65 20-233,0 0-1,-1 0 1,1-1 0,-1 0-1,0 0 1,0 0 0,10-11-1,-12 11 46,-1 0-1,0 0 0,0-1 1,0 1-1,0-1 1,-1 0-1,1 1 0,-1-1 1,1-6-1,-2 8-44,-1 1 0,1-1 0,-1 0 0,1 1 0,-1-1 0,0 0 0,-1 0 0,1 1 0,0-1 0,-1 0 0,1 0 0,-1 1 0,0-1 0,0 0 0,0 1 0,0-1 0,0 1 0,-1 0 0,1-1 0,-3-1 0,4 3-9,-1 0-1,0 1 1,1-1-1,-1 0 1,0 1 0,1-1-1,-1 1 1,0-1-1,0 1 1,0-1-1,0 1 1,1-1-1,-1 1 1,0 0-1,0 0 1,0-1-1,0 1 1,0 0 0,0 0-1,-1 0 1,0 0-10,-1 1 1,1-1 0,0 1-1,0-1 1,0 1 0,0 0 0,0 0-1,-3 1 1,-4 4-51,1 0 0,0 0-1,-7 8 1,8-8-9,-4 4 22,1 0 1,1 1-1,0 0 1,0 1 0,1 0-1,-10 18 1,16-25 69,-1 0 0,1 0 0,0 0 1,0 0-1,1 1 0,-1-1 1,1 1-1,1-1 0,-2 9 0,3-11-2,-1-1-1,0 1 0,1 0 0,-1-1 0,1 1 1,0 0-1,0-1 0,0 1 0,0-1 0,0 1 1,0-1-1,1 0 0,-1 0 0,1 1 1,0-1-1,0 0 0,0 0 0,0-1 0,0 1 1,0 0-1,4 2 0,-3-3 20,-1 0 0,1 1 0,0-1 0,0 0 0,0 0 0,0-1 0,0 1 0,0-1 0,0 1 1,6-1-1,33-4 166,-19 1-87,-5 1-28,0-1 0,0-1 0,30-11 0,51-26 111,-94 38-188,16-7-36,31-22 1,-35 21-68,1 0 1,27-12-1,-44 23 98,0 0-1,0 0 0,0 0 0,-1 0 1,1 1-1,0-1 0,0 0 0,0 0 0,-1 1 1,1-1-1,0 0 0,0 1 0,0-1 1,-1 0-1,1 1 0,0-1 0,-1 1 1,1-1-1,-1 1 0,1 0 0,0-1 1,-1 1-1,1 0 0,-1-1 0,0 1 1,1 0-1,-1 0 0,1-1 0,-1 1 1,0 0-1,1 1 0,8 24-200,-7 5 236,-2-27-35,0 0-1,0 0 1,0 0 0,1 0 0,-1 1 0,1-1 0,0 0 0,0 0-1,3 6 1,-1-4 13,-2-4 6,0 0 0,0 0-1,0 1 1,0-1 0,0 0 0,1 0 0,-1 0 0,1 0 0,-1-1 0,1 1-1,0 0 1,-1-1 0,1 1 0,0-1 0,0 1 0,5 1 0,0 0 37,0-1 1,1 0 0,-1 0 0,1 0 0,0-1-1,0 0 1,-1-1 0,1 0 0,13-1 0,3-3-3,0-1 0,0-1 0,-1-1 1,0-2-1,0 0 0,38-21 1,-49 22-28,0-1 0,0 0 0,-1 0 0,0-1-1,-1-1 1,0 0 0,-1 0 0,16-25 0,-1-4 58,26-66 0,-17 34-76,50-82-73,-8 16 131,-31 33-137,-24 54 46,-17 44-1,0-1 1,-1 0-1,0 0 0,2-12 0,-4 19 9,0 0-1,0 0 1,1 0-1,-1 0 0,0 0 1,0 0-1,0-1 1,-1 1-1,1 0 0,0 0 1,0 0-1,0 0 1,-1 0-1,0-1 0,1 2 10,0-1-1,-1 1 0,1 0 0,0 0 1,0 0-1,-1 0 0,1 0 0,0-1 0,-1 1 1,1 0-1,0 0 0,0 0 0,-1 0 1,1 0-1,0 0 0,-1 0 0,1 0 1,0 0-1,-1 0 0,1 0 0,0 0 0,0 1 1,-1-1-1,1 0 0,0 0 0,-1 0 1,1 0-1,0 0 0,0 1 0,-1-1 1,1 0-1,-5 4-121,0 0 0,0 0 1,-6 9-1,5-7 128,-15 16-143,1 1 0,1 1 0,-19 33 0,20-24 217,1 0 0,-22 62 0,-11 74-357,40-131 262,-27 117-123,31-118 220,1 1 0,0 44 0,5-76-45,0-1 0,0 0 0,1 1 0,0-1 0,0 0-1,0 1 1,0-1 0,1 0 0,4 8 0,-5-11 2,1 0 0,-1 0 1,0 0-1,1-1 0,-1 1 0,1 0 0,0-1 1,-1 1-1,1-1 0,0 0 0,0 0 0,0 0 1,0 1-1,0-2 0,0 1 0,0 0 0,0 0 1,0-1-1,1 1 0,-1-1 0,0 0 0,0 1 1,0-1-1,1 0 0,3-1 0,0 0 11,0-1-1,0 0 1,0 0-1,0 0 0,-1-1 1,1 0-1,-1 0 1,1 0-1,5-6 1,17-8 56,10-6-63,0-1 0,-1-1 0,60-57 0,-34 30-181,-55 48 22,-9 11-62,-12 17-134,10-20 295,-1 3 28,-8 13-16,0 0 0,2 1 0,-14 38 0,22-54 34,1-1 0,0 1 0,1-1 0,-1 1 0,1 0 0,0-1 0,0 1 0,1 9 0,0-13-4,-1 0 1,1 1-1,-1-1 0,1 0 0,-1 1 1,1-1-1,-1 0 0,1 0 1,0 1-1,0-1 0,0 0 0,0 0 1,0 0-1,0 0 0,0 0 1,0 0-1,0 0 0,0-1 0,1 1 1,-1 0-1,0-1 0,1 1 0,-1 0 1,0-1-1,1 0 0,-1 1 1,0-1-1,1 0 0,-1 0 0,1 0 1,2 0-1,4-1 24,0 0 0,1 0-1,-1-1 1,0-1 0,0 1 0,-1-1 0,1 0-1,9-6 1,4-1 75,-4 2-83,-1-1 0,0 0-1,0-1 1,-1 0 0,0-1 0,24-25-1,37-48-199,-93 140-556,11-38 743,2-7-60,0 1-1,0 0 0,1 0 0,1 0 1,-2 22-1,4-31 61,1-1 1,-1 1-1,0-1 0,1 1 1,0 0-1,0-1 0,0 1 1,0-1-1,0 1 0,0-1 1,0 0-1,1 0 0,-1 1 1,4 2-1,-4-4 2,0 0-1,0 0 0,0 1 1,1-1-1,-1 0 1,0-1-1,1 1 0,-1 0 1,0 0-1,1-1 0,-1 1 1,1 0-1,-1-1 1,1 0-1,0 1 0,-1-1 1,1 0-1,-1 0 1,1 0-1,0 0 0,-1 0 1,1 0-1,-1 0 1,3-1-1,4-2 50,-1 0 0,0 0 0,1-1 0,-1 0 1,-1-1-1,1 1 0,8-9 0,-1 0-50,24-29 0,-29 31-28,-2-1-1,1 0 0,-1 0 1,5-14-1,-11 25-5,0-1-1,-1 1 1,1-1 0,0 1-1,0 0 1,0 0 0,0-1-1,0 1 1,0 0 0,0 0-1,0 0 1,1 0-1,-1 0 1,0 1 0,0-1-1,1 0 1,-1 0 0,1 1-1,-1-1 1,2 0 0,3 0-16,1 0 1,-1 1 0,0 0-1,7 0 1,-3 0 24,-5 0-25,0 0 0,1 1 0,-1 0-1,0 0 1,0 0 0,0 0 0,0 1 0,0 0-1,0 0 1,-1 0 0,1 1 0,-1 0-1,1-1 1,4 6 0,4 3-2,-2 1 0,0 1 1,12 15-1,-14-15 91,1-1 1,0 0 0,19 17-1,-25-26-18,0 0-1,1 0 0,-1-1 0,0 1 1,1-1-1,-1 0 0,1-1 0,0 1 1,-1-1-1,1 1 0,0-1 0,0-1 1,0 1-1,0-1 0,8 0 0,-3-1 3,-1-1-1,1 0 1,0-1-1,-1 1 1,0-2 0,1 1-1,-1-1 1,8-6-1,-7 5 11,0-1-32,0 0 0,0-1 0,-1-1 0,0 1 0,0-1 0,-1-1 0,0 0 0,-1 0-1,13-20 1,3-8 86,21-53-1,-37 76-59,220-414-154,-213 403 90,-6 11 39,-1 0 0,0 0 1,-1-1-1,4-15 0,-10 29-22,2-15-115,-2 16 107,0-1 0,0 1 1,0 0-1,0-1 1,0 1-1,0-1 1,0 1-1,-1 0 1,1 0-1,0-1 1,0 1-1,0 0 1,0-1-1,-1 1 1,1 0-1,0-1 1,0 1-1,-1 0 1,1 0-1,0 0 1,0-1-1,-1 1 1,1 0-1,0 0 1,-1 0-1,1-1 1,0 1-1,-1 0 1,1 0-1,0 0 1,-1 0-1,1 0 1,0 0-1,-1 0 1,1 0-1,0 0 1,-1 0-1,1 0 0,0 0 1,-1 0-1,1 0 1,0 0-1,-1 0 1,1 0-1,0 1 1,-1-1-1,1 0 1,0 0-1,-1 0 1,1 0-1,0 1 1,-1-1-1,-12 7-92,0 1 0,0 0-1,0 0 1,1 1 0,0 1-1,1 0 1,0 1 0,1 0-1,0 0 1,0 1 0,-12 22-1,4-2 78,1 1 0,2 0 0,-21 65 0,-47 236 95,70-248 166,12-74-107,0 1-1,1 0 1,0 0 0,5 22 0,-5-35-117,0 0 1,0 1-1,0-1 1,0 0 0,0 1-1,0-1 1,0 0-1,0 0 1,0 1 0,0-1-1,0 0 1,1 1-1,-1-1 1,0 0 0,0 0-1,0 1 1,1-1-1,-1 0 1,0 0 0,0 1-1,1-1 1,-1 0-1,0 0 1,0 0 0,1 1-1,-1-1 1,0 0-1,1 0 1,-1 0-1,0 0 1,0 0 0,1 0-1,-1 0 1,1 0-1,0 0 17,0 0-1,0-1 1,0 1-1,0 0 1,0-1-1,0 1 1,0-1-1,0 0 1,0 1-1,0-1 0,0-1 1,25-26 374,-22 23-362,98-133 150,-73 98-664,-28 37 325,-2 5-51,1-1 180,0 0-1,-1-1 1,1 1 0,0 0 0,0 0-1,0 0 1,0 0 0,-1 0-1,1 0 1,0-1 0,1 1 0,-1 2-1,1 1 16,-1 0 0,1 0 0,0 0 0,1 0 0,-1-1 0,1 1 0,0 0 0,0-1 0,0 1 0,0-1-1,0 0 1,1 1 0,-1-1 0,1 0 0,0-1 0,5 5 0,-2-3 30,0 0 0,0-1 0,1 1 0,0-1 0,-1-1 0,1 1 0,0-1 0,0 0 0,1-1 0,6 1 0,8 1 60,0-2 0,23-2 0,-27 0-62,0-1 1,0 0 0,0-1-1,0-2 1,33-11-1,-41 11-5,0 1 0,0-1 0,-1 0 0,0-1-1,0 0 1,-1-1 0,1 0 0,-1 0 0,-1-1 0,0 0-1,11-13 1,-17 18-36,4-3 9,-1-1 0,0 0 0,3-7 0,-7 12-2,1 1-1,0-1 1,-1 0-1,1 1 0,-1-1 1,0 1-1,0-1 0,1 0 1,-1 1-1,0-1 1,0 0-1,0 1 0,-1-1 1,1 0-1,0 1 0,-1-1 1,1 0-1,-1 1 1,1-1-1,-1 1 0,-1-2 1,2 2 2,0 1 1,0 0-1,-1 0 1,1-1-1,0 1 1,-1 0-1,1 0 1,0-1 0,-1 1-1,1 0 1,0 0-1,-1 0 1,1-1-1,0 1 1,-1 0-1,1 0 1,0 0 0,-1 0-1,1 0 1,-1 0-1,1 0 1,0 0-1,-1 0 1,1 0-1,-1 0 1,1 0-1,0 0 1,-1 0 0,1 0-1,-1 1 1,-12 6-115,8-3 69,-4 3 3,0 0-1,-14 14 1,-11 10 25,22-22-4,-1 1-19,-16 15 0,26-21 67,0-1 0,0 0 0,0 1 0,0-1 0,1 1 0,-1 0-1,1 0 1,0 0 0,-2 8 0,3-11-9,1 1 0,0-1 0,0 0 0,0 1 0,0-1 0,0 1 0,0-1 0,0 0 0,0 1 0,0-1 0,1 0 0,-1 1 0,1-1 0,-1 0 0,1 0 0,-1 1 0,1-1 0,0 0 0,-1 0-1,1 0 1,0 0 0,0 0 0,0 0 0,0 0 0,0 0 0,0 0 0,0 0 0,0 0 0,1-1 0,-1 1 0,0 0 0,2 0 0,3 1 24,0 1 0,0-1 0,0-1 0,1 1 0,8 0 1,1-1 36,1-1 1,0 0-1,0-2 1,0 0 0,0-1-1,25-7 1,-1 0 19,263-60-241,-293 68 118,-15 8-69,-18 8-22,-20 9 59,-35 22-275,69-40 337,0 1-1,1 0 1,0 0 0,0 1 0,0 0-1,1 0 1,-6 8 0,12-14 15,-1 1-1,0-1 1,0 1 0,0-1 0,1 0-1,-1 1 1,1-1 0,-1 1 0,1 0-1,0-1 1,-1 1 0,1-1 0,0 1-1,0 1 1,0-2-2,1 0-1,-1 0 1,0 0-1,0 0 1,1 0-1,-1 0 1,1 0-1,-1 0 1,1 0 0,-1-1-1,1 1 1,0 0-1,-1 0 1,1 0-1,0-1 1,1 2-1,1 0 10,0-1 0,0 1 0,0-1 0,0 0-1,0 0 1,0 0 0,0 0 0,1-1 0,-1 1-1,0-1 1,6 0 0,3 0 7,0-1-1,0-1 1,0 0 0,0-1 0,18-6-1,53-27 166,-74 32-184,0 0 0,-1-1 0,1 0 0,-1 0 0,0-1 0,0 0 0,-1 0 0,0-1 0,0 0 0,-1 0 0,7-10 0,4-11 16,-1-1 1,-2-1 0,0-1-1,10-39 1,37-166 281,-49 182-372,-7 32 19,2-4-18,-2 0 1,-1 0 0,1-32 0,-5 56 52,1 0-37,-1-1-1,0 1 1,0 0 0,0-1-1,-1 1 1,1 0-1,-1-1 1,1 1 0,-1 0-1,-1-4 1,1 6 30,0 0 1,1 0-1,-1 0 0,0 0 1,1 0-1,-1 0 1,0 0-1,1 0 0,-1 0 1,0 0-1,1 1 0,-1-1 1,0 0-1,1 0 0,-1 1 1,0-1-1,1 0 1,-1 1-1,1-1 0,-1 1 1,1-1-1,-1 1 0,0 0 1,0 0-31,-4 2 21,1 1-1,0 0 1,1-1 0,-1 1-1,1 1 1,-1-1 0,1 0-1,-4 10 1,1-2-3,0 1 1,-3 16-1,2-4 37,2 1-1,0 1 0,2-1 1,0 37-1,3-58-5,1 38 134,2-1 1,1 1-1,2-1 1,20 70-1,-23-102-97,1 1 0,-1-1 1,2 0-1,9 18 0,-11-24-383,-1-1-1,1 1 1,1 0 0,-1-1-1,7 6 1,-8-7-255,0 0-1,1-1 1,-1 1 0,1-1-1,-1 0 1,1 0 0,0 0 0,-1 0-1,1 0 1,4 0 0,9 2-2343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4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6144,'-13'-3'2784,"29"3"-2432,8 0 1504,7 3-1088,27-3 1536,5 0-1312,45-11 639,5 2-959,22-7-160,-9 9-320,4-6-64,-17 6-64,8-6-64,-13 10 32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1:4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14 2240,'0'0'81,"0"-1"0,0 1 0,0-1 0,0 1-1,0-1 1,0 1 0,1-1 0,-1 1 0,0-1 0,0 1 0,1 0 0,-1-1 0,0 1 0,1-1-1,-1 1 1,0 0 0,1-1 0,-1 1 0,0 0 0,1-1 0,-1 1 0,1 0 0,-1 0 0,1-1-1,-1 1 1,1 0 0,-1 0 0,1 0 0,0 0 0,10-4 6801,-19 14-4501,3-5-2238,0 0 1,0 1-1,0 0 0,1 0 0,0 0 1,0 0-1,-2 8 0,-2 2 170,-8 30-1,-9 69 381,13-52-362,-12 63 159,-19 77 604,17-118 266,25-78-532,1-11 386,0 0-1159,1 0-1,-1 0 0,1 0 1,0 0-1,0 0 0,1 1 1,-1-1-1,1 0 0,0 1 1,-1-1-1,2 1 0,-1 0 1,0-1-1,4-3 0,9-14 65,-8 11-107,0 0 1,1 1 0,0 0-1,0 0 1,1 0 0,16-11-1,-5 6-59,0 1 0,29-15-1,-29 19 14,1 1-1,-1 1 0,1 1 1,1 0-1,24-2 0,-41 7 6,1 1 0,0 0 1,0 0-1,0 0 0,0 1 0,0 0 0,-1 0 0,1 0 0,0 1 0,-1 0 0,7 3 0,-9-4 22,-1 0 0,1 1 0,-1-1-1,0 1 1,1 0 0,-1-1 0,0 1-1,0 0 1,0 0 0,0 1 0,0-1-1,-1 0 1,1 1 0,-1-1 0,0 1-1,1-1 1,-1 1 0,0-1 0,0 1 0,-1 0-1,1 0 1,0 0 0,-1-1 0,0 6-1,0-5 2,0 1-1,0 0 0,-1 0 1,0-1-1,0 1 0,0 0 1,0-1-1,0 1 0,-1 0 1,1-1-1,-1 0 0,0 1 1,0-1-1,0 0 0,-4 3 1,-2 2 66,0 0 0,-1-1 0,-15 10 0,23-16-55,-16 9 85,0-1 0,-1-1 1,0 0-1,0-1 0,0-1 0,-1-1 0,0 0 0,-1-2 1,1 0-1,-33 0 0,36-3-45,-1-1 1,1 0-1,-21-6 0,33 7-56,-5-3 35,-10-14-170,19 17 143,0 0 0,0 0 1,0 0-1,0 0 0,0 0 0,1 0 1,-1 0-1,0 0 0,0 0 0,0 0 1,0 0-1,0 0 0,0 0 0,0 0 1,0 0-1,0 0 0,0 0 0,0 0 1,0 0-1,0 0 0,0 0 0,0 0 1,0 0-1,0 0 0,1 0 0,-1 0 1,0 0-1,0 0 0,0 0 0,0 0 0,0 0 1,0 0-1,0 0 0,0 0 0,0 0 1,0 0-1,0 0 0,0 0 0,0 0 1,0 0-1,0 0 0,0-1 0,0 1 1,0 0-1,0 0 0,0 0 0,0 0 1,0 0-1,0 0 0,0 0 0,0 0 1,0 0-1,0 0 0,0 0 0,0 0 1,0 0-1,0 0 0,0 0 0,0 0 1,0-1-1,10 3-158,3 0 234,135 1-2,-95-4 18,-35 1-89,143-5 204,-142 2-150,0 0 1,-1 0 0,1-2 0,-1 0-1,0-2 1,24-11 0,-11 0 38,-1-1 1,-1-1 0,-1-1 0,47-47 0,-24 17-286,-50 51 178,-1-1 0,0 1 0,1-1 0,-1 1 0,1-1 0,-1 1 0,1-1 0,-1 1 0,1-1 0,-1 1 0,1 0 0,0-1 0,-1 1 0,1 0 0,-1-1 0,1 1 0,0 0 0,-1 0 0,1 0 0,0 0 0,-1-1 0,1 1 0,1 0 0,-1 1 6,-1-1-1,0 1 0,1 0 0,-1-1 0,0 1 0,0-1 1,1 1-1,-1-1 0,0 1 0,0 0 0,0-1 0,0 1 1,0-1-1,0 1 0,0 0 0,0-1 0,0 1 0,0-1 1,0 1-1,0 0 0,0-1 0,0 1 0,0-1 0,-1 1 0,1 1 1,-34 93-164,21-63 181,-10 39-1,22-69 7,1 0 0,-1 0 1,1 0-1,0 1 0,0-1 0,0 0 1,0 0-1,0 1 0,0-1 0,1 0 1,-1 0-1,1 0 0,1 4 0,-2-5 26,1 0-1,0 0 1,-1 0 0,1 0-1,0 0 1,0 0 0,0 0-1,0 0 1,0 0-1,0-1 1,0 1 0,0 0-1,0 0 1,0-1-1,1 1 1,-1-1 0,0 1-1,0-1 1,1 0 0,-1 1-1,0-1 1,1 0-1,-1 0 1,0 0 0,2 0-1,15-2 45,0 0-1,-1-2 1,1 0 0,-1-1-1,0 0 1,17-9-1,2-2-58,-1-1 0,-1-2 0,0-1 0,-2-2 0,0-1 0,29-28 0,-49 41-122,20-13 0,-32 23 90,0 0 1,0 0 0,0 0-1,0 0 1,0 0 0,0 0-1,0 0 1,1 0 0,-1 0-1,0 0 1,0 0 0,0 0 0,0 0-1,0 0 1,0 0 0,0 0-1,1 0 1,-1 0 0,0 0-1,0 0 1,0 0 0,0 0-1,0 0 1,0 0 0,0 1 0,0-1-1,1 0 1,-1 0 0,0 0-1,0 0 1,0 0 0,0 0-1,0 0 1,0 0 0,0 0-1,0 1 1,0-1 0,0 0 0,0 0-1,0 0 1,0 0 0,0 0-1,0 0 1,0 0 0,0 1-1,0-1 1,0 0 0,0 0-1,1 6-43,-1 0 7,-1 0-1,0 0 0,0 1 1,-1-1-1,0 0 1,0 0-1,0 0 0,-1 0 1,-3 6-1,-6 8 8,-16 20 0,-54 63 244,15-20-194,-74 117 60,62-83 69,54-82 69,-39 40 1,61-71-157,-1-1 0,0 1 1,-1-1-1,1 0 1,-1 0-1,1 0 0,-1 0 1,0-1-1,-8 3 1,12-4-30,-1-1 0,1 0 1,-1 1-1,1-1 0,-1 0 1,1 0-1,-1 0 0,1 0 0,0 0 1,-1 0-1,1-1 0,-1 1 1,1 0-1,-1-1 0,1 1 1,0-1-1,-1 1 0,1-1 1,0 0-1,0 0 0,0 1 1,-1-1-1,1 0 0,0 0 0,0 0 1,0 0-1,0 0 0,0-1 1,1 1-1,-1 0 0,0 0 1,0-1-1,1 1 0,-1 0 1,1-1-1,-1 1 0,1 0 1,0-1-1,-1-2 0,0-3-8,0 0 0,0 0 1,0-1-1,1 1 0,1 0 0,-1-1 0,1 1 0,0 0 0,1 0 0,-1 0 0,1 0 0,1 0 1,0 0-1,0 0 0,0 1 0,0-1 0,9-10 0,-1 2-8,1 0-1,1 0 1,1 1 0,0 1-1,29-22 1,-16 17 49,0 1-1,2 2 1,0 1-1,36-13 1,130-34 23,-131 42-50,45-11-823,-108 29 571,0 1-1,0-1 1,1 1 0,-1 0-1,0 0 1,0 0 0,0-1-1,0 1 1,0 0 0,0 0-1,1 0 1,-1 1 0,0-1-1,0 0 1,0 0 0,0 1-1,0-1 1,1 1 0,-1 0-126,0-1 0,-1 1 0,1-1 0,-1 1-1,1-1 1,-1 1 0,0 0 0,1-1 0,-1 1 0,0 0 0,1 0 0,-1-1 0,0 1 0,0 0 0,0 0 0,0-1 0,0 1 0,1 0 0,-1 0 0,-1-1 0,1 1 0,0 0 0,0 0 0,0-1 0,0 2 0,-1 14-3314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0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248 811 1568,'0'-1'253,"1"0"0,-1 0 0,1 0 0,-1-1 0,1 1 0,-1 0 0,1 0 0,-1 0 0,1 0 0,0 0 0,0 0 0,0 0 0,-1 0 0,3-1 0,9-13 3418,-10 11-2376,1-8 2818,-11 36 1930,-3 9-5291,-33 97 1042,13-42-1140,20-53-439,-54 185 898,21-70-918,28-99-70,4-20 97,12-30-183,-1 1-1,1-1 1,-1 0 0,0 1 0,1-1 0,-1 0 0,0 0 0,0 0 0,0 0 0,0 1 0,0-1 0,0 0 0,0 0 0,0-1-1,0 1 1,0 0 0,-2 1 0,2-3-50,1 1 1,-1 0-1,0-1 0,1 1 0,-1 0 0,1-1 0,-1 1 0,1-1 1,-1 1-1,1-1 0,-1 1 0,1-1 0,-1 0 0,1 1 0,0-1 1,-1 1-1,1-1 0,0 0 0,-1-1 0,1 2-6,-1-3-8,0 0 1,0 0 0,0 0 0,1 0-1,-1 0 1,1 0 0,0-1 0,0-3 0,-1-4-9,1-31-10,1 0-1,2 0 1,10-49 0,-11 82 45,39-179-124,12 27 175,0 48-142,-30 67 66,44-73 325,-53 96-133,2 2-1,0 0 1,23-22-1,-34 38-103,0 1 0,0-1 1,0 1-1,1 0 0,0 1 0,-1-1 1,1 1-1,1 0 0,9-3 1,-13 5-32,0 1 0,0-1 1,0 1-1,0 0 0,1 0 0,-1 0 1,0 0-1,0 0 0,0 1 1,0-1-1,1 1 0,-1 0 1,0 0-1,0 0 0,0 0 1,-1 0-1,1 1 0,0 0 1,0-1-1,-1 1 0,5 4 1,9 9 81,0 2 1,-1 0-1,-1 1 0,0 0 1,-1 1-1,-1 1 0,-1 0 1,-1 0-1,-1 1 0,11 38 1,-18-51-48,0 0 0,-1 1 0,0-1 1,0 0-1,-1 1 0,0-1 0,-1 1 0,0-1 0,0 1 1,-1-1-1,0 0 0,-5 14 0,4-16-48,0 0 0,0 0 1,-1 0-1,1 0 0,-1-1 0,-1 1 0,1-1 0,-1 0 0,0 0 0,0-1 1,0 0-1,-1 1 0,1-2 0,-1 1 0,0-1 0,-8 4 0,6-4-17,0-1-1,0 0 0,0 0 1,0 0-1,-1-1 0,1-1 0,0 1 1,0-1-1,-1 0 0,-8-2 1,-3-2-168,0 0 1,-37-14 0,49 15 166,1 0-649,19 3 169,21-2 441,56-11-1,-15 2-13,54 0 2,115-16 118,-43-20 190,-197 47-254,7-3-3,1 1 174,-20 12-186,-11 6 28,7-5-2,0 0-1,1 0 0,0 1 1,1 0-1,0 1 0,-15 23 0,24-32-5,1-1 0,0 1 0,0 0-1,0 0 1,0 0 0,0 0 0,1-1-1,0 1 1,-1 0 0,1 0 0,1 0-1,-1 0 1,1 0 0,0 0 0,1 6-1,-1-8 8,0 0 0,0 1 0,-1-1 0,2 0 0,-1 1 0,0-1 0,0 0 0,1 0 0,-1 0 0,1 0 0,-1 0 0,1-1 0,0 1 0,0 0 0,0-1 0,0 1 0,0-1 0,0 0 0,0 1 0,1-1 0,-1 0 0,0-1 0,1 1 0,-1 0 0,4 0 0,-2-1-3,1 0 0,-1 0 0,0 0-1,1 0 1,-1-1 0,0 0 0,0 0-1,0 0 1,1 0 0,-1-1 0,0 0-1,-1 0 1,1 0 0,0 0 0,0 0-1,6-6 1,-4 2-26,0-1-1,0 0 1,-1 0 0,0 0-1,0 0 1,0-1-1,-1 0 1,6-14 0,-9 17-18,0 0 1,1 1-1,-2-1 1,1 0 0,-1 0-1,0 0 1,0 0 0,0 0-1,0 0 1,-1 0-1,0 0 1,0 0 0,-1 0-1,1 1 1,-1-1 0,0 1-1,-3-7 1,3 8 17,0 0 0,-1 0 0,1 0 0,0 1 1,-1-1-1,0 1 0,1 0 0,-1-1 0,0 1 1,0 0-1,0 1 0,-1-1 0,1 1 0,0-1 1,-7-1-1,3 1 8,0 1 0,-1 0 1,1 0-1,0 0 0,-1 1 0,-11 1 1,15-1-21,0 1 1,-1 0 0,1 0-1,0 1 1,0-1-1,0 1 1,0 0 0,1 0-1,-5 3 1,8-5 24,-1 0 1,1 1-1,0-1 1,-1 0 0,1 0-1,0 1 1,0-1-1,-1 0 1,1 0 0,0 1-1,0-1 1,0 0-1,-1 1 1,1-1-1,0 1 1,0-1 0,0 0-1,0 1 1,0-1-1,0 0 1,0 1-1,-1-1 1,1 1 0,0-1-1,0 0 1,1 1-1,-1-1 1,0 0-1,0 1 1,0-1 0,0 1-1,10 12 135,15 7-10,-23-18-114,0-1-1,0 0 1,0 1-1,0-1 0,1 0 1,-1 0-1,0 0 0,0 0 1,1 0-1,-1 0 0,1-1 1,-1 0-1,0 1 1,1-1-1,-1 0 0,1 0 1,-1 0-1,1 0 0,-1 0 1,1-1-1,3 0 0,13-6 171,-6 3-178,-1-1 0,0 0 0,18-11 0,-9 4 96,39-16-1,-36 18-30,27-15 0,-12 0-112,-1-2 0,-2-1 0,0-2 0,35-40-1,-20 13 93,77-111-1,-105 130-2,-2-1 0,-1 0-1,21-64 1,-34 80-83,0 0 0,-2 0 0,4-33 0,-9 52-8,1 1 0,-1-1 0,0 0-1,0 1 1,0-1 0,-1-6 0,1 10 42,0 0-1,0-1 1,0 1 0,0 0 0,0 0 0,0-1-1,-1 1 1,1 0 0,0 0 0,0 0 0,0-1 0,0 1-1,0 0 1,0 0 0,0 0 0,-1-1 0,1 1-1,0 0 1,0 0 0,0 0 0,-1 0 0,1-1-1,0 1 1,0 0 0,0 0 0,-1 0 0,1 0 0,0 0-1,0 0 1,0 0 0,-1 0 0,1 0 0,0 0-1,0 0 1,-1-1 0,-8 7-57,-3 10 10,-6 18 94,1 0 0,2 2 0,-18 62-1,-17 117 245,34-135-229,-6 23 271,-9 121-1,30-214-283,0 1 0,2-1 0,-1 0 0,1 0-1,1 1 1,0-1 0,5 16 0,-6-23-25,0 0 0,0 0 0,1 0 0,-1 0 0,1 0 0,0 0 0,-1-1 0,2 1 0,-1-1 0,0 1 0,0-1 0,1 0 0,-1 0 1,1 0-1,0 0 0,-1 0 0,1 0 0,0-1 0,0 0 0,0 1 0,0-1 0,0 0 0,0-1 0,1 1 0,-1 0 0,0-1 0,6 0 0,7-1-24,-1-1-1,0-1 0,0-1 1,0 0-1,0-1 0,-1 0 1,16-9-1,85-45-270,-98 48 238,-1 0 0,0 0 0,-1-2 0,21-21 0,-29 27 24,-1 0-1,0-1 1,0 1-1,-1-1 1,0-1-1,0 1 1,-1-1-1,0 1 1,-1-1-1,1-1 1,-2 1-1,3-16 1,-4 23-10,-1-1-1,0 1 1,0-1 0,0 1 0,0 0 0,-1-1 0,1 1 0,-1-1 0,1 1 0,-1-1-1,0 1 1,0 0 0,0-1 0,0 1 0,0 0 0,-1 0 0,1 0 0,0 0 0,-4-3-1,3 3 15,0 1 0,0-1 0,0 1 0,-1 0 0,1 0 0,0 0-1,-1 0 1,1 0 0,-1 1 0,1-1 0,-1 1 0,1-1-1,-1 1 1,1 0 0,-1 0 0,1 0 0,-1 0 0,1 1 0,-5 0-1,-3 1-12,1 1-1,-1 0 1,0 1 0,1 0-1,0 0 1,0 1-1,0 0 1,1 1-1,-14 11 1,10-7 53,1 1 0,1 1 0,0 0 1,0 0-1,-13 24 0,16-25-3,1 0 0,1 1 0,-7 16 0,11-23-10,0 1 0,0-1 0,0 0 0,0 0 1,1 1-1,0-1 0,0 0 0,1 1 0,-1-1 0,3 9 0,-2-12 5,0 1-1,0-1 1,0 0-1,0 0 1,0 0-1,0 0 0,0 0 1,1 0-1,-1 0 1,1 0-1,0 0 0,0-1 1,-1 1-1,1-1 1,0 1-1,0-1 1,0 0-1,1 0 0,-1 0 1,0 0-1,0 0 1,0 0-1,1-1 1,-1 1-1,1-1 0,2 1 1,5 0-10,1 0 0,0-1 1,-1 0-1,19-3 0,14-5-33,0-2-1,-1-2 0,-1-1 1,0-2-1,40-22 0,-51 22 32,0-3 0,-2 0 0,0-2 0,27-24-1,-55 44-4,1-1 0,-1 1 0,0 0 0,1-1 0,-1 1-1,0 0 1,1-1 0,-1 1 0,0 0 0,1 0 0,-1 0-1,1-1 1,-1 1 0,1 0 0,-1 0 0,1 0 0,-1 0-1,1 0 1,-1 0 0,0-1 0,1 1 0,-1 0 0,1 1 0,-1-1-1,1 0 1,-1 0 0,1 0 0,0 0 0,-1 1 7,1-1-1,-1 1 1,1-1 0,-1 1 0,1 0 0,-1-1 0,0 1-1,1 0 1,-1-1 0,0 1 0,1 0 0,-1-1 0,0 1 0,0 0-1,0 1 1,1 3 23,-1-1 0,0 1 0,0-1 1,0 1-1,-2 4 0,-13 53 68,12-47-124,-2 0-1,-6 15 1,-4 13-39,15-42 58,0-1 1,0 1-1,-1-1 0,1 1 0,0-1 0,0 1 0,0-1 0,0 0 0,0 1 0,0-1 0,0 1 0,0-1 1,0 1-1,0-1 0,0 1 0,0-1 0,0 1 0,1-1 0,-1 1 0,0 0 0,7-3 54,13-16 59,-15 14-98,102-102-245,-29 25 27,-61 63 207,-6 11 43,-11 7-45,0 0 0,0 0 0,1 0-1,-1 0 1,0 0 0,0 0 0,1 0 0,-1 0 0,0 1 0,0-1 0,1 0 0,-1 0 0,0 0 0,0 0 0,0 1 0,1-1 0,-1 0 0,0 0 0,0 0 0,0 1 0,0-1 0,1 0-1,-1 0 1,0 1 0,0-1 0,0 0 0,0 0 0,0 1 0,0-1 0,0 0 0,0 1 0,0-1 0,0 0 0,0 0 0,0 1 0,0-1 0,0 0 0,-1 7 2,0-1 0,0 0 1,0 0-1,-1 0 0,0 0 1,-5 9-1,-6 22-5,10-26 16,1 1-1,0 20 1,2-29-18,-1 0 0,1 0 0,0 0 0,1 0-1,-1 0 1,1 0 0,-1-1 0,1 1 0,0 0 0,0 0 0,0 0-1,0-1 1,1 1 0,-1-1 0,1 1 0,2 3 0,-3-5 6,1 0 0,0 0 0,-1 0 0,1 0 1,0-1-1,-1 1 0,1 0 0,0-1 0,0 1 0,-1-1 1,1 0-1,0 1 0,0-1 0,3 0 0,28-4-67,-27 3 58,21-4 24,0-2 0,0-1-1,39-18 1,-52 19-44,1-2 1,-1 1-1,-1-2 1,1 0-1,-1 0 0,-1-1 1,0-1-1,-1 0 0,0 0 1,-1-1-1,0-1 1,8-15-1,55-119-282,-48 94 145,-2 7 59,75-177-136,-60 111 15,-36 107 224,10-29-62,-11 33 55,-1 1-1,1-1 1,-1 1-1,0-1 1,1 1-1,-1-1 1,0 1-1,0-1 1,0 0-1,0 1 1,-1-1-1,1 1 1,0-1-1,-1 1 1,1-1-1,-1 1 1,-1-3-1,2 4 6,0-1 0,0 1 0,0 0 0,0 0 0,0 0 0,-1 0 0,1 0 0,0 0 0,0 0 0,0 0 0,0 0 0,-1 0 0,1-1 0,0 1 0,0 0 0,0 0 0,-1 0 0,1 0 0,0 0 0,0 0 0,0 0 0,-1 1 0,1-1 0,0 0 0,0 0 0,0 0 0,0 0 1,-1 0-1,1 0 0,0 0 0,0 0 0,0 0 0,0 0 0,-1 1 0,1-1 0,0 0 0,0 0 0,0 0 0,0 0 0,0 0 0,0 1 0,-6 7-30,5-7 19,-17 29 75,2 1-1,1 0 1,1 1 0,1 0-1,3 1 1,0 1-1,2 0 1,-6 63 0,-7 218 636,22-286-522,5 35 0,-6-63-172,0 0-1,0 0 0,0 0 0,0 0 0,1 0 0,-1-1 1,0 1-1,0 0 0,1 0 0,-1 0 0,0 0 1,1 0-1,-1-1 0,1 1 0,-1 0 0,1 0 0,-1 0 1,1-1-1,0 1 0,-1 0 0,1-1 0,0 1 1,-1-1-1,1 1 0,0-1 0,0 1 0,0-1 0,-1 1 1,1-1-1,0 0 0,0 0 0,0 1 0,0-1 1,0 0-1,0 0 0,0 0 0,0 0 0,0 0 1,-1 0-1,1 0 0,0 0 0,0 0 0,0-1 0,0 1 1,0 0-1,0 0 0,0-1 0,-1 1 0,1-1 1,1 0-1,2-1-6,1 0 0,-1-1 1,0 0-1,0 0 1,0 0-1,0 0 0,-1-1 1,4-4-1,17-24 10,-2-1 0,26-52 0,-36 65-24,21-31-1,-28 44 16,-1 2 2,1-1 0,-1 1 0,1 0 0,0 0 0,1 0 0,6-4 0,-15 13 0,0 0 0,0 0 0,1 0 0,0 0 0,0 0 0,0 1 0,-1 5 0,-5 8-16,-10 19 20,3 0-1,-16 54 1,29-84-3,0 0-1,1 1 1,-1-1 0,1 1 0,1 0 0,0 13-1,0-19 0,0 1 0,1-1 0,0 0 0,-1 1 0,1-1 0,0 0 0,0 0 0,0 1 0,0-1 0,1 0 0,-1 0 0,0 0 0,1 0 0,0-1 0,-1 1 0,1 0 0,0-1 0,0 1 0,0-1 0,0 0 0,0 1 0,0-1 0,0 0 0,1 0 0,-1 0 0,3 0 0,5 2-6,1-1-1,-1 0 1,1-1 0,-1 0 0,1-1-1,-1 0 1,1-1 0,13-2-1,84-22 134,-87 19-101,-9 2-18,116-37 18,-115 36-26,0-1 0,-1 0 0,0-1-1,-1-1 1,1 1 0,-1-2-1,16-15 1,-17 13 15,-3 4-43,-1 0 0,9-11 0,-82 109-116,39-56 134,-17 25 196,44-59-184,0 1-1,0-1 1,1 1 0,-1-1 0,1 0 0,-1 1-1,1-1 1,-1 1 0,1-1 0,0 1 0,-1-1 0,1 1-1,0 0 1,0-1 0,0 1 0,1 2 0,-1-3-2,0-1 0,1 1 0,-1 0 0,1-1 1,-1 1-1,0-1 0,1 1 0,-1 0 0,1-1 0,0 0 1,-1 1-1,1-1 0,-1 1 0,1-1 0,0 0 0,-1 1 1,1-1-1,0 0 0,-1 1 0,1-1 0,0 0 0,-1 0 1,1 0-1,0 0 0,-1 0 0,1 0 0,0 0 0,0 0 1,-1 0-1,1 0 0,0 0 0,-1 0 0,1-1 0,0 1 1,0 0-1,-1 0 0,2-1 0,5-2 0,0-1 0,0 1 0,0-1 0,0 0 0,-1 0 0,0-1 0,0 0 0,0 0 0,6-8 0,4-5 0,22-33 0,-28 37 0,13-22 0,-21 36 0,-2 4 0,1 6 0,-3 3 0,0-5 0,1-1 0,0 0 0,1 1 0,-1-1 0,2 1 0,1 14 0,0-13 0,-2-6 0,1 0 0,-1 0 0,1-1 0,0 1 0,0 0 0,0 0 0,2 3 0,-2-5 0,0 0 0,0 0 0,1 1 0,-1-1 0,0 0 0,0-1 0,1 1 0,-1 0 0,0 0 0,1-1 0,-1 1 0,1 0 0,-1-1 0,1 1 0,-1-1 0,1 0 0,2 1 0,13 0 0,0-1 0,0-1 0,0 0 0,0-1 0,22-6 0,-19 5 0,2-3 12,0 0-1,-1-1 1,1-1 0,20-12 0,-28 13-13,-1-2 0,0 0 1,0 0-1,-1-1 0,0-1 0,-1 0 1,0-1-1,0 0 0,-2 0 1,17-27-1,3-13-11,35-86 0,-55 116-10,79-228 17,-87 245-4,0 1 1,0 0-1,0 0 1,-1-1-1,1 1 1,-1 0-1,0-1 1,-1 1-1,0-7 1,1 11 6,-1 0 1,1 0 0,0 0 0,0 0-1,-1 0 1,1 0 0,0 0-1,-1 0 1,1 0 0,0 0-1,0 0 1,-1 0 0,1 0 0,0 0-1,-1 0 1,1 0 0,0 0-1,0 0 1,-1 0 0,1 0 0,0 1-1,0-1 1,-1 0 0,1 0-1,0 0 1,0 0 0,-1 1-1,1-1 1,0 0 0,0 0 0,0 0-1,-1 1 1,-7 11-1,0 1-1,1-1 1,0 1 0,1 1 0,-7 20-1,13-33 6,-16 46 78,2 1-1,-9 60 0,-3 100-187,12-111 128,0-49-2162,10-37-489,0 0 0,-7 10-1,10-20 2185,1 0 0,-1 1 0,1-1-1,-1 0 1,0 0 0,1 0 0,-1 0-1,0 0 1,0 0 0,0 0-1,0 0 1,0-1 0,0 1 0,0 0-1,0 0 1,0-1 0,0 1 0,-1-1-1,1 1 1,0-1 0,0 1 0,0-1-1,-1 0 1,1 0 0,0 0 0,-1 1-1,1-1 1,0 0 0,0-1 0,-1 1-1,1 0 1,0 0 0,0 0 0,-1-1-1,1 1 1,-2-2 0,-15-6-2338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46 7040,'-27'-20'3200,"14"8"-2752,8 7 3712,0 2-1409,1-2-2079,8 10-384,1-2-3903,-10 2 415,5-2 1792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0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75 130 2656,'-66'-17'1579,"66"17"-1434,0 0 0,-1 0 1,1 0-1,-1 0 0,1 0 1,-1 0-1,1 0 0,-1 0 1,1-1-1,-1 1 1,1 0-1,0 0 0,-1 0 1,1-1-1,-1 1 0,1 0 1,0-1-1,-1 1 1,1 0-1,0-1 0,-1 1 1,11-4 3761,-2 1-3791,9-1 1125,0 0 0,21-2 0,12-2 454,162-29 3692,148-1-4139,-347 37-1572,52-2-480,-21 4-3428,-24 2 1827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11712,'-10'-4'5311,"55"1"-4607,0-2 1728,10 5-1472,30-3 384,1-2-800,25-2-256,-3 7-192,19-8-512,-11 8 224,-3-5-3136,-18 10 1792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1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94 308 3232,'0'0'83,"0"-1"0,-1 1 0,1 0 0,0 0 0,-1-1 0,1 1 0,0 0 0,0-1 0,0 1 0,-1 0 0,1-1 0,0 1 0,0-1 0,0 1 0,0 0 0,0-1 0,0 1 0,0-1 0,0 1 0,0 0 0,0-1 0,0 1 0,0-1 0,0 1 1,0 0-1,0-1 0,0 1 0,0-1 0,0 1 0,1 0 0,-1-1 0,0 1 0,0 0 0,0-1 0,1 1 0,-1 0 0,5-4 4071,-4 3-3683,0 1 0,0-1-1,0 0 1,0 0-1,0 1 1,0-1 0,0 0-1,0 0 1,0 0-1,4-7 6219,-5 8-6567,-1 0 0,1 0 0,0 0 0,-1 0 0,1 0 0,0 0 0,0 0 0,-1 0 0,1 0 0,0 0 0,0 1 0,-1-1 0,1 0 0,0 0 0,0 0 0,-1 0 0,1 1 0,0-1 0,0 0 0,0 0 0,0 1 0,-1-1 0,1 0 0,0 0 0,0 1 0,0-1 0,0 1 0,-14 14 1065,12-13-1061,0 0 0,0 0 0,0 0 0,0 1 0,0-1 0,-3 5 0,-6 24 244,1 0 0,1 0 1,1 1-1,-3 35 0,4-31-179,6-29-127,-16 114 566,17-120-619,-1 10 92,1 0 0,0 0 0,3 22 0,-3-31-89,1 1 1,0-1-1,-1 0 0,1 0 0,0 1 1,0-1-1,0 0 0,0 0 0,1 0 1,-1 0-1,2 1 0,-2-2-7,0 0 1,0 0 0,0 0-1,0-1 1,1 1-1,-1 0 1,0-1-1,0 1 1,0-1-1,1 1 1,-1-1-1,0 0 1,1 0-1,-1 1 1,0-1-1,1 0 1,-1 0-1,0 0 1,1 0-1,1-1 1,2 0-3,1-1 1,-1 1 0,0-1-1,0 0 1,0 0-1,0-1 1,0 0 0,-1 1-1,1-2 1,-1 1-1,5-4 1,4-6-30,21-27 0,-33 40 26,29-41 27,-2-1 0,-2-1-1,-1-1 1,28-73 0,-44 93-67,-9 24 44,0-1-1,1 0 0,-1 1 1,0-1-1,0 0 0,1 0 1,-1 1-1,0-1 0,0 0 1,0 0-1,0 1 1,0-1-1,0 0 0,0 0 1,0 0-1,0 1 0,0-1 1,-1 0-1,1 0 0,0 1 1,-1-2-1,0 2-4,1 0 1,-1 0-1,0 1 0,1-1 0,-1 0 1,1 0-1,-1 1 0,0-1 0,1 0 1,-1 1-1,1-1 0,-1 1 0,1-1 1,-1 0-1,1 1 0,-1-1 0,1 1 1,0 0-1,-1-1 0,1 1 0,0-1 1,-1 1-1,1 1 0,-1-1 1,-8 17-11,0-1 0,1 2 1,2-1-1,-1 1 0,-5 36 0,9-42 25,-1 7-27,0 0 0,-1 34 0,5-45 19,0 0 0,1 0 0,0 0-1,0 1 1,1-1 0,0 0 0,1 0-1,4 10 1,-6-16 18,1 0 0,-1 0 0,1 0 0,0-1-1,0 1 1,0-1 0,0 1 0,0-1 0,1 0 0,-1 1 0,1-1 0,-1-1-1,1 1 1,0 0 0,5 2 0,-3-3-9,0 1 1,0-1-1,0 0 1,0 0-1,0 0 1,1-1-1,-1 0 0,0 0 1,6-1-1,2-1-9,1-1-1,-1 0 0,0-1 1,0 0-1,-1-1 1,20-10-1,-20 8-8,-1-1 1,0 0-1,0 0 0,-1-1 1,0-1-1,17-20 0,-10 8 22,-2 0 1,18-35-1,-25 41-62,-2 0 1,0-1 0,5-22-1,-10 33 0,1-2-16,-1-1 0,1-14 0,5 41-152,-2-6 206,0 0 0,14 21 0,-13-23 54,0-1 0,1 0-1,1-1 1,10 10 0,-15-15-31,1 0-1,0 0 0,0 0 1,0-1-1,0 0 1,0 0-1,1 0 0,-1 0 1,0-1-1,1 1 1,-1-1-1,10 1 0,-4-2 1,0-1 0,0 1 0,1-2 0,-1 1 0,-1-1 0,1-1 1,0 0-1,-1-1 0,1 1 0,-1-2 0,0 1 0,0-1 0,-1-1 0,11-8 0,-3 2-40,-1-1 0,-1-1 0,0-1 0,-1 0-1,-1 0 1,15-25 0,-23 34 20,0-1-1,0-1 0,-1 1 0,0 0 1,0-1-1,-1 0 0,3-15 1,-4 21 0,-1 0 0,0-1 0,0 1 0,0-1 0,0 1 0,0-1 0,-1 1 0,1-1 0,-1 1 0,0-1 0,1 1 0,-1 0 0,0 0 0,0-1 0,0 1 0,-1 0 0,1 0 0,-1 0 0,1 0 0,-1 0 0,1 0 0,-1 1 0,0-1 0,0 0 0,0 1 0,0-1 0,-4-1 0,3 2-13,-1 0 0,1-1-1,-1 2 1,1-1 0,-1 0 0,1 1 0,-1 0-1,0-1 1,1 1 0,-1 1 0,-3-1 0,-2 1-32,0 0 21,-1-1-1,1 2 0,0 0 0,-1 0 1,1 0-1,0 1 0,-13 6 0,16-6 18,0 1 0,0 0 0,0 0 0,1 0 0,0 0 0,-1 1 0,1 0 0,1 0 0,-1 1 0,1-1 0,-4 7 0,0 2 33,2-1 0,-1 2 0,2-1 0,0 1 1,0 0-1,1 0 0,1 0 0,-2 28 0,4-29 16,1-1-1,0 0 1,1 1 0,1-1-1,0 0 1,0 0 0,1 0-1,1 0 1,0 0-1,11 19 1,-11-25-12,1 0-1,0-1 1,0 0 0,0 0-1,1 0 1,0-1 0,0 0-1,0 0 1,1 0 0,0-1-1,0 0 1,0 0 0,13 4-1,1 0-21,1-2 1,0 0-1,36 4 0,-34-7 7,-1-1 0,1-1 0,-1-1 0,1-2 0,33-5 0,-41 4-13,-1-1 1,0-1-1,-1 0 0,1 0 0,-1-1 0,0-1 0,-1-1 1,1 0-1,18-16 0,16-21-2,-2-3 0,48-64 0,-22 24 0,-46 58 18,72-88-74,-80 93 45,-1-1 1,26-52 0,-38 68 24,-1-1 0,6-20 0,-9 26-11,0 1 0,-1 0-1,1-1 1,-1 1 0,0-1-1,0 1 1,0-1 0,-1 1-1,-1-7 1,2 10-10,0 1 0,-1-1 1,1 0-1,0 0 0,-1 1 0,1-1 0,-1 0 0,1 1 1,-1-1-1,1 0 0,-1 1 0,1-1 0,-1 1 0,1-1 1,-1 1-1,0-1 0,1 1 0,-1 0 0,0-1 0,0 1 1,1 0-1,-1-1 0,0 1 0,0 0 0,0 0 0,1 0 1,-1-1-1,0 1 0,0 0 0,0 0 0,1 0 0,-1 1 1,0-1-1,0 0 0,0 0 0,-1 1 0,-3 0-29,0 1 1,0 0-1,0 0 0,-5 3 0,6-3 31,-15 10 0,0 1 0,1 1 0,0 0 0,1 1 0,-15 17 0,13-13-61,4-2 111,0 0 0,1 0 0,1 1 0,1 1 0,0 0 0,1 1 0,-13 36 0,7-6 0,1 1 1,-8 56-1,15-66-37,3-18 1,2-1 1,-2 28 0,4-28-10,1-7 0,1-1 0,1 19 0,0-10 0,-1-17 0,0 0 0,1 0 0,-1 0 0,1 0 0,1 0 0,1 6 0,-3-11 0,1 1 0,0-1 0,0 0 0,0 1 0,0-1 0,0 0 0,0 1 0,0-1 0,0 0 0,0 0 0,0 0 0,1 0 0,-1 0 0,0 0 0,1 0 0,-1-1 0,0 1 0,1-1 0,-1 1 0,1-1 0,0 1 0,-1-1 0,1 0 0,-1 1 0,1-1 0,0 0 0,2 0 0,18-1-1,-1 0 0,1-1 1,0-1-1,-1-1 0,0-1 0,39-14 1,-45 14 2,81-37 1,-84 36-3,0-2 0,0 1 0,0-2 0,-1 0 0,17-17 0,9-20 0,-2-1 0,30-56 0,25-52 0,-40 67 0,-35 63 0,-1-2 0,-2 1 0,0-2 0,8-32 0,-18 52 5,0-1 0,-1 0-1,1-10 1,-2 16-11,0 1 0,0-1 0,-1 0 0,1 1-1,0-1 1,-2-4 0,1 7-4,1-1 0,0 1 0,-1-1 1,1 0-1,0 1 0,-1-1 0,1 1 0,0-1 0,-1 0 0,1 1 0,-1-1 0,1 1 1,-1 0-1,0-1 0,1 1 0,-1-1 0,1 1 0,-1 0 0,0 0 0,1-1 0,-1 1 1,0 0-1,0 0 0,-2 0-3,1 0 0,0 1 0,0-1 0,0 1 0,-1 0 0,1 0 0,0 0 0,0 0 0,0 0 0,0 0 0,0 1 0,1-1 0,-1 0 0,0 1 0,1 0 0,-3 2 0,1-1-1,-7 8 22,0 0 0,-10 15 1,10-12 9,-7 9 44,2 1 1,1 1 0,0 0-1,2 1 1,-12 37 0,10-16-38,2 0 1,-8 60 0,16-75-26,2-1 0,1 44 0,2-56 0,1 0 0,1-1 0,1 1 0,0-1 0,9 22 0,-12-35-27,1-1-1,0 1 1,1 0-1,-1-1 1,1 0-1,0 0 1,0 0-1,0 0 1,1 0 0,-1 0-1,1-1 1,0 0-1,0 1 1,0-2-1,8 6 1,-6-6-386,-1 0-1,1-1 1,-1 1 0,1-1 0,0 0 0,0 0 0,-1-1-1,1 0 1,0 0 0,0 0 0,0-1 0,0 0-1,8-2 1,-2 0-1469,0 0-1,0-1 0,0 0 1,-1-1-1,1-1 1,-1 0-1,-1 0 0,20-15 1,12-14-3238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1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336 459 1472,'-4'3'15616,"-15"-2"-16188,-21 3 2086,15 0-1011,4 0 21,1 1 0,-36 13 0,53-17-480,-6 3 66,-1 0 1,1 1 0,0 0-1,1 1 1,-1-1 0,1 2-1,0-1 1,0 1 0,1 0-1,0 1 1,1-1 0,-1 1-1,1 1 1,-6 11 0,8-13-55,0 0 0,1 0 0,0 1 0,1-1 0,0 1 0,0 0 0,0-1 0,1 1 0,0 0 0,0 0 0,1 0 0,0 0 1,1 0-1,0 0 0,0 0 0,0-1 0,1 1 0,5 12 0,-6-16-34,1-1-1,-1 1 1,1-1 0,0 0-1,0 0 1,0 0 0,0 0-1,1 0 1,-1 0 0,1 0-1,0-1 1,0 1-1,0-1 1,0 0 0,0 0-1,0 0 1,1-1 0,-1 1-1,0-1 1,1 1 0,0-1-1,-1 0 1,1-1 0,-1 1-1,1-1 1,0 1 0,0-1-1,-1 0 1,1 0 0,0-1-1,0 1 1,4-2 0,2-2 22,1 0 1,-1 0 0,-1-1 0,1 0 0,-1-1 0,1 0 0,-2-1-1,1 0 1,-1 0 0,0-1 0,0 1 0,7-12 0,-9 11 3,0 0-1,0-1 1,-1 0 0,0 0 0,0-1 0,-1 1 0,-1-1 0,1 0-1,-2 0 1,1 0 0,-1 0 0,1-21 0,-4 28-70,1-1 0,0 0 1,-1 1-1,0-1 0,0 0 0,0 1 1,0-1-1,-1 1 0,1 0 0,-1-1 1,0 1-1,0 0 0,0 0 0,0 0 1,-4-4-1,5 6 12,-1 0 0,1 0 0,0 0 0,0 0 0,-1 0 0,1 0-1,-1 1 1,1-1 0,0 0 0,-1 1 0,0-1 0,1 1 0,-1-1 0,1 1 0,-1 0 0,1-1 0,-1 1 0,0 0 0,1 0 0,-1 0 0,0 1 0,1-1 0,-1 0 0,1 0 0,-1 1 0,1-1-1,-1 1 1,1 0 0,-1-1 0,1 1 0,-1 0 0,1 0 0,0 0 0,-1 0 0,1 0 0,-1 1 0,1-1 18,0 0 0,0-1 0,1 1 0,-1-1 0,0 1 0,1 0 0,-1 0 0,1-1 0,-1 1 0,1 0 0,-1 0 0,1 0 0,0-1 0,-1 1 0,1 0-1,0 0 1,0 0 0,-1 0 0,1 0 0,0 0 0,0 0 0,0 0 0,0 0 0,0 1 0,1-1 19,0 0 0,-1 0 0,1 1 0,0-1-1,-1 0 1,1 0 0,0 0 0,0 0 0,0 0 0,0 0 0,0 0-1,0 0 1,0 0 0,2 1 0,2 0 29,-1 0 0,1 0-1,-1 0 1,1 0 0,0 0 0,0-1-1,0 0 1,6 1 0,3-2 48,0-1 0,0 0-1,1 0 1,-1-2 0,0 1 0,-1-2 0,1 0 0,-1-1-1,1 0 1,-1-1 0,-1 0 0,23-16 0,-13 6-20,0-1 0,-2-1 1,0-1-1,-1-1 0,29-39 1,-20 21-48,-1-1 1,21-43-1,62-135 752,-132 289 187,-31 90-980,-1 0-72,29-76 104,-67 208 568,59-203-345,-57 109-1,30-86 60,-88 124-1,124-202-233,13-18-15,-1-2-1,0 1 1,-2-1-1,-14 14 1,27-29-73,0 0 1,0-1-1,0 1 1,0 0-1,0 0 1,0 0-1,0-1 0,0 1 1,0 0-1,-1-1 1,1 1-1,0-1 1,0 1-1,-1-1 1,1 0-1,0 0 1,-1 1-1,1-1 1,0 0-1,-1 0 1,1 0-1,0-1 1,-1 1-1,1 0 0,0 0 1,0-1-1,-1 1 1,1 0-1,0-1 1,0 0-1,-1 1 1,1-1-1,0 0 1,0 1-1,0-1 1,0 0-1,0 0 1,0 0-1,0 0 1,0 0-1,0-2 1,-3-2-64,1 0 0,0 0 0,0-1 0,1 0 1,0 1-1,0-1 0,-2-10 0,1 4 90,1 0-1,1 0 1,0 0 0,1 0-1,0 0 1,1 0 0,0 0-1,1 0 1,1 0 0,-1 1-1,2-1 1,0 1 0,0 0-1,1 0 1,0 0 0,1 0-1,0 1 1,1 0 0,0 0-1,1 1 1,0 0 0,0 0-1,1 1 1,0 0 0,0 0-1,1 1 1,15-8 0,5-2 288,1 2 1,0 0-1,47-13 1,-17 11-39,63-9 0,6 13-809,-44 11-4197,-35 5-1611,-1 4-5499,-24-3 7409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1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37 2816,'0'-30'5708,"0"23"-2742,0 21-2350,-6 305 2739,6-145-2132,1-82-558,4 142 924,1-176-1167,-4-33 116,-1-32-2094,-1 1-1,1-1 0,1 1 1,-1 0-1,1 0 1,3-8-1,7-11-1429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1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60 719 6144,'0'0'112,"-1"0"0,1 0 1,0 0-1,-1 0 1,1-1-1,0 1 0,-1 0 1,1 1-1,0-1 0,-1 0 1,1 0-1,0 0 0,-1 0 1,1 0-1,0 0 0,-1 0 1,1 0-1,0 0 0,0 1 1,-1-1-1,1 0 0,0 0 1,0 0-1,-1 1 0,1-1 1,0 0-1,0 0 0,0 1 1,-1-1-1,1 1 3,0-1 0,1 0 0,-1 1 0,0-1 0,0 0 0,1 0 0,-1 1 0,0-1 1,1 0-1,-1 0 0,0 0 0,1 1 0,-1-1 0,0 0 0,1 0 0,-1 0 0,0 0 0,1 0 0,-1 0 0,0 0 0,1 0 0,-1 0 0,1 0 0,-1 0 0,0 0 1,1 0-1,-1 0 0,12-1 583,0 0 0,-1 0 0,1-1 0,-1-1 0,0 0 1,12-5-1,5-3 130,31-19 0,-36 16-420,-1-1 0,-1-1 0,33-32 0,-18 14 344,-35 34-720,16-12 672,-17 12-689,0-1 1,1 1-1,-1 0 0,0 0 1,0 0-1,1 0 0,-1 0 1,0 0-1,0 0 0,1 0 1,-1 0-1,0 0 0,0 0 1,1 0-1,-1 0 0,0 0 1,0 0-1,1 0 0,-1 0 1,0 0-1,0 0 0,1 1 1,-1-1-1,0 0 0,0 0 1,1 0-1,-1 1 8,0-1 0,1 1 0,-1 0 0,0-1 0,0 1 0,1-1 0,-1 1 0,0 0 0,0-1 0,0 1 0,0 0 0,0-1 0,0 1 1,0 0-1,0-1 0,-1 2 0,-12 55 622,-2 4-290,-7 34 612,-51 130-1,-36 15-38,64-143-551,3 1 0,-28 107-1,66-191-294,-12 24-1,7-17-52,7-18-34,2-5-34,2-12-66,0-2 73,5-23 25,1 0 0,2 1 1,19-47-1,58-115-349,-34 83 328,2-15 149,42-95-2,-72 173-85,15-33 79,-31 72-65,0 0-1,0 1 0,17-20 0,-16 22 34,1 1 0,0 0 0,1 0 0,0 2-1,17-13 1,-25 20-47,-1 0-1,1 0 0,0 1 1,0-1-1,0 1 1,-1 0-1,1 0 1,0 0-1,0 0 1,1 1-1,-1-1 1,0 1-1,0 0 1,0 0-1,0 1 0,0-1 1,0 1-1,0 0 1,0 0-1,0 1 1,0-1-1,0 1 1,-1-1-1,1 1 1,6 5-1,-6-4 5,-1 0 0,1 0 0,0 0 0,-1 1 1,0-1-1,0 1 0,0 0 0,0 0 0,0 0 0,-1 1 0,0-1 0,0 1 0,2 6 0,-2-4-19,-1-1 0,0 0 0,0 1 0,0-1 0,-1 1 0,0-1 0,-1 0 0,1 1 0,-1-1-1,-3 10 1,-9 26 144,-1 0 0,-3-1-1,-39 71 1,50-102-106,0 0 1,-1 0-1,0 0 0,-1-1 1,1 0-1,-14 10 0,19-17-68,0 0 0,-1 0 0,0 0 1,1 0-1,-1-1 0,0 0 0,0 1 0,0-1 0,0 0 0,0 0 0,0-1 0,0 1 1,0-1-1,0 1 0,0-1 0,0 0 0,0 0 0,-1 0 0,1-1 0,0 1 0,0-1 1,0 0-1,0 0 0,0 0 0,0 0 0,0 0 0,1-1 0,-6-2 0,3-1-82,0 1-1,0-2 0,0 1 0,0 0 1,1-1-1,0 0 0,0 0 0,0 0 0,1-1 1,0 1-1,-3-10 0,6 16 87,0 0 0,0-1 0,-1 1 0,1 0 0,0-1 0,0 1 1,0 0-1,0 0 0,0-1 0,0 1 0,-1 0 0,1-1 0,0 1 0,0 0 0,0-1 0,0 1 0,0 0 0,0-1 0,0 1 0,0 0 1,0 0-1,0-1 0,1 1 0,-1 0 0,0-1 0,0 1 0,0 0 0,0-1 0,0 1 0,0 0 0,1 0 0,-1-1 0,0 1 0,0 0 0,0 0 1,1-1-1,-1 1 0,0 0 0,0 0 0,1 0 0,-1 0 0,0-1 0,1 1 0,-1 0 0,0 0 0,0 0 0,1 0 0,-1 0 0,0 0 1,1 0-1,0 0 0,20 6 52,-6-1 3,-4-4 14,0 1 0,0-1 0,0-1 0,0 0 0,0-1 0,21-3 0,-1-3 87,32-11-1,-20 3-144,-1-2-1,-1-2 1,0-2-1,-2-1 1,59-43-1,-77 47 39,0-1-1,24-28 0,-31 31-37,-7 9 35,-1-1-1,0 1 0,7-14 1,-11 17-29,0 0 0,0 0 0,-1 0 1,1 0-1,-1 0 0,0-1 1,0 1-1,-1 0 0,1-8 0,13 15-383,-11-1 380,1 0 1,-1 0-1,1 0 1,-1 0-1,0 0 0,0 1 1,0-1-1,0 1 1,0 0-1,0 0 1,-1 0-1,0 0 0,1 0 1,-1 1-1,-1-1 1,1 1-1,0-1 0,-1 1 1,1 0-1,-1-1 1,0 1-1,-1 0 0,2 5 1,-1 9 5,0 1 1,0 0-1,-5 31 0,2-21 76,0 12 33,-2 17-12,5 65-1,0-117-107,-1 0-7,0 0 0,1 0 0,0-1 0,4 12 0,-5-16 0,0 0 1,1 1-1,-1-1 0,1 0 0,0 0 1,-1 0-1,1 0 0,0 0 1,0 0-1,-1 0 0,1-1 0,0 1 1,0 0-1,0 0 0,0-1 0,0 1 1,0 0-1,0-1 0,1 1 0,-1-1 1,0 1-1,0-1 0,0 0 0,0 0 1,1 1-1,-1-1 0,0 0 1,0 0-1,3 0 0,0-1-22,1 0 0,-1 0 1,1 0-1,-1-1 0,0 1 0,1-1 0,-1 0 1,6-4-1,32-24-56,-26 17 66,360-241-341,-369 250 409,-1 0 0,1 1-1,10-4 1,-52 56 18,2 1 1,2 1-1,-27 62 0,55-104-46,0-1-1,0 0 0,1 0 0,0 1 1,1-1-1,0 1 0,0 0 1,0-1-1,2 10 0,-1-15-15,0-1 0,0 1-1,1 0 1,-1-1 0,1 1 0,0 0 0,0-1-1,0 0 1,0 1 0,0-1 0,0 1-1,1-1 1,-1 0 0,1 0 0,0 0 0,-1 0-1,1 0 1,0 0 0,0 0 0,0-1 0,0 1-1,1-1 1,-1 1 0,0-1 0,1 0-1,-1 0 1,1 0 0,-1 0 0,1 0 0,-1-1-1,1 1 1,0-1 0,3 0 0,-1 1-16,-1-1 0,1 0 1,-1 0-1,1-1 0,-1 1 0,1-1 1,-1 0-1,0 0 0,1-1 0,-1 1 1,0-1-1,0 0 0,0 0 1,0-1-1,0 1 0,0-1 0,-1 0 1,1 1-1,-1-2 0,0 1 0,4-5 1,0-2-12,0-1 1,-2 0 0,1 0-1,-1 0 1,-1 0-1,0-1 1,4-20-1,-3 7-88,-2 0 0,1-46 0,-3 62 99,-2 0 0,1 0 0,-1 1 1,-1-1-1,1 0 0,-2 0 0,-3-9 0,5 15-1,0-1 0,-1 1 0,0 0 0,0 0 0,0 0 0,0 1-1,-1-1 1,1 0 0,-1 1 0,1-1 0,-1 1 0,0 0 0,0 0 0,0 0-1,0 1 1,0-1 0,0 0 0,-1 1 0,1 0 0,0 0 0,-5-1-1,-2 1 16,0 0 0,0 0 0,0 1-1,0 1 1,0-1 0,0 2 0,0-1-1,-13 5 1,7 2-201,15-3 98,9 1 56,1-2 14,1-1 0,-1-1 0,0 0 0,1 0 0,-1-1 0,1 0 0,17-1 0,-2-2-100,46-8 0,36-19-37,-34 7 106,-9 6 166,3 0-45,0-4 0,69-29 0,-125 44-38,-1-1-1,1 0 1,-1-1 0,0 0-1,-1 0 1,0-1-1,0-1 1,9-9-1,-8 4 11,0 1-1,-1-1 1,0-1-1,-1 0 1,7-17-1,-1-6 52,-2-1 0,-2 0 0,10-80-1,-13 78-18,-5 33-20,0-1 0,0 1 0,-1-1 1,0 1-1,-1-1 0,1 0 1,-2 0-1,1 1 0,-4-16 0,4 24-42,0-1-1,0 1 0,-1-1 0,1 1 0,0 0 1,0-1-1,0 1 0,0 0 0,-1-1 0,1 1 0,0-1 1,0 1-1,-1 0 0,1-1 0,0 1 0,0 0 1,-1 0-1,1-1 0,0 1 0,-1 0 0,1 0 0,-1-1 1,1 1-1,0 0 0,-1 0 0,1 0 0,-1 0 1,1 0-1,0 0 0,-1-1 0,1 1 0,-1 0 1,1 0-1,-1 0 0,1 0 0,0 1 0,-1-1 0,1 0 1,-1 0-1,1 0 0,0 0 0,-1 0 0,1 0 1,-1 1-1,1-1 0,0 0 0,-1 0 0,1 1 0,0-1 1,-1 1-1,-16 16 74,-10 23-20,2 1 0,-22 50 0,16-30-52,-22 33 77,-20 40 156,58-101-161,1 2 0,1 0 0,2 0-1,-6 40 1,12-47-25,1 0 0,2 1 0,1-1 0,1 0-1,1 1 1,5 27 0,-4-47-32,0 0 0,0-1-1,1 1 1,0-1 0,0 0 0,1 0 0,8 14 0,-9-18-16,0 0 0,0 0 0,1 0 0,-1-1 0,1 1 0,0-1 0,0 0 0,0 0 0,0 0 0,1 0 0,-1-1 0,1 1 0,0-1 0,8 2 0,-6-2-18,0-1 0,1 0 1,-1 0-1,0-1 0,1 1 0,-1-2 1,0 1-1,0-1 0,1 0 1,9-3-1,-6 0-33,0 0-1,-1-1 1,1 0 0,-1 0 0,0-1-1,9-7 1,8-11-29,0 0 0,-1-1 0,26-35 0,-43 49 115,7-7 13,53-67 152,-72 93-165,0 1 0,1-1 0,-3 13 0,-1 8 13,-4 7-92,1 1 0,3 0 0,-4 72 0,10-104 54,0 1-1,0 0 1,1 0 0,0 0-1,0-1 1,1 1 0,-1-1-1,1 1 1,4 7-1,-4-11-4,-1 1 0,1-1 0,-1 0 0,1 0 0,0 1-1,0-1 1,0 0 0,0 0 0,1-1 0,-1 1 0,0 0-1,1-1 1,-1 0 0,1 1 0,-1-1 0,1 0 0,0 0-1,0 0 1,-1-1 0,1 1 0,4 0 0,-2-1-6,-1 0 0,0 0 0,0-1 0,0 1 0,0-1 0,1 0 0,-1 0 0,0 0 0,0 0 0,-1-1 0,1 1 0,0-1 0,0 0 0,-1-1 0,1 1 0,5-5 0,-5 3-20,0-1 1,1 0-1,-1 0 0,-1 0 0,1 0 0,-1 0 1,0-1-1,0 1 0,-1-1 0,4-10 0,-2 3-2,-1 0 0,-1 0 0,0 0 0,-1 0 1,0-1-1,-1 1 0,0 0 0,-4-25 0,3 33 16,0 1 0,0-1 0,0 0 1,-1 1-1,0-1 0,0 1 0,0 0 1,0-1-1,-1 1 0,1 0 0,-1 0 0,0 0 1,-1 1-1,1-1 0,0 1 0,-1 0 1,0 0-1,0 0 0,0 0 0,0 1 1,0-1-1,-1 1 0,1 0 0,-1 1 1,1-1-1,-9-1 0,8 2 6,1 1-1,0 0 1,0-1-1,-1 2 1,1-1-1,0 0 1,0 1-1,0 0 1,0 0-1,0 0 1,0 0-1,0 1 1,0 0-1,-6 3 1,-9 3 7,-3 7-122,67-36 27,7-1-69,61-17 0,-82 29 83,40-14 348,113-21 1,-178 44-239,1 0 0,-1 0 1,0 1-1,1 0 0,-1 0 1,0 1-1,1-1 0,-1 1 1,0 1-1,12 3 0,-15-3-36,1 0 0,-1 0 0,1 0-1,-1 0 1,0 1 0,0-1 0,0 1 0,0 0-1,-1-1 1,1 1 0,-1 1 0,1-1-1,-1 0 1,0 1 0,0-1 0,-1 1-1,1-1 1,1 6 0,-1 1-3,1 1 0,-1 0 0,-1 0 0,0-1 0,0 1 0,-1 13 0,-11 66 0,4-39 0,2 4 0,26-79 0,-1 0 0,16-28 0,3-3 0,-39 55 0,61-74-5,-53 65 14,0 1 0,1 0 0,0 0 0,1 1 0,-1 0 1,12-5-1,-20 11-10,0 1 0,0-1-1,1 0 1,-1 1 0,0-1 0,0 1 0,1 0 0,-1-1 0,0 1 0,0 0 0,1 0 0,-1 0 0,0 0 0,1 0 0,-1 0 0,0 0-1,1 1 1,-1-1 0,0 0 0,0 1 0,1-1 0,-1 1 0,0-1 0,0 1 0,0-1 0,0 1 0,1 0 0,-1 0 0,0 0 0,0 0-1,-1-1 1,1 1 0,0 0 0,0 0 0,0 1 0,1 1 0,1 4-2,0 0-1,0 0 1,0 0-1,-1 0 1,2 9-1,-2-7 17,10 47 21,-4-21-26,13 42 0,-17-68-14,-1 1 1,2-1-1,-1 0 1,1 0-1,0-1 1,1 1-1,0-1 0,1 0 1,7 7-1,-9-11-30,0 0 0,0 0-1,1 0 1,-1-1-1,1 1 1,0-1 0,0-1-1,0 1 1,0-1-1,1 0 1,10 1 0,-12-2-423,0-1 1,-1 0 0,1 0-1,0 0 1,0 0-1,8-3 1,-9 2-370,0 0 0,0 0 0,0-1 0,0 0-1,0 0 1,-1 0 0,1 0 0,4-4 0,-7 6 494,0-1 0,-1 0 0,1 1-1,0-1 1,0 0 0,-1 0 0,1 0 0,0 0 0,-1 1-1,1-1 1,-1 0 0,1 0 0,0-2 0,-1 1-142,0 0 0,0 0-1,0-1 1,0 1 0,0 0 0,-1 0 0,1 0 0,-1 0-1,-1-4 1,-12-32-3966,0 2 1514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2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90 7136,'-5'-3'413,"2"1"54,-1 1-1,0-1 0,1 0 0,0-1 1,-1 1-1,1-1 0,-3-2 1,6 5-376,0 0-1,0-1 1,0 1 0,0 0 0,0 0 0,0 0 0,0 0 0,0-1-1,0 1 1,0 0 0,0 0 0,0 0 0,0 0 0,0-1 0,0 1-1,0 0 1,0 0 0,0 0 0,0 0 0,0-1 0,0 1 0,0 0-1,1 0 1,-1 0 0,0 0 0,0 0 0,0-1 0,0 1 0,0 0-1,0 0 1,1 0 0,-1 0 0,0 0 0,0 0 0,0 0 0,0 0-1,1-1 1,-1 1 0,0 0 0,0 0 0,0 0 0,0 0 0,1 0-1,-1 0 1,0 0 0,13-2 1934,-9 1-971,138-21 5107,71 8-4182,-146 11-1351,263-10 17,-254 11-739,106-2-1058,-2 15-5282,-171-9 5393,0-1-1,0 1 0,0 1 0,0-1 1,0 1-1,-1 1 0,1 0 0,10 7 1,14 16-3007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2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126 914 4480,'-19'5'9696,"19"1"-4438,1-7-5037,0 0-1,-1 0 1,1 0 0,0 0 0,0 0-1,-1 1 1,1-1 0,0 0-1,0 1 1,0-1 0,0 0 0,0 1-1,0-1 1,1 1 0,8-6 404,-6 2-370,1 0 0,-1 0 0,1-1 1,-1 0-1,0 0 0,5-9 0,18-38 364,-21 39-496,7-14 14,58-114 573,-51 105-416,45-61-1,84-80-5,-129 155-240,-1-2 0,0 0 0,-2-2 0,-1 0 0,14-30 0,17-69-9,-44 115-67,-3 10 31,0 0 0,1-1 0,-1 1 0,0-1 0,0 1 0,0-1 0,0 1 1,0 0-1,0-1 0,0 1 0,0-1 0,0 1 0,0-1 0,0 1 0,0-1 0,0 1 0,0-1 0,0 1 0,0 0 0,0-1 0,-1 1 0,1-1 0,0 0 0,-1 1-3,1 0 1,-1 0-1,1 1 0,-1-1 1,1 0-1,-1 0 0,1 0 0,-1 0 1,1 1-1,-1-1 0,1 0 0,0 0 1,-1 1-1,1-1 0,0 0 0,-1 1 1,1-1-1,0 0 0,-1 1 0,1-1 1,0 1-1,-1-1 0,1 0 0,0 1 1,0-1-1,-1 2 0,-6 8-64,-100 145 128,70-105-79,2 1 0,3 2 0,-26 58 0,-63 173-74,23-50 323,77-188-184,-1 3 24,-50 84 0,53-100-63,13-22 69,0-1 0,-8 11-1,14-21-90,-1 1 0,1-1 0,-1 1-1,1-1 1,0 1 0,-1-1 0,1 1-1,-1-1 1,1 0 0,-1 1-1,1-1 1,-1 0 0,0 0 0,1 1-1,-1-1 1,1 0 0,-1 0-1,0 0 1,1 0 0,-1 1 0,1-1-1,-1 0 1,0 0 0,0-1 0,1 1-5,-1 0 0,1 0 0,-1 0 0,1-1 0,0 1 0,-1 0 1,1 0-1,-1-1 0,1 1 0,0 0 0,-1-1 0,1 1 1,0 0-1,0-1 0,-1 1 0,1-1 0,0 1 0,0 0 0,0-1 1,-1 1-1,1-1 0,0 1 0,0-1 0,0 1 0,0-1 1,0 1-1,0-1 0,0 1 0,0-1 0,1-7-83,0 0-1,1 1 1,0-1-1,0 1 1,0-1-1,7-10 1,-6 9 43,5-8-15,1 1-1,0 0 1,2 0-1,17-21 1,-6 12-12,39-36 1,-28 34 37,47-30 0,-11 9-4,7-6-24,281-222 338,-329 253 39,46-31 0,-73 54-291,-1 0 0,0 0 0,1-1 0,-1 1 0,0 0 0,1 0 0,-1-1 0,0 1 0,1 0 0,-1 0 0,1 0 0,-1 0 0,0 0 0,1 0 0,-1 0 0,1 0 0,-1 0 0,1 0-1,-1 0 1,0 0 0,1 0 0,-1 0 0,1 0 0,0 0 0,-1 0-3,0 1-1,0-1 0,1 0 0,-1 1 0,0-1 0,0 1 1,0-1-1,0 0 0,1 1 0,-1-1 0,0 1 1,0-1-1,0 0 0,0 1 0,0-1 0,0 1 0,0-1 1,0 1-1,0 0 0,-7 25 179,6-25-180,-132 360 824,132-359-810,-5 14 82,-7 27-1,12-39-68,0 0-1,0 0 1,1 0-1,0 0 1,-1 0-1,1 0 0,1 0 1,-1 0-1,1 0 1,-1 0-1,1 0 1,2 6-1,-2-8-29,0-1-1,0 0 1,0 1-1,-1-1 0,1 0 1,0 0-1,1 0 1,-1 0-1,0 0 1,0 0-1,0 0 1,0 0-1,1-1 1,-1 1-1,0 0 1,1-1-1,-1 1 1,1-1-1,-1 1 0,1-1 1,-1 0-1,1 0 1,-1 1-1,1-1 1,-1 0-1,1 0 1,2-1-1,0 0-11,1 1 1,-1-1-1,1-1 0,-1 1 0,0-1 0,0 1 1,0-1-1,5-4 0,-2 2 14,-1-1-1,-1 0 1,1 0-1,0 0 1,-1-1-1,0 0 1,-1 0-1,6-9 1,-3 4-49,-1 0 0,-1 0 0,0-1 0,-1 0 1,0 0-1,-1 0 0,0-1 0,1-14 0,-2 6 83,0 1 1,-2-1-1,-1 0 0,-4-27 0,3 37-88,-1 0 0,0 0 0,-1 0 0,-1 1 0,1 0 1,-2-1-1,1 2 0,-1-1 0,-10-10 0,16 19 50,0 1 0,0 0 0,0 0 0,0-1 0,0 1 0,0 0-1,0-1 1,0 1 0,0 0 0,0 0 0,0-1 0,0 1 0,0 0 0,0-1 0,0 1 0,1 0 0,-1 0 0,0-1 0,0 1 0,0 0 0,0 0 0,0-1 0,1 1 0,-1 0 0,0 0 0,0 0 0,1-1 0,-1 1-1,0 0 1,0 0 0,0 0 0,1-1 0,15-9-43,22-6-44,-11 7 148,0 2 0,0 1 0,30-2 0,-37 6-35,0 1-1,0 0 1,0 2-1,1 1 0,20 3 1,-34-3 35,1 0 0,-1 0-1,0 1 1,0 0 0,0 0 0,0 1 0,0-1 0,-1 1 0,1 1 0,10 10-1,-10-8 28,0 0-1,-1 0 1,-1 1-1,1 0 0,-1 1 1,0-1-1,6 16 1,-2 5 129,-1 1 0,-1 0 1,-2 0-1,3 45 1,-6-59-139,0-1 0,0 0-1,2 1 1,0-1 0,12 28 0,-14-38-86,1 0-1,-1-1 1,1 1-1,1-1 0,-1 0 1,0 0-1,1 0 1,0 0-1,5 4 0,-6-6-71,1 0 1,-1 0-1,0-1 0,1 1 0,0-1 0,-1 1 0,1-1 0,0 0 0,-1-1 0,1 1 0,0-1 0,0 1 0,0-1 0,5-1 0,11-1-1395,-1 0 0,1-2 0,-1 0-1,0-1 1,0-1 0,0-1-1,26-14 1,4-13-3998,-37 26 4229,51-36-3309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2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109 973 2720,'-4'0'148,"0"-1"-1,1 1 1,-1 1 0,0-1-1,0 0 1,0 1 0,1 0-1,-1 0 1,0 0 0,1 0-1,-1 1 1,1-1 0,0 1-1,-1 0 1,-3 3 0,-8 8 1411,-6 5 1051,20-17-2345,0 0 1,0 1 0,0-1-1,0 0 1,0 0 0,1 1 0,-1-1-1,0 0 1,1 1 0,-1-1-1,1 0 1,0 1 0,-1-1-1,1 3 1,0-3-190,0-1 0,0 0-1,0 1 1,0-1 0,0 0 0,0 1 0,0-1 0,0 1-1,0-1 1,0 0 0,0 1 0,0-1 0,0 0-1,1 1 1,-1-1 0,0 0 0,0 1 0,0-1 0,1 0-1,-1 0 1,0 1 0,0-1 0,1 0 0,-1 0 0,0 1-1,1-1 1,-1 0 0,0 0 0,0 0 0,1 0-1,-1 1 1,0-1 0,1 0 0,-1 0 0,1 0 0,-1 0-1,0 0 1,1 0 0,-1 0 0,0 0 0,1 0-1,-1 0 1,1 0 0,17-6 1869,-14 4-1546,4-1-150,-1 0 0,-1-1 0,1 0 0,0-1 0,-1 1 0,7-7 0,32-35 333,-23 19-242,23-36 1,-14 17-94,91-143 769,-60 89-923,-57 92-124,-1 2-19,0 0 1,0 0-1,6-7 1,-9 13 52,-1 0 0,1 0 0,-1-1 0,0 1 0,1 0 0,-1 0 0,1-1 0,-1 1 0,0 0 0,1 0 0,-1 0 0,1 0 0,-1 0 0,1 0 0,-1 0 0,1 0 0,-1 0 0,1 0 0,-1 0 0,0 0 0,1 0 0,-1 0 0,1 0 0,-1 0 0,1 1 0,-1-1 0,0 0 0,1 0 0,-1 0-1,1 1 1,-1-1 0,0 0 0,1 0 0,-1 1 0,0-1 0,1 1 0,-1-1 0,0 0 0,0 1 0,1-1 0,-1 0 0,0 1 0,0-1 0,1 1 0,11 23 337,-10-19-281,1 2 4,-1 0 0,0 0-1,0 0 1,-1 1-1,0-1 1,1 11 0,-4 49 175,1-41-221,-14 166 108,11-163-66,-2-1 0,-1 1 1,-1-1-1,-18 40 0,20-57-92,0 0 0,-1-1 0,-1 1 0,1-2 0,-13 13 1,16-19-50,0 0 1,1 0 0,-1 0-1,-1-1 1,1 1 0,0-1-1,-1 0 1,1 0-1,-1 0 1,1-1 0,-1 0-1,0 0 1,0 0 0,1 0-1,-1-1 1,0 0 0,0 0-1,0 0 1,0 0 0,0-1-1,0 0 1,1 0 0,-9-3-1,3 1-15,0-1 0,0 0 0,1-1 0,0 0 0,0-1 0,0 0 0,0 0 0,1-1 0,-14-14 0,13 10-33,0-1 0,0-1 1,1 1-1,1-1 0,-10-25 0,40 88 429,-20-43-253,0 1 0,0-1-1,1 0 1,0 0 0,1-1 0,-1 1 0,1-1-1,0 0 1,1 0 0,-1 0 0,1-1 0,0 0-1,1 0 1,-1-1 0,1 0 0,0 0-1,0 0 1,0-1 0,1 0 0,-1 0 0,1-1-1,0 0 1,0 0 0,-1-1 0,1 0 0,0 0-1,0-1 1,15-1 0,-9-1-26,-1-1 0,1 0 0,-1 0 0,0-1-1,-1-1 1,1-1 0,-1 1 0,0-2 0,21-14 0,2-6 59,53-51-1,-81 71-77,21-22 162,-2 0 1,-1-2-1,-2-1 0,31-54 0,-29 36 407,-23 45-489,1 0-1,-2-1 1,1 0 0,-1 1 0,0-1 0,1-12 0,-2 18-81,0 0-1,0 0 1,0 0-1,0 0 1,0 0-1,0 0 1,1 0-1,-1 0 1,0 0-1,0 0 0,0-1 1,0 1-1,0 0 1,0 0-1,0 0 1,0 0-1,0 0 1,0 0-1,0 0 1,0 0-1,0 0 1,0 0-1,0-1 1,0 1-1,0 0 1,0 0-1,-1 0 0,1 0 1,0 0-1,0 0 1,0 0-1,0 0 1,0 0-1,0 0 1,0 0-1,0 0 1,0 0-1,0-1 1,0 1-1,0 0 1,0 0-1,0 0 1,0 0-1,-1 0 1,1 0-1,0 0 0,0 0 1,0 0-1,0 0 1,0 0-1,0 0 1,0 0-1,0 0 1,0 0-1,0 0 1,-1 0-1,-3 6-4,-3 8 8,-1 6-11,1-1-1,1 1 0,1 1 0,1-1 1,1 1-1,0 0 0,2 0 0,0-1 1,2 1-1,4 36 0,-3-48 27,-1 0 1,2-1-1,-1 1 0,1-1 0,0 0 0,1 0 0,0 0 1,0 0-1,9 11 0,-11-16-3,1 1 0,0-1 1,0 0-1,0 0 0,0 0 0,1 0 1,-1-1-1,1 0 0,0 1 0,-1-1 1,1 0-1,0-1 0,0 1 0,1-1 1,-1 0-1,0 0 0,0 0 1,0 0-1,1-1 0,-1 0 0,8 0 1,-4-1 13,0 0 1,0-1-1,0 0 1,0-1-1,0 1 1,-1-1-1,15-9 1,-10 5-21,-1-1 0,0 0 0,0-1 0,11-11 0,5-11-65,-1-1-1,25-41 1,-45 65 45,7-13 19,-2 4-89,1 1 1,0-1-1,15-14 0,-26 30 81,0 0-1,0 0 0,0 1 1,0-1-1,0 0 0,0 0 1,0 1-1,0-1 1,0 1-1,0-1 0,2 0 1,-3 1 3,1 0 0,-1 0 0,0 0 1,1 0-1,-1 0 0,0 0 0,0 1 1,1-1-1,-1 0 0,0 0 0,1 0 0,-1 0 1,0 0-1,1 0 0,-1 0 0,0 1 1,0-1-1,1 0 0,-1 0 0,0 0 1,0 1-1,1-1 0,-1 0 0,0 0 0,0 1 1,0-1-1,1 1 0,0 2 36,0 0 0,0 0 0,0 0 0,-1 1-1,1-1 1,-1 6 0,1-4-4,0 28 241,-2-1 0,-7 52 0,0 29-48,11-51-970,0-60 444,3-5 158,9-8 24,-11 8 9,29-22-274,49-49-1,-3 3 200,-64 59 274,1 0 0,0 2 1,25-14-1,-40 24-68,0-1 0,0 1 0,0-1 0,0 1 1,0-1-1,0 1 0,0-1 0,1 1 0,-1 0 0,0 0 0,0 0 1,0-1-1,0 1 0,0 0 0,1 1 0,-1-1 0,0 0 0,0 0 1,0 0-1,0 1 0,0-1 0,1 0 0,-1 1 0,0-1 0,1 2 1,0-1 18,-1 1 1,0 0 0,1 0-1,-1 0 1,0 0 0,0 0-1,0 0 1,0 0 0,0 0 0,0 0-1,0 5 1,5 37 592,-5-33-693,0 0 0,3 12 0,-3-20 1,0 1-1,0-1 1,1 1 0,-1-1-1,1 0 1,0 0 0,0 0-1,0 0 1,0 0 0,4 4-1,-4-5 47,0-1-1,1 1 1,-1-1 0,0 0-1,1 0 1,-1 0-1,1 0 1,0 0-1,-1 0 1,1-1 0,0 1-1,-1-1 1,1 1-1,0-1 1,-1 0 0,1-1-1,0 1 1,0 0-1,5-2 1,1 0 19,1-1-1,0 0 1,-1-1-1,12-5 1,-6 1-23,1-2 1,-2 0-1,1 0 1,-1-1-1,-1-1 0,0-1 1,0 0-1,10-15 1,4-9 61,42-77-1,-63 98 157,-6 11-109,-4 9-79,-22 42 360,9-13-187,-57 98 105,42-77-185,-21 35-218,53-89 109,-18 32-427,17-30 376,0 0 0,0-1 1,1 1-1,-1 0 0,1 0 1,-1 0-1,1 0 0,0 0 1,0 0-1,-1 0 0,1-1 1,1 1-1,-1 0 1,0 0-1,0 0 0,1 0 1,0 2-1,-1-3 39,1-1 0,-1 1 1,1 0-1,0-1 0,-1 1 0,1 0 1,-1-1-1,1 1 0,0-1 1,0 1-1,-1-1 0,1 1 0,0-1 1,0 0-1,0 1 0,-1-1 0,1 0 1,0 0-1,0 0 0,0 0 0,0 1 1,0-1-1,-1 0 0,1 0 1,0-1-1,0 1 0,0 0 0,0 0 1,0 0-1,0-1 0,4 0-27,-1-1 0,1 1-1,-1-1 1,6-3 0,-5 2 45,1-1 0,-1 0 0,0 0 1,0-1-1,0 0 0,-1 1 0,1-1 0,5-10 0,3-5-77,9-23 0,-12 24 30,-3 6 26,1-2-209,0 0-1,14-18 1,-22 33 224,0-1 0,0 1 0,0 0 0,0 0 0,1-1 1,-1 1-1,0 0 0,0 0 0,0-1 0,1 1 0,-1 0 0,0 0 0,0 0 0,0-1 0,1 1 0,-1 0 1,0 0-1,1 0 0,-1 0 0,0 0 0,0-1 0,1 1 0,-1 0 0,0 0 0,1 0 0,-1 0 1,0 0-1,1 0 0,-1 0 0,0 0 0,0 0 0,1 0 0,-1 0 0,0 0 0,1 1 0,-1-1 1,0 0-1,1 0 0,-1 0 0,0 0 0,0 0 0,1 0 0,-1 1 0,0-1 0,0 0 0,1 0 1,-1 0-1,0 1 0,0-1 0,0 0 0,0 0 0,1 1 0,-1-1 0,0 0 0,0 1 0,0-1 0,0 0 1,0 0-1,0 1 0,0-1 0,1 1 0,2 20 181,-3-1-131,-1-1 0,-2 1 0,0-1 0,-1 0 0,-1 0 0,0-1 0,-14 31 0,-14 30 204,15-32-90,-28 48-1,-16 6-293,48-82 76,0-1 0,-1 0-1,-23 20 1,19-21-169,-1-1-1,-1 0 0,-42 23 0,56-35 127,1-1 1,-1 0-1,0 0 0,0-1 0,0 0 0,-1 0 0,1-1 0,-1 0 0,1 0 0,-1-1 0,1 1 1,-1-2-1,1 1 0,0-1 0,-1 0 0,1-1 0,0 1 0,-8-4 0,14 4 78,0 1-1,-1-1 1,1 1-1,0-1 1,0 0-1,0 1 1,0-1-1,0 0 1,0 0-1,0 0 1,0 0-1,0 0 1,0 0-1,1 0 1,-1 0-1,0 0 1,1 0-1,-1 0 1,0 0-1,1-1 1,0 1-1,-1-2 1,1 1-30,0-1 0,0 1 0,0 0 0,0-1 0,0 1 1,1-1-1,-1 1 0,1-1 0,-1 1 0,1 0 0,1-3 1,2-3-45,0 0 1,1 1-1,0-1 1,0 1-1,10-11 1,16-10-99,48-36 0,-41 35 157,15-13 27,118-99 165,-144 116-82,-2-1-1,0-2 0,-2 0 1,22-35-1,97-165 85,-2 33 213,-75 109-277,67-117 0,-98 133 110,28-82 0,-17 38 460,-44 111-621,0 0 0,1 0 1,-1-1-1,0 1 0,0 0 1,-1 0-1,1-7 0,-2 8 0,0 8-65,-3 15 33,-15 79 899,-49 149 1,34-136-680,-18 110-12,46-188-240,2 0 1,2 0-1,1 0 1,5 55-1,-3-82 34,1-1-1,-1 0 0,1 1 1,1-1-1,-1 0 0,1 0 1,0 0-1,1-1 1,-1 1-1,6 6 0,-7-11-2,0 1 0,0-1 0,0 0-1,1 1 1,-1-1 0,1 0-1,-1-1 1,1 1 0,-1 0 0,1-1-1,0 1 1,0-1 0,0 0 0,0 0-1,0 0 1,0 0 0,0-1-1,0 1 1,1-1 0,-1 0 0,0 0-1,0 0 1,0 0 0,0-1-1,0 1 1,4-2 0,0 0-48,-1 0 0,1-1 0,-1 0-1,1-1 1,-1 0 0,0 0 0,-1 0 0,1 0 0,8-9 0,-5 3-23,1-1 0,-1 0 0,13-23 0,-11 15 94,-2-1 0,-1 0 1,0-1-1,-2 0 0,0 0 1,-1 0-1,2-31 0,-6 47-50,-1 4 5,0 0 0,1 1 0,-1-1 0,0 0 0,0 1 0,0-1 0,0 0 0,0 0 0,0 1 1,0-1-1,0 0 0,0 1 0,0-1 0,0 0 0,0 1 0,0-1 0,-1 0 0,1 1 0,0-1 0,-1 0 0,1 1 0,0-1 1,-1 0-1,1 1 0,-1-1 0,1 1 0,-2-2 0,2 2 5,0 0 0,0 0 0,0 0 0,-1 0 0,1 0 0,0 0 0,0 0 0,0 0 0,-1 0 0,1 0 0,0 0 0,0 0 0,0 0 0,-1 0-1,1 0 1,0 0 0,0 0 0,0 0 0,-1 0 0,1 0 0,0 0 0,0 0 0,0 0 0,-1 0 0,1 0 0,0 0 0,0 0 0,0 1 0,-1-1 0,1 0 0,0 0 0,0 0 0,0 0 0,0 1 0,-5 4-64,0 0 1,0 1-1,1 0 1,0 0-1,0 0 1,1 0-1,0 1 1,-3 7-1,-17 59 5,19-58 9,-2 8 12,-7 47 0,12-64 31,0 1 1,1-1 0,0 0-1,0 0 1,1 1-1,0-1 1,0 0-1,0 0 1,1 0 0,0 0-1,0 0 1,5 10-1,-6-14 34,1 1 0,0-1 0,-1 0 0,1 0 0,0 0-1,0-1 1,0 1 0,0 0 0,0-1 0,0 1 0,1-1 0,-1 0-1,0 1 1,1-1 0,3 1 0,-2-1 0,0-1 0,0 1 0,0-1 0,0 0 0,0 0 0,0 0-1,0-1 1,-1 1 0,7-2 0,3-3-14,-1 1-1,0-1 0,0-1 1,-1 0-1,14-10 1,0-2-3,-1-1 0,-1-1 1,40-45-1,47-75-144,-69 84 45,-3-3 0,45-90 0,-53 82 218,22-75 1,11-73 196,-30 108 234,-46 156-88,-11 68 0,9-40-228,-58 395 316,45-127-2731,27-329 1670,0-12-29,0 0-1,1 0 1,0 0-1,0 0 1,0 0 0,0 0-1,2 3 1,-1-1-2246,-7-18-3313,2-12 3038,4-4 1030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2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34 7040,'-57'-33'6921,"61"33"-5149,14 2-276,-1 1-752,112 14 1891,196 17-3270,-178-30-5514,-114-4 4357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65 8384,'-15'-36'3808,"12"32"-3328,-2-1-384,10 10-160,-2-10 160,7 5-32,3-3-224,1-2 64,9-1-800,-2 1 480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3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4 991 4480,'-1'4'536,"0"1"0,0-1 1,1 0-1,0 1 0,0-1 0,0 0 0,0 1 1,1-1-1,0 0 0,1 5 0,-2-5-141,2 1 0,-1-1-1,0 0 1,1 1 0,0-1 0,0 0-1,3 5 1,-4-8-297,0 0 1,0 0-1,0 1 0,0-1 0,0 0 0,0 0 1,1 0-1,-1 0 0,0 0 0,1-1 1,-1 1-1,0 0 0,1-1 0,-1 1 1,1-1-1,0 1 0,-1-1 0,1 1 1,-1-1-1,1 0 0,-1 0 0,1 0 0,0 0 1,-1 0-1,3-1 0,10-2 241,0 0 0,-1-1-1,1-1 1,25-12-1,48-33 60,-59 30-306,0-1 0,-1-1-1,-1-1 1,43-51 0,-28 23 382,57-94 1,-79 116-178,-13 21-89,0-1 0,0 0 1,-1 0-1,0-1 0,0 1 0,-1-1 0,5-19 0,-9 19 128,-3 13-357,-6 18-187,-9 34 197,-17 85 1,28-99-10,-10 66 87,15-90-72,1 1 0,1-1-1,1 0 1,3 21 0,-4-36 28,0 0-1,1 0 1,-1 0 0,1 0-1,-1 0 1,1 0 0,0 0-1,0-1 1,-1 1 0,1 0-1,1-1 1,-1 1-1,0 0 1,0-1 0,0 1-1,1-1 1,-1 0 0,1 1-1,-1-1 1,1 0 0,0 0-1,-1 0 1,1 0 0,0 0-1,0-1 1,0 1 0,2 0-1,0 0 22,-1-1 0,1 0 0,-1 0-1,1 0 1,-1 0 0,1-1 0,-1 0-1,1 1 1,-1-1 0,0 0 0,1-1-1,-1 1 1,0-1 0,4-1 0,6-6 22,0 0 1,-1-1 0,12-12 0,-4 5-9,83-76 54,49-41-16,63-35 80,-212 167-123,0 1 0,0-1 0,0 0 0,0 1 0,0-1 1,0 1-1,0 0 0,4-1 0,-6 2-40,0 0 0,0 0 0,-1 0 0,1 0 0,0 0-1,0 0 1,0 0 0,-1 0 0,1 0 0,0 1 0,0-1 0,-1 0 0,1 1 0,0-1 0,0 0 0,-1 1 0,1-1 0,0 1 0,-1-1-1,1 1 1,-1-1 0,1 1 0,0-1 0,-1 1 0,1 0 0,-1-1 0,0 1 0,1 0 0,-1-1 0,1 1 0,-1 0 0,0 0 0,0-1-1,1 1 1,-1 0 0,0 0 0,0 0 0,0-1 0,0 1 0,0 1 0,0 11-7,-1 0 1,0 0-1,0-1 0,-2 1 1,-3 14-1,-2 8 127,-8 35-53,-4 0 0,-28 68 0,47-135-44,0 0 1,0 0-1,0 0 1,0 0 0,1 0-1,0 0 1,-1 5-1,1-7-26,0-1 0,0 0 0,0 1 0,0-1 0,1 0 0,-1 1 0,0-1 0,0 0 0,0 1 0,0-1 0,0 0 0,0 1 0,1-1 0,-1 0 0,0 0 0,0 1 0,0-1 0,1 0 0,-1 0 0,0 1 0,0-1 0,1 0 0,-1 0 0,0 0 0,1 1 0,0-1 0,0 0 1,0 0 0,-1 0 0,1 0 0,0 0 0,0-1-1,0 1 1,-1 0 0,1 0 0,0-1 0,0 1 0,-1 0-1,1-1 1,0 1 0,1-1 0,2-3 29,1 1 0,-1-1 0,0 0 0,1 0 0,-2 0 0,7-9 1,-1 1 25,13-17-41,-2-2 1,-1 0-1,16-40 1,30-48-38,-58 109-78,1-1-1,1 1 0,15-16 1,-16 22 133,-4 8 36,-4 14 51,0-16-126,-2 35-43,-11 120-386,10-130 481,1 0 1,4 51 0,-2-76-51,0-1 0,0 0-1,0 0 1,0 1 0,1-1-1,-1 0 1,0 0 0,1 0-1,-1 1 1,1-1 0,-1 0-1,1 0 1,-1 0 0,1 0-1,0 0 1,0 0 0,-1 0-1,1 0 1,0 0 0,0 0-1,0-1 1,1 2 0,0-2 1,-1 1 1,1-1 0,-1 1-1,1-1 1,-1 0 0,1 0-1,-1 0 1,1 0 0,-1 0-1,1 0 1,-1-1 0,1 1-1,-1 0 1,1-1 0,1 0-1,7-3 17,-1-1 0,0 0-1,0-1 1,10-8 0,-16 12-28,55-46 127,87-91 0,-141 135-102,47-50 89,66-88 1,-96 112-88,-1-1 0,-2-1 0,-1-1 0,25-69 0,-22 38 25,-3-1 0,15-114 0,-32 174-129,0 0-1,0 1 1,0-1 0,-2-7 0,2 12 69,0-1 0,0 1 0,0 0 0,0 0 1,0 0-1,0 0 0,0-1 0,0 1 0,0 0 1,0 0-1,0 0 0,0-1 0,0 1 0,0 0 1,0 0-1,-1 0 0,1 0 0,0-1 0,0 1 1,0 0-1,0 0 0,0 0 0,0 0 0,-1 0 1,1-1-1,0 1 0,0 0 0,0 0 0,0 0 1,-1 0-1,1 0 0,0 0 0,0 0 0,0 0 1,-1 0-1,1 0 0,0 0 0,0 0 0,0 0 1,-1 0-1,0 1-30,0 0-1,0 0 1,0 0 0,1 0 0,-1 0-1,0 0 1,1 1 0,-1-1-1,0 0 1,1 0 0,-1 2 0,-46 142-564,3-12 673,21-67-15,-25 123-1,40-144-29,2 1 1,3-1-1,2 80 0,3-106-13,0-1 0,1 1-1,8 27 1,-8-38 49,0 0 0,0-1 0,0 1 0,1-1 0,0 1 0,0-1-1,1 0 1,0-1 0,0 1 0,9 7 0,-12-12-23,0 0-1,1 0 1,-1-1 0,1 1-1,-1 0 1,1-1 0,0 0-1,-1 1 1,1-1 0,0 0-1,0 0 1,0-1 0,0 1-1,0-1 1,0 1 0,0-1-1,0 0 1,0 0 0,0 0-1,0-1 1,5 0 0,-1-2 23,0-1 0,-1 1 0,1-1 0,-1 0 0,0-1 0,0 1 0,0-1 0,-1 0 0,0-1 0,0 0 0,0 1 0,7-13 0,2-6 57,-1 0 0,11-31 0,-19 43-100,32-86 190,-33 83-192,0 0 1,0 0-1,-2-1 1,2-26-1,-4 39-37,0 0 1,0 0-1,0 0 0,-1 0 0,1 0 1,-1 1-1,0-1 0,0 0 0,0 0 1,-3-5-1,4 8-3,-1-1 1,0 0 0,1 0-1,-1 1 1,0-1 0,1 0-1,-1 1 1,0-1 0,0 1-1,0-1 1,1 1 0,-1-1-1,0 1 1,0-1 0,0 1-1,0 0 1,0 0-1,0-1 1,0 1 0,0 0-1,0 0 1,0 0 0,0 0-1,0 0 1,0 0 0,0 0-1,0 1 1,0-1 0,0 0-1,0 0 1,0 1-1,0-1 1,1 1 0,-1-1-1,0 1 1,-2 0 0,0 2-35,-1-1 0,0 1-1,1-1 1,-1 1 0,1 0 0,-5 6 0,0 2 23,1 0 0,0 1 1,1 0-1,0 0 0,1 1 0,-5 18 0,-15 83 49,22-96-29,3-17 17,-4 18-28,1 1-1,-1 29 0,4-43 47,1 0-1,-1 1 1,1-1 0,0 0 0,1 0 0,0 0-1,0 0 1,0 0 0,0 0 0,1 0 0,0-1-1,4 7 1,-5-10-5,0 1 0,1 0-1,0-1 1,-1 1 0,1-1 0,0 0-1,0 0 1,0 0 0,0-1-1,1 1 1,-1-1 0,0 1 0,1-1-1,-1 0 1,1 0 0,5 0 0,3 1 63,1-2 1,0 1-1,16-3 1,-13 1-19,0-1 1,0-1 0,0 0 0,0-1 0,0-1 0,-1 0 0,0-1 0,0-1 0,-1 0 0,1-1-1,-2-1 1,1 0 0,23-21 0,-11 3 27,-2 0 1,0-2-1,36-60 0,-45 66-54,-2-2 0,-1 1-1,12-32 1,-17 39-150,-5 13 132,0 1 1,-1 0 0,0 0-1,1-1 1,-1 1-1,-1-1 1,1 1-1,0-1 1,-1-4-1,21 48-397,-9-4 354,-1 0 0,9 59-1,-3 29 101,-8-79-43,-7-36-22,0 1 1,0 0-1,0 16 0,-2-26 1,0 1 1,0 0-1,1 0 1,-1 0-1,0-1 1,0 1 0,0 0-1,1 0 1,-1-1-1,0 1 1,1 0-1,-1-1 1,0 1-1,1 0 1,-1-1-1,1 1 1,-1 0-1,1-1 1,-1 1 0,1-1-1,0 1 1,-1-1-1,1 1 1,0-1-1,-1 0 1,1 1-1,0-1 1,-1 0-1,1 1 1,0-1-1,0 0 1,0 0-1,-1 0 1,1 0 0,0 0-1,0 0 1,-1 0-1,1 0 1,1 0-1,3 0 16,1-1-1,-1 0 0,0 0 0,9-3 1,24-10 0,1-3 0,-2 0 0,56-37 0,-32 12-34,63-55 0,-90 67 12,-1-1 0,40-49 0,-47 53 165,-170 229-765,49-75 400,90-118 182,-3 1 16,1 1 0,-6 12 0,11-20 12,1 0 0,0 0 0,0 0 0,0 0 0,0 0 0,0 0 1,1 0-1,0 0 0,-1 0 0,1 0 0,0 1 0,1-1 0,0 5 1,-1-6-9,1 0 1,0-1 0,0 1 0,0 0 0,0-1-1,0 1 1,0-1 0,0 1 0,0-1 0,0 0-1,1 1 1,-1-1 0,1 0 0,-1 0 0,1 0-1,-1 0 1,1 0 0,0 0 0,-1-1 0,1 1-1,0 0 1,2 0 0,2 0 28,0 0 0,0 0 0,-1 0 0,1-1 0,11 0 0,-9-1-6,-1 0-1,0 0 0,1-1 1,-1 1-1,0-2 0,0 1 1,0-1-1,0 0 1,-1 0-1,1-1 0,-1 0 1,0 0-1,0-1 0,0 1 1,-1-1-1,1 0 1,-1-1-1,0 1 0,-1-1 1,8-12-1,4-13 17,20-53 0,-19 41-11,-12 29-69,-1 2-92,-3 12-16,-2 6-80,-9 65-242,8-61 454,0 1 1,1-1-1,0 1 1,0-1-1,2 1 1,0 13-1,0-21 13,-1 0 0,1 0 0,-1 1 0,1-1 0,0-1 0,0 1 0,1 0 0,-1 0 0,0 0 0,1-1 0,0 1 0,0 0 0,0-1 0,0 0 0,0 1 0,0-1 0,0 0 0,1 0-1,-1 0 1,1 0 0,-1-1 0,1 1 0,0-1 0,0 0 0,4 2 0,1-1 19,0-1-1,0 0 1,-1 0-1,1-1 1,0 0-1,9-1 1,50-9 65,-56 8-77,50-12 23,0-3 1,105-44-1,-129 44 167,53-31-1,-85 44-171,12-7 3,-11 10-15,-7 6 4,-5 3 1,0 1 0,0-1 0,-1 0 0,0 0 0,-8 7 0,-5 4-11,-77 81-106,95-99 93,1 1 0,-1-1 0,1 1 0,0 0 0,-1 0 0,1 0 0,0 0 0,0 0 0,0 0 0,1 0 0,-1 0 0,0 0 0,1 0 0,-1 0 0,1 4 0,0-5 6,0 0-1,1 1 0,-1-1 1,1 1-1,-1-1 0,1 0 1,0 1-1,0-1 0,-1 0 1,1 0-1,0 0 0,0 0 1,0 0-1,0 1 0,0-2 1,0 1-1,1 0 0,-1 0 1,0 0-1,0 0 0,1-1 1,-1 1-1,3 0 0,3 2 15,1-1-1,-1 0 0,1 0 1,0 0-1,-1-1 1,1 0-1,0-1 1,0 0-1,0 0 1,0-1-1,-1 0 0,1 0 1,0 0-1,13-6 1,-8 3 2,0-2 0,-1 1 0,0-2 0,0 0 0,0 0 0,-1-1 1,0 0-1,11-11 0,56-64 251,107-143 0,-90 103-230,-73 96-41,-1-1-1,-2-1 1,0 0 0,25-58-1,15-82 183,-56 157-184,0 0 0,-1 0 0,1-12 0,-3 23-7,0 0 0,1 1 0,-1-1 0,0 0 0,0 0 0,0 1 0,0-1 0,0 0 0,0 0 0,0 1 0,0-1 0,0 0 0,-1 0 0,1 1 0,0-1 0,0 0 0,-1 1 0,1-1 0,0 0 0,-1 0 0,0 1-18,0 1 1,0-1 0,0 1 0,0 0-1,0-1 1,0 1 0,0 0-1,0 0 1,0 0 0,0-1-1,1 1 1,-1 0 0,0 0-1,0 2 1,-33 43 35,2 2-1,3 1 1,-28 63 0,46-87-10,1-1 1,2 2-1,0-1 0,2 1 1,0 0-1,-2 52 0,7-47 17,1 1-1,2 0 1,1-1-1,2 1 1,13 48-1,-14-68 30,0 0-1,1-1 0,0 1 1,0-1-1,1-1 0,1 1 1,0-1-1,8 10 0,-11-15 10,0-1 0,0 0 0,1 0 0,-1 0-1,1-1 1,0 1 0,0-1 0,0 0 0,0-1-1,0 1 1,1-1 0,-1 0 0,1 0 0,-1-1 0,1 1-1,0-1 1,0-1 0,11 1 0,-10-2-29,1 0 0,0 0 0,-1-1 0,1 0 0,-1 0 1,0-1-1,0 0 0,0 0 0,0-1 0,0 0 0,-1 0 0,0 0 1,1-1-1,-2 0 0,1 0 0,5-7 0,16-22 76,43-73 0,-42 60-77,-16 29-35,-6 10-12,-1 0 0,0-1 0,7-16 0,-9 19-50,-3 11 27,-2 12-4,-17 63-93,-15 82-91,33-157 229,0-1 1,1 1 0,0-1-1,0 1 1,0-1-1,0 1 1,1-1-1,-1 1 1,1-1-1,1 0 1,1 8 0,-1-10 18,-1 0 0,0 0 0,1 0 0,-1 0 0,1 0 0,0 0 0,-1-1 0,1 1 0,0-1 0,0 1 0,0-1 0,0 0 0,0 1 0,1-1-1,-1 0 1,0 0 0,1-1 0,-1 1 0,0 0 0,1-1 0,-1 0 0,5 1 0,7-1 39,-1 0 0,0-1 0,1 0 0,14-5 0,54-14 70,-45 7-125,0-1 0,-2-1 0,0-2 0,-1-2 0,61-44 0,-83 56-32,-11 7 37,-1 0 0,0 0-1,0 0 1,0 0 0,0 0 0,0 0 0,0 0 0,0 0 0,0 0 0,0 0 0,1 0 0,-1 0-1,0 0 1,0 0 0,0 0 0,0 0 0,0 0 0,0 0 0,0 0 0,0 0 0,0 0-1,0 0 1,1 0 0,-1 0 0,0 0 0,0 0 0,0 1 0,0-1 0,0 0 0,0 0 0,0 0-1,0 0 1,0 0 0,0 0 0,0 0 0,0 0 0,0 0 0,0 0 0,0 0 0,0 1-1,1-1 1,-1 0 0,0 0 0,0 0 0,0 0 0,0 0 0,0 0 0,0 0 0,0 0 0,0 0-1,0 0 1,0 1 0,0-1 0,-1 0 0,-8 20-388,5-12 337,-4 5-23,-14 18 0,11-16 1,-10 18 0,19-29 84,0 0 0,0 1-1,0-1 1,0 0 0,1 1-1,0-1 1,0 1 0,0-1-1,0 8 1,1-10-1,0 0 0,1-1 0,-1 1 0,1 0 0,-1 0 0,1 0 0,-1 0 0,1-1-1,0 1 1,0 0 0,0-1 0,0 1 0,0-1 0,0 1 0,0-1 0,1 1 0,-1-1 0,1 0 0,-1 0 0,1 1-1,-1-1 1,1 0 0,-1-1 0,1 1 0,0 0 0,0 0 0,3 0 0,-1 1 33,1-1 0,-1 0 0,1 0 0,0-1 0,-1 1 0,1-1 0,0 0 1,0 0-1,-1-1 0,6 0 0,-5 0 12,0 0 1,-1-1 0,1 0-1,0 0 1,-1 0 0,1 0-1,-1-1 1,1 0 0,-1 0-1,0 0 1,0 0 0,-1-1-1,1 1 1,-1-1 0,0 0-1,4-5 1,-3 2-25,-1 1 0,0-1 1,0 1-1,-1-1 0,0 0 0,0 0 0,0 0 1,-1 0-1,0 0 0,0-14 0,-1 17-45,0 1 1,0-1-1,-1 1 0,1 0 0,-1-1 1,0 1-1,0 0 0,0 0 0,0-1 1,-1 1-1,1 0 0,-1 0 0,0 1 1,1-1-1,-2 0 0,1 0 0,-4-3 1,2 3-9,1 0 0,-1 0 0,0 1 0,0 0 1,0 0-1,0 0 0,-1 0 0,1 1 0,-1-1 1,1 1-1,-1 0 0,-5 0 0,0 0-47,7 1 67,0 0 1,1-1-1,-1 1 0,0 0 1,1-1-1,-6-2 0,8 3 5,0 0-1,0 0 0,0 0 0,-1 0 0,1 0 0,0 0 0,0 0 0,0-1 1,0 1-1,0 0 0,0 0 0,-1 0 0,1 0 0,0-1 0,0 1 0,0 0 0,0 0 1,0 0-1,0 0 0,0-1 0,0 1 0,0 0 0,0 0 0,0 0 0,0-1 1,0 1-1,0 0 0,0 0 0,0 0 0,0 0 0,0-1 0,0 1 0,0 0 0,0 0 1,1-1-1,9-9-119,16-10-15,74-51 50,-82 60 105,0 1 0,1 0 1,38-12-1,-38 15-3,1 2 0,0 1 0,36-3 0,-47 6-5,0 1-1,0 0 0,0 1 0,0 0 1,-1 0-1,1 1 0,0 0 0,-1 0 0,1 1 1,-1 1-1,10 4 0,-14-6 14,-1 1 0,1-1 0,0 1 0,-1 0 0,0 0 0,1 0 0,-1 0-1,-1 1 1,1-1 0,0 1 0,-1 0 0,0-1 0,4 9 0,-4-6 7,0 0 0,-1 0 0,0 0 1,0-1-1,0 1 0,-1 0 0,0 0 0,0 0 0,-2 9 0,-1-1-19,0 0 0,-1 0 0,-1 0 0,0 0 0,-1-1 0,0 0 0,-14 22-1,-21 25 148,42-60-107,6-3-22,-1 1 0,1-1 0,6-4-1,7-8-7,0 0 1,-1-1-1,0-2 0,31-37 0,51-89-53,-72 100-18,-28 42 45,10-15-7,1 1 1,21-25-1,-22 35 51,-11 6-37,0 0 0,1 0-1,-1 0 1,0 0 0,0 0 0,1 0-1,-1 0 1,0 0 0,1 0 0,-1 0-1,0 1 1,0-1 0,1 0 0,-1 0-1,0 0 1,1 0 0,-1 1 0,0-1-1,0 0 1,0 0 0,1 0 0,-1 1-1,0-1 1,1 2 31,0 1 0,0-1-1,0 0 1,0 1 0,0-1 0,0 5-1,0-4 2,3 28-11,0 0 0,-2 1-1,-3 45 1,0-19-124,1 4 4,0 17-174,0-27-7142,-19-52-4498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3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11232,'-54'0'5056,"44"3"-3233,20-3-1439,4 0-704,7 0 128,16 0-160,3 0 192,-4-3-2495,1 3 1439,-16-4-2432,3 4 2048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3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9 128 9888,'-8'-3'4480,"48"-6"-3904,-4 1 1727,9 8-1375,26-7 1056,6-1-1152,13-5-32,-9 6-480,19-9-288,-11 4-32,1-5-64,-14 9 0,-17-4-3104,-10 4 1728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3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909 369 6560,'-10'-4'923,"8"4"-629,0-1 1,0 0-1,-1 0 1,1 0-1,0-1 1,0 1-1,0 0 1,-2-3-1,16 4 4287,27-3-1998,-11 1-1379,292-8 2188,-243 11-3537,45 1-521,158 21-1,-278-22 615,7 0-767,1 1-1,-1 0 1,0 0 0,16 7-1,-25-9 802,10 6-1805,-9-5 1666,-1-1 0,0 0 0,0 1 0,1-1-1,-1 1 1,0-1 0,0 0 0,0 1 0,0-1 0,0 0 0,0 1 0,0-1 0,0 1 0,0-1 0,0 1 0,0-1 0,0 0 0,0 1 0,0-1-1,0 1 1,0-1 0,0 0 0,0 1 0,-1-1 0,1 1 0,-5 10-2216</inkml:trace>
  <inkml:trace contextRef="#ctx0" brushRef="#br0" timeOffset="1">203 93 11136,'-111'-44'5056,"56"40"-4417,37 1-415,9 6-256,-1-6-544,10-2 321,19-3-545,12-1 480,41-2-2944,4 2 1792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1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98 5216,'-3'-16'3196,"3"15"-3078,0 0 0,0 0 1,-1 1-1,1-1 0,0 0 0,0 0 0,0 0 0,0 0 1,0 1-1,0-1 0,0 0 0,0 0 0,1 0 0,-1 0 1,0 0-1,0 1 0,1-1 0,-1 0 0,1 0 0,-1 1 1,0-1-1,1 0 0,-1 0 0,1 1 0,0-1 0,-1 1 0,1-1 1,-1 0-1,2 0 0,3-4 171,1 0 0,-1 0 0,1 0 0,0 1 0,1 0 0,-1 0 0,1 0 0,-1 1 0,1 0 0,0 0 0,0 1 1,1-1-1,-1 2 0,13-2 0,6 0 9,0 2 1,49 4 0,-46-1-155,-1 2-1,0 1 1,0 1 0,0 1 0,46 19 0,-59-20-63,-1 1 1,0 1-1,-1 0 0,0 1 1,0 0-1,0 1 1,-2 1-1,1 0 1,-1 0-1,-1 1 0,18 26 1,-20-26 47,-2-3-29,0 0 1,-1 0 0,0 0-1,-1 0 1,0 1 0,0 0 0,-1 0-1,0 0 1,2 15 0,-5-3 168,-1 1 0,-2 0 1,-8 39-1,7-43-163,0-1 0,-2 0 0,0 0 0,-1 0 0,0-1 0,-2 0 0,-11 17 0,9-17-25,-2-1 0,0-1 0,-1 0-1,0 0 1,-1-2 0,-1 0 0,0 0 0,-22 12 0,9-9-673,0-2 1,0-1-1,-2-1 1,-46 11 0,40-16-1914,32-7 1509,-1 0-1,1 0 1,0-1 0,-1 1 0,1-1 0,0 0 0,-7-3-1,-21-8-4037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3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83 3392,'2'-13'2381,"4"10"719,-4 3-2763,-1 0-1,1-1 1,-1 1-1,0-1 1,1 1-1,-1-1 1,0 0-1,1 1 1,-1-1 0,0 0-1,2-1 1,8-12 7030,-14 23-4740,2-5-2510,-1 0 0,1 0 0,-1-1 0,0 1 1,0-1-1,0 1 0,-1-1 0,1 0 0,-1 0 0,-4 4 0,-6 8 270,-30 31 397,29-31-374,-22 28 1,17-14-329,2 2 0,1 0 0,1 0 0,2 2 0,1 0 0,2 0 0,-11 57 0,17-66-13,1 0-1,-1 29 1,5-43-42,-1 0 0,1 1 0,0-1 0,1 0-1,1 0 1,-1 0 0,9 18 0,-6-18 11,0 1-1,1-1 0,1 0 1,0 0-1,0-1 0,1 0 0,0 0 1,0-1-1,1 0 0,0 0 1,1-1-1,-1 0 0,1-1 1,1 0-1,-1-1 0,1 0 1,0-1-1,18 6 0,-10-6 56,0 0 0,0-1-1,35 1 1,-42-4-3,1 0 1,0-2-1,-1 0 0,1 0 1,-1-1-1,23-8 0,12-8 125,99-43 71,-120 49-171,0-1 0,41-31-1,-57 37-89,0-1 1,-1 0-1,0 0 0,0-1 0,-1 0 0,0-1 1,-1 0-1,9-17 0,3-17 57,-1-1 0,20-94 0,-36 133-51,44-211-79,-41 188-229,4-25 498,-9 49-640,0 0 0,0-1 0,0 1 0,-1 0 0,1 0 0,-1 0 0,-3-6 1,4 1-3016,1 4-919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3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8320,'0'-1'159,"0"1"1,0 0 0,0 0 0,1-1-1,-1 1 1,0 0 0,0 0 0,0-1-1,1 1 1,-1 0 0,0 0 0,0 0-1,0 0 1,1-1 0,-1 1-1,0 0 1,0 0 0,11 4 9183,-10 2-8992,1-1-1,-1 0 1,-1 1 0,1-1-1,-1 0 1,0 1 0,0-1-1,-1 0 1,-1 8 0,0 6 206,-24 252 2110,20-224-2485,3-27 92,-1 30 0,4-47-45,3-8-5,4-17 46,-6 17-268,18-88-789,-10 41-564,13-76-4548,-8 61 3067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56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47 192 2496,'-23'12'2464,"23"-12"-2322,0 0 0,-1 1 0,1-1 0,0 0 0,-1 1 0,1-1 0,0 0 0,0 1 0,0-1 0,-1 0 0,1 1 0,0-1 0,0 0 0,0 1 0,0-1 0,0 1 0,0-1 0,0 0 0,0 1 0,0-1 0,0 1 0,0 0 0,-2 5 2464,-16 10 5767,19-16-7792,0 1-245,3 3-229,1-1 1,-1 1-1,1-1 1,0 0-1,0-1 0,0 1 1,0-1-1,0 0 1,0-1-1,1 1 0,-1-1 1,1 0-1,-1 0 1,1 0-1,10-1 0,7-1 124,1-1 0,33-8 0,-34 6-71,2 0 29,67-14 246,-82 15-361,0 0 1,-1-1 0,0 1-1,0-2 1,0 0 0,0 0-1,9-7 1,-15 10-28,-1 0 1,0 0-1,0 0 0,0 0 1,-1 0-1,1-1 0,0 1 1,-1 0-1,1-1 0,-1 0 1,0 1-1,0-1 0,0 0 1,0 1-1,0-1 0,-1 0 1,1 0-1,-1-3 0,0 1-23,0 0-1,-1 0 0,0 1 0,1-1 0,-2 0 0,1 1 0,0-1 0,-1 1 0,0 0 0,-4-7 1,2 4-39,0 1 0,0 0 1,-1 0-1,0 1 0,0-1 0,0 1 1,0 0-1,-1 0 0,0 1 1,0 0-1,-1 0 0,1 0 1,-1 1-1,-13-5 0,15 6-6,0 1 0,0 0-1,0 1 1,0-1 0,0 1-1,0 0 1,0 0 0,0 1-1,0 0 1,0 0 0,0 0-1,0 0 1,0 1 0,0-1-1,0 1 1,1 1 0,-1-1-1,1 1 1,-6 4 0,-9 9 44,0 1 0,1 1 0,-29 38 0,25-28 141,14-19-99,1 0 1,0 0 0,0 1 0,1 0-1,0 1 1,1-1 0,0 1 0,1 0 0,0 0-1,1 0 1,0 1 0,1-1 0,0 1-1,0 16 1,2-15 21,1 0 0,0 1-1,0-1 1,1 0 0,1 0-1,0 0 1,1-1 0,1 1-1,0-1 1,0 0 0,14 22-1,-17-31-38,1 0 0,-1-1 0,1 1 0,0-1 0,-1 1-1,1-1 1,0 0 0,0 0 0,1 0 0,-1-1 0,0 1 0,1-1 0,-1 0-1,0 0 1,1 0 0,-1 0 0,1-1 0,0 1 0,-1-1 0,1 0 0,0 0-1,-1 0 1,1 0 0,-1-1 0,6-1 0,8-2 50,-1-1-1,1-1 1,-1 0 0,16-10-1,-22 12-107,66-30 277,-4 3-1029,-27 8-2962,-17 9-7785,-20 13 7931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5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140 112 4384,'6'-18'1256,"15"-35"4576,-16 32-2147,-4 20-3420,-1 0 0,0 0 0,0 0 0,0 1 0,0-1 0,0 0 0,0 0 0,0 0 0,0 0 0,-1 0 0,1 1 0,0-1 0,0 0 0,-1 0-1,1 0 1,0 1 0,-1-1 0,1 0 0,-1 0 0,1 1 0,-2-2 0,2 2-183,-1 0 0,0 0 0,1 0 0,-1 0 0,0 0 0,0 0 0,1 0 0,-1 0 0,0 0 0,1 0 0,-1 0 0,0 1 0,1-1 0,-1 0 0,0 0 0,1 1 0,-1-1 0,0 0 0,1 1 0,-1-1 1,1 1-1,-1-1 0,1 1 0,-1-1 0,0 1 0,-2 2 169,-2 1-70,0 0 0,1 1-1,-1 0 1,1-1 0,0 2 0,1-1 0,-5 7-1,-21 47 389,22-44-259,-57 140 944,62-149-1226,0 0 1,1-1 0,0 1 0,0 0 0,0 0 0,1 0 0,0 0 0,0 0 0,0 0 0,1 0 0,0 0 0,0 0 0,1 0 0,-1 0 0,4 7-1,-3-10-57,-1 0 0,1 0 0,0 0 0,0 0 0,0 0 0,0 0 0,1-1 0,-1 1 0,1-1-1,-1 0 1,1 0 0,0 0 0,0 0 0,0 0 0,0 0 0,0-1 0,0 0 0,1 1-1,-1-1 1,0 0 0,1-1 0,-1 1 0,1-1 0,-1 1 0,0-1 0,1 0 0,5-1 0,5-1-1292,-1-1 0,1 0 0,-1-1 0,0-1 0,0 0 0,0-1 1,0-1-1,-1 1 0,0-2 0,-1 0 0,13-10 0,3-4-1713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5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20 7968,'-46'-8'3616,"19"0"-3136,19 4 1344,3 8-1088,-4-4 256,13 0-1600,6 0-160,8 3 448,-1 2-2816,11-2 1728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58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5888,'-5'-8'3974,"5"14"-1810,5 38 1996,-1-12-2864,3 330 4178,-8-235-4761,2-46-398,1-19 199,-14 124 1,11-179-498,0-5 35,1 0-1,-1 0 0,1 0 0,0-1 1,0 1-1,0 0 0,0 0 0,0 0 0,0 0 1,1 3-1,2 1 1184,-3-11-532,-2-7-449,2 9-245,0-20-44,0 1 1,2 0 0,6-31 0,6-15 24,20-82-198,-29 131 135,2 0 0,0 1 0,1 0 0,1 1 0,18-29 0,-25 44 38,0 0 1,0 0 0,-1 0-1,1 0 1,0 1 0,0-1-1,1 0 1,-1 1 0,0-1-1,1 1 1,-1 0-1,0 0 1,1 0 0,2-1-1,-3 2 32,-1-1 0,1 1 0,-1 0 0,0 0 0,1 0 0,-1 0 0,0 0-1,1 0 1,-1 1 0,0-1 0,1 0 0,-1 1 0,0-1 0,1 1 0,-1-1 0,0 1-1,0-1 1,1 1 0,-1 0 0,0 0 0,0 0 0,0 0 0,0 0 0,0 0 0,0 0-1,0 0 1,1 2 0,1 3 9,-1-1-1,1 2 1,-1-1-1,0 0 1,0 0-1,0 1 0,-1-1 1,0 1-1,-1-1 1,1 1-1,-1-1 1,-1 1-1,1-1 1,-2 9-1,-3 10 41,-1 0-1,-11 29 1,17-54-46,-5 18 0,-2 0 0,-9 17 0,14-31 62,-1 0 0,1 0 0,-1 0 0,1 0 0,-1-1 1,0 1-1,0-1 0,-1 0 0,1 0 0,-1 0 0,0 0 0,1-1 0,-9 4 0,12-5-64,-1-1-1,1 0 1,0 1-1,-1-1 0,1 0 1,0 1-1,0-1 1,-1 0-1,1 1 1,0-1-1,0 0 1,-1 1-1,1-1 1,0 1-1,0-1 0,0 1 1,0-1-1,-1 1 1,1-1-1,0 0 1,0 1-1,0-1 1,0 1-1,0-1 1,0 1-1,0-1 0,1 1 1,-1-1-1,0 1 1,0-1-1,0 1 1,0-1-1,1 0 1,-1 1-1,0-1 1,0 1-1,0-1 0,1 0 1,-1 1-1,0-1 1,1 1-1,12 15 57,-5-8 70,-1 0 0,2 0 0,-1-1 0,1 0 0,1-1 1,-1 0-1,1 0 0,0-1 0,0 0 0,21 6 0,-1 0-615,-28-10-751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2:59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89 3328,'0'-1'58,"-1"1"0,1 0 0,0 0 1,0-1-1,0 1 0,-1 0 0,1-1 0,0 1 0,0 0 0,0-1 1,0 1-1,0 0 0,0-1 0,0 1 0,0-1 0,0 1 1,-1 0-1,2-1 0,-1 1 0,0 0 0,0-1 0,-8-14 13224,7 13-12718,0-4 1212,1 6-1724,0 0 1,-1 0 0,1 0 0,0 0-1,0 0 1,0 0 0,0 0-1,0 0 1,0 0 0,0 0 0,0 0-1,0 0 1,0 0 0,-1 0-1,1 0 1,0 0 0,0 0 0,0 0-1,0 0 1,0 0 0,0 0-1,0 0 1,0 0 0,0 0 0,0 0-1,-1 0 1,1 0 0,0 0-1,0 0 1,0 0 0,0 0 0,0 0-1,0 0 1,0 0 0,0 0-1,0 0 1,0 0 0,0-1 0,0 1-1,0 0 1,0 0 0,0 0-1,0 0 1,0 0 0,0 0 0,-1 0-1,1 0 1,0 0 0,0 0-1,0 0 1,0-1 0,-12 3 1461,3-3 583,10 1-2064,-1-1 1,0 1 0,1-1 0,-1 1 0,1 0 0,-1-1 0,0 1 0,1 0-1,-1-1 1,1 1 0,-1 0 0,1 0 0,-1-1 0,1 1 0,-1 0 0,2 0 0,72-16 167,47-6-301,-94 18 21,6-1 111,37 1-1,-60 3-36,-1 2 0,1 0-1,-1 0 1,1 0-1,-1 1 1,0 1 0,1-1-1,13 8 1,-23-10 7,1 0-1,-1 0 1,0 1 0,1-1-1,-1 0 1,0 0 0,0 1 0,1-1-1,-1 0 1,0 1 0,0-1-1,1 1 1,-1-1 0,0 0 0,0 1-1,0-1 1,0 1 0,0-1-1,0 0 1,1 1 0,-1-1 0,0 1-1,0-1 1,0 0 0,0 1 0,0-1-1,-1 1 1,1-1 0,0 1-1,0-1 1,0 0 0,0 1 0,0-1-1,-1 1 1,1-1 0,0 0-1,0 1 1,0-1 0,-1 0 0,1 1-1,0-1 1,-1 0 0,1 0-1,-1 1 1,-19 20 91,15-17-66,-21 18 76,2 2 0,1 1 0,1 0 1,1 2-1,-20 33 0,-112 198 515,124-219-591,11-16 352,18-23-375,0 0 1,0-1 0,0 1-1,0 0 1,0 0 0,0 0 0,1 0-1,-1 0 1,0 0 0,0 0-1,0 0 1,0 0 0,0 0-1,0 0 1,0 0 0,0 0-1,1 0 1,-1 0 0,0 0-1,0 0 1,0 0 0,0 0-1,0 0 1,0 0 0,0 0-1,0 0 1,1 0 0,-1 0-1,0 0 1,0 1 0,0-1-1,0 0 1,0 0 0,0 0-1,0 0 1,0 0 0,0 0-1,0 0 1,1 0 0,-1 0-1,0 0 1,0 0 0,0 1-1,0-1 1,0 0 0,0 0-1,0 0 1,0 0 0,0 0-1,0 0 1,0 0 0,0 1-1,0-1 1,0 0 0,0 0 0,0 0-1,0 0 1,0 0 0,0 0-1,0 0 1,0 0 0,0 1-1,0-1 1,0 0 0,0 0-1,-1 0 1,1 0 0,0 0-1,0 0 1,12-2 14,-8 1 8,84-17 303,131-19-185,-89 16-1058,-93 14-916,-27 5-312,1-1 0,-1 0 0,13-5-1,-14 6 78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00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27 10464,'-15'-1'2241,"10"1"299,16 2 3446,21 1-4469,1-2 0,46-3 0,-34 0-1193,172-12 164,-41 2-5179,-143 10 878,-1 4 1211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0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1 492 4384,'0'11'6949,"5"-15"-4133,-3 4-2602,53-22 4918,-43 16-4658,0 0 0,0-1 1,-1 0-1,17-14 0,77-60 885,27-22-755,-128 99-586,72-66 366,-61 54-133,0 0 1,22-33 0,-33 43-173,-1 1-28,0 1 0,0 0-1,-1-1 1,0 1 0,0-1 0,0 0-1,0 0 1,-1 0 0,2-6 0,2-16 77,-5 26-130,0 1 1,0 0 0,0 0 0,0 0 0,0-1-1,0 1 1,0 0 0,0 0 0,-1 0 0,1 0 0,0-1-1,0 1 1,0 0 0,0 0 0,0 0 0,-1 0-1,1-1 1,0 1 0,0 0 0,0 0 0,0 0-1,-1 0 1,1 0 0,0 0 0,0 0 0,0 0 0,-1 0-1,1 0 1,0-1 0,0 1 0,-1 0 0,1 0-1,0 0 1,0 0 0,0 1 0,-1-1 0,1 0 0,0 0-1,0 0 1,0 0 0,-1 0 0,1 0 0,0 0-1,-1 0 1,-4 14-141,-10 26-276,6-9 439,6-23 5,0 1 0,0 0-1,1 0 1,1 0 0,-2 18 0,3-18 13,1 0 0,0 0 0,1 0-1,0 0 1,0 0 0,0 0 0,2-1 0,-1 1-1,8 12 1,-9-16 24,1-1-1,0 1 0,0-1 1,0 0-1,0-1 1,1 1-1,-1 0 0,1-1 1,0 0-1,0 0 0,1 0 1,-1 0-1,0-1 1,1 1-1,0-1 0,-1 0 1,1-1-1,10 3 1,-12-4-22,1 0 1,-1 0-1,1 0 1,-1 0 0,1-1-1,-1 0 1,0 1-1,1-1 1,5-3 0,31-16 341,-25 12-217,28-16-1,0-1 0,-2-2 1,-1-2-1,52-49 0,-64 50-147,34-31 7,-61 58-28,1-1 1,0 1-1,0 0 0,0-1 1,0 1-1,0 0 0,0 0 1,0 0-1,1 1 0,-1-1 1,0 0-1,0 1 0,1 0 1,-1-1-1,4 1 0,-4 0-9,0 1 0,0-1 0,0 1 0,0 0 0,-1 0 0,1-1 0,0 1 0,0 0 0,-1 1 0,1-1 0,-1 0 0,1 0 0,-1 1-1,1-1 1,-1 0 0,0 1 0,0 0 0,2 2 0,2 4 15,-1 0 0,0 0 0,-1 1-1,0-1 1,0 1 0,-1 0 0,0 0 0,0 0-1,-1 0 1,0 0 0,-1 0 0,0 0 0,-1 11-1,0-10 25,-1-1-1,1 1 1,-1-1-1,-1 0 1,0 0-1,0 0 1,-1 0 0,0-1-1,0 1 1,-1-1-1,0 0 1,-10 11-1,11-14 9,-1 0 0,-1-1 1,1 0-1,0 0 0,-1 0 0,0-1 0,0 0 0,0 0 0,0 0 0,0-1 1,-1 0-1,1 0 0,-1 0 0,1-1 0,-1 0 0,0 0 0,0-1 1,1 0-1,-1 0 0,0-1 0,-7-1 0,1 0-6,0-2 1,0 1-1,1-2 1,-1 1-1,1-2 0,0 0 1,1 0-1,-1-1 0,-18-15 1,29 22-37,1-1 0,-1 1-1,1 0 1,-1-1 0,1 1 0,0 0 0,-1-1 0,1 1 0,-1-1 0,1 1 0,0 0 0,-1-1 0,1 1-1,0-1 1,0 1 0,-1-1 0,1 1 0,0-1 0,0 0 0,0 1 0,0-1 0,0 1 0,0-1-1,0 1 1,-1-1 0,2 0 0,-1 0-4,0 0-1,1 1 1,-1-1-1,1 1 1,-1-1-1,1 0 1,0 1 0,-1-1-1,1 1 1,0 0-1,-1-1 1,1 1-1,0 0 1,-1-1-1,1 1 1,1-1 0,5 0-41,-1-1 1,1 1-1,11-1 1,67 1-360,146 17 0,-104 4-6922,-105-15 3717,-4 3 1201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0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72 10560,'-36'-17'4768,"14"11"-4128,12 1 31,10 1-1502,10-1 447,12-1-576,6-3 576,34-2-2272,6 3 1472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4:02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383 884 2560,'-2'-14'2444,"1"11"181,-10 0-574,-7-4 88,-13-3-412,25 10-1615,0-1 0,1 1 0,-1 0 0,0 1 0,1-1 0,-1 1 0,-5 1 1,-44 15 605,24-7-375,19-6-297,1 0 1,0 1 0,0 0 0,0 0 0,1 2 0,-1-1 0,2 1-1,-1 1 1,1-1 0,0 2 0,0-1 0,1 1 0,-12 18 0,16-21-62,0 0 1,0 1-1,1 0 1,0 0-1,0 0 1,0 0-1,1 0 1,0 0 0,1 0-1,0 1 1,0-1-1,0 1 1,1-1-1,0 1 1,1-1-1,0 1 1,0-1 0,0 0-1,1 1 1,0-1-1,0 0 1,1 0-1,4 9 1,-3-9 34,1 0 0,0-1 1,0 1-1,0-1 0,0 0 1,1 0-1,0-1 0,0 0 1,1 0-1,0 0 0,0-1 1,0 0-1,0 0 0,0-1 1,12 4-1,-7-3 47,-1-1 0,1-1 1,0 0-1,1 0 0,-1-1 0,0 0 1,0-2-1,1 1 0,17-4 0,-23 2-6,-1 1 0,1-2 0,-1 1 1,0-1-1,0 0 0,0 0 0,0-1 0,0 0 0,-1 0 0,1 0 0,-1-1 1,0 1-1,-1-1 0,1 0 0,-1-1 0,0 1 0,0-1 0,5-11 0,-2 2 116,0 0-1,-1-1 0,0 0 0,-2 0 0,0 0 1,3-27-1,-6 31-102,0 0 0,-1-1 0,0 1 0,-1 0 0,0 0 0,-1 0 0,-3-13 0,3 21-70,1 1-1,0-1 1,-1 0-1,0 1 1,0-1-1,0 1 1,0 0-1,0-1 0,-1 1 1,0 0-1,-3-3 1,4 5-29,0-1 0,-1 1-1,1-1 1,-1 1 0,1 0 0,-1 0 0,0 0 0,0 0 0,1 0-1,-1 1 1,0-1 0,0 1 0,0 0 0,0 0 0,1 0-1,-1 0 1,-4 1 0,-21 4-127,25-4 121,1-1 1,0 1 0,0-1 0,-1 1 0,1 0 0,0 0 0,0 0 0,0 0 0,-3 3 0,0-3-504,8-1 70,1 1 497,1 0 0,-1 0-1,0-1 1,0 1 0,1-1-1,-1 0 1,0-1-1,0 1 1,1-1 0,-1 1-1,6-3 1,10-3 147,18-9 0,6-6 150,-28 13-183,28-12 0,-25 14-35,29-10 264,-43 14-221,0-1 0,0 1 0,0-1 1,-1 1-1,1-1 0,6-6 0,-10 8-192,0 1 0,1 0 0,-1 0 0,1 0 1,-1 0-1,1 0 0,-1 0 0,0 0 0,1 0 0,-1 0 0,1 0 1,-1 1-1,0-1 0,1 1 0,-1-1 0,0 1 0,3 1 1,27 14 21,-28-13 21,1-1 0,-1 1-1,1 0 1,-1 0-1,0 0 1,0 0 0,0 1-1,-1-1 1,1 1 0,-1 0-1,0 0 1,0 0-1,0 0 1,0 0 0,-1 0-1,0 0 1,0 0-1,1 6 1,1 56 29,-3-49-37,0-1-1,1 0 0,1 0 0,6 24 0,-4-26 8,1-1-1,0 1 0,1-1 1,15 24-1,-20-34 14,1 0-1,0 0 1,1 0 0,-1 0-1,0-1 1,1 1-1,0-1 1,-1 1 0,1-1-1,0 0 1,0 0 0,1-1-1,-1 1 1,0 0-1,0-1 1,1 0 0,-1 0-1,1 0 1,-1 0 0,1-1-1,-1 1 1,1-1 0,0 0-1,-1 0 1,4 0-1,-2-2 13,0 1-1,-1-1 0,1 0 0,0 0 0,-1 0 1,0 0-1,0-1 0,0 0 0,0 0 0,0 0 1,0 0-1,-1-1 0,1 1 0,-1-1 0,0 0 1,0 0-1,4-9 0,5-8 244,-2 0 0,12-35 0,-17 43-199,4-11-69,7-17 66,-1-1 0,-3-1-1,12-68 1,-16 25-92,-4 1-1,-10-122 1,5 193 22,2 7-20,-2 0 0,1 0 0,-1 0 0,0 0 0,-1 0 0,1 0 0,-1 0 0,-1 0 0,1 1 0,-5-8 0,7 13 7,0 1 0,0 0 1,-1 0-1,1-1 0,0 1 0,0 0 1,0 0-1,0 0 0,0 0 0,-1-1 1,1 1-1,0 0 0,0 0 0,0 0 1,-1 0-1,1-1 0,0 1 0,0 0 1,0 0-1,-1 0 0,1 0 0,0 0 0,0 0 1,-1 0-1,1 0 0,0 0 0,0 0 1,0 0-1,-1 0 0,1 0 0,0 0 1,0 0-1,-1 0 0,1 0 0,0 0 1,0 0-1,-1 0 0,1 0 0,0 0 1,0 1-1,0-1 0,-1 0 0,1 0 0,0 0 1,0 0-1,0 0 0,-1 1 0,1-1 1,0 0-1,0 0 0,0 0 0,0 1 1,0-1-1,0 0 0,-1 0 0,1 0 1,0 1-1,0-1 0,0 0 0,0 0 1,0 1-1,0-1 0,0 0 0,-5 21-210,4-17 162,-5 36 50,3 0 1,0 1-1,5 49 0,0-12-47,-1-28 104,2 0 0,3 0-1,15 63 1,-18-101-5,-1 0 9,1-1 0,6 17 0,-7-26-14,-1 1-1,0 0 0,0-1 0,1 1 0,0-1 0,-1 0 0,1 1 0,0-1 1,0 0-1,0 0 0,0 0 0,1 0 0,-1-1 0,0 1 0,4 1 0,-4-2-3,0-1-1,1 1 0,-1-1 0,1 0 1,-1 1-1,0-1 0,1 0 0,-1 0 1,1-1-1,-1 1 0,0 0 0,1-1 1,-1 1-1,0-1 0,4-1 0,0-1-20,0 0 0,0 0 0,0 0 0,5-4 0,1-2 73,0 0-1,-1 0 1,0-1 0,-1 0-1,0-1 1,14-20-1,-20 25-70,0-1-1,-1-1 1,0 1-1,-1 0 1,1-1-1,-1 0 1,-1 1-1,0-1 1,0 0-1,0 0 1,-1 0-1,0 0 1,0 0-1,-4-15 1,3 20-48,1 0 1,-1-1-1,-1 1 1,1 0-1,0 0 1,-1 0-1,0 0 1,0 0-1,0 0 1,0 0-1,0 1 1,0-1-1,-4-2 1,5 5 30,1-1 0,0 1 0,0 0 0,0 0 0,0 0 0,-1 0 0,1 0 0,0 0 1,0 0-1,0 0 0,0 0 0,-1 1 0,1-1 0,0 0 0,0 0 0,0 0 0,0 0 1,0 0-1,-1 0 0,1 0 0,0 0 0,0 0 0,0 0 0,0 1 0,0-1 0,0 0 0,-1 0 1,1 0-1,0 0 0,0 0 0,0 0 0,0 1 0,0-1 0,0 0 0,0 0 0,0 0 0,0 0 1,0 1-1,0-1 0,0 0 0,0 0 0,0 0 0,0 0 0,0 1 0,0-1 0,0 0 1,0 0-1,0 0 0,0 0 0,0 1 0,0-1 0,0 1-6,0 0 0,0 0 0,0-1 0,0 1-1,0 0 1,0 0 0,1 0 0,-1 0 0,0-1 0,0 1 0,1 0 0,-1 0 0,1-1-1,-1 1 1,0 0 0,1 0 0,0 0 0,4 4-14,0-1-1,0-1 1,1 1-1,-1-1 1,1 1-1,0-2 1,-1 1-1,9 2 1,3 0-2,32 6 0,-21-9 88,1 0 0,1-2 0,40-4 0,-54 3-145,-4-1 128,-1 0-1,0 0 0,20-8 1,-6 2 71,-24 8-121,2-1 40,-1 1 0,0-1 0,1 0 0,-1 1 1,1-1-1,-1-1 0,0 1 0,0 0 0,3-2 0,-4 5-62,0 0-1,0 0 0,0 1 1,-1-1-1,1 0 0,-1 1 1,0-1-1,1 1 0,-1-1 1,0 1-1,-1 3 0,0-1 29,-1 4 1,0 0 1,0 0-1,1 0 1,0 1 0,1-1-1,1 14 1,2 10 137,-3-28-133,0 1 1,0 0 0,1-1-1,0 1 1,0-1 0,1 1-1,-1-1 1,4 6 0,-5-10 10,1 1-1,0-1 1,-1 1 0,1-1 0,0 0 0,0 0 0,0 1 0,0-1 0,1 0 0,1 2 0,-3-3-12,1 0 0,0 1 1,0-1-1,0 0 1,0 0-1,0 1 1,-1-1-1,1 0 1,0 0-1,0 0 1,0 0-1,0 0 1,0 0-1,0 0 1,0-1-1,-1 1 1,1 0-1,0 0 0,1-1 1,3-2 27,0 0 0,-1 1 0,1-2 0,-1 1 0,0-1 0,0 1 0,0-1 0,0 0 0,5-9 0,10-9 122,73-80 243,-75 81-367,-2-1 0,-1 0 1,15-33-1,38-116-26,-66 168-14,48-118-154,-28 75 206,-3 0-1,20-75 1,-38 119-60,1-1 0,-1 1 0,0 0 1,1-1-1,-1 1 0,0 0 0,0-1 0,-1 1 0,1-1 0,0 1 0,-1 0 0,1 0 0,-1-1 0,-2-3 0,3 5 1,-1 1-1,1 0 1,-1-1-1,1 1 1,-1 0-1,0-1 1,1 1 0,-1 0-1,1 0 1,-1-1-1,0 1 1,1 0-1,-1 0 1,0 0-1,1 0 1,-1 0-1,0 0 1,1 0 0,-1 0-1,0 0 1,1 0-1,-1 0 1,0 1-1,1-1 1,-1 0-1,1 0 1,-1 1-1,0-1 1,1 0-1,-1 1 1,-16 13-189,14-11 172,-2 2 13,-1 1 0,2 0 0,-1 0 0,1 0 0,0 0 0,0 1 0,0 0 0,1 0 0,0 0 1,1 0-1,-4 13 0,1 7 62,-3 53 1,5-40-26,-9 132-127,11-130 91,2 0-1,7 46 1,-5-76 28,0 0 0,0 0 0,1-1 0,0 1 0,1-1 0,9 15 0,43 59 221,-19-32-157,-36-51-52,-1 0-1,1 0 1,0 1 0,0-1 0,0 0 0,0-1-1,0 1 1,0 0 0,0-1 0,5 3-1,-6-3 2,0-1-1,0 0 0,0 1 1,0-1-1,1 0 0,-1 0 0,0 0 1,0 0-1,0 0 0,0 0 1,0 0-1,1 0 0,-1 0 1,0-1-1,0 1 0,0 0 0,0-1 1,0 1-1,0-1 0,0 1 1,0-1-1,0 1 0,0-1 0,0 0 1,0 0-1,0 1 0,0-1 1,0 0-1,1-2 0,7-10 63,-1 0 0,14-27 0,-13 21-45,12-23 28,21-37-282,-33 68 208,15-16-1,-7 8 6,-15 17-10,-1 0-1,1 1 1,0-1 0,0 1-1,0-1 1,1 1 0,-1 0-1,0 0 1,0 0 0,1 0-1,-1 0 1,0 0-1,1 1 1,4-2 0,3 1-32,0 1 1,14 1-1,-6-1 125,13 0 82,-30 0 187,-7 0-362,2 0-43,2 0 39,1 0 1,-1 0-1,1 0 0,-1 0 1,1 0-1,-1 0 0,1 1 1,-1-1-1,1 0 0,0 1 1,-1-1-1,1 1 0,-1 0 1,1-1-1,0 1 0,0 0 1,-3 1-1,-9 11-25,-2-1-12,2 0-1,0 2 1,0-1 0,1 1 0,-11 19-1,19-27 43,0 0 0,1 0-1,0 0 1,0 0 0,0 1-1,1-1 1,0 1 0,0 0-1,1 0 1,0 0 0,-1 8-1,2-8 41,1 0-1,0 1 1,0-1-1,3 11 1,-3-16-21,-1 1-1,1-1 1,0 0 0,0 1 0,0-1 0,1 0 0,-1 0 0,0 0-1,1 0 1,-1 0 0,1 0 0,0 0 0,0 0 0,-1-1 0,1 1-1,4 2 1,-5-4-4,0 0 0,0 0-1,0 0 1,0 0 0,0 0-1,0 0 1,0 0 0,0 0-1,-1 0 1,1 0 0,0-1-1,0 1 1,0 0 0,0-1-1,0 1 1,0-1 0,-1 1-1,1-1 1,0 1 0,0-1 0,-1 1-1,1-1 1,0 0 0,-1 1-1,1-1 1,-1 0 0,1 0-1,0-1 1,16-28 261,-6 7-157,-1 0-1,-2-1 0,8-31 1,-10 26-138,-3 20-130,-1-1 0,1-15 0,-3 37 53,0-1 0,3 18 0,-2-26 100,0 0 0,-1 0 0,1 0 0,0 0 0,1 0 0,-1 0 1,0 0-1,1 0 0,0 0 0,-1 0 0,1-1 0,0 1 0,4 2 0,-2-1 6,1-1 1,-1 1-1,1-1 0,0 0 0,0-1 0,0 1 1,0-1-1,1 0 0,-1 0 0,0-1 0,1 0 0,0 0 1,-1 0-1,1 0 0,0-1 0,-1 0 0,11-1 1,4-1 19,0-1 1,0 0 0,0-1 0,0-2 0,0 0-1,-1-1 1,0-1 0,0 0 0,-1-2 0,30-20 0,-37 21-18,0-1 1,-1 0 0,0 0-1,-1-1 1,0 0 0,0-1-1,-1 0 1,-1 0 0,10-24-1,2-10 75,18-68 0,-32 98-33,26-111 140,-10 38-126,-15 61-112,-1-1 0,-2 0 0,-1 0 0,-2-35 0,0 40-414,0 24 463,0 0 0,-1 0 0,1 0-1,0 0 1,0 0 0,0 0 0,0 0-1,0 0 1,0 0 0,0 0 0,-1 0 0,1 0-1,0 0 1,0 0 0,0 0 0,0 0-1,0 0 1,-1 0 0,1 0 0,0 0-1,0 0 1,0 0 0,0 0 0,0 0 0,0 0-1,0 0 1,-1 0 0,1 0 0,0 0-1,0 0 1,0 0 0,0 0 0,0 0 0,0 0-1,0 1 1,-1-1 0,1 0 0,0 0-1,0 0 1,0 0 0,0 0 0,0 0 0,0 0-1,0 1 1,0-1 0,0 0 0,0 0-1,0 0 1,0 0 0,-6 6-86,-2 8 99,1 0 1,0 0 0,1 1 0,0 0 0,1 0 0,1 0-1,-4 29 1,3 0 45,0 66-1,6-57 44,1 0-1,3 0 1,13 54 0,-15-94-69,0 0 1,2 0-1,0-1 1,0 1-1,1-1 1,0 0-1,1-1 1,10 12 0,-13-17-4,1 0 1,0-1-1,1 1 0,-1-1 1,1-1-1,0 1 1,0-1-1,1 0 1,-1 0-1,1-1 1,0 1-1,0-2 1,0 1-1,0-1 1,13 3-1,15-2-1378,51-2-1,-48-2-3667,-24 1 2678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0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393 786 5056,'-1'-1'202,"1"0"-93,0 1 1,0 0-1,0-1 0,-1 1 0,1-1 1,0 1-1,0 0 0,-1-1 0,1 1 1,0 0-1,-1-1 0,1 1 0,0 0 1,-1 0-1,1-1 0,0 1 0,-1 0 0,1 0 1,-1 0-1,1-1 0,-1 1 0,1 0 1,0 0-1,-2 0 0,-1 0 2194,-16 0 3510,12 0-5401,-1 1 0,0 0 0,0 0 0,-12 4 0,-8 5 269,0 2 0,1 1-1,1 1 1,0 1 0,-42 33 0,59-40-616,0 0 1,1 0-1,0 1 1,1 0-1,0 0 1,0 1-1,1 0 0,0 0 1,-6 16-1,6-12-1,1 0-1,1 0 1,0 0-1,2 1 1,-1 0 0,1-1-1,1 17 1,1-27 2,0-1 0,1 0 0,-1 1 0,1-1 0,0 0 0,2 6 0,-3-8-40,0 0-1,1 0 1,-1 0 0,0-1-1,1 1 1,-1 0 0,1-1-1,-1 1 1,1 0 0,-1-1-1,1 1 1,-1-1-1,1 1 1,-1 0 0,1-1-1,0 0 1,-1 1 0,1-1-1,0 1 1,0-1 0,-1 0-1,1 1 1,0-1 0,0 0-1,0 0 1,-1 0-1,1 0 1,0 0 0,0 0-1,0 0 1,-1 0 0,1 0-1,0 0 1,1 0 0,1-2 23,1-1 0,-1 1 1,0 0-1,0-1 0,0 0 1,0 0-1,0 0 0,0 0 0,-1 0 1,5-8-1,1 0 75,-7 9-109,122-167 626,-118 161-656,0-1 0,0 1 0,-1-1 0,5-14 1,-9 23-8,0 0 1,0 0 0,0 0-1,0 0 1,0 0 0,0 0-1,0 0 1,0 0 0,0 0-1,0 0 1,0 0 0,0 0-1,0 0 1,0-1 0,0 1-1,-1 0 1,1 0 0,0 0-1,0 0 1,0 0 0,0 0-1,0 0 1,0 0 0,0 0-1,0 0 1,0 0 0,0 0-1,0 0 1,0 0 0,0 0-1,0 0 1,0 0 0,0 0-1,0 0 1,0 0 0,0-1-1,0 1 1,0 0 0,0 0 0,0 0-1,0 0 1,0 0 0,0 0-1,0 0 1,0 0 0,-7 9-360,-7 17 441,13-20-29,0 0 0,0 1-1,1-1 1,0 1 0,0-1-1,1 0 1,-1 1 0,3 8 0,1 1-61,1-1 0,7 18 0,-9-25 57,1 0 0,0 0 0,1-1-1,0 1 1,0-1 0,0 0 0,1-1 0,0 1 0,0-1 0,10 7 0,-11-10 16,1 1-1,-1-1 1,1 0 0,0 0 0,0 0 0,0-1 0,0 0 0,1 0-1,-1-1 1,1 0 0,-1 0 0,1 0 0,-1-1 0,11 0 0,-5-2-4,0 0 0,-1 0 0,0-1 0,1 0 1,-1-1-1,-1-1 0,1 0 0,-1 0 1,1-1-1,-1 0 0,-1-1 0,1 0 1,11-12-1,95-97 217,-89 84-202,-1-2 1,-1-2-1,-3 0 0,32-66 1,47-151 126,-83 201-195,15-76 0,-29 109-64,-1 0-1,-1 0 1,-1 0-1,-1-1 1,0 1-1,-2 0 1,-5-30-1,6 44-19,0 0 1,-1-1-1,0 1 0,0 0 0,-1 0 1,1 0-1,-5-6 0,6 10 63,0 0-1,0 0 0,0-1 0,0 1 1,0 0-1,0 0 0,-1 0 1,1 0-1,0 1 0,-1-1 1,1 0-1,0 0 0,-1 1 1,1-1-1,-1 1 0,1-1 1,-1 1-1,1 0 0,-1-1 1,1 1-1,-1 0 0,1 0 1,-1 0-1,0 0 0,1 1 1,-1-1-1,1 0 0,-1 1 1,1-1-1,-3 2 0,-3 1-40,0 1 0,0 0 0,0 1 0,1 0 0,0 0 0,0 0 0,0 1 0,1 0-1,-1 0 1,2 0 0,-1 1 0,0 0 0,-6 14 0,0 4 147,0 0-1,-12 45 1,10-15 67,-10 76 0,4 56 34,16-146-161,0-10 65,2 0 0,2 39 0,0-62-20,0 1 0,0 0 0,1-1-1,0 1 1,1-1 0,0 0 0,0 0 0,1 0 0,0 0 0,0-1 0,1 1-1,9 11 1,-10-16 2,-1 1-1,1-1 1,0 0 0,0-1-1,0 1 1,1-1-1,-1 1 1,1-1-1,-1 0 1,1-1-1,0 1 1,0-1 0,-1 0-1,1 0 1,0-1-1,0 0 1,0 1-1,0-1 1,0-1 0,7 0-1,10-3 75,-1-1 0,0-1 0,28-10 0,-31 9 3,7-1-78,-2-1 0,1-1-1,-1-1 1,-1-1 0,0-1-1,-1-1 1,21-18-1,9-19 120,-49 49-177,-2 2-5,1-1 0,0 0 0,0 0 0,0 1 0,0-1 1,0 0-1,-1 0 0,1 0 0,0 0 0,-1 0 0,1 0 0,-1 0 0,1 0 0,-1 0 0,1-2 0,0 7-22,0 0-1,0 1 0,0-1 0,1 0 0,-1 0 0,5 8 0,-3-7 23,-1 0 0,0 1 0,2 8 0,7 16-29,-7-24 11,5 11 43,1 0 0,23 30 0,-29-42-3,0-1 1,0 0 0,1 0-1,-1 0 1,1-1 0,0 1-1,0-1 1,0 0 0,0-1-1,0 1 1,1-1 0,-1 0-1,1-1 1,7 2 0,2-2 21,1 0 1,-1-2 0,1 0-1,-1 0 1,29-8-1,-35 8-24,32-7 151,0-2 1,-1-1-1,61-26 0,-90 31-120,-1 0-1,1-1 0,-1 0 1,0 0-1,-1-1 0,0-1 0,0 1 1,-1-2-1,9-10 0,-15 16-64,0 1 0,0-1 1,0 1-1,0-1 0,-1 0 0,0 0 0,1 0 0,-1 1 0,-1-1 1,1 0-1,-1 0 0,1 0 0,-1 0 0,0 0 0,-1 0 1,1 0-1,-2-7 0,2 10 1,0 1 1,-1-1-1,1 1 1,0-1 0,-1 1-1,1-1 1,0 1-1,-1-1 1,1 1-1,0 0 1,-1-1-1,1 1 1,-1-1-1,1 1 1,-1 0-1,1-1 1,-1 1 0,1 0-1,-1 0 1,1-1-1,-1 1 1,1 0-1,-1 0 1,-1 0-1,-16 2-351,-17 12 36,34-14 337,-15 9-2,1 0 0,1 0-1,-1 1 1,2 1 0,-1 0-1,2 1 1,-17 19-1,26-27-19,1 0 0,-1-1 0,1 1-1,-1 0 1,1 0 0,1 0-1,-3 6 1,4-8 20,-1 0-1,1-1 1,-1 1 0,1-1-1,0 1 1,0 0 0,0-1-1,0 1 1,0 0 0,1-1-1,-1 1 1,0 0 0,1-1-1,-1 1 1,1-1 0,-1 1-1,1-1 1,0 1 0,0-1-1,0 1 1,0-1 0,0 0-1,1 2 1,3 1 25,1 0 1,0-1-1,-1 0 1,1 0-1,0 0 1,0-1-1,1 0 0,-1 0 1,10 2-1,-1 0 88,0-1-64,0 0-1,0-1 0,0-1 1,0-1-1,0 0 0,0 0 1,0-2-1,-1 0 0,1 0 1,17-6-1,19-8-19,74-34 0,-99 39 29,37-16-22,-2-3 0,66-43 1,-214 117-1083,59-28 1051,1 2 0,1 1 0,1 1 0,0 1 1,-27 31-1,49-48-6,0 0 0,0 0 1,1 0-1,-1 0 0,1 1 1,0-1-1,0 1 0,1-1 1,-1 1-1,1-1 0,0 1 1,0 0-1,1 0 0,-1 0 1,1-1-1,1 9 0,-1-12 15,0 0 0,0 0 1,0 0-1,0 0 0,1 0 0,-1 0 0,0 0 0,1 0 1,-1 0-1,1 0 0,-1 0 0,1-1 0,-1 1 0,1 0 1,-1 0-1,1 0 0,0-1 0,0 1 0,-1 0 0,1-1 1,0 1-1,0-1 0,0 1 0,-1-1 0,1 1 0,0-1 1,0 0-1,0 1 0,0-1 0,0 0 0,0 0 0,0 0 0,0 1 1,0-1-1,0 0 0,0 0 0,0-1 0,1 1 0,3-1 40,0 1-1,0-2 0,-1 1 0,1 0 0,-1-1 1,7-3-1,26-17-58,-1-1 0,-1-2 0,36-33 0,-68 55-29,0 1 1,0-1-1,0 0 1,-1 0 0,1 0-1,-1 0 1,0-1-1,0 1 1,0 0-1,0-1 1,2-6-1,-4 9 23,0 1-1,0 0 0,0 0 1,0 0-1,-1 0 0,1 0 1,0 0-1,0 0 0,0 0 1,0 0-1,0-1 0,0 1 1,0 0-1,0 0 0,0 0 1,0 0-1,0 0 0,0 0 1,0 0-1,0 0 0,0 0 1,0 0-1,0 0 0,0 0 1,-1 0-1,1-1 0,0 1 1,0 0-1,0 0 0,0 0 1,0 0-1,0 0 0,0 0 1,0 0-1,0 0 0,-1 0 1,1 0-1,0 0 0,0 0 1,0 0-1,0 0 0,0 0 1,0 0-1,0 0 0,0 0 1,0 0-1,0 0 0,-1 1 1,1-1-1,0 0 0,0 0 1,0 0-1,0 0 0,0 0 1,-8 5-258,-7 8 72,11-9 168,0 1 0,0 0 0,0 0 0,0 0 0,1 0 0,-5 9 0,7-12 32,1-1 0,-1 0 0,1 0 0,-1 1-1,1-1 1,0 1 0,-1-1 0,1 0 0,0 1 0,0-1-1,0 1 1,0-1 0,0 0 0,0 1 0,1-1 0,-1 1 0,0-1-1,1 0 1,-1 1 0,1-1 0,-1 0 0,1 0 0,0 1-1,-1-1 1,1 0 0,0 0 0,0 0 0,0 0 0,0 0 0,0 0-1,0 0 1,0 0 0,0 0 0,1-1 0,-1 1 0,1 0-1,6 3 21,-1-2-1,1 1 0,0-1 0,0 0 1,-1-1-1,1 0 0,0 0 0,15-1 1,-1-1 45,0-1 0,23-4 0,-17-1 5,0-1 0,-1-1 0,50-24 0,72-49-156,-100 53 38,-41 24 40,0 2 26,0-2 0,-1 1 0,0-1 0,0 0 0,11-11 0,-18 16-57,0 0 30,0 0-1,0 0 1,0 0 0,0 0 0,-1 0-1,1 0 1,0 0 0,0 0-1,0 0 1,0 0 0,0 0 0,0 1-1,0-1 1,0 0 0,-1 0-1,1 0 1,0 0 0,0 0 0,0 0-1,0 0 1,0 0 0,0 0-1,0 0 1,-1 0 0,1 0-1,0 0 1,0 0 0,0 0 0,0 0-1,0 0 1,0 0 0,0-1-1,-1 1 1,1 0 0,0 0 0,0 0-1,0 0 1,0 0 0,0 0-1,0 0 1,0 0 0,0 0 0,0 0-1,0 0 1,-1-1 0,1 1-1,0 0 1,0 0 0,0 0 0,0 0-1,0 0 1,0 0 0,0 0-1,0-1 1,0 1 0,0 0 0,0 0-1,0 0 1,0 0 0,0 0-1,0 0 1,0 0 0,0-1 0,0 1-1,0 0 1,0 0 0,0 0-1,1 0 1,-14 4-162,0 0-1,0 1 0,1 1 1,0 0-1,0 0 0,-18 14 1,16-8 157,0 1 1,1 0-1,0 1 1,-16 24-1,22-29-86,3-5 110,1 1 0,1 0-1,-1 0 1,1 0 0,-1 0 0,2 0 0,-1 0-1,-2 10 1,4-13 7,-1 1 0,1-1 0,0 1-1,0-1 1,0 1 0,0-1 0,0 1-1,0-1 1,1 1 0,-1-1 0,1 1 0,0-1-1,0 1 1,0-1 0,0 0 0,0 1-1,0-1 1,0 0 0,1 0 0,-1 0-1,3 2 1,-2-3 8,-1 0 0,0 0-1,1-1 1,-1 1 0,1 0-1,-1-1 1,1 1 0,-1-1-1,1 0 1,-1 0 0,1 1-1,0-1 1,-1 0 0,1 0-1,-1 0 1,1-1 0,0 1-1,-1 0 1,3-1 0,30-11 304,-5-3-239,0-1 0,-1-2 0,-1 0 1,0-2-1,42-41 0,-55 46-108,-2 0 0,0-1 1,-1 0-1,0-1 0,11-24 0,-21 38 12,114-252-169,-90 189 141,-4-1 0,-2-2 1,-4 0-1,11-100 0,-26 158 10,1 8-83,-1 0 1,1-1-1,-1 1 0,0 0 1,0-1-1,-1 1 0,1 0 1,-2-7-1,2 10 89,-1-1 0,1 1 1,0 0-1,0 0 0,0-1 1,0 1-1,0 0 0,-1 0 1,1-1-1,0 1 0,0 0 1,0 0-1,-1 0 0,1 0 1,0-1-1,0 1 0,-1 0 1,1 0-1,0 0 0,0 0 1,-1 0-1,1 0 0,0 0 1,-1 0-1,1 0 0,0 0 0,0 0 1,-1 0-1,1 0 0,0 0 1,0 0-1,-1 0 0,1 0 1,0 0-1,-1 0 0,1 0 1,0 0-1,0 0 0,-1 0 1,1 1-1,0-1 0,0 0 1,0 0-1,-1 1 0,-9 7-75,10-7 63,-41 45 45,-59 88 0,84-110 10,2 0 1,1 1 0,1 1 0,1 0 0,2 1 0,-10 39 0,12-33 77,2-1 1,1 1-1,1 0 0,2 0 1,4 42-1,-1-60-53,0 0-1,1-1 1,0 1 0,1 0 0,1-1 0,0 0-1,1 0 1,1 0 0,0-1 0,0 0-1,12 14 1,-15-23-2,0 0-1,0 0 0,0 0 1,0 0-1,1-1 1,-1 0-1,1 0 1,0 0-1,0-1 1,0 1-1,0-1 0,0-1 1,1 1-1,-1-1 1,1 1-1,-1-2 1,1 1-1,-1 0 1,1-1-1,-1 0 0,1-1 1,0 1-1,-1-1 1,1 0-1,-1 0 1,0-1-1,1 0 0,-1 0 1,0 0-1,6-3 1,-2-2-45,0 0 0,0 0 1,0-1-1,-1 0 0,0 0 1,0-1-1,6-10 0,5-9-48,14-33 0,-13 24-42,-17 35-431,-2 8 339,-2 10 96,-17 98 207,16-96-93,1 0 0,2 31 1,-1-15 354,0-33-367,0 0 0,0 0 0,0 0 1,0 0-1,0 0 0,1 0 0,-1 0 0,0 0 0,0 0 0,1 0 0,-1-1 0,0 1 1,1 0-1,-1 0 0,1 0 0,-1 0 0,1 0 0,0 0 0,0-1 4,-1 1 0,1-1-1,0 0 1,-1 1-1,1-1 1,0 0 0,-1 0-1,1 1 1,0-1-1,0 0 1,-1 0 0,1 0-1,0 0 1,-1 0 0,1 0-1,0 0 1,0 0-1,0-1 1,3 0 53,0 0 0,0-1 0,0 1 0,-1-1-1,1 0 1,4-3 0,30-21-39,1 2 0,49-21 0,-81 42-55,-1 1 1,1 0 0,-1 0-1,1 0 1,0 1-1,13-1 1,-19 2 3,1 0 0,0 0 0,0 0 0,0 0 0,0 0 0,0 1 0,0-1 0,0 1 0,-1-1 0,1 1 0,0-1 0,0 1 0,-1 0 0,1 0 0,0 0-1,-1 0 1,1 0 0,-1 1 0,1-1 0,-1 0 0,0 1 0,0-1 0,1 0 0,-1 1 0,0 0 0,0-1 0,0 1 0,-1 0 0,2 2 0,-1 3-13,0 0 1,0 0-1,-1 0 0,1 0 1,-2 0-1,1 0 0,-4 13 1,-17 82 146,-5-1 1,-53 133-1,-13 3-17,13-36 90,75-190-167,-2-1 0,1 1-1,-1-1 1,-1 0 0,0 0-1,-11 12 1,15-19-21,0 0 0,0-1 0,1 1-1,-2-1 1,1 0 0,0 0 0,0 0 0,-7 3-1,8-5-13,0 1 0,0-1 0,0 0 0,1 1 0,-1-1 0,0 0 0,0 0 0,0 0 0,0 0 0,0-1 0,0 1 0,0-1 0,0 1 0,0-1 0,0 1 0,0-1 0,1 0 0,-1 0 0,-2-2 0,-2-1 6,0-1 1,0 0-1,1 0 0,0-1 1,0 0-1,0 0 1,1 0-1,0 0 1,0-1-1,0 1 0,-2-9 1,-1-1 56,1-1 1,1-1-1,-6-27 0,10 36-63,1 0 0,-1 0-1,2 0 1,-1 0-1,1 0 1,0 0-1,1 0 1,0 1 0,1-1-1,-1 1 1,2-1-1,-1 1 1,1 0-1,0 0 1,1 0 0,8-9-1,5-6 53,1 1 0,1 0 0,38-30 0,-22 23-63,2 1-1,47-25 0,87-38-255,-19 12-1006,-104 51-439,63-35-6741,-61 38 4629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11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43 10720,'-85'-23'4864,"49"15"-4256,28 3 191,3 5-575,15-4-1791,3 1 863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1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1291 3328,'5'0'10394,"8"-22"-6159,54-138-1753,-61 146-2404,13-28 191,2 1-1,2 1 1,30-39 0,-34 55-121,0 0 0,2 1 0,1 2 0,1 0-1,39-28 1,-54 43-97,1 0 0,0 1-1,0 0 1,0 0 0,1 1-1,-1 0 1,17-4 0,-25 8-41,1 0 1,-1 0 0,0 0-1,0 0 1,1 0 0,-1 0-1,0 0 1,1 0-1,-1 0 1,0 1 0,0-1-1,1 0 1,-1 1 0,0-1-1,0 1 1,0-1 0,1 1-1,-1 0 1,0 0 0,0-1-1,0 1 1,0 0 0,0 0-1,-1 0 1,1 0-1,0 0 1,0 0 0,-1 0-1,1 0 1,0 2 0,1 3 34,0-1 1,-1 1-1,0-1 1,0 1 0,0 9-1,-1-11-30,2 40 112,-7 73 0,-15 46-14,17-142-117,-11 55 617,14-71-472,3-5 53,8-11 95,-5 2-200,-1-1 0,8-13 0,-10 16-84,52-113-140,27-52-98,-70 150 236,-5 9 22,15-23-1,-20 33-28,0 0 0,1 0-1,-1 1 1,1-1-1,0 1 1,0-1-1,0 1 1,0 0 0,0 0-1,0 0 1,1 0-1,4-1 1,-8 3 0,1-1 0,0 1 0,0 0 1,0 0-1,0 0 0,0 0 0,0 0 0,0 0 0,-1 0 1,1 0-1,0 0 0,0 1 0,0-1 0,0 0 0,0 0 0,-1 1 1,1-1-1,0 1 0,0-1 0,0 0 0,-1 1 0,1 0 1,0-1-1,-1 1 0,1-1 0,0 1 0,-1 0 0,1-1 1,-1 1-1,1 0 0,-1 0 0,1 0 0,-1 0 0,2 3-2,0 1-1,-1-1 0,1 0 1,-1 0-1,1 8 0,2 42 227,-3 81-1,-2-68-236,1-59 39,0 3-20,0-1 0,1 1 1,0-1-1,4 19 0,-4-27 1,-1 1-1,1-1 1,0 0 0,0 0-1,0 1 1,1-1-1,-1 0 1,0 0 0,1 0-1,-1 0 1,1 0-1,0-1 1,0 1 0,0 0-1,0-1 1,0 0-1,0 1 1,0-1 0,0 0-1,0 0 1,1 0-1,-1 0 1,0 0 0,1-1-1,3 2 1,2-2 37,0 1 0,0-1 0,1-1 0,-1 1 0,0-1-1,0-1 1,0 1 0,13-6 0,-3 0 16,0 0 1,25-16-1,-25 13-41,-1-1 0,-1 0 1,1-1-1,-2-1 0,0-1 0,25-29 1,23-40 102,14-16-98,-59 73 55,-28 49-272,1 1 1,0 0-1,-6 38 1,9-29 223,1 0 0,-1 54 1,6-79-38,0 0-1,1 0 1,1 0 0,-1 0 0,1 0-1,0 0 1,5 9 0,-5-12 60,0 0 1,1 0-1,0 0 0,0-1 1,0 1-1,0-1 1,1 0-1,0 0 0,0 0 1,0 0-1,7 4 1,-10-7-30,0 0 0,1 0 0,-1-1 0,1 1 1,-1-1-1,1 1 0,-1-1 0,1 1 0,0-1 1,-1 0-1,1 1 0,-1-1 0,1 0 0,0 0 1,-1 0-1,1-1 0,0 1 0,-1 0 0,1-1 1,-1 1-1,1-1 0,-1 1 0,1-1 0,-1 0 1,1 1-1,-1-1 0,1 0 0,-1 0 1,0 0-1,0 0 0,0 0 0,1-1 0,-1 1 1,0 0-1,0-1 0,0 1 0,-1 0 0,1-1 1,0 1-1,0-1 0,0-1 0,1-10 113,0 1-1,0 0 1,-1-1-1,-1 1 1,0-1-1,-3-22 1,0-2-29,2 24-110,0-1 1,-1 1-1,0 0 0,-1-1 0,-1 1 0,0 1 1,0-1-1,-2 0 0,-6-12 0,11 23-55,0 0 0,-1 1 0,1-1 0,0 0 0,-1 1 0,1-1 0,-1 0-1,0 1 1,1 0 0,-1-1 0,0 1 0,0 0 0,0 0 0,-3-1 0,6 5-73,1-1 132,0 0 1,0-1 0,0 1-1,0 0 1,0-1 0,0 0-1,0 1 1,0-1 0,1 0-1,-1 0 1,0 0 0,1-1 0,-1 1-1,1 0 1,-1-1 0,1 0-1,-1 1 1,1-1 0,-1 0-1,1-1 1,0 1 0,-1 0 0,1-1-1,2 0 1,8-2-23,-1 0-1,1-1 1,18-9-1,269-116 328,-210 82 5,-69 36-146,-15 8-184,0-1 0,1 1 0,-1 1 0,1-1 0,-1 1 0,1 0 0,8-1 0,-8 3 10,0-1 0,0 1 1,0 0-1,0 0 0,0 1 0,0 0 0,0 1 0,11 3 0,-15-4 16,0 0-1,0 0 0,-1 1 0,1-1 1,0 1-1,-1 0 0,1 0 0,-1 0 1,0 0-1,1 1 0,-1-1 0,0 0 1,0 1-1,-1-1 0,1 1 0,0 0 1,-1 0-1,0 0 0,0 0 0,0 0 1,0 0-1,1 3 0,1 14 36,-1-1-1,-1 1 1,-2 24 0,0-11 4,-2 52-106,0-51-3,3 1 1,2 35-1,-1-65 96,0 0-1,0-1 1,0 1 0,3 7 0,-4-11-25,1 0 1,-1 0 0,0-1 0,0 1 0,1 0 0,-1-1-1,0 1 1,1 0 0,-1-1 0,0 1 0,1-1-1,-1 1 1,1-1 0,-1 1 0,1-1 0,0 1 0,-1-1-1,1 1 1,-1-1 0,1 1 0,0-1 0,0 0-1,-1 0 1,1 1 0,0-1 0,-1 0 0,1 0 0,0 0-1,0 0 1,-1 0 0,1 0 0,0 0 0,0 0 0,-1 0-1,1 0 1,0 0 0,-1 0 0,1 0 0,1-1-1,5-4 34,-1 0-1,0 0 0,0-1 0,-1 1 1,0-1-1,0-1 0,0 1 0,6-12 1,7-7 6,20-27 8,2 1-1,64-62 0,-77 88-26,-4 3-83,27-20-1,-43 37 37,0 0-1,1 0 0,0 1 1,0 0-1,1 0 0,-1 1 1,1 0-1,10-2 0,-18 4 21,0 1 0,0 0 0,-1 0 0,1 0 0,0 0 0,0 0-1,0 0 1,0 0 0,-1 0 0,1 0 0,0 1 0,0-1-1,-1 0 1,1 0 0,0 1 0,0-1 0,-1 0 0,1 1-1,0-1 1,-1 1 0,1-1 0,0 1 0,-1-1 0,1 1-1,-1-1 1,1 1 0,-1 0 0,1-1 0,-1 1 0,1 0 0,-1 0-1,0-1 1,1 1 0,-1 0 0,0 1 0,1 2 0,0 0 0,0 1 0,0 0 0,-1-1 0,0 6 0,-3 50-35,-3-1 0,-20 89 0,18-111 12,1-7 34,4-20 11,1 1 1,0-1 0,-1 18-1,3-28-18,0 0 0,0 1 0,0-1 0,0 0 0,0 0 0,0 1 0,0-1 0,-1 0 0,1 0-1,0 1 1,0-1 0,1 0 0,-1 0 0,0 1 0,0-1 0,0 0 0,0 0 0,0 1 0,0-1-1,0 0 1,0 0 0,0 0 0,0 1 0,1-1 0,-1 0 0,0 0 0,0 0 0,0 1 0,0-1-1,1 0 1,-1 0 0,0 0 0,0 0 0,0 1 0,1-1 0,-1 0 0,0 0 0,0 0 0,1 0-1,-1 0 1,0 0 0,0 0 0,1 0 0,-1 0 0,0 0 0,0 0 0,1 0 0,-1 0 0,0 0-1,1 0 1,13-11 213,-1-5-197,-1-1 0,0-1-1,-1 0 1,-1 0-1,13-35 1,0 2-15,-2 8-27,-5 8-92,24-38-1,-23 52 112,-16 19 1,0 1 0,0 0 0,0 0 0,1 0 0,-1 0 0,0 0 0,0 1 0,1-1 0,-1 0 0,0 0 0,1 1 0,-1-1 0,4 0-1,-5 1-3,1 1-1,-1-1 1,1 0-1,0 1 1,-1-1-1,1 1 1,-1-1-1,1 1 1,-1-1-1,0 0 1,1 1-1,-1 0 0,1-1 1,-1 1-1,0-1 1,1 1-1,-1-1 1,0 1-1,0 0 1,1-1-1,-1 1 1,0 0-1,0-1 1,0 1-1,0 0 1,0-1-1,0 1 0,0 0 1,0-1-1,0 2 1,2 48 63,-2 0 0,-11 89-1,11-135-70,-1-2 7,1-1 0,0 0 1,-1 1-1,1-1 0,0 1 1,0-1-1,0 0 0,1 1 1,-1-1-1,0 0 0,0 1 1,1 1-1,-1-3 13,0 0 0,0 0 0,0 0 1,0 0-1,0 0 0,1 0 0,-1 1 0,0-1 0,0 0 0,0 0 0,0 0 0,0 0 1,0 0-1,0 0 0,0 0 0,0 0 0,1 0 0,-1 0 0,0 0 0,0 0 0,0 0 1,0 1-1,0-1 0,0 0 0,1 0 0,-1 0 0,0 0 0,0 0 0,0 0 0,0 0 0,0 0 1,0 0-1,1 0 0,-1-1 0,0 1 0,0 0 0,0 0 0,0 0 0,0 0 0,0 0 1,0 0-1,1 0 0,-1 0 0,0 0 0,0 0 0,0 0 0,0 0 0,0 0 0,0-1 1,0 1-1,0 0 0,0 0 0,0 0 0,0 0 0,0 0 0,1 0 0,-1 0 0,0-1 0,0 1 1,0 0-1,0 0 0,8-19-149,10-36-1,-13 38 112,0 1 0,1 0-1,15-28 1,-17 37 51,-2 4-33,-1 0-1,1 1 0,-1-1 1,1 0-1,0 1 1,0-1-1,0 1 0,1 0 1,-1-1-1,1 1 0,-1 0 1,4-1-1,-6 3 8,0-1-1,1 1 0,-1 0 1,0 0-1,1 0 1,-1 0-1,0 0 0,1 0 1,-1 0-1,0 0 1,1 0-1,-1 0 0,0 0 1,1 0-1,-1 0 1,0 0-1,1 0 0,-1 0 1,0 0-1,1 1 1,-1-1-1,0 0 1,1 0-1,-1 0 0,0 0 1,0 1-1,1-1 1,-1 0-1,0 0 0,0 1 1,1-1-1,-1 0 1,0 1-1,0-1 0,4 13-148,-3-10 109,1 9 13,-1 0 1,0 25-1,-1-25 68,1 0-1,0 0 0,2 13 0,-2-19-21,1 0 0,-1 1 0,1-1 0,1 0 0,-1 0 0,5 7-1,-6-11-8,0-1-1,1 0 0,-1 1 0,0-1 1,1 0-1,-1 0 0,0 0 0,1 0 1,0 0-1,-1 0 0,1 0 0,0 0 1,-1-1-1,1 1 0,0-1 0,0 1 0,-1-1 1,1 0-1,0 1 0,0-1 0,0 0 1,0 0-1,-1 0 0,1-1 0,0 1 1,2-1-1,9-2-21,-1 0 0,1-1 1,-1-1-1,1 0 0,21-13 0,53-40 84,-17 7-12,110-103 0,-146 126 210,-11 12 2,-21 11-271,-7 11-233,-20 31 69,-24 37 303,43-62-119,-30 49-109,-44 109 0,76-161 122,0 2 2,0-1 1,-2 13 0,5-22-23,1 1 0,0 0 0,-1 0 0,1 0 0,0 0 0,0 0 0,0-1 0,0 1 0,0 0 0,0 0 0,1 0 0,-1 0 0,1 0 0,-1-1 0,1 1 0,0 0 0,0 0 0,0-1 0,1 3 0,-1-4-4,0 1 1,-1 0 0,1-1-1,0 1 1,0 0 0,0-1-1,0 1 1,0-1 0,0 0-1,0 1 1,0-1 0,0 0-1,0 0 1,1 1 0,-1-1-1,0 0 1,0 0 0,0 0-1,0 0 1,0 0 0,0-1-1,0 1 1,0 0 0,1 0-1,-1-1 1,0 1 0,0-1-1,0 1 1,0-1 0,-1 1-1,1-1 1,2-1 0,0-1-3,1 1-1,0-2 1,-1 1 0,1 0 0,-1-1 0,0 1 0,3-6 0,6-10-60,-2-1 0,16-40 0,10-50-152,-18 52 108,-10 33 39,4-28 0,-9 45-142,-3 17-137,-6 44 211,2 1 1,5 71-1,-1-113 121,1 1 1,1 0-1,4 17 0,-5-26 52,0-1-1,0 0 1,0 1-1,1-1 1,-1 0-1,1 0 1,0 1-1,0-1 1,0-1-1,0 1 1,1 0-1,-1 0 1,1-1-1,-1 0 1,1 1-1,5 2 1,-6-4-27,0-1 0,0 1 0,1-1 1,-1 1-1,0-1 0,0 0 0,1 0 1,-1 0-1,0 0 0,0 0 0,0 0 1,1-1-1,-1 1 0,0-1 0,0 0 1,0 1-1,0-1 0,0 0 0,0 0 1,0 0-1,0-1 0,2 0 0,7-6 16,-1 0 0,15-15 0,-19 17 27,311-322 188,-297 305-272,-1-1-1,-1-1 1,-1-1-1,-1-1 1,20-47-1,-10 2 30,-3 0 0,-3-2 1,-4 0-1,8-88 0,-23 159-54,-1 0 0,0 0 0,0 0 1,0-1-1,0 1 0,-1 0 0,1 0 0,-2-4 1,2 7 26,0-1 0,-1 1 0,1-1 1,0 1-1,0-1 0,-1 1 0,1-1 1,0 1-1,-1-1 0,1 1 0,-1 0 1,1-1-1,-1 1 0,1 0 0,-1-1 1,1 1-1,-1 0 0,1-1 0,-2 1 1,1 0-2,0 0 1,0 0 0,0 0 0,0 0-1,0 0 1,0 0 0,0 0 0,0 0-1,0 1 1,0-1 0,0 0 0,1 1-1,-1-1 1,0 1 0,-1 0 0,-3 2-2,0 1 0,1-1 0,-1 1 1,1 0-1,0 0 0,0 1 1,1-1-1,-1 1 0,-2 6 1,-24 47 151,29-56-117,-49 130 171,31-80-155,8-22 8,-46 146 33,51-151-76,1-1-1,1 1 0,1 0 0,1 0 0,3 36 1,0-35 89,2 1 0,2-1 0,0 1 0,2-1 0,0 0 0,2-1 0,19 38 0,-25-57-16,1 0 1,-1 0-1,1 0 1,1-1 0,-1 0-1,1 0 1,10 9 0,-13-13-37,0 0 1,0 1 0,0-1-1,0 0 1,0 0 0,0 0-1,0 0 1,0-1 0,1 1-1,-1 0 1,0-1 0,0 0-1,1 1 1,-1-1 0,0 0-1,1 0 1,-1-1 0,0 1-1,0 0 1,1-1 0,-1 1-1,0-1 1,0 0 0,0 1-1,0-1 1,3-2 0,1-1 1,1-1 0,-1 1 1,0-2-1,-1 1 1,1-1-1,-1 1 0,6-10 1,30-52-28,-23 36-32,-2 5-20,2 1 1,0 1-1,29-28 0,-36 42 19,-11 10 32,1 0-1,-1 0 0,0 0 0,0-1 1,0 1-1,1 0 0,-1 0 1,0 0-1,0 0 0,1 0 0,-1 0 1,0 0-1,0 0 0,0 0 1,1 0-1,-1 0 0,0 0 1,0 0-1,1 0 0,-1 0 0,0 0 1,0 0-1,0 0 0,1 0 1,-1 1-1,0-1 0,0 0 1,0 0-1,1 0 0,0 2-1,0 1 1,0-1-1,-1 0 0,1 0 0,-1 1 1,1-1-1,-1 0 0,0 5 0,1-4 2,0 15 117,-3 34-1,1-32-3,1 31 0,0-8-118,-1-33-3,1 1 0,0-1 0,3 17-1,-3-26 23,0 0-1,0 0 0,0 0 1,1-1-1,-1 1 1,0 0-1,1 0 0,-1 0 1,0-1-1,1 1 0,-1 0 1,1 0-1,-1-1 0,1 1 1,0 0-1,-1-1 0,1 1 1,0-1-1,-1 1 0,1-1 1,0 1-1,0-1 0,-1 0 1,2 1-1,0-1 4,-1 1 1,1-1-1,0 0 0,0 0 1,-1 0-1,1 0 0,0 0 1,0 0-1,-1-1 0,1 1 0,2-1 1,4-2-35,0-1 1,-1 1-1,0-1 1,8-5-1,68-54 130,-5 3-53,-63 50-61,0 1 1,1 0-1,23-9 1,-38 18-4,-1-1-1,1 1 1,0 0 0,-1-1-1,1 1 1,0 0 0,-1 0 0,1-1-1,0 1 1,0 0 0,-1 0-1,1 0 1,0 0 0,0 0 0,-1 0-1,1 0 1,0 0 0,-1 1 0,1-1-1,0 0 1,0 0 0,-1 1-1,1-1 1,0 0 0,-1 1 0,1-1-1,1 1 1,-2 1 12,1-1 1,0 1-1,0 0 1,-1-1-1,1 1 0,-1 0 1,0-1-1,1 1 1,-1 0-1,0-1 0,0 1 1,0 3-1,-1 15 15,-1 0 0,-1 0 0,0 0 0,-1 0 0,-9 23 0,4-18-30,-1 0 1,-1-2 0,-23 38-1,21-43 54,-1-1-1,-18 17 1,13-13 176,4-10-245,12-11-34,7-8 27,0 5 29,-1 0 0,1 0 0,0 0 0,0 0 0,6-2 0,1-2 0,-6 3-31,0 1 0,0 0 0,0 0 0,8-3 0,-12 6 24,0-1 0,0 1 0,1 0 0,-1-1 0,0 1-1,1 0 1,-1 0 0,1 0 0,-1 0 0,0 0-1,1 0 1,-1 0 0,0 0 0,1 0 0,-1 1 0,1-1-1,-1 1 1,0-1 0,0 1 0,1-1 0,-1 1-1,0 0 1,0 0 0,0-1 0,2 2 0,-2 0 17,1-1 0,-1 1 0,1-1 0,-1 1 0,0 0 0,1 0 0,-1 0 0,0-1 0,0 1 0,0 0 0,-1 0 0,1 1 0,0-1 0,-1 0 0,1 0 0,-1 0 0,0 0 0,0 0 0,0 1 0,0-1 0,0 0 0,0 0 0,0 0 0,-1 3 0,-3 5 48,-1-1-1,0 1 0,0-1 1,0 0-1,-1-1 0,-1 1 1,1-1-1,-11 9 0,-9 7-17,-33 22 1,13-10 61,-66 60-11,107-92-107,0-1 0,0 1 0,0-1 0,0 0 0,-1-1 1,1 1-1,-1-1 0,1 0 0,-12 2 0,14-4-3,-1 1 0,1-1 0,0 0 1,0 0-1,-1-1 0,1 1 0,0-1 0,0 1 0,0-1 0,0 0 0,0 0 1,0-1-1,0 1 0,0-1 0,0 1 0,0-1 0,1 0 0,-5-4 0,5 4 0,0 0-1,0 0 1,0 0-1,0 0 0,0 0 1,1-1-1,0 1 1,-1 0-1,1-1 1,0 1-1,0-1 0,0 0 1,0 1-1,1-1 1,-1 0-1,1 1 0,-1-1 1,1 0-1,0-5 1,1 2-41,1-1 0,-1 0 0,1 1 0,0-1 0,0 1 1,5-10-1,-4 12 54,0 0 0,-1 0 1,1 0-1,0 0 1,1 1-1,-1-1 0,1 1 1,0 0-1,-1 0 0,2 0 1,-1 0-1,4-1 0,9-5-26,30-10 0,-42 17 31,44-13 17,0 2 0,53-7-1,-46 10 2,69-22-1,-108 27-23,-1-1-1,1-1 1,-1 0 0,0-1-1,0-1 1,-1 0 0,25-21-1,-20 11 86,-1-1-1,-1 0 0,-1-1 1,0-1-1,-2-1 0,-1-1 1,0 0-1,-2 0 0,15-45 1,-24 61-3,0-1 0,0 0 0,1-15 0,-4 22-63,1 1-1,-1-1 0,0 0 1,0 1-1,0-1 0,0 0 0,0 1 1,0-1-1,-1 0 0,1 1 1,0-1-1,-1 1 0,1-1 1,-1 0-1,0 1 0,1-1 1,-1 1-1,0 0 0,0-1 1,0 1-1,0 0 0,0-1 1,0 1-1,-1 0 0,1 0 1,0 0-1,-1 0 0,1 0 0,-2-1 1,1 2-27,1 0-1,-1-1 1,0 1 0,1 0 0,-1 0 0,1 0 0,-1 0-1,1 0 1,-1 0 0,1 0 0,-1 1 0,1-1 0,-1 0-1,1 1 1,-1 0 0,1-1 0,-1 1 0,1 0 0,0-1-1,-1 1 1,1 0 0,0 0 0,0 0 0,-2 2 0,-2 2-25,0 1 1,0 0-1,-6 10 1,9-13 42,-3 4-30,1 1-1,-1-1 0,2 1 0,-1 0 0,1 0 1,0 0-1,1 0 0,0 1 0,0-1 0,0 1 1,2-1-1,-1 1 0,1 9 0,0-16 28,0-1 0,0 0 0,0 0 0,0 0 0,1 1 0,-1-1 0,0 0 0,1 0 0,-1 0 0,1 0 0,-1 0 0,1 0 0,0 0 0,-1 0 0,1 0 0,0 0 0,0 0 0,-1 0 0,1 0 0,0 0 0,0 0 0,0-1 0,0 1 0,0-1 0,0 1 0,0 0 0,1-1 0,-1 0 0,0 1 0,0-1 0,0 0 0,0 1 0,1-1 0,-1 0 0,0 0 0,2 0 0,4-1 0,0 0 0,0 0 0,0 0 0,0-1 0,8-3 0,-14 5 0,60-24 0,86-46 0,-97 44 0,170-100 133,-214 123-115,6-4-114,-11 8-35,-4 6-54,-40 70-301,19-34 393,-35 83 0,55-118 89,1 1 0,0 0 0,1 1 0,0-1 0,0 0 0,1 1 1,0 10-1,1-17 17,0 0-1,0 0 1,1 0 0,-1 0 0,1 0 0,0 0-1,-1 0 1,1 0 0,1-1 0,-1 1 0,0 0-1,1-1 1,-1 1 0,1-1 0,0 1 0,0-1-1,0 0 1,0 0 0,0 0 0,0 0 0,1 0-1,-1 0 1,1-1 0,-1 1 0,1-1 0,4 2-1,-3-1 19,0-1 0,0 0 0,1-1 0,-1 1 0,0-1 0,1 1 0,-1-1 0,1 0 0,-1-1 0,0 1 0,1-1 0,-1 0 0,0 0 0,0 0-1,0-1 1,0 0 0,0 1 0,0-1 0,0-1 0,0 1 0,0 0 0,-1-1 0,0 0 0,5-4 0,0-2 39,-1 0 0,0-1 0,-1 0 0,8-15 0,18-46 86,76-235 234,7-35-614,-43 95 96,-69 236 138,-1 4-13,-1 0 0,1 1-1,-1-1 1,0 0 0,-1 1 0,1-1 0,-1 0 0,0 0 0,-2-10-1,2 15 0,0 0-1,-1-1 0,1 1 0,-1 0 0,1 0 0,-1 0 0,0-1 0,1 1 0,-1 0 0,0 0 1,0 0-1,0 0 0,0 0 0,0 0 0,0 0 0,0 0 0,0 1 0,0-1 0,0 0 0,0 1 1,-1-1-1,1 1 0,0-1 0,-2 0 0,1 1-2,0 0-1,0 0 1,0 0-1,0 0 1,1 0 0,-1 0-1,0 1 1,0-1 0,0 1-1,1-1 1,-1 1-1,0 0 1,1-1 0,-1 1-1,1 0 1,-1 0 0,1 0-1,-1 0 1,1 1-1,-2 1 1,-7 7-27,2 1 0,-1 0-1,2 1 1,-1-1 0,1 1 0,-5 14 0,-29 80-191,40-104 220,-31 96-794,3 3 0,6 0 1,-16 144-1,27-100-2803,6-49-2678,6-63 3747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2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32 10208,'-49'-19'4640,"31"10"-4032,13 6-608,5 6-128,10-3-1632,3 0 960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29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1115 2144,'-5'0'7205,"5"8"-4506,0-7-2578,-1-1 0,1 1 0,0-1 0,0 0 0,1 1 0,-1-1 0,0 1 0,0-1 0,0 0 0,0 1 0,0-1 0,0 1 0,0-1 0,1 0 0,-1 1 0,0-1 0,0 0 0,1 1 0,-1-1 0,0 0 0,0 1 0,1-1 0,-1 0 0,0 1 0,1-1 0,-1 0 0,1 0 0,0 1 0,0-1 21,0 0 0,0 0 0,0 0 0,0 0-1,0 0 1,0 0 0,0 0 0,0 0 0,0 0-1,0 0 1,2-1 0,2-1 208,0 0-1,-1 0 1,1 0 0,7-6-1,25-20 310,44-45-1,29-39-273,-72 72-225,11-11 48,52-73 0,-84 100-149,-1-1-1,-1 0 1,-1-1-1,-1-1 1,15-49 0,-7-3 492,-3 0 0,15-156 0,-33 227-539,0 0 1,0 0-1,-1-1 1,1 1-1,-2 0 1,1 0-1,-1 0 1,-5-12-1,7 20-37,0-1 1,0 1 0,-1-1-1,1 1 1,0 0-1,0-1 1,-1 1-1,1-1 1,0 1-1,0 0 1,-1-1-1,1 1 1,0 0-1,-1-1 1,1 1-1,0 0 1,-1 0-1,1-1 1,-1 1 0,1 0-1,0 0 1,-1 0-1,1-1 1,-1 1-1,1 0 1,-1 0-1,1 0 1,-1 0-1,1 0 1,-1 0-1,1 0 1,0 0-1,-1 0 1,1 0-1,-1 0 1,1 0-1,-1 1 1,1-1 0,-1 0-1,1 0 1,-1 1-1,-1 0-15,1 0 0,-1 0 0,1 0 1,-1 0-1,1 0 0,0 1 0,-1-1 0,1 1 0,0-1 0,-1 3 0,-4 7 74,0 2-1,1-1 0,0 0 0,-3 15 0,-10 56 170,11-48-134,-41 159 480,8-35-277,30-109-38,2-1-1,2 1 1,3 0-1,4 88 1,0-124-86,1-1 1,0 1-1,2 0 1,4 13-1,-7-23-61,1 1 1,0-1-1,1 1 1,-1-1 0,1 0-1,4 6 1,-5-8-38,-1-1 1,1 1-1,0-1 1,0 1-1,-1-1 0,1 0 1,0 1-1,0-1 1,0 0-1,0-1 1,0 1-1,0 0 1,1 0-1,3 0 1,-3-1-17,0 0-1,0 0 1,0-1 0,0 1-1,0-1 1,0 0 0,0 1 0,0-1-1,0-1 1,0 1 0,0 0-1,-1-1 1,1 1 0,-1-1 0,1 0-1,-1 0 1,1 0 0,2-3-1,5-6 40,-1 0 0,13-20 0,-16 22-57,20-29 15,-1 0-68,37-42 0,11 5-21,-52 54-711,-22 23 681,0 0 0,0 0 1,0 0-1,1 0 0,-1 1 0,1-1 0,-1 0 0,1 4 1,-3 9 19,-28 119 430,25-101-257,2 0 0,0 40 0,4-65-43,0 0 0,0 0-1,1 1 1,0-1 0,1 0 0,0 0 0,0 0 0,0 0 0,1-1 0,0 1-1,1-1 1,0 1 0,0-1 0,9 11 0,-12-17-42,-1-1 0,1 1 0,0 0 0,-1-1 0,1 1 0,0 0 0,0-1 0,-1 1 0,1-1 0,0 1 0,0-1 0,0 0 0,0 1 0,0-1 0,0 0 0,0 0 0,0 1 0,0-1 0,-1 0 0,1 0 0,0 0 0,0 0 0,0 0 0,0 0 0,0-1 0,0 1 0,0 0 0,0 0 0,0-1 0,0 1 0,0 0 0,0-1 0,-1 1 0,1-1 0,0 1 0,0-1 0,-1 0 0,1 1 0,0-1 0,0 0 0,1-1-5,0-1 0,0 1 0,-1 0 0,1 0 0,-1-1 0,0 1 0,1-1 0,-1 1-1,0-1 1,0 0 0,-1 1 0,1-1 0,0-3 0,0-22-203,-1 0 0,-5-39-1,-16-56 44,21 120 130,-1 1 19,1 0 0,0 0 0,0 0-1,0 0 1,0 1 0,0-1 0,0 0 0,0 0 0,1 0 0,-1 0 0,1 1 0,-1-1-1,1 0 1,0 1 0,0-1 0,0 0 0,1-2 0,1 2 19,-1-1 0,0 1-1,1-1 1,0 1 0,-1 0 0,1 0 0,0 0 0,6-2 0,4-2 72,1 2 0,-1 0 0,24-4 0,-30 6-85,54-9-43,0 3-1,90-1 0,-114 7-1166,-2 1-5893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30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40 116 11232,'-6'-5'1471,"-12"-11"863,18 15-2155,-1 0-1,0 1 0,0-1 0,1 0 0,-1 1 0,0-1 1,0 1-1,0 0 0,0-1 0,1 1 0,-1 0 1,0-1-1,0 1 0,0 0 0,0 0 0,0 0 1,-1 0-1,57-17 5011,30-5-3847,-19 6-1132,-25 6-261,82-8-1,-13 13-3162,-89 5 1035,-1 1 0,1 1 1,29 7-1,-19-1-4695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34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223 112 1664,'9'-7'10096,"-11"5"-9709,-1 1 1,1-1-1,-1 1 1,1-1-1,-1 1 1,0 0-1,1 0 1,-1 0-1,0 1 1,0-1-1,-5 0 1,-35-1 985,42 2-1333,-6 0 241,-1 1-1,1 0 1,-1 0-1,1 0 0,0 1 1,-1 0-1,-9 5 0,13-6-184,0 2 0,-1-1 0,1 0 0,0 1-1,1 0 1,-1 0 0,0 0 0,1 0-1,0 0 1,-1 1 0,1 0 0,-4 7-1,2-2 55,1 1-1,0 0 0,0 0 0,1 0 0,1 0 1,0 0-1,-1 12 0,1-4 7,2 0 1,0 0-1,4 25 0,-3-37-89,0 0 0,1 1 0,0-1 0,0 0 0,0 0 0,1 0 0,0 0 0,0 0 0,0 0 0,1-1 0,0 0 0,0 0 0,0 0 0,0 0 0,1-1 0,0 1 0,0-1 0,0 0 0,1-1 0,-1 1 0,1-1 0,0 0 0,0-1 0,0 1 0,0-1 0,0 0 0,1-1 0,-1 1 0,1-1 0,-1-1 0,10 1 0,-5-2 43,0 1 0,-1-1 0,1-1 1,-1 0-1,0-1 0,0 0 0,0 0 0,0-1 1,0-1-1,-1 1 0,1-2 0,12-8 0,-17 10-85,0 0 0,-1 0 0,1 0 1,-1-1-1,1 0 0,-1 0 0,-1 0 0,1 0 0,-1 0 0,0-1 0,0 0 0,0 1 0,-1-1 0,0 0 0,0 0 0,-1-1 0,1 1 1,-1 0-1,-1 0 0,1-1 0,-1-11 0,-1 9-34,-1-1 1,1 0-1,-2 1 1,-3-13-1,4 17-3,0 1 0,0 0 0,0 0 0,0 0 0,-1 0 0,0 0 0,1 1 0,-1-1 0,-1 1 0,1 0 0,-6-5 0,-6-2-41,-1 1 0,-20-8 0,-20-12-193,55 29 248,1-1 0,-1 1 0,1 0 0,0 0 0,0 0 0,-1 0 1,1 0-1,0-1 0,-1 1 0,1 0 0,0 0 0,0-1 0,-1 1 0,1 0 0,0 0 0,0-1 1,-1 1-1,1 0 0,0-1 0,0 1 0,0 0 0,0-1 0,0 1 0,-1 0 0,1-1 0,0 1 1,0 0-1,0-1 0,0 1 0,0 0 0,0-1 0,0 1 0,0 0 0,0-1 0,0 1 0,1-1 1,-1 1-1,0 0 0,0-1 0,0 1 0,0 0 0,0 0 0,1-1 0,-1 1 0,0 0 0,0-1 1,0 1-1,1 0 0,-1 0 0,0-1 0,0 1 0,1 0 0,-1 0 0,0 0 0,1-1 0,-1 1 1,0 0-1,1 0 0,0 0 0,20-9-37,36-9 45,20-6 92,-31 14 27,93-21 110,-131 30-232,1-1 1,0 2-1,0-1 1,0 1 0,0 0-1,0 1 1,0 0-1,0 1 1,0 0 0,8 3-1,-13-4 13,-1 0 0,0 1 0,0-1 0,0 1 0,1 0 1,-2 0-1,1 0 0,0 0 0,0 1 0,-1-1 0,1 1 0,-1 0 0,0-1 0,0 1 0,0 0 0,0 0 0,0 1 0,-1-1 0,1 0 0,-1 0 0,0 1 0,0-1 1,0 1-1,-1-1 0,1 1 0,-1-1 0,0 7 0,-1 10 72,-1-1 0,-1 0 0,-10 32-1,1 3 123,8-24-138,4-24 19,4-20 230,-1 1-294,0 0 1,2 0-1,-1 1 1,2-1-1,0 1 0,0 0 1,1 0-1,15-19 0,-16 24-62,1 0 0,-1 1 0,1 0-1,0 0 1,1 0 0,-1 1 0,1 0-1,0 0 1,1 1 0,-1 0 0,1 1-1,-1 0 1,1 0 0,10-1-1,-16 3 23,0 1-1,-1 0 0,1-1 0,0 1 0,0 1 0,0-1 0,0 0 0,0 1 0,0-1 0,-1 1 0,1 0 0,0 0 0,0 0 0,-1 0 0,4 2 0,-2 0 10,0 0 0,0 0 0,0 1 1,-1-1-1,1 1 0,-1 0 0,0 0 0,3 5 0,4 7 20,-1 2 1,-1-1-1,9 31 1,-13-37-35,5 13 52,18 36 1,-22-50-13,1 0 0,0 0 1,1-1-1,0 0 0,15 15 0,-18-21-5,0 0 0,0 0-1,0 0 1,0-1 0,0 1-1,1-1 1,-1 0-1,1 0 1,-1-1 0,1 1-1,0-1 1,0 0-1,-1 0 1,1-1 0,0 1-1,0-1 1,0 0-1,8-2 1,-7 1-5,0 0-1,0-1 1,0 0-1,-1 0 1,1-1-1,-1 1 1,1-1-1,-1 0 1,0-1-1,0 1 1,-1-1-1,1 0 1,-1 0-1,0-1 1,4-4-1,8-10 50,-2-2 0,0 1-1,-2-1 1,0-1 0,-1 0-1,-2-1 1,10-31 0,-17 46-79,0 1 0,-1-1 1,0 0-1,-1 1 1,0-14-1,0 19-10,-1 0 0,1 0 0,0 0 0,-1 0 0,1 1 1,-1-1-1,0 0 0,0 0 0,1 1 0,-1-1 0,0 1 0,-2-3 0,2 3-3,0 0 0,0 0 0,0 0-1,0 1 1,-1-1 0,1 1-1,0-1 1,0 1 0,0-1 0,0 1-1,-1-1 1,1 1 0,0 0-1,-1 0 1,1 0 0,0 0 0,0 0-1,-1 0 1,1 0 0,-2 0-1,0 1 40,0 0 0,0 0-1,0 0 1,0 0-1,0 1 1,1-1-1,-1 1 1,1 0-1,-1 0 1,1-1 0,-1 2-1,1-1 1,0 0-1,0 0 1,0 1-1,0-1 1,-2 6-1,-1-1 16,2 0 0,-1 1-1,1 0 1,0 0 0,-3 12-1,3-2 65,1-1-1,0 1 0,1 0 1,1 0-1,1-1 0,1 1 1,0 0-1,1-1 0,1 1 1,0-1-1,2 0 0,0 0 0,0-1 1,18 31-1,-22-45-74,0 1 1,0-1-1,0 1 1,0-1-1,0 0 1,0 0-1,1 0 0,-1 0 1,1 0-1,0 0 1,-1-1-1,1 1 1,5 1-1,-3-1-21,0-1 0,1 0 0,-1 0 0,0 0 0,0-1 1,0 0-1,9-1 0,3-1-224,-1-1 0,0-1 0,0-1-1,18-8 1,-16 6-745,0-2-1,-1 0 0,0-1 0,17-13 0,57-55-5750,-76 64 3605,16-21 0,8-20-1109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37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11 772 5472,'-11'5'4286,"18"-5"-3132,15-6 2057,38-15 1,59-37-887,-74 35-1410,-31 16-652,0-1-1,-1 0 0,0-1 0,-1 0 0,22-22 1,-34 31-229,1-1 0,0 0 0,-1 1 0,1-1-1,0 1 1,-1-1 0,1 1 0,0-1 0,0 1 0,-1 0 0,1-1 0,0 1 0,0 0 0,0-1 0,0 1 0,-1 0 0,1 0 0,1 0 0,-4 13 382,-17 42-91,1-7-143,2 4-31,-61 177 233,49-156-81,-43 79 0,40-95-23,-45 93 171,74-147-367,2 0 36,-1-1 0,-1 0 0,1 1 1,0-1-1,0 0 0,-1 1 0,-2 1 0,4-16 626,3 0-677,1-1 0,0 1 0,0 0 0,1 0-1,1 1 1,7-13 0,-6 11-55,92-213 123,2-3-322,-86 202 124,83-149 46,-73 136-82,1 2 0,40-44-1,-65 80 92,0 1 0,0 0 0,0 0-1,0 0 1,0 0 0,0 0 0,0 0-1,1 0 1,-1 1 0,0-1 0,1 0-1,-1 1 1,0-1 0,1 1 0,-1-1-1,1 1 1,-1-1 0,3 1 0,-3 0 2,0 0 0,0 1 0,0-1 0,0 0 0,0 1 0,0-1 0,0 1 1,0-1-1,0 1 0,0-1 0,0 1 0,0 0 0,0 0 0,-1-1 0,1 1 1,0 0-1,0 0 0,-1 0 0,2 1 0,0 2 22,1 1-1,-1 0 1,0 0-1,0 0 1,-1 0-1,0 0 1,1 0-1,-2 0 1,2 6-1,-2 14 136,0 0-1,-7 43 0,-15 49 85,11-61-40,9-46-207,0 0 1,-1-1-1,0 1 1,-1-1-1,0 0 1,0 0-1,-1 0 1,-8 12-1,12-19 12,0-1-1,0 0 0,1 0 0,-1 0 0,0 0 0,0 0 0,0 0 0,0 0 0,0-1 0,0 1 0,0 0 0,0 0 0,-1-1 1,1 1-1,0-1 0,0 1 0,0-1 0,-1 1 0,1-1 0,0 0 0,-1 0 0,1 0 0,0 0 0,-1 0 0,1 0 1,0 0-1,-1 0 0,1 0 0,0 0 0,0-1 0,-1 1 0,1-1 0,0 1 0,0-1 0,-1 1 0,1-1 0,0 0 0,0 1 1,0-1-1,0 0 0,-2-1 0,0-2-1,-1 0-1,1 0 1,0 0 0,0 0-1,0 0 1,0-1 0,1 1 0,0-1-1,-3-7 1,3 7-35,1-1-1,-1 1 0,1 0 1,0-1-1,1 1 1,-1-1-1,1 1 1,0-7-1,1 10 24,-1 0 0,1 1 1,-1-1-1,1 0 0,0 0 0,-1 0 0,1 1 0,0-1 0,0 1 1,0-1-1,0 0 0,1 1 0,-1 0 0,0-1 0,1 1 1,-1 0-1,0 0 0,1 0 0,0 0 0,-1 0 0,1 0 0,0 0 1,-1 0-1,1 0 0,0 1 0,2-1 0,21-5-20,29-2 0,-9 1 27,104-13 58,-70 10 6,115-28-1,-79 0 34,-93 30-1,-1-2-1,0 0 0,21-16 1,-39 24-61,0 0 0,1-1 0,-2 0 0,1 1-1,0-1 1,0 0 0,-1 0 0,3-5 0,-4 7-42,-1 0-1,1 0 1,-1 0-1,1 0 0,-1 0 1,0 0-1,1 0 1,-1 0-1,0 0 1,0-1-1,1 1 1,-1 0-1,0 0 1,0 0-1,0 0 1,-1-1-1,1 1 1,0 0-1,0 0 0,-1 0 1,1 0-1,0 0 1,-1 0-1,1 0 1,-1 0-1,0 0 1,1 0-1,-1 0 1,-1-2-1,1 3-3,0 0 0,1 0-1,-1 0 1,1-1 0,-1 1-1,0 0 1,1 0 0,-1 0-1,0 0 1,1 1 0,-1-1 0,0 0-1,1 0 1,-1 0 0,1 0-1,-1 1 1,0-1 0,1 0 0,-1 1-1,1-1 1,-1 1 0,-13 8-63,-6 8-11,1 1-1,-30 37 1,47-53 78,-8 11 35,0 1-1,1 0 1,1 1-1,0 0 1,1 0-1,1 1 1,0 0-1,-6 25 1,11-35 2,0-1 0,0 1 0,1 0 0,-1-1 0,1 1 0,0 0 0,1 0 0,-1-1 0,1 1 0,0 0 0,1-1 0,0 1 0,-1-1 0,2 1 0,3 7 0,-5-12-7,-1 0 0,1 0 1,-1-1-1,1 1 0,0 0 1,-1-1-1,1 1 0,0-1 1,0 1-1,-1 0 0,1-1 1,0 0-1,0 1 0,0-1 0,0 0 1,0 1-1,0-1 0,-1 0 1,1 0-1,0 1 0,0-1 1,0 0-1,1 0 0,0-1 5,0 1 0,-1-1 0,1 1-1,0-1 1,0 0 0,-1 1 0,1-1 0,-1 0-1,1 0 1,-1 0 0,3-2 0,0-1 22,1-1 0,-1 1 0,0-1 1,0 0-1,-1 0 0,4-7 0,15-36 142,19-62 0,-28 74-444,-9 22 246,-4 14 4,0 0 0,0 0 0,0-1 0,0 1-1,0 0 1,0-1 0,0 1 0,0 0 0,1-1-1,-1 1 1,0 0 0,0-1 0,0 1 0,-1 0-1,1-1 1,0 1 0,0 0 0,0 0 0,0-1-1,0 1 1,0 0 0,0-1 0,0 1 0,-1 0-1,1 0 1,0-1 0,0 1 0,0 0-1,-1 0 1,1-1 0,0 1 0,0 0 0,-1-1-1,0 22-40,1 5 35,5 32 0,-4-50 30,0 0-1,1 1 1,0-1 0,1 0-1,0-1 1,0 1 0,9 14-1,-11-21-6,-1 0 0,1 1 0,0-1 0,0 0 0,1 0 0,-1 0 0,0 0 0,0 0 0,0 0 0,1-1 0,-1 1 0,0 0 0,1-1 0,-1 1 0,1-1 1,-1 1-1,1-1 0,-1 0 0,1 1 0,-1-1 0,1 0 0,-1 0 0,1 0 0,-1 0 0,1 0 0,-1-1 0,1 1 0,-1 0 0,1-1 0,1 0 0,5-2 3,0-1 0,0 1 0,0-2 1,8-5-1,-4 3 53,9-7 40,21-17 1,7-5 309,113-75-720,-161 111 298,0-1 0,0 1 0,0-1 0,0 1 0,0 0 0,0-1 0,0 1 0,1 0 0,-1 0 0,0 0 0,0 0 0,0 0 0,0 0 0,0 0 0,0 0 0,0 1 0,1-1 0,-1 0 0,0 0 0,0 1 0,0-1 0,0 1 0,1 0 0,8 7-7,-1 1 1,0 0-1,9 11 1,-10-11-71,2 4 123,-1 0 0,0 0 0,-1 1 0,7 17 0,11 17-75,-21-38 35,1-1 0,0 0 0,1 0 0,0-1 1,15 15-1,-20-21 7,0-1 0,0 1 0,0-1 0,0 0 0,0 0 0,1 0-1,-1 0 1,0 0 0,1 0 0,-1 0 0,1-1 0,-1 1 0,1-1 0,-1 0 0,1 0 0,-1 0 0,1 0 0,-1 0 0,1 0 0,-1-1 0,1 1 0,-1-1 0,1 0 0,-1 0 0,0 0 0,1 0 0,-1 0 0,0 0 0,0-1 0,0 1 0,3-3 0,81-71 253,7-5-83,14-6-234,-89 70 102,-1-2 0,-1 0 0,22-32 0,-20 22-46,-2-1 0,-1-1 0,18-52 0,18-99-96,-49 172 16,0 0 0,0-1 0,-1 1 1,0-1-1,-1 1 0,0-11 0,0 20 67,0-1-1,0 0 1,0 1-1,0-1 1,0 0-1,-1 1 1,1-1-1,0 0 1,0 1-1,0-1 1,-1 0 0,1 1-1,0-1 1,-1 1-1,1-1 1,0 1-1,-1-1 1,1 1-1,-1-1 1,1 1-1,-1-1 1,1 1-1,-1-1 1,1 1-1,-1 0 1,0-1-1,0 1 1,0 0-1,0-1 0,0 1 1,0 0-1,-1 1 0,1-1 1,0 0-1,0 0 1,0 0-1,0 1 0,0-1 1,-1 0-1,1 1 1,0-1-1,-1 2 0,-3 1-7,0 0 0,0 1 0,0 0 0,1 0 0,-7 7 0,-8 16-30,1 0 1,1 0-1,-14 33 0,14-26 24,-13 24 41,-37 101-1,61-139 29,0 1 1,1-1-1,0 1 0,2 0 0,1 1 1,0-1-1,2 0 0,0 0 0,4 23 1,-2-35-22,0 1 0,0-1 0,1 0 1,0 0-1,0-1 0,1 1 0,0-1 1,1 1-1,5 7 0,-7-13 3,-1 0 1,0 0-1,1-1 0,0 1 1,-1-1-1,1 0 0,0 0 1,0 0-1,0 0 0,1 0 1,-1-1-1,0 1 0,1-1 0,-1 0 1,0 0-1,1 0 0,0-1 1,-1 1-1,1-1 0,-1 0 1,1 0-1,0 0 0,-1 0 1,1 0-1,-1-1 0,6-1 1,2-2-10,0 1-1,0-1 1,0-1 0,-1 0 0,0-1-1,15-10 1,-7 2 27,-1 0 0,21-24-1,11-6-41,-38 35-3,-1 0 0,1-1-1,-1 0 1,-1 0 0,16-24 0,-24 33 3,0-1-2,-1 1 0,1-1 0,0 1 1,0-1-1,0 1 0,0 0 0,0-1 1,0 1-1,0 0 0,1 0 0,-1 0 1,0 0-1,1 0 0,-1 0 0,1 0 1,1-1-1,-1 1-35,1-2 6,-7 20 6,-3 11 141,0 1 1,-5 49-1,12-59-73,1-1-1,0 0 0,1 0 0,5 18 0,-6-31-17,-1-4 2,0 0 1,1 1-1,-1-1 1,0 0 0,1 0-1,-1 0 1,1 0-1,-1 1 1,1-1-1,1 1 1,-2-1-17,1-1 0,-1 0 0,0 1 1,1-1-1,-1 0 0,1 0 0,-1 1 0,0-1 0,1 0 1,-1 0-1,1 0 0,-1 1 0,1-1 0,-1 0 0,1 0 1,-1 0-1,1 0 0,-1 0 0,1 0 0,0 0 0,1-1-6,1 0 0,0 0-1,0 0 1,-1 0 0,1-1-1,0 1 1,-1-1 0,4-2-1,40-30-43,-20 14 71,1 1 0,49-26 1,151-52-112,-173 73-315,-67 29 367,1 0 0,0 1 1,0 1-1,1-1 0,-1 2 0,-10 9 0,15-11 9,0 1-1,0 0 0,1 0 0,0 1 0,0 0 0,1 0 0,0 0 1,-7 18-1,8-17 48,0 0-1,1 0 1,0 0 0,1 0 0,0 0 0,-1 18-1,3-25-21,0 1-1,0-1 1,1 0-1,-1 0 0,0 1 1,1-1-1,0 0 1,-1 0-1,1 1 1,0-1-1,0 0 0,0 0 1,1 0-1,-1 0 1,0 0-1,1-1 0,-1 1 1,1 0-1,0-1 1,-1 1-1,1-1 1,0 1-1,0-1 0,0 0 1,0 0-1,0 0 1,0 0-1,0 0 0,0 0 1,1-1-1,-1 1 1,4 0-1,3 0-5,0 0 1,1 0-1,-1-1 1,0 0-1,0-1 1,0 0-1,1 0 1,-1-1-1,0 0 1,0-1-1,-1 0 0,1 0 1,-1-1-1,12-6 1,2-3-10,0-2 1,-1-1 0,37-33-1,-23 18-138,64-40 1,-65 48 84,0-2-1,55-52 1,-54 39 20,-3-3 0,-1 0 0,33-61-1,64-145-278,-122 235 315,2-6 74,0 1 0,7-29-1,-14 45-76,-1 0-1,1-1 1,-1 1-1,0 0 1,0 0-1,0 0 1,0-1-1,0 1 1,0 0-1,0 0 1,0-1-1,0 1 1,0 0-1,-1 0 1,1 0 0,0-1-1,-1 1 1,0-1-1,0 1-7,1 1-1,-1-1 1,1 1-1,-1-1 1,0 1-1,1-1 1,-1 1 0,0 0-1,0-1 1,1 1-1,-1 0 1,0 0-1,0-1 1,0 1-1,1 0 1,-1 0 0,0 0-1,0 0 1,0 0-1,-1 0 1,-4 1-47,0 0 1,0 1-1,0-1 0,1 1 1,-10 5-1,3-1 43,0 0-1,0 1 0,1 1 1,1 0-1,-1 0 1,1 1-1,0 0 1,-10 15-1,-3 4 28,-33 58 1,26-32 71,1 0 0,4 2-1,1 1 1,-25 97 0,46-141-38,1-1 0,0 1 0,0 0 0,1 0 0,1 0 0,1 0 0,0 0 0,0 0 0,1 0 0,1-1 0,0 1 0,1-1 0,5 13 0,-7-21-16,0 0 0,0-1 0,0 1 1,0-1-1,1 1 0,0-1 0,-1 0 0,1 0 0,1 0 0,-1 0 1,0-1-1,1 0 0,-1 1 0,1-1 0,-1 0 0,1 0 0,0-1 0,0 1 1,0-1-1,0 0 0,0 0 0,0 0 0,1-1 0,-1 0 0,0 1 0,0-1 1,8-1-1,0-1 3,0 0-1,0 0 1,0-1 0,-1-1 0,1 1 0,-1-2 0,0 0 0,17-10-1,-5 1-50,0-1-1,-1-1 0,-1 0 0,0-2 0,25-29 0,-41 41 8,0-1 1,0 1-1,-1-1 0,0 0 1,0-1-1,-1 1 0,3-9 1,-6 16 15,0-1 0,0 1 0,1 0 1,-1 0-1,0-1 0,0 1 0,0 0 0,0-1 1,0 1-1,0 0 0,0-1 0,0 1 0,0 0 1,0-1-1,-1 1 0,1 0 0,0 0 1,0-1-1,0 1 0,0 0 0,0-1 0,-1 1 1,1 0-1,0 0 0,0-1 0,0 1 0,-1 0 1,1 0-1,0 0 0,0-1 0,-1 1 0,1 0 1,0 0-1,0 0 0,-1 0 0,1-1 1,0 1-1,-1 0 0,1 0 0,0 0 0,0 0 1,-1 0-1,1 0 0,0 0 0,-1 0 0,1 0 1,0 0-1,-1 0 0,1 0 0,0 0 1,-1 0-1,1 0 0,0 1 0,-17 4-15,10-2 32,1 1 0,-1 0 0,1 1 0,0 0 0,0 0 0,0 0 0,0 0 0,1 1 0,0 0 0,0 0 0,-5 10 0,7-11-4,0 1 0,1-1 0,0 0 0,0 1 0,0 0 0,1-1 0,0 1 0,0 0 0,0 0 0,1 0 0,0-1 0,0 1 0,0 0 0,1 0 0,2 10 0,-1-8-325,1-1 0,0 1 0,0-1-1,0 0 1,1 0 0,0 0 0,0 0 0,6 6-1,-6-9-19,0 0-1,0 0 0,0 0 1,0 0-1,1-1 0,-1 0 0,1 0 1,0 0-1,0 0 0,0-1 0,0 1 1,7 0-1,-11-2-248,1-1 0,0 1 0,-1-1 1,1 1-1,0-1 0,0 0 0,-1 0 0,1 0 0,0 0 0,0 0 1,-1-1-1,1 1 0,0 0 0,-1-1 0,1 1 0,0-1 1,-1 0-1,1 1 0,2-3 0,2-11-2543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3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1093 168 10048,'-71'-31'3712,"57"31"-2880,5 0 160,18 3-2304,8 5-1248,6 1 1408,-1 2-4256,-4-11 3008,-8-3 608</inkml:trace>
  <inkml:trace contextRef="#ctx0" brushRef="#br0" timeOffset="1">28 140 10880,'-28'-20'4032,"33"20"-3136,5 0-257,-2 0 641,11-3-832,7-5 1024,14-1-832,46-2-256,41-9-224,2 3-768,-12-3 320,9 5-3775,13-1 2271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4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172 239 4736,'-6'15'9310,"-9"34"-7034,13-42-1564,-16 63 714,-9 77 0,0 0-312,18-112-667,0 0 0,-17 36 0,4-12 513,22-59-945,0 1 1,0-1-1,0 0 1,0 0 0,0 0-1,0 0 1,0 1-1,0-1 1,0 0 0,0 0-1,0 0 1,0 0-1,0 0 1,0 1-1,0-1 1,0 0 0,0 0-1,-1 0 1,1 0-1,0 0 1,0 0 0,0 0-1,0 1 1,0-1-1,0 0 1,-1 0 0,1 0-1,0 0 1,0 0-1,0 0 1,0 0 0,0 0-1,-1 0 1,1 0-1,0 0 1,0 0 0,0 0-1,0 0 1,-1 0-1,1 0 1,0 0-1,0 0 1,0 0 0,0 0-1,0 0 1,-1 0-1,1 0 1,0 0 0,0 0-1,0-1 1,-4-5 138,3 0-127,1 0 0,0-1 0,0 1 0,1 0 0,-1 0-1,1 0 1,4-10 0,1-14 14,4-64 19,22-126 232,-18 163-182,2 0 0,43-100 1,-48 133-76,0 0 0,2 1 0,0 1 0,28-36 1,-38 55 13,12-12 213,-15 15-249,1 0 0,-1-1 0,1 1 0,-1 0 0,1 0 0,-1-1 0,1 1 0,-1 0 0,1 0 0,0 0 0,-1 0 0,1 0 0,-1 0 0,1 0-1,-1 0 1,1 0 0,0 0 0,-1 0 0,1 0 0,-1 0 0,1 0 0,-1 0 0,1 1 0,0-1 0,-1 0 0,1 0 0,-1 1 0,1-1 0,-1 0 0,0 1 0,1-1 0,-1 0 0,1 2 0,2 1 24,-1 0 1,0 0 0,0 1-1,0-1 1,-1 1-1,1-1 1,-1 1 0,0 0-1,0 0 1,0-1 0,-1 1-1,1 0 1,-1 0 0,0 0-1,0 0 1,0 0 0,-1 5-1,-1 3 24,-1 0 0,0 0-1,0 0 1,-7 14 0,-4 7 51,-2-1 0,-30 47 0,41-72-95,1-1 0,-1 0 0,-11 10 1,14-14-27,0 0 1,0-1-1,0 1 1,0-1-1,0 1 1,0-1-1,0 0 1,-1 0-1,1 0 1,-1 0-1,1-1 1,-1 1-1,1 0 1,-4-1-1,5 0-2,-1 0 0,1 0 0,0 0 0,0-1 0,0 1 1,0 0-1,0-1 0,0 1 0,0-1 0,0 1 0,0-1 0,0 1 0,0-1 0,1 0 0,-1 1 0,0-1 0,0 0 0,1 0 0,-1 0 0,0 0 0,1 1 0,-1-1 0,0-2 0,0 2-3,1 0 0,0 1-1,0-1 1,-1 0 0,1 1-1,0-1 1,0 0-1,0 1 1,0-1 0,0 0-1,0 0 1,0 1 0,0-1-1,0 0 1,0 1-1,0-1 1,1 0 0,-1 0-1,0 1 1,0-1 0,1 0-1,-1 1 1,0-1-1,1 1 1,-1-1 0,1 1-1,-1-1 1,1 0 0,-1 1-1,1 0 1,-1-1-1,1 1 1,-1-1 0,1 1-1,0 0 1,0-1 0,6-1-31,1 0 0,-1 0 0,0 1 0,1 0 0,-1 0 0,9 1 1,5-1 214,90-7 17,192-26 532,-287 30-597,1 0 1,-1-1-1,30-13 0,-38 14-59,-1 0 0,0 0 0,-1 0 1,1-1-1,-1 0 0,0 0 0,0 0 1,0-1-1,-1 0 0,6-8 0,-9 11-55,0 0-1,-1 0 1,1 0-1,-1 0 1,1 0 0,-1 0-1,0 0 1,0 0-1,-1-1 1,1 1-1,0 0 1,-1-1 0,0 1-1,0 0 1,0-1-1,0 1 1,-1 0 0,0-5-1,-1-8-12,1 11-5,1 1-1,-1 0 0,0-1 0,0 1 1,0 0-1,-3-8 0,3 10-6,0 0-1,0 0 1,1 0 0,-1 0-1,1 0 1,0-1 0,0 1-1,0 0 1,0 0 0,0 0-1,0 0 1,1-4 0,0-7-25,-2 11 10,1 1 25,0 0 0,0 1-1,-1-1 1,1 0 0,0 1-1,-1-1 1,1 0 0,-1 1-1,1-1 1,-1 1 0,1-1-1,-1 1 1,1-1 0,-1 1-1,0-1 1,1 1-1,-1 0 1,1-1 0,-1 1-1,0 0 1,1 0 0,-1-1-1,0 1 1,0 0 0,1 0-1,-1 0 1,0 0 0,0 0-1,1 0 1,-1 0 0,0 0-1,1 0 1,-1 0 0,0 0-1,0 1 1,-1 0-3,0 0 1,0 0-1,1 0 1,-1 1-1,1-1 1,-1 1 0,1-1-1,-2 3 1,0-1 33,-12 16 22,1 1 0,1 1 0,1 0 0,-19 44-1,29-60-38,0-1-1,1 0 0,-1 1 0,1 0 0,0-1 0,0 1 1,0 0-1,1 0 0,0-1 0,0 1 0,0 0 0,0 0 0,1-1 1,-1 1-1,1 0 0,1 0 0,-1-1 0,1 1 0,-1-1 1,1 0-1,0 1 0,1-1 0,-1 0 0,1 0 0,6 7 0,-6-7 30,0-1-1,0 1 0,0-1 0,0 0 0,1 0 1,0 0-1,0 0 0,-1 0 0,1-1 0,1 0 1,-1 0-1,0 0 0,1 0 0,-1-1 0,1 1 1,-1-1-1,1 0 0,-1-1 0,7 1 0,6-1 86,0-2 1,0 0-1,0-1 0,24-7 0,63-27 228,-65 22-317,85-36 30,-55 23 9,-29 15-316,-39 13 240,-1 0-1,0 0 0,0 0 1,1 0-1,-1 0 1,0 0-1,0 0 1,0 1-1,1-1 1,-1 0-1,0 0 1,0 0-1,1 0 1,-1 0-1,0 0 0,0 1 1,0-1-1,0 0 1,1 0-1,-1 0 1,0 0-1,0 1 1,0-1-1,0 0 1,0 0-1,0 1 1,1-1-1,-1 0 1,0 0-1,0 0 0,0 1 1,0-1-1,0 0 1,0 0-1,0 1 1,0-1-1,0 0 1,0 0-1,0 1 1,0-1-1,0 0 1,0 0-1,0 1 0,-1-1 1,0 16-130,-3 6 214,2-13 0,1 1 0,-1-1 0,1 0 1,1 19-1,1-25-54,-1 0 0,1 1 0,0-1 0,0 0 0,0 0 0,0 0 0,1 0 0,-1 0 0,1 0 0,0 0 0,0 0 0,0-1 0,0 1-1,0-1 1,1 1 0,-1-1 0,1 0 0,3 3 0,-1-2 21,0 0-1,0 0 1,0-1-1,0 0 1,1 1-1,-1-2 1,1 1-1,-1-1 1,11 2-1,-6-2 17,0-1-1,-1 0 1,1-1-1,-1 0 1,13-3-1,7-4-358,0-2-1,48-22 0,-67 27 58,2-1-536,1 0-1,-1-1 1,18-13-1,-24 15 100,0 0 0,-1 0 0,0-1 0,0 0 0,0 0 0,0 0 0,-1 0-1,7-14 1,-2-6-2596,-1 0 0,-1 0 0,6-44-1,-4 7-1584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60 5152,'-7'0'1472,"7"0"-1415,-1 0-1,1 0 0,0 0 1,0 0-1,-1 0 1,1 0-1,0 0 0,0 0 1,0 0-1,-1 0 0,1 0 1,0 0-1,0 0 1,-1 0-1,1 0 0,0 0 1,0 0-1,0 0 1,-1 0-1,1 1 0,0-1 1,0 0-1,0 0 1,-1 0-1,1 0 0,0 1 1,0-1-1,0 0 0,0 0 1,0 0-1,0 1 1,-1-1-1,1 0 0,0 0 1,0 0-1,0 1 1,0-1-1,0 0 0,-5 8 27,-2 5 193,0-1-1,0 1 0,1 0 0,1 1 0,1-1 0,0 1 0,-3 18 1,2 1-27,2-1 0,0 38 1,4-56-116,-1 0 0,2-1 0,0 1 0,0-1 0,2 0 0,-1 1 0,2-1 0,8 18 0,-10-26-30,-1 1-1,1-1 0,1 0 0,-1 0 0,1 0 1,0 0-1,0 0 0,1-1 0,-1 0 0,1 0 1,0 0-1,0 0 0,0-1 0,1 0 0,-1 0 1,1-1-1,0 1 0,-1-1 0,1 0 0,0-1 1,6 2-1,1-2 32,-1-1 1,1 0-1,-1 0 1,1-2-1,-1 1 1,1-1-1,-1-1 1,0-1-1,0 1 0,0-2 1,15-7-1,-11 3-60,-1 0-1,0 0 0,0-2 0,-1 0 0,0 0 0,-1-2 0,14-16 0,-11 10 74,-2-1 0,0 0-1,-1-1 1,13-29 0,-20 36-79,0 0 0,-1-1 0,-1 0 0,0 0 0,-1 0 0,-1-1 0,2-25 0,-4 35-55,0 0-1,-1 0 1,0 0 0,0 0-1,0 0 1,0 0 0,-1 0-1,0 0 1,-1 1 0,1-1-1,-5-6 1,4 8-20,0-1 0,0 1 0,-1 0 0,0 1 0,0-1 0,0 1 0,0-1 0,0 1 0,-1 0 0,0 1 0,1-1 0,-1 1 0,-6-2 0,-3-1-71,0 1 0,0 1 0,0 0 0,-1 1-1,1 0 1,-1 2 0,0-1 0,-18 3 0,13 1 16,1 0 0,-1 1-1,1 1 1,1 1 0,-33 15 0,44-18 67,-1 1 1,1 1-1,0-1 0,-7 8 1,11-10-151,0 1 0,0 0 0,0 0 0,0 0 0,1 0 0,0 0 0,0 0 0,0 1 0,0-1 0,0 1 0,-2 5 0,3 8-885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4:02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6976,'3'4'515,"1"-1"0,-1-1 0,1 1 0,0 0 0,0-1 0,0 0-1,0 0 1,0 0 0,1 0 0,-1-1 0,7 2 0,3-1 182,1 0-1,18-1 0,-31-1-639,449-15 3435,-441 14-3459,53-2-113,0 2 0,70 8 0,-103-2-971,-3 6 283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4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117 493 4160,'2'-3'402,"0"0"0,0 0 1,1 1-1,-1-1 0,0 1 0,1 0 0,0 0 1,-1 0-1,1 0 0,0 0 0,0 0 1,0 1-1,6-3 0,12-7 8521,-21 14-8711,-1-1 0,0 0-1,1 0 1,-1 0 0,0 0-1,0 0 1,-1 0 0,1 0-1,0 0 1,-1 0 0,-1 1 0,-2 4 84,-76 132 2147,47-76-1792,26-50-565,1 1 1,1 0 0,0 0 0,1 1 0,0 0 0,-2 17 0,6-30-41,1 0 1,0 0-1,-1 0 1,1-1-1,0 1 1,0 0-1,1 0 1,-1 0-1,0-1 1,1 1-1,-1 0 1,1 0 0,-1-1-1,1 1 1,0 0-1,-1-1 1,1 1-1,0-1 1,0 1-1,0-1 1,1 1-1,1 1 1,-1-2 3,0 1-1,0-1 1,0 0 0,0 0 0,0 0 0,1 0-1,-1 0 1,0-1 0,1 1 0,-1-1-1,0 1 1,1-1 0,-1 0 0,1 0-1,3 0 1,9-2-14,-1 0 1,1-1-1,-1-1 0,14-5 1,54-25 57,-69 28-82,2 0-15,0-2 0,-1 0 0,1 0 0,-2-1 0,1-1 0,-1-1 0,-1 1 0,0-2 0,-1 0 0,0 0 0,-1-1 0,0-1 0,-1 1 0,0-1 0,9-21 0,-13 22 21,0 4-150,-1-1 0,4-14 0,-7 24 130,-1 0 0,0 0 0,0-1 0,0 1 0,0 0 0,0 0 0,0 0 0,0 0 0,1 0 1,-1-1-1,0 1 0,0 0 0,0 0 0,0 0 0,0 0 0,0 0 0,0-1 0,0 1 0,0 0 1,0 0-1,0 0 0,0 0 0,0-1 0,0 1 0,0 0 0,0 0 0,0 0 0,0 0 0,0-1 0,0 1 1,0 0-1,-1 0 0,1 0 0,0 0 0,0-1 0,0 1 0,0 0 0,0 0 0,0 0 0,0 0 1,-1 0-1,1 0 0,0 0 0,0-1 0,0 1 0,0 0 0,0 0 0,-1 0 0,1 0 0,0 0 1,0 0-1,0 0 0,0 0 0,-1 0 0,1 0 0,0 0 0,0 0 0,0 0 0,0 0 0,-1 0 1,-8 8-70,-8 20 174,2 0 0,-16 42 0,29-64-108,-1 1-1,1-1 1,1 1-1,-1 0 1,1 0 0,0 0-1,0 0 1,1 0-1,0 0 1,1 8-1,0-12 34,-1 0-1,1 1 0,0-1 1,0-1-1,0 1 0,0 0 1,1 0-1,-1 0 1,1 0-1,-1-1 0,1 1 1,0-1-1,0 1 0,0-1 1,1 0-1,-1 0 0,0 0 1,1 0-1,-1 0 0,1-1 1,0 1-1,0-1 0,-1 1 1,7 0-1,-4 0 22,-1 0 0,1-1 1,0 1-1,0-1 0,1 0 0,-1-1 0,0 0 0,0 1 0,0-1 1,0-1-1,0 1 0,1-1 0,4-2 0,-1 1-13,-1-1 1,1 0-1,-1-1 1,0 0-1,-1 0 0,1-1 1,-1 0-1,0 0 0,0-1 1,0 0-1,-1 0 0,0 0 1,8-12-1,3-7-82,-1 0 0,20-45 0,-9 17 214,-15 24-187,-6 17-204,-5 33 86,-9 80 425,1-32-133,3-36-147,0 21 69,4-52-45,0 0-1,0-1 1,0 1 0,0-1-1,0 1 1,0 0-1,1-1 1,-1 1 0,1-1-1,-1 1 1,2 2 0,-1-4-25,-1 1 0,1-1 0,-1 0 1,1 1-1,0-1 0,-1 0 0,1 0 1,-1 0-1,1 1 0,0-1 0,-1 0 1,1 0-1,-1 0 0,1 0 0,0 0 1,-1 0-1,1 0 0,0 0 0,-1 0 1,1-1-1,-1 1 0,1 0 0,0 0 1,-1 0-1,1-1 0,-1 1 0,1 0 1,-1-1-1,1 1 0,-1 0 0,1-1 1,0 0-1,78-45-99,42-28 130,-52 19-26,-42 33-8,1 0 0,1 2-1,34-19 1,-61 38-18,1 0 0,-1 0 0,1 0 0,0 0 1,-1 0-1,6-1 0,-8 2 10,1 0 0,0 0 0,0 0 1,-1 0-1,1 0 0,0 1 0,-1-1 0,1 0 1,0 0-1,0 0 0,-1 1 0,1-1 0,0 0 1,-1 1-1,1-1 0,-1 1 0,1-1 1,-1 1-1,1-1 0,0 1 0,-1-1 0,0 1 1,1-1-1,-1 1 0,1 0 0,-1-1 0,0 1 1,1 0-1,-1-1 0,0 1 0,1 0 0,1 7 5,-1-1-1,1 1 0,-1 0 0,-1-1 1,1 1-1,-2 14 0,-1-4 31,-7 33 0,-10 4 98,13-38-52,-9 32 0,14-29 40,1-19-21,2-1 54,4-2-127,0 1 0,-1-1 0,1-1 0,0 1 0,-1-1 0,0 0 1,1 0-1,8-7 0,-2 0-32,-1-1 0,0 0 0,0 0-1,-1-1 1,12-18 0,-11 14 8,2 0-1,19-19 1,-31 34-10,1-1 1,0 1-1,-1 0 0,1-1 1,0 1-1,0 0 0,3-1 1,-4 2 7,-1 1 1,0-1 0,1 1 0,-1-1-1,1 1 1,-1-1 0,0 1 0,0 0-1,1-1 1,-1 1 0,0 0-1,0-1 1,0 1 0,0 0 0,1-1-1,-1 1 1,0 0 0,0 0 0,0 9 49,1 1 1,-1 0-1,-1 0 0,0 0 0,0-1 1,-5 17-1,5-20-77,0-1 1,0 1 0,1 0-1,0 0 1,0 0 0,0-1-1,4 14 1,3 3 77,-4-20 53,3-2-56,-4 0-20,1 0 1,-1-1 0,0 1 0,0-1 0,1 1 0,-1-1 0,0 0-1,1 0 1,-1 0 0,0-1 0,0 1 0,1 0 0,-1-1 0,3-1-1,24-10 41,-1-2 0,0-1 0,36-26 0,-46 28-43,0-2 0,-2 0-1,0-1 1,0 0 0,21-31-1,177-302 5,-187 294-54,-2-1 1,18-64-1,-34 69-421,-67 278 491,32-1 40,24-178 33,2 0 1,10 82-1,-7-119-156,0 0 0,0 0 0,1 0 0,0 0 1,1-1-1,0 1 0,9 11 0,-10-15-84,-3-5-52,1 0 0,-1-1-1,0 1 1,1 0 0,-1-1 0,1 1 0,-1-1-1,1 0 1,0 0 0,-1 1 0,1-1-1,0 0 1,0 0 0,0-1 0,0 1 0,0 0-1,0-1 1,0 1 0,0-1 0,3 1-1,2-1-2323,1 0 0,0 0-1,15-3 1,-19 2 1163,-3 1 934,0 0 1,0 0 0,0 0 0,0-1 0,0 1 0,0 0 0,-1-1 0,1 1 0,0-1 0,0 1 0,-1-1 0,1 1-1,1-2 1,-1 1 92,0-1-1,0 1 0,0-1 1,0 1-1,0-1 0,0 0 1,-1 1-1,1-1 0,0-2 1,1-28-3754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44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33 12224,'-26'-14'3930,"45"11"1090,4 0-3960,171-7 3477,-66 7-4066,275 3-1623,-371 2-1119,-1 0 1,1 3-1,48 12 0,-39-2-496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4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19 777 6400,'0'0'2,"-4"-6"949,1 0-1,0 1 1,-3-12 0,5 15-385,0-1-1,1 1 1,0-1-1,0 1 1,-1 0-1,1-1 1,1 1-1,-1-1 1,0 1-1,1 0 1,-1-1-1,1 1 1,1-5-1,4-5-16,0 0 0,1 0 0,1 1-1,0 0 1,0 0 0,1 1 0,0 0 0,21-17-1,-7 10-220,0 0 0,1 2 0,31-16 0,-51 30-269,8-6 86,0 1 0,0 1-1,0 0 1,1 1-1,0 0 1,17-3 0,-28 7-124,-1 0 1,0 0-1,1 0 1,-1 0-1,1 1 1,-1-1-1,1 0 1,-1 1-1,0-1 1,1 0 0,-1 1-1,1 0 1,-1-1-1,0 1 1,0 0-1,1 0 1,-1-1-1,0 1 1,0 0-1,0 0 1,0 0 0,0 1-1,0-1 1,0 0-1,-1 0 1,1 0-1,0 1 1,-1-1-1,1 0 1,-1 1-1,2 1 1,0 6 61,0-1-1,-1 1 1,0 0-1,0 11 1,-1-19-71,1 25 133,-2 0-1,-1-1 1,-5 27 0,-21 77 273,26-119-402,-10 33 27,6-23 84,0 1 0,2 0 0,0 0 0,0 22 0,4-42-110,0 0-1,0 0 1,0 0 0,0 0 0,0-1 0,0 1 0,0 0 0,0 0-1,0 0 1,1 0 0,-1 0 0,0 0 0,0-1 0,1 1 0,-1 0-1,1 0 1,-1 0 0,1-1 0,-1 1 0,1 0 0,0-1-1,-1 1 1,1 0 0,0-1 0,-1 1 0,1-1 0,0 1 0,0-1-1,0 0 1,-1 1 0,1-1 0,2 1 0,0-1 64,0 0 0,0 0 0,0 0 0,0 0 0,1 0 0,-1-1 0,0 0 0,5-1 0,-2 0-21,0-1 0,-1 0-1,1 0 1,-1 0 0,1-1-1,-1 0 1,0 0 0,-1 0-1,1-1 1,-1 1 0,5-6 0,1-3-48,-1-1 1,0 0 0,9-18 0,-2-6-64,-2 0-1,16-72 1,-8 28 18,-10 40 1,15-49-277,-24 83 294,-3 6 8,0 1 0,0 0 1,1 0-1,-1 0 1,0-1-1,1 1 0,-1 0 1,1 0-1,-1 0 1,1 0-1,0 0 0,0-1 1,13 19-117,-6-8 84,0 1-1,11 21 1,-12-19 42,15 20 0,-16-25 14,-1-1 0,1 0 1,0-1-1,0 1 0,1-1 0,0-1 0,0 1 0,0-1 0,0 0 1,1-1-1,-1 1 0,1-1 0,13 2 0,5 0-28,1-2 0,-1-1 0,1-1 0,35-4 0,6 1-41,-67 2 56,0 0-1,-1 0 0,1 0 0,-1-1 0,1 1 0,-1 0 0,1 0 0,0 0 1,-1 1-1,1-1 0,-1 0 0,1 0 0,-1 0 0,1 0 0,-1 0 0,1 1 1,-1-1-1,1 0 0,-1 1 0,1-1 0,-1 0 0,1 1 0,-1-1 0,1 0 1,-1 1-1,0-1 0,1 1 0,-3 6 63,1-6-49,-1 4 5,-1 0-1,0 0 0,-1 0 1,1 0-1,-1 0 1,0-1-1,-5 5 0,-38 29 76,21-17 19,-100 92-159,119-106 98,0 1 0,-11 15 0,12-14-2,0-2 1,-13 13 0,19-20-52,1 0-1,-1 0 1,0 0 0,0 0 0,0 0 0,0 0-1,1 0 1,-1 0 0,0 0 0,0 0 0,0 0-1,0 0 1,0 0 0,1 1 0,-1-1 0,0 0-1,0 0 1,0 0 0,0 0 0,0 0 0,1 0-1,-1 0 1,0 0 0,0 1 0,0-1 0,0 0-1,0 0 1,0 0 0,0 0 0,0 0 0,0 1-1,0-1 1,0 0 0,0 0 0,1 0 0,-1 0-1,0 1 1,0-1 0,0 0 0,0 0 0,0 0-1,0 0 1,-1 1 0,1-1 0,0 0 0,0 0-1,0 0 1,0 0 0,0 1 0,0-1 0,0 0-1,0 0 1,0 0 0,0 0 0,0 0 0,0 0-1,-1 1 1,1-1 0,0 0 0,14-2 98,4-3-155,-1-2 1,1 0 0,-2 0 0,1-2-1,-1 0 1,-1-1 0,0 0 0,0-2-1,-1 1 1,0-2 0,-1 0-1,0 0 1,-1-2 0,-1 1 0,0-1-1,11-22 1,-16 23-39,-4 9 21,0 1 0,0-1 0,0 1 0,6-8 0,-7 11-40,-1 2 48,3 4 68,0 1-18,1-1 0,-1 1 0,1-1 0,0 0 0,0 0-1,0-1 1,1 1 0,6 4 0,-5-5 26,-1 0 0,1 0 0,-1-1-1,1 0 1,0-1 0,1 1 0,-1-1 0,0 0-1,1 0 1,-1-1 0,1 0 0,-1 0 0,1-1-1,9 0 1,-10 0 1,0-1 0,0 0 0,0-1-1,0 0 1,0 0 0,-1 0 0,1 0 0,-1-1-1,1 0 1,-1 0 0,0-1 0,0 1 0,-1-1-1,1 0 1,-1 0 0,5-5 0,-1-2 40,1 0 0,-2-1 0,1 1 0,5-16 0,21-52 99,-24 52-100,10-22 81,34-92 62,-44 111-262,-2-1 1,8-54-1,-12 52 48,-2 0 1,-2 0-1,-5-51 0,5 81 1,-1 0-1,0 0 0,1-1 1,-1 1-1,-1 0 0,1 0 0,0 0 1,-1 0-1,1 0 0,-3-3 1,3 6 11,1-1 0,0 1-1,-1-1 1,1 1 0,-1-1 0,1 1 0,-1 0 0,1-1 0,-1 1 0,0 0 0,1-1 0,-1 1 0,1 0 0,-1 0 0,0 0 0,1-1 0,-1 1 0,0 0 0,1 0 0,-1 0 0,0 0 0,0 1 4,-1-1 0,1 0 0,0 1 0,0-1-1,0 1 1,0 0 0,0-1 0,0 1 0,0 0 0,0 0 0,0-1-1,0 1 1,0 0 0,0 0 0,0 1 0,-7 10 1,2-1 1,-1 1 0,1 0-1,1 0 1,-4 14-1,-1-1 11,9-21-4,-14 33 41,1 2 1,-14 62-1,18-35 242,-3 106 0,17 66 474,-3-225-774,6 26 0,-4-28-5,-1 0 0,1 20 1,-3-29-190,0 0 0,0 1 0,0-1 0,1 0 0,-1-1 0,1 1 0,-1 0 0,1 0 0,0 0 0,0 0 0,0 0 0,0 0 0,0-1 0,2 3 0,1 0-2756,0 1 0,1-1 0,7 5 0,5 2-5278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46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13696,'-48'6'5087,"43"8"-3967,-4 1-288,4-4 1728,0 6-1568,-3 3 576,-2-4-928,2-1-352,-1-1-192,-1-3-1152,6-2 576,0-3-2976,-1-1 1920,10 10-8447,3-7 3903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4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47 1472,'35'-35'1705,"-20"23"5696,-17 13-5509,-9 7 107,-17 11-916,10 2-442,0 0 1,2 1 0,0 1 0,-15 31-1,12-23-79,3-2 28,0 1 0,3 0 1,0 1-1,2 0 0,-13 56 0,16-31-154,2-1-1,2 1 1,3 0-1,2 0 1,12 72 0,-12-117-411,0 0 1,1-1-1,1 0 1,0 1-1,0-1 1,1 0-1,0 0 1,1-1-1,0 1 1,1-1-1,0 0 1,0 0-1,8 7 1,-2 0-1605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49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3 575 7648,'-2'1'3995,"6"-1"-506,13-3-627,-7-3-2413,-1 1 0,0-2 0,0 1 0,0-1 0,0-1 1,-1 0-1,14-16 0,42-70 573,-57 83-773,8-12 9,9-15-15,-21 32-281,3-4-55,-6 9 93,0 1 0,0 0 0,0 0 1,0 0-1,1 0 0,-1 0 1,0 0-1,0 0 0,0 0 0,0 0 1,0 0-1,0-1 0,0 1 1,0 0-1,0 0 0,1 0 0,-1 0 1,0 0-1,0 0 0,0 0 1,0 0-1,0 0 0,0 0 0,0 0 1,1 0-1,-1 0 0,0 0 1,0 0-1,0 0 0,0 0 0,0 0 1,0 0-1,0 0 0,1 0 0,-1 0 1,0 0-1,0 0 0,0 0 1,0 0-1,0 0 0,0 1 0,0-1 1,0 0-1,0 0 0,1 0 1,-1 0-1,0 0 0,0 0 0,0 0 1,0 0-1,0 0 0,0 1 1,0-1-1,0 0 0,0 0 0,0 0 1,0 0-1,0 0 0,0 0 1,0 0-1,0 1 0,0-1 0,0 0 1,0 0-1,0 0 0,0 0 0,0 0 1,0 0-1,0 1 0,2 12 218,0 0-1,-1 0 0,0 0 1,-1 15-1,-1-9-59,3 20 0,1-6-41,-1-14 4,0 0 0,9 33 0,-11-50-79,1 1 1,0-1 0,0 0-1,0 1 1,0-1-1,1 0 1,-1 0 0,0 0-1,1 0 1,0 0-1,2 2 1,-3-3-20,-1-1 0,1 1 0,0-1-1,-1 1 1,1-1 0,0 0 0,0 1 0,0-1 0,-1 0 0,1 0 0,0 0 0,0 0-1,0 0 1,0 1 0,-1-1 0,1-1 0,0 1 0,0 0 0,0 0 0,0 0-1,-1 0 1,1-1 0,0 1 0,0 0 0,0-1 0,-1 1 0,1 0 0,0-1 0,-1 1-1,1-1 1,0 1 0,-1-1 0,1 0 0,0 0 0,3-2 43,-1-1 0,0 0 0,0 1 0,0-1 0,0 0-1,-1-1 1,4-6 0,3-6 95,26-41-15,3 1-1,69-77 1,-64 87-198,8-9 126,48-67 0,-95 118-94,6-10-57,0 0 0,23-22 1,-33 37 60,1-1 0,-1 1 0,0-1 0,0 1 0,1 0 1,-1-1-1,1 1 0,-1 0 0,0-1 0,1 1 0,-1 0 1,1-1-1,-1 1 0,1 0 0,-1 0 0,0 0 0,1-1 1,-1 1-1,1 0 0,-1 0 0,1 0 0,-1 0 0,1 0 1,-1 0-1,1 0 0,-1 0 0,1 0 0,-1 0 0,1 0 1,-1 1-1,1-1 0,-1 0 0,1 0 0,-1 0 0,1 0 1,-1 1-1,1-1 0,-1 0 0,0 1 0,1-1 0,-1 0 1,0 1-1,1-1 0,-1 0 0,0 1 0,1-1 0,-1 1 1,2 2 20,-1 0 0,0 0 0,0 0 0,0 0 0,1 5 0,-1-4-6,2 17-57,0 0 0,0 40 0,-7 44-93,2-70 193,-21 205-160,15-189 186,-3-1 0,-28 79 0,19-75 52,-3 0 1,-41 68 0,61-116-34,-1 0-1,0 0 1,0-1 0,-1 0-1,0 0 1,-7 7-1,10-11-56,1 0-1,0 0 0,0-1 0,0 1 1,0 0-1,-1-1 0,1 1 0,0 0 0,-1-1 1,1 0-1,0 1 0,-1-1 0,1 0 1,-1 0-1,1 1 0,-1-1 0,1 0 1,0-1-1,-1 1 0,1 0 0,-1 0 1,1-1-1,0 1 0,-1 0 0,1-1 0,0 1 1,-1-1-1,1 0 0,0 0 0,0 1 1,-1-1-1,1 0 0,0 0 0,0 0 1,-1-1-1,-1-1 17,0-1-1,1 1 1,-1 0 0,1-1 0,0 0-1,0 1 1,0-1 0,0 0 0,1 0-1,-1 0 1,1 0 0,0 0 0,0-1-1,1 1 1,-1 0 0,1 0 0,0 0-1,0-1 1,0 1 0,1 0 0,0 0-1,-1-1 1,2 1 0,-1 0 0,0 0-1,4-7 1,2-2-47,0 0 0,1 1-1,1 0 1,-1 0 0,2 0 0,17-15-1,111-104-360,-13 15-668,-114 105 44,25-19-1,-31 27 319,-1 0 0,1 0 0,0 1-1,-1 0 1,1 0 0,0 0-1,0 0 1,0 1 0,8-1 0,-11 2 379,-1 0 1,0 0-1,0 0 1,1 0 0,-1 0-1,0 0 1,0 0-1,0 1 1,1-1-1,-1 0 1,0 1 0,0-1-1,0 1 1,0 0-1,0-1 1,0 1 0,0 0-1,0-1 1,0 1-1,0 0 1,0 0-1,0 0 1,-1 0 0,1 0-1,0 0 1,-1 0-1,1 0 1,0 0-1,-1 0 1,0 1 0,1-1-1,-1 0 1,0 0-1,1 0 1,-1 1-1,0 0 1,1 13-4693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50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66 105 10144,'-58'-33'3744,"53"21"-2912,5 1-224,-3 2-608,3 1-128,0 0-1024,8-4 672,6 0-2720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51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3808,'0'-2'297,"0"-1"1,0 1-1,1-1 1,-1 1 0,0 0-1,1-1 1,-1 1-1,1 0 1,0-1-1,0 1 1,0 0-1,0 0 1,0 0-1,1 0 1,-1 0-1,0 0 1,1 0 0,3-4 3659,-5 14 895,10 29-3155,-1 1 1,5 65 0,-3-15-343,-1 32-400,-1-7-524,2-56-95,32 96 0,-40-143-240,1-1 0,0 0 0,0 0 0,1 0 0,1 0 0,-1 0 0,1-1 0,11 11 0,-14-16-40,-1-1 1,1 0 0,-1 0 0,1 0 0,0 0 0,0 0 0,0-1 0,0 1 0,0-1 0,0 0 0,1 0 0,5 1 0,-7-2-33,1 0 0,0 0 0,-1 0-1,1 0 1,0-1 0,-1 1 0,1-1 0,0 0 0,-1 0 0,1 0 0,-1 0 0,1 0 0,-1 0 0,0-1 0,1 1 0,-1-1 0,0 0 0,2-2 0,8-7 113,-1-1 1,-1 0 0,0-1-1,12-19 1,28-60 73,5-9 26,14 7 203,0-1-404,-58 78-54,-1-1 0,-1 0 1,13-37-1,-15 31 13,-1 0-1,-1 0 1,-1-1 0,-1 1-1,-1-1 1,-3-32 0,1 48-164,-2 0 0,1 0 0,-1 1 0,0-1 0,-1 1 1,0-1-1,-7-12 0,8 17-444,-1-1 0,1 0 0,-1 1 1,-1 0-1,1-1 0,0 1 0,-1 1 0,0-1 0,0 0 1,0 1-1,-1 0 0,1 0 0,-8-4 0,11 7 304,0-1-1,0 1 0,-1-1 0,1 1 0,0 0 1,0-1-1,0 1 0,0 0 0,-1 0 0,1 0 0,0 0 1,0 0-1,0 0 0,0 0 0,-1 1 0,1-1 1,0 0-1,0 1 0,0-1 0,0 0 0,-1 2 1,-7 8-2459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5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4736,'5'-28'18190,"10"30"-16474,3 0-1505,250-29 1602,-224 26-1925,64-6-2165,-95 6-494,-33 10-11578,12-6 14152,-24 11-2416,0 8 58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5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63 7136,'-17'0'6608,"34"0"-2371,27-5 0,47-15-1340,8-1-2919,25 5-661,-63 15-10389,-45 1 5766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4:03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88 11808,'-76'-51'5343,"48"51"-4639,19 0 1664,4 0-320,5-5-1920,10 5-96,-6-4-128,9-1 32,10-6-2624,4-1 1472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52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14 9376,'-30'-13'4848,"29"13"-4272,0 1-358,1 1 1,-1 0-1,0 0 1,1 0-1,-1-1 1,0 1 0,0 0-1,-2 2 1,-2 3 224,-15 31 1451,12-25-1428,0 1 0,2-1 1,0 1-1,0 0 0,1 1 0,-3 16 0,4-5-125,1 1 0,2-1 0,0 0 0,5 39 0,-2-50-228,0 1 0,1 0 0,1-1-1,1 0 1,0 0 0,1 0 0,1-1-1,14 24 1,-20-35-57,1-1-1,0 1 1,0-1-1,1 1 1,-1-1-1,0 1 1,1-1 0,-1 0-1,1 0 1,0-1-1,-1 1 1,1 0-1,0-1 1,0 0-1,0 1 1,1-1-1,3 1 1,-3-2-10,1 0-1,0 0 1,-1 0 0,1 0 0,-1-1 0,1 0-1,-1 0 1,0 0 0,1 0 0,-1-1-1,0 1 1,5-3 0,7-5 119,0 0 1,-1-2-1,0 1 0,0-2 1,17-17-1,-14 11 6,-1-1-1,-1-1 1,19-29-1,-29 40-150,-1-1-1,0 1 0,-1-1 1,1 0-1,-2 0 0,0 0 1,0 0-1,2-15 0,-5 20-55,1 0 1,-1-1-1,0 1 0,-1-1 0,0 1 0,1 0 1,-2-1-1,1 1 0,-1 0 0,1 0 0,-1 0 0,-1 0 1,1 0-1,-1 0 0,0 1 0,0-1 0,0 1 1,-5-5-1,2 3-109,-1 0-1,0 0 1,1 1 0,-2 0-1,1 1 1,0 0 0,-1 0 0,0 0-1,0 1 1,0 0 0,-13-2 0,10 2-782,-1 2 1,0-1 0,0 1 0,0 1 0,0 0 0,0 1 0,-22 3 0,32-3 613,-17 3-3406,10 1-2179,16-11 1034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3:5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8064,'9'7'1671,"0"-1"0,0 0 0,13 7 1,-6-4-827,0 1 0,18 14 1,-16-7-374,0 0 1,-2 1 0,16 21-1,37 64 695,-40-58-816,26 36 392,79 130 1559,-117-179-1963,-1 0 0,-2 1 1,-1 1-1,15 68 0,-22-70-276,-2 0 0,-1 1 0,-1 0-1,-2 0 1,-1-1 0,-9 48 0,5-53-242,-1 0 0,-2 1 0,-1-2 0,-1 0 0,-1 0 0,-1 0 0,-30 45 0,15-35-1218,-1-2 0,-47 46-1,-73 47-6927,77-72 4528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09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27 434 3808,'-13'-13'14517,"13"14"-14318,0 1 1,0-1 0,1 0 0,-1 0-1,0 1 1,1-1 0,-1 0-1,1 0 1,0 0 0,-1 1 0,1-1-1,0 0 1,-1 0 0,1 0-1,0 0 1,0 0 0,0-1-1,0 1 1,0 0 0,0 0 0,0-1-1,0 1 1,1 0 0,-1-1-1,0 1 1,0-1 0,0 0 0,1 1-1,-1-1 1,0 0 0,0 0-1,3 1 1,5 0-105,1-1 0,-1 0 0,14-1 0,-18 1 204,25-3 172,56-11 1,-71 10-390,0 0 0,0-1 0,0-1 0,0-1 0,18-10 0,-24 11-81,-1 0 0,0-1 1,0 0-1,0-1 1,-1 0-1,0 0 1,0 0-1,-1-1 0,0 0 1,0 0-1,-1 0 1,-1-1-1,5-10 1,-6 9 8,1-1 0,-1 0 1,-1 0-1,0 1 0,0-1 1,-2 0-1,1-1 0,-1 1 1,-1 0-1,0 0 0,-5-16 1,5 22-16,-1 1 1,0-1 0,0 1 0,0 0 0,-1-1 0,1 1 0,-1 0 0,-1 1 0,1-1-1,-1 1 1,0-1 0,0 1 0,0 0 0,0 0 0,-1 1 0,1-1 0,-1 1 0,0 0-1,0 1 1,-6-4 0,3 4 12,1-1 0,0 1 0,-1 1 0,1-1 0,-1 1-1,0 1 1,1-1 0,-1 1 0,0 1 0,1-1 0,-1 1 0,0 1 0,1-1 0,-14 6-1,10-2 42,0 0-1,1 0 0,0 1 1,0 1-1,0 0 0,1 0 1,0 1-1,1 0 0,-10 10 1,4 0 50,1-1 0,0 2 0,-20 38 0,23-35 175,1 1-1,1 1 0,-6 26 1,12-42-215,1-1 0,0 1 1,0 0-1,1-1 0,0 1 1,1 0-1,-1-1 0,1 1 0,1 0 1,-1-1-1,2 1 0,-1-1 1,1 0-1,0 0 0,0 0 1,0 0-1,9 11 0,-5-9 29,0 0-1,0-1 1,1 0-1,0-1 1,1 0-1,-1 0 1,2 0-1,-1-1 1,0-1-1,1 0 1,18 7-1,2-1 169,-1-2 1,2-2-1,58 8 1,-66-13-259,0-1 0,0-1 0,0-1 1,0-1-1,-1-2 0,24-5 0,-43 8-224,-1 1-1,1-1 1,-1 0 0,0 0-1,1 0 1,-1 0-1,0 0 1,3-3-1,-4 4-395,0-1 0,0 0 0,0 0-1,-1 0 1,1 0 0,-1 0 0,1 0-1,0 0 1,-1 0 0,0-1-1,1 1 1,-1 0 0,0 0 0,1 0-1,-1 0 1,0-1 0,0 1 0,0-2-1,0 3 241,0-1-1,0 0 0,0 0 0,0 1 0,0-1 0,0 0 1,0 1-1,0-1 0,1 0 0,-1 1 0,0-1 0,0 0 1,1 1-1,-1-1 0,0 1 0,1-1 0,-1 0 1,1 1-1,-1-1 0,1 1 0,-1-1 0,2 0 0,12-7-5003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10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72 3392,'-2'-3'242,"1"1"-1,0 0 1,0-1 0,0 1-1,0-1 1,1 1 0,-1-1-1,0 1 1,1-1 0,0 1-1,0-1 1,0 1 0,0-1-1,0 0 1,0 1 0,1-1-1,-1 1 1,2-5 0,-7-10 11214,5 17-11312,0-1 1,0 1-1,0 0 1,0 0-1,0 0 1,0 0-1,0-1 0,0 1 1,0 0-1,0 0 1,-23 25 2143,-32 47 1,21-27-1336,9-11-335,1 0-1,2 1 1,1 2 0,-16 38-1,36-72-596,0 0 1,0-1-1,0 1 1,1 0-1,-1-1 0,1 1 1,-1 0-1,1 0 0,0-1 1,0 1-1,0 0 1,1 0-1,-1 0 0,1 3 1,0-5-24,0 0 0,-1 1 0,1-1 0,0 0 0,0 0 0,-1 0 1,1 0-1,0 1 0,0-1 0,0 0 0,1 0 0,-1-1 0,0 1 1,0 0-1,0 0 0,1-1 0,-1 1 0,0 0 0,1-1 0,-1 1 1,1-1-1,-1 0 0,0 1 0,1-1 0,-1 0 0,1 0 0,-1 0 1,3 0-1,12-1-1559,1 0 0,27-6 1,-28 4-1135,0-2-1,27-11 1,-33 12 1308,0-1 0,0-1-1,0 0 1,0 0 0,-1-1-1,0 0 1,11-12 0,5-16-2133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11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32 7232,'-22'-12'2656,"17"7"-2048,0-1 640,10 1-1280,4 1 0,4 4-1280,5 0 736,1 0-3232,-1 4 2144,0-4-896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11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 7232,'-8'-7'3062,"6"11"511,6 19 844,-3-18-4851,10 54 3789,7 86-1,-15-81-2749,1 75 486,-3-73-746,-6 166 601,4-199-905,0-22-31,1 0 0,-1-1 0,-1 1 0,1 0 0,-7 16 0,6-11 74,2-14-70,0-1 0,0 1 0,0-1 1,0 1-1,0-1 0,0 1 0,-1-1 0,1 1 1,-1-1-1,1 1 0,-1-1 0,1 0 1,-2 3-1,1-3 50,-8-25-246,7 14-49,1 1 0,1-1 0,-1 0-1,3-19 1,10-39 46,-9 51 113,1-2 29,4-21 48,22-70 0,-25 97 19,0 0 1,1 1 0,1-1-1,0 1 1,1 0 0,0 1-1,0 0 1,1 0 0,12-10 0,-11 13 19,0 0 0,0 0 0,1 1 0,0 1 1,0 0-1,1 1 0,0 0 0,15-5 1,-22 8 15,1 1 1,0-1 0,0 1-1,0 0 1,0 1-1,0-1 1,0 1 0,0 0-1,1 1 1,-1 0 0,0 0-1,0 0 1,-1 0-1,1 1 1,0 0 0,0 0-1,-1 1 1,1-1 0,6 6-1,-8-5-50,0 1 0,0 0 0,0 0 0,-1 1 0,0-1 0,0 1 0,0 0-1,0 0 1,-1 0 0,1 0 0,-1 0 0,-1 0 0,1 1 0,-1-1 0,0 1 0,0-1 0,0 7 0,0-3 4,-1 0-1,0-1 1,-1 1 0,0 0 0,0 0 0,-1 0-1,0-1 1,-1 1 0,1-1 0,-6 10 0,4-10-67,-1 1 0,0-1 1,-1 0-1,0-1 0,0 1 0,0-1 0,-1 0 1,0-1-1,-1 0 0,1 0 0,-1 0 1,0-1-1,-1 0 0,1-1 0,-1 1 1,0-2-1,0 1 0,0-2 0,-1 1 1,1-1-1,-1 0 0,1-1 0,-1 0 1,0-1-1,1 0 0,-1 0 0,-17-4 1,18 3 22,2 1 1,1-1 0,-1-1 0,1 1 0,-1-1 0,1 0 0,0 0 0,-12-6 0,11 4 101,7 6 113,11 8 422,9 4 74,1-1-1,40 20 1,50 12 292,-83-34-809,6 3-42,0 2 1,-1 1 0,50 36-1,-66-38-458,-15-14-426,16-26-19632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12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10 6304,'-5'-2'603,"0"0"0,0 1 1,0 0-1,1 0 0,-10-1 1,-27 2 8601,21 2 556,20-1-9646,15 4 899,25 3-767,173-6 440,-112-3-617,1 6-102,-102-3 42,1 0-1,-1-1 1,0 1-1,0 0 0,1 0 1,-2 0-1,1 0 1,0 3-1,-4 15-10,-1-1 0,-1 1 0,0-1 0,-2 0 0,0-1 0,-1 0 0,-14 23 0,3-13-13,-1-1 0,-1-1 0,-39 36 0,-114 78 64,121-99 114,45-35-144,5-3-62,0 0 1,0 0-1,0 0 0,1 1 0,-1-1 0,-4 7 1,7-8 142,3-2 27,6 2 19,2-1-1,-1 0 1,0 0 0,0-1-1,17-2 1,-12 2-67,141-12 293,-62 2-276,-55 5-1018,39 0 1,-66 7-706,-9-2 1178,-1 1 0,0-1 0,0 0 0,1 1 0,-1-1 0,0 0 0,1 0 0,-1 0 0,0 0 0,1 0 0,-1-1 0,0 1 0,1 0 0,-1-1 0,2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13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8480,'-9'-3'9394,"16"2"-5155,29 1-3157,-18 1 106,303 6 1447,-279-5-2677,57 5-4012,-74-3-2733,48 1 0,-32-9 3791,13-9-796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14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4384,'0'-6'23715,"3"7"-21088,3-1-6324,117-8 7384,-1 1-2969,154-9 318,-164 7-792,134-10-319,-174 18 75,-45 1 0,-18 0 0,-4-3-133,-5 3-459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14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6560,'-1'-9'19821,"12"6"-15154,16 3-6554,-17 1 3392,295-22-139,-74 2-684,-228 19-682,277-16-395,-255 14 982,-6 2-6018,-14 1 1533,-27 7-7375,-9-2 6905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3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270 208 1568,'0'0'501,"0"-16"2550,4-4-1531,-3 15-1294,0 1 0,0-1 0,0 0 0,0-5 0,-2 9-165,1 0 0,0-1 0,0 1-1,0 0 1,0-1 0,0 1-1,1 0 1,-1-1 0,0 1-1,1 0 1,-1 0 0,0-1-1,1 1 1,0 0 0,-1 0 0,1 0-1,0-1 1,-1 1 0,1 0-1,2-1 1,-2 13-223,1 0 1,-1 20-1,-1-8 219,0 2 293,-4 47 1,3-65-274,-1 0 1,1 0-1,-1 1 1,-1-1-1,1-1 1,-1 1-1,0 0 1,-1-1-1,1 1 1,-10 10-1,7-10 65,0 0 1,0-1-1,-1 0 0,0 0 0,-1 0 0,-7 4 0,11-8-21,-1 0 1,1 0-1,-1 0 0,1 0 0,-1-1 1,0 0-1,1 0 0,-1 0 0,0-1 0,0 0 1,0 0-1,-8-1 0,6 1 14,-1-1-1,1-1 1,0 1 0,0-1 0,1-1 0,-1 1-1,0-1 1,1 0 0,-8-6 0,9 6-128,1 0 0,1-1 1,-1 1-1,0-1 0,1 0 1,0 0-1,0-1 0,0 1 1,0 0-1,1-1 0,0 0 1,0 0-1,-2-7 1,2 5-46,1 0 0,0 0 1,0 0-1,0 1 0,1-1 1,1 0-1,-1 0 1,1 0-1,0 0 0,0 0 1,1 0-1,0 1 0,6-13 1,-4 9-82,0 1 1,1 0-1,1 1 0,0-1 1,0 1-1,0 0 0,1 1 1,15-14-1,-14 15 71,0 0 1,1 1-1,0 0 1,0 0-1,1 1 0,0 0 1,-1 0-1,1 1 1,0 1-1,0-1 0,1 2 1,19-2-1,-22 4 110,0 0 0,0 1 0,0 0 0,-1 0-1,1 0 1,-1 1 0,8 4 0,48 31 433,-10-5-231,-23-19-118,1 0 1,0-2 0,1-1-1,0-2 1,42 7 0,115 13 864,-160-27-671,-1-1-1,0-2 1,0 0-1,50-10 1,-68 9-266,-1-1 0,0 0 0,1 0 0,-1-1-1,-1 0 1,1-1 0,-1 0 0,8-6 0,-11 8-9,0-1 0,0-1 0,-1 1 0,0-1-1,0 1 1,0-1 0,-1 0 0,1-1 0,-1 1 0,0-1 0,-1 1-1,1-1 1,1-9 0,-1 5-107,-1-1 1,-1 0-1,1 0 0,-2 0 0,-1-19 1,1 22-699,-2 1 1,1 0-1,-1 0 0,0-1 1,-5-10-1,-5 2-3324,-1 6 1334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1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150 120 2144,'0'4'20122,"2"-5"-20085,0 0 0,0 0 0,0 0 0,0 1 0,1-1 0,-1 1 0,0-1 0,0 1 0,0 0 0,0 0 0,1 0 0,-1 0 0,0 0 0,3 1 0,10-1 128,309-28 2024,-260 22-1925,253-31 30,-116 23-274,96-12 552,-271 25-551,-22 2 1,1-1 1,-1 0-1,1-1 1,-1 1-1,0-1 1,1 0-1,-1 0 1,6-2 0,-8 2 238,-43 13-192,-27-1-219,-87 2 0,11-1 72,-328 32 83,355-37 55,-140 5 1304,254-12-746,3 0-593,0 0 1,0 0-1,0 0 0,0 0 0,0 0 1,0 0-1,0 1 0,0-1 0,0 0 1,0 0-1,0 0 0,0 0 0,0 0 1,0 0-1,0 0 0,0 0 0,0 0 1,0 0-1,0 0 0,0 0 0,0 0 1,0 0-1,0 0 0,0 0 1,0 0-1,0 0 227,-1 1-226,5 2-198,21 25 246,1-2 0,1-2-1,51 37 1,-14-12-22,165 157 225,-105-93-64,-110-100-175,0-2 24,0 0 1,2 0 0,30 15-1,-44-25-67,-2-1 0,0 0 0,0 0 0,1 0 0,-1 0 0,0 0 0,0 0 0,1 0 0,-1 0 0,0 0 0,0 0 0,1 0 0,-1 0 0,0 0 0,0 0 0,1 0 0,-1 0 0,0 1 0,0-1 0,0 0 0,1 0 0,-1 0 0,0 0 0,0 0 0,0 1 0,1-1 0,-1 0 0,0 0 0,0 0 0,0 1-1,0-1 1,0 0 0,0 0 0,1 0 0,-1 1 0,0-1 0,0 0 0,0 0 0,0 1 0,0-1 0,0 0 0,-6 13 23,-14 9 133,-8-2-167,-1-1 0,0-1 0,-39 17 0,54-29-14,-187 87-186,166-73 220,1 0 0,0 3 0,-45 39 0,-96 120 358,106-106-441,-8 5 340,70-76-201,5-5-52,2 0 4,-1 0 282,3 0-182,12 3-27,-1-1 1,1-1-1,0 0 1,24-1-1,-15-1 5,506-18 258,-375 11-296,-74 2-76,55-1 101,-109 7-83,28 4 0,-46-3 5,0 1 0,0-1 0,0 2 0,-1-1-1,1 1 1,0 0 0,11 7 0,-16-8 10,1 1 1,-1 0-1,1-1 0,-1 2 0,0-1 1,0 0-1,-1 1 0,1-1 0,-1 1 1,1 0-1,-1 0 0,-1-1 0,1 2 1,0-1-1,-1 0 0,0 0 1,0 0-1,1 5 0,-1-1-9,2-2-459,-13-8-7839,7-1 7146,2 2 513,0 1 0,0-1-1,0 0 1,0 0 0,0 0 0,0 0-1,0 0 1,0-1 0,0 1 0,1 0 0,-1 0-1,0-1 1,0-1 0,-1-25-3638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21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58 1248,'1'-2'51,"-1"1"0,1-1 0,0 1 0,0-1 0,0 1 0,0-1 0,0 1 0,0 0 0,0-1 0,0 1 0,1 0 0,-1 0 0,0 0 0,1 0 0,1-1 0,30-13 823,-27 13 7,0 0 0,-1 0 0,0-1 1,13-9 8124,-25 16-6919,-12 9-1505,9-4-121,1 2-1,1-1 1,0 1-1,0 0 1,1 1-1,-8 18 1,-28 79 1006,26-62-921,12-33-308,-58 165 1611,15 5-1125,-11 228 1324,53-159-940,7-175-782,1-18 160,4 0-1,22 106 0,-24-150-311,0 0-1,8 19 0,-9-27-118,1-1-1,0 0 1,0 0-1,0 0 1,1-1-1,9 12 1,-3-7-72,-8-7-219,1 0-1,0 0 0,0 0 0,0-1 0,0 0 0,9 5 0,-13-7 76,1-1 0,0 0-1,-1 0 1,1 1 0,-1-1 0,1 0-1,-1 0 1,1 0 0,0 0 0,-1 0-1,1 0 1,-1 0 0,1 0 0,0 0-1,-1 0 1,1 0 0,-1 0 0,1 0 0,0-1-1,-1 1 1,1 0 0,0-1 0,13-12-7269,-11 10 6088,14-13-2193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22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57 205 7232,'-1'-1'280,"0"0"1,0 1 0,0-1-1,0 0 1,1 0-1,-1 0 1,0 1 0,0-1-1,0 0 1,1 0 0,-1 0-1,0 0 1,1 0-1,-1 0 1,1-1 0,-1 1-1,1 0 1,0 0 0,-1 0-1,1 0 1,0-1-1,0 1 1,0 0 0,0 0-1,0 0 1,0-1 0,0 1-1,0 0 1,1 0-1,-1 0 1,0-1 0,1 1-1,0-2 1,4-6 421,0 1 1,1-1 0,0 1-1,0 0 1,1 0 0,0 0-1,12-9 1,-2 2 287,1 2 0,35-22-1,-45 31-813,0 0-1,1 0 1,-1 0 0,1 1-1,0 1 1,0-1-1,0 1 1,1 1 0,12-1-1,-20 2-125,1 0 0,-1 0 0,1 1-1,-1-1 1,0 1 0,1-1 0,-1 1 0,0 0 0,1 0-1,-1 0 1,0 0 0,0 0 0,0 0 0,0 1 0,4 2-1,-4-1 9,1 0-1,-1 0 0,1 0 0,-1 1 0,0-1 1,0 0-1,-1 1 0,1-1 0,1 5 0,0 3 27,-1 0-1,0 0 0,-1 0 0,0 0 1,0 0-1,-2 13 0,-1 14 62,-2 1 1,-2-1-1,-18 64 0,13-67 7,-27 62-1,31-83-147,0-2 0,-1 1 1,0-1-1,-1 0 0,-1 0 0,1-1 0,-18 15 0,-61 36 279,64-47-222,0 2-1,-37 33 0,70-46 367,2-1-251,0-2 1,0 1-1,1-2 1,-1 1-1,14-2 0,1 0 14,264 1 237,-288 0-785,25-12-17512,-25 11 17048,23-2-5097,10 4 2313,2 6 1003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2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10 848 7712,'-10'-3'3518,"16"1"872,8 0-2795,4-3-178,0 0-1,32-14 0,-36 12-1209,-1 0 0,0-1-1,0-1 1,0 0 0,-1 0 0,20-22-1,1-6-76,-2-2-1,-1-2 0,25-46 1,9-20 195,51-92 262,-106 183-528,-1 0 0,-1 0 0,-1-1 0,6-22 0,-11 34-11,0-1-1,0 0 1,0 0 0,-1 0 0,0 0-1,-1 0 1,0-7 0,0 9-3,0 1 0,0 0 1,0-1-1,0 1 0,-1 0 1,1-1-1,-1 1 0,0 0 1,0 0-1,0 1 0,-1-1 1,1 0-1,-3-2 1,2 3-9,1 0 1,-1 0 0,0 1 0,1-1 0,-1 1 0,0-1 0,0 1 0,0 0 0,0 0 0,0 0 0,0 1 0,-1-1 0,1 1 0,0-1 0,0 1 0,0 0 0,0 1 0,-1-1-1,1 0 1,0 1 0,0 0 0,0 0 0,-5 1 0,-1 2 22,-1 1 0,1-1 0,0 2-1,0-1 1,-15 14 0,16-12 62,0 1 0,1 0 1,0 0-1,0 1 0,1 0 0,0 0 1,1 1-1,0 0 0,0 0 0,1 0 1,-3 11-1,-3 16 387,-9 67 0,15-77-392,-5 31 388,-1 104-1,10-134-459,2-1 1,1 1-1,1-1 0,1 1 0,17 50 0,-20-73-123,0-1-1,0 0 0,0 0 0,0 0 0,1 0 1,-1 0-1,1 0 0,0 0 0,0-1 1,1 0-1,-1 0 0,1 1 0,-1-2 0,1 1 1,0 0-1,8 3 0,-6-4-681,1 0-1,-1 0 1,0 0 0,1-1-1,-1 0 1,1-1 0,0 1-1,-1-1 1,1 0-1,-1-1 1,10-1 0,74-17-8941,-32 7 3733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23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31 7456,'-1'0'190,"0"-1"1,1 1 0,-1-1-1,1 1 1,-1-1-1,1 1 1,-1-1 0,1 1-1,-1-1 1,1 0-1,0 1 1,-1-1 0,1 0-1,0 1 1,0-1 0,-1 0-1,1 1 1,0-1-1,0 0 1,0 0 0,0 1-1,0-1 1,0 0-1,0 0 1,0 1 0,0-1-1,0 0 1,1 0 0,-1 1-1,0-1 1,0 0-1,1 1 1,-1-1 0,0 0-1,1 1 1,-1-1-1,1 1 1,-1-1 0,1 0-1,-1 1 1,1-1-1,-1 1 1,1-1 0,-1 1-1,1 0 1,0-1 0,-1 1-1,1 0 1,0-1-1,-1 1 1,7-1 4834,-6 2-4837,0-1 0,0 1 0,0-1 1,0 1-1,0-1 0,1 1 0,-1 0 0,0-1 0,0 1 0,-1 0 0,1 0 1,0 0-1,0 0 0,0 0 0,0 0 0,-1 0 0,1 0 0,-1 0 1,1 0-1,-1 1 0,1-1 0,-1 0 0,1 0 0,-1 0 0,0 1 1,0-1-1,0 0 0,0 2 0,0 3 157,0 1 0,-1 0 1,0-1-1,-3 10 0,1-1 78,-60 313 1769,52-264-1976,-12 97-363,23-145 106,0 7 145,0-22-272,0 0 0,0 0 0,0 0 1,0 0-1,0 0 0,0 0 0,-1 0 1,1-1-1,0 1 0,0 0 1,-1 0-1,1 0 0,-1 0 0,1-1 1,-1 1-1,0 1 0,5-30-24023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2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60 9984,'-1'0'245,"1"-1"0,-1 0 1,1 1-1,-1-1 0,1 0 1,-1 1-1,1-1 0,0 0 1,-1 1-1,1-1 0,0 0 1,0 0-1,-1 1 0,1-1 0,0 0 1,0 0-1,0 1 0,0-1 1,0 0-1,0 0 0,0 0 1,1 0 145,0 0 0,-1 0 1,1 0-1,0 1 0,0-1 1,0 0-1,0 0 0,-1 1 1,1-1-1,0 1 0,0-1 1,0 1-1,0-1 0,0 1 1,2-1-1,74-21 5996,-59 18-5911,1 1 0,-1 1 0,1 1 1,28 1-1,112 20-618,-73-8-4079,-69-11 2141,33-3-12034,-33-1 10986,-1-1-877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24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17 8736,'-3'-3'932,"2"3"-783,0-1-1,0 1 1,1-1-1,-1 1 1,0-1 0,1 1-1,-1-1 1,0 1-1,1-1 1,-1 1-1,1-1 1,-1 0 0,1 0-1,-1 1 1,1-1-1,0 0 1,-1 1-1,0-4 2683,1 6-2402,0-1 0,-1 1 0,1-1 0,0 1 0,0 0-1,0-1 1,0 1 0,0 0 0,1 1 0,-1 4 332,-3 152 6952,-19 78-5239,4-62-1825,-5 40-269,10-127-2289,12-80 3238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24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32 5472,'-7'-9'1426,"-4"-13"15441,11 30-15427,1-1-1177,0 1 1,1-1-1,0 1 1,0-1-1,0 0 1,1 0-1,6 10 1,0 4 1,9 18 191,2-2 1,1 0-1,2-1 1,43 53-1,2 0 64,-56-70-418,-1-1 0,0 2 0,9 24 0,-6-3 79,-1 1 0,-3 0 0,-1 1-1,-2 0 1,-1 0 0,-3 1 0,-2 0-1,-6 70 1,1-94-145,0 1 0,-1-1 0,0 0 1,-17 35-1,-43 70-1,53-104-22,-26 44-406,-3-2-1,-2-2 1,-3-2-1,-76 77 0,110-125-1198,0-1 0,0 0 1,-16 8-1,27-17 1287,0 0 0,0 0 1,0 0-1,0 0 1,0 0-1,-1-1 1,1 1-1,0-1 0,0 1 1,-1-1-1,1 1 1,-1-1-1,1 0 1,0 1-1,-1-1 1,1 0-1,-1 0 0,1 0 1,0 0-1,-1 0 1,1-1-1,-1 1 1,1 0-1,0-1 0,-1 1 1,1-1-1,0 1 1,-1-1-1,1 1 1,0-1-1,0 0 0,0 0 1,-1 0-1,1 0 1,0 0-1,-1-1 1,-31-29-6976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2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22 2240,'0'0'190,"1"-1"0,-1 0 0,0 0 1,0 1-1,1-1 0,-1 0 0,0 1 0,1-1 0,-1 0 1,0 1-1,1-1 0,-1 0 0,22-11 18873,-21 18-15911,-1-4-3023,-1 1 0,0-1 0,1 1 1,-1-1-1,0 0 0,0 1 0,0-1 0,0 0 0,0 0 0,-1 0 0,-2 4 0,-5 7 221,0 5-84,0-1 1,-2 0 0,0 0-1,0-1 1,-19 18 0,-7 2 6,15-15 80,0 1 1,-30 40-1,49-58-317,0 0-1,1 0 1,0 1 0,-1-1-1,2 1 1,-1 0 0,1 0-1,-1 0 1,1 0 0,1 0-1,-1-1 1,1 2 0,0-1-1,0 0 1,1 5 0,-1-5-15,1-1 1,0-1 0,0 1-1,0 0 1,1 0-1,0 0 1,-1-1 0,1 1-1,0-1 1,1 1-1,-1-1 1,1 0 0,-1 0-1,1 0 1,0 0-1,0 0 1,0-1-1,1 1 1,3 2 0,2-1 10,-1 0 1,1-1-1,-1 1 1,1-2-1,0 1 1,0-1 0,0-1-1,1 0 1,-1 0-1,0 0 1,0-1-1,1-1 1,-1 0-1,0 0 1,15-4 0,-14 2-556,0 0 1,0-1 0,0 0-1,0-1 1,14-9 0,-15 8-1333,-1 0-1,0 0 1,-1-1 0,1 0 0,-1-1-1,6-8 1,-10 12 774,0 0-1,1 1 1,-1-1-1,1 1 1,0 0-1,0 0 1,0 1 0,6-4-1,17-7-3275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28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31 5056,'-26'-17'25609,"21"21"-28590,2-2 3092,1 1 0,1-1 0,-1 1 0,0-1 0,0 1 0,1 0 0,0 0 0,-1 0 0,1 0 0,0 0 0,1 0 0,-1 0 0,0 0 0,1 0-1,0 1 1,-1-1 0,1 0 0,1 0 0,0 6 0,-1-8-107,0-1 1,0 1-1,0-1 1,0 0-1,0 1 0,0-1 1,0 1-1,0-1 0,0 0 1,1 1-1,-1-1 0,0 0 1,0 1-1,0-1 1,1 0-1,-1 1 0,0-1 1,0 0-1,1 1 0,-1-1 1,0 0-1,1 0 0,-1 1 1,0-1-1,1 0 0,-1 0 1,0 0-1,1 1 1,-1-1-1,0 0 0,1 0 1,-1 0-1,1 0 0,-1 0 1,0 0-1,1 0 0,-1 0 1,1 0-1,-1 0 1,0 0-1,1 0 0,-1 0 1,1 0-1,-1 0 0,0 0 1,1 0-1,-1-1 0,0 1 1,1 0-1,-1 0 1,0 0-1,1-1 0,-1 1 1,1-1-1,1 0-22,0-1-1,0 1 1,-1-1 0,1 0-1,0 0 1,-1 0-1,1 0 1,1-3 0,5-7-70,-6 10 92,-1-1 0,1 1 0,-1 0 0,0 0-1,1-1 1,-1 1 0,0 0 0,-1-1 0,1 1 0,0-1 0,-1 0 0,1-3-1,-1 0 40,0 5-25,1 0-1,-1 0 1,0-1-1,0 1 1,0 0 0,-1 0-1,1 0 1,0 0-1,0-1 1,-1 1-1,1 0 1,-1-1-1,0 2-2,1 0 0,-1 0 0,1 0 0,-1 0-1,0 0 1,0 0 0,1 0 0,-1 0 0,1 0-1,-1 0 1,0 0 0,1 0 0,-1 1 0,0-1 0,1 0-1,-1 0 1,1 1 0,-1-1 0,0 0 0,1 1-1,-1-1 1,1 1 0,-1-1 0,1 1 0,-1 0-1,-5 4 142,0 1-1,0 0 1,1 0-1,0 0 1,0 1-1,-6 11 0,10-17-272,21-6-9963,0-2 4161,11-1-2513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3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 3648,'-12'-3'1894,"8"3"-964,7 0 982,-3 1-1791,1 1 0,-1 0 0,1-1 0,0 1 0,-1 0 0,1-1 0,0 1 0,0-1 0,0 1 0,0-1-1,2 2 1,8 13 662,30 87 412,-14-33-781,-2 2 0,19 91-1,-25-88-113,23 137 948,-40-203-1133,0 2 76,-1 0 0,0 0 0,0 0-1,-1 0 1,-1 0 0,-2 21 0,2-30-141,0 0 0,0 0 0,0-1 1,0 1-1,0 0 0,0 0 0,0 0 0,0-1 1,-1 1-1,1-1 0,-1 1 0,1-1 0,-1 1 1,0-1-1,1 0 0,-1 0 0,0 0 0,0 0 0,0 0 1,0 0-1,0-1 0,0 1 0,-2 0 0,-6 1 142,1-1 0,-1 0-1,-18-1 1,18 0-94,-346-17 339,347 16-601,-6-1-341,13 0-1062,5-2-1700,6-1 1409,-1 1 0,16-5 0,-16 6 781,14-3-592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2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22 717 5408,'0'-1'141,"-22"5"16917,24-3-16926,0-1 1,0 0-1,0 0 0,0 0 0,0 0 0,0 0 0,0 0 1,0-1-1,0 1 0,0 0 0,-1-1 0,1 0 0,0 1 0,0-1 1,0 0-1,2-2 0,31-22-77,-25 16 11,197-175 281,-164 140-212,-2-1 1,-2-3-1,-2-1 1,40-70-1,-65 98-60,12-30-1,-21 44-61,-1 0 0,0 0 0,0-1 0,-1 1 1,1-1-1,-1 1 0,-1 0 0,0-12 0,0 18 8,0-1 1,-1 0-1,1 0 1,0 1-1,-1-1 0,1 0 1,-1 1-1,0-1 1,1 0-1,-1 1 1,0-1-1,0 1 0,0 0 1,0-1-1,0 1 1,-1 0-1,1-1 1,-2 0-1,1 0 7,-1 1-1,1 0 1,0 0-1,-1 0 1,1 0-1,-1 0 1,0 0-1,1 1 1,-1 0-1,-5-1 1,-1 1 18,0 1 0,-1 0 0,1 0 0,0 1 0,-17 5 1,18-4 18,0 1 0,0-1 0,0 1 1,0 0-1,1 1 0,0 0 0,0 0 1,-11 12-1,9-8 61,1 1 1,0 1-1,0 0 1,1-1-1,-7 16 1,-1 8 192,2 2 1,1-1-1,-7 40 0,-16 104 972,34-171-1216,0 0-1,1 0 1,-1 0-1,2 1 1,0-1-1,3 15 1,-4-20-125,1-1-1,0 1 1,-1-1-1,1 1 1,0-1-1,1 0 1,-1 1 0,0-1-1,1 0 1,-1 0-1,1 0 1,0 0-1,0 0 1,-1 0-1,1 0 1,1-1 0,-1 1-1,0-1 1,0 0-1,0 1 1,1-1-1,-1 0 1,1 0 0,-1 0-1,3 0 1,14 0-2211,-1 0 1,0-1 0,1-1 0,-1 0-1,27-7 1,-29 6-359,38-7-2426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31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 3968,'-3'2'702,"5"-4"251,7-7 1855,5-2 6600,-14 11-9109,0 0 0,1 0 1,-1 0-1,0 0 0,1 0 0,-1 0 1,1 0-1,-1 0 0,1 0 0,4 8 3598,-1 13-1890,-2 208 1224,1-1-3193,-3-217-459,0 0 0,-1 0-1,0-1 1,-5 20 0,2-51-17532,9 3 15204,-3 13 1947,8-23-2936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3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17 7968,'-28'-16'11520,"33"23"-8194,-3-4-2976,0-1 0,-1 0 0,1 1 0,-1 0 0,1-1-1,1 6 1,-2 14 964,-1 1 0,-1 0 0,-5 34 0,-1-2-725,-33 290 489,37-314-1045,2-22-238,0-1 0,-3 16 0,1-45-15202,7-4 8938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32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19 248 5152,'-18'-5'5984,"36"2"-982,102-50 3163,8-2-4256,-118 52-3623,0 1 0,0 0 0,0 0-1,0 1 1,1 0 0,-1 1-1,0 0 1,1 1 0,9 1-1,13 5 369,47 14-1,9 3-422,36-4-158,-102-18-82,0-1 0,0-1 0,34-4 0,-51 3-35,0 0-1,0 0 1,0-1-1,0 0 1,0 0-1,-1 0 1,1-1-1,-1 0 1,0 0-1,0 0 1,9-7-1,-11 7-391,0 0-1,-1-1 1,1 1 0,0 0-1,-1-1 1,0 0-1,3-5 1,-3 5-591,-1 0-1,1-1 1,-1 1-1,0-1 1,-1 1-1,1-1 1,0-7-1,-3-25-3803,-5-12-3633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4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42 183 2080,'-6'2'583,"0"0"1,0 1-1,-17 9 17338,27-10-19939,2 0 2166,0 0 0,0-1 1,0 1-1,0-1 0,0-1 1,0 1-1,1-1 0,-1 0 1,7-1-1,8 1 145,272-18 1114,0-21-607,-213 27-485,118-17 149,298-37 251,540 19 549,-761 53-2309,-286-12-8375,9 6 9087,1 0-1,0 0 0,0 0 0,0 0 0,0 0 1,0 1-1,0-1 0,0 0 0,-1 1 1,-19 12-6579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43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14 272 3328,'-3'-1'277,"3"2"-235,0-1-1,-1 0 1,1-1 0,-1 1 0,1 0-1,-1 0 1,1 0 0,-1 0 0,1 0-1,0 0 1,-1 0 0,1-1 0,-1 1-1,1 0 1,0 0 0,-1-1 0,1 1-1,0 0 1,-1-1 0,1 1 0,0 0 0,-1-1-1,1 1 1,0 0 0,0-1 0,-1 1-1,1 0 1,0-1 0,0 0 454,1-19 6288,2 12-6047,0 1 1,1 0-1,0 0 1,1 0-1,0 1 1,11-13-1,-5 8-233,0 0 0,1 0 0,1 1 0,17-11 0,59-30 715,-68 40-978,1 1 1,-1 0-1,2 2 1,-1 0-1,1 2 1,47-7-1,-65 12-179,1 1 0,-1 0 0,1 0 0,-1 1 0,0-1 0,1 1 0,-1 0 0,0 1-1,1-1 1,-1 1 0,8 4 0,-10-4-28,-1-1-1,1 1 1,-1 0 0,1 1-1,-1-1 1,0 0 0,0 1-1,0-1 1,0 1-1,-1-1 1,1 1 0,0 0-1,-1 0 1,0 0 0,0 0-1,0 0 1,0 0-1,0 0 1,-1 0 0,1 1-1,-1 4 1,-1 16 134,-1-1 0,0 1 0,-2-1 0,-1 0 0,-13 37 0,10-37-89,0 0 0,-2 0 0,0-1 0,-2-1 0,0 1-1,-2-2 1,0 0 0,-1-1 0,-20 20 0,18-24-73,-1-2 0,0 0 0,0-1 1,-1 0-1,-1-2 0,-31 12 0,32-12 89,16-7-79,0-2-1,0 1 0,-1 0 1,1-1-1,0 1 1,-1-1-1,-3 1 1,69 3 373,51-3 759,79-2-147,-147-5-1127,-28 2 77,23 0 0,-16-1 104,-5 0-4958,-5-13-8584,3 9 8399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4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10 6816,'0'-2'408,"-3"-5"1107,3 7-1497,0 1 0,0-1 0,0 0-1,0 0 1,0 0 0,0 0 0,0 0 0,0 0 0,0 0 0,1 0 0,-1 0 0,0 0 0,0 0-1,0 0 1,0 0 0,0 0 0,0 0 0,0 0 0,0 0 0,0 0 0,0 0 0,0 0 0,0 0-1,0 0 1,0 0 0,0 0 0,0 0 0,0 0 0,1 0 0,-1 0 0,0 0 0,0 0-1,0 0 1,0 0 0,0 0 0,0 0 0,0 0 0,0 0 0,0 0 0,0 0 0,0 0 0,0 0-1,0 0 1,0 0 0,0 0 0,0 0 0,0 0 0,0 0 0,0 0 0,0 0 0,0-1 0,0 1-1,0 0 1,1 0 0,-1 0 0,0 0 0,0 0 0,0 0 0,0 0 0,0 0 0,0 0-1,0 0 1,0 0 676,4 12 3025,1 2-1199,-9 123 3516,-28 180-2861,27-269-2683,1-12-293,-9 36 1,-10 23 333,23-83-447,-1-1-166,1-10 78,0-1 0,0 0-1,0 0 1,-1 1-1,1-1 1,0 0 0,0 1-1,0-1 1,0 0 0,0 0-1,-1 0 1,1 1 0,0-1-1,0 0 1,0 0-1,-1 0 1,1 1 0,0-1-1,0 0 1,-1 0 0,1 0-1,0 0 1,-1 0-1,1 0 1,0 0 0,0 1-1,-1-1 1,1 0 0,0 0-1,-1 0 1,1 0 0,-1 0-116,7-44-890,-5 36 908,1 1-1,1 0 0,-1 1 0,1-1 1,1 0-1,-1 1 0,6-7 1,8-19-87,-8 15 181,0 1-1,1-1 1,0 2-1,1 0 1,1 0-1,16-15 1,-9 12 80,0 1 0,1 1 0,44-26 0,-57 38-27,0 0 0,0 0 0,0 1 1,1 0-1,0 1 0,-1 0 0,1 0 0,11-1 1,-17 3-8,1 0 0,-1 0 1,1 0-1,-1 0 1,1 0-1,-1 1 0,0-1 1,1 1-1,-1 0 1,0-1-1,0 1 0,1 0 1,-1 0-1,0 1 0,0-1 1,0 0-1,0 1 1,0-1-1,0 1 0,-1 0 1,1 0-1,-1-1 1,1 1-1,-1 0 0,1 0 1,-1 1-1,0-1 1,0 0-1,0 0 0,0 0 1,0 4-1,1 0 19,-1 0 1,0 1-1,0-1 0,0 0 0,-1 0 1,0 1-1,0-1 0,-1 0 0,0 0 1,0 1-1,0-1 0,-1 0 0,0 0 1,0 0-1,-5 10 0,3-9-36,0-1 0,0 1 0,-1-1 0,0 1 1,0-1-1,-1-1 0,1 1 0,-1-1 0,0 0 0,-1 0 0,1-1 0,-9 5 0,6-4-36,0 0-1,-1-1 1,0 0 0,0 0-1,-1-1 1,1 0 0,-15 2-1,-70-3-498,95-2 512,0 0-1,0 0 1,0 0-1,0 0 1,0 0-1,0 0 1,0 0-1,0 0 1,0 0-1,-1 0 0,1 0 1,0 0-1,0 0 1,0 0-1,0 0 1,0 0-1,0 0 1,0 0-1,0 1 1,0-1-1,0 0 0,0 0 1,0 0-1,-1 0 1,1 0-1,0 0 1,0 0-1,0 0 1,0 0-1,0 0 0,0 0 1,0 0-1,0 0 1,0 0-1,0 0 1,0 1-1,0-1 1,0 0-1,0 0 1,0 0-1,0 0 0,0 0 1,0 0-1,0 0 1,0 0-1,0 0 1,0 0-1,0 0 1,0 1-1,0-1 1,3 5 14,5 3 58,12 5 168,1-2 0,0 0 0,1-1 0,0-2 0,0 0 0,1-1 0,32 5 0,-39-11-2580,-10-1-407,0 0 0,0-1 0,11-2 0,0-2-404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45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9152,'2'9'4447,"1"6"-2612,9 9 1037,49 87 4283,-61-110-7098,0-1 0,1 1 1,-1 0-1,1 0 0,0-1 1,-1 1-1,1-1 0,-1 1 1,1 0-1,0-1 0,0 1 1,-1-1-1,1 1 1,0-1-1,0 0 0,0 1 1,-1-1-1,1 0 0,0 1 1,0-1-1,0 0 0,0 0 1,0 0-1,-1 0 0,1 0 1,0 0-1,2 0 0,-2-1-29,0 1-1,0-1 1,0 1-1,1-1 1,-1 0-1,0 0 1,0 1-1,0-1 0,-1 0 1,1 0-1,0 0 1,0 0-1,0 0 1,-1 0-1,1 0 0,0 0 1,-1 0-1,1 0 1,0-3-1,20-74-331,-7 21 315,-13 52-4,3-9 180,0 0 0,1 1 1,1 0-1,8-16 0,-12 25-111,1 0-1,0 0 1,0 0-1,0 1 1,0 0 0,0-1-1,1 1 1,0 1-1,0-1 1,-1 0 0,1 1-1,1 0 1,-1 0-1,0 0 1,0 0 0,1 1-1,6-2 1,-2 2 66,0 0 0,0 0 1,0 1-1,0 0 0,1 1 0,15 2 1,55 18 373,-50-12-466,5 1-47,-5-1-612,-1-2 0,44 6 0,-36-12-5900,-25-1 1269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46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663 75 1472,'2'-4'122,"1"0"0,0 0 0,-1 0 0,1 0 0,1 1 0,-1-1 0,0 1 0,1 0 0,0 0 0,4-3 0,6-2 2015,25-11-1,-33 16-1330,-5 3-684,0-1 0,0 1 0,-1 0-1,1-1 1,0 1 0,0 0 0,-1 0 0,1-1 0,0 1 0,0 0-1,0 0 1,0 0 0,-1 0 0,3 0 0,-3 0-27,0 1 1,0-1 0,0 0 0,1 0-1,-1 0 1,0 1 0,0-1 0,0 0-1,0 0 1,0 0 0,0 1 0,1-1-1,-1 0 1,0 0 0,0 1 0,0-1-1,0 0 1,0 0 0,0 1 0,0-1-1,0 0 1,0 0 0,0 0-1,0 1 1,0-1 0,0 0 0,0 0-1,-1 1 1,1-1 0,0 0 0,0 1-1,-14 24 3678,13-22-3962,-83 117 5674,-31 54-2832,-113 183 190,189-298-2580,3 2 1,3 2 0,2 1 0,3 1 0,-20 72 0,-24 112 518,58-185-429,-12 126 0,22-127-108,2 0 0,11 111-1,-5-151-158,0 0-1,2-1 0,1 1 0,13 29 1,-13-37-64,0 0 0,2-1 0,0 0 1,0-1-1,1 0 0,1 0 1,14 12-1,10 7-340,2-2 0,47 29-1,-3-4-3242,19 13-3076,-80-57 3981,0 0 1,1-1-1,28 9 1,-24-12 191,36 6 0,26-3-928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46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3328,'9'11'8131,"14"18"-5782,20 27 589,-11-6-1374,42 91 1,-48-87-961,-19-41-513,92 192 1538,-13 10-207,10 152 620,-79-284-1572,-4 1-1,-3 1 0,-4-1 0,-3 1 1,-16 150-1,8-199-248,-1 0 0,-2-1-1,-17 49 1,16-61-161,-1 0 0,-1-1 0,-1 0 0,0-1 0,-31 37 0,11-22-188,-1-2 0,-2-2 0,-1-1 0,-2-1 0,0-2 0,-53 27 0,81-49-577,-1 0 1,0-1 0,0-1-1,-1 0 1,1-1-1,-1 0 1,0 0-1,-13 0 1,20-3-33,0 0 1,-1 0-1,1-1 1,-1 1-1,1-1 1,0-1-1,0 1 1,-9-4-1,10 3-239,0 0 1,-1-1-1,1 1 1,0-1-1,0 0 0,1-1 1,-1 1-1,1 0 0,-1-1 1,-3-6-1,-11-12-2293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3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 4064,'-7'-4'585,"-8"-7"1144,27 12 1400,49 2-1591,80 7-45,-64-3-834,94-4 0,-161-3-450,0-1 0,0 0 1,0-1-1,15-5 0,0-5-2829,-7 3 866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49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38 2720,'-1'-2'238,"-8"-10"449,9 12-597,0-1 1,0 1-1,0-1 0,0 1 1,0-1-1,0 1 1,0-1-1,0 1 0,0-1 1,0 1-1,0-1 1,0 1-1,0-1 0,0 1 1,11-16 13821,-13 21-13396,-4 17 2167,-3 27 0,-2 61-291,6-51-1553,-13 255-807,41-333-19034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49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20 6048,'-3'-14'1687,"4"9"-861,4 7 3013,-11 17 837,-12 8-1777,1-3-1381,-15 40 963,-28 78 0,39-85-1817,-3-2 0,-44 76 0,37-86-502,-2-1 0,-66 66-1,55-67-212,-19 19 145,31-26-2446,42-55-10885,6 7 9584,12 0-1728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5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12 132 3808,'-12'-6'3432,"17"3"-378,-1 0-2143,19-13 3728,41-37 0,-58 47-4120,1 0-192,0 1 1,0 1-1,0-1 0,0 1 0,1 0 1,0 1-1,0 0 0,0 0 0,0 1 1,11-3-1,-17 5-289,0 0 0,0 0 0,0 0 0,0 0 0,0 0 0,0 0 0,0 0 0,0 1-1,0-1 1,0 1 0,0-1 0,-1 1 0,1 0 0,0 0 0,0-1 0,-1 1 0,1 1 0,0-1 0,-1 0 0,1 0 0,-1 1 0,0-1 0,1 0 0,-1 1 0,0 0 0,0-1 0,0 1 0,0 0-1,0-1 1,0 1 0,0 0 0,0 4 0,0-2 56,0 0 0,0 1 0,-1-1 0,0 0 0,0 1 0,0-1 0,-1 1 0,1-1 0,-1 0 0,0 0-1,0 1 1,-1-1 0,1 0 0,-3 5 0,-32 52 674,19-34-258,-14 31-1,18-32-210,-8 14 216,20-38-434,0 1-1,0-1 1,0 1-1,1-1 1,-1 1-1,1 0 1,0-1-1,-1 1 1,1 0-1,1-1 1,-1 1 0,1 4-1,0-5-38,-1-1 0,1 1 0,0-1 0,0 0 0,0 1 0,0-1 1,0 0-1,0 0 0,0 0 0,0 0 0,0 0 0,1 0 0,-1 0 0,0 0 0,1 0 0,-1-1 0,1 1 0,-1 0 0,1-1 0,-1 1 1,1-1-1,-1 0 0,1 0 0,1 1 0,6 0 93,0-1-1,18 0 1,34-6-462,91-21 1,-36 5-5623,-111 21 5244,0 0-216,0 0-1,0 0 1,0 1-1,0 0 1,0 0 0,1 0-1,-1 0 1,8 3-1,14 10-7589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5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695 15 3488,'5'-8'9707,"-5"7"-9315,-5-5 2810,-2 10 254,0 13-2003,2 0 0,0 1-1,-5 34 1,0 56 165,2 60-216,9-74-1163,2-27-211,-3 583 1183,0-645-1206,0 11 20,-3 24 0,3-36 0,-1-1 0,0 1 0,1-1 0,-1 1 0,-1-1-1,1 1 1,0-1 0,-1 0 0,0 1 0,0-1 0,0 0 0,-4 5-1,4-7-8,1 1-1,-1-1 0,1 0 1,-1-1-1,1 1 0,-1 0 1,0 0-1,0-1 0,1 1 1,-1-1-1,0 0 0,0 1 1,0-1-1,-3 0 0,-28-4 118,26 3-90,-94-20 88,-134-48 0,192 55 33,8 2-404,1-2 0,-40-23 0,72 36-25,0 0-1,0 0 0,0 0 0,0 0 0,1-1 0,-1 1 0,0 0 0,1-1 1,-1 1-1,1-1 0,-1 0 0,1 1 0,0-1 0,0 0 0,0 0 0,0 0 1,0 0-1,0 0 0,0 0 0,1 0 0,-1 0 0,1 0 0,-1-4 0,1 2-467,0 1-1,1-1 0,0 1 0,0 0 0,0-1 0,0 1 0,0-1 0,1 1 0,-1 0 0,1 0 1,0 0-1,0 0 0,3-4 0,8-7-2239,1 0-1,0 0 1,18-13 0,-24 21 2792,32-27-1526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5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26 7232,'-4'-3'702,"-17"-14"1086,20 16-1394,0 1 0,0-1-1,-1 1 1,1-1-1,0 1 1,0-1-1,-6 0 5343,22 6-2312,16 4-2240,-1-3 1,36 4 0,-2 0 2,23 3 162,102 3 1,89-12-1089,-230-4-320,41-4-1797,-76 3-3463,-34 21-13233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4:5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3 793 3328,'-3'-3'9072,"8"-1"-5124,16-3-3596,-7 2 921,9-4-711,0-2 0,-1 0 0,0-2 0,36-27 0,-25 11-461,-1-1-1,-2-1 0,-1-2 0,44-65 1,-29 32 164,-4-2-1,60-136 1,-98 199-214,0-1-1,-1 1 1,0 0-1,0-1 1,0 1-1,0-1 1,-1 0-1,0 1 1,0-1-1,-2-8 1,2 11-12,-1 0 0,0-1 0,0 1 0,0 0 1,0 0-1,-1 0 0,1 0 0,-1 1 0,0-1 0,1 0 0,-1 0 1,-1 1-1,1 0 0,0-1 0,0 1 0,-1 0 0,0 0 1,1 0-1,-4-1 0,2 1-21,1 1 0,-1 0 0,1 0 0,-1 0 1,1 1-1,-1-1 0,0 1 0,1 0 0,-1 0 0,0 0 0,1 0 0,-1 1 1,-6 1-1,2 0 92,0 1 1,1-1-1,-1 1 1,1 1 0,-10 5-1,9-3 76,-1 0-1,1 1 1,0 1-1,1-1 1,0 1 0,0 0-1,0 1 1,1 0-1,1 0 1,-1 0-1,-3 11 1,-3 8 259,2 0 0,-12 49 1,15-37-175,1 0 0,1 1 0,3-1 0,4 70-1,-1-101-266,0 0-1,1 0 1,0 0-1,0-1 0,1 1 1,0-1-1,1 1 1,0-1-1,0 0 0,8 10 1,-10-15-53,0-1 1,-1 1 0,1-1-1,1 0 1,-1 1 0,0-1-1,0 0 1,1-1 0,-1 1-1,1 0 1,0-1 0,-1 1-1,6 1 1,0-1-917,1 0 1,-1-1-1,14 2 0,6 0-3054,24 3-3746,-28-3 4128,28 6 0,-9 5 277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02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73 1824,'0'0'21,"0"0"0,0 0 0,0 0 1,0-1-1,0 1 0,0 0 0,0 0 0,1 0 0,-1 0 1,0 0-1,0 0 0,0 0 0,0 0 0,0 0 1,0 0-1,0 0 0,0-1 0,0 1 0,0 0 0,0 0 1,0 0-1,0 0 0,1 0 0,-1 0 0,0 0 0,0-1 1,0 1-1,0 0 0,0 0 0,0 0 0,0 0 0,0 0 1,0 0-1,0-1 0,0 1 0,0 0 0,-1 0 0,1 0 1,0 0-1,0 0 0,0 0 0,0 0 0,0-1 0,0 1 1,0 0-1,0 0 0,0 0 0,0 0 0,0 0 1,0 0-1,-1 0 0,1 0 0,0 0 0,0 0 0,0 0 1,0 0-1,0-1 0,0 1 0,-1-1 784,6 1-470,-4 0-234,0 0 1,0 0-1,0 0 0,0-1 0,0 1 0,0 0 0,0-1 0,0 1 1,0-1-1,0 1 0,0-1 0,0 1 0,0-1 0,-1 1 1,1-1-1,0 0 0,0 0 0,-1 1 0,1-1 0,0 0 1,0-1-1,0 0 404,0 0 0,0 0 0,0 0 0,0 0 0,-1 0 0,1 0 0,-1 0 0,1 0 0,-1 0 0,0-3 0,5-23 6178,-5 28-6637,0 0 0,0 0 0,-1 0 1,1 0-1,0 0 0,0 0 0,0 0 1,0 0-1,-1 0 0,1 0 0,0 0 0,0 0 1,0 0-1,0 0 0,0 0 0,-1 0 1,1 0-1,0 0 0,0 0 0,0 0 0,0 0 1,-1 0-1,1 0 0,0 1 0,0-1 1,0 0-1,0 0 0,0 0 0,0 0 0,-1 0 1,1 0-1,0 1 0,0 6 89,-17 456 3303,3-388-2819,13-50-635,-2-15 53,-1-4-421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03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2 105 3648,'-1'-1'239,"1"0"0,0 0 0,0 0 0,-1 0 0,1 0 1,0 0-1,0 0 0,0 0 0,0 0 0,0 0 0,0 0 0,0 0 0,1 0 1,-1 0-1,0 0 0,0 0 0,1 0 0,-1 0 0,2-1 0,-1 0 498,1 1 0,-1-1 0,1 1 0,0-1 0,0 1 0,-1 0 0,4-1 0,-1-1-519,-2 2 118,0 0 0,1 0 1,-1 0-1,0 1 0,1-1 1,-1 1-1,1-1 0,3 1 1,11-2 539,-10 0-468,1 1-1,0 0 0,9 0 0,14-2 706,251-29 1836,-129 12-3344,-132 20-2266,-41 5-13013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04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49 4320,'0'-1'145,"1"1"-1,0-1 1,-1 0-1,1 0 1,-1 0 0,0 0-1,1 0 1,-1 1 0,0-1-1,1 0 1,-1 0 0,0-2-1,0 3-78,0-1 0,0 1 0,0-1 0,0 0 0,0 1 0,1-1 0,-1 1 0,0-1 0,0 1 0,0-1 0,1 1-1,-1-1 1,0 1 0,0-1 0,1 1 0,-1-1 0,1 1 0,-1-1 0,0 1 0,1 0 0,-1-1 0,1 1 0,-1 0 0,1-1 0,0 1-1,2-1 483,-1-1-1,1 1 0,-1-1 1,0 1-1,1-1 0,3-4 0,5-2 6187,-12 24-4664,-13 32-878,6-23-647,-6 34 0,13-53-487,-29 171 1202,28-164-1264,1 1 0,0 25 0,1-25 170,0-13-54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04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65 5824,'-6'-3'550,"2"1"-15,0 0-1,0 0 0,0-1 0,-6-5 1403,55 9 3948,92-5-91,-106 1-5171,312-25 1517,-326 27-2117,94-6-350,-102 6-368,6-1-455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3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1153 3072,'0'0'2405,"18"-11"-106,11-7-1476,-1-2 1,-1-2-1,-1 0 1,26-28-1,-38 33-718,0 0 0,0-1 0,-2-1 0,0 0 0,-2-1 0,0 0 0,-1-1 0,-1 0 1,9-36-1,-16 41-783,-1 16 665,0 0 0,0 0-1,0 0 1,0 0 0,0 0 0,0 0 0,0 0 0,0 0 0,0 0 0,0 0 0,0 0 0,0 0 0,0 0 0,0 0-1,0 0 1,0 0 0,0 0 0,0 0 0,-1-1 0,1 1 0,0 0 0,0 0 0,0 0 0,0 0 0,0 0 0,0 0 0,0 0-1,0 0 1,0 0 0,0 0 0,0 0 0,0 0 0,0 0 0,0 0 0,0 0 0,0 0 0,0 0 0,0 0 0,0 0 0,0 0-1,0 0 1,0 0 0,0 0 0,-1 0 0,1 0 0,0 0 0,0 0 0,0 0 0,0 0 0,0 0 0,0 0 0,0 0-1,0 0 1,0 0 0,0 0 0,0 0 0,0 0 0,0 0 0,0 0 0,0 0 0,0 0 0,0 0 0,0 0 0,0 0 0,0 0-1,0 0 1,-1 0 0,-2 11-563,-1 14 428,-1 34 1,3-21 255,1-25-44,1 0-1,0-1 1,1 1 0,5 23-1,18 47 740,-24-82-788,4 9 196,0-1 1,0 0-1,9 15 0,-10-20-85,0 1 0,0-1 0,0 0 0,1 0 0,-1 0 0,1-1 0,0 1 0,8 4 0,-10-7-56,0 0 0,0-1 0,0 1 1,0 0-1,0-1 0,0 0 0,1 0 1,-1 0-1,0 0 0,0 0 0,1 0 1,-1 0-1,0-1 0,0 1 0,0-1 1,0 1-1,0-1 0,0 0 0,0 0 1,0 0-1,0 0 0,0 0 0,0 0 1,0-1-1,1-1 0,3-2 55,0 0-1,0 0 1,-1-1-1,0 0 1,0 0 0,4-7-1,16-25-71,2 0 1,2 2-1,43-42 0,-68 74-141,1-1 0,0 1 0,0 0 0,0 1-1,0-1 1,1 1 0,-1 0 0,10-3-1,-13 5 72,0 0-1,0 1 1,0-1-1,0 1 1,0 0-1,0 0 0,0 0 1,0 0-1,0 0 1,0 0-1,0 0 1,0 0-1,0 1 0,0-1 1,0 1-1,0 0 1,0 0-1,-1-1 1,1 1-1,0 0 1,0 0-1,-1 1 0,1-1 1,-1 0-1,1 1 1,-1-1-1,1 0 1,-1 1-1,0 0 0,2 2 1,0 1 6,-1 0 0,1 0 0,-1 0 0,0 0 0,-1 0 1,1 1-1,-1-1 0,1 8 0,-1 6 255,0 21 0,-1-22 97,40-43 1626,-18 8-1970,34-35 0,-17 16 169,-27 25-140,22-19-451,-32 29 386,0-1 0,0 1 0,0 0 1,1 0-1,-1 0 0,0 0 0,0 0 1,1 0-1,-1 1 0,0-1 0,1 1 0,-1 0 1,0-1-1,5 2 0,-5-1 19,-1 0 0,0 1 1,0-1-1,0 1 0,1 0 0,-1-1 0,0 1 1,0 0-1,0 0 0,0-1 0,0 1 0,0 0 0,-1 0 1,1 0-1,0 0 0,0 0 0,-1 0 0,1 1 0,0-1 1,-1 0-1,1 0 0,-1 2 0,9 33 2,-6-23-127,-1-3 109,-1 0 0,1 13 0,-2-17 69,0 0 1,1 0-1,0 0 1,0 0-1,0 0 0,1 0 1,0 0-1,4 8 0,-5-10 24,2-1-1,-1 1 0,0-1 1,1 0-1,3 5 0,-5-7-23,0-1-1,0 1 1,0 0 0,0 0 0,0-1-1,0 1 1,0 0 0,0-1-1,1 1 1,-1-1 0,0 0-1,0 1 1,1-1 0,-1 0-1,0 0 1,0 1 0,1-1-1,-1 0 1,0 0 0,3-1-1,1 0 40,0 0-1,-1-1 0,1 0 0,0 0 0,-1 0 0,0 0 0,1-1 0,6-5 0,2-3 19,15-16 0,-16 15-182,17-14-1,-9 11 256,-8 5-233,0 0 1,1 1-1,25-13 1,-34 20 33,1 1 0,-1-1 0,1 0 0,0 1 0,0 0 0,-1 0 0,1 1 0,0-1 0,0 1 0,0 0 0,-1 0 0,1 1 0,0-1 0,0 1 0,-1 0 0,1 1 0,5 1 0,24 11 103,49 26 0,-82-39 495,-6-4-193,-19-15-20,19 13-374,0 1 0,0 0 0,0 0 0,0 1 0,0-1 0,-1 1 0,0 0 0,1 0 0,-1 1 0,0 0 0,-1 0 0,1 0 0,0 1 1,0 0-1,-1 0 0,1 0 0,-1 1 0,1 0 0,0 0 0,-1 1 0,1 0 0,0 0 0,-1 0 0,1 1 0,0 0 0,0 0 0,0 1 0,0-1 0,1 1 0,-7 5 0,1-1-72,1 1 0,0 0-1,0 1 1,-16 19-1,23-24 94,0 0-1,0 0 1,0 1-1,1-1 0,0 1 1,0 0-1,0-1 1,0 1-1,1 0 0,0 0 1,0 0-1,0 0 1,1 0-1,-1 0 0,1 0 1,1 7-1,-1-10 18,1 1-1,-1-1 1,1 0 0,0 1-1,0-1 1,0 0-1,0 1 1,0-1 0,0 0-1,0 0 1,1 0 0,-1 0-1,1 0 1,0 0-1,0 0 1,-1-1 0,1 1-1,0-1 1,0 1-1,0-1 1,3 1 0,-2 0 48,1-1 0,-1 1 1,1-1-1,0 0 0,-1-1 1,1 1-1,0 0 0,0-1 1,-1 0-1,1 0 0,0 0 0,0-1 1,6 0-1,3-2 77,0-1-1,0 0 1,0 0-1,0-1 0,-1-1 1,0 0-1,0-1 1,16-11-1,-9 1-102,0 0 0,-1-2-1,-1 0 1,0-1 0,-2 0-1,0-2 1,-2 1 0,0-2-1,-2 0 1,0 0 0,11-36-1,-20 53-52,3-9-74,-5 14 72,0 1 1,0 0-1,0-1 0,0 1 1,0-1-1,0 1 1,0-1-1,0 1 1,0-1-1,0 1 1,0-1-1,0 1 1,0-1-1,0 1 1,0-1-1,-1 1 1,1-1-1,0 1 0,0 0 1,-1-1-1,1 1 1,0-1-1,-1 1 1,1 0-1,-1-1 1,1 1-7,-1 0 1,1 0-1,0 0 1,-1 0-1,1 0 1,-1 0-1,1 0 0,0 0 1,-1 0-1,1 1 1,0-1-1,-1 0 1,1 0-1,0 0 1,-1 0-1,1 1 1,0-1-1,-1 0 1,1 0-1,0 1 0,0-1 1,-1 0-1,1 1 1,0-1-1,0 0 1,-1 1-1,1-1 1,0 0-1,0 1 1,0 0-1,-8 13-48,8-12 38,-6 11 0,1-2-4,0 0 0,0 1-1,-2 12 1,4-10-3,-1 0-82,1-1 1,-2 28-1,5-38 125,0 1 0,0 0 0,0-1 0,0 1 0,1 0 0,0-1 0,0 1 0,0 0 1,0-1-1,0 1 0,1-1 0,0 0 0,-1 1 0,1-1 0,5 5 0,-1-1 62,0-1 0,0 1 0,1-2 0,0 1 0,0-1 0,10 6 0,-15-10-21,1 1-1,0-1 1,0 0 0,0 0-1,0 0 1,0 0-1,0-1 1,0 1 0,0-1-1,0 0 1,0 0 0,0 0-1,0 0 1,1 0 0,-1-1-1,0 1 1,0-1 0,0 0-1,0 0 1,0 0-1,4-2 1,0-2 11,0-1 1,0 1-1,-1-1 0,1 0 0,-1 0 0,-1-1 1,1 0-1,-1 0 0,0 0 0,-1-1 1,6-12-1,6-15 56,13-47 1,-18 51-62,54-149 23,30-91-7,-81 228-133,-2-1-1,-3 0 1,-1 0-1,3-81 1,-14 107-410,3 18 470,0-1-1,0 1 1,0 0 0,-1 0 0,1-1-1,0 1 1,0 0 0,0 0-1,0 0 1,0 0 0,0-1 0,-1 1-1,1 0 1,0 0 0,0 0-1,0 0 1,0-1 0,-1 1 0,1 0-1,0 0 1,0 0 0,-1 0-1,1 0 1,0 0 0,0 0 0,0 0-1,-1 0 1,1 0 0,0 0-1,0 0 1,-1 0 0,1 0 0,0 0-1,0 0 1,0 0 0,-1 0-1,1 0 1,0 0 0,0 0 0,-1 0-1,1 0 1,0 0 0,0 1-1,0-1 1,-1 0 0,1 0 0,-9 9-156,9-8 122,-11 14-27,1 1 0,1 0 0,0 0 0,1 1 0,-10 34 0,13-36 43,-10 28-55,2 0-1,3 1 1,1 0-1,-4 63 0,11-72 93,1 1 0,3-1-1,0 1 1,3-1 0,1 0-1,10 34 1,-10-49 33,1-1 0,1-1 0,1 0-1,0 0 1,1 0 0,19 24 0,-19-29-70,1-1 0,0 0 1,1 0-1,1-1 0,-1-1 0,2 0 0,-1-1 1,23 12-1,-30-19-614,1 1 1,-1-1-1,0 0 0,8 1 1,14-1-5916,-24-2 4029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05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57 6816,'-16'-3'3802,"16"2"-3374,0 0 0,0 0 0,0 1 0,0-1 0,0 0 0,1 0 0,-1 1 0,0-1-1,1 0 1,-1 1 0,0-1 0,1 0 0,-1 1 0,1-1 0,0 0 0,13-9 1956,18-4-1381,-30 14-618,15-5 128,0 1-1,1 0 1,0 2 0,-1 0 0,27 1 0,-39 1-502,1 0 0,0 1 0,-1-1 0,1 1 0,0 0 0,-1 1 0,1-1 0,5 3 0,-9-2-21,0-1 0,0 0 1,1 1-1,-1-1 0,0 1 0,0 0 1,0 0-1,0-1 0,-1 1 0,1 0 1,0 1-1,-1-1 0,0 0 0,1 0 1,-1 1-1,0-1 0,0 1 0,0-1 1,0 5-1,1 6 41,-1 0 0,-1 0-1,0 0 1,-1 0 0,0 0 0,-1 0 0,-1 0-1,-7 22 1,2-11 58,-2-1 0,-1 0 0,0-1 0,-2 0 0,-19 25 0,25-38-18,0-2 0,-13 11 1,14-13 237,0 0 0,1 1 0,-1 0 0,-8 12 1,15-19-233,0 1 1,0-1-1,0 1 1,0-1-1,0 1 1,0 0-1,0-1 1,0 1-1,0 0 1,0 0-1,0 0 1,1 0-1,7-1 67,82-29 566,-69 22-742,1 0 0,0 1 0,41-6 0,-57 12-278,-1 1 1,1 0-1,0 1 1,-1-1-1,10 3 1,0 2-2736,1 0-1,17 9 1,3 1-1887,-9-10-1905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0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0 3072,'-4'4'12186,"-18"14"-10491,10-8-788,0 1 0,-18 19 0,7 1 157,-25 46 1,-2 2-202,-4-3-153,-80 120 740,123-179-1314,1 1 1,1 0-1,1 0 0,0 1 1,2 0-1,-6 25 1,4-8-39,3 0 0,0 1 0,3 0 1,1 0-1,6 61 0,-3-78-63,2 0 0,0 0 0,1 0 0,2-1-1,-1 1 1,2-1 0,1-1 0,0 0 0,1 0 0,1 0 0,25 28 0,46 34 276,-35-37-217,-10-5-186,13 13-3720,-49-49 3082,1-1 0,0 0 1,0 1-1,0-1 0,0 0 0,0 0 0,0 0 1,0 0-1,4 1 0,-5-2 458,0 0 0,-1 0 0,1 0 0,0 0 0,0 0-1,-1 0 1,1 0 0,0 0 0,-1 0 0,1 0 0,0-1 0,0 1 0,-1 0 0,1-1 0,0 1 0,-1 0 0,1-1 0,-1 1-1,1-1 1,-1 1 0,1-1 0,0 1 0,-1-1 0,0 1 0,1-1 0,-1 1 0,1-1 0,-1 0 0,0 1 0,1-1 0,-1 0-1,0 1 1,0-1 0,0 0 0,1 0 0,0-18-3461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0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64 5824,'-4'-14'924,"2"6"52,0 0-1,0 0 1,1 0 0,-1-9 4159,5 25-4666,-1 1 0,0 0 0,-1 0 0,0 1 0,0-1 0,-1 0 0,-1 14 0,0 2 227,-21 296 2567,4-119-2291,18-200-968,-32 320 797,31-310-774,0-6-4,1-1 0,-1 0 0,0 0 0,0 0 0,-1-1-1,1 1 1,-1 0 0,0 0 0,-4 5 0,6-10-18,0 0-1,0 1 1,-1-1 0,1 0 0,0 1 0,-1-1-1,1 0 1,0 1 0,-1-1 0,1 0-1,0 0 1,-1 1 0,1-1 0,-1 0 0,1 0-1,-1 0 1,1 0 0,0 0 0,-1 1-1,1-1 1,-1 0 0,1 0 0,-1 0-1,1 0 1,-1 0 0,1 0 0,-1-1 0,1 1-1,0 0 1,-1 0 0,0-1 9,0 1 1,0-1-1,0 0 0,0 0 1,0 1-1,0-1 0,0 0 1,1 0-1,-1 0 0,0 0 1,0-2-1,-2-1 29,1-1-1,1 1 1,-1-1 0,0 1-1,0-7 1,0-11 11,1 0 0,2 0 0,0 1 0,1-1 0,1 0 0,6-21 1,-5 26-50,2-1-1,-1 1 1,2 0 0,0 1 0,2 0 0,-1 0 0,2 0 0,0 1 0,1 1 0,0 0 0,1 0 0,1 1 0,0 0 0,27-19 0,-10 11-36,42-23 0,-55 35-18,0 1 1,0 1 0,0 0-1,28-5 1,-43 11 31,0 1-1,1 0 1,-1 0-1,0 0 0,0 0 1,1 0-1,-1 1 1,0-1-1,0 1 1,1-1-1,-1 1 1,0 0-1,0 0 0,0 0 1,0 0-1,0 0 1,0 0-1,0 1 1,0-1-1,2 3 1,-2-2 4,-1-1 0,0 0 0,0 1 0,0-1 0,0 1 0,0-1 1,-1 1-1,1-1 0,0 1 0,-1 0 0,1-1 0,-1 1 0,1 0 1,-1 0-1,0-1 0,0 1 0,0 0 0,0 0 0,0-1 1,0 1-1,0 0 0,-1 0 0,1-1 0,-1 1 0,1 0 0,-1-1 1,1 1-1,-2 1 0,-3 5 35,0-1 1,0 0 0,0-1-1,-1 1 1,0-1-1,0 0 1,-11 8-1,-1-1-8,-34 17 0,44-26-4,0-1-1,0 0 1,-1 0 0,1-1 0,-1 0 0,1 0-1,-1-1 1,-10 0 0,-2-1-27,-1-1 0,-24-4 0,24 2 209,28 12-405,122 141 280,-30-34 906,-3-1-680,-94-114-261,-3-12-7031,-1-2 3636,3-30-5304,0 15 4081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09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9 110 7232,'-9'-22'5225,"13"28"-3330,1 9-273,0-1 0,2 16 1,5 62 979,-4-23-1538,-5-45-762,11 55 569,-13-59-204,-1-18-316,2-7-84,0-1-192,5-20 37,0 0 1,4-51-1,0 5 36,-4 39 78,13-41-1,-17 64-107,2-1-1,-1 1 1,1 0 0,1 0-1,0 0 1,0 1 0,13-15-1,-15 21-91,-1 1 0,0-1 0,1 1 0,0 0 0,-1 0 0,1 0 0,0 0 0,0 1 0,0-1 0,0 1 0,0 0 0,0 0 0,1 1 0,-1-1 1,5 1-1,6 0 63,-1 0 0,0 1 0,15 3 0,-13-1-25,-1 1 1,0 1-1,0 0 0,26 13 0,49 35-25,-84-49-63,-4-3 1344,2 1-2804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1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20 6656,'0'-3'540,"0"2"-383,1 1 1,-1-1 0,0 0 0,0 0 0,0 0-1,0 1 1,0-1 0,-1 0 0,1 0 0,0 0-1,0 1 1,0-1 0,-1 0 0,1 0 0,0 0-1,-4-3 3424,14 9-1240,-4-1-1876,-1 1 0,0 0 0,0 0 0,0 1 0,-1-1 0,1 1 0,-1 0 0,4 9 0,4 5 65,18 27 669,92 127 1191,-69-114-1795,-22-26-206,-2 2-1,36 55 0,-57-76-214,0 0 0,-2 1 1,0 0-1,0 1 0,-2-1 0,0 1 1,0 0-1,0 24 0,-3-20-48,-1 1-1,-1 0 1,0 0 0,-2-1-1,-1 1 1,-7 24 0,6-31-84,-1-1 1,-1 1-1,0-1 1,0 0-1,-2 0 1,0-1 0,0 0-1,-1-1 1,-1 0-1,-16 14 1,-14 8-529,-78 51 1,92-67-185,-11 6-4045,-56 27 0,45-29-4548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13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37 2976,'0'0'131,"-1"-1"0,1 1 0,-1-1 1,1 1-1,-1-1 0,1 0 0,0 1 0,-1-1 1,1 0-1,0 0 0,0 1 0,0-1 0,-1 0 1,1 0-1,0 1 0,0-1 0,0 0 0,0 1 0,0-1 1,0 0-1,1 0 0,-1 1 0,0-1 0,0 0 1,0 0-1,1 1 0,-1-1 0,0 0 0,1 1 0,-1-1 1,0 0-1,1 1 0,-1-1 0,2 0 0,5-11 3998,-14 32 4184,2 5-4510,-6 62-4038,9-60 1329,-17 256 954,18 37-651,-3 39-789,4-341-595,-2 0-1,0 0 1,-1 0-1,0-1 1,-9 23-1,5-20 8,6-16-20,-1 1-1,1 0 1,-1-1 0,0 1-1,-1-1 1,1 1 0,-1-1-1,0 0 1,0 0 0,0 0-1,-5 4 1,4-5 1089,-12 8-7037,10-26-3763,10-1 6170,5-7-2107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13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17 138 7712,'-3'-2'313,"2"-1"0,-1 0 1,0 0-1,1 1 0,-1-1 0,1 0 1,0 0-1,-2-6 0,3 7-149,0 0-1,0 1 0,0-1 1,1 0-1,-1 1 0,1-1 1,-1 0-1,1 1 1,-1-1-1,1 1 0,0-1 1,0 1-1,0-1 1,-1 1-1,2 0 0,-1-1 1,0 1-1,0 0 0,0 0 1,2-2-1,3-1 376,0-1 0,1 0-1,-1 1 1,1 1 0,0-1-1,14-5 1,47-10 996,-44 13-996,-6 2-194,0 0 0,1 1 0,-1 1 0,0 1 0,1 0 0,-1 1 0,1 1-1,25 5 1,-3 2-16,-1 1-1,65 23 0,-93-27-290,1 0 1,-2 1-1,1 1 0,-1 0 1,0 0-1,0 1 0,-1 0 0,0 1 1,0 0-1,-1 1 0,0 0 1,10 16-1,-10-11 73,-1 0 1,-1 0-1,0 1 0,-1 0 1,-1 0-1,-1 0 0,0 1 1,-1 0-1,2 29 0,-5-34-1,0 1-1,0 0 1,-1-1-1,-1 1 0,0-1 1,-1 1-1,0-1 1,-1 0-1,0 0 1,-1 0-1,-1-1 0,1 0 1,-13 18-1,2-10 35,-1-1-1,-1 0 0,0-1 0,-1-1 1,-1-1-1,0-1 0,-40 22 1,50-31-200,0-1 0,1 0 0,-2-1 0,1 0 0,0-1 0,-1 0 0,1 0 0,-1-1 0,1 0 0,-20-2 0,21 0-418,0 0 0,0-1 0,0 0 0,0 0 0,-12-6 0,14 5-382,1 0 1,-1 0-1,1-1 1,0 0-1,0 0 1,1-1 0,-8-7-1,11 10 231,1 1 0,-1-1-1,1 0 1,0 1 0,0-1 0,0 0 0,0 0-1,0 0 1,0 0 0,0 0 0,1 0 0,-2-3-1,6-4-4776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14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27 547 4384,'-3'-1'302,"2"1"-208,0-1 0,0 1 0,0 0-1,0-1 1,1 1 0,-1 0 0,0 0-1,0-1 1,0 1 0,0 0 0,0 0-1,0 0 1,0 0 0,0 0 0,0 1-1,0-1 1,-6 3 6292,17 1-3342,-1 0-1837,3-1-441,0-1-1,1-1 1,-1 0 0,0-1-1,24-2 1,-13 0-315,-3 1-120,0-1-1,0-1 1,0-1-1,-1-1 1,23-8 0,-30 8-260,0 0 1,-1 0-1,0-1 1,0-1-1,0 0 1,-1 0-1,0-1 1,-1 0-1,14-15 1,-8 4-62,-1-1 1,-1-1 0,-1 0 0,15-34-1,-8 9 105,15-61-1,-30 91-100,0 0 0,-2-1-1,0 0 1,0 1 0,-2-1 0,-1-19-1,1 35-19,0-1 1,0 1-1,-1-1 0,1 1 0,0-1 0,-1 1 0,1-1 1,-1 1-1,0 0 0,1-1 0,-3-1 0,3 2 6,0 1 0,-1-1 0,1 1 0,-1 0 0,1-1 0,-1 1 0,1 0-1,-1-1 1,0 1 0,1 0 0,-1 0 0,1-1 0,-1 1 0,0 0 0,1 0 0,-1 0 0,1 0 0,-1 0-1,0 0 1,0 0 0,-1 0 18,0 1-1,0 0 1,0-1 0,0 1-1,0 0 1,0 0-1,0 0 1,0 1 0,0-1-1,0 0 1,1 1-1,-1-1 1,1 1 0,-3 2-1,-2 4 98,0 0-1,1 1 0,0 0 1,1-1-1,0 2 0,0-1 0,1 0 1,-4 17-1,1 9 209,-3 37 1,7-55-154,-3 33 295,1 55 1,5-87-384,1 1-1,0-1 1,1 0 0,1 0 0,0 0 0,11 24-1,-14-38-165,1-1-1,0 0 0,0 0 0,0 0 0,0 0 1,1-1-1,-1 1 0,1-1 0,0 1 0,-1-1 1,1 0-1,0 0 0,0 0 0,0 0 0,1 0 1,-1-1-1,0 0 0,1 1 0,-1-1 0,1-1 0,-1 1 1,1 0-1,-1-1 0,5 0 0,9 1-1451,-1-1-1,0-1 1,31-6-1,-46 7 1484,19-4-1541,0 0 0,0-1 1,0-1-1,0-1 0,19-10 0,-22 7-393,0-1-1,14-13 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15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586 6 5152,'2'-6'3118,"-8"12"1988,-6 6-4241,1 0 0,1 1 1,0 0-1,-15 28 0,3-5 131,-35 45 641,-2-3 1,-94 95-1,132-151-1451,0 1 0,2 1 1,1 0-1,1 2 0,1 0 0,1 1 0,1 0 1,1 1-1,2 1 0,1 0 0,-7 33 1,6-6 210,-6 69 0,15-108-289,1 0-1,2 0 0,-1 0 0,2-1 1,0 1-1,1 0 0,1-1 0,10 28 0,-11-36-62,1 0-1,1-1 0,-1 1 0,2-1 0,-1 0 0,1 0 0,-1 0 0,2-1 0,-1 0 0,1 0 0,0-1 0,0 0 0,12 6 0,5 1-65,1-1 0,1-2 1,26 7-1,-46-14-17,7 2-1259,1 0-1,1-2 0,26 3 0,-32-5-979,-1 0 0,0-1 1,1 0-1,12-3 0,-6 1-4032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1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39 6656,'-5'-4'1010,"0"0"0,-1 0 0,1 1 0,-1 0 0,0 0 1,0 0-1,0 0 0,-13-2 0,10 3-405,-1 0 1,1 1-1,-1 0 0,0 1 1,-14 1-1,3 1-68,1 2 0,0 1 1,-1 0-1,2 1 0,-22 10 0,34-13-360,-1 1 1,1 0-1,0 1 0,0-1 1,1 1-1,-1 0 0,1 1 1,0 0-1,0 0 0,-6 9 1,5-5-15,1 0 0,0 0 0,1 1 0,0 0 0,0 0 0,-5 19 0,6-12 0,1 1 0,0 0 0,1 0 0,1 0 0,1 0 1,0 0-1,2 0 0,7 36 0,-8-50-108,0 1 0,1-1-1,0 1 1,0-1 0,1 0 0,-1 0 0,1 0 0,0 0 0,1 0 0,3 4-1,-4-6-13,0-1-1,0 1 0,0-1 1,0 0-1,0 1 0,1-1 0,-1-1 1,1 1-1,-1-1 0,1 1 0,0-1 1,0 0-1,-1 0 0,1-1 1,6 1-1,6 0-20,0-1-1,0-1 1,0-1 0,0 0 0,0-1-1,0-1 1,-1-1 0,1 0 0,24-12 0,8-7-51,68-48 0,-108 67 55,3-3-78,-1 0 0,11-12 1,-12 12-168,18-14 0,-38 35-86,5-3 284,-22 24 32,1 2 0,2 1 0,-33 66 1,56-100 4,1 1-1,-1 0 1,1 0 0,0 0 0,1 0 0,-1 0 0,1 0-1,0 0 1,0 0 0,0 0 0,0 0 0,1 0 0,-1 0-1,1 0 1,0 0 0,3 6 0,-3-7 6,0 0 0,1-1 0,-1 1 0,1-1 0,0 1 0,0-1 0,0 0 0,0 0 0,0 1 0,0-1 0,0-1 0,1 1 0,-1 0 0,1-1 0,0 1 0,-1-1 0,1 0 0,0 1 0,0-2 0,-1 1 0,1 0-1,0 0 1,5 0 0,-4-1 21,1 0-1,0 0 0,0 0 1,0-1-1,-1 1 0,1-1 0,0 0 1,-1-1-1,1 1 0,7-5 0,-9 5-30,-1 0-1,0-1 0,0 1 0,1-1 0,-1 0 0,0 0 0,0 0 0,-1 1 1,1-2-1,0 1 0,-1 0 0,1 0 0,-1-1 0,0 1 0,0 0 0,0-1 1,0 1-1,0-1 0,0 0 0,0-4 0,0-7-97,-1 1-1,0 0 0,-1-1 1,-1 1-1,0 0 0,0 0 1,-1 0-1,-1 0 1,0 1-1,-1-1 0,-1 1 1,-10-19-1,0 12 34,15 18 50,1 0 0,-1 1 0,0-1 0,1 0 0,-1 1 0,0-1 0,0 1 0,1-1 0,-1 1 0,0-1 0,0 1 0,0 0 0,0-1 0,0 1 0,1 0 0,-1-1 0,0 1 0,0 0 0,0 0 0,0 0 0,-2 0 0,3 0 1,-1 1-1,1-1 1,-1 0 0,1 1-1,0-1 1,-1 0 0,1 1 0,0-1-1,-1 1 1,1-1 0,0 1-1,-1-1 1,1 0 0,0 1 0,0-1-1,0 1 1,-1-1 0,1 1-1,0-1 1,0 1 0,0-1 0,0 2-1,0 14-71,0-10 64,1 2 62,0-1 0,0 0 0,0 1 0,1-1 0,0 0 0,0 0 0,1 0 0,0 0 0,0-1 0,1 1 0,-1-1 0,8 9-1,-5-7 39,0-1-1,0 0 0,1 0 1,0 0-1,1-1 0,0 0 0,-1 0 1,19 8-1,-24-13-58,1 1 0,0-1 0,0 0 0,-1-1 0,1 1 0,0 0 0,0-1 0,0 0 1,0 1-1,0-1 0,0 0 0,0-1 0,0 1 0,0 0 0,0-1 0,0 0 0,-1 0 0,1 0 0,0 0 0,0 0 1,-1 0-1,1-1 0,-1 1 0,1-1 0,-1 0 0,1 1 0,2-4 0,4-5 6,-1 1 0,-1-1 0,1 0 0,-1-1 0,5-11 0,58-113-212,-40 74 221,2 0 1,42-56 0,-67 106-88,-3 6-37,0 0 0,0-1 0,8-6 0,-12 12 76,0 0 0,0 0 1,0 0-1,0 0 0,0 0 0,0 0 0,-1 0 0,1 0 0,0 0 0,0 0 0,0 0 0,1 0 0,-1 1 0,0-1 0,0 0 0,0 0 0,0 0 0,0 0 0,0 0 0,0 0 0,0 0 0,0 0 0,0 0 0,0 0 0,0 0 0,0 0 0,0 0 0,0 0 0,0 0 0,0 0 0,0 0 0,0 0 0,0 0 0,0 1 0,0-1 0,0 0 0,0 0 0,0 0 0,1 0 0,-1 0 0,0 0 1,0 0-1,0 0 0,0 0 0,0 0 0,0 0 0,0 0 0,0 0 0,0 0 0,0 0 0,-2 34 4,-1 1 0,-10 38 1,4-23-29,-6 28-47,-42 127 1,52-193 102,0 1 1,-13 20-1,2-4 57,14-26-68,0 0 0,1 0 0,-1 0 0,0 0 0,0 0 0,-1-1 0,1 1-1,-1-1 1,1 0 0,-1 1 0,0-1 0,0 0 0,1-1 0,-7 4-1,7-5-19,0 1 0,0-1 0,0 1 0,1-1 0,-1 0 0,0 0 0,0 1 0,0-2 0,0 1 0,0 0 0,0 0 0,0 0 0,0-1 0,0 1 0,0-1 0,0 0 0,1 1 0,-1-1-1,0 0 1,0 0 0,1 0 0,-1 0 0,1-1 0,-1 1 0,1 0 0,-3-3 0,-2-3-69,0-1-1,1 1 0,-7-11 1,10 14 53,0 0 1,0 0 0,0 0-1,1-1 1,-1 1-1,1 0 1,0 0-1,0-1 1,0-4-1,1 8 21,0 1 0,0 0-1,0 0 1,0-1-1,0 1 1,1 0 0,-1 0-1,0 0 1,0-1-1,0 1 1,0 0-1,0 0 1,0 0 0,0 0-1,1-1 1,-1 1-1,0 0 1,0 0 0,0 0-1,0 0 1,1 0-1,-1 0 1,0-1-1,0 1 1,0 0 0,1 0-1,-1 0 1,0 0-1,0 0 1,1 0-1,-1 0 1,0 0 0,0 0-1,0 0 1,1 0-1,-1 0 1,0 0 0,0 0-1,0 0 1,1 0-1,-1 0 1,0 0-1,0 0 1,1 1 0,-1-1-1,0 0 1,0 0-1,0 0 1,0 0 0,1 0-1,-1 0 1,0 1-1,9 4 230,17 17-312,-12-10 76,0 0 0,31 18 0,26 7-80,-22-17-6982,-46-19 5973,-1-1-1,1 1 0,0-1 0,0 1 0,-1-1 0,6 0 1,5 0-4122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56 106 6240,'-42'-34'2816,"34"19"-2464,3 7-160,10 8-192,-2-11-512,12-3 288,12-1-3072,7 7 1824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1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73 4640,'-10'-14'12997,"9"22"-12379,-1 0 0,0 0 1,-1 0-1,1 0 0,-1 0 0,-1 0 0,1-1 1,-7 9-1,-5 13 154,2 5-206,2 0 0,1 1 0,-8 58 0,8-36-206,-22 116 769,25-121-718,0 71 0,7-110-326,1-1-1,0 1 1,6 22-1,-5-29-21,-1 0 0,1-1-1,1 1 1,-1 0 0,1-1 0,0 1 0,0-1-1,0 0 1,8 8 0,-9-11-25,1 0 0,0 0 0,0 0 0,0 0 0,0 0 0,0 0 0,0-1 0,1 0 0,-1 0 0,0 0 0,1 0 0,-1 0 0,1-1 0,-1 1 0,1-1 0,-1 0 0,8 0 0,3-2-19,1-1-1,-1 0 1,14-5 0,-11 3-53,9-2-59,0-1 0,0-2-1,-1-1 1,-1 0 0,35-23 0,-45 24 45,0 0 0,-1-1 0,0 0 0,-1-1-1,-1-1 1,0 0 0,0 0 0,-2-1 0,1-1 0,7-17 0,7-17-23,-3-2-1,23-80 1,-37 104 39,-1 1 0,-2-1 0,-1-1 0,0 1 0,-2-1 1,-2 1-1,-3-31 0,3 50 34,0-1 1,-1 1 0,0 0-1,-1 0 1,0 0 0,0 1-1,-1-1 1,1 1 0,-2-1-1,1 1 1,-1 0 0,0 1-1,0-1 1,-1 1 0,0 0-1,0 1 1,-1-1 0,1 1-1,-1 0 1,0 1 0,0 0-1,-1 0 1,1 0 0,-1 1-1,-10-3 1,-8-1-35,0 1 0,0 1 0,-1 1 0,1 2 0,-1 0 0,-38 4 0,55-2-263,0 1 1,0 1-1,0 0 0,1 0 0,-1 0 0,1 1 1,0 1-1,0 0 0,0 0 0,-17 11 1,25-14-65,0-1 1,0 1 0,0 0 0,0 0-1,0 0 1,0 0 0,0 0 0,0 0-1,1 0 1,-1 1 0,0-1 0,1 0 0,-1 0-1,1 1 1,-1-1 0,1 0 0,-1 1-1,1-1 1,0 0 0,0 1 0,0-1-1,0 0 1,0 1 0,0-1 0,0 1 0,0-1-1,1 0 1,-1 1 0,0-1 0,1 0-1,-1 0 1,1 1 0,-1-1 0,1 0-1,0 0 1,0 0 0,-1 1 0,1-1-1,0 0 1,1 1 0,19 20-5503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17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97 8480,'0'0'204,"0"0"0,-1-1 1,1 1-1,0 0 0,0-1 1,0 1-1,0 0 0,0-1 1,0 1-1,0 0 0,0-1 0,0 1 1,0 0-1,0-1 0,0 1 1,0 0-1,0-1 0,0 1 1,0 0-1,0-1 0,0 1 1,0 0-1,0-1 0,1 1 1,-1 0-1,0-1 0,0 1 0,0 0 1,1-1-1,-1 1 0,0 0 1,0 0-1,1-1 0,13 0 7033,-6 2-7543,12-2 2477,35-7 0,-21 3-1164,214-31 735,-67 9-7633,-132 19-2914,-30 8 933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18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36 7712,'-4'-8'1021,"4"6"-747,-1 0 1,0 0-1,0 0 0,1 0 0,-1 0 0,1-1 0,0 1 0,-1-3 0,1 4-227,0 1 1,0 0 0,0 0-1,0 0 1,0-1 0,0 1-1,0 0 1,0 0 0,0 0 0,0-1-1,1 1 1,-1 0 0,0 0-1,0 0 1,0 0 0,0-1-1,0 1 1,0 0 0,0 0-1,0 0 1,1 0 0,-1-1-1,0 1 1,0 0 0,0 0-1,0 0 1,0 0 0,1 0 0,-1 0-1,0 0 1,0-1 0,0 1-1,1 0 1,-1 0 0,0 0-1,0 0 1,0 0 0,1 0-1,-1 0 1,0 0 0,0 0-1,0 0 1,1 0 0,-1 0-1,0 0 1,0 0 0,10 4 1820,-9-3-1977,103 53 5294,-85-42-4833,-1 0-1,-1 1 1,25 25-1,6 15 205,-2 2 0,-3 3 0,41 72 0,-63-95-336,-2 0 1,-1 1-1,-2 1 0,-1 0 0,-2 1 0,14 71 1,-18-57 56,-3 1 0,-2-1 1,-2 1-1,-9 90 0,4-123-222,-1-1 0,-1 1 0,-1-1 0,0 0 0,-17 33 0,6-22-48,-1-1 1,-35 44-1,-194 208-2316,102-141-4299,76-85-698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29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11 445 3552,'-4'-3'792,"-2"-10"7381,15 18-6248,-1 3-1191,-1 0-1,-1 1 1,10 16-1,-5-8-147,-3-4-217,-2 0 0,1 0 0,5 20 0,5 10 496,-16-41-793,0-1-1,0 1 0,-1 0 1,1 0-1,-1 0 0,1 0 1,0 4-1,-1-5 521,0-2-117,2-2-338,-1 0-1,0 0 1,0-1 0,-1 1 0,1 0 0,-1 0 0,1-7 0,0-5 112,3-23 125,-1-64 0,0-9-290,0 71-12,0-4-97,13-58-1,-10 70 122,-2 12 68,6-22 1,-9 37-128,1 1 0,0-1 0,0 0 0,0 1 0,0 0 0,1-1 0,0 1 0,0 0 0,6-6 0,-8 9-31,0 0 0,-1 1 0,1-1 1,0 1-1,-1-1 0,1 1 0,0 0 0,0-1 1,-1 1-1,1 0 0,0 0 0,0-1 1,0 1-1,-1 0 0,1 0 0,0 0 1,0 0-1,0 0 0,0 0 0,-1 0 1,1 0-1,0 0 0,0 1 0,0-1 0,0 0 1,-1 0-1,1 1 0,0-1 0,0 0 1,-1 1-1,1-1 0,0 1 0,-1-1 1,1 1-1,0 0 0,-1-1 0,1 1 1,3 4 15,0-1 0,-1 1 0,1 0 1,3 7-1,-3-5-56,98 176 1325,-80-141-1184,-21-40-11,-1 17-1398,24-11-17935,-7-10 15627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29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98 6816,'-9'-6'2047,"9"6"-2020,-1 0 1,1 0-1,0 0 0,0 0 1,0 0-1,0 0 0,-1 0 0,1 0 1,0 0-1,0 0 0,0 0 1,-1 0-1,1 0 0,0 0 0,0 0 1,0 0-1,0 0 0,-1 0 1,1 0-1,0 0 0,0 0 0,0 0 1,0 1-1,-1-1 0,1 0 0,0 0 1,0 0-1,0 0 0,0 0 1,0 0-1,-1 0 0,1 1 0,0-1 1,0 0-1,0 0 0,0 0 1,0 0-1,0 1 0,0-1 0,0 0 1,0 0-1,0 0 0,0 0 1,0 1-1,0-1 0,0 0 0,0 0 1,0 0-1,0 1 0,0-1 0,0 0 1,0 0-1,10 5 842,8 0 652,0 0 0,0-1-1,36 3 1,55-4-339,-91-3-820,-8 0-211,0 0 0,-1-1 1,13-3-1,-19 3-109,-1 1 0,1-1-1,0 0 1,0 0 0,-1 0 0,1 0-1,0-1 1,-1 1 0,0-1 0,1 1 0,-1-1-1,0 0 1,0 0 0,4-4 0,-6 5-21,1 0 1,0 0-1,0 0 1,-1-1-1,1 1 1,-1 0-1,1-1 1,-1 1-1,0-1 1,1 1-1,-1 0 1,0-1-1,0 1 1,0-1-1,0 1 1,0 0-1,0-1 1,-1 1-1,1-2 1,-1 0-8,0 1 1,0 0-1,0 0 1,-1 0-1,1 0 0,0 0 1,-1 0-1,1 0 1,-1 1-1,-3-4 0,-1 1-8,0-1 0,0 1 0,-1 0 0,0 1-1,1-1 1,-10-2 0,3 3 15,1 0-1,-1 0 1,0 1 0,0 1-1,0 0 1,0 0 0,0 2-1,0 0 1,-16 3 0,21-3 113,-1 1 0,1 0 0,0 0 0,0 1 0,0 0 0,0 0 0,0 1 0,1 0 0,0 1 0,0 0 1,0 0-1,0 0 0,1 1 0,0-1 0,-6 8 0,10-11-75,1 0-1,0 0 1,-1 0 0,1 1-1,0-1 1,0 0-1,0 0 1,1 0 0,-1 1-1,0-1 1,1 1 0,0-1-1,-1 0 1,1 1 0,0-1-1,0 1 1,0-1 0,1 4-1,0-2-17,1-1 1,-1 1-1,1-1 0,-1 1 0,1-1 0,0 0 0,0 0 1,1 0-1,-1 0 0,6 5 0,3 1 70,0 0 0,1 0 0,1-1 0,25 13 1,-6-8 216,-1-1 0,1-1 0,42 8 0,-66-17-343,1-1 0,-1 0 0,1 0 0,0-1 0,-1-1 0,13-1 0,25-7-3283,-43 8 2663,0 0 1,-1 0-1,1-1 0,0 1 1,-1-1-1,1 1 0,-1-1 1,1 0-1,3-3 0,6-6-2868,4 0 703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29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316 27 7456,'0'-1'214,"-1"-1"0,1 1 0,-1-1 1,0 1-1,0-1 0,0 1 0,0 0 0,0-1 1,0 1-1,0 0 0,0 0 0,-1-1 0,1 1 1,0 0-1,-3-1 0,1 1 38,0 0-1,0 0 1,0 1-1,0-1 1,0 1-1,-1 0 1,-5 0 0,1 0 164,1 1 1,-1 0-1,0 1 1,0 0-1,1 0 1,-1 1 0,1-1-1,-9 6 1,-7 4 524,-25 19 0,45-29-886,0 0-1,1 0 1,-1 1-1,0-1 1,0 1-1,1 0 1,0 0-1,0 0 0,-1 0 1,2 0-1,-1 1 1,-2 3-1,4-5-42,-1-1 0,1 1 0,0-1-1,-1 1 1,1 0 0,0 0 0,0-1 0,0 1 0,0 0-1,0-1 1,1 1 0,-1 0 0,0-1 0,1 1 0,-1 0-1,1-1 1,0 1 0,0-1 0,-1 1 0,1-1-1,0 1 1,0-1 0,0 0 0,0 1 0,1-1 0,-1 0-1,0 0 1,3 2 0,13 8 161,1-1 1,-1-1-1,2 0 0,-1-2 0,27 8 1,-1 0 311,-31-10-74,-10-5-335,-1 0 1,0 1-1,0 0 0,1-1 1,-1 1-1,0 0 0,0 0 1,0 1-1,0-1 0,0 0 1,0 0-1,0 1 0,0 0 1,-1-1-1,3 4 0,-4-4-46,1-1-1,-1 1 0,0 0 0,0 0 0,0 0 1,0 0-1,0-1 0,0 1 0,0 0 0,0 0 1,-1 0-1,1 0 0,0-1 0,0 1 0,-1 0 1,1 0-1,0-1 0,-1 1 0,1 0 0,-1 0 1,1-1-1,-1 1 0,0 0 0,1-1 0,-1 1 1,1-1-1,-1 1 0,0-1 0,0 1 0,1-1 1,-1 0-1,0 1 0,0-1 0,-1 1 0,-29 11 523,-7-1-308,-1-2-1,-73 8 1,29-14-3658,83-3 3236,-1 0 1,1 0-1,-1 0 1,1 0-1,-1 0 1,0 0-1,1 0 1,-1 0-1,1 0 0,-1 0 1,1 0-1,-1-1 1,1 1-1,-1 0 1,1 0-1,-1-1 0,1 1 1,-2-1-1,2 1 59,0 0 0,0-1-1,0 1 1,0 0-1,0-1 1,0 1-1,0 0 1,0 0 0,0-1-1,0 1 1,0 0-1,0-1 1,0 1 0,0 0-1,0 0 1,0-1-1,1 1 1,-1 0-1,0 0 1,0-1 0,0 1-1,0 0 1,0 0-1,1 0 1,-1-1 0,0 1-1,2-2-700,1 0-1,-1 0 1,0 0-1,1 0 1,-1 0-1,5-1 1,19-8-1969,12 2-827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0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46 7648,'1'0'60,"-1"0"-1,0 0 1,0 0 0,0 0 0,0 0 0,0 0 0,0 0-1,0 0 1,1-1 0,-1 1 0,0 0 0,0 0 0,0 0-1,0 0 1,0 0 0,0 0 0,0 0 0,0 0 0,0 0-1,1 0 1,-1 0 0,0 0 0,0 0 0,0-1 0,0 1-1,0 0 1,0 0 0,0 0 0,0 0 0,0 0 0,0 0-1,0 0 1,0-1 0,0 1 0,0 0 0,0 0 0,0 0-1,0 0 1,0 0 0,0 0 0,0 0 0,0-1 0,0 1-1,0 0 1,0 0 0,0 0 0,0 0 0,0 0-1,0 0 1,-8-1 1640,-14 6 1507,14-1-2782,1 1 1,0-1-1,0 1 0,1 0 0,0 1 0,-7 5 1,12-9-320,-1 0 0,0 0 0,1 1 1,0-1-1,-1 0 0,1 0 0,0 1 1,0-1-1,0 1 0,-1 3 0,2-4-47,0-1 1,0 1-1,0-1 0,0 1 0,0-1 0,0 1 0,1-1 0,-1 1 0,0-1 0,1 0 1,-1 1-1,1-1 0,0 0 0,-1 1 0,1-1 0,0 0 0,0 0 0,0 1 0,0-1 1,1 1-1,2 2 56,0-1-1,1 0 1,-1-1 0,1 1 0,0-1 0,-1 0 0,1 0 0,0 0 0,0 0-1,0-1 1,1 0 0,-1 0 0,0-1 0,0 1 0,1-1 0,-1 0-1,9-2 1,-11 2-55,1 0-1,0-1 1,-1 1-1,1-1 1,-1 0-1,1 0 1,-1-1-1,1 1 1,-1-1 0,0 1-1,0-1 1,0 0-1,0-1 1,0 1-1,0 0 1,0-1-1,-1 1 1,1-1-1,-1 0 1,0 0-1,0 0 1,0 0-1,0 0 1,0-1-1,-1 1 1,2-4-1,-3 4-41,0-1 1,1 1-1,-1 0 0,-1 0 0,1-1 1,0 1-1,-1 0 0,0 0 0,0 0 0,0-1 1,0 1-1,0 0 0,0 0 0,-1 1 1,-3-6-1,2 3-41,0 1 0,0-1 0,-1 1 0,0 0 0,0 0 0,0 1 0,0-1 0,-6-3 1,4 4-95,0 0 1,0 1 0,1-1-1,-1 2 1,-1-1 0,1 1 0,0 0-1,0 0 1,-12 0 0,14 1-227,0 0 0,0 0 0,0 1 0,0 0 0,0-1 0,0 1 0,0 1 0,0-1 0,0 1 0,0-1 0,1 1 0,-1 0 0,1 0 0,-1 1 0,-4 3 0,15 0-2932,-1-3 2059,0 0-1,1 0 1,-1 0-1,0-1 1,1 0-1,-1 0 1,1-1-1,0 0 1,8 1 0,16-4-555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0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20 6720,'-7'-14'2170,"7"14"-2135,0 0-1,0 0 0,0 0 0,0-1 1,0 1-1,0 0 0,0 0 0,0 0 0,0 0 1,0 0-1,0 0 0,0 0 0,0-1 1,-1 1-1,1 0 0,0 0 0,0 0 1,0 0-1,0 0 0,0 0 0,0-1 0,0 1 1,1 0-1,-1 0 0,0 0 0,0 0 1,0 0-1,0 0 0,0-1 0,0 1 1,0 0-1,0 0 0,0 0 0,0 0 0,0 0 1,0 0-1,0 0 0,1-1 0,-1 1 1,0 0-1,0 0 0,0 0 0,0 0 0,0 0 1,0 0-1,0 0 0,1 0 0,-1 0 1,0 0-1,0 0 0,0 0 0,0 0 1,0 0-1,0 0 0,1 0 0,-1 0 0,0 0 1,0 0-1,0 0 0,0 0 0,0 0 1,0 0-1,1 0 0,-1 0 0,8 2 1056,-8-2-1061,3 2 245,0 0 0,0 0 0,-1 0 0,1 0 0,-1 0 0,1 0-1,-1 1 1,0-1 0,0 1 0,0-1 0,0 1 0,-1 0 0,1 0 0,-1 0 0,1 0-1,0 4 1,1 5 329,0 1 0,3 24 1,-6-34-451,3 46 498,-2 0 1,-1-1-1,-4 1 0,-1 0 1,-2-1-1,-16 56 1,-18 14 63,6-20-236,19-46-296,-8 29-1507,41-98-9506,-7 5 7815,7-7 370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1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41 156 7392,'-1'1'322,"0"-1"-1,-1 1 1,1-1 0,0 1 0,0-1 0,0 1 0,-1 0 0,1 0-1,0-1 1,0 1 0,0 0 0,0 0 0,0 0 0,0 0 0,1 0-1,-1 0 1,0 0 0,0 1 0,1-1 0,-1 0 0,1 0 0,-1 1-1,0 1 1,-3 5 476,2-4-531,0 0 1,0 0-1,0 1 0,1-1 1,0 0-1,0 1 0,0-1 0,0 1 1,1-1-1,-1 1 0,1-1 1,0 1-1,1-1 0,-1 1 0,1-1 1,1 5-1,-1-4-99,-1-4-8,0 1-1,1-1 1,-1 1 0,0-1-1,1 0 1,-1 0 0,1 1 0,0-1-1,-1 0 1,3 2 0,-3-2-75,1-1 1,0 1 0,0-1-1,0 1 1,0-1-1,0 0 1,0 0 0,0 1-1,0-1 1,0 0 0,0 0-1,0 0 1,0 0-1,0 0 1,0 0 0,0 0-1,0-1 1,0 1 0,1 0-1,2-2 3,1 1 0,-1-1 1,1 1-1,-1-1 0,0-1 0,1 1 0,-1 0 0,6-6 0,30-28-21,-18 15 28,-12 12-507,0-1 1,-1 0 0,0-1-1,0 0 1,-2-1-1,10-16 1,-15 24-354,0 0 0,-1-1 0,1 1 1,-1-1-1,0 1 0,-1 0 0,1-1 0,-1 0 0,1 1 0,-2-10 1,1 7-934,0-1 0,0 1 0,2-11 0,5-4-2099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1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7 7456,'-10'-6'4490,"10"6"-4428,-3 15 1124,-21 77 3168,-1 47-2288,-2 12-667,0-38-731,-22 101-56,46-194-1462,0 0 0,0 29 0,3-47 442,0-1-1,0 1 0,0-1 1,0 1-1,1 0 0,-1-1 0,0 1 1,1-1-1,-1 1 0,2 1 1,6-13-7496,-7-1 3888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3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1314 2720,'0'0'28,"0"0"-1,0 0 1,-1 0 0,1 0-1,0 0 1,0 0-1,0 0 1,0 0 0,0 0-1,0 0 1,0 0 0,0 0-1,0 0 1,0 0 0,-1 0-1,1 0 1,0 0 0,0 0-1,0 0 1,0 0 0,0 0-1,0 0 1,0 0 0,0 0-1,0 0 1,0 0 0,-1 0-1,1 0 1,0 0 0,0 0-1,0 0 1,0 0-1,0 0 1,0 0 0,0 0-1,0 0 1,0 1 0,0-1-1,0 0 1,0 0 0,0 0-1,0 0 1,0 0 0,0 0-1,0 0 1,0 0 0,0 0-1,0 0 1,0 0 0,0 1-1,0-1 1,0 0 0,-2-2 5,5 4 330,0-1 1,1 1 0,-1-1 0,1 0 0,-1 0 0,1 0 0,-1-1 0,1 1 0,-1-1 0,1 0 0,0 0 0,-1 0 0,1 0 0,-1-1 0,5 0 0,-3 0-84,0 0 0,1 0 0,-1-1 1,0 0-1,0 0 0,0 0 0,0 0 1,0-1-1,0 0 0,-1 0 0,1 0 1,5-5-1,7-10 173,0 0 1,-2-1-1,0-1 0,25-42 1,-12-2-110,33-107-1,-60 168-298,6-14-519,-7 17 460,0 0 0,0 0 0,0 0 1,1 0-1,-1 0 0,0-1 1,0 1-1,0 0 0,0 0 0,0 0 1,0 0-1,1 0 0,-1 0 1,0 0-1,0 0 0,0 0 0,0 0 1,1 0-1,-1-1 0,0 1 1,0 0-1,0 0 0,0 0 0,1 0 1,-1 0-1,0 0 0,0 0 1,0 1-1,0-1 0,1 0 1,-1 0-1,7 8-365,24 70-41,-10-22 424,-18-50-7,66 173 368,-66-168-355,0 1 0,0 0-1,0 13 1,-2-22 58,-1 1 0,0-1 1,0 0-1,0 1 0,0-1 0,0 1 1,-1-1-1,0 0 0,1 1 0,-1-1 1,0 0-1,-1 0 0,1 0 0,-1 0 1,-1 4-1,2-6-2,-1-1 1,1 1-1,0 0 1,-1-1-1,1 1 1,0-1-1,-1 1 0,1-1 1,-1 0-1,1 1 1,0-1-1,-1 0 1,1 0-1,-1 0 1,1 0-1,-1 0 0,1 0 1,-1-1-1,1 1 1,-3-1-1,-30-10 440,33 10-482,-59-26-155,-88-55 1,230 98-713,-19-12 1006,86-5-1,-129 0-76,-6 1-16,-1-1 0,0 0 0,0-1-1,0-1 1,0 0 0,0-1 0,0 0 0,13-6 0,-9 0 28,-1 1-1,0-2 1,-1 0-1,0-1 1,0-1-1,-2 0 1,1-1-1,11-16 1,12-20 168,33-62 0,-39 62-188,1-2-54,43-94 0,-50 85 43,22-87-1,-34 96-74,-2 0 0,-3 0 0,3-103 0,-11 141-63,0 1-1,-1 0 1,-1-1 0,0 1-1,-1 0 1,-1 0-1,0 1 1,0-1-1,-9-15 1,13 28 50,0-1 0,-1 0 0,1 0 0,-1 1-1,1-1 1,-1 0 0,1 1 0,-1-1 0,1 0 0,-1 1 0,1-1 0,-1 1 0,0-1 0,1 1 0,-1-1 0,0 1 0,0-1 0,1 1 0,-1 0 0,0-1-1,0 1 1,0 0 0,1 0 0,-1 0 0,0 0 0,0-1 0,0 1 0,0 0 0,1 0 0,-1 1 0,0-1 0,0 0 0,0 0 0,0 0 0,1 1 0,-1-1 0,0 0-1,0 0 1,1 1 0,-1-1 0,0 1 0,0-1 0,1 1 0,-2 0 0,-1 2-18,0 0 1,1-1-1,-1 2 0,0-1 1,1 0-1,0 0 0,0 1 0,-2 4 1,-8 19-40,1 1 0,-10 41 1,-5 59-109,15-72 103,-18 119 73,22-121 58,4 0 0,5 105 0,1-108-24,2-1 0,3-1 0,27 97 0,-31-134 56,1 0 1,0 0-1,1-1 1,0 0 0,1 0-1,0 0 1,15 16-1,-19-24 5,1 1 0,0-1-1,-1 0 1,1 0 0,1 0-1,-1-1 1,0 0 0,1 1-1,8 2 1,-9-4-25,-1-1 0,1 1-1,-1-1 1,1 1 0,-1-1 0,1 0 0,-1-1-1,1 1 1,-1 0 0,1-1 0,-1 0 0,1 0-1,-1 0 1,0 0 0,5-3 0,-2 1 6,-1-1-1,1 1 1,-1-1 0,0 0 0,0-1 0,0 1 0,0-1 0,-1 0-1,0 0 1,0-1 0,5-8 0,1-5 0,-2 0 0,9-25-1,-1 1-66,6-11-50,23-49-356,-45 102 396,1 0 1,-1 0-1,1 0 1,-1 0-1,1 0 1,0 0-1,0 0 1,-1 0-1,1 0 1,0 0-1,0 1 1,0-1-1,0 0 1,0 0-1,0 1 1,0-1-1,0 1 1,0-1 0,0 1-1,0 0 1,0-1-1,0 1 1,0 0-1,0 0 1,1-1-1,-1 1 1,0 0-1,0 0 1,0 0-1,0 1 1,0-1-1,1 0 1,-1 0-1,0 1 1,0-1-1,0 0 1,0 1-1,0-1 1,0 1-1,1 0 1,5 4-21,-1-1 0,0 1 0,0 0 0,10 11 0,-9-8 34,27 29-110,-24-24 120,1-1 1,1-1 0,21 18-1,-33-29 5,1 0 1,-1 0-1,0 1 0,0-1 0,1 0 0,-1 0 1,0 0-1,0 1 0,1-1 0,-1 0 1,0 0-1,1 0 0,-1 0 0,0 0 1,1 0-1,-1 1 0,0-1 0,1 0 0,-1 0 1,0 0-1,1 0 0,-1 0 0,0 0 1,1 0-1,-1-1 0,0 1 0,1 0 1,-1 0-1,0 0 0,1 0 0,2-10 807,-2 5-919,0 2 109,-1-1 1,0 0-1,0 1 0,0-1 1,0 0-1,-1 1 0,0-1 1,1 1-1,-1-1 0,0 1 1,-1-1-1,1 1 0,-1 0 1,-2-4-1,2 2-36,-1 1-1,1 0 1,-1 1 0,0-1-1,0 0 1,0 1-1,-1 0 1,1 0 0,-1 0-1,-7-5 1,9 8 0,1-1-1,-1 1 1,1-1 0,-1 1 0,1 0 0,-1-1 0,1 1 0,-1 0 0,0 0 0,1 0-1,-1 0 1,1 0 0,-1 1 0,0-1 0,1 1 0,-1-1 0,1 1 0,-1-1-1,1 1 1,-1 0 0,1-1 0,0 1 0,-1 0 0,1 0 0,0 0 0,0 0 0,0 0-1,0 1 1,-2 0 0,-3 5-42,1 0 0,0 1 0,-8 14-1,11-19 55,-6 12-29,1 1 0,0-1 1,1 1-1,-6 27 0,10-34 42,0 1 0,1-1 0,0 0 0,1 0 0,0 0 1,0 1-1,1-1 0,1 0 0,-1 0 0,4 10 0,-4-15 11,0-1 0,1 0 0,0 0 0,-1 1 0,1-1 0,0 0 0,0 0 1,3 3-1,-4-6-1,0 1 0,0 0 0,0 0 0,0 0 0,0-1 0,0 1 0,0 0 0,0-1 0,0 1 0,0-1 0,0 1 1,0-1-1,0 0 0,1 1 0,-1-1 0,0 0 0,0 0 0,0 0 0,1 0 0,-1 0 0,0 0 0,0 0 0,0 0 0,0 0 0,1-1 0,-1 1 1,0-1-1,2 0 0,1-1 80,0-1 1,0 0 0,0 0 0,-1 0 0,1-1-1,-1 1 1,0-1 0,0 0 0,0 0-1,0 0 1,2-6 0,3-6 57,10-25 0,-18 40-153,11-35-23,0-1 1,4-40 0,-3 18-270,-10 52-81,-3 12-100,1 11 245,0 1 167,1 1 0,1-1 0,6 24 0,-6-32 58,1 1 0,0-1 1,1 1-1,0-1 0,0 0 1,1 0-1,9 12 0,-11-17 33,1 1-1,0-1 1,0 0-1,0-1 0,0 1 1,1-1-1,0 0 1,0 0-1,-1 0 0,2-1 1,-1 1-1,0-1 0,0 0 1,1-1-1,-1 0 1,1 1-1,-1-2 0,1 1 1,-1-1-1,1 0 1,0 0-1,-1 0 0,1-1 1,0 1-1,-1-2 1,1 1-1,-1-1 0,0 1 1,0-1-1,1-1 1,-1 1-1,0-1 0,7-5 1,1-2 31,-1 0 1,0-1 0,-1 0 0,0-1 0,-1-1-1,17-25 1,42-88 351,8-54-439,-58 119 54,16-86 0,32-259-598,-67 381 187,-2 17 152,1 8 220,1 0 0,-1 0 0,1 1-1,-1-1 1,1 1 0,-1-1 0,1 0 0,0 1 0,-1-1 0,1 1 0,0-1-1,0 1 1,-1-1 0,1 1 0,0-1 0,0 1 0,0-1 0,-1 1-1,1 0 1,-4 13-88,1-1 0,1 0-1,0 1 1,-1 17-1,1 2 54,-6 30 38,-21 247-339,27-199 457,17 177 0,-1-188-39,-13-91-2,1-1 0,0 0 1,1 1-1,6 13 0,-9-21 60,0 0-116,1-1 0,-1 1-1,0-1 1,0 1 0,0-1 0,0 0 0,0 1-1,1-1 1,-1 1 0,0-1 0,0 0-1,1 1 1,-1-1 0,0 0 0,1 1 0,-1-1-1,0 0 1,1 1 0,7 1 27,-1-1 0,0 0 0,1 0 0,-1 0 0,1-1 0,-1-1 0,1 1 0,-1-1 0,1 0 1,-1-1-1,0 0 0,1 0 0,-1 0 0,7-4 0,13-7 132,0-1 0,26-18 0,-28 14-122,-1 0 0,-1-1 0,-1-2 0,-1 0 1,-1-1-1,0-1 0,-2-1 0,19-32 0,-30 41-5,0 0 0,-1-1 0,0 0-1,4-21 1,-10 35-57,1 1 0,-1 0 0,0-1 0,1 1 0,-1-1 1,0 1-1,0-1 0,0 1 0,0-1 0,0 1 0,0-1 0,-1 1 0,1-1 0,0 1 0,-1-1 1,-1-2-1,2 4-2,-1-1 0,1 1 0,-1-1 1,0 1-1,1-1 0,-1 1 0,0-1 0,1 1 1,-1 0-1,0-1 0,1 1 0,-1 0 1,0 0-1,0 0 0,1-1 0,-1 1 1,0 0-1,0 0 0,0 0 0,1 0 0,-1 0 1,0 0-1,0 1 0,1-1 0,-1 0 1,0 0-1,0 0 0,1 1 0,-1-1 0,-1 1 1,-5 2-37,0 1 0,0 0-1,1 0 1,-1 0 0,1 1 0,0 0 0,0 1 0,1-1 0,-1 1 0,1 0 0,-6 9 0,-2 5 40,1 0 0,-14 32 0,20-41 2,1 2 0,1-1 0,0 0 0,0 1 0,1 0 0,1 0 0,-2 17 0,4-24 25,0-1 1,1 0-1,-1 1 1,1-1-1,0 1 0,1-1 1,-1 0-1,1 0 1,0 0-1,0 0 0,0 0 1,1 0-1,0 0 1,0-1-1,0 1 0,1-1 1,-1 0-1,1 0 1,0 0-1,5 3 0,-2-2 30,0-1 0,0 0-1,0 0 1,1 0-1,-1-1 1,1-1 0,0 1-1,-1-1 1,1 0 0,0-1-1,0 0 1,1 0-1,7-1 1,-5 0 17,-1-1-1,0 0 1,0 0-1,0-1 1,0 0-1,0-1 1,0-1-1,-1 1 1,19-11-1,-20 10-288,-1-1-1,1-1 0,-1 1 0,0-1 1,-1-1-1,1 1 0,-1-1 0,-1 0 1,1 0-1,4-9 0,-6 9-641,-1 0 0,0-1 0,0 1 0,-1-1 0,0 1-1,0-1 1,-1 0 0,0 1 0,0-1 0,0 0 0,-2-15 0,0-3-1468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1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38 148 7296,'-5'-6'638,"0"2"-188,0-1-1,0 0 0,-5-8 0,9 11-337,0 1 0,0 0-1,1-1 1,-1 1-1,0-1 1,1 1-1,-1-1 1,1 1 0,-1-1-1,1 1 1,0-1-1,-1 0 1,1 1 0,0-1-1,0 1 1,0-1-1,1 0 1,-1 1 0,0-1-1,0 1 1,2-3-1,0 1 194,0 1 0,0-1 0,0 1 0,1-1 0,-1 1 0,1 0 0,0 0 0,0 0 0,0 0 0,0 1 0,0-1 0,5-1 0,3-2 439,2-1-302,1 0 0,-1 1-1,1 1 1,28-5 0,57-2-250,-99 11-193,10 0-49,17-3-88,38 3 1,-57 0-123,0 1 1,0 0 0,0 1 0,0-1 0,0 2 0,-1-1 0,1 1-1,-1 0 1,11 6 0,-14-6 55,0 1-1,0-1 1,-1 1 0,1 0-1,-1 0 1,1 0-1,-1 0 1,0 1-1,-1-1 1,1 1 0,-1 0-1,0 0 1,3 8-1,-2 1-59,1 0-1,-2-1 1,2 29-1,-3-28 208,0 4 273,0 0 0,-1-1 1,-1 1-1,-6 29 0,0-9 359,6-27-639,-1 0 0,-1 0 1,0 0-1,-8 19 0,6-16-3680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2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96 6400,'-9'-49'2368,"13"38"-1856,-4-4-128,0 10 864,0 2-768,0-2-128,0 1-224,5 1-672,8 10-1120,-5 9 1024,7 4-2368</inkml:trace>
  <inkml:trace contextRef="#ctx0" brushRef="#br0" timeOffset="1">116 376 4992,'-4'17'1090,"2"-7"-396,-1 1 1,2-1 0,-2 14-1,3-22-375,0 1 0,0-1 0,0 1 0,1-1-1,-1 1 1,1-1 0,-1 1 0,1-1-1,0 1 1,0-1 0,0 1 0,0-1-1,0 0 1,1 0 0,-1 0 0,1 1-1,0-1 1,2 2 0,-3-3-165,0 0-1,0-1 1,1 1 0,-1 0-1,0-1 1,0 1 0,1-1 0,-1 0-1,0 1 1,0-1 0,1 0-1,-1 0 1,0 0 0,1 0 0,-1 0-1,0 0 1,1 0 0,-1 0-1,0 0 1,1-1 0,-1 1 0,0-1-1,1 1 1,-1-1 0,0 1-1,0-1 1,0 0 0,0 1 0,0-1-1,0 0 1,2-1 0,2-2 233,0-1-1,0 0 1,-1 1 0,7-10 0,-7 9-317,-1 0-1,0 0 1,0 0 0,-1-1-1,0 1 1,0 0 0,0-1-1,0 0 1,-1 1 0,0-1-1,1-9 1,-2 7-189,-1-1 0,1 1 0,-1-1-1,0 1 1,-1-1 0,0 1 0,-4-10 0,2 6-865,4 9 424,-1 1 1,0-1-1,0 0 0,0 1 1,0 0-1,0-1 0,-3-3 1,4 5 496,0 1 1,0 0 0,0 0-1,0 0 1,0 0 0,0 0-1,0 0 1,0 0 0,-1-1-1,1 1 1,0 0 0,0 0-1,0 0 1,0 0 0,0 0 0,0 0-1,0 0 1,0 0 0,0 0-1,-1 0 1,1-1 0,0 1-1,0 0 1,0 0 0,0 0-1,0 0 1,0 0 0,0 0 0,-1 0-1,1 0 1,0 0 0,0 0-1,0 0 1,0 0 0,0 0-1,0 0 1,-1 0 0,1 0-1,0 0 1,0 0 0,0 1-1,0-1 1,0 0 0,-1 0 0,3 6-3129,6 5 770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2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12 7712,'-2'-1'129,"1"1"1,-1 0 0,0-1-1,1 1 1,-1 0-1,1 0 1,-1 0-1,0 0 1,1 1 0,-1-1-1,1 0 1,-1 1-1,1-1 1,-1 1-1,1-1 1,-1 1 0,1 0-1,-1-1 1,1 1-1,0 0 1,-1 0 0,1 0-1,0 0 1,0 1-1,0-1 1,0 0-1,0 0 1,0 1 0,0-1-1,0 0 1,1 1-1,-1-1 1,0 1 0,1-1-1,-1 1 1,0 1-1,-28 55 8148,28-56-7642,16 0 373,-5-3-932,-1 0 1,0-1-1,1 0 0,-1-1 0,0 0 1,15-7-1,-3 2 41,51-24 78,14-4 858,-83 35-914,0 0 0,0 1 0,0-1 0,0 1 0,0-1 0,0 1 0,0 0 0,4 1 1,-6-1-107,1 0 1,-1 0-1,0 0 1,0 1-1,-1-1 1,1 0-1,0 1 1,0-1-1,0 1 1,0-1-1,0 1 1,0 0-1,0-1 1,-1 1-1,1 0 1,0-1-1,-1 1 1,1 0-1,0 0 1,-1 0-1,1-1 1,-1 1-1,1 0 1,-1 0-1,1 0 1,-1 0-1,0 0 1,1 2 0,0 4-324,-1 0 0,0 0 1,0 0-1,-2 13 0,-1 16-1829,2-28 1157,1-1 1,-1 1 0,0-1-1,0 1 1,-1-1 0,0 1 0,-6 12-1,-16 30-7192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3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80 287 3904,'-3'-3'9212,"0"14"-3914,1-1-6454,-28 103 3686,18-71-1590,1 1 0,-7 68-1,17-106-821,1-1 1,1 1-1,-1 0 0,1-1 0,-1 1 0,4 8 0,-4-12-83,0 0 0,0 0-1,1-1 1,-1 1 0,0 0-1,1 0 1,-1 0 0,1 0-1,-1 0 1,1 0 0,-1-1-1,1 1 1,0 0 0,0 0-1,-1-1 1,1 1 0,0 0-1,0-1 1,-1 1-1,1-1 1,0 1 0,0-1-1,0 0 1,0 1 0,0-1-1,0 0 1,0 1 0,0-1-1,0 0 1,0 0 0,0 0-1,0 0 1,0 0 0,0 0-1,0 0 1,0 0 0,1-1-1,1 0-2,0-1 0,1 1 1,-1-1-1,0 0 0,0 0 0,-1 0 0,1 0 0,0 0 0,-1-1 0,1 1 0,-1-1 0,0 1 1,0-1-1,0 0 0,0 0 0,0 0 0,2-6 0,1-5-94,-1 1 0,0-1 1,2-15-1,4-23 33,-3 0 0,-2 1 1,-3-2-1,-4-55 0,-6 64-318,8 42 214,9 2 0,0-1 322,0 0 1,0 0 0,0-1 0,-1-1-1,1 1 1,0-2 0,14-7 0,1 1 30,227-109 559,-241 114-775,2-1-31,-1 0-1,1 0 1,1 1 0,-1 1-1,16-4 1,-28 8 31,1 0 0,-1 0 0,1 0 0,0 0 0,-1 0 0,1 0 0,0 0 1,-1 0-1,1 0 0,-1 1 0,1-1 0,-1 0 0,1 0 0,0 0 0,-1 1 0,1-1 0,-1 0 1,1 1-1,-1-1 0,1 0 0,-1 1 0,1-1 0,-1 1 0,0-1 0,1 1 0,-1-1 0,0 1 0,1-1 1,-1 1-1,0-1 0,1 1 0,-1-1 0,0 1 0,0 1 0,1 1 27,-1 0 1,1 0-1,-1 0 0,0 0 1,0 0-1,0 5 1,-13 69 48,7-45-102,1-6 1,-39 174 149,-38 33-50,45-133-87,13-34 69,-53 138-29,55-152 329,-53 88 0,69-130-343,5-8-19,0 0 1,0 0-1,0 1 1,-1-1-1,1 0 1,0 0-1,-1-1 1,0 1-1,1 0 1,-1-1-1,0 1 1,0 0-1,0-1 1,-3 2-1,5-3 5,-1 0 0,1 0-1,-1 0 1,1 0-1,-1 0 1,0 0-1,1 0 1,-1 0-1,1 0 1,-1 0-1,1 0 1,-1 0 0,1 0-1,-1 0 1,1 0-1,-1-1 1,1 1-1,-1 0 1,1 0-1,-1-1 1,1 1-1,-1 0 1,1-1 0,-1 1-1,1 0 1,0-1-1,-1 1 1,1-1-1,0 1 1,-1-1-1,1 0 1,-7-19 49,3 1-42,1 0 1,1 0 0,1 0-1,1 0 1,0-1 0,1 1-1,2 0 1,7-34-1,-7 42 9,1 0-1,0 0 1,0 1 0,1-1-1,0 1 1,1 0-1,0 1 1,1-1-1,0 1 1,0 1-1,1-1 1,0 1-1,0 1 1,1-1-1,0 1 1,13-7-1,-1 4-115,0 0-1,0 1 1,1 2-1,0 0 0,0 1 1,0 1-1,1 1 1,0 1-1,29 0 0,-34 4-1232,21 3 0,-15 0-4014,36 11 0,-33-7-832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4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36 9728,'-1'-5'811,"1"4"-657,0 0 0,0 0-1,-1 0 1,1 0 0,0 0-1,0 0 1,-1 1 0,1-1 0,-1 0-1,1 0 1,-1 0 0,1 0-1,-1 1 1,1-1 0,-1 0-1,0 0 1,1 1 0,-1-1-1,0 0 1,0 1 0,1-1 0,-3 0-1,-2-4 744,4 5-660,1-1 0,-1 1 1,1-1-1,0 1 1,-1-1-1,1 1 0,-1-1 1,1 1-1,-1 0 1,1-1-1,-1 1 1,1 0-1,-1 0 0,1-1 1,-1 1-1,1 0 1,-1 0-1,0 0 1,1-1-1,-1 1 0,1 0 1,-1 0-1,0 0 1,0 0-1,-10 7 276,0 0-1,0 0 1,0 1 0,1 1-1,1 0 1,-11 12 0,-17 15 149,32-32-590,-7 6 271,-22 25 0,31-32-304,1 1 1,-1-1-1,1 0 1,0 1-1,0 0 1,0-1 0,1 1-1,-1 0 1,1 0-1,0 0 1,0 0-1,0 0 1,0 6 0,1-8-14,1 0 0,-1 0 1,1 0-1,0 0 1,-1 0-1,1 0 1,0 0-1,1 0 1,-1 0-1,0 0 1,0-1-1,1 1 1,-1 0-1,1-1 1,-1 1-1,1-1 0,0 0 1,0 0-1,-1 1 1,1-1-1,0 0 1,0 0-1,3 0 1,4 3 50,0-1 0,0 0 0,17 4 0,-20-7-69,0 1-1,0-1 0,0-1 0,0 1 0,0-1 0,0 0 0,-1 0 0,1 0 0,0-1 0,7-3 0,-1-1 0,0 1 1,-1-2-1,17-11 0,17-14 169,-45 32-165,1 0-1,-1 0 1,0 0-1,0 0 1,0-1-1,1 1 1,-1 0-1,0 0 1,0 0-1,1 0 1,-1 0 0,0 0-1,0 0 1,0 0-1,1 0 1,-1 0-1,0 0 1,0 0-1,1 0 1,-1 1-1,0-1 1,0 0-1,0 0 1,1 0-1,-1 0 1,0 0-1,0 0 1,0 0 0,1 1-1,-1-1 1,0 0-1,6 10 144,3 18-103,-7-20-28,-1-3-4,1-1 0,0 1 0,0 0 0,1-1 0,2 6 0,-2-6-692,0 0 0,1 0 0,-1 0 0,7 5 0,-1-3-1983,0 1-1,1-1 1,0 0 0,13 4 0,7 6-1712,-3 3-16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5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1 277 6656,'3'2'746,"1"1"0,-1 0 0,0 1-1,0-1 1,0 0 0,0 1 0,-1 0 0,1 0 0,-1 0 0,0 0 0,2 6 0,3 8 356,5 28 1,-8-29-340,2 9-78,-2 0 0,3 39 0,-6 55 617,-1-81-1053,-1-23 86,-4 26-1,3-27-70,2-15-253,0 0-1,0 0 1,0 0-1,0 0 1,0 0-1,0 0 1,0 0-1,0 0 1,0 0 0,0 0-1,0 0 1,0 0-1,0 0 1,0 0-1,0 0 1,0 0 0,0 0-1,0 0 1,0 0-1,0 0 1,0 0-1,-1 0 1,1 0-1,0 0 1,0 0 0,0 0-1,0 0 1,0 0-1,0 0 1,0 0-1,0 0 1,0 0 0,-1-9 119,-1-17-6,2-34-163,2 0-1,18-97 1,-7 61-126,-7 46 92,10-74 19,-11 97 116,1 1 0,14-40 0,-17 61-46,-1 0 1,0 0 0,1 0 0,0 0 0,0 1 0,0-1 0,1 1-1,4-4 1,-8 7-5,1 0-1,0 1 1,0-1-1,0 0 0,0 1 1,0-1-1,0 1 1,0-1-1,0 1 0,0-1 1,0 1-1,0 0 1,0 0-1,0-1 0,0 1 1,0 0-1,1 0 1,0 0-1,-1 1 15,1-1 1,-1 1-1,0-1 1,0 1-1,1 0 0,-1-1 1,0 1-1,0 0 0,0 0 1,0 0-1,0 0 0,0 0 1,0 0-1,0 0 0,-1 0 1,1 0-1,0 0 1,0 3-1,3 4 112,0 0 1,-1 1-1,0-1 1,-1 1-1,1 0 0,-2-1 1,1 1-1,-1 0 0,-1 0 1,0 15-1,-1-11 9,-1-1 0,0 1 0,-1-1 0,0 0 0,-1 0 0,0 0 0,-7 12 1,7-17-173,-1 0 1,1-1 0,-1 0 0,0 0-1,0 0 1,-1-1 0,0 1 0,0-1-1,0-1 1,-10 7 0,13-10-122,0 1 1,0-1 0,-1 0-1,1 0 1,0 0-1,-1 0 1,1 0 0,-1-1-1,1 0 1,-1 0-1,-5 0 1,-20-5-4083,29 5 4106,-1 0 0,1 0 0,0 0 0,0 0 0,0 0 0,-1 0 0,1 0 0,0 0 0,0 0 0,0 0 0,0 0 0,-1 0 0,1 0 0,0-1 0,0 1 0,0 0 0,0 0 0,-1-1-488,1 1 488,0 0 0,0 0 0,0 0 0,0 0 0,0-1 0,-1 1 1,1 0-1,0 0 0,0 0 0,0 0 0,0-1 0,0 1 0,0 0 0,0 0 0,0 0 0,0-1 0,0 1 0,0 0 0,0 0 0,0 0 0,1-1 0,-1 1 0,0 0 0,0 0 0,0 0 0,0 0 0,0 0 0,0-1 0,0 1 0,0 0 0,1-1-488,0 1 488,12-10-4103,-6 5 1572,16-17-520,7-5 938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5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13 9312,'0'0'104,"-9"-6"2123,8 6-2180,1 0 0,0 0 0,0 0 0,0 0 0,-1 0 0,1-1 0,0 1-1,0 0 1,0 0 0,0 0 0,-1 0 0,1 0 0,0-1 0,0 1 0,0 0-1,0 0 1,0 0 0,0 0 0,-1-1 0,1 1 0,0 0 0,0 0 0,0 0-1,0-1 1,0 1 0,0 0 0,0 0 0,0 0 0,0-1 0,0 1 0,0 0-1,0 0 1,0-1 0,0 1 0,0 0 0,0 0 0,0 0 0,0-1 0,1 1-10,-1 0 0,0 0 1,0 0-1,0 0 1,1 1-1,-1-1 1,0 0-1,0 0 0,0 0 1,1 0-1,-1 0 1,0 0-1,0 1 1,0-1-1,0 0 0,0 0 1,1 0-1,-1 0 1,0 0-1,0 1 1,0-1-1,0 0 1,0 0-1,0 0 0,0 1 1,0-1-1,0 0 1,1 0-1,-1 1 1,0-1-1,0 0 0,0 0 1,0 0-1,0 1 1,0-1-1,-1 0 1,1 0-1,0 0 0,0 1 1,0-1-1,1 14 1165,-1-12-1042,-2 109 5478,-6 52-3565,-8-11-1017,5-52-602,-1-19-442,7-46-824,4-34 609,1 0 0,0 0 1,-1 0-1,1 0 0,0 0 1,0 0-1,0 0 0,0 0 1,0 0-1,0 0 1,0 0-1,0 0 0,0 0 1,1 0-1,-1 0 0,0 0 1,1 0-1,-1 0 0,1 0 1,-1 0-1,1 0 1,-1-1-1,1 1 0,-1 0 1,1 0-1,0 0 0,0-1 1,-1 1-1,1 0 0,0-1 1,0 1-1,0-1 1,0 1-1,0-1 0,-1 1 1,1-1-1,0 0 0,0 1 1,0-1-1,0 0 0,0 0 1,0 0-1,0 0 1,0 0-1,2 0 0,3 0-998,1-1-1,-1 0 0,0-1 1,0 1-1,0-1 0,10-4 1,14-8-2751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5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1 7968,'-6'5'8374,"-18"7"-5155,1 0-1687,0 5-668,1 0 0,0 2 0,2 1 0,-28 33 0,47-52-859,-17 23 330,17-23-317,1 0 1,-1 0-1,1 0 1,-1 0-1,1 0 1,-1 0-1,1 0 1,0 0-1,-1 0 1,1 0-1,0 0 1,0 0-1,0 1 1,0-1-1,0 0 1,0 0-1,0 0 1,0 0-1,0 0 1,1 0-1,-1 0 1,0 0-1,1 2 1,0-2-14,0-1 1,-1 1-1,1-1 1,-1 1 0,1-1-1,-1 0 1,1 1-1,0-1 1,-1 0 0,1 1-1,0-1 1,0 0-1,-1 0 1,1 0 0,0 1-1,-1-1 1,1 0-1,0 0 1,0 0 0,-1 0-1,1 0 1,0 0 0,1-1-1,19-5 34,-15 4-111,164-64-1591,-117 44 1641,-51 21 20,1 0 1,0 0 0,-1 0 0,1 0 0,0 0 0,0 1 0,0 0 0,0-1 0,0 1-1,0 0 1,-1 0 0,1 1 0,4 0 0,-5-1 4,-1 1 0,1 0 0,-1-1 0,0 1 0,1 0 0,-1 0 0,0 0 0,0 0 1,1 0-1,-1 0 0,0 0 0,0 1 0,0-1 0,0 0 0,0 1 0,-1-1 0,1 1 0,0-1 0,-1 1 0,1-1 0,-1 1 0,1-1 0,-1 1 0,0-1 1,1 3-1,1 26 129,-2-23-450,1 0 1,0 0-1,0 0 0,3 11 0,-3-16-15,0 1 1,0-1-1,0 1 1,1-1-1,-1 0 0,1 1 1,0-1-1,0 0 0,-1 0 1,1 0-1,1 0 1,-1-1-1,0 1 0,0 0 1,4 1-1,-3-2-275,0 1-1,0-1 1,1 0-1,-1 0 1,0 0 0,0 0-1,1-1 1,-1 1-1,0-1 1,1 0-1,5-1 1,18-1-4901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6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7648,'0'0'2453,"4"9"-773,-2-4-919,0 1-1,0 0 1,-1 0 0,0 0-1,0 0 1,0 0 0,-1 0 0,0 0-1,0 0 1,-1 0 0,-1 9-1,0 21 981,-3-17-909,5-18-831,0-1 1,0 0-1,0 0 0,0 0 1,0 0-1,0 1 0,0-1 1,0 0-1,0 0 0,0 0 1,-1 1-1,1-1 0,0 0 1,0 0-1,0 0 0,0 0 1,0 1-1,0-1 0,1 0 1,-1 0-1,0 0 0,0 1 1,0-1-1,0 0 0,0 0 1,0 0-1,0 0 0,0 1 1,0-1-1,0 0 0,0 0 1,1 0-1,-1 0 0,0 0 1,0 0-1,0 1 0,0-1 1,0 0-1,1 0 0,-1 0 1,0 0-1,0 0 0,0 0 1,1 0-1,-1 0 0,0 0 1,0 0-1,0 0 0,0 0 1,1 0-1,-1 0 0,0 0 1,6-1-4,-2-1 14,1 0 0,-1 0 0,0-1 0,0 1 0,0-1-1,0 0 1,0 0 0,-1-1 0,0 1 0,1-1 0,2-4 0,-2 3 59,1 0 1,0 0 0,0 0 0,8-5 0,-13 9 36,1 1 0,0-1 0,-1 1 0,1-1 0,0 1 0,0 0 0,0-1 0,-1 1 0,1 0 0,0-1 0,0 1 0,0 0 0,0 0 0,0 0 0,-1 0 0,1 0 0,0 0 0,2 0 0,-3 1-67,1-1 0,0 1 1,-1-1-1,1 1 0,0-1 0,-1 1 0,1 0 0,-1-1 1,1 1-1,-1 0 0,0 0 0,1-1 0,-1 1 1,0 0-1,1 0 0,-1-1 0,0 1 0,0 0 0,0 0 1,1 1-1,0 23 239,-1-20-343,1 0-1,-1 0 1,1 1-1,1 4 1,-2-9-123,1 0 0,-1-1 0,1 1 0,-1 0 1,1-1-1,-1 1 0,1 0 0,0-1 0,-1 1 1,1-1-1,0 1 0,0-1 0,-1 1 0,1-1 1,0 0-1,0 1 0,0-1 0,0 0 0,0 1 1,-1-1-1,1 0 0,0 0 0,0 0 1,0 0-1,0 0 0,1 0 0,27-3-4563,37-9-3581,-30 4 3397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6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68 6816,'5'4'5685,"-2"-3"-5267,0 0-1,1 0 1,-1 0-1,0-1 1,1 0-1,-1 0 1,1 0 0,-1 0-1,0 0 1,1-1-1,-1 1 1,7-3-1,-3 1-40,-1 0 0,1 0 0,0-1 0,-1 0 0,9-5 0,-10 5-278,13-11 771,-18 14-840,0-1 0,1 1 1,-1-1-1,0 1 1,1-1-1,-1 1 0,0 0 1,0-1-1,0 1 1,1-1-1,-1 1 0,0-1 1,0 1-1,0-1 1,0 1-1,0-1 1,0 1-1,0-1 0,0 1 1,0-1-1,0 1 1,0-1-1,-1 1 0,1-1 1,0 1-1,0-1 1,0 1-1,0-1 0,-1 1 1,1 0-1,0-1 1,-1 1-1,1-1 0,0 1 1,-1 0-1,1-1 1,0 1-1,-1 0 0,1-1 1,-1 1-1,1 0 1,-6-3 124,1 1 0,0 0 1,0 0-1,-1 0 1,1 1-1,-1 0 0,0 0 1,1 0-1,-1 1 1,-8 0-1,3-1-3,-5 1 83,-1 0 1,0 1-1,1 1 1,0 1-1,-1 0 1,1 1-1,0 1 1,1 0-1,-1 1 1,1 1-1,0 0 1,-19 14-1,31-20-169,1 1 0,0 0 0,0-1 0,0 1 0,0 0-1,0 1 1,0-1 0,0 0 0,0 0 0,1 1 0,-1-1 0,1 1 0,0-1-1,0 1 1,-1 3 0,2-5-52,0 1 1,0 0-1,0 0 0,0 0 0,0-1 0,0 1 0,0 0 0,1 0 1,-1-1-1,1 1 0,-1 0 0,1-1 0,0 1 0,0 0 1,0-1-1,0 1 0,0-1 0,0 1 0,0-1 0,0 0 0,0 1 1,1-1-1,-1 0 0,3 2 0,1 0-79,1 0 0,-1 0-1,0 0 1,1-1 0,0 0-1,-1 0 1,1-1 0,0 1-1,6 0 1,7 0-1320,30 0-1,-24-2-1372,40-7-1,-45 4 172,-1-2 0,1 0 0,-1-1 0,32-15-1,-14 2-1422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3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5472,'5'-1'643,"1"1"0,-1-1 0,1 1 0,8 1 0,10 0 168,51-4 341,84-15-1,-63 5-782,32-1-30,139-18 741,-242 29-1087,-11 2-625,0-1 1,0-1-1,0 0 0,0-1 0,18-8 1,-22 7-841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6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89 7456,'0'1'264,"-1"0"1,1 0-1,0 0 1,-1 0-1,1 1 0,0-1 1,0 0-1,0 0 1,0 0-1,-1 0 1,2 0-1,-1 1 0,0-1 1,0 0-1,0 0 1,0 0-1,1 0 1,-1 0-1,1 0 0,-1 0 1,1 2-1,3 8 1647,-2-1-431,1 1 0,6 12-1,-5-12-532,-1-4-565,0-1 1,0 0-1,0 0 1,1 0-1,0 0 0,0-1 1,0 0-1,1 1 1,7 5-1,-10-10-342,0 0 0,0 0 0,0 0 0,0-1 0,1 1 0,-1 0-1,0-1 1,1 0 0,-1 0 0,0 0 0,1 0 0,-1 0 0,0 0 0,1 0 0,-1-1 0,0 1 0,0-1 0,1 0 0,1-1 0,10-3-177,23-12 1,-32 14 106,11-6 13,0 0-1,-1-2 1,18-15 0,-16 14 379,-15 23 460,-2-6-715,0 0 0,0 0 0,1 0 0,0 0 1,0 0-1,1 0 0,-1-1 0,1 1 0,0-1 1,0 1-1,0-1 0,1 1 0,4 5 0,-5-7-40,1-1-1,-1 1 0,1-1 0,0 1 0,0-1 0,0 0 0,0 0 0,0 0 1,0 0-1,0-1 0,1 1 0,-1-1 0,1 0 0,-1 0 0,1 0 0,-1-1 1,1 1-1,6-1 0,-1 0 21,1 0 0,-1-1-1,0 0 1,0-1 0,1 0 0,-1 0 0,-1-1 0,1 0 0,0-1 0,10-5 0,-12 4-372,-1 1 0,0-1 0,0 0 0,0 0-1,-1 0 1,1-1 0,-1 0 0,-1 0 0,1 0 0,-1-1 0,0 1 0,-1-1 0,4-7 0,27-82-8379,-23 64 4619,-1 7-1517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7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0 10464,'-30'1'3370,"29"0"-3230,0-1-1,0 0 0,0 1 0,0-1 1,0 1-1,0-1 0,0 1 1,0 0-1,0-1 0,0 1 1,0 0-1,0 0 0,0 0 0,1 0 1,-1 0-1,0 0 0,1 0 1,-2 1-1,-4 6 1555,-45 46 2991,-18 35-1978,67-87-2623,0 1-1,1 0 1,-1 0-1,0 0 1,1 0-1,0 0 1,0 0-1,-2 5 1,3-8-82,0 0 1,0 1 0,0-1 0,0 1-1,0-1 1,0 0 0,0 1 0,0-1 0,0 0-1,0 1 1,1-1 0,-1 1 0,0-1 0,0 0-1,0 1 1,0-1 0,0 0 0,1 1-1,-1-1 1,0 0 0,0 1 0,1-1 0,-1 0-1,0 1 1,1-1 0,-1 0 0,1 1 0,0-1-23,0 0 1,0 0-1,0 1 1,0-1 0,0 0-1,0 0 1,1 0 0,-1 0-1,0-1 1,0 1-1,0 0 1,0 0 0,0-1-1,2 0 1,4-2-154,1 0 0,-1-1 0,0 1 0,10-9 0,18-10 78,-34 22 144,0 0 0,1-1 0,-1 1 0,0 0 0,0 0 0,0-1 0,0 1 0,0 0 0,1 0 0,-1 0 0,0 1 0,0-1 0,0 0 1,0 0-1,0 1 0,0-1 0,0 0 0,0 1 0,1-1 0,-1 1 0,-1 0 0,1-1 0,0 1 0,0 0 0,0-1 0,0 1 0,0 0 0,1 2 0,-1-1-8,1 0-1,-1 0 1,1 0-1,-1 0 1,0 0-1,0 0 1,0 0-1,0 1 1,-1-1-1,1 0 1,-1 1-1,1-1 1,-1 4-1,0 3-618,0 0 1,1 1-1,0-1 0,0 0 0,5 17 1,-6-26 355,0 1 1,1-1 0,-1 1 0,0-1 0,0 0-1,1 1 1,-1-1 0,0 1 0,1-1 0,-1 0-1,0 1 1,1-1 0,-1 0 0,1 1 0,-1-1-1,0 0 1,1 0 0,-1 1 0,1-1 0,-1 0-1,1 0 1,-1 0 0,1 0 0,-1 0 0,1 0-1,0 0 1,15-4-4051,-11 1 2432,0 0 0,0 0 0,9-8 0,6-9-1019,-2-7 806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7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8960,'2'10'3962,"-1"-6"-3382,1 0-1,0 0 0,0 0 0,4 6 0,18 31 4455,-16-28-3951,-1 0 0,2 0-1,-1-1 1,2 0 0,14 15 0,-20-24-959,1 0 0,-1 0 0,1-1 0,0 1 0,0-1 0,0 0 0,0 0 1,0-1-1,0 1 0,0-1 0,1 0 0,-1-1 0,0 1 0,1-1 0,8-1 1,-6 0-191,1 0 0,0 0 0,0-1 0,0 0 0,-1 0-1,1-1 1,-1-1 0,13-6 0,-10 3-1122,-1 0 0,-1-1 0,1-1 0,-1 1 0,13-18 0,-11 12-4437,14-24 0,-20 28 479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55:38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24 9632,'5'11'3528,"-5"-10"-3412,0 0 0,1 0 0,-1-1 0,0 1-1,1 0 1,-1 0 0,1 0 0,-1 0-1,1-1 1,0 1 0,-1 0 0,1-1 0,0 1-1,-1 0 1,1-1 0,0 1 0,0-1 0,-1 1-1,1-1 1,0 1 0,0-1 0,0 0 0,0 1-1,0-1 1,0 0 0,0 0 0,0 0 0,-1 0-1,3 0 1,8 1 677,-1-1 0,1 0 1,-1-1-1,16-2 0,1-1-119,-3 0-122,0 0 0,-1-1 0,34-13 0,-50 13 2,-12 1-176,-15 1 77,6 3-27,0 0 1,0 1-1,0 0 1,0 1-1,1 1 1,-1 0 0,1 1-1,-14 6 1,19-7-186,0 1-1,1-1 1,0 2 0,0-1 0,0 1 0,-9 9-1,12-10-179,0 0 0,1 0-1,0 0 1,0 0 0,0 1 0,1-1-1,-1 1 1,1-1 0,0 1-1,1 0 1,-3 8 0,3-10-73,1 0 1,-1 0-1,1 1 1,0-1-1,-1 0 1,2 1-1,-1-1 0,0 0 1,1 0-1,-1 1 1,1-1-1,0 0 1,0 0-1,0 0 1,0 0-1,1 0 1,-1 0-1,1 0 1,0 0-1,0 0 0,0-1 1,0 1-1,0-1 1,1 0-1,-1 1 1,1-1-1,0 0 1,-1 0-1,1-1 1,0 1-1,0-1 1,3 2-1,7 0-469,0-1 1,0 0-1,1-1 0,-1-1 1,0 0-1,0-1 0,21-3 1,47-8-2472,-28 2-3879,86-28 0,-57 3 659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2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0 626 2720,'0'0'107,"0"0"1,0-1-1,1 1 1,-1 0-1,0-1 1,0 1 0,0 0-1,0-1 1,0 1-1,1 0 1,-1 0-1,0-1 1,0 1-1,1 0 1,-1 0-1,0-1 1,0 1-1,1 0 1,-1 0-1,0 0 1,0-1-1,1 1 1,-1 0-1,0 0 1,1 0-1,-1 0 1,0 0-1,1 0 1,15-3 4371,1 0-3964,54-31 717,129-85 0,-183 107-1140,-1-1 1,0-1 0,-1 0-1,-1-1 1,14-19 0,54-88 190,-78 116-269,3-7 70,0 0 0,0-1-1,-2 0 1,1 0 0,-2 0 0,4-20 0,-7 25 8,1 1 0,-2 0 1,1-1-1,-1 1 1,-1-1-1,0 1 1,0 0-1,-3-13 1,3 19-82,0 1 0,1-1 0,-1 1 0,0-1 1,0 1-1,0 0 0,0-1 0,0 1 1,0 0-1,-1 0 0,1-1 0,0 1 1,-1 0-1,1 0 0,0 0 0,-1 1 1,1-1-1,-1 0 0,0 1 0,-1-2 1,0 2-30,0-1 1,0 1-1,-1 0 1,1 0-1,0 0 1,0 0 0,0 1-1,0-1 1,0 1-1,-4 1 1,-2 1-23,1 0 1,0 1-1,0 0 1,0 0-1,1 1 1,-1 0-1,-6 6 1,2 1 3,1 0 0,0 0 0,-18 28 0,-22 47 36,31-52-70,10-15 7,0 0 0,1 0-1,1 0 1,1 1 0,1 0-1,1 1 1,-3 26 0,8-43 90,0 1 0,0-1 1,0 1-1,1-1 1,-1 1-1,1-1 1,1 1-1,-1-1 0,1 0 1,0 0-1,0 0 1,1 0-1,-1 0 1,1 0-1,0-1 1,7 8-1,-4-4-1,1-1 1,0-1-1,1 1 1,0-2-1,0 1 0,0-1 1,0 0-1,17 7 1,-3-3 272,-11-3-582,1-1 0,0 0 0,0-1 1,18 3-1,-23-6-1810,0 1-1,1-1 1,11 5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3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 2240,'0'0'221,"0"1"0,0 0 0,0 0 0,0 0 0,0-1 0,-1 1 1,1 0-1,0 0 0,0-1 0,-1 1 0,1 0 0,-1-1 0,1 1 0,-1 0 0,1-1 0,-1 1 0,1-1 0,-1 1 1,1-1-1,-1 1 0,-1 0 0,-6 8 343,7-8-485,1 0-1,-1 0 0,1-1 1,-1 1-1,0 0 1,1 0-1,-1-1 1,0 1-1,0 0 0,1-1 1,-1 1-1,-2 0 1,1 0 147,-1 0-1,0 0 1,0 0 0,0-1 0,0 1-1,1-1 1,-1 1 0,-6-1 0,4 19-597,-6 30 0,-11 98 947,-2 17-165,18-102-391,0-1 687,-23 110 1,24-143-261,4-21-352,-1 0 0,1 0 0,-1 0 1,0 0-1,-6 11 0,7-33-4103,6-16 1904,1 3 323,1 2 608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3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40 2816,'-26'-7'917,"25"7"-803,0 0 1,0-1-1,0 1 0,0 0 0,-1 0 0,1 0 0,0 0 0,0 0 1,0 1-1,0-1 0,0 0 0,0 0 0,0 1 0,0-1 0,-1 1 1,-4 1 1578,2-2-149,7 1-500,17 2-15,-8-1-707,0-1-1,13-1 0,-10-1 11,38-6 259,81 2 1,123 7-189,-135-3 1082,-121 1-1445,0 0 1,0 0-1,0 0 1,0 0-1,-1 0 1,1 0-1,0-1 1,0 1-1,0 0 1,0 0-1,0-1 1,0 1-1,0-1 1,0 1-1,0 0 1,-1-1-1,1 0 1,0 1-1,1-2 0,-2 2-88,0 0 0,0 0 0,0-1 0,0 1 0,0 0 0,0-1 0,0 1 0,0 0 0,0-1 0,0 1 0,0 0 0,0 0 0,0-1 0,0 1 0,0 0 0,0-1 0,0 1 0,0 0 0,0-1-1,0 1 1,-1 0 0,1 0 0,0-1 0,0 1 0,-12-10-3485,1 4 29,2 4 1136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3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9 2144,'-8'-8'2368,"9"10"-2210,-1 0 0,1 0 0,0 0 1,-1 0-1,1 0 0,-1 0 0,0 0 1,1 0-1,-1 0 0,0 0 0,-1 0 0,1 1 1,0 1-1,-1 6 133,-1 31 483,-12 59 0,4-30 116,-58 340 2038,42-311-2227,8-34 48,3-17 1466,15-48-2183,0 0 1,1 0-1,-1 0 0,0 0 1,0 0-1,0 0 0,0 0 1,0 0-1,0 0 0,0 0 1,0 0-1,0 0 0,0 0 1,0 0-1,0 0 0,0 1 1,4-9 333,9-15-260,46-129-249,-10 25-231,-48 123 302,1 0-26,-1-1 0,1 1 1,0 0-1,0 0 1,0 0-1,1 1 0,0-1 1,-1 0-1,1 1 0,6-6 1,-9 9 89,1 0 0,-1 0 1,0 0-1,0 0 0,1-1 1,-1 1-1,0 0 1,1 0-1,-1 0 0,0 0 1,0 0-1,1 0 0,-1 0 1,0 0-1,1 0 1,-1 0-1,0 0 0,1 0 1,-1 0-1,0 0 0,0 0 1,1 0-1,-1 0 1,0 0-1,1 1 0,-1-1 1,0 0-1,1 0 0,6 10-247,3 16-104,-9-23 347,3 10 46,-1 0 0,0 0 0,-1 0 1,0 15-1,-2 57 264,-1-39-197,1 106 1814,-7-155-731,5-12-3556,1 10 1594,0 1-1,0-1 0,1 0 0,-1 0 0,1 0 0,1-10 0,2 6 428,0 1 1,1-1-1,-1 1 1,1 0-1,1 0 1,0 0-1,0 1 1,1 0-1,-1 0 1,9-8-1,-12 14 312,0 0 0,0-1 0,0 1 0,0 0 0,0 0 0,1 1 0,-1-1 0,0 0 0,0 1 0,1-1 0,-1 1 0,0 0 0,1 0 0,-1 0 0,3 0 0,6 1-74,-1 1-1,13 3 1,8 1 544,-13-4 174,0-1 0,0 0 0,0-1 0,1-1 0,17-4-1,-30 4-359,0-1-1,0 0 0,0 0 1,0 0-1,-1-1 0,1 1 0,9-8 1,-11 7-140,-1 0 1,0 1-1,0-1 1,0-1-1,-1 1 1,1 0-1,-1-1 1,0 1-1,0-1 1,0 0-1,0 1 1,0-1-1,0-4 1,0 1-26,-1 0 0,0 0 0,0 0 0,-1 0-1,0 0 1,-1-9 0,1 13-111,0 0-1,-1 0 1,1 0 0,-1 1-1,1-1 1,-1 0 0,0 0-1,0 0 1,-1 1 0,1-1-1,0 1 1,-1-1-1,0 1 1,0-1 0,1 1-1,-1 0 1,-5-4 0,6 6-23,0-1 0,-1 1 0,1-1 0,-1 1 1,1-1-1,-1 1 0,1 0 0,-1 0 1,1 0-1,-1 0 0,1 0 0,-1 0 0,0 0 1,1 0-1,-1 1 0,1-1 0,0 1 0,-1-1 1,1 1-1,-1-1 0,1 1 0,0 0 1,-1 0-1,1 0 0,0 0 0,0 0 0,-1 0 1,1 0-1,-1 2 0,-5 4-5,1 0 0,0 1-1,-7 11 1,5-6 212,0 0 0,1 1 0,1 0 0,0 0-1,1 1 1,0-1 0,1 1 0,-4 29 0,8-35-73,-1-1-1,1 0 1,1 0 0,-1 1 0,1-1-1,1 0 1,-1 0 0,2 0-1,-1 0 1,1 0 0,0 0 0,0 0-1,1-1 1,0 0 0,1 0-1,-1 0 1,1 0 0,7 6 0,-6-7-43,-1-1 1,1 0-1,0 0 1,0-1-1,0 0 1,1 0-1,0 0 1,0-1-1,0 0 1,0 0-1,0 0 1,1-1-1,-1 0 1,0-1-1,1 0 1,0 0-1,-1-1 1,1 0-1,0 0 1,-1 0 0,1-1-1,0 0 1,-1-1-1,0 0 1,1 0-1,-1 0 1,10-6-1,22-17-2346,-2-4 624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40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587 94 2656,'0'0'4181,"-7"-14"-506,-12 0-2038,15 10-1499,0 0-1,0 0 1,0 0 0,-1 1 0,1 0 0,-1 0-1,0 0 1,-8-3 0,-2 0 29,-29-8-1,26 10-187,0 1 0,0 1 1,0 0-1,0 1 0,0 1 0,0 1 0,0 0 0,0 2 0,-34 8 0,29-4-70,1 1 0,0 1 0,1 0-1,0 2 1,0 0 0,1 2 0,-21 16 0,37-26 47,0 1 0,1-1 0,-1 0 1,1 1-1,0 0 0,0-1 0,0 1 1,1 1-1,-1-1 0,1 0 0,0 1 1,0-1-1,1 1 0,-1-1 0,1 1 1,0 0-1,0-1 0,0 1 0,1 0 1,0 8-1,0-7 37,1-1 0,0 1 0,1 0 1,-1 0-1,1-1 0,0 1 0,1-1 0,-1 0 0,1 0 1,0 0-1,0 0 0,1 0 0,-1 0 0,1-1 1,0 0-1,6 5 0,15 11-16,2-2 1,0-1 0,41 19-1,28 17 193,-4 10 170,-80-54-214,-1 1-1,0 0 1,0 1-1,-1 0 1,12 18-1,-21-27-39,1 0 1,-1 0-1,0 0 0,0 0 0,0 0 0,0 0 1,-1 1-1,1-1 0,0 0 0,-1 0 0,0 1 1,1-1-1,-1 0 0,0 1 0,0-1 0,0 0 1,-1 1-1,1-1 0,0 0 0,-1 0 0,0 1 1,1-1-1,-1 0 0,0 0 0,0 0 0,0 0 1,-1 0-1,1 0 0,0 0 0,-1 0 0,1 0 1,-1-1-1,0 1 0,1-1 0,-1 1 0,0-1 1,0 0-1,0 1 0,0-1 0,0 0 0,0 0 1,-3 0-1,-14 5 49,0-2 0,-1-1 0,1 0-1,-1-1 1,-31-2 0,22 1-89,-46 5 0,23 0-39,34-5-47,0 2-1,0-1 1,-28 10-1,31-8-31,-3 1-1632,25-5-3069,6-1 3067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4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5472,'16'1'4701,"29"-3"-3501,-25 1-643,40-5 201,23 0-246,-48 6 482,57-8 1,-79 7-1016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4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19 148 6144,'-18'-8'2784,"21"4"-2432,2-1 32,5 5-288,17-11-384,8-1 160,41-11 288,5-2-64,22-7 352,-8 4-256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4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102 148 5216,'-5'-3'1433,"8"2"792,-10 2 479,6-1-2620,0 1 1,0 0-1,1 0 0,-1 0 0,0 0 0,0 0 0,1 0 0,-1 0 1,1 0-1,-1 0 0,1 0 0,-1 0 0,1 0 0,-1 0 0,1 0 1,0 0-1,0 3 0,-21 60 389,-12 46-327,26-79-34,-12 59 114,18-78-124,0-1 1,0 0-1,1 0 1,1 1-1,0-1 1,3 12 0,-4-21-48,0-1 1,1 1-1,-1-1 1,1 1-1,0-1 1,-1 0 0,1 1-1,0-1 1,0 0-1,0 1 1,0-1 0,0 0-1,0 0 1,0 0-1,0 0 1,1 0-1,-1 0 1,0 0 0,0 0-1,1-1 1,-1 1-1,1 0 1,-1-1 0,1 1-1,-1-1 1,1 1-1,-1-1 1,1 0-1,-1 0 1,1 0 0,0 0-1,-1 0 1,1 0-1,-1 0 1,1 0 0,-1-1-1,1 1 1,-1-1-1,1 1 1,-1-1-1,1 1 1,-1-1 0,1 0-1,0-1 1,8-6 125,-2 0 1,1-1-1,-1-1 0,-1 1 1,7-12-1,11-12-672,-21 27 259,13-15-389,-17 21 595,1-1-1,-1 1 0,1 0 0,-1-1 0,0 1 1,1 0-1,-1-1 0,1 1 0,-1 0 0,1 0 0,-1-1 1,1 1-1,-1 0 0,1 0 0,-1 0 0,1 0 1,-1 0-1,1-1 0,0 1 0,-1 0 0,1 0 1,-1 0-1,1 1 0,-1-1 0,1 0 0,-1 0 1,1 0-1,-1 0 0,1 0 0,-1 1 0,1-1 0,-1 0 1,1 0-1,-1 1 0,1-1 0,-1 0 0,1 1 1,-1-1-1,0 1 0,1 0 0,8 10 3,1 0-1,0-1 1,0 0 0,1-1-1,0 0 1,1 0 0,0-1-1,24 12 1,-28-17 157,1 0-1,-1 0 1,1 0 0,-1-1 0,1 0-1,0-1 1,0 0 0,0-1-1,0 1 1,0-2 0,0 1-1,0-1 1,0-1 0,0 1-1,13-6 1,-14 5-46,0-1-1,0 0 0,0-1 1,0 0-1,-1 0 1,0-1-1,0 1 0,0-2 1,0 1-1,-1-1 1,1 0-1,-2 0 0,1-1 1,6-9-1,3-12 142,-1-1-1,12-37 1,-18 42-165,-1 1 1,8-45 0,-14 56-34,0 1 1,0-1-1,-1 1 0,-1-1 1,0 1-1,0-1 0,-1 1 0,-5-16 1,-5-15-575,12 42 535,-1-12-943,7 12 37,3 2 764,35 5 64,-17-2 58,54 2 1,-34-7 119,1-3-1,-1-1 1,79-18 0,-100 18-60,-25 4-29,-1 0 1,0 0-1,1 0 0,-1 0 0,0 0 1,1 0-1,-1 0 0,0 0 0,1 0 1,-1 0-1,0 0 0,1 1 1,-1-1-1,0 0 0,0 0 0,1 0 1,-1 0-1,0 1 0,0-1 0,1 0 1,-1 0-1,0 1 0,0-1 0,1 1 1,-1-1 15,0 1 0,0 0 0,0-1 1,0 1-1,0 0 0,0-1 0,0 1 1,-1 0-1,1-1 0,0 1 0,0 0 0,0-1 1,-1 1-1,1 0 0,0-1 0,-1 1 1,1 0-1,-32 53 241,7-13-331,1 2 0,-19 49-1,31-59-32,-10 41-1,20-64 130,0 0-1,0 0 1,1 0-1,1 0 1,0 0-1,0 0 1,1 0-1,3 18 0,-3-26 10,-1-1 0,1 1 0,-1-1 0,1 0 0,-1 1 0,1-1 0,0 0 0,0 1 0,-1-1 0,1 0 0,0 0 0,0 0 0,0 0 0,1 0 0,-1 0-1,0 0 1,0 0 0,0 0 0,1-1 0,-1 1 0,0 0 0,1-1 0,-1 1 0,1-1 0,-1 1 0,0-1 0,1 0 0,-1 0 0,1 0 0,-1 0 0,1 0 0,-1 0-1,3 0 1,-1-2 45,0 1 0,-1-1 0,1 0-1,0 0 1,-1 0 0,1 0-1,-1-1 1,1 1 0,-1-1-1,0 1 1,0-1 0,0 0 0,-1 0-1,1 0 1,1-3 0,3-9 105,9-31 1,-11 33-120,3-9-53,27-97-561,-27 102 355,-6 16 148,0-1-1,-1 1 1,1-1 0,0 1-1,-1-1 1,1 1 0,-1-1-1,1 0 1,-1 1 0,0-1-1,1 0 1,-1-2 0,48 95-1035,2 4 1115,-40-79-16,0-1 0,1 0 0,21 22-1,-30-34 40,1 0-1,0-1 0,-1 1 0,1-1 0,0 0 0,0 0 0,1 0 0,-1 0 0,0-1 0,1 1 1,-1-1-1,1 0 0,-1 0 0,1 0 0,-1-1 0,1 1 0,4-1 0,-4 0-8,-1-1-1,1 1 0,-1-1 0,1 0 0,-1 0 1,0-1-1,0 1 0,1-1 0,-1 0 1,0 1-1,0-1 0,-1-1 0,1 1 0,0 0 1,-1-1-1,1 1 0,3-6 0,1-2 21,0-1-1,-1 1 0,0-1 1,8-21-1,13-51 34,-13 33-89,2-6-123,-9 28-3,14-38 1,-18 59-11,-1 0-463,-1 7 576,-1 0-1,0 0 0,0 0 0,1 0 0,-1 1 0,0-1 0,0 0 0,1 0 0,-1 0 0,0 1 0,0-1 0,1 0 0,-1 0 0,0 0 0,0 1 0,0-1 0,1 0 0,-1 1 0,0-1 0,0 0 0,0 0 0,0 1 0,0-1 1,0 0-1,0 1 0,0-1 0,0 0 0,0 1 0,4 12-41,0-1 1,-2 1-1,1 0 0,-1 17 1,2 0 70,2 23 145,3-1 0,25 85-1,-34-136-139,1 0 0,-1-1 0,0 1-1,1 0 1,-1 0 0,0-1-1,1 1 1,-1 0 0,1-1 0,-1 1-1,1 0 1,-1-1 0,1 1-1,-1-1 1,1 1 0,0-1 0,-1 1-1,1-1 1,1 1 0,-1-1 0,-1 1-1,1-1 1,-1 0 0,1 0 0,0 0 0,-1-1-1,1 1 1,0 0 0,-1 0 0,1 0 0,0 0 0,-1-1-1,1 1 1,-1 0 0,1 0 0,-1-1 0,1 1 0,-1-1-1,1 0 1,3-2 96,0-1 0,-1 0 0,1 0 0,4-7 0,-8 10-112,28-45 286,25-57 1,3-8-345,-50 101 56,-1 1-100,0 0 0,0 0 0,1 1-1,1 0 1,6-8 0,-11 15 70,-1 0 0,1-1 1,0 1-1,0 0 0,-1-1 1,1 1-1,0 0 0,0 0 1,0 1-1,0-1 0,0 0 1,0 1-1,0-1 0,0 1 1,0 0-1,0-1 0,1 1 1,-1 0-1,0 0 0,0 0 1,0 1-1,0-1 0,0 1 0,0-1 1,0 1-1,0-1 0,0 1 1,0 0-1,4 2 0,19 13-83,-1 2-1,36 32 1,-37-29 172,1-2 0,30 20 1,-51-38-36,-1 1-1,1-1 1,-1 0 0,1 0 0,0 0 0,0 0-1,-1 0 1,1-1 0,0 1 0,0-1 0,0 0-1,0 0 1,0 0 0,0 0 0,0 0 0,-1-1-1,1 1 1,0-1 0,0 0 0,4-1 0,-4 0 10,0 0 1,1 0-1,-1 0 1,0-1-1,0 1 1,0-1 0,0 1-1,0-1 1,-1 0-1,1 0 1,-1 0 0,0-1-1,0 1 1,3-7-1,4-14 60,-1 0-1,-2 0 1,0-1-1,-2 0 1,0 0-1,-1-41 1,-3 63-181,0 0 0,0 0 0,-1 0 0,1 0 0,-1 0 0,1 1 0,-1-1 0,0 0 0,0 0 0,-1 0 0,-1-2 0,3 4 55,-1 0-1,1 1 0,-1-1 1,0 0-1,1 1 1,-1-1-1,0 0 0,0 1 1,0-1-1,1 1 0,-1-1 1,0 1-1,0-1 0,0 1 1,0 0-1,0-1 1,0 1-1,0 0 0,0 0 1,0 0-1,0 0 0,0 0 1,0 0-1,0 0 0,0 0 1,0 0-1,0 0 1,0 0-1,0 1 0,0-1 1,0 0-1,1 1 0,-1-1 1,0 1-1,-1 0 0,-2 1 9,1 1-1,0-1 1,-1 1-1,1 0 1,0 0-1,1 0 0,-1 1 1,0-1-1,1 0 1,0 1-1,0 0 1,0 0-1,-2 5 1,-2 6-121,-7 31 1,13-46 138,-5 25-70,1 0 0,0 0 0,1 29 0,3-37 102,1 1 0,0 0 1,2-1-1,0 0 0,6 22 0,-5-29 33,0 0 0,0 0-1,1 0 1,0-1 0,1 0-1,0 0 1,0 0 0,10 9 0,-12-14-11,0 0 1,0 0 0,0 0 0,0-1-1,1 0 1,0 0 0,0 0 0,-1-1 0,2 1-1,-1-1 1,0 0 0,0-1 0,1 1 0,-1-1-1,1 0 1,-1 0 0,10-1 0,-8 0-27,0-1-1,0-1 1,0 1 0,0-1 0,0 0 0,0-1 0,-1 0-1,8-4 1,1-1-425,-1-2 0,15-11-1,-16 10-297,0-1 0,-2 0 0,1 0 0,-2-2 0,0 1 0,12-21 0,-22 34 691,45-67-2388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4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1253 3136,'0'0'194,"-9"6"255,7 0 3334,6-7-3573,1-1 1,-1 1-1,1-1 0,-1 0 0,0 0 0,1 0 0,-1 0 0,0-1 0,0 0 0,-1 0 0,5-4 0,0 1 16,25-22 273,-1-1 0,-1-2 1,-2-1-1,34-47 0,-41 49-356,130-191 519,-18-30-155,-107 183-198,28-107 1,-38 106 36,13-111 1,-30 179-347,0-3-47,1 1 1,-1-1-1,0 1 1,0-1 0,0 0-1,-1-5 1,1 9 37,0 0 0,0-1 1,0 1-1,0 0 1,0 0-1,0 0 1,0 0-1,-1 0 0,1 0 1,0 0-1,0-1 1,0 1-1,0 0 1,0 0-1,0 0 0,0 0 1,0 0-1,0 0 1,0 0-1,0 0 1,0-1-1,0 1 1,0 0-1,-1 0 0,1 0 1,0 0-1,0 0 1,0 0-1,0 0 1,0 0-1,0 0 0,0 0 1,0 0-1,-1 0 1,1 0-1,0 0 1,0 0-1,0 0 0,0 0 1,0 0-1,0 0 1,-1 0-1,1 0 1,0 0-1,0 0 1,-6 6-283,-4 12-54,1 5 129,1 2 0,0-1 1,2 1-1,-3 29 0,4-24 127,-28 235 80,27-203 13,1-1 188,4 87-1,3-111-8,2 1 0,1-1 0,17 57 0,-20-88-69,0-1 1,0 1-1,0 0 1,1-1-1,0 1 1,0-1-1,0 0 1,1 0-1,0 0 1,8 8-1,-10-11-55,0-1-1,0 1 0,1-1 1,-1 0-1,1 1 1,-1-1-1,1 0 1,0 0-1,-1 0 0,1-1 1,0 1-1,-1-1 1,1 0-1,0 1 1,0-1-1,-1 0 0,1-1 1,0 1-1,0 0 1,-1-1-1,1 1 1,0-1-1,-1 0 1,1 0-1,0 0 0,2-2 1,8-4 76,0-1 0,-1-1 0,0 0 0,-1 0-1,0-1 1,12-13 0,55-72 519,-68 82-610,12-18 154,-1-2-1,-1-1 0,20-47 1,-34 68-110,6-21 0,-11 31-87,0 0 0,0 0-1,-1 0 1,1-1 0,-1 1 0,0 0 0,0 0-1,0 0 1,0 0 0,-1 0 0,1-1 0,-2-3-1,2 6-32,-1-1 0,1 1-1,-1 0 1,1 0-1,-1 0 1,0 0 0,1 0-1,-1 0 1,0 0 0,0 1-1,1-1 1,-1 0-1,0 0 1,0 1 0,0-1-1,0 0 1,0 1 0,0-1-1,0 1 1,0-1-1,-1 1 1,0-1 0,0 1-33,0 0 0,0 0 0,0 0 0,0 0 0,-1 0 0,1 1 0,0-1 1,0 0-1,0 1 0,0 0 0,-3 1 0,-1 1-58,0 0 0,0 1 0,0 0 0,0 0 0,1 1 0,-6 5 0,2 0 73,1 0-1,0 1 0,1 0 1,0 1-1,0-1 0,2 1 1,-1 1-1,-6 22 0,7-14 27,0 0 0,1 0 0,1 1 0,0 34 1,3-46 33,1 1 0,0-1 0,0 1 0,1-1 0,0 1 1,1-1-1,0 0 0,1 0 0,0 0 0,8 13 1,-8-17 29,0-1 1,0 1 0,0-1-1,0 0 1,1-1 0,-1 1-1,1-1 1,1 0 0,-1 0 0,0-1-1,1 1 1,0-1 0,0 0-1,0-1 1,0 0 0,0 0-1,0 0 1,9 1 0,-7-2 61,0 0-1,1 0 1,-1-1 0,1 0 0,-1-1-1,0 0 1,1 0 0,-1-1-1,0 0 1,13-5 0,-10 2-7,0-1 0,0 0 0,-1 0 0,0-1 0,0 0 0,14-15 1,-2-1 15,-2 0 0,-1-2 0,0-1 1,26-51-1,-14 20-73,37-65-103,-61 113 33,-6 8-4,0-1 1,0 0 0,0 1 0,0-1 0,0 0 0,0 1 0,0-1-1,0 0 1,-1 0 0,1 0 0,-1 0 0,1 0 0,-1 0 0,0-3-1,3 43-351,1 1-1,13 57 1,-14-83 456,1-1 1,0 1-1,11 21 1,-12-29-29,0 0-1,0 1 1,1-2 0,-1 1-1,1 0 1,0-1-1,1 1 1,-1-1 0,1 0-1,7 4 1,-9-6 2,-1-1 0,1 0 1,-1 0-1,1-1 0,-1 1 0,1-1 0,0 1 0,-1-1 1,1 0-1,0 0 0,0 0 0,-1 0 0,1 0 0,0 0 1,-1-1-1,1 0 0,0 1 0,3-3 0,5-1 105,-1-1 1,0-1-1,10-6 0,-16 10-148,138-103 280,-83 57-160,76-43-66,-132 89-85,0 1-1,0-1 1,0 0 0,1 1 0,-1 0 0,6-2-1,-8 3 30,0 0 0,0 0 0,0 0 0,-1 0 0,1-1 0,0 1 0,0 0 0,0 1 0,0-1 0,-1 0 0,1 0 0,0 0 1,0 0-1,0 1 0,-1-1 0,1 0 0,0 1 0,0-1 0,-1 1 0,1-1 0,0 1 0,-1-1 0,1 1 0,-1-1 0,1 1 0,0-1 0,-1 1 0,1 0 0,-1 0 0,0-1 0,1 1 0,-1 0 0,1-1 0,-1 2 0,1 3-15,0-1 0,-1 1 0,0-1 0,0 1 0,0 0 1,0-1-1,-1 1 0,0 5 0,-2 7 35,-2 152 302,-2-120 406,7-49-720,0 0-1,0 0 1,0 0 0,0 0 0,0 0 0,0 0 0,0 0 0,0 0-1,0 0 1,0 0 0,0 0 0,0 0 0,0 0 0,0-1 0,0 1-1,0 0 1,0 0 0,0 0 0,0 0 0,1 0 0,-1 0 0,0 0-1,0 0 1,0 0 0,0 0 0,0 0 0,0 0 0,0 0 0,0 0 0,0 0-1,0 0 1,0 0 0,0 0 0,0 0 0,0 0 0,0 0 0,0 0-1,0 0 1,0 0 0,0 0 0,0 0 0,0 0 0,1 0 0,-1 1-1,0-1 1,0 0 0,0 0 0,0 0 0,0 0 0,0 0 0,0 0-1,0 0 1,0 0 0,0 0 0,0 0 0,0 0 0,0 0 0,0 0-1,0 0 1,0 0 0,0 0 0,0 0 0,0 0 0,0 0 0,0 0 0,0 0-1,0 0 1,0 1 0,0-1 0,5-6 320,5-11 47,12-36-257,9-21-260,-26 64 136,1-1-1,1 0 1,0 1 0,10-12 0,-13 18-50,0 0 0,0 0 0,0 1 1,8-6-1,-11 9 38,0-1 1,0 1-1,0-1 0,1 1 1,-1-1-1,0 1 0,0 0 1,0-1-1,0 1 1,1 0-1,-1 0 0,1 0 1,-1 0 8,0 0 0,-1 0 0,1 1 0,-1-1 0,1 0 0,0 0 1,-1 1-1,1-1 0,-1 0 0,1 1 0,-1-1 0,1 1 0,-1-1 0,1 0 1,-1 1-1,0-1 0,1 1 0,-1-1 0,0 1 0,1 0 0,-1-1 0,0 1 0,0-1 1,1 2-1,1 7 21,-1 0 0,0 0 1,0 1-1,-1-1 0,0 0 0,0 0 1,-1 1-1,-3 9 0,1 7 90,2 41 337,1-67-432,0 0 0,0 0 0,1 0 0,-1 0 0,0 0 0,0 1 0,0-1-1,0 0 1,0 0 0,0 0 0,0 0 0,0 0 0,0 0 0,0 0 0,1 0 0,-1 0 0,0 0 0,0 0 0,0 1 0,0-1 0,0 0 0,0 0-1,1 0 1,-1 0 0,0 0 0,0 0 0,0 0 0,0 0 0,0 0 0,0 0 0,1 0 0,-1 0 0,0 0 0,0 0 0,0 0 0,0 0 0,0-1-1,0 1 1,0 0 0,1 0 0,-1 0 0,0 0 0,0 0 0,0 0 0,0 0 0,0 0 0,12-6 85,9-9-17,28-24-93,-18 14 2,0 2-1,36-21 1,-55 37-37,1 1 0,0-1 0,0 2-1,1 0 1,20-5 0,-30 10 27,-1-1 0,1 1 0,0-1 0,-1 1 0,1 0 0,0 0 0,-1 1 0,1-1 0,-1 1 0,1 0 0,0 0 0,-1 0 0,1 0 0,-1 0-1,0 1 1,0 0 0,1 0 0,-1 0 0,0 0 0,0 0 0,-1 0 0,1 1 0,0-1 0,-1 1 0,0 0 0,3 3 0,32 60-188,-27-46 308,19 29 0,-6-13 103,-19-29-110,0 1 0,1-1 0,0 1 0,0-1 0,1-1-1,7 8 1,-12-13-72,1 0-1,-1 0 0,1 0 0,0 0 0,0 0 0,-1 0 1,1 0-1,0-1 0,0 1 0,0-1 0,0 1 1,-1-1-1,1 0 0,0 0 0,0 1 0,0-1 0,3-1 1,2 0-1020,-1 0 0,0-1 0,12-5 0,-9 4-1211,7-1-107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45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5984,'5'-5'2688,"31"1"-2336,-9-1 736,-1 2-672,29-9 672,-2 4-608,37-12-32,0 9-288,18-6 480,-4 5-384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47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1 630 3808,'0'0'77,"0"0"0,0 1 0,0-1 0,0 0 0,0 1 0,0-1 0,0 0 0,0 1 0,0-1 0,0 0 0,0 0 0,0 1 0,1-1 0,-1 0 0,0 1 0,0-1 0,0 0 1,0 0-1,1 1 0,-1-1 0,0 0 0,0 0 0,1 1 0,-1-1 0,0 0 0,0 0 0,1 0 0,-1 0 0,0 1 0,1-1 0,-1 0 0,0 0 0,1 0 0,-1 0 0,0 0 0,1 0 0,-1 0 0,0 0 0,1 0 0,-1 0 0,0 0 0,1 0 0,-1 0 0,0 0 0,0 0 1,1 0-1,0-1 0,17-6 2303,-15 5-2192,7-3 318,0-1 0,0-1 0,-1 0 0,0 0 0,0-1 0,-1 0 0,0 0 0,13-18 0,4-9 62,20-41 0,-20 32-242,128-198 389,-122 198-540,-18 26-12,13-23 0,3-5-584,-34 67-240,-6 9 634,2 1 1,2-1 0,1 1 0,1 1 0,1-1 0,2 1 0,2 0 0,4 50 0,-3-74 158,1 0 0,-1-1 0,6 16 0,-6-22-88,-1 1 0,1 0 0,0-1 0,0 1 1,0 0-1,0-1 0,0 1 0,0-1 0,0 1 0,0-1 0,1 0 0,-1 0 0,0 1 1,1-1-1,-1 0 0,1 0 0,-1 0 0,1 0 0,0-1 0,0 1 0,3 1 0,-2-2 9,-1 0 0,1 0 0,0-1 0,0 1 0,0-1 0,-1 1 0,1-1-1,0 0 1,0 0 0,-1 0 0,1 0 0,-1-1 0,1 1 0,2-3 0,5-3 206,16-16 1,-25 23-239,27-30 123,-1-1 0,33-50 0,9-11-96,-12 29-347,-56 63 293,-1-1 0,1 0 0,-1 1 0,1-1 0,-1 1 0,1-1 0,-1 1-1,1-1 1,-1 1 0,1-1 0,0 1 0,-1 0 0,1-1 0,0 1 0,-1 0 0,1 0 0,0-1 0,0 1 0,-1 0 0,1 0-1,0 0 1,0 0 0,-1 0 0,1 0 0,0 0 0,0 0 0,1 0 0,-1 1 5,0 0 0,0 0 0,-1 0 0,1 0 0,0 0 0,0 0 0,0 0 0,-1 0 0,1 0 0,0 1 0,-1-1 0,1 0 0,-1 0 0,0 1 0,1-1 0,-1 3 0,2 7 5,-1-1 0,-1 1-1,0 0 1,0-1 0,-3 15-1,1 2 34,1 58 22,1-49 127,1-16 217,2-15 136,1-14-73,3-8-191,1-7-398,0 1-1,25-44 0,-32 66 104,0-1 0,0 0 0,0 0 0,1 1 0,-1-1 0,1 0 0,0 1 0,-1 0 0,1-1 0,0 1 0,0 0 0,0 0 0,-1 0 0,1 0 0,0 0 0,1 0 0,3 0 0,-3 0-2,0 1 1,0 0-1,0 0 0,0 1 0,0-1 0,0 0 0,0 1 1,0 0-1,0 0 0,0 0 0,3 2 0,4 2 16,0 1-1,-1 0 1,0 0-1,0 1 1,14 15-1,7 9-96,40 51 0,-34-27-6619,-29-44 4632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47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20 5408,'-53'-15'2432,"35"15"-2112,9 0 128,18-5-960,4 5 288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48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1245 4224,'-22'12'1365,"21"-12"-1348,1 0 0,0 0 1,0 0-1,-1 0 0,1 1 0,0-1 0,0 0 0,-1 0 0,1 0 0,0 0 0,0 0 1,0 0-1,-1 0 0,1 1 0,0-1 0,0 0 0,0 0 0,0 0 0,0 0 1,-1 1-1,1-1 0,0 0 0,0 0 0,0 0 0,0 1 0,0-1 0,0 0 0,0 0 1,0 1-1,0-1 0,-1 0 0,1 0 0,0 1 0,0-1 0,0 0 0,0 0 0,1 0 1,-1 1-1,0-1 0,0 0 0,0 0 0,0 1 0,0-1 0,0 0 0,0 0 1,0 0-1,0 1 0,0-1 0,2 1 1352,25-10 618,-20 7-1813,0 0-1,0-1 1,0 0 0,0 0-1,-1-1 1,1 1-1,6-7 1,8-7 205,-2-2 0,0 0 1,-2-1-1,29-42 0,50-97 234,-93 154-594,141-236 461,98-182 0,-238 415-785,-8 16-25,-12 27-134,9-16 325,-82 228-844,69-182 998,-21 126-1,33-131 356,3-1-1,3 65 1,2-117-209,1 1-1,0-1 0,2 9 1,-3-15-113,1 0-1,-1 0 1,0 0 0,0 1 0,1-1-1,-1 0 1,1 0 0,-1 0 0,1 0-1,-1 0 1,1 0 0,0 0 0,-1 0-1,1-1 1,0 1 0,0 0 0,0 0-1,0 0 1,0-1 0,0 1 0,-1-1 0,2 1-1,-1 0 1,0-1 0,0 0 0,0 1-1,0-1 1,1 1 0,2-2 59,-1 0 0,0 0 0,0 0 0,0-1 0,0 1 0,0-1 0,0 0 0,0 0 0,0 0 0,-1 0 0,1 0 0,-1 0 0,1-1 0,2-4 0,21-26 386,30-54 0,-23 35-375,-10 18-75,102-170 10,9-88-304,-55 113-77,-32 75 107,-1-1-318,-44 102 343,-3 4 117,-2 11 101,-1 1-19,-50 227-123,-10 33 661,-19 98 6,69-292-273,12-70-162,-4 33 603,6-42-695,0 0-1,0 1 0,0-1 1,0 0-1,0 0 1,0 0-1,0 0 1,0 0-1,0 0 1,0 0-1,0 1 1,0-1-1,0 0 0,0 0 1,0 0-1,0 0 1,0 0-1,0 0 1,0 1-1,0-1 1,0 0-1,0 0 1,0 0-1,0 0 0,0 0 1,0 0-1,0 0 1,0 0-1,0 1 1,0-1-1,1 0 1,-1 0-1,0 0 1,0 0-1,0 0 0,0 0 1,0 0-1,0 0 1,0 0-1,0 0 1,1 0-1,-1 0 1,0 0-1,0 0 1,0 1-1,0-1 0,0 0 1,0 0-1,0 0 1,1 0-1,-1 0 1,0 0-1,0-1 1,0 1-1,0 0 1,0 0-1,0 0 0,1 0 1,-1 0-1,0 0 1,0 0-1,4-4 188,6-16 351,10-31 0,-9 23-410,3-8-276,1 0 0,3 0 0,39-59 0,-55 92 54,-1 1 0,1 0 0,0 0 0,-1 0 0,1 0-1,0 1 1,1-1 0,2-2 0,-5 4 51,0 0 0,1 0 0,-1 0-1,1 0 1,-1 0 0,0-1 0,1 1 0,-1 0 0,1 0-1,-1 0 1,0 0 0,1 0 0,-1 0 0,0 0 0,1 0-1,-1 0 1,1 1 0,-1-1 0,0 0 0,1 0 0,0 0-1,-1 1 5,1-1-1,0 1 0,-1 0 1,1-1-1,-1 1 0,0 0 1,1-1-1,-1 1 0,1 0 1,-1-1-1,0 1 0,0 0 1,1 0-1,-1 1 0,3 13-91,-1 0 0,1 30-1,-1-10 84,-1-19 58,0 12-17,2 0 0,1 1 0,2-1 0,9 30 0,-12-50 17,0 0 0,1-1 1,0 1-1,0-1 0,0 0 0,1 0 0,11 12 0,-12-15 23,1 0 0,0 0 0,0-1 0,0 1-1,0-1 1,1 0 0,-1 0 0,1-1 0,0 0 0,0 0 0,0 0 0,6 1 0,-3-2 23,0-1-1,0 1 1,0-1 0,0-1 0,0 0 0,0 0-1,0-1 1,0 0 0,-1 0 0,1-1 0,-1 0-1,1-1 1,13-8 0,-9 5 2,-2 0-1,1-1 1,-1-1 0,-1 0-1,1-1 1,16-20-1,-10 7 46,-1 0 0,18-34 0,-22 33-76,-2 1 0,0-1 0,-1-1 0,-2 0 1,9-44-1,-15 64-102,-1 0-1,1 1 1,-1-1 0,0 0 0,0 0 0,0 1 0,-1-1 0,0-6 0,0 10 19,1 0 1,0 0 0,-1 0 0,1 0 0,-1-1-1,1 1 1,-1 0 0,1 0 0,-1 0 0,0 1-1,0-1 1,1 0 0,-1 0 0,0 0 0,0 0-1,0 1 1,0-1 0,0 0 0,0 1 0,0-1-1,-2 0 1,1 1-5,0-1 1,0 1-1,0 0 0,-1-1 1,1 1-1,0 0 0,0 0 0,-1 1 1,1-1-1,-4 1 0,-2 2-18,0 0-1,0 0 1,1 0-1,-15 10 1,11-6 25,0 2 1,1-1-1,0 1 1,1 1-1,0 0 0,0 0 1,1 1-1,1 0 1,0 0-1,0 1 1,1 0-1,0 0 1,1 0-1,1 1 1,-5 20-1,7-22 51,0 0-1,1 0 1,0 0 0,0 0-1,2 0 1,-1 0-1,1 0 1,5 17-1,-4-19 26,1-1 0,0 0-1,0 0 1,1 0 0,0 0-1,1 0 1,-1-1 0,2 0-1,-1 0 1,1 0-1,10 9 1,-7-8 37,1-1 1,0 0-1,1 0 0,-1-1 0,1-1 1,0 1-1,0-2 0,14 4 1,-18-5-488,1-1-1,0-1 1,-1 0 0,1 0 0,0 0 0,0-1 0,-1 0 0,1 0 0,0-1 0,0 0 0,-1-1 0,1 0 0,12-4 0,3-3-1571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49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14 145 7040,'-14'-3'3200,"56"-2"-2752,-11 2 160,1 3-416,44-17 832,9 5-576,36-16 32,1 8-320,9-11 480,-10 6-384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4:5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4 689 3328,'-4'0'4720,"7"-4"-2133,15-12-1178,2-1-264,-9 3-760,-1-1 1,0-1-1,-1 0 0,12-30 0,-11 23-215,134-307 1542,-116 263-1599,6-17-200,-33 81 177,0-2-193,1 0 1,0 0-1,0 0 0,4-6 1,-5 11 66,-1-1-1,0 0 1,1 1 0,-1 0 0,1-1 0,-1 1 0,0-1-1,1 1 1,-1-1 0,1 1 0,-1 0 0,1 0 0,0-1 0,-1 1-1,1 0 1,-1 0 0,1-1 0,-1 1 0,2 0 0,-2 0 5,1 0 0,0 1 0,0-1 0,-1 0 0,1 0 0,0 1 0,-1-1 0,1 0 0,0 1 0,-1-1 0,1 1 0,-1-1 0,1 1 0,-1-1 0,1 1 0,-1-1 0,1 1 0,-1-1 0,1 1 0,-1 1 0,8 10-45,-1 1-1,-1 0 1,0 1-1,-1-1 1,6 28-1,9 71 131,-14-43 141,-2 0 1,-6 76 0,2-134-64,-1 0 1,0-1 0,-1 1 0,-5 18-1,6-27-39,1 1 0,-1-1-1,0 0 1,0 0 0,0 0-1,0 0 1,0 0 0,0-1-1,-1 1 1,1 0-1,-1 0 1,1-1 0,-1 1-1,0-1 1,1 0 0,-1 1-1,0-1 1,0 0 0,0 0-1,0 0 1,0 0 0,0 0-1,0-1 1,-1 1 0,1-1-1,0 1 1,0-1-1,0 0 1,-1 0 0,-2 0-1,-3-1 1,-1-1-1,1 0 1,0-1-1,0 1 0,0-2 1,0 1-1,1-1 0,-1 0 1,1-1-1,0 1 0,0-1 1,1-1-1,-9-8 1,1 0-151,2 0 1,-1 0 0,2-1 0,-20-33 0,23 33-119,5 12-4,1-1-1,0 1 0,0 0 0,1-1 0,-1 1 1,1-1-1,0 0 0,-1 0 0,1-5 0,1 9 160,0 0 0,0 0-1,0-1 1,0 1 0,0 0-1,0 0 1,0-1-1,0 1 1,0 0 0,0 0-1,0-1 1,0 1-1,0 0 1,0 0 0,1 0-1,-1-1 1,0 1-1,0 0 1,0 0 0,0 0-1,1-1 1,-1 1 0,0 0-1,0 0 1,0 0-1,1 0 1,-1 0 0,0 0-1,0-1 1,0 1-1,1 0 1,-1 0 0,0 0-1,0 0 1,1 0-1,-1 0 1,0 0 0,0 0-1,1 0 1,-1 0 0,0 0-1,0 0 1,1 0-1,-1 0 1,0 0 0,1 1-1,14 4-384,-11-3 346,22 9-4,0-1 0,1-2 0,52 10 0,-45-14 301,69 0 0,-88-5-97,0 0-1,1-1 0,-1-1 1,0 0-1,0-1 1,28-12-1,-28 8 23,0-1 1,0-1-1,-1 0 0,0-1 1,-1 0-1,22-25 0,4-8 99,-3-1 1,38-62-1,-61 89-283,-9 12 10,0 0 0,0 0 0,0-1 0,-1 1 0,1-1 0,2-8-1,-6 15 6,0-1 0,0 1 0,0 0-1,0 0 1,0 0 0,0 0-1,0-1 1,0 1 0,0 0-1,0 0 1,0 0 0,0 0 0,0-1-1,0 1 1,0 0 0,0 0-1,0 0 1,0-1 0,0 1-1,0 0 1,0 0 0,0 0 0,0 0-1,0-1 1,0 1 0,0 0-1,0 0 1,0 0 0,0 0-1,-1 0 1,1-1 0,0 1 0,0 0-1,0 0 1,0 0 0,0 0-1,-1 0 1,1 0 0,0 0-1,0-1 1,0 1 0,-1 1-15,0-1 1,0 0-1,0 1 1,1-1-1,-1 0 1,0 1-1,1-1 1,-1 1-1,0-1 1,1 1-1,-1 0 0,1-1 1,-2 2-1,-7 10-35,1-1 1,0 1-1,1 1 0,0 0 0,1 0 0,0 0 0,-4 18 0,-21 102-44,28-117 76,-3 12 35,2-1-1,0 1 1,2 0 0,4 53-1,-2-77 41,1 0 0,-1 0 0,1 0 0,0 0 0,1 0 0,-1 0 0,1-1 1,0 1-1,2 4 0,-3-6-4,0-1 1,1 0 0,-1 0 0,0 1-1,0-1 1,1 0 0,-1 0 0,0 0-1,1 0 1,-1-1 0,1 1 0,-1 0-1,1 0 1,0-1 0,-1 1 0,1-1-1,0 0 1,-1 1 0,1-1 0,0 0-1,-1 0 1,1 0 0,0 0 0,2-1-1,2 0 50,0-1 0,-1 1 0,1-2 0,-1 1 1,0 0-1,0-1 0,0 0 0,0 0 0,0 0 0,8-9 0,4-4-17,21-26 1,-4-2-24,31-50 0,24-55-86,-81 136 18,-7 11 35,9-12-581,-10 14 547,0 0 0,0 0 0,1 0 0,-1 0-1,0 0 1,0 0 0,0 0 0,0 0 0,0 0 0,0 0 0,1 0 0,-1 0 0,0 0-1,0 0 1,0 0 0,0 0 0,0 0 0,0 0 0,1 0 0,-1 0 0,0 0-1,0 0 1,0 0 0,0 0 0,0 0 0,0 0 0,0 0 0,1 0 0,-1 1-1,0-1 1,0 0 0,0 0 0,0 0 0,0 0 0,0 0 0,0 0 0,0 1-1,3 11-241,-1 7 125,-1 22-1,-1-20 124,3 24 0,0-26-2,11 39 0,-12-50 31,1 0 0,1 0 0,0 0-1,0 0 1,0-1 0,1 1 0,6 7-1,-9-13 20,0 0 0,0-1-1,-1 1 1,1 0 0,0 0-1,1-1 1,-1 0 0,0 1-1,0-1 1,1 0 0,-1 0-1,1 0 1,-1 0 0,0-1-1,1 1 1,0-1 0,-1 1-1,1-1 1,-1 0 0,1 0-1,3 0 1,-1-2 10,-1 0 0,0 0-1,0-1 1,0 1 0,0-1 0,0 0-1,-1 0 1,1 0 0,-1 0 0,4-6-1,31-43 27,-32 43-55,24-37 28,53-73 109,-29 57-181,-46 55-63,0-1 0,1 1 0,0 1 0,0 0 1,15-8-1,-23 13 69,0 1-1,0-1 1,0 1 0,-1-1 0,1 1 0,0 0 0,0 0 0,0-1 0,0 1 0,0 0-1,0 0 1,0 0 0,0 0 0,0 0 0,0 0 0,0 0 0,0 0 0,0 1-1,0-1 1,0 0 0,0 0 0,0 1 0,0-1 0,0 1 0,0-1 0,0 1 0,0-1-1,0 1 1,-1 0 0,1-1 0,0 1 0,-1 0 0,1 0 0,0-1 0,-1 1 0,1 0-1,-1 0 1,1 0 0,-1 0 0,1 0 0,-1 0 0,0 0 0,1 1 0,1 5-29,0 1 1,-1 0-1,1 0 0,-1 12 1,-1-14 44,2 137 260,-3-78-135,1-63-96,0 1 0,1-1 0,-1 0 0,0 0 0,1 1 0,0-1 0,-1 0 0,1 0 0,0 0 0,2 3 0,-3-4-14,1-1 1,-1 1 0,0-1 0,1 1-1,-1-1 1,1 1 0,-1-1 0,1 1-1,-1-1 1,1 0 0,0 1 0,-1-1-1,1 0 1,-1 1 0,1-1 0,0 0-1,-1 0 1,1 1 0,0-1 0,-1 0-1,1 0 1,0 0 0,-1 0 0,1 0-1,0 0 1,-1 0 0,1 0 0,0 0-1,-1 0 1,1-1 0,0 1 0,-1 0-1,1 0 1,0-1 0,-1 1 0,1 0-1,-1-1 1,1 1 0,0-1 0,15-12 77,0 0 0,-1-2 0,-1 1 1,14-20-1,-13 17-75,87-103-180,-86 103 67,1 1 1,0 0-1,2 2 1,0 0-1,22-12 1,-39 25 52,-1 0-1,1 1 1,-1-1-1,1 0 1,-1 1 0,1-1-1,-1 1 1,1-1 0,0 1-1,-1 0 1,1-1-1,0 1 1,1 0 0,-2 0 28,0 1 0,-1-1 0,1 0 0,0 0 0,0 1 0,0-1 0,-1 0 0,1 1 0,0-1 0,0 1 0,-1-1 0,1 1 0,0-1 0,-1 1 0,1 0 0,-1-1 0,1 1 0,-1 0 0,1-1 0,-1 1 0,1 0 0,-1 0 0,0-1 0,1 1 0,-1 0 0,0 0 0,0 1 0,2 4 13,-2 1 1,1 0-1,-1 0 1,0-1-1,0 1 1,-3 11-1,1 6 5,0 8 24,1-9 67,-6 39 0,3-44 86,0 0 0,-1 35 0,5-53-166,0 0 1,0 0-1,0 0 0,0 0 1,0 0-1,0 1 0,0-1 1,0 0-1,0 0 0,0 0 0,0 0 1,0 0-1,0 1 0,0-1 1,0 0-1,0 0 0,0 0 1,0 0-1,0 1 0,0-1 1,0 0-1,0 0 0,0 0 1,0 0-1,0 0 0,0 1 0,0-1 1,0 0-1,1 0 0,-1 0 1,0 0-1,0 0 0,0 0 1,0 0-1,0 0 0,0 1 1,1-1-1,-1 0 0,0 0 1,0 0-1,0 0 0,0 0 0,6-7 268,4-16-119,-8 20-155,11-33-3,35-65-1,-43 91-57,2 0-1,0 0 1,0 1-1,0 0 1,1 0 0,1 1-1,0 0 1,0 0-1,0 1 1,17-10 0,-19 13-31,1 0 1,-1 1-1,1-1 1,0 2-1,0-1 1,0 1-1,15-2 1,-20 4 59,-1 0 1,1 0-1,0 0 1,0 0 0,-1 1-1,1-1 1,0 1-1,-1 0 1,1-1-1,-1 1 1,1 1 0,-1-1-1,1 0 1,-1 1-1,0-1 1,1 1-1,-1-1 1,0 1 0,0 0-1,0 0 1,0 0-1,-1 0 1,1 1-1,-1-1 1,1 0 0,-1 1-1,2 2 1,5 18 6,0-1 0,-1 1 0,-1 0 0,4 39-1,-1-5-69,-3-28 72,-3-7 227,2 0 1,12 37 0,-16-58-244,-1 0 0,1 0 0,-1 0 0,1-1 0,-1 1-1,1 0 1,-1-1 0,1 1 0,0 0 0,-1-1 0,1 1 0,0-1 0,0 1 0,-1-1 0,1 1 0,0-1 0,0 0 0,0 1 0,0-1 0,0 0 0,0 0 0,-1 1 0,1-1 0,0 0 0,0 0 0,0 0 0,0 0 0,0 0 0,0 0 0,0-1 0,0 1 0,0 0 0,-1 0 0,1-1 0,0 1 0,0 0-1,0-1 1,1 0 0,2-4-1188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0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4 2560,'9'-3'7762,"-13"3"-5908,1 1-1865,0 0 1,0 1 0,0 0-1,1-1 1,-1 1-1,-2 3 1,-8 5-56,7-6-25,1 0 0,-1 0 0,1 1 1,0 0-1,-7 9 0,2-2 33,-15 13 49,13-13 77,0 0-1,1 0 1,-12 19 0,7-5-20,2 1 0,1 0 0,1 1 0,-14 52 0,-18 122 528,38-169-415,2 0-1,1 0 1,2 0 0,1 1 0,4 32 0,-2-55-124,1 0 0,0-1-1,0 1 1,1-1 0,1 1 0,0-1 0,0-1 0,0 1-1,2-1 1,12 16 0,6 3 273,54 44-1,-50-48-96,43 33 1259,-69-54-1186,-4-4-222,-7-8-936,1-8-1886,-2 2 732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0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7 236 2816,'-6'0'1057,"12"0"1982,-10-12 187,3 9-3070,1 1 0,-1-1 0,1 1 0,0-1 0,0 1 0,0-1 0,0 0 0,1 1 0,-1-1 0,2-4 0,11-31 241,-9 28-414,1-2 66,0 0 1,1 0-1,1 1 0,0 0 0,0 0 0,1 1 1,0 0-1,20-18 0,-25 25-62,1 1 0,0-1 0,-1 1 0,1-1-1,0 1 1,0 0 0,1 1 0,-1-1 0,0 1 0,1 0 0,-1 0 0,0 0 0,1 0 0,8 1-1,-11 0 26,1 0 0,0 0-1,0 1 1,0-1-1,0 1 1,-1 0-1,1 0 1,0 0-1,0 0 1,-1 0-1,1 1 1,-1-1-1,1 1 1,-1-1-1,0 1 1,0 0-1,0 0 1,0 0-1,0 0 1,0 0-1,0 1 1,-1-1-1,3 4 1,0 3 40,-1-1-1,0 1 1,-1 0 0,0 0 0,0 0-1,0 0 1,-2 0 0,1 17-1,-2-3 31,-1 0-1,-8 30 0,5-33 60,-1 0 0,-1 0-1,-18 37 1,-39 50 635,24-56-422,1-3 188,21-20-46,8-26-99,10-2-392,0 0 0,1 0-1,-1 0 1,0 0 0,0 0 0,0 0-1,0 0 1,0-1 0,0 1-1,0 0 1,0 0 0,0 0 0,0 0-1,0 0 1,0 0 0,0-1 0,0 1-1,0 0 1,0 0 0,0 0-1,0 0 1,0 0 0,0-1 0,0 1-1,0 0 1,0 0 0,0 0-1,0 0 1,0 0 0,0 0 0,0-1-1,0 1 1,0 0 0,0 0 0,0 0-1,0 0 1,0 0 0,-1 0-1,1 0 1,0 0 0,0-1 0,0 1-1,0 0 1,0 0 0,0 0-1,0 0 1,-1 0 0,1 0 0,0 0-1,0 0 1,0 0 0,0 0 0,0 0-1,0 0 1,-1 0 0,1 0-1,19-10-84,-6 4 123,11-5-43,1 1 0,0 1 0,0 2 0,51-10 0,-48 13-8,49 0-1,-9 1 154,-51 2-110,-15 1 30,1 0 0,0 0 0,-1 0 0,1 0 0,0-1 0,-1 1 0,4-2 0,-5 2-147,-1 0 74,0 0 1,0 0-1,0 0 1,0 0-1,0 0 1,0 0-1,0 0 1,0 0-1,0 0 1,0 0-1,0-1 0,0 1 1,0 0-1,0 0 1,0 0-1,0 0 1,0 0-1,0 0 1,0 0-1,0 0 0,0 0 1,0 0-1,0 0 1,0 0-1,0 0 1,0 0-1,0 0 1,0 0-1,0 0 1,0 0-1,0 0 0,0 0 1,0 0-1,0 0 1,0 0-1,0 0 1,0 0-1,0 0 1,0 0-1,0 0 0,0 0 1,0-1-1,0 1 1,0 0-1,0 0 1,0 0-1,0 0 1,0 0-1,0 0 1,0 0-1,-5-3-4154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4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4736,'7'8'539,"0"0"1,-1 0-1,0 1 1,0 0-1,4 11 1,25 59 1203,10 20 162,10-11-783,-34-58-808,-2 1 0,-1 1 0,17 42 1,-20-32-32,-2 1 1,-1 1 0,-2 0-1,6 74 1,-14-78 187,-4 71-1,0-96-377,0-1 0,-1 1 0,0-1-1,-2 0 1,1 1 0,-2-2 0,0 1-1,-8 14 1,0-5-83,-1-1 0,-2 0-1,0 0 1,-1-2 0,-25 22 0,37-37-1193,0 0 0,-1 0 0,0-1 0,0 0-1,-13 6 1,-8 3-2411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4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3488,'5'-5'5285,"13"-3"-3232,-5 1-1295,-2-1-179,0 0 1,18-18 0,-3 2-21,-12 11-301,-1-1-1,0 0 0,-1-1 1,-1 0-1,19-34 1,36-90 173,-36 70-417,-4 7 130,-25 42-66,-1 12 1,0 6-44,0 4-9,0-2-90,0 2-357,-1 37 294,2-1 1,2 0-1,11 53 0,-5-55 231,2-1 0,1-1 0,29 57 0,-36-82-26,0 0 0,1 0-1,1 0 1,11 12 0,-13-16 33,-1-1 1,0-1-1,1 1 1,0 0-1,0-1 1,0 0-1,0 0 1,1-1 0,7 4-1,-11-6-22,1 1 0,-1-1 0,0 0-1,1 0 1,-1 0 0,0 0 0,1 0-1,-1 0 1,0-1 0,1 1 0,-1-1 0,0 0-1,0 0 1,0 1 0,1-1 0,-1 0 0,0-1-1,0 1 1,0 0 0,2-3 0,2-1 49,-1 0 0,1-1 0,-1 0 0,6-9 0,12-23 28,-2-1-1,-1-1 1,19-54 0,-9 20-189,61-128-345,-91 202 360,0 0 1,0 0 0,0 0-1,0-1 1,0 1-1,0 0 1,0 0 0,0 0-1,0 0 1,0 0-1,0 0 1,0 0 0,0 0-1,0 0 1,0 0 0,0 0-1,0 0 1,0 0-1,0-1 1,0 1 0,0 0-1,0 0 1,0 0-1,0 0 1,1 0 0,-1 0-1,0 0 1,0 0-1,0 0 1,0 0 0,0 0-1,0 0 1,0 0 0,0 0-1,0 0 1,0 0-1,0 0 1,0 0 0,0 0-1,1 0 1,-1 0-1,0 0 1,0 0 0,0 0-1,0 0 1,0 0-1,0 0 1,0 0 0,0 0-1,0 0 1,0 0 0,0 0-1,0 0 1,0 0-1,1 0 1,-1 0 0,0 0-1,0 0 1,0 0-1,0 0 1,0 0 0,0 0-1,0 0 1,2 8-175,1 16 79,-1 16 23,-5 44-1,0-27 82,1-18 52,-9 55-1,8-78 41,-1 1 0,-1-1-1,0 0 1,-1 0 0,-15 28 0,19-41-35,1 0 1,-1 0-1,0-1 0,0 1 1,0-1-1,0 1 1,-1-1-1,-3 3 1,4-4-29,1 0 0,0-1 1,-1 1-1,1-1 1,0 1-1,-1-1 0,1 0 1,-1 1-1,1-1 1,-1 0-1,1 0 0,0 0 1,-1 0-1,1 0 1,-1 0-1,1-1 0,-1 1 1,1 0-1,-1-1 1,1 1-1,-3-2 0,1 0-7,-1 0 1,1 0-1,-1 0 0,1-1 0,0 1 0,0-1 0,0 0 0,1 0 0,-1 0 0,1 0 1,-1 0-1,1-1 0,0 1 0,-2-5 0,-2-4-126,3 9 61,1-1 0,0 0 0,0 0 0,-2-7 1,4 10 35,0 1 1,0 0 0,0-1-1,-1 1 1,1 0 0,0-1 0,0 1-1,0 0 1,0-1 0,0 1 0,1-1-1,-1 1 1,0 0 0,0-1 0,0 1-1,0 0 1,0 0 0,0-1-1,0 1 1,1 0 0,-1-1 0,0 1-1,0 0 1,1 0 0,-1-1 0,1 1-7,-1-1 1,1 1 0,0 0 0,0 0-1,-1 0 1,1 0 0,0-1 0,0 1-1,0 0 1,-1 0 0,1 0 0,0 1-1,0-1 1,-1 0 0,3 0 0,100 16-149,-8-6 190,-2 0 121,-13-3-105,-7-1 153,-47-5-1228,-11-6-3973,-15 5 4575,0-1 320,1 1 0,-1 0 0,0 0 1,0 0-1,0 0 0,0 0 0,0-1 0,0 1 1,0 0-1,0 0 0,0 0 0,0 0 1,0-1-1,0 1 0,0 0 0,0 0 1,0 0-1,0 0 0,0-1 0,0 1 1,0 0-1,0 0 0,0 0 0,0 0 1,0 0-1,-1-1 0,1 1 0,0 0 1,0 0-1,-1-1-747,1 1 747,0 0 0,0 0 1,0 0-1,-1 0 0,1 0 0,0 0 1,0 0-1,0 0 0,-3-2-1094,-1-2-1529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06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36 896,'0'0'2725,"5"-7"-1157,-4 6-1319,0 1 0,0-1 0,0 0 0,0 0 0,0 0-1,0 0 1,0 0 0,0 0 0,0 0 0,0 0 0,1-2 0,-4 2-26,-7 2 71,7-1-95,-1 0-84,-1 0 0,1 0 0,-1 0 0,1 0 0,-1 1 0,1 0 0,0-1 0,-1 1 0,1 0 0,0 1 0,-5 1 0,-3 7-60,-2 0-60,1 1 1,0 1-1,1 0 0,-11 16 1,6-6 40,4-6-43,1 0 0,0 1-1,-11 26 1,19-37 7,1 0 0,0 0 0,1 1 0,-1-1 0,1 0-1,0 1 1,1-1 0,0 1 0,0-1 0,0 1 0,1 0-1,-1-1 1,2 0 0,2 10 0,-2-10 50,0 0 0,0 0 1,0-1-1,1 1 0,0-1 0,1 0 0,-1 0 0,1 0 1,0 0-1,0-1 0,0 0 0,0 1 0,1-1 1,0-1-1,0 1 0,0-1 0,0 0 0,1 0 0,-1 0 1,1-1-1,6 2 0,7 2 239,0-2 0,0 0 0,0-1-1,30 1 1,79-7 883,-126 3-1159,5 0 102,0-1-1,0 1 1,-1-1-1,1-1 1,0 1-1,0-1 1,0 0-1,-1-1 1,1 1-1,-1-1 1,0-1-1,0 1 1,0-1-1,0 0 1,-1 0-1,8-8 1,-6 4-37,0-1 1,-1 0-1,0 0 1,0-1-1,-1 1 1,0-1-1,-1-1 1,0 1-1,-1 0 1,0-1-1,-1 0 1,0 0-1,1-20 0,-2 12 6,-2 0 0,0 0 0,-1 0 0,0 0 0,-2 1 0,0-1 0,-8-17 0,10 31-120,0 1-1,0 0 1,0 0-1,-1 1 1,1-1-1,-1 0 0,0 1 1,0 0-1,0 0 1,-1-1-1,1 2 1,-1-1-1,1 0 0,-1 1 1,0 0-1,0 0 1,0 0-1,-1 0 1,1 1-1,0-1 0,-1 1 1,1 0-1,-1 0 1,1 1-1,-1 0 1,1-1-1,-1 1 0,1 1 1,-1-1-1,1 1 1,-1 0-1,1 0 1,0 0-1,-9 3 0,-4 4-40,1 0-1,0 1 0,-16 12 0,16-11 59,-6 6 24,0 0 0,1 2 0,-23 24 0,27-24-3047,-26 38 0,34-40 1245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07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24 2080,'10'-3'2394,"-16"3"2225,6 0-4453,0 0-147,-1 0 0,1 0-1,0 0 1,0 0 0,0 0 0,0 0-1,-1 0 1,1 0 0,0 0-1,0 0 1,0 0 0,0 0-1,-1-1 1,1 1 0,0 0 0,0 0-1,0 0 1,0 0 0,0 0-1,-1 0 1,1 0 0,0 0 0,0 0-1,0-1 1,0 1 0,0 0-1,0 0 1,-1 0 0,1 0-1,0 0 1,0-1 0,0 1 0,0 0-1,0 0 1,0 0 0,0 0-1,0-1 1,0 1 0,0 0 0,0 0-1,0 0 1,0-1 0,0 1-25,0 0 0,0 0 0,0 0 1,-1 0-1,1 0 0,0 0 1,0-1-1,0 1 0,0 0 0,0 0 1,0 0-1,0 0 0,-1 0 0,1 0 1,0 0-1,0 0 0,0 0 0,0 0 1,0 0-1,-1 0 0,1 0 0,0 0 1,0 0-1,0 0 0,0 0 1,-1 0-1,1 0 0,0 0 0,0 0 1,0 0-1,0 0 0,0 0 0,-1 0 1,1 0-1,0 0 0,0 0 0,0 0 1,0 0-1,0 0 0,0 0 0,-1 1 1,1-1-1,0 0 0,0 0-19,-1 0-1,1 1 0,-1-1 1,1 0-1,-1 1 0,1-1 1,-1 1-1,1-1 0,0 0 0,-1 1 1,1-1-1,0 1 0,-1-1 1,1 1-1,0-1 0,0 1 1,-1 0-1,-4 12-254,4-12 275,1 0-1,-1-1 0,1 1 1,-1 0-1,1 0 0,0-1 0,-1 1 1,1 0-1,0 0 0,0 0 1,0 0-1,-1-1 0,1 1 0,0 0 1,0 0-1,0 0 0,1 0 1,-1 0-1,0-1 0,0 1 0,1 1 1,0 11 13,-1-13 17,0 0 0,0 1 0,0-1 1,0 0-1,0 1 0,0-1 0,0 0 1,0 1-1,0-1 0,0 1 0,0-1 1,0 0-1,0 1 0,0-1 0,0 0 1,0 1-1,0-1 0,0 0 0,1 1 0,-1-1 1,0 0-1,0 1 0,0-1 0,1 0 1,-1 0-1,0 1 0,0-1 0,1 0 1,-1 0-1,0 0 0,1 1 0,-1-1 1,0 0-1,1 0 0,-1 0 0,0 0 1,1 1-1,-1-1 0,0 0 0,1 0 1,-1 0-1,1 0 0,0 0 56,1 0 0,-1 0 0,0 0 0,1 0 1,-1 0-1,0 0 0,1 0 0,-1 0 0,0-1 0,1 1 0,-1-1 0,0 1 0,0-1 0,1 1 0,-1-1 1,0 0-1,0 1 0,0-1 0,0 0 0,0 0 0,0 0 0,0 0 0,0 0 0,0 0 0,0 0 1,-1 0-1,1 0 0,0 0 0,-1-1 0,1 1 0,-1 0 0,1 0 0,-1-1 0,1-1 0,0 0-42,-1 1-1,1-1 0,-1 0 0,1 0 1,-1 0-1,0 0 0,0 0 1,0 0-1,-1 0 0,1 1 0,-1-1 1,0 0-1,1 0 0,-1 0 0,-2-3 1,3 6-51,0 0 1,0 0 0,0-1 0,0 1 0,0 0 0,0 0-1,0-1 1,-1 1 0,1 0 0,0 0 0,0 0 0,0-1-1,0 1 1,-1 0 0,1 0 0,0 0 0,0 0 0,0-1 0,0 1-1,-1 0 1,1 0 0,0 0 0,0 0 0,-1 0 0,1 0-1,0 0 1,0 0 0,-1 0 0,1-1 0,0 1 0,0 0-1,-1 0 1,1 0 0,0 0 0,0 0 0,-1 1 0,1-1-1,0 0 1,0 0 0,0 0 0,-1 0 0,1 0 0,0 0 0,0 0-1,-1 0 1,1 0 0,0 1 0,0-1 0,0 0 0,-1 0-1,1 0 1,0 0 0,0 1 0,-7 13-64,5-10 123,-3 3-645,-4 8-1088,9-15 1453,0 1 1,0-1-1,0 1 1,0-1-1,0 1 1,0-1-1,0 1 1,0-1-1,0 1 1,0-1-1,0 0 1,0 1-1,0-1 1,0 1-1,1-1 1,-1 1-1,0-1 1,0 0-1,0 1 1,1-1-1,-1 1 0,9 6-2402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17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721 0 832,'4'4'4539,"-5"-4"-4543,0 1 1,0-1 0,1 1-1,-1 0 1,0 0 0,0-1-1,1 1 1,-1 0 0,0 0-1,1 0 1,-1 0 0,1-1 0,-1 1-1,1 0 1,-1 0 0,1 0-1,0 1 1,-7 10 132,4-10-50,1 0 0,-1 1 1,1-1-1,0 0 0,0 1 0,0-1 1,-2 5-1,3-4-100,-1-1 1,0 1 0,0-1-1,0 1 1,-4 3 0,-73 65 398,70-63-345,0 1 0,1 0-1,0 1 1,0 0-1,-6 13 1,4-8 114,-18 21 1,17-21-75,-17 27 0,16-23-208,-20 38 76,-12 31-58,12-32 293,7-16-148,12-17 54,-20 25 0,-18 8 307,24-33-282,21-18-99,0 0 0,0 0 0,-7 9 0,2 0 22,2-3 141,0 0 1,-12 21-1,8-7-16,-8 11 54,3 2 1,-16 42 0,31-70 86,-1-1 0,0 0 0,-6 12 0,7-17-223,5-8-664,2-2 101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1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 1248,'0'0'389,"0"-3"2454,-7 3-1496,9 0 346,-2 4-1675,0 0 1,0-1-1,-1 1 0,1 0 1,-1 0-1,0 0 1,0-1-1,-1 1 1,1-1-1,-3 5 0,2-3-10,1-1 0,0 1 0,0 0 0,1-1 0,-1 1 0,1 0 0,0-1 0,1 8 0,-1 11 59,-7 55 20,-2 20 338,9 72 734,1-79-601,9-25 2514,-14-71-3594,3 5-118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20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10 122 3712,'0'0'295,"-1"0"1,0-1-1,0 1 1,1-1-1,-1 1 0,0 0 1,1-1-1,-1 0 1,1 1-1,-1-1 0,1 1 1,-1-1-1,0-1 1,1-2 2133,4 1-2111,1 1 0,-1 0 0,0 0 0,1 1 0,-1-1-1,1 1 1,8-2 0,55-9 3,-45 9-182,24-2 22,13-2 115,38-20 569,-62 16-630,50-9 0,-59 20 622,-32 0-4512,-2-3 481,1-2 1018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2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 3904,'1'0'74,"-1"0"0,0 0 0,0 0 0,0 0 0,0 0 0,0 0 0,0-1 0,0 1 0,0 0 0,1 0 0,-1 0 0,0 0 0,0 0 0,0 0 0,0 0 0,0 0 0,0 0 0,1 0 0,-1 0 0,0 0 0,0 0 0,0 0 0,0 0 0,0 0 0,1 0 0,-1 0 0,0 0 0,0 0 1,0 0-1,0 0 0,0 0 0,0 0 0,1 0 0,-1 0 0,0 1 0,0-1 0,0 0 0,0 0 0,0 0 0,0 0 0,0 0 0,0 0 0,1 0 0,-1 0 0,0 1 0,0-1 0,0 0 0,0 0 0,0 0 0,0 1-41,1-1-1,-1 0 1,0 1 0,1-1-1,-1 0 1,0 1 0,0-1-1,1 0 1,-1 1 0,0-1-1,0 1 1,0-1 0,0 1-1,1-1 1,-1 0 0,0 1-1,0-1 1,0 1 0,0-1-1,0 1 1,0-1 0,0 1-1,0 0 1,-5 18 436,1 0 1,1 0-1,-1 22 0,2 65 54,2-33-290,3 161 611,-2-96 32,-2-78 446,1-58-650,-8-10-5606,3 4 2684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22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 3712,'-9'-7'5968,"4"9"-5377,2-1-650,6-1 7,-3 0 68,2 5 480,25 27 707,-18-22-922,17 24 0,31 43 64,-42-60-264,-1 1 0,-1 1 0,0 1 1,-2 0-1,12 26 0,-7-2 110,-3 1 0,-1 0 0,-2 1 0,6 84 0,-17-101-30,0-1 0,-2 1 0,-2-1 0,-7 30 0,4-31-66,-20 47 0,6-18 83,-62 173 563,76-210-613,-1 1 0,-1-1 0,-12 17 0,10-21-3712,10-10 1622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3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66 1248,'0'0'389,"-9"-11"758,13 9 778,-4-13 3136,-9 8-2586,11 6-1922,-5 0 485,2 0-882,0 1 0,1 0 0,-1-1 1,0 1-1,0 0 0,1-1 0,-1 1 1,1 0-1,-1-1 0,0 1 1,1-1-1,-1 0 0,1 1 0,-1-1 1,1 1-1,-1-1 0,1 0 1,-1 0-1,1 0 39,0 0-114,0 0-1,0 1 1,-1-1-1,1 0 1,0 0 0,0 1-1,-1-1 1,1 0 0,0 0-1,-1 1 1,1-1-1,0 0 1,-1 1 0,1-1-1,-1 1 1,0-1-1,1 0 1,-1 1 0,1-1-1,-2 0 1,-6 0 372,6 1-443,1 0-1,-1-1 1,1 1 0,-1 0 0,0 0-1,1 0 1,-1 0 0,1 0-1,-1 0 1,0 0 0,1 1-1,-1-1 1,1 1 0,-1-1 0,1 1-1,-1 0 1,1-1 0,-1 1-1,1 0 1,0 0 0,-2 1-1,-9 12 132,0 0 0,0 1 0,1 0 0,1 1 0,1 0 0,-10 23-1,-5 8 197,14-28-162,-13 31 0,20-42-131,0 1 1,1 0-1,0 0 1,1 0-1,-1 1 1,1 9-1,1-16-10,1 0-1,-1 0 0,0 0 1,1 1-1,0-1 0,-1 0 0,1 0 1,1 0-1,-1 0 0,0 0 1,1-1-1,-1 1 0,1 0 1,0-1-1,0 1 0,0-1 0,0 1 1,0-1-1,1 0 0,-1 0 1,1 0-1,-1 0 0,1-1 0,0 1 1,0-1-1,0 1 0,0-1 1,0 0-1,0 0 0,0 0 1,0-1-1,0 1 0,0-1 0,0 0 1,0 1-1,6-2 0,19-2 181,-20 3-184,1-1 0,-1 0 0,0 0 0,0-1 0,0 0 0,0-1 0,0 1 0,0-1 0,0-1 0,13-7 0,-8 0-1818,2-1-2376,-2 2-3766,-4 9 4709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3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43 105 1824,'-2'-3'139,"2"2"-63,-1 1 0,1 0-1,0-1 1,-1 1 0,1 0 0,0-1 0,-1 1 0,1-1-1,0 1 1,-1-1 0,1 1 0,0-1 0,0 1 0,0-1-1,0 1 1,-1-1 0,1 1 0,0-1 0,0 1 0,0-1 0,0 1-1,0-1 1,0 1 0,0-1 0,0 1 0,1-1 0,-1 1-1,0-1 1,0 1 0,0-1 0,1 1 0,-1-1 0,0 1 0,0-1-1,1 1 1,-1-1 0,0 1 0,1 0 0,-1-1 0,0 1-1,1-1 1,-1 1 0,1 0 0,0-1 0,0 0 321,1-1 1,-1 1-1,1-1 1,-1 1-1,0-1 1,0 0-1,0 1 1,0-1 0,0 0-1,0 0 1,0 0-1,0 0 1,0-3-1,1-27 4791,-2 32-5179,-5-11 1044,5 10-1037,0 1 0,0 0 0,0 0-1,0-1 1,0 1 0,0 0 0,-1 0 0,1-1-1,0 1 1,0 0 0,0 0 0,0 0 0,0-1-1,-1 1 1,1 0 0,0 0 0,0 0 0,0 0-1,0-1 1,-1 1 0,1 0 0,0 0 0,0 0 0,-1 0-1,1 0 1,0 0 0,0 0 0,-1 0 0,1 0-1,0 0 1,0 0 0,-1 0 0,1 0 0,0 0-1,0 0 1,-1 0 0,1 0 0,0 0 0,-1 0-1,1 0 2,0 1 0,0 0 0,-1-1 0,1 1 0,0-1 0,0 1 0,0 0-1,0-1 1,-1 1 0,1 0 0,0-1 0,0 1 0,0 0 0,0-1 0,1 1-1,-1 1 1,1 9 368,-1-10-161,0-1-131,0 1 0,1-1 0,-1 1 0,0-1-1,1 1 1,-1-1 0,0 0 0,1 1 0,-1-1-1,0 0 1,1 1 0,-1-1 0,1 0 0,-1 1-1,1-1 1,-1 0 0,1 0 0,-1 0 0,1 1-1,3-1-205,-6 0-20,-3 0 379,-14-23 250,19 23-510,0-1 0,0 1-1,-1 0 1,1-1-1,0 1 1,-1 0-1,1-1 1,0 1 0,-1 0-1,1-1 1,0 1-1,-1 0 1,1 0-1,0 0 1,-1-1 0,1 1-1,-1 0 1,1 0-1,-1 0 1,1 0 0,0 0-1,-1 0 1,1 0-1,-1 0 1,1 0-1,-1 0 1,1 0 0,-1 0-1,1 0 1,0 0-1,-1 0 1,1 0-1,-1 0 1,1 1 0,-1-1-1,1 0 1,0 0-1,-1 0 1,1 1 0,0-1-1,-1 0 1,1 1-1,0-1 1,-1 0-1,1 1 1,0-1 0,0 0-1,-1 1 1,1-1-1,0 1 1,-2 1 2,1 0 1,0 0 0,-1 1-1,1-1 1,0 0-1,0 0 1,0 4 0,-2 5 126,3-9-101,-1 0-1,1-1 0,-1 1 0,1 0 1,0 0-1,0-1 0,0 1 0,0 0 1,0 0-1,0-1 0,0 1 0,1 2 1,4 5 709,3-11-136,-2 0-404,-4 1-138,0 0 0,0 1-1,-1-1 1,1 0 0,0 0 0,0 0 0,0-1 0,-1 1-1,1 0 1,-1-1 0,1 1 0,-1-1 0,0 1 0,1-1-1,-1 0 1,2-2 0,-2 0-26,0 1-1,0-1 0,0 0 1,0 0-1,0 1 1,-1-1-1,0 0 1,0-5-1,0 9-38,0-1-1,1 1 1,-1-1 0,0 1-1,0-1 1,0 1 0,0-1-1,0 1 1,0-1 0,-1 1-1,1-1 1,0 1 0,0-1 0,0 1-1,0-1 1,-1 1 0,1 0-1,0-1 1,0 1 0,-1-1-1,1 1 1,0 0 0,-1-1-1,1 1 1,0-1 0,-1 1-1,1 0 1,0 0 0,-1-1-1,0 1 1,0 2-1456,9 5-1874,2-3-644,2 4 1274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5:3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66 1664,'0'-1'25,"0"1"-1,0 0 1,1 0 0,-1 0 0,0 0-1,0 0 1,0 0 0,0-1 0,0 1-1,0 0 1,0 0 0,0 0-1,0 0 1,0 0 0,0-1 0,0 1-1,0 0 1,0 0 0,0 0 0,0 0-1,0 0 1,-1 0 0,1-1 0,0 1-1,0 0 1,0 0 0,0 0-1,0 0 1,0 0 0,0 0 0,0 0-1,0-1 1,0 1 0,-1 0 0,1 0-1,0 0 1,0 0 0,0 0 0,0 0-1,0 0 1,0 0 0,-1 0-1,1 0 1,0 0 0,0 0 0,0 0-1,0 0 1,-1 0 0,1 0 12,0 0 0,0 0 1,0 0-1,0 0 0,0 0 1,0 0-1,0 0 0,0 0 1,0 0-1,0 0 0,-1 0 1,1 0-1,0 0 0,0 0 0,0-1 1,0 1-1,0 0 0,0 0 1,0 0-1,0 0 0,0 0 1,0 0-1,0 0 0,0 0 1,-1 0-1,1 0 0,0 0 0,0 0 1,0 0-1,0 0 0,0-1 1,0 1-1,0 0 0,0 0 1,0 0-1,0 0 0,0 0 1,0 0-1,0 0 0,0 0 0,0 0 1,0 0-1,0-1 0,0 1 1,0 0-1,0 0 0,0 0 1,0 0-1,0 0 0,0-1 141,-1 0-1,1 0 0,-1 1 0,1-1 1,-1 0-1,0 1 0,1-1 1,-1 0-1,0 1 0,0-1 1,1 1-1,-1-1 0,0 1 1,0-1-1,0 1 0,0 0 1,1 0-1,-1-1 0,-2 1 0,-15-5 1125,-7 9-161,22-4-1056,0 0 0,1 1 0,-1-1 0,1 1 0,-1 0 0,1 0 0,-1 0 0,1 0 0,-1 0-1,1 1 1,0-1 0,0 1 0,0-1 0,0 1 0,-3 3 0,-4 5 179,-15 21 0,14-17-17,-65 94 1609,72-103-1794,1 0 1,-1 0-1,1 0 1,0 0 0,0 0-1,0 0 1,1 0-1,-1 1 1,1-1 0,1 1-1,-1-1 1,1 8-1,0-9 3,1 0-1,-1 1 1,1-1-1,0 0 1,1 0-1,-1 0 1,0 0-1,1 0 0,0 0 1,0 0-1,0-1 1,1 1-1,-1-1 1,1 1-1,0-1 0,4 4 1,-3-4 23,0 0 1,1 0-1,-1 0 0,1 0 1,-1-1-1,1 0 0,0 0 1,0 0-1,0-1 1,0 0-1,0 0 0,1 0 1,-1 0-1,0-1 0,0 0 1,1 0-1,-1 0 1,8-2-1,10-3 72,-1 0 0,0-1 0,22-10 0,-8 3 123,-20 7-131,0 1 0,-1-2 0,0 0-1,0-1 1,0-1 0,-1 0-1,-1 0 1,20-19 0,-30 25-106,-1 0 1,1 0 0,-1 0-1,0 0 1,0-1 0,0 1-1,-1-1 1,1 0 0,-1 1-1,0-1 1,0 0 0,0 0-1,0 0 1,-1 0 0,1 0-1,-1 0 1,0 0 0,0 0-1,-1-6 1,-1 4-29,1 0 0,-1 0 0,1-1 0,-2 1 0,1 1 0,-1-1 0,0 0 0,0 1 0,0-1 1,-1 1-1,0 0 0,-4-5 0,-4-2-19,-1 1 0,0 0 0,0 1 0,-1 0 0,-22-11 1,25 16-6,0 0 1,0 0-1,0 1 1,-1 1 0,1 0-1,-1 0 1,0 2 0,-20-2-1,27 3-146,0 0-1,0 0 0,0 1 0,0 0 1,1 0-1,-1 0 0,0 1 1,1-1-1,-1 1 0,-4 2 0,0 3-807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8:4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49 6560,'-44'-20'2976,"35"6"-2592,9 11-352,5 3-96,8-8-448,9 5 256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01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6 136 3712,'0'0'74,"0"0"0,0 0-1,-1 0 1,1 0 0,0 0 0,0 0 0,-1 0-1,1 0 1,0 0 0,0-1 0,0 1 0,-1 0 0,1 0-1,0 0 1,0 0 0,0 0 0,-1 0 0,1 0 0,0 0-1,0-1 1,0 1 0,0 0 0,-1 0 0,1 0 0,0 0-1,0 0 1,0-1 0,0 1 0,0 0 0,0 0-1,-1 0 1,1-1 0,0 1 0,0 0 0,0 0 0,0 0-1,0-1 1,0 1 0,0 0 0,0 0 0,0-1 0,0 1-1,0 0 1,0 0 0,0 0 0,0-1 0,0 1-1,0 0 1,0 0 0,1 0 0,-1-1 0,0-4 1265,1 4-1203,-1-1 0,0 1 0,1 0 0,0-1 0,-1 1 0,1-1 0,0 1 0,0 0 0,-1 0 0,3-2 0,-1 1-24,-1 0 1,1 0-1,-1-1 0,0 1 1,0 0-1,0 0 0,0-1 1,1-3-1,5-24 449,-4 22-415,-2 0 0,1-1 0,-1 1 0,1-12 0,11 65-504,-5 15 1017,2 98 0,-6 35 1634,-4-192-2229,-1-1 0,1 0 1,0 1-1,0-1 0,0 0 1,0 1-1,0-1 0,-1 0 1,1 1-1,0-1 0,0 0 1,-1 1-1,1-1 0,0 0 0,0 1 1,-1-1-1,1 0 0,0 0 1,-1 0-1,1 1 0,0-1 1,-1 0-1,1 0-118,0 0 0,-1 0 0,1 1 0,0-1 0,0 0 0,0 0 0,0 0 0,0 0 0,-1 0 0,1 0 0,0 0 0,0 0 0,0 0 0,0 0 0,0 0 0,-1 0 0,1 0 0,0 0 0,0 0 0,0 0 0,0 0 0,0 0 0,-1 0 0,1 0 0,0 0 0,0 0 0,0 0 0,0 0 0,0-1 0,-1 1 0,1 0 0,0 0 1,0 0-1,0 0 0,0 0 0,0 0 0,0 0 0,0-1 0,-1 1 0,1 0 0,0 0 0,0 0 0,0 0 0,0 0 0,0-1 0,0 1 0,0 0 0,0 0 0,0 0 0,0 0 0,0-1 0,3 1-1375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01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6816,'0'0'76,"0"0"1,1 0-1,-1 0 1,0 0-1,0 0 1,0 0 0,0 0-1,1 0 1,-1 0-1,0 0 1,0 0-1,0 0 1,1 0-1,-1 0 1,0 1-1,0-1 1,0 0 0,0 0-1,1 0 1,-1 0-1,0 0 1,0 0-1,0 0 1,0 0-1,1 1 1,-1-1-1,0 0 1,0 0-1,0 0 1,0 0 0,0 0-1,0 1 1,0-1-1,0 0 1,0 0-1,1 0 1,-1 0-1,0 1 1,0-1-1,0 0 1,0 0-1,0 0 1,0 1 0,0-1-1,0 0 1,0 0-1,0 0 1,0 1-1,0-1 1,0 0-1,-1 0 1,1 0-1,0 1 1,0 17-370,0-9 751,-6 86 1668,3-58-1381,1 54 0,7 17-158,-3-23-206,-3-47 1222,1-36-1269,0-4-1015,0-2 79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0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0 218 4480,'0'-10'3285,"8"7"-1162,-6 2-1920,1 0 1,-1-1 0,0 0-1,0 1 1,0-1-1,0 0 1,0 0 0,-1 0-1,1 0 1,-1 0 0,1-1-1,1-3 1,4-4 157,1-2-125,1 0 0,1 1 1,0 1-1,1 0 1,-1 0-1,2 1 1,-1 0-1,15-8 1,-21 14-233,-1 1 1,1-1 0,0 1 0,0 0 0,0 1 0,1-1 0,-1 1 0,0 0 0,0 0 0,1 0 0,-1 1 0,1 0 0,-1 0 0,0 0 0,1 1 0,-1 0 0,0 0 0,1 0 0,-1 1 0,0-1 0,0 1-1,0 1 1,0-1 0,-1 1 0,1-1 0,-1 1 0,8 7 0,61 57 44,-48-44 313,0 0 1,31 21-1,-50-40-196,-1-1 1,1 0-1,1-1 0,-1 1 1,0-1-1,0 0 0,1-1 1,-1 0-1,1 0 0,0 0 1,-1-1-1,1 0 0,-1 0 1,1 0-1,0-1 0,-1 0 1,10-3-1,-6 1-77,1 0 1,-1-1-1,-1-1 1,1 1-1,-1-1 0,1-1 1,-1 0-1,-1 0 1,15-14-1,-9 5-45,-2-2-1,0 1 1,0-1-1,-2-1 1,17-35-1,-24 46-607,-1 0-1,0 0 1,2-7-1,-2-7-7555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0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14 128 3232,'-13'-3'2786,"15"0"-1164,0-1-1012,1 1-324,-1 0 0,1 1 0,0-1 0,-1 1-1,1-1 1,1 1 0,-1 0 0,0 0 0,0 0-1,1 1 1,-1-1 0,1 1 0,-1-1-1,8 0 1,7-2 698,35-1 0,-37 4-663,113-3 1125,489-10 500,-127-9-1333,-450 19-551,-5 2 121,56-12-1,-75 10-161,-13 4-326,-1-1 1,1 0-1,0 0 0,-1 0 1,1 0-1,5-4 0,-5 4-1001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03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38 202 3904,'-1'-1'197,"0"1"1,0 0-1,0 0 1,0 0-1,0 0 1,0 0-1,0 0 1,0 0-1,0 0 1,0 0-1,-2 0 1167,5-10 1073,22-28-567,22-44 0,-46 81-1850,3-5-13,0 0 0,0 1 0,1 0 0,0 0 0,-1 0 0,2 0 0,-1 0 0,0 1 0,1 0 0,0 0 0,0 0 0,10-6 0,-14 10-12,0 0 0,0-1 0,0 1 0,0 0 0,-1 0 0,1 0 0,0-1 1,0 1-1,0 0 0,0 0 0,0 0 0,0 1 0,0-1 0,0 0 1,-1 0-1,1 0 0,0 1 0,0-1 0,0 0 0,0 1 0,-1-1 0,2 2 1,0-1 5,0 0 1,-1 1 0,0 0-1,1-1 1,-1 1 0,0 0 0,0-1-1,0 1 1,2 3 0,0 3 15,-1 0 0,1 0 0,2 15 0,-3-1 90,-1 1-1,-1 0 1,-1-1 0,-7 39-1,4-39 21,-1 0 0,-1 0 1,-1 0-1,0-1 0,-2 0 0,-1 0 0,0-1 0,-2 0 0,0-1 0,-1-1 0,-25 29 1,-28 19 607,65-66-727,1 0 0,0 0-1,0 0 1,0 0 0,0 0-1,0 0 1,0 0 0,0 0-1,-1 0 1,1 1 0,0-1-1,0 0 1,0 0 0,0 0-1,0 0 1,0 0 0,0 0-1,0 0 1,0 1 0,0-1-1,0 0 1,0 0 0,0 0-1,0 0 1,0 0 0,0 0-1,0 1 1,0-1 0,0 0-1,0 0 1,0 0 0,0 0-1,0 0 1,0 1 0,0-1-1,0 0 1,0 0 0,0 0-1,0 0 1,0 0-1,0 0 1,0 1 0,8 0 206,17-4 30,-15 2-136,35-5 403,-22 3-297,28-1-1,-43 4-216,-1 1 0,1-1 0,0 1-1,0 1 1,-1 0 0,1 0 0,11 4-1,-1 4 26,-15-8-133,-1 0-1,1-1 1,0 1 0,0-1 0,0 1-1,1-1 1,-1 0 0,0 0 0,0-1-1,1 1 1,-1 0 0,0-1 0,7 0-1,-2-1-1039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04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5632,'-1'0'52,"1"0"1,0 0-1,0 0 0,0 0 1,0 0-1,0 0 1,0 0-1,0 0 1,-1 0-1,1 0 0,0 0 1,0 0-1,0 1 1,0-1-1,0 0 0,0 0 1,0 0-1,-1 0 1,1 0-1,0 0 1,0 0-1,0 0 0,0 0 1,0 0-1,0 0 1,0 1-1,0-1 0,0 0 1,0 0-1,0 0 1,-1 0-1,1 0 1,0 0-1,0 0 0,0 1 1,0-1-1,0 0 1,0 0-1,0 0 0,0 0 1,0 0-1,0 0 1,0 1-1,0-1 0,-1 12 349,1 19-1151,0-26 1098,-6 399 4820,6-230-4529,1-83 1362,-1-92-1975,0 1 0,0 0 0,0 0 1,0 0-1,0 0 0,0 0 0,0 0 0,0 0 1,0-1-1,0 1 0,0 0 0,0 0 0,0 0 1,0 0-1,0 0 0,0 0 0,0 0 0,0 0 1,0 0-1,0-1 0,0 1 0,1 0 0,-1 0 1,0 0-1,0 0 0,0 0 0,0 0 0,0 0 1,0 0-1,0 0 0,0 0 0,1 0 0,-1 0 0,0 0 1,0 0-1,0 0 0,0 0 0,0 0 0,0 0 1,0 0-1,1 0 0,-1 0 0,0 0 0,0 0 1,0 0-1,0 0 0,0 0 0,0 0 0,0 0 1,0 0-1,1 0 0,-1 0 0,0 0 0,0 0 1,0 0-1,0 1 0,0-1 0,0 0 0,0 0 1,0 0-1,0 0 0,0 0 0,0 0 0,0 0 1,0 0-1,1 0 0,-1 1 0,3-10 298,0 0 1,-1 1-1,4-19 0,3-13-176,-2 17-208,1 0-1,1 1 0,1 1 1,15-25-1,-17 33-102,0 1 0,1 1 0,0 0 0,1 0 0,0 0 0,0 1 0,1 1 0,15-10 0,-24 17 128,0 1 0,0 0 0,0 0 0,0 0 0,0 0 0,0 1 0,1-1 0,-1 0 0,0 1 0,0-1 0,1 1 0,-1 0 0,0 0 0,1 0 0,-1 0 0,4 1 0,-5-1 35,1 1-1,0 0 1,-1-1 0,1 1-1,-1 0 1,0 0 0,1 0-1,-1 0 1,0 0 0,1 0-1,-1 0 1,0 0 0,0 1-1,0-1 1,0 0 0,0 1-1,0-1 1,-1 1 0,1-1-1,0 1 1,-1-1 0,1 3-1,0 0 32,0-1-1,-1 1 0,1 0 1,-1-1-1,0 1 0,-1 0 1,1-1-1,0 1 1,-1-1-1,0 1 0,0-1 1,0 1-1,0-1 0,-1 1 1,1-1-1,-1 0 1,-2 4-1,1-3 102,0 0-1,0 1 1,0-1-1,-1-1 1,1 1 0,-1 0-1,0-1 1,0 0 0,0 0-1,-9 5 1,11-7-191,-1 0-1,1 0 1,-1 0 0,0 0-1,1 0 1,-1 0 0,0-1 0,-3 1-1,5-1-276,2 2 313,0 0-1,0 1 1,0-1-1,0 0 1,0 0-1,0 1 1,1-1-1,-1 0 0,1 0 1,0-1-1,2 4 1,45 37 997,-35-32-775,-1 1 0,0 1 0,13 15 0,-24-24 246,1 1-540,-2-7-1640,-2-3-821,1 2 290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0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0 312 5888,'0'0'39,"0"0"0,0 0-1,0 0 1,0 0 0,0 0 0,0 0 0,0 0 0,0 0 0,0 0 0,0 0-1,0 0 1,0 0 0,0-1 0,0 1 0,0 0 0,1 0 0,-1 0-1,0 0 1,0 0 0,0 0 0,0 0 0,0 0 0,0 0 0,0 0 0,0 0-1,0 0 1,0 0 0,0 0 0,0 0 0,0 0 0,0 0 0,0 0-1,0 0 1,0 0 0,1 0 0,-1 0 0,0 0 0,0 0 0,0 0 0,0 0-1,0 0 1,0 0 0,0 0 0,0 0 0,0 0 0,0 0 0,0 0 0,0 0-1,0 0 1,0 0 0,1 0 0,-1 0 0,0 0 0,0 0 0,0 0-1,0 0 1,0 0 0,0 0 0,0 0 0,0 0 0,0 0 0,0 0 0,0 0-1,0 1 1,0-1 0,0 0 0,0 0 0,7 7 927,12 17-878,-13-15 663,45 63 3323,-51-72-4036,0 0 0,0-1 0,0 1 1,0 0-1,0 0 0,0 0 0,0 0 0,0 0 0,0 0 0,0 0 0,0 0 0,0 0 0,0 0 0,0 0 0,0 0 1,0 0-1,0 0 0,0 0 0,0 0 0,0-1 0,0 1 0,0 0 38,0 0-38,0 0 0,0 0 1,0 0-1,0 0 0,1 0 0,-1 0 0,0 0 0,0 0 0,0 0 0,0 0 0,0 0 0,0 0 0,0 0 0,0 0 1,0 0-1,0 0 0,0 0 0,0 0 0,0 0 0,0 0 0,0 0 0,1 0 0,-1 0 0,0 0 0,0 0 0,0 0 1,0 0-1,0 0 0,0 0 0,0 0 0,0 0 0,0 0 0,0 0 0,0 0 38,0 0-38,0 0 0,0 1 1,0-1-1,0-11 1050,-2-12-638,2 21-378,-2-12 57,-3-19-174,2 0 0,1-1 0,3-45-1,0 69 59,1 0-1,0 0 0,0 0 0,1 0 1,0 1-1,0-1 0,1 1 0,1 0 0,-1 0 1,2 0-1,-1 1 0,1-1 0,0 1 1,1 1-1,13-13 0,-16 16 32,1 0 1,1 0-1,-1 1 0,0 0 1,1 0-1,-1 0 0,1 0 1,0 1-1,0 0 0,0 0 1,0 1-1,1 0 0,9-1 1,-8 2-29,-1 0 0,1 1 1,-1 0-1,1 0 0,-1 1 0,0 0 1,1 0-1,-1 1 0,0 0 1,0 0-1,7 5 0,8 7 13,1 1 0,-2 1-1,0 1 1,29 34 0,-45-48-657,10 14-499,-6-3-2739,-4-3 1701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0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2063 3904,'1'-2'4073,"-2"2"-4005,12-6 1450,18-6-601,4 4 421,60-22 1,-62 19-1171,-23 9-123,-1 0 0,1-1 1,-1 0-1,8-4 1,-13 5-71,-1 1 1,1 0-1,0 0 0,-1 0 1,1 0-1,0 1 1,0-1-1,0 0 1,-1 1-1,1-1 1,0 1-1,0 0 1,0-1-1,0 1 1,0 0-1,0 0 1,0 1-1,0-1 1,0 0-1,0 0 1,-1 1-1,1-1 1,0 1-1,0 0 0,0 0 1,-1-1-1,1 1 1,0 0-1,-1 1 1,3 0-1,0 2-6,-1 1-1,1-1 0,-1 1 1,1 0-1,-1 0 0,-1 0 1,1 0-1,3 11 0,41 142 230,-9-27 42,38 47 1109,-76-177-1285,0 0 0,1 0 0,0 0-1,-1 1 1,1-1 0,0 0 0,-1 0 0,1 0 0,0-1 0,0 1 0,0 0 0,0 0 0,1 1-1,-1-2-17,-1 0-1,1 0 0,-1 0 1,0 0-1,1 0 0,-1 0 1,1 0-1,-1 0 0,0 0 1,1 0-1,-1 0 0,1 0 0,-1 0 1,0 0-1,1 0 0,-1 0 1,0 0-1,1-1 0,-1 1 1,0 0-1,1 0 0,-1 0 1,0-1-1,1 1 0,-1 0 1,0-1-1,1 1 0,1-3 121,0-1-1,0 1 1,0 0-1,0-1 1,-1 1 0,1-1-1,0-3 1,2-9 10,0 0 0,-1 0 0,-1-1 0,1-26 0,-1 4-32,0 14-79,10-171 248,1-94-94,9-36-406,1-26-47,-9 44-54,-9 205-3,25-134 0,25 36 46,-46 174 194,2 0 0,2 1 0,0 1 0,1 0 0,2 1 0,28-35 0,2-4-72,-46 62 115,1 0 1,-1 1-1,1-1 0,-1 0 0,0 1 1,1-1-1,-1 0 0,0 1 0,1-1 0,-1 0 1,0 0-1,0 0 0,0 1 0,0-1 1,0 0-1,0-1 0,1-1-696,7 2 266,6 2 124,23 3 0,-14 0 222,55 1 149,144-7 0,-137-1-241,233 8 154,-85 1 274,185 10-660,-375-12 454,127 10 94,-134-14-36,61-7-1,-18-1 29,6-2 164,-23 0-43,-49 8-49,-11 2-155,-1-1 1,1 1 0,0-1-1,0 1 1,0 0-1,0 0 1,0 0-1,0 0 1,1 0-1,-1 0 1,-1 1 0,4 0-1,-5 4-142,-5 68 92,1-21 44,-10 74 391,-2 50 231,20-94 330,-4-81-1947,-5-8-4240,0-1 2571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1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46 3552,'0'0'1147,"-6"-7"452,6 7-1545,0 1-1,0-1 0,0 0 0,0 0 0,0 0 0,0 0 0,0 0 1,0 0-1,0 0 0,0 0 0,1 1 0,-1-1 0,0 0 0,0 0 1,0 0-1,0 0 0,0 0 0,0 0 0,0 0 0,1 0 0,-1 0 1,0 0-1,0 0 0,0 0 0,0 0 0,0 0 0,0 0 0,1 0 0,-1 0 1,0 0-1,0 0 0,0 0 0,0 0 0,0 0 0,0 0 0,1 0 1,-1 0-1,0 0 0,0 0 0,0 0 0,0 0 0,0 0 0,0 0 1,0 0-1,1-1 0,-1 1 0,0 0 0,0 0 0,0 0 0,0 0 1,0 0-1,0 0 0,0 0 0,0-1 0,0 1 0,0 0 0,0 0 0,0 0 1,0 0-1,0 0 0,6-9 3463,-6 8-3471,0 1 0,0-1 1,0 0-1,1 1 0,-1-1 1,0 1-1,0-1 1,0 1-1,0-1 0,1 1 1,-1-1-1,0 1 0,0-1 1,1 1-1,-1-1 1,0 1-1,1 0 0,-1-1 1,1 1-1,-1 0 0,1-1 1,0 0 55,-1 1 0,1-1 1,-1 1-1,1-1 0,0 0 1,-1 1-1,0-1 0,1 0 0,-1 1 1,1-1-1,-1 0 0,0 0 1,1 1-1,-1-1 0,0 0 0,0 0 1,0 0-1,1 1 0,-1-1 1,0 0-1,0-1 0,0 0 299,-6 5-650,2 27-92,1-13 288,1 0 0,1 0 0,0 0-1,1 0 1,3 25 0,2-5 115,21 153 151,-15-136-218,24 78 0,-24-104 144,2 0 0,1 0 0,22 33 0,-17-31 137,-19-30-214,0 0 0,0 1 0,1-1 1,-1 0-1,0 1 0,0-1 0,0 1 0,0-1 0,1 0 1,-1 1-1,0-1 0,0 1 0,0-1 0,0 1 0,0-1 1,0 0-1,0 1 0,0-1 0,0 1 0,0-1 0,-1 0 1,1 1-1,0-1 0,0 1 0,0-1 0,0 0 0,-1 1 1,1-1-1,0 1 0,0-1 0,-1 0 0,1 1 0,0-1 1,-1 0-1,1 0 0,0 1 0,-1-1 0,1 0 0,0 0 1,-1 0-1,1 1 0,-1-1 0,1 0 0,0 0 0,-1 0 1,1 0-1,-1 0 0,1 0 0,0 0 0,-1 0 0,0 0 1,-29 2 285,26-2-238,-71 0 54,-90-12-1,122 8-197,-44-8 28,86 11-423,-1 1 0,1-1 1,0 0-1,0 1 0,0-1 0,-1 0 1,1 0-1,0 0 0,0 0 1,0 0-1,0 0 0,0 0 1,-1-2-1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16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16 4384,'-44'-3'5712,"79"14"-3833,-24-6-1213,1-2 0,17 5 0,22-3 715,0-3 1,92-7-1,-107 3-1104,135-3 406,75-6 170,-90-8-341,-139 15-2277,-14 4 687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0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393 729 2144,'0'0'1387,"-7"0"3889,0 1-5162,0-1 0,0 1 1,-8 2-1,-5 2 10,15-4-88,0 0 0,0 1-1,0-1 1,0 1 0,0 0 0,0 1 0,-8 4-1,-8 8-31,-12 8 33,1 0-1,1 2 0,-42 45 1,55-50 8,-24 37 1,37-51 22,2 0 1,-1 1-1,1-1 0,0 1 1,0 0-1,0 0 0,1 1 0,0-1 1,1 0-1,-1 15 0,2-20-29,0 1 0,0 0 0,1 0 0,0 0-1,-1-1 1,1 1 0,0 0 0,0-1 0,1 1 0,-1-1-1,1 1 1,-1-1 0,1 1 0,0-1 0,-1 0 0,1 0-1,0 0 1,1 0 0,-1 0 0,0 0 0,3 1 0,1 0 75,-1 0 0,1 0 0,0 0 1,0-1-1,0 0 0,0 0 0,0-1 1,10 2-1,-2-2 64,0-1-1,0 0 1,1-1 0,-1 0 0,0-1 0,0-1-1,0 0 1,0-1 0,0-1 0,-1 0-1,22-11 1,-24 8-109,0 0 0,0-1 0,-1 0-1,0-1 1,-1 0 0,0 0 0,8-13-1,47-81 188,93-219 356,-140 284-558,-4 10-10,-2 0 0,-1 0 1,-1-1-1,-2 0 0,6-53 0,-11 61-105,-2 0 0,0 1 0,-1-1-1,-1 0 1,-1 1 0,-1-1 0,-1 1 0,-1 0 0,-8-21 0,11 35-66,0 0 0,-1 0 0,1 0 1,-1 1-1,-8-10 0,11 15 93,1 0 1,-1 0-1,0 0 0,0 0 0,0 0 0,0 0 1,-1 0-1,1 0 0,0 1 0,0-1 0,0 0 1,-1 1-1,1-1 0,0 1 0,-1-1 1,1 1-1,0 0 0,-1 0 0,1-1 0,-1 1 1,1 0-1,0 0 0,-1 0 0,1 1 0,0-1 1,-1 0-1,1 0 0,0 1 0,-1-1 0,1 1 1,0-1-1,-1 1 0,1 0 0,0-1 0,0 1 1,-2 2-1,-3 2-54,1 1 0,0 0 0,0 0 0,0 0 0,1 1 0,0-1 1,0 1-1,1 0 0,0 0 0,-2 8 0,0-3-33,-11 33-205,2 0 1,-11 60-1,10-35 162,0-11 231,3 1 1,-5 76-1,15-100-84,-1 115 440,9 10 227,-5-149-500,0 1 0,1 0 0,1 0 0,6 17-1,-8-25-63,1-1-1,0 1 0,0-1 0,1 1 0,0-1 0,-1 0 1,1 0-1,1 0 0,-1 0 0,1-1 0,-1 1 0,1-1 1,0 0-1,6 4 0,-5-5-19,0 0 1,0 0-1,0-1 0,0 1 1,0-1-1,0 0 0,9 0 1,36-2 181,-4-3 180,10 0-17,94-20 1,-134 20-328,0 0 0,-1-2 0,0 1 0,0-2 0,0 0 0,-1-1 0,0 0 0,0-1 0,-1-1 0,18-16 0,-24 19-39,0-1-1,-1 0 1,0 0-1,0 0 1,-1-1 0,0 0-1,-1 0 1,0 0-1,4-13 1,-4 5 72,-1 1 1,0-1 0,-1 1 0,0-31 0,-2 40-270,0-1 1,-1 0-1,-2-8 0,3 14 118,0 1 1,0-1-1,-1 0 0,1 1 0,-1-1 1,0 0-1,1 1 0,-1-1 0,0 1 1,0-1-1,0 1 0,0-1 0,0 1 1,0 0-1,0 0 0,-1-1 1,1 1-1,0 0 0,-1 0 0,1 0 1,-3-1-1,2 2 6,1 0 0,-1 0 0,0 0 0,1 1 1,-1-1-1,1 0 0,0 1 0,-1-1 0,1 1 0,-1 0 1,1-1-1,0 1 0,-1 0 0,1 0 0,0 0 0,0 0 0,0 0 1,-1 0-1,1 0 0,0 0 0,-1 3 0,-3 2-53,0 0-1,1 1 1,-6 10-1,-6 12 32,-8 16-76,3-3 16,13-30 125,1 1 1,-4 14-1,-8 20-30,7-17 17,-9 34 0,21-62 5,0 0 0,0 0 0,-1-1 0,1 1 0,0 0 0,0 0 0,1-1 0,-1 1 0,0 0 0,1 0 0,-1-1 0,1 1 0,-1 0 0,1-1 0,1 3 0,0-1 26,0 1 0,1-1 0,-1 1 0,1-1 0,0 0 0,3 3 0,4 2 103,0 0-1,1-1 1,14 7 0,-19-11-91,1-1 0,0 0-1,0 0 1,0 0 0,0-1 0,13 1 0,-4-1 14,-6 0 29,1-1 0,-1 0 0,0-1 1,19-4-1,5 0 26,-20 2 14,0 0-1,0-1 1,24-11 0,-20 8-42,63-28 63,-55 24-3,-1-1 0,46-27 0,-54 28-125,-6 4 14,0 0 1,-1-1-1,0 0 1,-1-1-1,0 0 0,0 0 1,-1-1-1,11-17 0,-10 12 18,0-1 0,-1 0 0,-1 0-1,-1-1 1,8-29 0,-10 32-107,-1 3-124,-1 0-1,0 0 0,1-13 1,-3 24 171,0 0 1,0 0 0,0 0-1,0 0 1,0 0 0,0 0-1,0 0 1,0 0-1,-1 0 1,1 0 0,0 0-1,0 0 1,0 0 0,0 0-1,0 0 1,0 1-1,0-1 1,0 0 0,0 0-1,0 0 1,0 0 0,0 0-1,0 0 1,0 0 0,0 0-1,0 0 1,-1 0-1,1 0 1,0 0 0,0 0-1,0 0 1,0 0 0,0 0-1,0 0 1,0 0-1,0 0 1,0 0 0,0 0-1,0 0 1,0-1 0,0 1-1,0 0 1,0 0 0,0 0-1,-1 0 1,1 0-1,0 0 1,0 0 0,0 0-1,0 0 1,0 0 0,0 0-1,0 0 1,0 0-1,0 0 1,0 0 0,0 0-1,0 0 1,0 0 0,0-1-1,0 1 1,0 0 0,0 0-1,0 0 1,-3 4-128,2-3 116,-2 5-71,1 0 0,-1 0 0,1 0-1,0 0 1,-2 12 0,-5 13 134,-44 136-344,50-157 246,0-3 58,1 0-1,1 0 0,-1 0 1,1 1-1,0-1 0,1 0 1,-1 1-1,2-1 0,-1 0 0,3 14 1,-1-13 31,1 0 0,-1-1 1,1 1-1,1-1 0,-1 0 0,8 10 1,-10-14-6,1-1 1,-1 0 0,1-1-1,0 1 1,0 0-1,0 0 1,0-1 0,0 1-1,0-1 1,0 1 0,1-1-1,-1 0 1,1 0 0,-1 0-1,0-1 1,1 1 0,-1 0-1,1-1 1,0 0 0,-1 1-1,1-1 1,-1 0-1,5-1 1,1 0 23,0-1 0,-1 0 0,1-1 0,-1 0 0,1 0 0,-1-1 0,0 1 0,0-2 0,0 1 0,-1-1 0,0 0 0,10-10 0,-5 4 0,-1-1 0,0 0 0,0-1 0,-2 0 0,12-21 0,-6 5-19,-1-1-1,-1 0 0,-2-1 0,8-42 0,-14 47-584,-4 25 421,0 14-320,0 0 306,-2 1 1,-3 15-1,-1 14 151,-4 12-49,3-19 48,5-26 30,1-3-16,-1-1 0,2 1 0,-1 0 0,1-1 0,0 1 0,1 7 0,2 38-177,-2-49 197,0 0 0,0 1 0,0-1 0,1 0-1,2 5 1,-3-1 11,-1-6 49,8 16-86,-8-17-13,0 1 0,0-1 0,0 0 0,0 1 0,0-1 0,1 0 0,-1 1 0,0-1 1,0 0-1,0 1 0,0-1 0,1 0 0,-1 1 0,0-1 0,0 0 0,0 0 0,1 1 0,-1-1 0,0 0 1,0 0-1,1 0 0,-1 1 0,0-1 0,1 0 0,-1 0 0,0 0 0,1 0 0,-1 0 0,0 0 0,1 1 0,5 2 51,-6-3 37,20 0 138,-16-1-203,1 1-1,0-2 0,0 1 1,0 0-1,0-1 1,-1 0-1,1 0 1,-1-1-1,0 1 0,8-7 1,-2 3-18,80-43 109,-65 37-23,0-1 0,-1-1 0,0-1 0,24-21 0,-30 19-41,-1 1 0,-2-2 1,1 0-1,-2-1 0,-1-1 1,16-28-1,74-199 14,-81 188-81,3 1-70,-13 33 105,14-48 0,-9 9-107,17-115 1,-33 165 100,11-154-499,-12 167 463,0 0 1,0 1 0,1-1-1,-1 0 1,-1 1 0,1-1-1,0 0 1,0 0-1,0 1 1,0-1 0,0 0-1,-1 1 1,1-1 0,0 0-1,0 1 1,-1-1-1,1 0 1,-1 1 0,1-1-1,-1 0 1,0 1 0,1-1-1,-1 1 1,1 0-1,-1 0 1,1 0 0,-1 0-1,1 0 1,-1 0-1,1 0 1,-1 1 0,1-1-1,-1 0 1,1 0-1,0 0 1,-1 0 0,1 0-1,-1 1 1,1-1-1,0 0 1,-1 0 0,1 1-1,-1 0 1,-2 1-32,-1 1 0,1 1 0,0-1-1,-5 7 1,5-2 12,-1-1 0,1 1 0,0 0-1,1 0 1,-1 0 0,0 10-1,-4 9-82,-64 237-117,36-119-16,32-117 207,-2 34 1,3-17-20,0 63 175,3-67-8,-5 41-1,2-56-69,3 40 1,1-18 188,-2 45 113,0-91-330,1 0-1,0 0 1,0-1 0,0 1 0,0 0-1,0-1 1,0 1 0,0-1 0,0 1-1,1-1 1,-1 0 0,0 1 0,4 1-1,3 0 70,0-1 0,1 0 0,-1 0 0,1-1 0,-1 0 0,1 0-1,0-1 1,-1 0 0,10-1 0,-1-3-16,-1 1 1,0-2-1,0 0 1,15-8-1,27-8 133,-46 17-137,0-1 0,-1 0 1,18-11-1,-13 7 5,-7 3-24,-1 1-1,0-2 1,0 1 0,0-1 0,-1 0 0,0-1-1,-1 1 1,1-1 0,-1-1 0,-1 1 0,0-1-1,0 0 1,-1 0 0,0-1 0,0 1 0,-1-1 0,3-14-1,-6 17-62,0 1 0,-1-1 0,1 0 0,-2 1 0,1-1 0,0 1 0,-1-1 0,-1 1 0,1 0 0,-6-10 0,6 13 9,0 0 0,-1 0 0,1 1 1,-1-1-1,0 1 0,0 0 0,1 0 0,-2 0 0,1 0 0,0 0 0,0 1 0,0-1 0,-1 1 0,-4-1 0,5 1 9,-1 0 0,0 0 0,1 0-1,-1 0 1,0 1 0,0 0 0,1 0 0,-1 0 0,0 0 0,0 1 0,1-1 0,-8 3-1,3 1-12,0 1 0,0 0 0,0 0 0,1 1-1,0 0 1,-12 13 0,8-6-21,0 0-1,1 0 1,-8 16-1,9-15 45,1 1-1,0 0 1,2 0-1,-1 1 1,2 0-1,-5 21 0,9-31-6,1 1-1,0-1 1,0 1 0,0-1-1,1 0 1,0 1-1,0-1 1,1 0-1,-1 1 1,2-1-1,1 6 1,-2-8 23,1 1 1,-1-1-1,1 0 0,-1 0 1,1 0-1,0 0 0,1 0 1,-1-1-1,1 1 1,0-1-1,-1 0 0,1 0 1,1 0-1,7 4 0,1-2 29,0 0-1,1-1 0,0 0 0,0-1 0,16 1 0,0-2 114,40-3 1,72-18 240,-100 12-348,-27 4-9,1 0 0,-1-2 0,0 0 0,0-1 0,-1 0 0,1-1 0,-2-1 0,25-17 0,-34 22-21,0 0 0,0-1 1,-1 1-1,0-1 0,0 0 0,0 0 1,0 0-1,0-1 0,-1 1 0,0 0 1,0-1-1,0 0 0,0 0 1,-1 1-1,0-1 0,0 0 0,0 0 1,-1 0-1,1-8 0,-2-7-11,0 0 0,-1 0 0,-7-29 0,6 37 14,-3-7-35,5 17 33,0 1 1,1 0-1,-1-1 0,0 1 1,1-1-1,0 1 1,-1-1-1,1 1 0,0-1 1,0 0-1,0 1 1,0-4-1,1 4-43,0 0 0,0 0 1,0 1-1,0-1 0,0 0 0,0 0 1,0 1-1,0-1 0,1 1 0,-1-1 1,0 1-1,0 0 0,1-1 0,-1 1 0,0 0 1,1 0-1,-1 0 0,0 0 0,0 0 1,1 0-1,-1 0 0,0 0 0,1 0 0,-1 1 1,0-1-1,1 0 0,-1 1 0,0-1 1,0 1-1,0 0 0,0-1 0,0 1 1,1 0-1,-1 0 0,0 0 0,0 0 0,1 1 1,0 0 11,0 1 1,0 0 0,0 0 0,0-1 0,0 1 0,0 1 0,-1-1-1,1 0 1,-1 0 0,0 0 0,0 1 0,0-1 0,0 1-1,-1-1 1,1 6 0,-2 11 10,2 1 0,0 0 0,2-1 0,0 0 0,1 1 0,1-1 0,10 24 0,-14-42 12,0 1 1,0-1-1,1 0 0,-1 0 0,1 0 1,-1 0-1,1 0 0,0 0 0,0 0 0,0-1 1,0 1-1,0-1 0,0 1 0,0-1 1,0 0-1,1 0 0,-1 0 0,0 0 1,1 0-1,-1 0 0,1-1 0,3 1 1,5 0 67,-1 0 0,1-1 0,-1-1 0,12-1 0,-12 1-91,6-1 47,0-1-1,29-10 0,3 0 150,22-9 80,-41 11-382,-20 8 128,0-1 0,0 0 0,0 0 0,-1-1 1,0-1-1,0 1 0,0-1 0,-1 0 0,11-13 0,-6 6 19,-1-1-1,-1-1 1,0 0 0,11-24-1,-14 24 34,-1-1-1,0-1 0,-2 1 0,0-1 0,3-22 0,-6 31-101,5-26-599,-8 65 300,-7 45 0,-2 8 231,8-46 142,1-15-5,1 29 1,1-45-7,1 0 0,0 0 0,0 0 0,1 0 0,0 0 0,0 0 0,1 0 0,3 7 0,-5-12-1,0-1-1,0 1 0,0 0 1,0-1-1,0 1 1,0-1-1,0 0 1,0 1-1,1-1 1,-1 0-1,1 0 1,-1 0-1,1 0 1,-1 0-1,1 0 1,0 0-1,-1 0 1,1-1-1,0 1 0,-1-1 1,1 1-1,0-1 1,0 0-1,0 1 1,0-1-1,-1 0 1,1 0-1,0-1 1,0 1-1,3-1 1,-1 0 17,1 0 1,0-1 0,-1 1-1,1-1 1,-1 0 0,1-1-1,-1 1 1,5-4 0,29-27 79,-17 14-142,7-8 107,-2 0 0,0-2-1,24-37 1,-29 36-119,-1 0 1,20-43-1,-35 57-265,-5 16 67,0 12 23,-1 31-48,-13 81 0,12-112 266,1-1 0,-1 1-1,2-1 1,0 1 0,0-1-1,1 1 1,4 20 0,-5-31 6,1-1 0,-1 1 1,1 0-1,-1 0 1,1 0-1,-1 0 0,1-1 1,-1 1-1,1 0 1,0 0-1,-1-1 0,1 1 1,0 0-1,0-1 1,0 1-1,-1-1 0,1 1 1,0-1-1,0 0 1,0 1-1,0-1 0,0 0 1,0 0-1,0 1 1,0-1-1,0 0 0,0 0 1,0 0-1,1 0 1,6 0 86,0-1 0,15-2 1,-5 0 76,-11 2-176,1-1 1,-1 0-1,0 0 0,1 0 1,-1-1-1,0 0 1,0-1-1,-1 1 1,10-7-1,-5 1-13,1 1-1,-2-2 1,1 0-1,9-12 1,-4 3 132,13-23 0,-26 37-125,0-1 1,0-1-1,0 1 0,-1 0 1,0-1-1,3-12 1,-3 10-194,-1 11-217,-3 16 14,1-8 373,0 0-1,0 17 0,-1 10 46,0-21 21,1-11-15,0 1 0,0-1-1,0 0 1,1 1 0,0-1 0,1 10-1,1 2-72,-2-15 62,0-1-1,0 1 0,0-1 1,0 1-1,0 0 0,0-1 1,1 1-1,-1-1 0,1 1 1,0 1-1,0-1-123,0-2 81,1 1 63,-1-1 0,0 1 1,1-1-1,-1 0 1,1 1-1,-1-1 1,0 0-1,1 0 1,1 0-1,1 0-5,1-1 0,-1 0 0,0 1 0,0-2 0,0 1 0,0 0 0,0-1 0,0 0 0,0 0 0,0 0 0,-1 0 0,1 0 0,-1-1 0,0 0 0,1 0-1,-1 0 1,3-4 0,4-4 37,-2-1 1,1 0-1,10-23 0,-8 15-2,-2 1-111,0 2 0,25-33 0,-31 45 44,0 1 0,1 0 0,0 1-1,0-1 1,0 1 0,0-1 0,1 1 0,-1 0 0,1 1 0,0-1 0,0 1 0,0 0 0,0 0 0,0 1 0,0-1 0,6 0 0,-7 1-37,0 1 0,0 0 0,-1 0 0,1 0 0,0 0 1,0 0-1,0 1 0,5 1 0,-7-1 33,0 0 1,-1 0-1,1 0 1,0 0-1,0 0 1,-1 0-1,1 0 1,-1 1-1,1-1 1,-1 1-1,0-1 1,1 1-1,-1 0 1,0-1-1,0 1 1,0 0-1,0 0 1,0 2-1,2 4 0,-1 0-1,0 0 0,-1 0 1,0 0-1,0 0 0,0 0 1,-1 0-1,0 1 0,-1-1 1,-2 10-1,2-9 4,-12 43 6,13-51 24,-1 0-1,1 0 0,0 1 0,-1-1 0,1 0 1,-1 0-1,1 0 0,-1 0 0,0 0 0,1-1 1,-1 1-1,-1 1 0,3-2 217,2-2-40,32-8 168,65-47-373,-65 35-35,45-20-1,-74 39 52,0 0-65,0 0 1,0 1-1,0-1 0,1 2 1,-1-1-1,7 0 0,-11 1 46,-1 1-1,1 0 1,-1 1-1,0-1 1,1 0-1,-1 0 0,1 1 1,-1-1-1,1 0 1,-1 1-1,0-1 1,1 1-1,-1 0 0,0 0 1,0-1-1,1 1 1,-1 0-1,0 0 1,0 0-1,0 0 1,0 0-1,0 0 0,0 0 1,-1 1-1,1-1 1,0 0-1,0 1 1,-1-1-1,1 0 1,-1 1-1,1-1 0,-1 0 1,1 4-1,1 5 21,-1 1 1,0 0-1,0 0 0,-1 0 0,-1 0 0,1 0 0,-2 0 0,0-1 0,0 1 1,-7 20-1,6-25 98,3-6-102,0 0 0,0 0 0,0 0 0,0 0 0,0 0-1,0 0 1,1 0 0,-1 0 0,0 0 0,0 0 0,0 0-1,0 0 1,0 0 0,0 0 0,0 0 0,0 0 0,0 0 0,0 0-1,0 0 1,1 0 0,-1 0 0,0 0 0,0 0 0,0 0 0,0 0-1,0 0 1,0 0 0,0 0 0,0 0 0,0 0 0,0 0-1,0 0 1,0 0 0,0 1 0,1-1 0,-1 0 0,0 0 0,0 0-1,0 0 1,0 0 0,0 0 0,0 0 0,0 0 0,0 0-1,0 0 1,0 0 0,0 0 0,0 1 0,0-1 0,0 0 0,0 0-1,0 0 1,0 0 0,0 0 0,0 0 0,0 0 0,0 0-1,0 0 1,0 0 0,0 1 0,4-2 69,-3 1-70,0-1-1,0 1 0,0-1 0,0 1 1,0-1-1,0 0 0,0 0 1,0 0-1,0 0 0,0 1 0,0-1 1,-1 0-1,1 0 0,1-2 1,2-2 16,20-28 94,38-69 1,-40 63-174,31-42-1,-37 66 1,-15 14 31,0 0-1,0 1 1,0-1 0,0 1-1,0-1 1,0 1 0,0-1-1,0 1 1,0-1 0,0 1 0,0 0-1,0 0 1,0-1 0,0 1-1,0 0 1,0 0 0,1 0-1,0 2 2,-1 1-1,0-1 0,-1 0 0,1 1 0,0-1 0,-1 0 1,1 1-1,-1-1 0,1 5 0,-1-3 17,1 6 44,-1 1 0,0-1 1,-1 0-1,-1 12 0,-2 23 130,6 53-11,-2-92-93,1 0 1,-1 0-1,1 0 0,0 0 1,3 7-1,-4-12-32,1 1 0,0 0 0,-1 0 0,1-1-1,0 1 1,0 0 0,0-1 0,0 1 0,0-1-1,0 1 1,0-1 0,1 1 0,-1-1 0,0 0-1,1 0 1,-1 0 0,1 0 0,-1 0 0,4 2-1,5-2 41,0 0 0,0 0 0,0-1 0,1-1 0,-1 1 0,0-1 0,0-1 0,16-5 0,-7 3 47,15-4 7,-1-1 1,47-20-1,-59 19-190,35-20 0,-47 24-769,-1 1 0,0-2-1,0 1 1,-1-1 0,1 0 0,7-11 0,-14 17 499,0 0 0,-1 0 1,1-1-1,0 1 1,0-1-1,-1 1 0,1 0 1,-1-1-1,1 1 0,-1-1 1,0 1-1,1-1 0,-1 1 1,0-1-1,0 1 1,0-1-1,0 0 0,0 1 1,-1-3-1,0-2-807,0-15-2270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1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18 4064,'0'0'84,"0"-1"0,0 1 0,0-1 0,0 1 0,0 0-1,0-1 1,0 1 0,0 0 0,0-1 0,0 1 0,0 0 0,-1-1 0,1 1 0,0 0 0,0-1 0,0 1 0,-1 0 0,1 0 0,0-1 0,0 1-1,-1 0 1,1 0 0,0-1 0,0 1 0,-1 0 0,1 0 0,0 0 0,-1-1 0,1 1-69,0 0 1,-1 0-1,1 0 0,0 0 1,0 0-1,0 0 0,0 0 0,0 0 1,0 0-1,0 0 0,0 0 1,0 0-1,0 0 0,0 0 1,0 0-1,-1 0 0,1 0 1,0 0-1,0-1 0,0 1 1,0 0-1,0 0 0,0 0 1,0 0-1,0 0 0,0 0 1,0 0-1,0 0 0,0 0 1,0 0-1,0 0 0,0-1 1,0 1-1,0 0 0,0 0 0,0 0 1,0 0-1,0 0 0,0 0 1,0 0-1,0 0 0,0 0 1,0 0-1,0 0 0,0-1 1,0 1-1,0 0 0,0 0 1,0 0-1,0 0 0,0 0 1,0 0-1,0 0 0,0 0 1,1 0-1,-1 0 0,0 0 1,0 0-1,0 0 0,0 0 1,0 0-1,0 0 0,0-1 0,0 1 1,0 0-1,1 0 29,-1 0 0,0 0-1,0 0 1,0 0 0,0 0-1,0 0 1,0 0 0,0 0-1,0 0 1,0 0 0,1 0 0,-1 0-1,0 0 1,0 0 0,0 0-1,0 0 1,0 0 0,0 0-1,0 0 1,0 0 0,0-1 0,0 1-1,0 0 1,1 0 0,-1 0-1,0 0 1,0 0 0,0 0 0,0 0-1,0 0 1,0 0 0,0-1-1,0 1 1,0 0 0,0 0-1,0 0 1,0 0 0,0 0 0,0 0-1,0 0 1,0 0 0,0-1-1,0 1 1,0 0 0,0 0 0,0 0-1,0 0 1,-1 0 0,1 0-1,0 0 1,0 0 0,0 0-1,0 0 1,0-1 0,0 1 0,0 0-1,0 0 1,0 0 0,0 0-1,0 0 1,0 0 0,-1 0 0,-8 1 1217,-12 7-721,13-3-409,1-1 1,0 1 0,1 1-1,-1-1 1,1 1-1,0 0 1,0 1 0,1-1-1,0 1 1,0 0 0,1 1-1,-7 13 1,5-6 9,0 0 1,1 0-1,1 0 1,1 1-1,-3 31 1,5-40-45,1 1 1,1 0 0,0-1-1,0 1 1,0 0 0,1-1-1,0 0 1,0 1 0,1-1-1,0 0 1,1 0 0,-1 0-1,9 10 1,-10-14-23,0 0 0,0 0-1,0-1 1,0 1 0,1-1 0,-1 0-1,1 0 1,0 0 0,0 0 0,0 0-1,0 0 1,0-1 0,0 1 0,0-1-1,0 0 1,1 0 0,-1 0 0,0-1-1,1 1 1,-1-1 0,0 1 0,1-1 0,-1 0-1,1-1 1,-1 1 0,0-1 0,1 1-1,-1-1 1,0 0 0,1 0 0,-1 0-1,5-3 1,-2 0 30,0 0-1,1 0 1,-2-1-1,1 1 1,0-1 0,-1-1-1,0 1 1,0-1-1,7-12 1,0-1 135,17-40-1,-24 47-151,0 0-1,-1 0 0,-1 0 0,0-1 0,0 1 0,0-16 0,-3 23-99,1 0 1,-1 1-1,-1-1 0,1 0 0,0 1 1,-1-1-1,0 1 0,0-1 0,-1 1 0,1 0 1,-1-1-1,0 1 0,0 0 0,0 0 1,-1 0-1,1 0 0,-1 0 0,0 1 1,0-1-1,-5-3 0,5 4-51,0 1 0,-1-1-1,1 1 1,-1 0 0,1 0-1,-1 0 1,0 1 0,0-1 0,0 1-1,0 0 1,0 0 0,0 0 0,0 1-1,0 0 1,0-1 0,0 1-1,-1 0 1,1 1 0,0-1 0,0 1-1,-5 1 1,-20 8-1486,27-9 1094,0 0-1,0 0 0,0 0 0,1 0 0,-1 0 1,0 1-1,0-1 0,1 1 0,-1-1 0,1 1 0,-3 2 1,2 4-1369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18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3968,'0'-4'6586,"0"4"-6414,1 0 0,0 0 0,0 0 0,-1 0 0,1 0 0,0 1 0,-1-1 0,1 0 0,0 0 0,-1 0-1,1 1 1,0-1 0,-1 0 0,1 0 0,0 1 0,0 0 0,4 13 521,-1-1 1,-1 1-1,3 22 0,17 92 678,-20-110-1085,2 36 1,-2-11-295,2-7 56,-2-23 437,1 26 1,-4-39-918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1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5728,'-2'0'795,"-9"3"4063,17-3-3109,77 3 1643,-57-1-3108,0 2 1,46 11-1,-64-12-196,0-1-1,1 0 0,-1-1 1,0 0-1,1 0 0,-1-1 1,13-1-1,-2 0 142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1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4896,'0'0'103,"0"-1"1,0 1-1,-1 0 1,1 0-1,0 0 1,-1 0-1,1-1 1,0 1-1,0 0 1,-1 0-1,1 0 1,0-1-1,0 1 1,-1 0-1,1 0 1,0-1-1,0 1 1,0 0-1,0-1 1,0 1 0,-1 0-1,1-1 1,0 1-1,0 0 1,0-1-1,0 1 1,0 0-1,0-1 1,2 13 1640,-2 40 1168,3 142-16,-3-94-2133,2-85-60,-2-15-723,0 0 1,0 0 0,-1 0 0,1 0-1,0 0 1,0 1 0,0-1 0,0 0-1,0 0 1,0 0 0,0 0 0,0 0-1,1 0 1,-1 1 0,0-1 0,0 0-1,0 0 1,0 0 0,0 0 0,0 0-1,0 0 1,0 0 0,0 1 0,0-1-1,0 0 1,0 0 0,0 0 0,0 0-1,1 0 1,-1 0 0,0 0 0,0 0-1,0 0 1,0 0 0,0 0 0,0 0-1,0 0 1,1 0 0,-1 0 0,0 1-1,0-1 1,0 0 0,0 0 0,0 0-1,0 0 1,1 0 0,-1-1 0,0 1-1,0 0 1,0 0 0,0 0 0,0 0-1,0 0 1,0 0 0,1 0 0,-1 0-1,0 0 1,0 0 0,0 0 0,0 0-1,0 0 1,4-1-1495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1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26 4224,'-30'5'3941,"42"-6"113,21-3-2113,150-20 1574,-148 23-3269,1 1 1,0 1-1,41 8 1,-9 6-55,-58-12 321,-4-1-1406,0-2-3479,-1 0 2367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20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6976,'16'-8'5671,"23"-18"-4382,-27 18-564,11-5-149,0 1 0,0 1 0,1 2 0,44-12 0,-53 16-476,0 2 0,0 0 1,0 0-1,20 0 0,-34 3-100,0 0-1,0 0 1,0 0 0,0 0 0,0 0-1,0 1 1,0-1 0,0 0-1,0 0 1,0 1 0,-1-1-1,1 1 1,0-1 0,0 1-1,0-1 1,0 1 0,0 0-1,-1-1 1,1 1 0,0 0-1,0 0 1,0 1 4,0-1-1,0 1 0,-1 0 1,1-1-1,-1 1 0,1 0 1,-1-1-1,0 1 1,1 0-1,-1 0 0,0 2 1,-1 3 27,1 0-1,-1 0 1,-1 0 0,1-1 0,-4 10 0,-1-2 59,0 1 0,-2-1 1,1-1-1,-1 1 0,-19 21 0,-56 53 233,33-34 615,78-60 529,34-15-1125,63-31 0,-94 37-391,1 3-1738,-9 6-3210,-10 5 2288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27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24 2912,'0'0'33,"-1"0"0,1 0 0,0 0-1,-1 0 1,1 0 0,0 0 0,-1 0 0,1 0 0,0 0 0,-1 0-1,1-1 1,0 1 0,-1 0 0,1 0 0,0 0 0,0-1 0,-1 1-1,1 0 1,0 0 0,0-1 0,-1 1 0,1 0 0,0 0 0,0-1 0,0 1-1,0 0 1,-1-1 0,1 1 0,0 0 0,0-1 0,0 1 0,0 0-1,0-1 1,0 1 0,0 0 0,0-1 0,0 1 0,0 0 0,0-1 0,0 1-1,0 0 1,0-1 0,0 1 0,-7-14 11952,11 23-11852,-2-5 233,0 4-48,-1 1-1,0-1 1,0 1 0,0-1-1,-1 0 1,-1 11-1,0 3-1,1 12-93,4 256 716,-2-67-479,-3-123 611,1-99-538,0-7-63,3-46-370,3 1 1,18-77 0,-22 116-99,-1 10-8,38-154-479,-33 138 433,0 2 0,2-1 0,0 1 1,0 0-1,2 1 0,21-28 0,-26 38 50,-1 1 0,0 0 0,1 1-1,0-1 1,0 1 0,0 0 0,0 0-1,1 0 1,-1 1 0,1-1 0,7-1-1,-10 3-3,-1 1 0,0-1-1,0 1 1,1 0 0,-1 0 0,0-1-1,1 1 1,-1 1 0,0-1-1,0 0 1,1 1 0,-1-1 0,0 1-1,0-1 1,0 1 0,1 0-1,-1 0 1,0 0 0,0 0-1,0 0 1,0 1 0,-1-1 0,1 1-1,0-1 1,-1 1 0,1 0-1,-1-1 1,1 1 0,-1 0 0,0 0-1,0 0 1,2 3 0,-1 0 18,0 1 1,-1 0 0,1 0 0,-1 0 0,0-1-1,-1 1 1,1 0 0,-1 0 0,-1 0-1,1 0 1,-2 9 0,-2 2 51,0-1 1,-11 27-1,7-22 35,-1-1 0,-1-1 0,-19 29 0,24-41-49,0-1 0,0 0 0,0 0 0,0 0-1,-1-1 1,0 1 0,0-2 0,-1 1 0,0-1-1,1 0 1,-1 0 0,-1 0 0,-8 2 0,13-5 5,-1-1 0,1 1 0,-1-1 0,1 0 0,-1 0 0,0 0 0,1 0 0,-1-1 0,1 0 0,-1 1 0,-5-3 0,0-1-321,-1 0-1,-17-10 1,26 13-59,3 1 100,8 5 34,15 8 559,58 41 407,-53-36-514,0 1-1,-1 1 1,31 30 0,-58-48-106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28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0 268 4576,'8'19'5890,"7"14"-2863,-9-15-1145,5 25-1,2 2 750,-11-39-1035,-2-10-383,-1-8-790,14-107-311,3-21 166,-9 91 116,-7 41-357,1 0 0,1-1 0,0 1-1,0 0 1,1 0 0,-1 0 0,2 1 0,-1-1-1,9-13 1,-11 20-43,0 0 0,0 0 0,0 0-1,1 0 1,-1 0 0,0 0 0,0 0-1,1 0 1,-1 0 0,1 0 0,-1 1-1,0-1 1,1 1 0,-1-1 0,1 1-1,0-1 1,-1 1 0,1 0 0,1 0-1,0 0-1,0 0 0,1 1 0,-1-1 0,0 1 0,0 0 0,0 0 0,0 0 0,6 3 0,1 1 12,0 2 1,0-1-1,0 2 0,8 7 0,10 10 244,4 3 28,-12-9-4042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28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19 3968,'2'-4'474,"1"-8"854,-3 12-1299,0 0-1,0 0 1,0 0-1,0 0 1,0 0-1,0 0 1,0-1-1,0 1 1,0 0-1,0 0 1,0 0-1,0 0 1,0 0-1,0 0 0,0 0 1,0-1-1,0 1 1,-1 0-1,1 0 1,0 0-1,0 0 1,0 0-1,0 0 1,0 0-1,0 0 1,0 0-1,0 0 1,0-1-1,0 1 0,0 0 1,-1 0-1,1 0 1,0 0-1,0 0 1,0 0-1,0 0 1,0 0-1,0 0 1,0 0-1,0 0 1,-1 0-1,1 0 1,0 0-1,0 0 0,0 0 1,0 0-1,-7 4 956,-6 8 98,12-12-1024,-32 37 1854,-31 43 0,36-42-1134,1 2 1,2 1-1,2 1 1,1 1-1,-17 50 1,29-64-603,2 0 1,0 1 0,2 1-1,1-1 1,2 1 0,0-1-1,3 1 1,5 60 0,-1-68-114,1-1 1,2 0 0,0-1-1,1 0 1,1 0-1,16 27 1,79 110 227,-100-152-261,12 15-178,31 35-1,-42-51-99,1 0 1,0 0-1,0 0 0,1 0 0,-1-1 1,1 0-1,0-1 0,0 1 0,0-1 1,13 3-1,-11-4-829,1-1-1,19-1 1,24 0-1168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2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5568,'0'-1'167,"0"-1"0,1 1 1,-1 0-1,0 0 0,1-1 1,-1 1-1,1 0 0,-1 0 0,1 0 1,0 0-1,0 0 0,-1 0 1,1 0-1,0 0 0,0 0 0,0 0 1,0 0-1,0 0 0,0 0 1,0 1-1,0-1 0,0 1 1,0-1-1,2 0 0,5-2 615,1 0 0,13-3-1,-9 2 36,1 1-396,0 0 1,1 1-1,-1 1 1,0 0-1,1 0 1,-1 2-1,1 0 1,-1 1-1,24 5 1,-16-1-149,-1 0 1,1 2-1,-1 1 0,-1 0 1,29 19-1,-38-22-152,-1 2-1,0-1 1,-1 2-1,0-1 1,0 1-1,-1 0 0,0 1 1,9 14-1,-8-8-4,0-1 1,-2 2-1,0-1 0,-1 1 0,5 21 1,0 7 183,-3 0 1,-1 0-1,1 48 1,-8-63-116,-1 0 0,-1 0 1,-1-1-1,-2 1 1,-15 50-1,-12 8 368,26-74-1147,-1 0 0,0-1 1,-1 0-1,-10 13 0,4-6-1166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0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 6880,'-32'-15'8032,"32"10"-7968,0 2-768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3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51 137 3136,'-1'-1'150,"0"0"0,0-1 0,0 1 0,0 0 0,0 0 0,1-1 1,-1 1-1,1 0 0,-1-1 0,1 1 0,-1 0 0,1-1 0,0 1 0,0-1 0,0 1 0,-1 0 0,1-1 0,1 1 1,-1-4-1,0-2 2725,6 32 1018,1 6-3637,-1 25 695,-1 69 0,-3-41-650,-1 3-105,4 60 376,11 13-178,-11-85 236,-4-67-436,1 2-316,-2-10 158,0 0-1,0 0 1,0 0-1,0 1 1,0-1 0,0 0-1,0 0 1,0 0-1,0 0 1,0 0 0,0 0-1,0 0 1,0 0-1,0 0 1,0 0 0,0 1-1,0-1 1,0 0-1,0 0 1,0 0 0,0 0-1,0 0 1,0 0-1,0 0 1,0 0-1,0 0 1,0 0 0,0 0-1,0 1 1,-1-1-1,1 0 1,0 0 0,0 0-1,0 0 1,0 0-1,0 0 1,0 0 0,0 0-1,0 0 1,0 0-1,0 0 1,0 0 0,-1 0-1,1 0 1,0 0-1,0 0 1,0 0-1,0 0 1,0 0 0,0 0-1,0 0 1,0 0-1,0 0 1,-1 0 0,1 0-1,0 0 1,0 0-1,0 0 1,0 0 0,0 0-1,0 0 1,0 0-1,0 0 1,0 0 0,0-1-1,-15-51 589,10 40-570,0 3-53,1-1 1,-5-20 0,-4-39 36,-18-133-135,26 157-14,-2-73-254,7 104 232,1 1 1,0-1 0,1 0-1,1 1 1,0 0 0,9-23-1,9-19-145,9-23 290,-17 49-40,-8 17 48,1 0 1,0 0-1,8-12 0,-12 22-22,-1 0 1,1 0-1,0 1 0,0-1 1,-1 0-1,1 1 0,0-1 0,0 1 1,1 0-1,-1 0 0,0 0 1,0 0-1,1 0 0,-1 0 0,0 0 1,1 1-1,-1-1 0,0 1 1,1 0-1,-1 0 0,1 0 0,-1 0 1,1 0-1,-1 0 0,1 1 1,-1-1-1,3 2 0,7 2-15,0 0-1,0 1 1,-1 1-1,14 8 1,-4-2-3,1 0 83,0 0-1,-1 2 1,26 22-1,-37-27-31,0 0 1,0 1-1,-1 1 1,-1 0-1,1 0 1,-2 0-1,12 22 1,-17-29 26,0 1 1,0-1-1,-1 1 1,0 0-1,0-1 1,0 1-1,0 0 1,-1 0-1,1 0 1,-1-1-1,0 1 1,-1 0-1,1 0 0,-1 0 1,0-1-1,0 1 1,-1 0-1,1-1 1,-1 1-1,0-1 1,0 0-1,-1 0 1,1 1-1,-1-1 1,0-1-1,0 1 1,0 0-1,-8 6 1,0-2 48,0-1 0,-1 1 0,0-2 0,0 1 0,0-2 0,-1 0 0,0 0 0,-18 3 0,6-2-4,0-2 0,-1-1 1,-37 0-1,52-3-167,0-1 0,0 0 0,1 0 0,-19-6 0,27 6-117,1 1 1,0 0-1,0-1 1,-1 1 0,1 0-1,-1 0 1,1 0-1,0 0 1,-1 0 0,1 0-1,0 0 1,-1 0-1,1 0 1,0 1 0,-1-1-1,1 1 1,-2 0-1,2-1-81,0 1 0,0 0 0,1 0 0,-1-1-1,0 1 1,0 0 0,1 0 0,-1 0 0,1 0-1,-1 0 1,1 0 0,-1 0 0,1 0 0,-1 0-1,1 0 1,0 0 0,-1 1 0,1 2-423,0 1 1,-1-1 0,2 0-1,-1 1 1,0-1 0,1 0-1,0 0 1,0 1 0,2 5-1,13 21-1773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32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45 2720,'0'-12'2565,"5"7"1232,-5 5-3722,0-1-1,0 0 0,0 1 0,0-1 0,0 0 0,-1 1 0,1-1 0,0 0 1,0 1-1,0-1 0,-1 1 0,1-1 0,0 1 0,-1-1 0,1 1 1,0-1-1,-1 1 0,1-1 0,-1 1 0,1-1 0,-1 1 0,1-1 0,-1 1 1,1 0-1,-1-1 0,1 1 0,-1 0 0,0 0 0,1-1 0,-1 1 1,0 0-1,1 0 0,-1 0 0,1 0 0,-2 0 0,1-1-37,-1 1 0,1 0 0,-1 1 0,1-1-1,0 0 1,-1 0 0,1 1 0,0-1 0,-1 0 0,1 1 0,0 0 0,-1-1-1,1 1 1,0 0 0,-2 1 0,-5 6 49,0 1 1,1 0-1,0 0 0,1 0 1,0 1-1,0 0 0,-6 15 1,6-11 10,1 1 0,0-1 1,2 1-1,-1 0 0,-1 18 1,5-27-61,-1-1 1,1 0 0,1 0 0,-1 1 0,1-1-1,-1 0 1,1 0 0,1 0 0,-1 0-1,1 0 1,0 0 0,0 0 0,0 0 0,1-1-1,0 1 1,0-1 0,0 0 0,7 8 0,-5-8 55,0 0 0,0 0 0,1 0 1,0-1-1,0 0 0,0 0 1,0 0-1,0-1 0,0 0 0,1 0 1,-1 0-1,1-1 0,0 0 1,9 0-1,-3 0 54,0-1 0,0-1 1,0 1-1,-1-2 0,1 0 0,0-1 0,22-7 1,-28 7-47,1-1 1,-1 1 0,-1-1 0,1-1-1,0 1 1,-1-1 0,0 0 0,0-1-1,-1 1 1,0-1 0,1 0 0,-2-1-1,1 1 1,4-9 0,-5 6-30,0 0 0,0 0 1,0-1-1,-2 1 0,1-1 0,-1 0 1,0 1-1,-1-1 0,0 0 0,-1 0 1,0 0-1,0 0 0,-1 0 0,-1 0 1,1 0-1,-2 1 0,1-1 1,-1 0-1,-5-10 0,6 17-100,0-1-1,-1 1 1,1 0-1,-1 0 1,1 0-1,-1 0 1,0 0 0,0 1-1,0-1 1,0 1-1,-1 0 1,1 0-1,-1 0 1,1 0 0,-1 0-1,0 1 1,1 0-1,-6-1 1,3 1 4,0 0 1,0 0-1,-1 0 0,1 1 1,0 0-1,-1 1 1,1 0-1,0 0 0,0 0 1,-10 3-1,-54 20-2626,54-16 1450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33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1 3392,'7'6'8350,"-19"6"-8039,-4 9 98,-1-1 1,-1-1-1,-35 31 0,19-23-204,3 3 0,0 0-1,2 2 1,1 1 0,2 1-1,1 2 1,-32 61 0,56-96-201,-21 40 241,-16 46 0,34-75-207,-1 1 0,2-1 0,0 1 1,0 0-1,2 0 0,-1 1 0,2-1 0,0 19 0,1-25 2,1 0 0,-1-1 0,1 1 0,1-1 0,-1 1 0,1-1 0,0 0 0,0 0 0,1 0 0,0 0 0,0-1 0,0 1 0,1-1 0,0 0 0,0-1 0,6 6 1,10 5 230,0-1 0,45 22 1,-45-25-61,150 83 813,-168-92-1192,17 7 877,-14-9-956,-7-6-1876,0 2 481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3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93 3136,'-2'-5'490,"0"0"-1,0 0 1,0 0-1,-1-8 1,2 8 136,0 1 1,0-1-1,-1 1 0,-3-8 1,4 11-519,0-1 0,0 0 0,0 1 0,0-1 0,-1 1 0,1-1 0,-1 1 0,1 0 0,-1-1 0,0 1 0,0 0 0,1 0 0,-1 0 0,-4-1 0,3 1 2,1 0-35,-1 0 0,0 0-1,0 0 1,0 0 0,0 1 0,1 0 0,-1-1-1,0 1 1,0 0 0,0 0 0,-4 1 0,-7 2 85,0 0 0,0 1 0,1 1 0,-1 0 1,1 1-1,0 1 0,1 0 0,0 0 0,0 1 1,0 1-1,-20 19 0,14-10-84,1 1 0,0 0 0,2 2-1,0-1 1,2 2 0,-13 25 0,21-37-45,1 1 0,0-1 0,0 1 0,-3 18 0,7-26-1,-1 0-1,1 0 1,-1 0 0,1 0-1,0 0 1,0 0 0,0 0-1,1 0 1,-1 0 0,1 0-1,0 0 1,-1 0 0,1 0-1,0 0 1,1 0 0,-1-1-1,1 1 1,-1 0 0,1-1-1,0 0 1,0 1 0,3 3-1,-1-3 33,0-1 1,1 1-1,-1-1 0,1 0 0,-1 0 1,1 0-1,0-1 0,0 1 0,9 0 1,2 0 205,26-1 1,-36-1-191,45-1 218,0-3-1,0-2 1,56-14 0,-84 15-210,-1-2-1,1-1 0,-1-1 1,-1 0-1,0-2 0,0 0 1,-1-1-1,-1-2 0,0 0 1,18-18-1,13-11-16,-67 75-970,11-20 865,0 0 0,1 0 0,1 1 0,0 0-1,1 0 1,0 0 0,1 0 0,-1 20 0,3-29 68,0-1 1,1 1 0,-1-1-1,1 1 1,0-1-1,0 1 1,0-1-1,0 0 1,1 1 0,-1-1-1,1 0 1,0 0-1,0 0 1,0 0-1,0-1 1,0 1 0,1 0-1,-1-1 1,1 0-1,0 1 1,0-1-1,-1 0 1,1 0 0,1-1-1,-1 1 1,0-1-1,0 0 1,1 1 0,-1-1-1,0-1 1,1 1-1,-1 0 1,1-1-1,-1 0 1,1 0 0,4 0-1,-2-1 72,0-1 0,-1 1-1,1-1 1,-1 0 0,1-1 0,-1 1-1,0-1 1,0 0 0,0-1 0,0 1 0,-1-1-1,1 0 1,-1 0 0,0 0 0,0-1-1,-1 1 1,6-10 0,-7 11-82,0 0 1,-1 0 0,0 0-1,1 0 1,-1 0-1,0-1 1,-1 1 0,1 0-1,-1-1 1,1 1-1,-1 0 1,0-1 0,0 1-1,0-1 1,-1 1-1,1 0 1,-1-1 0,0 1-1,0 0 1,0-1-1,0 1 1,-1 0-1,1 0 1,-1 0 0,0 0-1,0 0 1,0 1-1,0-1 1,0 1 0,-1-1-1,1 1 1,-4-3-1,0 1-172,1 0-1,0 0 1,-1 0-1,0 1 0,0 0 1,0 0-1,-7-2 1,11 5 108,1-1 1,-1 1 0,0-1-1,0 1 1,1 0-1,-1-1 1,0 1 0,0 0-1,0 0 1,1 0 0,-1 1-1,0-1 1,0 0 0,0 1-1,1-1 1,-1 1 0,0-1-1,1 1 1,-1 0 0,1 0-1,-1 0 1,0 0 0,1 0-1,0 0 1,-1 0 0,1 1-1,0-1 1,0 0 0,-1 1-1,1-1 1,-1 3-1,0 0-72,-1 1-1,1-1 1,0 1-1,1 0 1,-1-1-1,-1 10 0,3-13 116,0 1 0,0 0-1,0 0 1,0-1-1,0 1 1,0 0-1,0 0 1,0 0 0,1-1-1,-1 1 1,1 0-1,-1-1 1,1 1 0,0 0-1,0-1 1,0 1-1,-1-1 1,2 1-1,-1-1 1,0 1 0,2 1-1,1 0 59,1 0 0,-1 0 0,1 0 0,0-1 0,-1 1 0,1-1 0,1-1 0,-1 1 0,0-1 0,0 1 0,0-2 0,1 1 0,-1 0 0,9-1-1,6-1 240,-1-1 0,32-8-1,-41 8-255,9-2 7,-1-2 0,0 0 0,-1-1 1,0 0-1,0-2 0,0 0 0,-1-1 0,-1 0 0,0-2 1,0 1-1,25-28 0,-13 9-30,-2-1-1,-1-1 0,-2-1 1,28-56-1,-36 60-220,-11 27 87,-1 6 64,-2 12 29,0-13 12,-17 224-429,15-201 489,-4 7 235,-18 62-1,21-87-160,3-7-91,0 0 0,0 0 0,0 0 0,-1 0 0,1 0 0,0 0 0,-1-1 0,1 1 0,0 0 0,-1 0 0,1 0 0,-1 0 0,0-1 0,1 1 0,-1 0-1,0 0 1,1-1 0,-1 1 0,0 0 0,0-1 0,0 1 0,1-1 0,-1 1 0,0-1 0,0 0 0,0 1 0,0-1 0,0 0 0,0 0 0,0 1 0,0-1-1,0 0 1,0 0 0,0 0 0,0 0 0,0 0 0,-1-1 0,-1 0 37,0 0-1,1 0 1,-1-1-1,0 1 0,1-1 1,-1 1-1,1-1 1,-1 0-1,1 0 1,0 0-1,0-1 1,-2-2-1,-4-3-78,-18-27-237,24 33 175,1-1 1,-1 0 0,1 0-1,-1 0 1,1 0 0,0 0-1,0 0 1,1 0-1,-1 0 1,0-6 0,2 9 32,0 0 0,-1 0 1,1 0-1,0 0 0,-1 0 1,1 0-1,0 0 0,0 0 1,-1 0-1,1 0 0,0 1 1,-1-1-1,1 0 0,0 0 1,0 1-1,13 7-62,0 0-1,-1 1 1,21 16-1,-20-13 358,30 18 0,-41-28-255,1 0 60,1 1 1,-1-1-1,1 0 1,-1 0-1,1 0 0,-1-1 1,1 1-1,0-1 0,0 0 1,6 0-1,-1-4-1129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35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 2976,'-7'-1'6342,"-3"5"-4173,-13 7-2357,18-8 889,-2 2-557,0 0 0,0 0 0,0 0 0,0 1 0,1 0 0,-8 10 0,1 1 133,-16 26 0,13-13 24,1 1-1,-18 51 0,23-54-187,-5 14 292,-17 82 0,30-113-310,1-1 0,0 0 0,1 0 0,0 1 1,0-1-1,1 0 0,2 11 0,-1-15-16,-1 0 0,1 0 0,0-1 0,0 1 0,1 0 0,0-1 0,0 0 0,0 1 0,0-1 0,1 0 0,0-1 0,0 1 0,5 4 0,-2-4 81,1 1 0,0-1 1,0 0-1,1-1 0,-1 0 0,1 0 1,0-1-1,0 0 0,0 0 1,1-1-1,-1 0 0,13 0 0,-8-1-61,0-1 0,0-1 0,0 0 0,0-1 0,0 0 0,-1-1 0,24-8-1,-30 8-50,0 0-1,0 0 1,-1-1-1,1 0 0,-1 0 1,0-1-1,0 0 1,0 0-1,7-8 0,-5 3 13,-1 1-1,0-1 0,-1 0 0,0 0 0,6-17 1,-2-1 86,-1-1 0,-2 1 0,8-60 0,-11 58-55,-2 0 0,-1-55 1,-2 77-101,0-1 0,0 0 0,-1 1 0,0-1 0,0 1 0,-1 0 0,0 0 0,0 0 0,-1 0-1,0 0 1,0 1 0,-1-1 0,0 1 0,-7-7 0,7 9-25,-1 1 0,1 0 0,-1 0-1,0 0 1,1 1 0,-1 0 0,-1 0-1,1 0 1,0 1 0,-1 0 0,1 0-1,-1 1 1,0 0 0,0 0 0,1 0-1,-1 1 1,0 0 0,-9 1 0,7-1-542,8 0 272,-1 0-1,1 0 0,-1 0 1,1 0-1,-1 0 0,1 0 1,-1 0-1,1 1 0,0-1 0,-1 1 1,1-1-1,-1 1 0,1-1 1,0 1-1,-3 1 0,-1 6-1897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3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3392,'-4'10'10084,"4"-9"-9664,1 0-186,-1-1-1,1 1 0,-1-1 0,0 1 0,1 0 0,-1-1 0,1 1 1,-1-1-1,1 1 0,-1-1 0,1 0 0,-1 1 0,1-1 0,0 1 1,2 0-135,0 1 0,0-1 0,1 0 0,-1 0 1,6 0-1,74 4 1188,113-8 0,35 1-731,-175 3-1110,-42-1 52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6:3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5408,'9'10'5028,"22"14"-3999,-16-14-222,-1 3-383,1 0 0,-1 1 1,-1 1-1,-1 0 1,0 0-1,-1 1 1,18 35-1,-12-16-54,-2 1 1,20 75-1,-28-83-177,-1 0 0,-1 0 0,-2 1 0,0-1 0,-2 1 0,-2 0 0,0 0 0,-2-1 0,-1 1 0,-9 33 0,-63 157 503,51-153-379,0-7-72,1-10-117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0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57 1824,'-2'-4'12008,"8"5"-10378,10 1-1727,52-16 494,1 3 1,0 2-1,87 2 0,-142 8-353,1 0 0,-1 0-1,0 1 1,0 1 0,17 6-1,65 31 207,-92-39-241,1 2 69,0-1-1,0 0 1,0 0-1,0 0 1,0-1-1,0 0 1,11 1-1,-15-4 7,1 0-1,-1 0 1,1-1-1,-1 1 0,0-1 1,0 1-1,0-1 1,0 1-1,0-1 0,0-2 1,-1 1-808,0 0 1,0 0-1,0 0 1,0 0-1,0 0 1,-3-7-1,3 9-1,0 0-1,-1 1 1,1-1-1,-1 1 1,0-1-1,1 1 1,-1-1-1,0 1 1,0-1-1,-2-2 1,-3 0-2459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03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 2976,'-8'0'971,"6"0"-603,-9 0 4783,9-7-140,1 4-4642,3 4 219,1 0-420,-1-1 0,1 1 0,0-1 0,0 0 0,0 0 0,0 0 0,5-1 0,-1 1-45,103-3 1168,29 0-641,-21 4-227,-50-2-386,0 3 0,75 13-1,-135-15-2210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0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1 719 2560,'3'-8'2506,"-3"8"-2427,1 0-1,-1 0 1,0 0 0,0 0 0,0 0-1,0-1 1,1 1 0,-1 0 0,0 0-1,0 0 1,0 0 0,0-1 0,0 1-1,0 0 1,0 0 0,1 0 0,-1 0-1,0-1 1,0 1 0,0 0 0,0 0-1,0 0 1,0-1 0,0 1 0,0 0-1,0 0 1,0 0 0,0-1 0,0 1-1,0 0 1,0 0 0,0 0 0,-1-1-1,1 1 1,0 0 0,0 0 0,0-1-1,0 0 251,0-1 0,1 0-1,-1 0 1,1 0 0,-1 1-1,1-1 1,1-3 0,17-7-79,-12 7-162,0 1 0,0-1 0,1 2 0,0-1 0,-1 1 0,15-4 0,-13 4-101,33-14 205,-28 11-125,0 0 0,19-4 0,-28 8-77,0 1 0,-1 1 1,1-1-1,0 1 1,0 0-1,0 0 0,0 0 1,-1 1-1,1 0 1,0 0-1,6 2 0,-9-2 12,0 0 0,-1 0-1,1 0 1,0 1-1,-1-1 1,0 0 0,1 1-1,-1-1 1,0 1-1,1-1 1,-1 1 0,0 0-1,0-1 1,0 1-1,-1 0 1,1 0 0,0 0-1,-1 0 1,1 3-1,1 2 17,-1 1-1,0 0 0,1 14 1,-4 7 73,-1 0 1,-9 41 0,-2 12-218,-11 152 129,22-173 329,9 116 0,37 78 939,-27-178-1396,14 82 893,-26-140-682,-3-17 1018,8-7-246,-5 1-766,0-1-1,0 1 1,-1 0 0,1-1-1,-1 0 1,0 0 0,0 0-1,-1 0 1,1 0-1,2-9 1,-2 6-12,34-92 563,30-124-1,-6-44-670,-11 40-349,-13 29 617,-12-4-133,0-106-577,-23 291 449,1 1 0,0 0-1,9-25 1,-9 33-56,-2-1-1,1 1 1,-1-1-1,-1 0 1,0 1-1,-1-12 1,0-5-1173,14 21 900,1 1 0,17-3 0,224-26 289,6 13-6,-242 19 67,79-3 61,119 10 0,-25 23 459,-154-22-245,-23-7 334,-15 0-690,1 0 1,-1 0-1,0 0 1,1 0-1,-1 0 1,0 0-1,0 0 0,1 0 1,-1-1-1,0 1 1,1 0-1,-1 0 1,0 0-1,0-1 1,1 1-1,-1 0 1,0 0-1,0 0 1,1-1-1,-1 1 1,0 0-1,0-1 1,0 1-1,0 0 1,0 0-1,1-1 1,-1 1-1,0 0 0,0-1 1,0 1-1,0-1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53 157 5216,'-33'-17'1696,"33"17"-1656,-1-1 0,0 1 1,1 0-1,-1-1 0,0 1 1,1-1-1,-1 1 0,0 0 1,1 0-1,-1-1 0,0 1 1,0 0-1,1 0 0,-1 0 0,0 0 1,0 0-1,1 0 0,-1 0 1,0 0-1,0 0 0,1 0 1,-2 0-1,-1 1 158,126-5 5288,74-11-4524,-86 5-688,142-15 343,87-31-2060,-310 51 784,92-16-839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1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41 3072,'18'-27'1915,"-8"16"-570,-10 11-1329,0-1 1,0 1-1,0 0 1,0 0-1,0 0 1,0 0-1,0 0 1,0 0-1,0 0 1,0 0-1,0 0 0,0-1 1,0 1-1,0 0 1,0 0-1,0 0 1,0 0-1,0 0 1,0 0-1,0 0 1,0 0-1,0 0 1,0 0-1,0 0 0,0 0 1,1-1-1,-1 1 1,0 0-1,0 0 1,0 0-1,0 0 1,0 0-1,0 0 1,0 0-1,0 0 1,0 0-1,1 0 0,-1 0 1,0 0-1,0 0 1,0 0-1,0 0 1,0 0-1,0 0 1,0 0-1,0 0 1,0 0-1,1 0 1,-1 0-1,0 0 0,0 0 1,0 0-1,0 0 1,0 1-1,0-1 1,0 0-1,0 0 1,0 0-1,0 0 1,0 0-1,0 0 1,1 0-1,-1 0 1,0 0-1,0 0 0,0 1 22,0 0-1,0 0 0,0 0 1,0 0-1,1 0 0,-1 0 1,0 0-1,0 0 0,1-1 1,-1 1-1,1 0 0,0 1 1,3 7 154,-2 0 11,0 1 1,-1 0-1,0 0 1,-1 0-1,0-1 1,-1 12 0,-13 61 1033,9-54-913,-5 26 137,-2 0-1,-24 62 1,30-99 129,5-13-320,0 0-1,0 0 0,-1 0 0,0-1 0,1 1 0,-1 0 1,0-1-1,-5 6 0,7-9-352,0 0 0,-1 0 1,1 0-1,0 0 0,0 1 1,-1-1-1,1 0 0,0 0 0,-1 0 1,1 0-1,-1 0 0,1 0 1,0 0-1,-1 0 0,1 0 0,0 0 1,-1 0-1,1 0 0,0 0 1,-1 0-1,1 0 0,0 0 0,-1-1 1,1 1-1,0 0 0,-1 0 1,1 0-1,0 0 0,-1-1 0,1 1 1,0 0-1,0 0 0,-1-1 1,1 1-1,0 0 0,0 0 0,0-1 1,-1 1-1,1 0 0,0-1 0,0 1 1,0 0-1,0-1 0,0 1 1,0 0-1,-1-1 0,1 1 0,0 0 1,0-1-1,0 0 0,4-7-1543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1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28 4064,'-4'-17'1307,"4"17"-1269,0-1 0,0 1 0,0 0 0,1-1 0,-1 1 0,0-1 0,0 1 0,0-1 0,1 1 0,-1-1 0,0 1 0,0 0 0,1-1 0,-1 1 0,0-1 0,1 1 0,-1 0 0,1-1 0,-1 1 0,1 0 0,0-2 742,-1 3-678,1 0 0,-1 0-1,0 0 1,0 0 0,0 0 0,0 0-1,1 0 1,-1 0 0,1 0 0,-1 0-1,0 0 1,1 0 0,0 1 31,2 5 151,-1 1 1,0-1-1,0 0 0,-1 0 1,0 1-1,0 14 0,-5 48 687,1-34-556,-9 58 702,5-38-789,3-34-131,-11 40 0,9-41 313,-7 43 0,13-61-565,-3 18 675,3-21-604,0 1 0,0-1 0,0 1 0,0 0 0,-1-1 0,1 1 0,0-1 0,0 1 0,0 0 0,0-1 0,-1 1 0,1-1 0,0 1 0,-1-1 0,1 1 0,0-1 0,-1 1 0,1-1 0,-1 1 0,1-1 0,-1 0 0,0 1 0,1-1-180,0 0 1,-1 0 0,1-1-1,0 1 1,0 0-1,0 0 1,0-1 0,-1 1-1,1 0 1,0 0-1,0-1 1,0 1 0,0 0-1,0 0 1,0-1-1,0 1 1,0 0 0,0 0-1,0-1 1,0 1-1,0 0 1,0-1 0,0 1-1,0 0 1,0 0-1,0-1 1,0 1 0,0 0-1,0-1 1,0 1-1,0 0 1,0 0 0,1-1-1,-1 1 1,0 0-1,0 0 1,1-1 0,-1-1-764,4-6-1174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2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3 265 3328,'0'-1'92,"0"1"0,-1-1 0,1 0 1,0 1-1,-1-1 0,1 1 0,0-1 0,0 0 0,0 1 1,-1-1-1,1 1 0,0-1 0,0 0 0,0 1 1,0-1-1,0 0 0,0 1 0,0-1 0,0 0 0,1 1 1,-1-1-1,0 1 0,0-1 0,0 0 0,1 1 0,-1-1 1,0 1-1,1-1 0,-1 1 0,0-1 0,1 0 1,2-1 99,0 0 0,-1 0 0,1 0 0,0 0 0,4-1 1,8-6 402,32-23 417,1 2 0,1 2 0,57-23 0,-95 46-886,1 1 0,0 0 1,-1 1-1,1 0 0,17-2 0,-25 5-119,0 0 0,0 0 0,0 0 0,0 0 0,-1 1 0,1-1 0,0 1 0,0 0 0,-1 0 0,1 0 1,-1 1-1,1-1 0,-1 1 0,1 0 0,-1 0 0,0 0 0,0 0 0,0 1 0,0-1 0,0 1 0,2 3 0,2 4 87,-1 0-1,0 0 1,-1 1 0,8 21-1,-9-20 139,1-1 0,0 0-1,1 0 1,11 17 0,-14-24-53,0-1 0,0 1 0,0-1 1,1 1-1,-1-1 0,1 0 0,7 4 1,-8-6-99,-1 0 0,0 0-1,1 0 1,-1 0 0,0-1 0,1 1 0,-1-1 0,1 1 0,-1-1 0,1 0 0,0 0 0,-1 0 0,1-1 0,-1 1 0,1 0 0,4-2 0,2-2 6,1 0 0,0-1 0,-1 0 0,0 0 0,0-1 0,-1 0-1,1-1 1,-1 0 0,9-10 0,-1-1 116,-1-1 0,26-40 0,-34 47-1170,0 0 1,-1-1 0,-1 1-1,7-21 1,-12 31 626,0 1 1,1 0-1,-1 0 1,0-1-1,0 1 1,0 0-1,0 0 1,-1-1-1,1 1 0,0 0 1,-1-2-1,-4-7-2422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2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10 223 3712,'-1'0'107,"1"0"0,-1-1 0,1 1 0,-1 0 0,1 0 0,-1-1-1,1 1 1,-1 0 0,1 0 0,-1-1 0,1 1 0,0 0 0,-1-1 0,1 1 0,0-1 0,-1 1 0,1-1 0,0 1 0,-1-1 0,1 1 0,0 0 0,0-1-1,0 1 1,-1-2 0,2 1 37,-1 1 0,0-1-1,1 0 1,-1 0-1,0 1 1,1-1-1,-1 1 1,1-1 0,0 0-1,-1 1 1,1-1-1,-1 1 1,1-1 0,0 1-1,-1 0 1,2-1-1,19-12 686,1 2-1,0 0 0,26-7 0,68-17 414,-40 15-725,184-45 879,-203 54-1274,0 3-1,93-3 0,-126 12-45,1 0 0,-1 2-1,0 1 1,46 13 0,-68-17-78,15 8 202,-15-2-102,-9 2-149,-5 0-1938,-3 3 496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3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22 115 2304,'-7'2'297,"-8"0"1955,24-13 1220,24-23-1238,-27 27-2030,0 0 0,1 0 0,0 1 0,0 0 0,0 0 0,0 1 0,15-8 1,-14 9-58,-4 2-114,1 0-1,-1 0 1,1 0-1,-1 1 1,1-1 0,7 0-1,-11 2-32,0 0 0,1 0 0,-1 0 0,0 0 0,0 1 0,0-1 0,0 0 0,1 1 0,-1-1-1,0 1 1,0-1 0,0 1 0,0-1 0,0 1 0,0 0 0,0 0 0,0-1 0,0 1 0,-1 0 0,1 0 0,0 0 0,0 0 0,-1 0 0,1 0-1,-1 0 1,1 0 0,-1 0 0,1 0 0,-1 0 0,1 0 0,-1 1 0,0 0 0,1 2 53,0 0 0,0 1 0,-1-1 1,0 0-1,0 0 0,0 0 0,0 0 0,-1 1 0,-1 5 1,-14 38 45,14-43-74,-16 49 229,10-26-53,-25 51 0,14-44-142,1-2-177,-18 47 1,31-68 101,3-9 130,1 0 1,0 0-1,0-1 0,0 1 0,0 0 0,0 0 0,0 5 0,1-7-72,0 0 0,1 0 0,-1 0 0,0 0 0,0 0 0,1 0 0,-1 0 0,0-1 0,1 1-1,-1 0 1,1 0 0,0 0 0,-1-1 0,1 1 0,-1 0 0,1 0 0,0-1 0,0 1 0,-1-1-1,1 1 1,0-1 0,0 1 0,0-1 0,-1 1 0,1-1 0,0 0 0,0 1 0,0-1 0,2 0 0,7 3 111,1-2 1,0 0-1,0 0 1,0 0-1,0-2 1,-1 1-1,16-4 1,29 0 127,88 3 172,-140 1-399,0 0 0,0 0 0,-1 0 0,1 0 0,0-1 0,0 1 0,0-1 0,4-1 0,-6 1-399,0 0 0,0 0 0,0 0 0,0 1 0,0-1 0,0 0 1,0 0-1,-1 0 0,1-1 0,0 1 0,0 0 0,-1 0 0,1 0 0,-1 0 0,1-1 0,-1 1 1,0 0-1,0 0 0,1-1 0,-1-2 0,0-8-3106,0 2 1185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4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4320,'-4'4'2497,"-1"10"-2029,-4 31 1029,-12 68 723,-32 168 376,52-275-2530,-16 67 2136,21-76-1101,5-8-773,19-31-83,26-53-1,-34 58-498,1 0 1,52-66-1,-68 98 228,-1 0 0,1 0 0,10-7 0,-14 11 25,0 0 0,0 0 1,0 0-1,1 0 0,-1 1 0,0-1 0,0 1 1,0-1-1,1 1 0,-1-1 0,0 1 0,1 0 1,-1-1-1,0 1 0,1 0 0,-1 0 0,0 0 0,1 0 1,-1 0-1,0 0 0,1 1 0,-1-1 0,0 0 1,1 1-1,-1-1 0,0 1 0,0-1 0,3 2 0,-3 0 2,1 0-1,-1 0 1,0 0-1,0 0 1,0 0-1,0 0 1,0 0-1,0 0 0,0 1 1,-1-1-1,1 0 1,-1 1-1,1-1 1,-1 0-1,0 5 1,0 3 74,-1 0 1,-2 15 0,0-7 41,-1-1 0,0 1-1,-10 21 1,10-31 5,0 1-1,0 0 1,-1-1 0,0 0-1,-1 0 1,0-1-1,-12 13 1,15-18-84,0 1 0,-1-1 0,1 0 0,-1 0 0,1-1 0,-5 2 0,6-2-116,0-1 0,0 1-1,0 0 1,0 0 0,0 0 0,0 0-1,0 0 1,1 1 0,-3 1 0,4-3 65,0 0 1,-1 0 0,1 1 0,0-1 0,0 0-1,0 1 1,0-1 0,0 0 0,0 1 0,0-1-1,0 0 1,0 1 0,0-1 0,0 0-1,0 1 1,0-1 0,0 0 0,0 1 0,0-1-1,0 0 1,0 1 0,0-1 0,1 1 0,9 10 32,20 18 593,-21-21-413,0-1 0,14 17 0,4 4-5,-19-17-415,-8-23-8157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1 317 2912,'0'-1'45,"0"1"0,0-1-1,0 1 1,0-1 0,0 1 0,0 0 0,0-1 0,0 1-1,1-1 1,-1 1 0,0-1 0,0 1 0,0 0 0,1-1-1,-1 1 1,0-1 0,0 1 0,1 0 0,-1-1 0,0 1-1,1 0 1,-1-1 0,0 1 0,1 0 0,-1 0 0,1-1-1,-1 1 1,0 0 0,1 0 0,-1 0 0,1 0 0,-1-1-1,1 1 1,-1 0 0,0 0 0,1 0 0,0 0 25,0 0 0,0 0 0,0 0 0,-1 1 0,1-1 0,0 0 0,0 0 0,-1 1 0,1-1 0,0 0 0,0 1 0,-1-1 0,1 1 0,0-1 0,-1 1 0,1-1 0,0 1 0,-1-1 0,1 1 0,-1-1 0,1 1 0,0 1 0,16 32 2462,-14-26-1528,1 0 1,0 0 0,1 0-1,0-1 1,11 15 0,-16-22-967,0 0 0,1 0 1,-1 0-1,0 0 0,0 0 0,0 0 0,0 0 1,1 0-1,-1 1 0,0-1 0,0 0 0,0 0 1,1 0-1,-1 0 0,0 0 0,0 0 0,0 0 1,1 0-1,-1 0 0,0 0 0,0 0 1,1 0-1,-1-1 0,0 1 0,0 0 0,0 0 1,0 0-1,1 0 0,-1 0 0,0 0 0,0 0 1,0 0-1,0-1 0,1 1 0,-1 0 1,0 0-1,0 0 0,0 0 0,0-1 0,0 1 1,0 0-1,0 0 0,1-1 0,4-13 729,32-169 449,-35 165-1143,2 0 0,0 0-1,0 1 1,2 0 0,0-1 0,2 2 0,-1-1 0,15-20 0,-20 34-52,0 0 1,1 1 0,0-1 0,-1 1-1,1-1 1,0 1 0,0 0 0,0 0-1,1 1 1,-1-1 0,0 0-1,1 1 1,-1 0 0,1 0 0,-1 0-1,1 0 1,0 1 0,-1-1-1,6 1 1,7 0-30,0 0 0,0 2 0,17 2 0,-21-2 128,46 11 373,-12-1-4692,-33-8 2306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5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90 4064,'-3'-6'1173,"2"3"-894,0 0 1,0 1-1,0-1 1,0 0-1,1 0 1,-1 0-1,1 1 1,-1-1-1,1-3 1,0 2 203,-1 0 1,0 0-1,0 0 1,0 0-1,-3-7 1,4 9-379,-1 1 1,1 0 0,-1 0-1,1-1 1,-1 1 0,0 0 0,1 0-1,-1 0 1,0 0 0,0 0-1,0 0 1,0 0 0,0 0 0,0 0-1,0 1 1,0-1 0,0 0-1,0 0 1,0 1 0,0-1 0,-2 0-1,2 1-73,0 0-1,0 1 1,0-1-1,1 0 1,-1 1-1,0-1 1,0 0-1,1 1 1,-1-1 0,0 1-1,1-1 1,-1 1-1,1-1 1,-1 1-1,0 0 1,1-1-1,-1 1 1,1 0-1,0-1 1,-1 1-1,1 0 1,0 0-1,-1 0 1,-8 25 7,5-14 184,1-2-89,0 1 1,1-1-1,0 0 1,-1 21-1,4 45-74,1-23 24,17 183 119,-15-194-283,2 3 266,2 0 1,2 0 0,18 50-1,8-10 838,-36-85-986,1 0 0,-1 1 0,0-1-1,0 1 1,1-1 0,-1 0 0,0 1 0,0-1 0,0 1-1,0-1 1,0 1 0,1-1 0,-1 1 0,0-1 0,0 0-1,0 1 1,0-1 0,-1 1 0,1-1 0,0 1 0,0-1-1,0 1 1,0-1 0,0 0 0,0 1 0,-1-1 0,1 1-1,0-1 1,0 0 0,-1 1 0,1-1 0,0 1 0,-1-1-1,1 0 1,0 1 0,-1-1 0,1 0 0,0 0-1,-1 1 1,1-1 0,-1 0 0,1 0 0,-1 0 0,1 0-1,0 1 1,-1-1 0,1 0 0,-1 0 0,-3 0 121,1 0 0,-1 0-1,1-1 1,-1 1 0,-4-2 0,2 1-155,-40-10 327,-56-21 0,19 5-124,55 19-173,-186-57 60,210 64-190,1 0-1,-1 0 1,0-1 0,1 1-1,-1-1 1,1 1 0,0-1-1,-1 0 1,1-1 0,0 1-1,0 0 1,0-1-1,1 0 1,-4-3 0,6 6-52,0-1 1,0 0 0,0 1-1,0-1 1,0 1-1,0-1 1,-1 0-1,1 1 1,1-1 0,-1 1-1,0-1 1,0 0-1,0 1 1,0-1 0,0 0-1,0 1 1,1-1-1,-1 1 1,0-1 0,1 1-1,-1-1 1,0 1-1,1-1 1,-1 1 0,0-1-1,1 1 1,0-1-1,-1 0-108,12-6-1685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24 152 5152,'-18'-13'1648,"18"13"-1600,0 0 0,-1 0 1,1 0-1,0 0 0,0 0 1,-1-1-1,1 1 0,0 0 0,0 0 1,-1 0-1,1 0 0,0-1 1,0 1-1,0 0 0,-1 0 1,1-1-1,0 1 0,0 0 0,0 0 1,0-1-1,-1 1 0,1 0 1,0-1-1,0 1 0,0 0 0,0 0 1,0-1-1,0 1 0,0 0 1,0-1-1,0 1 0,0 0 1,0-1-1,0 1 0,0 0 0,0 0 1,0-1-1,0 1 0,1 0 1,-1-1-1,0 1 0,0 0 1,0 0-1,0-1 0,0 1 0,1 0 1,-1 0-1,0-1 0,0 1 1,1 0-1,-1 0 0,0-1 0,14-5 1538,-14 6-1587,77-17 2744,-24 6-1636,83-18 347,188-16-1,-271 39-1328,123-6 299,-172 12-355,0 0-1,0 0 1,0 1-1,0-1 1,0 1-1,0 0 1,7 2-1,-9-2-190,-1 0 0,0-1 0,0 1-1,0 0 1,0 0 0,0 0 0,0 0 0,0 0-1,0 0 1,0 0 0,-1 0 0,1 0 0,0 1-1,-1-1 1,1 0 0,0 0 0,-1 1 0,0-1-1,1 0 1,-1 1 0,0-1 0,0 0-1,0 1 1,0-1 0,0 3 0,0 4-977,-1 0 1,0 0 0,-3 8-1,1-1-534,-1 20-825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4800,'0'0'94,"0"0"-1,-1 0 1,1 0 0,-1 0-1,1 0 1,0 0 0,-1 0 0,1 0-1,0 0 1,-1 0 0,1 1 0,-1-1-1,1 0 1,0 0 0,-1 0-1,1 0 1,0 1 0,-1-1 0,1 0-1,0 0 1,0 1 0,-1-1 0,1 0-1,0 0 1,0 1 0,-1-1-1,1 0 1,0 1 0,0-1 0,0 0-1,0 1 1,-1 0 0,2 14 561,0-4-137,7 158 4074,-8-68-2752,0-100-880,2-5-1637,14-5-4075,-7 2 2427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44 390 1984,'-13'0'1200,"11"2"372,2-1-1424,-1 0 0,1-1 1,-1 1-1,1 0 0,-1-1 1,1 1-1,-1-1 0,1 1 1,-1-1-1,0 1 0,1-1 1,-1 1-1,0-1 0,1 0 1,-1 1-1,0-1 0,1 0 1,-1 0-1,0 1 0,0-1 0,0 0 1,1 0-1,-1 0 0,-1 0 1,2 0 26,-9 5 1875,7-3-770,7-3-1,-2-1-1016,1 0 0,-1 0 0,0 0 0,0 0 1,0 0-1,0-1 0,0 1 0,0-1 0,3-5 1,20-30 839,-20 27-897,12-22 243,-2-1 0,-1-1 0,12-46 0,3-5-91,-17 35 48,-12 51-426,-1-1 1,0 0-1,0 1 0,0-1 1,0 1-1,0-1 0,0 0 1,0 1-1,0-1 1,0 0-1,0 1 0,0-1 1,0 0-1,0 1 1,-1-2-1,-1 2-297,0 7 201,-4 19-138,2-13 172,2 0-1,-2 15 1,-1 22 8,2-36 80,1 0 0,1 0 0,1 0 0,0 1 0,0-1 0,6 26 0,-5-34 52,0 0 0,1 0-1,0-1 1,1 1 0,4 8 0,-6-12-12,0 0 0,1 0 0,-1-1 0,1 1 0,0-1 0,-1 1 0,1-1 0,0 1 0,0-1 0,0 0 0,0 0 0,0 0 0,0 0 0,0 0 0,0 0 0,0-1 0,1 1 0,2 0 0,0-1 37,0 0 0,0 0-1,0-1 1,0 1 0,0-1 0,-1 0-1,1-1 1,0 1 0,-1-1 0,8-3-1,7-5 177,19-13 0,-19 12-124,20-15-95,-1-1 0,-1-2 0,53-54 0,-86 79-58,21-18-150,-24 21 143,-1 0 1,1 0-1,0 1 0,0-1 1,0 1-1,0-1 1,0 1-1,0-1 1,0 1-1,0 0 1,0-1-1,0 1 0,1 0 1,-1 0-1,0 0 1,0 0-1,0 0 1,0 0-1,0 0 1,0 0-1,0 0 0,0 1 1,0-1-1,2 1 1,-1 0 17,-1 1 1,0-1-1,0 0 1,0 0-1,-1 1 0,1-1 1,0 1-1,0-1 1,-1 1-1,1-1 1,-1 1-1,1-1 1,-1 1-1,0 0 1,0-1-1,1 3 0,0 30 35,-1-31-46,-6 131 205,6-92-101,1-15 468,9-35-302,-1 0 1,12-14-1,32-59-142,-34 48-122,45-54 0,-58 80-125,0 1 0,13-10 0,-18 17 124,0-1 0,0 1 0,-1-1 1,1 1-1,0-1 0,0 1 0,-1-1 0,1 1 0,0 0 0,-1 0 0,1-1 1,-1 1-1,1 0 0,-1 0 0,1 0 0,-1-1 0,1 3 0,1 0 0,2 4 16,0 1 0,0 0 0,-1 0-1,0 0 1,0 0 0,1 9 0,7 54 53,-8-44-26,-1-9 58,-2 34 1,-1-22-2058,-3-10-1700,3-12 2219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6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516 0 5728,'-4'4'585,"1"1"0,1-1 1,-1 1-1,-3 8 0,2-6-391,-6 12 821,-1-1 1,-1-1 0,-28 32 0,-50 39 759,54-54-1129,-38 44 0,21-5 100,-78 137-1,113-178-353,16-30-513,-8 14 708,10-16-635,0 0-1,0 0 1,0 0 0,0 0 0,0-1 0,0 1-1,0 0 1,0 0 0,0 0 0,0 0-1,0-1 1,0 1 0,0 0 0,0 0 0,-1 0-1,1 0 1,0 0 0,0 0 0,0-1-1,0 1 1,0 0 0,0 0 0,0 0-1,-1 0 1,1 0 0,0 0 0,0 0 0,0 0-1,0 0 1,0-1 0,-1 1 0,1 0-1,0 0 1,0 0 0,0 0 0,0 0-1,-1 0 1,1 0 0,0 0 0,0 0 0,0 0-1,0 0 1,-1 0 0,1 0 0,0 1-1,0-1 1,0 0 0,0 0 0,0 0 0,-1 0-1,1 0 1,0 0 0,0 0 0,0 0-1,0 1 1,0-3-523,0 0-1,1 0 1,-1 0 0,1 0-1,0 1 1,-1-1 0,1 0-1,0 1 1,0-1 0,1-1-1,2-3-1447,9-14-1783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57 4224,'-13'-2'624,"11"2"-486,0-1 1,0 1-1,0 0 0,0-1 0,-1 0 0,1 1 1,0-1-1,0 0 0,0 0 0,0 0 0,-2-2 0,4 3 18,0 0-1,0 0 0,0-1 0,0 1 0,0 0 0,0 0 0,0-1 0,0 1 0,0 0 1,0 0-1,0 0 0,0-1 0,1 1 0,-1 0 0,0 0 0,0-1 0,1 0 1241,-1 1-1241,0 0 0,1-1 0,-1 1 1,0 0-1,0 0 0,0 0 0,1 0 0,-1 0 0,0 0 0,0 0 0,1 0 0,17-11 1623,26-8-868,-37 17-826,1 0 0,0 0 0,-1 1 0,1 0 0,14 1 0,-18 0-67,1 0 0,-1 0 0,0 1 0,1 0 0,-1-1 0,0 2 1,0-1-1,0 1 0,1-1 0,-1 1 0,6 4 0,-8-4-2,0 0 0,1 0 0,-2 1 0,1-1 0,0 0 0,0 1 0,-1-1 0,0 1 0,1 0 1,-1-1-1,0 1 0,0 0 0,0 0 0,-1 0 0,1 0 0,-1-1 0,0 1 0,1 6 0,-2-3 16,1 0 0,0-1 0,-1 1 0,0 0 0,-1 0 0,1 0 0,-1 0 0,-4 8 0,0-3 42,-1 0 0,-1-1 0,1 0 0,-2 0-1,1-1 1,-1 0 0,-14 11 0,-76 50 137,94-66-208,-17 8 20,-6 4 272,27-15-220,-1 0 0,0 0-1,1 0 1,-1 1-1,1-1 1,0 0 0,-1 1-1,1-1 1,0 1 0,0 0-1,-1 1 1,2-2-41,0-1 1,1 1 0,-1-1-1,0 0 1,0 0 0,1 1-1,-1-1 1,0 0 0,1 1-1,-1-1 1,0 0 0,1 0-1,-1 0 1,1 1 0,-1-1-1,0 0 1,1 0 0,-1 0-1,1 0 1,-1 0 0,0 0-1,1 0 1,-1 0-1,1 0 1,-1 0 0,1 0-1,-1 0 1,1 0 0,54-3 752,95-18 0,-110 15-726,41-11 456,-36 1-1646,-17 2-2933,-20 12 1855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8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20 3552,'-1'-2'194,"0"0"0,0 0 0,-1 0 0,1 0 1,0 1-1,-1-1 0,1 0 0,-1 1 0,-2-3 0,3 5-70,0 0 0,0 0 1,-1 0-1,1 0 0,0 0 0,1 0 0,-1 1 0,0-1 0,0 0 0,0 0 0,1 1 1,-1-1-1,1 0 0,-1 1 0,1-1 0,-1 2 0,-14 38 459,2 2 24,3 0 0,-6 54 0,-2 94 1019,10-85-822,5 96 415,5-113 85,-2-78 119,1-36 199,3-5-1460,1 1 0,1 0 0,2 1 0,22-53 0,-21 65-211,0 1-1,2-1 1,0 2-1,0 0 1,2 0-1,18-16 0,-7 9-188,0 2 0,52-30 0,-65 43 174,0 0-1,0 1 1,1 1-1,0 0 0,18-4 1,-26 7 56,0 0-1,0 1 1,0-1 0,0 1 0,0 0 0,0 0-1,1 0 1,-1 1 0,0-1 0,0 1-1,0 0 1,-1 0 0,1 0 0,0 1 0,0-1-1,-1 1 1,1 0 0,0 0 0,-1 1-1,4 2 1,-6-3 11,1-1-1,-1 1 1,0 0-1,1 0 0,-1-1 1,0 1-1,0 0 1,-1 0-1,1 0 1,0 0-1,-1 0 1,1 1-1,-1-1 1,0 0-1,1 0 1,-1 0-1,0 0 1,0 0-1,0 1 0,-1-1 1,0 2-1,1-1 36,-1 0-1,0 0 0,0 0 0,-1 0 1,1 0-1,-1 0 0,1 0 1,-1-1-1,0 1 0,0-1 0,0 0 1,0 1-1,0-1 0,-5 4 0,-4 0 48,1 0-1,-1 0 0,0 0 1,-19 5-1,-51 11 220,58-17-394,1 1 1,0 0 0,-36 17-1,57-22 75,0-1 0,-1 1 0,1 0 0,0-1 0,0 1 0,0 0 0,0 0-1,0 0 1,0 0 0,0 0 0,0 0 0,0 0 0,1 0 0,-1 0 0,0 0 0,1 0-1,-1 1 1,0-1 0,1 0 0,0 0 0,-1 3 0,1-2 35,0 0-1,0 0 1,0-1 0,1 1 0,-1 0 0,1 0-1,-1 0 1,1-1 0,0 1 0,-1 0 0,1-1 0,0 1-1,2 2 1,3 3 113,0 0 0,1 0-1,-1-1 1,1 0 0,10 6 0,25 14 512,58 28 0,-94-51-580,-1-1 0,1 1 0,-1-1-1,1 0 1,0-1 0,-1 0 0,1 0-1,0 0 1,0 0 0,6-1 0,-8 0-84,0-1 1,0 0-1,0 0 1,0 0-1,0 0 1,0 0-1,-1-1 1,1 0-1,0 0 1,-1 0-1,0 0 0,1 0 1,-1-1-1,0 1 1,4-6-1,-1 1-1517,0-1 0,0 1 1,-1-1-1,-1-1 0,5-9 0,1 1-1264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19 153 4384,'-8'43'3096,"4"-18"-854,2-18-1564,-2 19 3653,4-26-4297,0 0 1,0 0 0,0 0-1,0 0 1,0 0 0,0 0-1,0 0 1,0 0 0,0 0-1,1 0 1,-1-1 0,0 1-1,0 0 1,0 0 0,0 0-1,0 0 1,0 1 0,0-1-1,0 0 1,0 0 0,0 0-1,0 0 1,0 0 0,0 0-1,0 0 1,0 0-1,1 0 1,-1 0 0,0 0-1,0 0 1,0 0 0,0 0-1,0 0 1,0 0 0,0 0-1,0 0 1,0 0 0,0 0-1,0 0 1,0 0 0,0 0-1,0 0 1,0 1 0,0-1-1,0 0 1,0 0 0,0 0-1,0 0 1,0 0 0,0 0-1,0 0 1,0 0 0,0 0-1,0 0 1,0 0-1,0 0 1,0 0 0,0 0-1,0 0 1,0 1 0,7-15 1210,1-6-899,0 0-1,4-24 1,-8 28-356,0-1 1,1 1 0,1 0 0,1 1 0,9-17-1,-14 29 22,0 0 0,0-1 0,1 1-1,0 0 1,0 0 0,0 0 0,0 1-1,0-1 1,0 1 0,0 0-1,1 0 1,0 0 0,-1 0 0,1 0-1,0 1 1,0-1 0,-1 1 0,1 0-1,0 1 1,0-1 0,0 1 0,0-1-1,1 1 1,6 1 0,66 14 62,53 10 406,-63-13-1477,-35-9 314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19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9 2496,'-19'-7'784,"19"7"-768,-1-1 0,1 1 0,-1 0 0,1 0 0,0 0 0,-1 0 0,1 0 0,-1 0 0,1 0 0,-1 0 0,1 0 0,0 0 0,-1 0 0,1 0 0,-1 0 0,1 0 0,0 0 0,-1 0 0,0 1 0,-16 4 401,0 1 0,0 0 0,1 2 1,0 0-1,0 0 0,1 2 0,0 0 0,-20 17 0,11-4-88,2 1 0,0 1 0,1 1-1,2 1 1,-17 31 0,13-17-16,2 0 1,3 2-1,-16 49 1,27-69-204,1-1 0,2 1 0,0 1-1,1-1 1,1 0 0,2 1 0,0-1 0,1 1 0,7 31 0,-3-27 5,2-1 0,2 0-1,0-1 1,2 1 0,0-2 0,24 38 0,-7-20 447,2-2 0,63 68 0,-73-87-855,2-1 0,1-1-1,33 22 1,3-6-800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2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3808,'26'-12'1227,"-25"11"-1193,0 1 1,-1 0 0,1-1-1,0 1 1,0 0 0,-1 0-1,1-1 1,0 1 0,0 0-1,0 0 1,0 0-1,-1 0 1,2 0 0,0 0-58,11 0 399,0 1 0,-1 0-1,1 0 1,14 4 0,-12 0 7,0 1 1,-1 0-1,0 0 1,0 2-1,0 0 1,-1 0 0,-1 1-1,1 1 1,-2 0-1,1 1 1,15 19-1,31 44 1026,68 113 0,-121-179-1341,10 17 367,21 45 0,-30-57-272,-2 0 1,0 0-1,0 0 0,-1 0 1,2 26-1,-5-16-60,0-1 0,-2 1-1,-1-1 1,-1 0 0,0 0 0,-2 0-1,-10 26 1,-4 2 267,-50 88 1,-35 25 764,44-90-2180,40-51-1792,-26 21 0,11-11-512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3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3328,'0'-3'5280,"19"3"1125,21-1-4581,98-17-1383,150 0 0,-194 14-342,-61 4-126,0 0 1,51 8-1,-49-5 65,-26-3-10,1 1 0,-1 0 1,0 1-1,1-1 1,15 7-1,-24-9-141,1 1-1,-1-1 0,0 1 1,0-1-1,0 0 1,1 0-1,-1 1 1,0-1-1,0 0 0,0 0 1,0 0-1,0 0 1,-1 0-1,1 0 1,0 0-1,1-2 1,-2 1-424,1 1 0,0-1 1,-1 0-1,1 1 1,-1-1-1,1 0 1,-1 1-1,0-1 1,0-3-1,0-3-1761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3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8 108 4992,'-1'-1'197,"1"1"-119,-1 0 0,1 0 0,0 0 0,-1 0 0,1 0 0,0 0 0,0 0 0,-1 0 0,1-1 0,0 1 0,-1 0 0,1 0 0,0 0 0,0-1 0,-1 1 0,1 0 0,0 0 0,0-1 0,0 1 0,-1 0 0,1 0 0,0-1 0,0 1 0,0 0 0,0-1 0,-1 1 0,1 0 0,0-1 0,0 1 0,0 0 0,0-1 0,1-1 357,0 0 0,0 0-1,0-1 1,1 1 0,-1 0 0,0 1 0,1-1-1,0 0 1,-1 0 0,1 1 0,0-1 0,0 1-1,0-1 1,2 0 0,1-2-93,0 1 0,0 0 0,1 0 1,-1 0-1,1 1 0,6-2 0,-1 2-179,-1 0 0,1 1-1,16 1 1,10-1 125,188 1 789,22-5-378,-205 3-577,-18 0-286,0-1-1,29-8 0,12-6-7596,-46 13 4545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3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394 118 2240,'4'-2'370,"0"0"1,0 1-1,0 0 1,0 0-1,8-1 0,-8 2-10,0-1-1,0 0 0,-1 1 0,1-1 1,0-1-1,-1 1 0,1 0 1,5-4-1,0 0 305,-7 5-514,0-1 0,-1 0 0,1 0 0,0 0 0,-1 0 0,1 0-1,-1 0 1,1-1 0,-1 1 0,1 0 0,-1-1 0,1-1 0,-1 2-75,0-1 0,-1 1 0,1-1 0,0 1 0,-1-1 0,0 1 0,1-1 0,-1 1 0,0-1 0,0 1 0,0-1 0,0 0 0,0 1 0,0-1 0,0 1 0,0-1 0,-1 1 0,1-1 0,0 1 1,-2-3-1,1 2-39,0 0 1,-1 0-1,1 1 1,-1-1-1,1 0 1,-1 0-1,0 1 1,0-1-1,0 1 1,0 0-1,0-1 1,-3 0-1,-3-2-73,0 1 0,0 0 0,-1 1 1,0 0-1,1 0 0,-15 0 0,4 1 59,0 0 1,0 2-1,0 0 0,-1 1 0,2 1 1,-1 1-1,0 1 0,1 0 1,0 2-1,-32 14 0,29-8-7,0 1-1,-36 31 0,54-42-7,0 0-1,1-1 1,-1 1 0,1 0-1,0 0 1,-1 0 0,1 0-1,1 1 1,-1-1 0,0 0-1,0 4 1,1-5 18,1-1 1,0 0-1,0 0 1,0 0-1,0 1 0,0-1 1,0 0-1,0 0 1,0 1-1,0-1 0,0 0 1,1 0-1,-1 0 1,0 0-1,1 1 0,-1-1 1,1 0-1,0 0 1,-1 0-1,1 0 0,0 0 1,-1 0-1,1 0 1,0-1-1,0 1 0,0 0 1,0 0-1,0 0 1,0-1-1,0 1 0,0-1 1,0 1-1,0-1 1,0 1-1,1-1 0,-1 0 1,2 1-1,17 5 129,0-1-1,0-1 0,31 2 1,-4-3-141,-1 3 0,0 1 1,52 16-1,-88-20 63,-1 1 0,1-1 1,-1 2-1,0-1 0,0 1 1,-1 1-1,0 0 0,0 0 0,0 0 1,13 15-1,-18-18-19,0 0 1,0 1-1,-1-1 1,1 1-1,-1 0 0,0 0 1,0 0-1,-1 0 1,1 0-1,-1 0 1,1 1-1,-1-1 0,-1 0 1,1 1-1,-1-1 1,1 1-1,-1-1 0,0 0 1,-1 1-1,1-1 1,-1 1-1,0-1 0,0 0 1,0 0-1,-1 1 1,-3 6-1,1-5 25,0-1 0,0 0 0,0 0 0,-1 0 0,1 0-1,-1-1 1,-1 1 0,1-1 0,0-1 0,-1 1 0,0-1 0,0 0 0,0 0-1,0 0 1,0-1 0,-12 3 0,-3-1 97,0 0-1,0-1 1,-42 0 0,39-3-120,-1-2 0,1 0 0,0-2 1,0-1-1,0 0 0,0-2 0,1-1 0,0 0 1,-34-19-1,26 15-1937,28 10-474,8 3 74,3 1-515,9 2 649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38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17 4576,'-10'-16'2528,"10"39"1659,-8 29-2566,2-31-1344,1 1 0,-3 39 1,3-19-6,3-28-71,0 0-1,1-1 0,1 1 1,1 21-1,0-22 435,-1-9-525,1-4-983,3-1 191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49 6048,'-44'-25'2752,"25"17"-2400,14 4 1056,5-4-1184,5 5-128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3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52 4640,'-9'-28'2112,"-1"13"-1824,7 10-96,6 5-160,-3-3-576,0 6 288,0 2-96,10 2 192,-1 6 512,4 7-160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39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3328,'1'0'134,"1"1"0,-1-1 1,0 0-1,1 0 0,-1 1 0,0-1 0,1 1 1,-1-1-1,0 1 0,0-1 0,1 1 0,-1 0 1,0 0-1,0 0 0,0-1 0,2 3 1,-1 0 132,0 0 0,1 0 0,-1 0 0,0 0 0,3 8 0,-2-3 296,0 2 0,0-1 0,-1 0-1,2 11 1,-1 22 682,-2 47-1,-1-53-559,0-32-449,0-1 1,0 1 0,1-1-1,-1 0 1,1 1 0,0-1-1,2 6 1,-3-9-199,0 0-1,1 0 1,-1 0 0,0 0 0,0 0 0,1 0-1,-1-1 1,0 1 0,0 0 0,1 0 0,-1 0-1,0 0 1,0 0 0,1 0 0,-1 0-1,0 0 1,0-1 0,1 1 0,-1 0 0,0 0-1,0 0 1,0-1 0,1 1 0,-1 0-1,0 0 1,0 0 0,0-1 0,0 1 0,0 0-1,1 0 1,-1-1 0,0 1 0,0 0 0,0-1-1,0 1 1,0 0 0,9-17 585,17-49 59,8-16-644,-22 58-206,-6 10-23,0 1 1,1-1-1,1 2 0,0-1 1,20-21-1,-28 33 193,1 0-1,0 1 1,-1-1 0,1 1-1,0-1 1,-1 1 0,1-1-1,0 1 1,-1-1-1,1 1 1,0-1 0,0 1-1,0 0 1,0 0 0,-1-1-1,1 1 1,0 0 0,0 0-1,0 0 1,0 0-1,-1 0 1,1 0 0,0 0-1,0 0 1,0 1 0,0-1-1,0 0 1,-1 0 0,1 1-1,0-1 1,0 0-1,-1 1 1,1-1 0,0 1-1,0-1 1,-1 1 0,1-1-1,0 1 1,-1 0-1,1-1 1,-1 1 0,1 0-1,-1-1 1,1 2 0,3 3 61,-1 1 0,1 0 1,-1 0-1,3 9 1,-4-10-2,6 18 167,-1 0-1,-1 1 0,4 28 0,-2-5 155,3 16-452,-11-63 62,4 7-855,0-5-2194,0-2 971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40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21 3392,'0'-1'339,"-1"-1"-1,0 1 1,1 0-1,-1 0 1,1-1 0,-1 1-1,1 0 1,0-1 0,0 1-1,-1 0 1,1-1-1,0 1 1,0-3 1211,-6 333 2951,4-246-4080,0 33 75,3 141 451,-2-139 538,1-116-610,0-12 453,0-5-1049,0-1-191,0 1-1,0 0 1,1 0 0,1 0 0,1-1-1,0 2 1,7-21 0,-2 16-78,21-36 0,-25 48-24,1 0 1,1 0 0,-1 1 0,1-1 0,0 1 0,1 1 0,13-10 0,11-6-88,34-15 0,-54 31 40,-1 0-1,0 1 1,1 0 0,0 1 0,-1 1 0,1-1 0,1 2 0,12-1 0,-20 2 26,0 0 1,0 0-1,-1 1 0,1-1 1,0 1-1,0 0 1,0 0-1,-1 1 1,1-1-1,-1 1 1,1 0-1,-1 0 0,1 0 1,5 5-1,-8-6 36,0 0 0,0 0 0,0 0 0,0 0 0,-1 0 0,1 1 0,0-1 0,0 0 0,-1 1 0,1-1 0,-1 0 0,1 1 0,-1-1 0,0 1 0,1-1 0,-1 1 0,0-1 1,0 1-1,0-1 0,0 1 0,0-1 0,-1 1 0,1-1 0,0 0 0,-1 1 0,1-1 0,-1 1 0,1-1 0,-1 0 0,0 1 0,1-1 0,-1 0 0,0 0 0,0 1 0,0-1 0,0 0 0,-2 1 0,-3 4 50,1-2 0,-1 1 0,0-1-1,0 0 1,-1 0 0,1 0 0,-1-1 0,-11 4 0,-61 14 261,61-17-288,-1-1 1,1 0 0,-1-2 1,-25-1-1,29 0-158,34 16 21,159 104 1472,-160-107-1245,-10-6 29,1 0-1,0-1 1,0-1-1,1 1 1,17 6-1,-26-12-300,-1 1 0,1-1-1,0 0 1,0 0-1,0 0 1,0 0 0,-1 0-1,1 0 1,0 0-1,0 0 1,0 0 0,0 0-1,-1 0 1,1-1-1,0 1 1,1-1 0,6-1-4629,0 1 2488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40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5056,'2'0'231,"-1"1"0,0-1-1,1 1 1,-1 0 0,0 0 0,0-1 0,1 1 0,-1 0-1,0 0 1,0 0 0,0 1 0,0-1 0,0 0 0,-1 0 0,1 0-1,0 1 1,0 1 0,15 27 2094,-15-27-1984,6 13 877,-1 1 0,6 31 0,-8-36 776,-3-15-940,5-12-77,5-27-1062,-8 29 347,11-37-102,25-81-134,-36 124-58,0-1 0,1 1 0,0 0-1,0 1 1,1-1 0,0 1-1,8-9 1,-10 12 27,0 0-1,0 0 0,0 1 1,1-1-1,-1 1 1,1 0-1,-1 0 1,1 0-1,0 0 1,0 1-1,0-1 1,0 1-1,0 0 1,0 0-1,9 0 1,4 3 39,0 0 0,-1 1 0,1 1 0,-1 0-1,31 13 1,-16-5 29,63 27 553,15 5-2464,-81-33-4132,-25-9 4627,11 4-2241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4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2720,'1'-2'6324,"12"4"-4568,15 0-552,30 4 1,17 2-457,259-4 521,113-11-954,137 2 170,48-5 219,-51 3 331,-370 6-569,266-4 646,-428 3-916,129-8 451,-145 7-605,-15 2-343,31-7 0,-49 8 309,0 0-80,1 0-1,-1 0 1,0 0 0,0 0-1,0 0 1,1 0-1,-1 0 1,0 0-1,0 0 1,0 0 0,0 0-1,1 0 1,-1 0-1,0 0 1,0 0 0,0 0-1,1 0 1,-1 0-1,0 0 1,0 0 0,0 0-1,0-1 1,0 1-1,1 0 1,-1 0-1,0 0 1,0 0 0,0 0-1,0 0 1,0-1-1,0 1 1,1 0 0,-1 0-1,0 0 1,0 0-1,0-1 1,0 1 0,0 0-1,0 0 1,0 0-1,0 0 1,0-1 0,0 1-1,0 0 1,0 0-1,0 0 1,0-1-1,0 1 1,0 0 0,0 0-1,0 0 1,0-1-1,0 1 1,0 0 0,0 0-1,0 0 1,-1 0-1,1 0 1,0-1 0,0 1-1,0 0 1,0 0-1,0 0 1,-1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43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4384,'18'-39'2458,"-17"38"-2312,0-1-1,0 1 0,0 0 1,1 0-1,-1 0 0,0 0 0,0 0 1,1 0-1,-1 1 0,1-1 0,-1 0 1,0 1-1,1-1 0,-1 1 0,1-1 1,0 1-1,-1 0 0,1 0 0,-1-1 1,3 1-1,-4 1-146,1-1 1,-1 0-1,0 0 0,1 1 0,-1-1 1,0 0-1,1 0 0,-1 1 1,0-1-1,1 0 0,-1 1 0,0-1 1,0 1-1,0-1 0,1 0 1,-1 1-1,0-1 0,0 1 0,0-1 1,0 0-1,0 1 0,0-1 1,0 1-1,0 0 0,0-1 30,4 29 673,-1 0 1,-2 1-1,-2 29 0,0-8-231,1 468 3139,4-430-1957,-3-93-1275,0 4-354,-1 0-1,0 0 1,1-1-1,-1 1 1,0 0 0,0-1-1,1 1 1,-1-1-1,0 1 1,0 0-1,0-1 1,0 1-1,0-1 1,1 1 0,-1 0-1,0-1 1,0 1-1,0-1 1,0 1-1,0-1 1,0 0-1,1-8 56,0 1-1,1-1 0,0 1 0,4-10 1,0-3 73,-3 7-131,2 0 0,-1 0-1,2 1 1,-1 0-1,2 0 1,0 0-1,0 1 1,1 0 0,1 1-1,0-1 1,1 2-1,0-1 1,16-13-1,-25 24-21,11-10-17,1 1 1,-1 0-1,2 0 1,-1 2-1,22-10 1,-16 9-41,-9 4-72,0 0 0,0 1 0,18-4 0,-25 6 122,-1 1 0,1 0 0,-1-1 1,0 1-1,1 0 0,-1 1 0,1-1 0,-1 0 0,1 1 0,-1-1 0,0 1 0,1 0 0,-1 0 0,0 0 0,0 0 0,0 0 0,1 0 0,-1 1 1,0-1-1,-1 1 0,4 2 0,-4-3 14,-1 0 1,1 0-1,0 0 1,-1 0-1,1 1 1,-1-1-1,1 0 1,-1 0-1,1 1 1,-1-1-1,0 0 1,0 1 0,1-1-1,-1 0 1,0 1-1,0-1 1,-1 0-1,1 1 1,0-1-1,0 0 1,-1 1-1,1-1 1,0 0-1,-1 1 1,0-1-1,1 0 1,-1 0-1,0 0 1,1 0-1,-3 2 1,-2 4 58,-1 0 1,0 0 0,-10 8-1,12-12-28,-7 6 26,-1-1 0,0 0 0,0-1 0,-1 0 0,0-1 0,-14 6 0,21-10-40,-4 0 10,0 1 0,0-1 0,0-1 0,0 0 1,-1 0-1,-12-2 0,15 1-25,20 17 67,2-2 59,0 1 1,-2 0-1,0 1 0,13 23 1,10 21 24,28 61 535,-59-115-474,-4-12-844,-3-14-1779,2 17 1791,1-10-972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7:43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6560,'10'3'3140,"-1"7"-3158,-7-7 442,3 3-21,0 1 0,-1-1-1,0 1 1,0-1 0,0 1 0,-1 1-1,3 9 1,0 0 29,11 27 1360,20 87-1,-28-70 87,-7-62-1614,-1-1 0,0 0 0,0 1 0,0-1 0,-1 0 0,1 0 0,0 0 0,-1 0 0,1-2 0,2-9-176,-2 0 0,0 0 1,0-14-1,-1-3-121,14-136 353,-12 146-130,1 1 1,10-33 0,-9 38-59,-3 11-110,0 0 0,0 0 0,0 0 1,1 0-1,-1 1 0,1-1 0,0 0 1,0 1-1,0-1 0,0 1 0,0-1 1,0 1-1,1 0 0,-1 0 0,1 0 1,-1 1-1,1-1 0,0 0 0,0 1 1,0 0-1,0 0 0,0 0 1,0 0-1,0 0 0,0 0 0,0 1 1,6-1-1,6 1 86,0 0 0,0 1 0,0 1 0,22 4-1,-37-6-101,33 7 212,80 13-447,-82-19-2336,-25 0-1665,-5 6 1223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2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9 3232,'9'-8'8992,"-10"9"-8960,0 0 1,0 1-1,0-1 1,1 0 0,-1 1-1,0-1 1,1 1-1,-1-1 1,1 1-1,0-1 1,-1 1 0,1-1-1,0 1 1,0 2-1,-1 1 40,-7 21 389,-14 34 1,-1 1-41,3 7-52,-20 56 510,-41 99 240,42-109-824,29-81-152,6-23-99,1 1-1,1 0 1,0-1 0,-1 15-1,4-23-1637,3-2 405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2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13 151 6144,'-13'-1'2032,"19"0"725,22-8-581,27-13-1034,0 3 0,102-22 0,121-6-357,-265 45-751,2 0-47,-3 0-17,0 0 1,0 1-1,1 0 0,-1 1 0,15 1 0,-26-1 22,1 1 0,0-1 0,-1 1 1,1-1-1,-1 1 0,1 0 0,0-1 0,-1 1 0,0 0 0,1 0 0,-1 0 0,1 0 0,-1 0 1,0 0-1,0 1 0,0-1 0,2 2 0,-3-2-216,0 0-1,1 0 1,-1 0-1,1-1 1,-1 1 0,0 0-1,0 0 1,1 0-1,-1 0 1,0 0 0,0 0-1,0 0 1,0 0-1,0 0 1,0 1 0,-1-1-1,1 1 1,-1 6-1749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2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4800,'0'0'1557,"0"4"-954,-1 16 2,0-1 1,-2 1-1,0-1 0,-12 37 1,-35 75 1474,4-13-1203,-37 149 621,-43 145 455,102-340-1421,22-65-205,-1-1 0,0 0-1,-5 9 1,8-15-318,0-1 1,0 1-1,0 0 0,0 0 0,0 0 0,0 0 1,0 0-1,0 0 0,0 0 0,-1 0 1,1 0-1,0 0 0,0 0 0,0 0 1,0 0-1,0 0 0,0 0 0,0 0 0,0 0 1,0 0-1,0 0 0,0 0 0,0 0 1,0 0-1,0 0 0,0 0 0,0 0 1,0 0-1,-1 0 0,1 0 0,0 0 0,0 0 1,0 0-1,0 0 0,0 0 0,0 0 1,0 0-1,0 0 0,0 0 0,0 0 0,0 0 1,0 0-1,0 0 0,0 0 0,0 0 1,0 0-1,0 0 0,0 0 0,0 0 1,0 0-1,0 1 0,-1-1 0,1 0 0,0 0 1,0 0-1,0 0 0,0 0 0,0 0 1,0 0-1,0 0 0,0 0 0,0 0 0,0 0 1,0 0-1,0 0 0,0 0 0,0 0 1,0 0-1,0 1 0,0-8 339,3-11-105,2 6-136,1 0 0,13-23 0,-10 19-92,18-32-47,1 2 0,62-75 0,-87 118 15,-1 0 0,1 1 0,0 0 0,0-1 0,0 1 0,0 0 0,0 0 0,6-2 0,-9 4 8,1-1-1,0 1 1,0 0-1,0-1 1,0 1-1,-1 0 1,1 0-1,0 0 1,0 0-1,0 0 0,0 0 1,0 0-1,0 0 1,-1 0-1,1 0 1,0 0-1,0 0 1,0 1-1,0-1 1,-1 0-1,1 1 1,0-1-1,0 1 1,0-1-1,-1 1 0,1-1 1,0 1-1,-1-1 1,1 1-1,-1 0 1,1-1-1,0 1 1,-1 0-1,1-1 1,-1 1-1,0 0 1,1 0-1,-1 0 0,0-1 1,1 2-1,0 2 20,0 0-1,0 0 0,-1 0 0,0 0 0,1 0 0,-1 0 1,-1 0-1,0 5 0,-7 34-40,5-31 27,-16 55 108,12-48-68,2 1-1,0 0 0,-4 33 1,8-43 6,0-3-9,1 0 0,-1 1 0,1-1 0,2 12 0,-2-19-11,0 1 0,0 0 0,0 0 0,0 0 0,0 0-1,1 0 1,-1-1 0,0 1 0,1 0 0,-1 0 0,1 0 0,-1-1 0,0 1 0,1 0 0,0 0 0,-1-1 0,1 1-1,-1-1 1,1 1 0,0-1 0,0 1 0,-1-1 0,1 1 0,0-1 0,0 1 0,-1-1 0,1 0 0,0 1 0,0-1-1,0 0 1,0 0 0,0 0 0,-1 0 0,1 0 0,0 0 0,0 0 0,0 0 0,0 0 0,0 0 0,-1 0 0,1 0-1,0-1 1,0 1 0,0 0 0,0-1 0,0 1 0,19-9 231,-1 0 0,28-20 1,-17 11-145,3-3 9,34-30 0,-40 29-188,1 2 1,32-18-1,-59 37 56,-1 1 1,1-1-1,-1 1 1,1 0-1,-1-1 0,1 1 1,-1 0-1,1 0 0,-1 0 1,1-1-1,-1 1 1,1 0-1,0 0 0,-1 0 1,1 0-1,-1 0 1,1 0-1,0 0 0,-1 0 1,1 0-1,-1 0 1,1 0-1,-1 0 0,1 0 1,-1 1-1,1-1 0,0 0 1,-1 0-1,1 1 1,-1-1-1,1 0 0,-1 1 1,0-1-1,1 0 1,-1 1-1,1-1 0,-1 1 1,0-1-1,1 1 0,-1-1 1,0 1-1,1-1 1,-1 1-1,0-1 0,0 1 1,0-1-1,1 1 1,-1-1-1,0 1 0,0 0 1,0 0-1,1 6-9,-1-1-1,1 1 1,-2 13-1,0-6 5,1-2-10,-1 7 73,2 0 1,0 0-1,7 35 1,-8-54-45,2 7 40,-1-1 1,2 1-1,-1-1 0,7 11 0,-9-16-16,1 0-1,-1 0 0,1 0 1,0 0-1,-1 0 0,1-1 1,0 1-1,0 0 0,-1 0 1,1-1-1,0 1 0,0 0 1,0-1-1,0 1 0,0-1 1,0 1-1,0-1 0,0 1 1,0-1-1,0 0 0,0 0 1,0 0-1,1 1 0,-1-1 1,0 0-1,0 0 0,0 0 1,0-1-1,0 1 0,0 0 1,0 0-1,0-1 0,0 1 1,1 0-1,-1-1 0,0 1 1,1-2-1,5-2 26,0-1 0,-1 0 0,0 0 0,0-1 0,0 1-1,0-1 1,8-14 0,30-52 303,-32 49-322,14-31-37,-18 36-35,1 0 0,17-25 0,-26 43 31,0 0 1,0 0-1,0 0 0,0-1 1,0 1-1,1 0 0,-1 0 1,0 0-1,0 0 0,0-1 1,0 1-1,0 0 0,0 0 0,0 0 1,1 0-1,-1 0 0,0 0 1,0 0-1,0 0 0,0-1 1,1 1-1,-1 0 0,0 0 1,0 0-1,0 0 0,0 0 1,1 0-1,-1 0 0,0 0 1,0 0-1,0 0 0,1 0 1,-1 0-1,0 0 0,0 0 1,0 0-1,0 0 0,1 0 1,-1 0-1,0 1 0,0-1 1,0 0-1,1 0 0,3 10-213,0 16 13,-3-24 156,0 12 52,-1 0 0,0 0 1,-1 0-1,-1 0 0,-3 16 0,-21 69 230,18-75-192,7-19-9,-8 21 303,9-25-309,0-1 0,-1 1 0,1-1 0,0 1 0,0-1 1,-1 1-1,1-1 0,0 1 0,0-1 0,-1 1 0,1-1 1,-1 1-1,1-1 0,0 1 0,-1-1 0,1 0 0,-1 1 1,1-1-1,-1 0 0,1 0 0,-1 1 0,1-1 0,-1 0 1,1 0-1,-1 0 0,0 1 0,1-1 0,-1 0 0,1 0 1,-1 0-1,1 0 0,-1 0 0,0 0 0,0-1-17,1 1 0,-1-1 0,1 1 0,-1-1 0,1 1 0,0-1 0,-1 1 0,1-1 0,0 1 0,0-1 0,-1 0 0,1 1 0,0-1 0,0 1 0,0-1 0,0 0 0,-1 1 0,1-1 0,0 0 0,0 1 0,0-1 0,0 1 0,1-1 0,-1 0 0,0 1 0,0-1 0,0 0 0,0 1 0,1-1 0,0 0 0,-1-3-10,2-5-41,-2 7 28,0-1-1,1 1 0,-1 0 0,1-1 1,0 1-1,-1-1 0,1 1 1,0 0-1,0 0 0,1 0 0,-1-1 1,0 1-1,1 0 0,-1 0 1,3-2-1,1 0 24,1 0-1,0 1 1,0-1-1,0 1 1,0 0 0,1 0-1,-1 1 1,1 0-1,8-2 1,8 0 8,33-1 0,-36 3-80,-3 1-96,-1 0 1,0 1-1,23 4 1,-4 5-3781,-32-8 3058,4 2-199,1 9-6103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0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5 230 2144,'-5'-6'12311,"6"6"-12064,2-8-901,-1 0 852,1 0 0,0 0 1,0 1-1,1 0 1,0-1-1,0 1 0,0 1 1,1-1-1,9-9 1,3-1 64,-10 8-216,1 1 1,1 0-1,13-9 1,-6 6-24,1 2 0,-1 0 0,1 1 0,1 1 0,-1 0 0,1 1 0,1 2 0,-1-1 0,1 2 0,-1 0 0,21 1 0,-31 2-18,-1 0 0,1 1 0,0 0 0,-1 1-1,1 0 1,-1 0 0,1 0 0,9 5 0,-15-6-10,-1 0 0,1 0 0,-1 0-1,1 1 1,-1-1 0,1 0 0,-1 1 0,0-1 0,0 0-1,1 1 1,-1 0 0,0-1 0,0 1 0,-1 0-1,2 2 1,0 1 12,-1-1-1,0 0 0,-1 0 1,1 1-1,-1-1 0,0 8 1,-1-3 22,0 1 0,0-1 0,-1 1 0,0-1 0,-8 17 0,1-7 32,-1 0 0,-1-1 0,-1 0-1,0-1 1,-1-1 0,-1 0-1,-1-1 1,0 0 0,-1-1 0,-1-1-1,0 0 1,0-1 0,-27 13 15,39-22 80,2-1 33,4-1 301,21-7-43,6 3-421,49 2-1,-67 1-57,1 1 0,-1 1-1,0-1 1,1 2-1,-1 0 1,0 0-1,-1 0 1,12 7-1,-17-8 20,0 1-1,0 0 1,0 1-1,0-1 0,-1 1 1,1-1-1,-1 1 0,0 0 1,0 1-1,0-1 1,2 6-1,-2-4 20,0 0 1,-1 0-1,0 0 0,0 0 1,0 1-1,-1-1 0,0 0 1,0 10-1,-1-12 26,0-1 0,0 0 0,0 1 0,-1-1 0,1 0 0,-1 0 0,0 1 0,0-1 1,0 0-1,0 0 0,-1 0 0,1 0 0,-4 4 0,1-3 27,1-1 1,0 1-1,-1-1 0,0 0 1,0-1-1,0 1 1,0-1-1,0 1 0,-6 1 1,-10 2 98,0 0 1,0-1-1,0-1 1,-38 2-1,33-4-103,-22 1 227,0-2-1,-80-8 1,122 7-517,1-1 0,-1 0 0,0 0 0,-6-2 1,-4-7-3675,35 9-5777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2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82 8128,'-18'-25'3680,"18"10"-3168,0 1-32,5 11-352,-2-9-448,7 7 128,3-3-2080,1 8 1216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11 298 3808,'-10'-8'8917,"11"7"-8760,0-1 0,1 1 1,-1-1-1,0 1 0,1-1 0,-1 1 0,1 0 1,0 0-1,-1 0 0,3-1 0,9-8 423,8-10 354,35-42-1,-50 54-875,1-2 0,-1 1 0,-1-1 0,0 0 0,0 0 0,-1 0 0,0-1 0,2-12 0,-3 7-173,-1-1-1,0-24 1,-4 34-309,-2 10-54,-4 13-33,4 1 206,-4 33 1,2-4 321,5-38-30,0-1-1,1 0 1,-1 0 0,3 13 0,-1 4 153,0-20-98,-1 1 0,1-1 0,0 1 0,1-1 0,-1 0 1,1 1-1,-1-1 0,1 0 0,1 0 0,4 7 0,4 7 311,-10-16-309,-1-1 0,1 0 1,0 1-1,0-1 0,0 0 0,0 1 0,0-1 0,0 0 0,0 0 0,0 0 1,0 0-1,0 0 0,1 0 0,-1 0 0,0 0 0,1-1 0,-1 1 0,0 0 0,1-1 1,-1 1-1,1-1 0,-1 0 0,1 1 0,0-1 0,-1 0 0,1 0 0,-1 0 1,1 0-1,-1 0 0,1 0 0,-1-1 0,1 1 0,-1 0 0,1-1 0,-1 1 1,1-1-1,-1 0 0,1 1 0,-1-1 0,2-1 0,6-4 165,0-1 0,-1 1-1,0-1 1,12-14 0,-17 18-246,59-54 167,0-1 23,-37 31 14,33-32-201,-58 59 18,1-1 0,-1 1 1,1 0-1,-1 0 0,0-1 0,1 1 0,-1 0 0,1 0 1,-1 0-1,0 0 0,1 0 0,-1-1 0,1 1 0,-1 0 1,1 0-1,-1 0 0,1 0 0,-1 0 0,0 0 0,1 1 1,-1-1-1,1 0 0,-1 0 0,1 0 0,-1 0 0,0 0 1,1 1-1,-1-1 0,1 0 0,-1 0 0,0 1 0,1-1 0,12 14-353,-8-9 328,1 2 29,-1-1 0,1 1 0,-1 0 1,-1 0-1,1 1 0,3 9 0,-6-11 24,0-1 0,0 1 0,-1-1 0,0 1 0,0-1-1,0 1 1,-1 0 0,1-1 0,-2 1 0,0 8 0,0 2 97,0-11-28,1-1-1,0 0 1,-1 0-1,0 1 1,0-1 0,0 0-1,-3 6 1,4-9-53,-1 0 1,0 0-1,0-1 1,1 1-1,-1 0 0,0 0 1,0 0-1,0-1 1,0 1-1,0 0 1,0-1-1,0 1 0,-1-1 1,1 1-1,0-1 1,0 1-1,0-1 1,-1 0-1,1 0 1,0 0-1,0 1 0,0-1 1,-1 0-1,1-1 1,0 1-1,0 0 1,-1 0-1,1 0 0,0-1 1,0 1-1,-2-1 1,-4-1-1,1-1 0,-1 1-1,1-1 1,-1 0 0,1 0 0,0-1 0,0 0 0,0 0 0,1-1 0,0 1 0,-1-1-1,-4-6 1,10 10-33,-1 1 1,1-1-1,0 1 0,0-1 0,-1 0 0,1 1 0,0-1 0,0 1 0,-1-1 0,1 1 0,0-1 0,0 0 1,0 1-1,0-1 0,0 1 0,0-1 0,0 1 0,0-1 0,0 0 0,0 1 0,1-1 0,-1 1 0,0-1 0,0 1 1,0-1-1,1 0 0,-1 1 0,0-1 0,1 1 0,-1 0 0,0-1 0,1 1 0,-1-1 0,1 1 0,-1-1 1,1 1-1,-1 0 0,1-1 0,-1 1 0,1 0 0,-1 0 0,1-1 0,-1 1 0,1 0 0,0 0 0,3-2-3,0 1 0,0-1 0,0 1 0,8-1 0,12 1-55,1 1 0,-1 0 0,33 7 0,-27-4 0,75 13 188,-79-12-191,-15-2-394,0 0 0,0-1 1,1-1-1,19-1 0,-22 1-990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2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4992,'-13'-23'2240,"26"3"-1952,-9 11-416,6 4 0,3-1-2624,9 1 1504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2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1147 2496,'0'1'133,"0"-1"1,0 1-1,0-1 0,0 1 1,0-1-1,-1 0 1,1 1-1,0-1 0,0 0 1,0 1-1,0-1 0,-1 0 1,1 1-1,0-1 1,0 0-1,-1 1 0,1-1 1,0 0-1,-1 1 0,1-1 1,0 0-1,-1 0 1,1 0-1,-1 1 0,8-6 5258,-1 3-5188,0-1-1,0 0 1,-1 0 0,1-1-1,-1 0 1,0 0 0,0 0-1,-1 0 1,1-1 0,-1 1-1,4-7 1,18-28 357,31-62 0,12-47-266,-24 47-156,78-192 129,-121 289-292,-1 2-7,0 0 1,-1 0-1,1 0 1,0 0-1,-1 0 1,0 0-1,1 0 1,-1 0-1,0 0 0,0 0 1,0 0-1,0 0 1,0 0-1,0 0 1,-1 0-1,1 0 1,-1 0-1,0-3 1,-3 5-494,0 5 240,2-1 156,-30 38-420,18-18 466,1 1 0,1 1 0,-14 44 0,-18 88-145,-16 129 1038,58-272-730,0-2 102,-1 22-1,3-32-57,0 0-1,1 0 1,-1 0 0,0 0 0,1 0 0,0 0 0,0 0-1,-1-1 1,2 1 0,-1 0 0,0-1 0,0 1-1,3 2 1,-3-4-77,0-1 0,-1 1 0,1-1 0,0 1 0,0-1 0,0 0 0,0 0 0,0 1 0,0-1 0,0 0 0,0 0 0,0 0 0,0 0 0,0 0 0,-1 0 0,1 0 1,0 0-1,0 0 0,0-1 0,0 1 0,0 0 0,0-1 0,0 1 0,0 0 0,0-1 0,-1 1 0,2-2 0,29-17 581,-26 16-509,13-11 53,-1 0 1,0-1-1,24-28 0,37-55-64,-69 87-100,59-81 3,-3-3 0,93-186-1,-137 233 5,22-78-1,1-49 181,-41 162-195,0 1 88,-1 1 0,0-1 0,1-18 0,-4 25-244,0 5 46,-3 9-8,-4 20 44,-17 99-169,-9 34 182,-38 175-25,48-213 134,-11 45 523,32-150-433,2-10-20,0-1 0,-1 0 0,1 1 1,-2-1-1,1 0 0,-5 8 0,3-12 530,3-9-409,3-10-166,2 1-48,0 0 0,1-1-1,1 2 1,0-1 0,9-14-1,-7 14-12,-2 1-42,17-22-1,-21 32 4,0 1 0,0-1-1,1 0 1,-1 1 0,1-1 0,-1 1-1,1 0 1,0 0 0,0 0 0,0 0-1,0 1 1,1-1 0,4-1 0,-6 3 17,-1 0-1,1 0 1,0 0 0,0 0 0,-1 0 0,1 0 0,0 1 0,0-1-1,-1 1 1,1-1 0,0 1 0,-1 0 0,1 0 0,0 0 0,-1 0-1,0 0 1,1 0 0,-1 0 0,1 0 0,-1 0 0,0 1-1,0-1 1,0 0 0,0 1 0,2 2 0,1 3-24,0 0 1,0 0-1,-1 0 0,4 10 1,-5-8 37,5 12 25,1 0-1,17 34 1,-23-51-14,1 0 0,-1 0 0,1 1 0,0-2 0,0 1 0,1 0-1,-1 0 1,1-1 0,-1 0 0,1 0 0,0 0 0,0 0 0,0-1 0,1 1 0,-1-1-1,1 0 1,-1 0 0,8 1 0,-3-1 69,1-1 0,0 0 0,0-1 0,0 0 0,0-1 1,0 0-1,-1 0 0,1-1 0,0 0 0,-1-1 0,1 0 0,-1 0 0,0-1 0,0-1 0,0 1 0,8-7 0,-8 5-46,-1 0 1,0 0-1,-1-1 0,1 0 0,-1 0 0,0-1 0,-1 0 1,0 0-1,0 0 0,-1-1 0,0 0 0,5-14 0,-6 11-43,0-1 0,-1 0-1,1-15 1,-3 22-22,-1 0 1,0 1-1,0-1 0,0 1 1,-1-1-1,1 1 0,-1-1 1,-1 1-1,-3-10 0,5 14 12,-1 0 0,1 0 1,-1 0-1,1 0 0,-1 0 0,1 1 0,-1-1 0,0 0 0,1 1 0,-1-1 0,0 0 0,0 1 0,0-1 0,1 1 0,-1-1 1,0 1-1,0-1 0,0 1 0,0 0 0,0-1 0,0 1 0,0 0 0,0 0 0,0 0 0,0 0 0,0 0 0,0 0 0,0 0 0,0 0 1,0 0-1,0 0 0,0 1 0,1-1 0,-1 0 0,0 0 0,0 1 0,-1 0 0,-2 1-20,1-1-1,0 1 0,0 0 1,0 0-1,1 0 1,-1 1-1,0-1 1,1 1-1,-4 3 1,3-1 40,-1 0 0,1 1 0,0-1 0,0 1 1,1-1-1,0 1 0,0 0 0,0 0 0,0 0 1,1 0-1,0 0 0,0 0 0,1 0 0,0 0 1,0 1-1,0-1 0,1 0 0,0 0 0,0 0 0,1 0 1,-1 0-1,1 0 0,1 0 0,-1-1 0,1 1 1,0-1-1,0 0 0,0 1 0,1-1 0,0-1 1,0 1-1,0-1 0,1 1 0,-1-1 0,1 0 1,6 4-1,3 1 85,1-1 0,0 0 1,0-1-1,0-1 0,27 8 0,-32-12-653,0 0 0,0 0-1,15-1 1,-24-1 268,0 0 1,0 0-1,0 0 1,0 0-1,0 0 1,0 0 0,0 0-1,0-1 1,0 1-1,0 0 1,0-1-1,0 1 1,-1 0-1,1-1 1,0 1 0,0-1-1,0 0 1,1 0-1,5-5-2083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2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10 228 5632,'-1'0'81,"1"0"1,0 0 0,-1 0 0,1 0-1,0 0 1,-1 0 0,1 0-1,-1 0 1,1 0 0,0 0-1,-1 0 1,1 0 0,0-1-1,-1 1 1,1 0 0,0 0-1,-1 0 1,1-1 0,0 1-1,0 0 1,-1 0 0,1-1-1,0 1 1,0 0 0,-1 0-1,1-1 1,0 1 0,0 0-1,-1-1 1,11-7 2141,-5 5-2016,13-8 107,0 2 1,1 0-1,0 1 0,29-8 1,83-15-26,-90 23-214,368-73 1137,-232 52-4504,-95 20 1148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2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5408,'-5'-9'5402,"-3"18"-3786,1 11-1508,0 1 0,2 0-1,-5 31 1,-1 67 929,10-100-915,-1 3 326,2 1 0,1-1 0,5 38 0,-6-59-394,0 0 0,1 1 0,-1-1 0,0 0 0,0 0 0,1 0 0,-1 0 1,1 0-1,-1 0 0,1 0 0,-1 0 0,1 0 0,-1 0 0,1-1 0,0 1 1,0 0-1,-1 0 0,1 0 0,0-1 0,0 1 0,0 0 0,0-1 0,0 1 1,0-1-1,2 1 0,-2-1-3,0 1-1,1-1 1,-1-1 0,0 1 0,1 0 0,-1 0 0,0 0-1,1-1 1,-1 1 0,0-1 0,0 1 0,1-1 0,-1 1-1,0-1 1,0 0 0,0 0 0,0 1 0,0-1-1,0 0 1,2-2 0,9-11 143,0-2 0,-1 1 1,0-2-1,13-27 0,-6 10-56,-7 16-89,3-5-205,-1-1 0,-2-1 0,18-48-1,-28 72-365,0 6 255,1 18 231,1 9 227,1-23-188,-1 0 1,1 0-1,1 0 1,0-1 0,0 0-1,0 0 1,1 0-1,0-1 1,1 1-1,0-1 1,9 7-1,-11-10 83,1 0 0,-1-1-1,1 0 1,-1 0-1,1 0 1,0-1 0,0 0-1,0 0 1,0-1-1,12 2 1,-9-2 47,1-1 1,-1 0 0,0-1-1,0 0 1,0 0-1,16-5 1,-2-2 46,0-1 1,-1-1-1,0-2 1,34-22-1,-38 21-264,0-1-1,26-28 1,-3 4-15,-40 36 68,1 1-1,-1 0 0,0 0 1,0 0-1,0 1 1,1-1-1,-1 0 1,1 0-1,-1 1 1,0-1-1,1 1 1,2-2-1,-3 3 21,-1-1-1,1 0 1,-1 0-1,1 0 1,0 1-1,-1-1 1,1 0-1,-1 1 0,1-1 1,-1 0-1,1 1 1,-1-1-1,0 1 1,1-1-1,-1 1 1,1-1-1,-1 1 1,0-1-1,1 1 1,-1-1-1,0 1 1,0-1-1,0 1 1,1 0-1,-1-1 1,0 1-1,0-1 1,0 1-1,0 0 0,0-1 1,0 1-1,1 10 37,0-1-1,0 1 0,-1-1 0,-3 18 1,1 14 8,-1 21 186,3-62-180,0 1 0,0-1 1,0 0-1,0 0 0,0 0 1,0 0-1,0 0 0,0 1 1,0-1-1,1 0 0,-1 1 1,0-1-24,1-1 0,-1 0 1,0 0-1,0 0 0,0 0 1,0 0-1,0 1 0,1-1 1,-1 0-1,0 0 0,0 0 1,0 0-1,1 0 0,-1 0 1,0 0-1,0 0 0,0 0 1,1 0-1,-1 0 0,0 0 1,0 0-1,0 0 0,1 0 1,-1 0-1,0 0 0,0 0 1,0 0-1,1 0 0,-1 0 1,0 0-1,0 0 0,0 0 1,1 0-1,-1 0 0,0 0 1,0-1-1,4-2 99,0 0 1,0 0-1,-1 0 1,5-6-1,-7 8-136,16-17 214,-4 4-185,0 0 1,23-17-1,-32 27-59,1 1 0,0 0-1,0 0 1,0 0 0,0 1 0,0 0-1,1 0 1,-1 0 0,1 1-1,-1-1 1,1 1 0,10 0 0,-11 1 50,0 1 1,0-1 0,0 1-1,0 0 1,0 1 0,0-1 0,0 1-1,-1 0 1,7 3 0,4 4 3,18 15 1,-8-7 40,22 19 93,-33-24-386,0-2 0,0 1 0,23 10 0,-19-15-3436,4-2 1024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3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1 878 3072,'0'-2'215,"1"0"0,-1 0-1,0 1 1,1-1 0,0 0 0,-1 0 0,1 1 0,0-1-1,0 0 1,0 1 0,0-1 0,0 1 0,0-1 0,1 1 0,-1 0-1,0-1 1,3 0 0,-4 1-170,1 1-1,-1-1 1,1 1-1,-1 0 1,1-1 0,-1 1-1,1 0 1,0-1-1,-1 1 1,1 0-1,0 0 1,-1-1 0,1 1-1,0 0 1,-1 0-1,1 0 1,0 0 0,-1 0-1,1 0 1,0 0-1,0 0 1,-1 0-1,1 0 1,0 1 0,-1-1-1,1 0 1,0 0-1,-1 1 1,1-1 0,-1 0-1,1 1 1,0-1-1,-1 1 1,1-1-1,-1 0 1,1 1 0,-1-1-1,1 1 1,-1 0-1,0-1 1,1 1-1,-1-1 1,0 1 0,1 0-1,-1-1 1,1 2-1,0 2 31,0 0 0,0 0 0,0 0 0,0 0 0,0 4-1,2 8 197,3 27 266,-1 0 0,-2 1 0,-4 54-1,0-35 5,2-19-212,0 1 130,-2-1 1,-8 50-1,-10-15 1498,18-72-482,3-23-582,-2-29-490,-1-3-188,10-90-1,31-74-478,-31 180 243,1 1 1,1 0-1,1 1 0,28-48 0,-26 54-56,26-42 131,-33 57-65,0 0-1,0 0 1,1 1 0,14-12-1,-19 17-21,0 0 0,1 1 1,0 0-1,-1 0 0,1 0 0,0 0 0,0 1 0,0-1 0,0 1 1,1 0-1,-1 0 0,0 1 0,0-1 0,0 1 0,1 0 1,-1 0-1,9 1 0,-8 1 23,0-1 0,0 1 0,0-1 0,0 1 0,-1 1 0,1-1 0,0 1 0,-1 0 0,0 0 0,0 0 0,0 0 0,0 1 0,0 0 0,3 4 0,-1-1 13,0 1 0,-1-1 1,0 1-1,-1 0 1,0 1-1,0-1 0,-1 1 1,0-1-1,4 18 0,-6-20 29,0 1-1,-1-1 1,0 1-1,0 0 1,-1-1 0,1 1-1,-1 0 1,-1-1-1,1 1 1,-1-1-1,0 0 1,-1 0-1,1 1 1,-6 7-1,6-10 31,0 0 0,-1 0-1,1 0 1,-1-1 0,0 1-1,0-1 1,0 1-1,0-1 1,0 0 0,-1 0-1,0-1 1,1 1 0,-1-1-1,0 1 1,0-1-1,-1-1 1,-4 3 0,3-3-24,-1-1 0,1 1 0,0-1 1,-1 0-1,1-1 0,-1 0 0,1 0 1,0 0-1,0 0 0,0-1 0,-1 0 1,-7-5-1,6 3-41,0 0 1,1 0-1,0-1 1,0 0-1,0-1 1,1 1-1,-1-1 1,-10-13-1,17 18-2,0 1-1,0 0 1,0 0-1,0-1 1,-1 1-1,1 0 1,0 0-1,0 0 1,0-1-1,0 1 1,0 0-1,0 0 1,0-1-1,0 1 1,0 0-1,0 0 1,0-1-1,0 1 1,0 0-1,0-1 1,0 1-1,0 0 1,0 0-1,0 0 1,1-1-1,-1 1 1,0 0-1,0 0 1,0-1-1,0 1 1,0 0-1,1 0 1,-1 0-1,0-1 1,0 1-1,0 0 1,0 0-1,1 0 1,-1 0-1,0 0 1,0-1-1,1 1 1,-1 0-1,19-6-159,23 2 39,95 16-195,-59-3 535,-71-8-204,13 0 103,37 0-1,-51-2-74,0 1 0,0-1-1,0 0 1,0-1 0,0 0 0,-1 0 0,1 0 0,0 0-1,-1-1 1,9-6 0,-7 4 39,-2 2-35,0 0 0,-1 0 0,1-1 0,-1 0 0,0 0 0,0 0 0,0 0 0,-1-1 0,1 1 0,-1-1 0,4-8 0,-5 3-36,0-1 0,0 1 0,-1-1 0,-1 0 0,0 1 0,0-1 0,-4-19 0,3 15-54,1 13 7,-1-1 0,1 1-1,-1-1 1,1 1 0,-1-1-1,0 1 1,0 0 0,0-1 0,0 1-1,0 0 1,-2-2 0,3 4 24,-1-1 1,1 1 0,0 0 0,0 0 0,0-1-1,-1 1 1,1 0 0,0 0 0,0 0 0,-1-1-1,1 1 1,0 0 0,0 0 0,-1 0 0,1 0 0,0 0-1,-1 0 1,1 0 0,0 0 0,-1 0 0,1-1-1,0 1 1,-1 0 0,1 1 0,0-1 0,0 0-1,-1 0 1,0 0 0,1 0-2,-1 1 0,0 0 0,1-1 0,-1 1 0,1-1 0,-1 1 0,1 0 0,-1 0 0,1-1 0,-1 1 0,1 0 0,0 0 0,-1 0 0,1-1 0,0 3 0,-5 16-67,1 0-1,1 0 1,1 1 0,1 20-1,1-34 113,0-1-1,0 0 1,1 0-1,0 0 0,0 1 1,0-1-1,1 0 1,-1 0-1,1 0 0,0-1 1,1 1-1,-1 0 0,1-1 1,0 1-1,0-1 1,1 0-1,-1 0 0,1 0 1,0-1-1,0 1 1,0-1-1,0 0 0,0 0 1,1 0-1,0-1 0,-1 0 1,1 0-1,0 0 1,0 0-1,0-1 0,0 1 1,0-1-1,1-1 1,-1 1-1,0-1 0,0 0 1,9-1-1,13-3 137,-1-2 0,0-1-1,49-21 1,-39 12-142,-1-2 1,36-25-1,-51 27 6,-16 12-71,1 1 1,-1-1-1,0 1 0,1 0 1,8-4-1,-12 7 18,-1 0 1,1-1-1,-1 1 1,1 0-1,-1 0 0,1 0 1,-1-1-1,1 1 1,-1 0-1,1 0 1,-1 0-1,1 0 0,-1 0 1,1 0-1,0 0 1,-1 0-1,1 0 0,-1 0 1,1 0-1,-1 0 1,1 1-1,-1-1 0,1 0 1,-1 0-1,1 1 1,0 0 10,0 1 0,-1-1 1,0 1-1,1-1 0,-1 1 1,0-1-1,0 1 0,0-1 1,1 1-1,-2 2 0,1 3 12,1 0 0,0 1 0,0-1-1,1 0 1,0 0 0,0 0 0,0 0 0,7 12-1,-7-15 55,0 0 1,0 0-1,1-1 0,0 1 0,-1-1 0,1 1 0,0-1 0,1 0 1,-1 0-1,0 0 0,1-1 0,0 1 0,0-1 0,0 0 1,7 3-1,-8-4-26,0-1 0,0 1 1,0-1-1,0 0 0,0 0 1,0 0-1,0 0 0,0 0 1,0-1-1,0 0 0,0 1 1,-1-1-1,1 0 0,0 0 1,0 0-1,3-3 0,4-2 6,1 0-1,15-15 1,-17 14-25,2-3 59,0-1 0,0 0 0,-1 0 0,16-24 0,25-54 223,33-93-215,-60 126-87,27-53 13,23-54 55,-20-2-417,-53 164 343,-1 0 0,1 0-1,-1 0 1,0 0 0,1-1-1,-1 1 1,0 0-1,0 0 1,0 0 0,0 0-1,0 0 1,0 0 0,0 0-1,0 0 1,0 0 0,-1 0-1,1-2 1,-1 3 5,0 0 1,1 1-1,-1-1 0,0 0 1,1 0-1,-1 1 1,1-1-1,-1 0 0,1 1 1,-1-1-1,1 0 1,-1 1-1,1-1 0,-1 1 1,1-1-1,-1 1 1,1-1-1,0 1 0,-1 0 1,-23 36-229,11-6 202,1 1 1,1 0-1,2 1 1,-5 38-1,-10 136 121,23-199-80,-5 63 79,3 0-1,9 122 0,-5-190-118,1 14 169,5 22 1,-6-34-211,1-1 1,-1 0-1,1 0 1,-1 0-1,1 0 1,1 0-1,-1 0 1,0 0-1,1-1 1,4 6-1,-6-8-135,0 0-1,0 0 0,1 0 0,-1-1 1,0 1-1,0 0 0,0-1 0,1 1 0,-1-1 1,0 1-1,0-1 0,1 0 0,-1 1 0,0-1 1,1 0-1,1 0 0,5 0-1569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3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11 195 8640,'-10'-11'3904,"20"-4"-3392,-2 1 704,10 8-768,14-16 480,8 7-576,18-10-32,0 5-193,10 0 129,0 9-160,-9-1-96,-10 4-32,-4-4-1663,-5 9 927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17 783 4064,'0'-1'241,"1"-18"2432,-1 18-2513,0 0 1,0 0-1,1 1 1,-1-1-1,0 0 1,1 1-1,-1-1 1,0 0-1,1 1 1,-1-1-1,1 0 1,-1 1-1,1-1 1,0 1-1,-1-1 1,2 0-1,-7 51 2240,-8 72-821,10-90-1261,1-19-24,1 0-1,0 0 1,1 0-1,0 1 1,1-1 0,5 24-1,-6-36-238,1 0 0,-1 0 0,0 0 0,1 0 0,-1 0-1,0 0 1,1 0 0,-1 0 0,1 0 0,0-1 0,-1 1 0,1 0-1,0 0 1,-1-1 0,1 1 0,0 0 0,0-1 0,0 1 0,-1-1-1,1 1 1,0-1 0,0 0 0,0 1 0,0-1 0,0 0 0,0 1 0,0-1-1,0 0 1,0 0 0,0 0 0,0 0 0,0 0 0,0 0 0,0 0-1,0 0 1,2-1 0,3-1 85,-1 1 0,1-2 0,-1 1 0,1-1 0,4-3-1,14-9-99,0-2 0,-1 0 0,-1-2 0,-1 0 0,0-1 0,-2-2 0,29-39 0,-43 54-141,0 1 0,0 0-1,0 0 1,12-10 0,-17 16 95,0 0 0,1 0 0,-1 0 1,0 0-1,0 0 0,0 0 0,0 0 1,1 0-1,-1 0 0,0 0 0,0 0 1,0 0-1,0 0 0,1 0 0,-1 0 1,0 0-1,0 1 0,0-1 0,0 0 0,0 0 1,0 0-1,1 0 0,-1 0 0,0 0 1,0 0-1,0 1 0,0-1 0,0 0 1,0 0-1,0 0 0,0 0 0,0 0 1,1 1-1,-1-1 0,0 0 0,0 0 1,0 0-1,0 0 0,0 1 0,0-1 0,0 0 1,0 0-1,1 7-72,-2 0-17,0 1-1,0-1 1,-1 0-1,-4 14 1,-3 13 140,7-25-29,1 1 0,0-1-1,0 1 1,1-1-1,1 1 1,0 0-1,2 10 1,-3-17 37,1-1 0,0 1 0,0 0 0,0-1 0,0 1 0,0-1 0,0 1 1,1-1-1,-1 0 0,1 1 0,-1-1 0,1 0 0,0 0 0,0 0 0,0 0 0,0 0 0,0-1 0,1 1 1,-1-1-1,0 1 0,1-1 0,-1 0 0,1 0 0,0 0 0,-1 0 0,1-1 0,0 1 0,4 0 0,1-1 27,0 0-1,0 0 1,0-1-1,-1 0 1,1-1-1,0 0 1,-1 0-1,1 0 0,-1-1 1,0 0-1,0-1 1,0 0-1,0 0 1,-1 0-1,11-10 1,-3 2-48,-1-1 1,0 0-1,-1-1 1,-1 0-1,17-28 1,22-62-25,-10 17-219,-21 42 25,-18 44-1,1 4 76,-1 11 36,0-6 74,1 17 1,-1 1 0,-1-1 0,-1 0 0,-7 35 0,0-8 55,4-38-22,1 0-1,1 0 1,1 0 0,0 1-1,1-1 1,2 21-1,-1-29-52,4 12 309,-5-17-267,1-1 0,-1 1-1,1-1 1,0 1 0,-1-1-1,1 1 1,-1-1 0,1 1-1,0-1 1,0 1 0,-1-1 0,1 0-1,0 1 1,0-1 0,-1 0-1,1 0 1,0 0 0,0 0-1,-1 0 1,1 1 0,0-1-1,1-1 1,7 0 68,0 0 1,0-1-1,0 0 0,-1-1 1,1 0-1,-1 0 0,0-1 1,11-5-1,-3 0-44,3 1-37,52-29 14,-40 17 17,-1-1 1,-2-1-1,0-1 1,28-31-1,-20 11 0,-2-1-1,54-93 0,-49 64 36,38-102-1,-63 134-136,-1-1 0,9-57-1,-19 76-97,-3 14-1,-3 9-86,-7 13-134,-46 102 232,4 2-1,-68 233 1,118-344 162,-22 86-44,21-77 65,1 1 0,0 0 0,1 28-1,2-40 11,-1 0 0,1 0 0,-1 0 0,1-1 0,0 1 1,0 0-1,1 0 0,-1-1 0,1 1 0,0-1 0,0 0 0,4 6 0,-5-8-8,0 0 0,0 1 1,1-1-1,-1 0 0,1 0 1,-1 0-1,1 0 1,-1 0-1,1 0 0,0-1 1,-1 1-1,1 0 0,0-1 1,0 1-1,-1-1 0,1 0 1,0 0-1,0 0 0,0 1 1,0-2-1,-1 1 1,1 0-1,0 0 0,0 0 1,0-1-1,-1 1 0,1-1 1,3-1-1,0-1-16,0 0-1,1 0 1,-1 0 0,-1-1-1,1 0 1,0 0 0,-1 0-1,0-1 1,0 1 0,0-1-1,-1 0 1,1 0-1,4-10 1,2-8 5,0 0 1,6-25-1,-9 25 51,5-9-54,-6 17-175,-1 0-1,4-18 1,-6 21-334,-1 16 154,0 22 108,-1-18 326,1 5-85,0-1-1,0 0 1,2 0-1,-1 0 1,2-1-1,-1 1 1,2-1-1,-1 0 1,2 0-1,7 10 1,-11-18-13,0 1 1,0-1-1,1 0 0,-1 0 1,1 0-1,0-1 0,-1 1 1,1-1-1,1 0 0,-1 0 1,0 0-1,0-1 0,9 2 1,-6-2 34,-1 0 0,1 0 0,0-1 0,0-1 0,0 1 0,0-1 0,0 0 0,9-3 1,0-1 49,0-1 0,0-1 1,0 0-1,-1-1 0,0-1 1,19-14-1,-20 12-71,-1 0 1,-1-1-1,0 0 1,0-1-1,-1 0 1,-1-1-1,0 0 1,-1-1-1,-1 0 0,8-19 1,-7 3-168,-9 30 131,0 0 0,0 0 1,1 0-1,-1 0 0,0 0 0,0 0 1,0 0-1,-1 0 0,1 0 0,0 0 1,0 0-1,0 0 0,-1 0 0,1 0 1,0 0-1,-1 0 0,1 0 0,-1 0 1,0 0-1,1 0 0,-1 0 1,1 1-1,-1-1 0,-1-1 0,1 2 11,1 0-1,0-1 1,-1 1-1,1 0 0,0 0 1,0 0-1,-1 0 1,1 0-1,0 0 1,-1 0-1,1 0 0,0 0 1,-1 0-1,1 0 1,0 0-1,-1 0 0,1 0 1,0 0-1,-1 0 1,1 0-1,0 1 1,-1-1-1,-4 2-21,0 1 1,-1-1-1,2 1 0,-1 0 0,0 1 1,1-1-1,-1 1 0,-5 6 0,-4 6 47,-12 18 0,18-23-34,2-3 3,1 0 0,-1 1 0,1 0-1,1 0 1,0 0 0,0 0 0,1 1 0,-5 18-1,8-26 23,0 0-1,0-1 1,0 1-1,1 0 0,-1 0 1,0-1-1,1 1 1,-1 0-1,1-1 1,-1 1-1,1 0 0,0-1 1,0 1-1,0-1 1,0 1-1,0-1 1,0 1-1,0-1 0,0 0 1,1 0-1,-1 1 1,0-1-1,1 0 1,-1 0-1,1 0 0,-1-1 1,3 2-1,1 1 47,0-1-1,0 0 0,0-1 1,1 1-1,-1-1 0,1 0 1,8 1-1,4-2-19,-1-1 1,1-1-1,0 0 0,-1-2 1,1 0-1,-1 0 1,0-2-1,21-9 0,-14 2-12,0-1-1,-1-2 0,-1 0 1,-1-1-1,33-33 0,-63 81-511,1-12 433,-19 31 0,19-37 63,1-1-1,0 1 1,1 1-1,0-1 1,-6 27 0,11-39 4,1 0 1,0 0 0,0 0 0,0 0-1,0 1 1,0-1 0,0 0 0,0 0 0,0 0-1,0 0 1,0 0 0,1 0 0,-1 0-1,0 0 1,1 0 0,-1 0 0,1 0-1,-1 0 1,1 0 0,-1 0 0,1 0 0,0 0-1,0-1 1,-1 1 0,1 0 0,0 0-1,0-1 1,0 1 0,0-1 0,0 1-1,0 0 1,0-1 0,0 0 0,0 1 0,0-1-1,0 0 1,0 1 0,0-1 0,0 0-1,0 0 1,0 0 0,0 0 0,0 0-1,0 0 1,0 0 0,0 0 0,0-1 0,1 1-1,-1 0 1,0-1 0,1 0 0,7-4 48,0 0-1,0-1 1,-1 0 0,0 0 0,0-1 0,10-12 0,-15 17-45,14-16 55,-1-1-1,21-34 0,22-44 42,-39 62-67,-14 24-34,99-183 72,-89 156-29,-1 0 0,-3-1 0,14-64 0,-20 58-166,2-49-1,-7 82 36,-1 1-1,0 0 1,-1 0 0,0 0 0,0-1 0,-6-17-1,7 28 71,0 0-1,-1-1 1,1 1-1,0 0 1,-1 0-1,1-1 1,-1 1-1,0 0 1,1 0-1,-1 0 1,0 0-1,0 0 1,0 0-1,0 0 1,0 0-1,0 0 1,0 0-1,0 0 1,0 0-1,0 1 1,0-1-1,-1 1 1,1-1-1,0 1 1,0-1-1,-1 1 1,1-1-1,0 1 1,-1 0-1,1 0 1,0 0-1,-1 0 1,1 0-1,0 0 1,-1 0-1,1 0 1,0 1-1,-1-1 1,1 0-1,0 1 1,-1-1-1,1 1 1,0-1-1,0 1 1,-2 1-1,-3 2-31,-1 0 0,1 0 0,0 1-1,1 0 1,-1 1 0,-8 10 0,-2 5 17,1 1 1,2 0-1,0 1 0,1 1 0,1 0 1,1 0-1,2 1 0,0 0 1,-4 30-1,7-25 42,1 0 0,1 1 1,2-1-1,2 0 0,0 1 1,2-1-1,11 49 0,-8-56 94,0-1-1,2-1 0,1 1 0,1-1 1,0-1-1,2 1 0,24 31 1,-24-36-438,1-2 0,1 0 0,26 21 0,-26-24-1304,1-2 0,0 1-1,0-2 1,24 10-1,-8-6-2187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3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539 127 5216,'10'-7'2608,"-10"6"-2508,1 1-1,-1 0 1,1 0 0,-1-1 0,1 1 0,-1 0 0,1-1 0,-1 1 0,1-1 0,-1 1-1,1 0 1,-1-1 0,0 1 0,1-1 0,-1 1 0,0-1 0,0 1 0,1-1 0,-1 1-1,0-1 1,0 0 0,0 1 0,1-1 0,-1 1 0,0-1 0,0 0 0,0 1 0,0-1 0,0 1-1,0-1 1,0 0 0,0 1 0,-1-1 0,1 1 0,0-1 0,-1 0 0,1-2 59,-1 1 0,0 0 0,0 0 0,0 0 0,0 0 0,0 0 0,0 0 0,0 0 1,-1 1-1,1-1 0,-1 0 0,-2-2 0,-24-16 312,25 19-392,-9-7-50,0 2 0,-1-1 0,0 2-1,0 0 1,-1 0 0,1 1 0,-1 1 0,0 0-1,-23-1 1,19 3-129,1 0 0,-1 1 0,0 1 0,1 0 0,-1 2-1,1 0 1,-1 1 0,-31 11 0,48-14 97,-20 8-54,-1 1 0,-37 26 0,55-33 93,-1 0 0,1 1 0,-1-1 0,1 1 0,0 0 0,0 1 0,1-1 0,0 1 0,-1-1 0,1 1 0,1 0 0,-1 0 0,1 1 0,0-1 0,0 0 0,0 1 1,-1 10-1,3-11 6,0 0 1,1 0 0,-1 0-1,1 0 1,0 0 0,1 0 0,-1 0-1,1 0 1,0 0 0,0 0-1,0-1 1,6 8 0,1 1 69,0-2-1,0 1 1,14 11 0,-4-5-77,1-2-1,1 0 1,24 13-1,71 34 51,12 7-201,-119-64 117,58 40 10,-61-41 58,0 0 0,-1 1 1,1 0-1,-1 0 0,0 0 0,0 0 0,7 14 0,-6-7 194,8 17 242,-14-29-473,1 0 0,-1 1-1,0-1 1,0 1 0,1-1 0,-1 1-1,0-1 1,-1 1 0,1-1-1,0 1 1,0-1 0,0 1 0,-1-1-1,1 0 1,-1 1 0,1-1-1,-1 0 1,-1 3 0,-1-1 26,1 0-1,-1 0 1,0 0 0,0-1 0,0 1-1,0-1 1,-1 0 0,1 0 0,-1 0 0,1 0-1,-6 2 1,-8 1 246,-24 6 1,37-10-269,-51 9 146,-1-2-1,0-3 0,0-2 1,0-2-1,-58-8 0,95 7-121,15 0-282,0 0 0,0 0 0,0 0 0,0 0 0,0-1 0,0 0 0,0 1 0,1-1 0,-7-3 0,32 0-9100,-1 4 7221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0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472 255 1984,'0'0'43,"0"0"0,0 0 0,0 0 1,0 0-1,0 0 0,0 1 0,0-1 0,0 0 1,0 0-1,0 0 0,0 0 0,0 0 0,0 1 0,0-1 1,0 0-1,0 0 0,0 0 0,0 0 0,0 0 0,0 0 1,0 1-1,0-1 0,0 0 0,0 0 0,0 0 1,0 0-1,0 0 0,0 1 0,0-1 0,1 0 0,-1 0 1,0 0-1,0 0 0,0 0 0,0 0 0,0 0 0,0 0 1,0 0-1,1 1 0,-1-1 0,0 0 0,0 0 0,0 0 1,0 0-1,0 0 0,0 0 0,1 0 0,-1 0 1,0 0-1,0 0 0,0 0 0,0 0 0,0 0 0,1 0 1,-1 0-1,0 0 0,0 0 0,0 0 0,0-1 0,1 1 170,-1 0-1,0-1 0,0 1 0,0-1 0,0 1 1,0 0-1,0-1 0,0 1 0,0-1 1,0 1-1,-1 0 0,1-1 0,0 1 0,0 0 1,0-1-1,0 1 0,0-1 0,-1 1 0,1 0 1,0-1-1,0 1 0,-1 0 0,1 0 0,0-1 1,-1 1-1,1 0 0,0 0 0,-1-1 0,1 1 1,0 0-1,-1 0 0,-6-7 221,1 0 0,0 0 0,0 0 0,1-1 0,-8-13 0,-10-14-98,-62-87 444,84 119-787,-1 0 1,0 1-1,0 0 1,0-1 0,0 1-1,-1 0 1,1 0-1,0 0 1,-1 0-1,0 1 1,1-1-1,-1 1 1,0 0-1,0-1 1,0 1-1,0 0 1,0 1-1,0-1 1,0 1 0,0-1-1,0 1 1,0 0-1,0 0 1,0 0-1,0 0 1,0 1-1,0-1 1,0 1-1,0 0 1,0 0-1,0 0 1,0 0-1,0 0 1,1 1 0,-1-1-1,0 1 1,1 0-1,-1 0 1,-4 4-1,-28 30 48,0 1-1,-30 44 0,48-60 67,9-10-105,1 0-1,0 0 1,-9 21 0,13-25 38,0 0 0,0 1 0,1 0 0,0-1 0,0 1 0,1 0 0,0 10 0,1-16 14,0 1 0,1 0 0,-1-1 0,1 1 0,0 0 0,-1-1 0,2 1 0,-1-1-1,0 1 1,0-1 0,1 0 0,-1 1 0,1-1 0,0 0 0,-1 0 0,1 0 0,0 0 0,0 0 0,1-1 0,-1 1 0,0-1 0,5 3 0,3 1 277,0 0 0,0-1 1,0-1-1,12 4 0,18 3 65,-2-1-288,60 24-1,-64-17-97,-1 3-1,-1 0 1,-1 2-1,36 32 1,-47-37 69,-2 1 0,26 29 0,-37-38-17,-1 0 1,0 0-1,-1 1 0,0-1 1,0 1-1,-1 0 1,0 1-1,-1-1 0,4 12 1,-7-16-36,1 0 0,-1-1 0,0 1 0,0 0 0,0 0 0,0-1 0,-1 1 0,0 0 0,0 0 0,0-1 0,-1 1 0,1-1 0,-1 1 0,0-1 0,-1 0 0,1 0 0,-1 0 0,1 0 1,-1 0-1,0-1 0,-1 1 0,1-1 0,-1 1 0,1-1 0,-5 2 0,-10 7 108,0-1-1,0-1 1,-1-1 0,-26 9 0,36-15-110,-8 4 45,-1-2-1,1 0 1,-1-1-1,0-1 1,0 0-1,0-2 1,-35-1-1,39 0-15,1-2-1,-1 0 1,1-1 0,0 0-1,0-1 1,0 0-1,0-1 1,1-1-1,-1 0 1,2 0-1,-14-10 1,-34-30-4304,46 32 646,4 0 1131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4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150 791 4160,'0'0'53,"0"0"1,-1 0-1,1 0 1,0 1-1,-1-1 1,1 0-1,0 0 1,0 0-1,-1 0 0,1 1 1,0-1-1,-1 0 1,1 0-1,0 0 1,0 1-1,-1-1 1,1 0-1,0 1 1,0-1-1,0 0 0,0 0 1,-1 1-1,1-1 1,0 0-1,0 1 1,0-1-1,0 0 1,0 1-1,0-1 1,0 0-1,0 1 0,0-1 1,0 0-1,0 1 1,0-1-1,0 0 1,0 1-1,0-1 1,0 0-1,0 1 1,0-1-1,1 1 0,-1 0 1003,10-1 1958,3-8-1425,24-17 0,-5 3-1002,-32 22-585,0-1-1,0 1 1,0 0 0,0 0-1,1 0 1,-1-1-1,0 1 1,0 0 0,1 0-1,-1 0 1,0 0 0,0 0-1,1-1 1,-1 1 0,0 0-1,0 0 1,1 0 0,-1 0-1,0 0 1,0 0 0,1 0-1,-1 0 1,0 0 0,0 0-1,1 0 1,-1 0 0,0 0-1,1 0 1,-1 0 0,0 1-1,0-1 1,1 0-1,-1 0 1,0 0 0,0 0-1,0 0 1,1 1 0,-1-1-1,0 0 1,0 0 0,0 0-1,1 0 1,-1 1 0,0-1-1,0 0 1,0 0 0,0 1-1,0-1 1,0 0 0,1 0-1,-1 1 1,0-1 0,0 0-1,0 0 1,0 1 0,0-1-1,0 0 1,0 1-1,-1 19-89,0-16 42,-6 37 124,-22 69 0,19-74 11,-29 107 89,-43 144 1020,72-260-1020,-53 182 1084,60-197-677,1-1 180,2-10-217,1-6 178,45-152 228,70-205-906,-55 214-141,-14 40-38,21-44-167,-61 138 193,-1 0 0,2 0 0,0 1 0,1 0 0,10-12 0,-18 23 75,0 1-1,1 0 0,-1-1 0,0 1 1,1 0-1,-1 0 0,0 0 0,1 0 0,-1 0 1,1 0-1,0 0 0,-1 0 0,1 1 1,0-1-1,-1 1 0,1-1 0,3 0 0,-3 2 25,-1-1-1,1 0 1,-1 1-1,1-1 1,-1 1-1,1-1 1,-1 1-1,0 0 1,1 0-1,-1-1 1,0 1-1,0 0 1,0 0-1,1 0 1,-1 0-1,0 1 1,0-1-1,-1 0 0,1 0 1,0 1-1,0-1 1,1 3-1,3 7 11,-1 0 0,0 0 0,0 1 0,-1-1 0,0 1 0,-1 0 0,0 0 0,-1 0 0,-1 0 0,0 0 0,-2 20 0,-1-11 46,-1-1 0,0 1 0,-2-1-1,0 1 1,-17 34 0,17-43 37,0-1 0,-16 21-1,19-28-48,0 0 0,0 0 0,-1-1 0,0 1 0,1-1 0,-1 0 0,0 0 0,-1 0 0,1-1-1,-8 4 1,11-6-17,0 0-1,-1 1 1,1-1 0,0 0-1,0 0 1,0 0-1,-1 0 1,1 0-1,0 0 1,0-1-1,0 1 1,-2-1-1,2 1-18,1 0 0,0 0-1,-1 0 1,1 0-1,0 0 1,0-1 0,-1 1-1,1 0 1,0 0-1,-1 0 1,1-1 0,0 1-1,0 0 1,-1 0 0,1-1-1,0 1 1,0 0-1,0 0 1,-1-1 0,1 1-1,0 0 1,0-1 0,0 1-1,0 0 1,0-1-1,0 1 1,0-1 0,-1 1-1,1 0 1,0-1-1,0 1 1,0 0 0,1-1-1,-1 1 1,0 0 0,0-1-1,0 1 1,0 0-1,0-1 1,0 1 0,0 0-1,1-1 1,-1 1-1,0 0 1,1-1 0,3-5-16,0 1 1,1 0 0,0 0-1,0 0 1,0 1 0,1-1 0,-1 1-1,1 0 1,0 1 0,1-1-1,7-2 1,14-5-2,34-10 1,-49 17 32,123-32 31,63-22 3,-64-3 117,-110 47-55,0-1 0,-2-1 0,24-20-1,-47 36-118,0 0 1,0 0-1,0 0 0,0 0 0,0 0 0,0 0 0,0 0 0,0 0 0,0 0 0,0 0 0,0 0 0,0 0 0,0 0 0,0 0 1,0 0-1,0 0 0,0 0 0,0 0 0,0 0 0,0 0 0,0 0 0,1 0 0,-7 8-125,-13 21-80,6-5 194,-2-1 0,0-1 0,-1 0 0,-2-1 0,-31 30 0,42-45 17,1 0 0,0 1 0,0 0 0,1 0 0,0 0 0,0 1 1,0-1-1,1 1 0,-5 12 0,9-19 7,0 0 1,0 0-1,-1 0 1,1 0-1,0-1 1,0 1-1,0 0 1,0 0-1,0 0 1,0 0-1,0 0 1,0 0-1,0-1 1,0 1-1,0 0 1,1 0-1,-1 0 1,0 0 0,1-1-1,-1 1 1,1 0-1,-1 0 1,0-1-1,1 1 1,0 0-1,-1-1 1,1 1-1,-1 0 1,1-1-1,1 2 1,0-2 22,-1 1 0,0-1 0,1 1 0,-1-1-1,1 0 1,-1 0 0,1 0 0,-1 0 0,1 0 0,-1 0 0,0 0 0,1 0 0,-1 0 0,1-1 0,-1 1 0,1 0 0,1-2 0,8-3 60,0-1-1,0-1 1,-1 0 0,0 0-1,0-1 1,-1 0 0,0-1-1,0 0 1,-1 0 0,11-16-1,0-3-61,-1-2-1,20-47 1,7-35-595,-43 109 137,-1 4 151,-1 9 44,-3 18 146,-1-9 75,1 1-1,1-1 1,0 1 0,2 0-1,3 32 1,-3-48 21,1 1-1,0 0 1,1-1 0,-1 1-1,1-1 1,0 0 0,0 1-1,0-1 1,0 0-1,1 0 1,3 5 0,-3-7 16,0 1 1,-1-1 0,1 0-1,0 0 1,1 0-1,-1 0 1,0 0 0,0 0-1,1-1 1,-1 0-1,1 0 1,-1 0 0,1 0-1,-1 0 1,6 0-1,5-1 47,0 0-1,0 0 0,0-1 0,15-4 0,55-14-44,-52 11 93,14-4-73,-1-2-1,0-2 0,47-24 1,-71 32-245,-20 8 187,0-1 0,0 1-1,0 0 1,-1 0 0,1 0 0,0 0 0,0 0 0,0 0 0,0 1 0,0-1 0,0 0 0,-1 0 0,1 1 0,0-1 0,0 0 0,0 1 0,0-1 0,-1 1 0,1-1 0,0 1 0,0 0 0,0 0-5,-1 0 0,0 0 0,1 1 0,-1-1 0,0 0 1,0 0-1,0 1 0,0-1 0,0 0 0,0 0 0,0 1 1,0-1-1,0 0 0,-1 1 0,1-1 0,-1 2 0,0 3-32,-1 10 65,0-5-55,0 0 0,1 0 0,2 21 0,-1-29 53,0-1-1,0 0 1,1 0 0,-1 1-1,1-1 1,0 0 0,-1 0-1,1 1 1,0-1 0,0 0 0,1 0-1,-1 0 1,0 0 0,1-1-1,-1 1 1,1 0 0,-1 0-1,1-1 1,0 1 0,0-1 0,0 0-1,-1 1 1,1-1 0,4 1-1,-5-1 23,1-1-1,0 0 0,0 1 1,-1-1-1,1 0 0,0 0 1,0 0-1,0 0 0,0 0 1,-1 0-1,1-1 0,0 1 1,0-1-1,-1 1 0,4-2 1,26-16 200,-24 14-195,29-19 66,-2-2-1,0-1 1,55-56 0,110-165 127,-154 183-196,-2-1-1,-4-2 0,-3-2 1,-3-1-1,26-80 0,-41 95-181,-19 48-251,-4 14 128,-5 12 7,-33 73 142,4 1 1,-27 102 0,13 21 22,21 5 430,32-219-368,-1 11 166,0 0 0,3 20 0,-2-31-248,0 1 1,0-1 0,0 1 0,1-1 0,-1 1 0,1-1 0,0 0 0,0 1 0,0-1 0,0 0 0,0 0 0,0 0-1,1 0 1,-1 0 0,1 0 0,-1 0 0,1 0 0,0 0 0,0-1 0,0 1 0,2 1 0,-3-3-105,-1 1 1,1-1 0,0 0-1,0 1 1,0-1-1,0 0 1,0 0 0,-1 0-1,1 0 1,0 0-1,0 0 1,0 0 0,0 0-1,0 0 1,0 0-1,0 0 1,-1-1 0,1 1-1,2-1 1,9-4-1547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4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8128,'-27'-12'3680,"36"16"-3168,-4-4 1536,3 0-1216,20 0 511,7 5-799,38-5 448,7 0-544,20-5-256,-11 5-96,6-4 32,-10-1-64,4-6-384,-2 7 192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4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200 681 1984,'9'-6'1330,"-9"6"-1142,1-1 1,-1 1 0,1 0-1,-1 0 1,1 0 0,-1-1-1,1 1 1,-1 0 0,1-1 0,-1 1-1,1-1 1,-1 1 0,1 0-1,-1-1 1,1 1 0,-1-1-1,0 1 1,0-1 0,1 0 0,-1 1-1,0-1 1,0 1 0,1-1-1,-1 1 1,0-1 0,0 0-1,0 1 1,0-1 0,0 1 0,0-1-1,0 0 1,0 1 0,0-1-1,0 1 1,0-1 0,0 0 0,0 1-1,-1-1 1,1 1 0,-1-1-1,1 0-131,-1 0-1,0 1 1,1-1 0,-1 1-1,0-1 1,0 1-1,1-1 1,-1 1-1,0 0 1,0 0-1,0-1 1,0 1-1,0 0 1,0 0-1,1 0 1,-1 0 0,0 0-1,0 0 1,0 0-1,-1 0 1,-14 2-103,1 3 95,1 0 0,0 1 0,0 0 0,1 1 1,0 0-1,0 2 0,0-1 0,-17 18 0,24-22 44,1 1-1,0 0 0,0 1 0,1-1 1,0 1-1,-4 6 0,7-11-42,0 1 0,0-1 0,1 0 0,-1 1 0,1-1 0,-1 1 0,1-1 0,0 1 0,-1-1 0,1 1 0,0-1 0,0 1 0,0-1 0,0 1 0,0 0 0,0-1 0,1 1 0,-1-1 0,0 1 0,1-1-1,-1 0 1,1 1 0,0-1 0,-1 1 0,1-1 0,0 0 0,0 1 0,0-1 0,0 0 0,0 0 0,0 0 0,0 0 0,0 0 0,2 1 0,1 1 77,0-1 0,1 0 0,-1 0 0,1 0 0,-1 0 0,1-1 0,0 1 0,0-1 0,-1-1 0,1 1 0,0-1 0,0 1 0,5-2 1,2 0 88,-1 0-1,0 0 1,0-2 0,20-5 0,-25 6-150,0-1 0,0 0 0,0 0 0,-1-1 0,1 1 0,-1-1 0,0 0 0,0-1 0,0 1 0,0-1 0,-1 0 0,0 0 0,0-1 0,0 1 0,-1-1 0,1 0 0,-1 0 0,3-9 0,-3 7-86,-1 1 1,0-1-1,-1 0 0,1 0 1,-1 0-1,-1 0 1,0 0-1,0-1 1,0 1-1,-1 0 1,0 0-1,-1 0 1,0 1-1,-5-16 0,5 20-89,1 0 0,-1 0 0,1 0-1,-1 0 1,0 0 0,0 0 0,0 0-1,-1 1 1,-2-3 0,5 4 80,-1 1 1,0-1-1,0 1 1,0-1-1,0 1 1,0-1-1,0 1 1,0 0-1,0-1 1,0 1-1,0 0 1,0 0-1,0 0 1,0 0-1,0 0 1,0 0-1,0 0 1,0 0-1,0 0 1,0 0-1,0 0 1,0 1-1,0-1 1,0 0-1,0 1 0,0-1 1,0 1-1,1-1 1,-1 1-1,0-1 1,0 1-1,0 0 1,1 0-1,-2 0 1,0 1 15,0-1-1,1 1 1,-1 0 0,0 0 0,1 0-1,-1 0 1,1 0 0,0 0 0,-1 0 0,1 1-1,0-1 1,0 0 0,1 1 0,-1-1-1,0 1 1,1-1 0,0 1 0,-1-1 0,1 1-1,0-1 1,0 1 0,1-1 0,-1 1-1,1 3 1,0-4 65,0 1-1,0 0 0,0-1 1,0 0-1,1 1 0,-1-1 1,1 0-1,-1 0 0,1 0 1,0 0-1,0 0 0,0 0 1,0 0-1,0 0 0,0-1 1,0 1-1,1-1 0,-1 0 1,0 0-1,1 1 1,-1-2-1,1 1 0,0 0 1,-1 0-1,1-1 0,0 0 1,-1 1-1,5-1 0,-2-1 58,0 1-1,0-1 0,0 0 0,0 0 1,0-1-1,-1 0 0,1 0 0,-1 0 1,1 0-1,-1 0 0,0-1 0,0 0 1,0 0-1,0 0 0,5-6 0,3-4 16,0-1 0,-2-1 0,16-26 0,23-54 262,-19 34-94,45-72 7,20-40 47,-79 144-360,-13 24-69,1 0 0,-1-1 0,-1 1 0,1-1 0,-1 1 1,0-1-1,0 0 0,-1 0 0,2-7 0,-16 21-535,8-1 557,0 0 0,1 0 0,0 1 1,-5 11-1,5-8 23,-13 30-4,-19 68 0,0 45 139,30-130-72,-94 479-249,1-71 682,97-427-348,-8 23 146,10-27-209,0 0 0,0 0 0,-1 0 0,1 0 1,-1 0-1,1 0 0,-1 0 0,1 0 0,-1-1 0,0 1 0,1 0 0,-1 0 0,0-1 0,1 1 0,-1 0 0,0-1 0,0 1 0,0 0 0,-1 0 0,1-1-30,0-1 0,0 1 0,1 0 0,-1-1 1,0 1-1,1-1 0,-1 1 0,1-1 0,-1 1 0,0-1 0,1 1 0,-1-1 0,1 0 0,-1 1 1,1-1-1,0 0 0,-1 1 0,1-1 0,0 0 0,-1 0 0,1 1 0,0-1 0,0 0 0,0 0 1,0 1-1,-1-3 0,1 2 17,-1-4-27,0 1 0,1-1 0,-1 1 0,1-1 1,0 1-1,0-1 0,0 1 0,2-6 0,-1 0 9,4-25 2,1 2 0,2-1-1,2 1 1,0 0 0,17-33 0,-19 50 28,0 0 0,1 1 0,0 0 0,24-27 0,-25 32-40,2 0 0,-1 1 0,1 1 0,1-1-1,-1 2 1,1 0 0,19-10 0,-8 8 15,-1 2 0,1 0 0,1 1-1,-1 1 1,30-3 0,-20 5-24,0 2 0,1 1-1,35 5 1,-47-2-939,0 1-1,22 6 1,-31-6-546,0 0 0,-1 1 0,1 0 0,18 13 1,2 5-1473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4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28 3072,'-15'0'976,"14"0"-860,1 0 1,-1 0-1,1 0 1,-1 0 0,1-1-1,-1 1 1,1 0-1,-1 0 1,1-1-1,-1 1 1,1 0-1,-1-1 1,1 1-1,-1 0 1,2-6 4300,-16-6 815,6 13-2811,105 7 685,-50-4-2767,244 20 579,-279-23-933,0-1 0,0 0 0,0 0 0,0-1 0,0-1 0,-1 0 0,1 0 0,15-7 1,-19 7-1445,0-2 0,0 1 0,-1-1 0,9-6 0,-3 4-1373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5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1347 3968,'-3'0'6736,"7"0"-3545,-1-2-3806,6-4 1378,-1-1 1,0 0-1,0 0 1,7-10 0,12-11-145,49-43 298,84-123-394,-151 183-518,48-66 116,57-101-1,-87 129 52,-2-2 0,-2 0-1,22-77 1,-40 110-78,3-7 90,-1-1 0,-1 0 0,-2 0 0,2-28-1,-8 36-279,2 18 91,0-1 1,0 1-1,-1 0 0,1 0 0,0 0 0,0 0 0,0 0 0,0 0 0,0 0 1,0-1-1,0 1 0,0 0 0,-1 0 0,1 0 0,0 0 0,0 0 0,0 0 1,0 0-1,0 0 0,0 0 0,-1 0 0,1 0 0,0 0 0,0 0 0,0 0 0,0 0 1,0 0-1,-1 0 0,1 0 0,0 0 0,0 0 0,0 0 0,0 0 0,0 0 1,-1 0-1,1 0 0,0 0 0,0 0 0,0 0 0,0 0 0,0 0 0,0 0 0,-1 0 1,1 1-1,0-1 0,0 0 0,0 0 0,0 0 0,0 0 0,0 0 0,0 0 1,0 1-1,0-1 0,0 0 0,-1 0 0,1 0 0,0 0 0,0 0 0,0 0 1,0 1-1,0-1 0,-7 10-210,-8 20-39,-16 42 0,6-12 175,-10 23 154,4 2 0,4 1-1,-20 111 1,37-153-6,-13 72 8,21-96 75,0 0-1,1 0 1,3 36-1,-2-53-87,1-1-1,-1 1 1,1 0 0,0-1 0,-1 1-1,1-1 1,0 1 0,1-1-1,-1 1 1,0-1 0,4 4 0,-4-5-34,0 0 1,-1-1-1,1 1 1,0 0-1,0 0 1,0-1-1,0 1 1,1-1 0,-1 1-1,0-1 1,0 1-1,0-1 1,0 0-1,0 0 1,1 1 0,-1-1-1,0 0 1,0 0-1,0 0 1,1 0-1,-1 0 1,0-1-1,0 1 1,0 0 0,0-1-1,1 1 1,-1 0-1,0-1 1,0 1-1,2-2 1,5-3 26,0-1 1,0 1-1,-1-2 1,0 1-1,0-1 1,0 0-1,-1 0 0,0-1 1,8-12-1,-1-3 19,0-1-1,11-27 0,15-52 40,9-21-139,64-115 18,-28 81 10,-30 58-24,-5 12-6,61-82-1,-81 120-170,-44 91-219,-57 149 389,45-120 65,-127 351 169,86-179 305,24-86-142,26-98-46,10-38-106,7-17-79,-1 1 0,1-1-1,0 0 1,0 1 0,0-1-1,-1 6 1,3-8 207,1-4-51,3-11 56,48-162-195,-39 137-236,1 0-1,32-54 1,-43 87 103,-1-1-57,1 1 1,9-12-1,-12 17 19,-1 0 1,0 1 0,1-1-1,-1 0 1,1 1-1,-1-1 1,1 1-1,-1-1 1,1 1 0,0-1-1,-1 1 1,1 0-1,-1-1 1,1 1 0,0 0-1,-1-1 1,1 1-1,0 0 1,0 0-1,-1-1 1,1 1 0,0 0-1,0 0 1,-1 0-1,1 0 1,0 0 0,0 0-1,-1 0 1,1 1-1,0-1 1,0 0-1,-1 0 1,1 0 0,0 1-1,-1-1 1,1 0-1,0 1 1,0 0 0,2 2-6,0 0 0,0 1-1,-1-1 1,1 1 0,-1-1 0,0 1 0,0 0 0,-1 0 0,2 4 0,10 43-115,-9-35 103,7 42 14,-6-28-2,12 41 0,-15-63 45,1 1 1,0-1-1,1 0 1,0-1-1,0 1 1,1-1-1,0 1 1,0-1-1,10 9 1,-12-14 15,0 1 1,0-1-1,0 0 0,0 0 1,1-1-1,-1 1 0,1-1 1,0 1-1,-1-1 0,1 0 1,0-1-1,0 1 0,-1 0 1,1-1-1,0 0 0,0 0 1,4-1-1,0 0 48,1 0-1,0-1 1,-1 0 0,1 0 0,-1-1-1,11-5 1,-9 3-56,0-2 0,0 1 0,-1-1 0,0 0 0,0-1 0,-1 0 0,0-1 0,-1 0-1,0 0 1,0 0 0,0-1 0,8-19 0,4-12 70,26-85 0,-39 106-150,0 4-16,-2 1 0,1-1 0,-2-1 0,2-23 0,-6 34-152,-3 11 41,-2 12-7,1 3 177,0 1 0,2-1 0,0 1 1,1 0-1,1 0 0,2 0 1,0 0-1,0-1 0,2 1 1,1 0-1,1-1 0,12 34 1,-14-45 8,0-2 0,1 1 0,0 0 0,1-1 0,-1 0 0,1 0 0,10 11 0,-12-15-162,1 0-1,-1-1 0,1 1 1,-1 0-1,1-1 0,0 0 1,0 0-1,0 0 0,0 0 0,0-1 1,0 0-1,1 0 0,-1 0 1,0 0-1,1 0 0,5-1 1,-7 0-187,0 0 1,-1-1-1,1 1 1,0-1-1,-1 1 1,1-1-1,-1 0 1,1 0-1,-1 0 1,1-1-1,-1 1 1,0 0-1,1-1 1,-1 0-1,0 1 1,0-1-1,0 0 1,0 0-1,2-4 1,1 0-1077,-1-1 1,0-1 0,0 1-1,0-1 1,2-9-1,12-28-2702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72 9216,'-40'-23'4192,"40"18"-3648,8 2 1376,7 6-1153,17-6-223,3 3-352,19-9-96,5 1-64,30-4-288,6 9 128,13-5-1791,-5 8 1055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8:5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1160 2976,'-10'5'867,"8"-4"-560,0 0 0,0 0 0,1 0 1,-1 0-1,0 0 0,0 0 0,1 1 1,-3 1-1,-5 2 5169,14-12-4584,8-9-29,-3 3-581,-1 0 0,0 0 0,0-1-1,-1 0 1,6-17 0,76-199 476,7 4-450,-86 203-281,86-226 91,-37 20 268,-55 206-420,-1 8 30,-1-1 1,2-30-1,-5 46 2,0 0-1,0 0 1,0 0-1,0 0 1,0 0 0,0-1-1,0 1 1,0 0-1,0 0 1,0 0 0,0 0-1,0 0 1,0 0-1,0 0 1,0-1-1,0 1 1,0 0 0,0 0-1,0 0 1,0 0-1,0 0 1,0 0-1,0 0 1,0 0 0,0-1-1,0 1 1,0 0-1,0 0 1,0 0 0,0 0-1,0 0 1,0 0-1,0 0 1,-1 0-1,1 0 1,0 0 0,0 0-1,0-1 1,0 1-1,0 0 1,0 0 0,0 0-1,0 0 1,-1 0-1,1 0 1,0 0-1,0 0 1,0 0 0,0 0-1,0 0 1,0 0-1,0 0 1,0 0-1,-1 0 1,1 0 0,0 0-1,0 0 1,0 0-1,0 0 1,0 0 0,0 0-1,-1 1 1,-5 7-102,2 2 52,0 0-1,-4 17 0,1-6 24,-64 195-242,50-149 179,-17 94 1,16-58 55,-95 353 217,-34-10 155,99-334-120,19-45 411,21-46 446,12-23-1013,1 0 0,-1-1 0,1 1 0,-1 0 1,1 0-1,0 0 0,-1 0 0,1 0 0,2-2 0,7-21-20,79-178 177,13 7-404,12 10 197,51-80-218,-119 189 198,-46 76-1,0 1 0,1-1 0,-1 0 0,1 1 0,-1-1 0,1 0 0,-1 1 0,1-1 0,-1 1 0,1-1 0,-1 1 0,1-1 0,0 1 0,-1-1 0,1 1 0,0-1 0,-1 1 0,1 0 0,0 0 0,0-1 0,-1 1 0,1 0 0,0 0 0,1 0 0,-1 0 7,0 0 0,-1 1 0,1-1 0,0 1 0,0-1 0,-1 1 0,1-1 0,0 1 0,-1 0 0,1-1 0,0 1 0,-1 0 0,1-1 0,-1 1 0,1 0 0,-1 0 0,1 1 0,2 7 23,1-1-1,-2 1 1,3 12 0,-4-14-25,11 43-121,16 61 36,-24-99 107,1-1 0,0 0 0,0 0 0,1-1 0,0 0 0,1 0 0,11 13 0,-12-18 11,0 1 1,1-1-1,0-1 1,0 1-1,0-1 1,1 0-1,-1 0 1,1-1-1,0 0 1,10 2-1,-12-3-9,0 0 13,0-1 0,0 1 0,0-1 0,1-1 0,-1 1 0,0-1 0,1 0 0,-1 0 0,0-1 0,0 0 1,9-2-1,-6 0 41,0 0 1,0 0 0,-1-1 0,1-1-1,-1 1 1,0-1 0,10-8-1,1-5-19,0 0-1,0-2 0,-2 0 0,17-26 1,-16 20 10,-2 0 0,0-1 1,-1-1-1,-2-1 0,-1 1 1,-2-2-1,9-36 0,-16 56-30,-2 0 0,0 0 0,1-14 0,-2 21-61,0 0 1,0 1-1,-1-1 1,1 1 0,-1-1-1,1 0 1,-1 1-1,0-1 1,0 1 0,0 0-1,0-1 1,0 1-1,0 0 1,-1-1 0,1 1-1,-1 0 1,0 0-1,-2-2 1,3 3 10,0 0-1,0 1 0,0-1 1,0 1-1,0-1 1,0 1-1,0-1 1,-1 1-1,1 0 1,0-1-1,0 1 1,0 0-1,0 0 1,-1 0-1,1 0 1,0 0-1,0 0 1,0 0-1,-2 1 1,1-1-7,-1 1 0,1 0 0,0 0 1,-1 1-1,1-1 0,0 0 0,0 1 1,-4 3-1,0 1-30,-1 2 1,1-1-1,1 1 1,-7 10-1,0 4-43,2-1 0,0 2 0,-13 44 0,-7 77 58,28-129 36,0 0-1,1 0 0,1 1 1,0-1-1,4 27 0,-3-38 18,0 0 0,0 1-1,0-1 1,0 0 0,1 0-1,-1 0 1,1 0 0,0 0-1,1 0 1,-1 0 0,1-1 0,-1 1-1,1-1 1,0 1 0,1-1-1,-1 0 1,0-1 0,1 1-1,0 0 1,-1-1 0,1 0-1,0 0 1,0 0 0,5 1-1,0-1 63,0 0-1,0 0 0,0-1 1,0-1-1,0 1 0,0-2 1,0 1-1,16-4 0,-7 0 17,0 0 0,-1-2 0,24-10 0,-26 8-61,0 0 1,-1-1-1,0-1 1,-1 0-1,0-1 1,-1 0-1,0-1 1,-1 0 0,0-1-1,-1-1 1,0 1-1,-1-2 1,0 1-1,-2-1 1,0 0-1,0-1 1,-1 0-1,-1 0 1,-1 0-1,0 0 1,-2-1 0,3-26-1,-5 38-74,-1 0 1,1 0-1,0 1 1,-1-1-1,0 0 1,-3-7-1,4 11 29,0 0 0,-1 0 0,1 0 0,-1 1 1,1-1-1,-1 0 0,1 0 0,-1 0 0,0 0 0,1 1 0,-1-1 0,0 0 1,0 1-1,0-1 0,1 0 0,-1 1 0,0-1 0,0 1 0,0-1 0,0 1 0,0 0 1,0-1-1,0 1 0,0 0 0,0 0 0,0 0 0,0 0 0,0 0 0,0 0 1,0 0-1,0 0 0,0 0 0,0 0 0,0 0 0,0 1 0,0-1 0,0 0 1,0 1-1,-1 0 0,-2 1-16,0 0 0,0 1 0,0-1 0,1 1 0,-1 0 0,1 0 0,-1 0 0,-3 5 0,-23 33-93,27-38 116,-6 11-7,0 0 0,1 1-1,1 0 1,0 0 0,-5 18 0,9-24 26,1 0 0,0 0 0,0 0 0,1 0 0,0 0 0,1 0 0,0 0 1,0 0-1,1 0 0,4 17 0,-3-20 16,0 0 1,0 0-1,1-1 1,0 1-1,0-1 1,1 0 0,-1 0-1,1 0 1,0 0-1,0-1 1,1 0-1,-1 0 1,1 0-1,0 0 1,0-1-1,1 1 1,-1-1 0,1-1-1,-1 1 1,1-1-1,6 2 1,0-1 64,0 0 0,1 0 0,-1-1-1,0-1 1,1 0 0,-1-1 0,1 0 0,-1-1 0,20-4 0,-15 1-348,0-1 0,0-1 0,-1-1-1,0 0 1,0-1 0,17-12 0,82-67-9116,-65 47 5958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0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1080 2816,'-1'0'73,"1"0"0,0-1-1,-1 1 1,1 0 0,0 0 0,-1-1 0,1 1 0,-1 0-1,1 0 1,0 0 0,-1-1 0,1 1 0,-1 0 0,1 0-1,0 0 1,-1 0 0,1 0 0,-1 0 0,1 0 0,-1 0-1,1 0 1,0 0 0,-1 0 0,1 0 0,-1 1 0,1-1-1,0 0 1,-1 0 0,1 0 0,-1 0 0,1 1 0,-1-1 0,1 3 1305,10-5-136,-5-1-923,0-1 0,0 1 0,-1-1 0,1 0 0,-1 0 0,0 0 0,0 0 1,0-1-1,-1 1 0,4-7 0,1-1 59,46-72 171,-54 84-558,0-1 0,0 1 0,0 0 0,0 0 0,0-1 0,0 1 0,1 0 0,-1 0 0,0-1 0,0 1 1,0 0-1,0 0 0,1-1 0,-1 1 0,0 0 0,0 0 0,0 0 0,1 0 0,-1-1 0,0 1 0,0 0 0,1 0 0,-1 0 0,0 0 0,1 0 0,-1 0 0,0 0 0,0 0 0,1 0 0,-1 0 1,0 0-1,1 0 0,-1 0 0,0 0 0,0 0 0,1 0 0,-1 0 0,0 0 0,0 0 0,1 0 0,-1 0 0,0 0 0,1 0 0,-1 1 0,0-1 0,0 0 0,0 0 0,1 0 0,-1 1 0,0-1 1,0 0-1,0 0 0,1 0 0,-1 1 0,0-1 0,0 0 0,0 0 0,0 1 0,0-1 0,1 1 0,-1 1-38,1 1 0,0-1 0,-1 1 0,1 0 0,-1-1 0,0 5 0,-3 44 42,-2 0-1,-2 0 0,-15 51 1,-3 18 401,-51 314 1662,73-422-1400,1 0-1,-2 0 0,-7 19 1,8-27 251,2-8-369,3-17 16,1-39-291,4-33-130,33-124 57,40-29-139,-43 154-88,93-166 1,-115 232-134,2 0 1,0 1-1,2 2 1,42-43-1,-57 63 130,-1 0-1,1 1 0,0-1 1,-1 1-1,1 0 0,0 0 0,0 0 1,0 1-1,0-1 0,1 1 1,-1 0-1,5 0 0,-7 0 30,0 1 0,0 0 0,0 1-1,0-1 1,0 0 0,0 0 0,0 1 0,0-1 0,0 1-1,-1 0 1,1-1 0,0 1 0,0 0 0,-1 0-1,1 0 1,0 0 0,-1 0 0,1 1 0,-1-1 0,0 0-1,1 1 1,-1-1 0,0 1 0,0 0 0,0-1 0,0 1-1,0 0 1,0-1 0,1 4 0,3 10 18,-1 0-1,-1 1 1,0-1 0,2 25 0,-5 67-59,-2-71 139,-12 69 0,9-84 15,0-1 0,-2 1 1,0-1-1,-17 31 0,21-44-53,-2-1 1,1 0-1,0 0 0,-1 0 0,0 0 1,-1-1-1,1 0 0,-1 0 0,0 0 0,0-1 1,-1 0-1,1 0 0,-1-1 0,0 0 1,0 0-1,0 0 0,0-1 0,0 0 1,-1 0-1,1-1 0,-1 0 0,1 0 0,-1-1 1,1 0-1,-1 0 0,0-1 0,1 0 1,-1 0-1,1-1 0,0 0 0,0 0 1,-9-4-1,13 4-74,1 1 0,0 0 0,0 0 1,0-1-1,0 1 0,0-1 0,0 0 1,0 1-1,1-1 0,-1 0 0,-1-3 1,2 5 20,1-1 1,0 1 0,0-1-1,-1 0 1,1 1 0,0-1-1,0 1 1,-1-1 0,1 1-1,0-1 1,0 0 0,0 1 0,0-1-1,0 1 1,0-1 0,0 0-1,0 1 1,0-1 0,0 0-1,1 1 1,-1-1 0,0 1-1,0-1 1,0 1 0,1-1 0,-1 1-1,0-1 1,1 1 0,-1-1-1,0 1 1,1-1 0,-1 1-1,1-1 1,-1 1 0,1 0-1,-1-1 1,1 1 0,-1 0 0,1-1-1,-1 1 1,1 0 0,-1 0-1,1-1 1,0 1 0,-1 0-1,1 0 1,0 0 0,19-5-88,0 1-1,1 1 1,35 0 0,-6 0 120,24-7-76,141-40 0,-151 31 207,102-47 1,-133 49-129,0-1 0,31-23 0,58-51 157,-111 83-187,-3 3 27,1-1 1,-1 0-1,0 0 0,0-1 1,12-16-1,-20 23-32,0 1-1,1-1 1,-1 0-1,0 1 0,1-1 1,-1 1-1,0-1 1,0 0-1,0 1 1,1-1-1,-1 0 0,0 1 1,0-1-1,0 0 1,0 1-1,0-1 1,0 0-1,-1 1 0,1-1 1,0 0-1,0 1 1,0-1-1,-1 0 0,1 0 0,0 1 0,-1 0 0,1-1 0,0 1 0,-1 0 0,1 0-1,0 0 1,-1-1 0,1 1 0,0 0 0,-1 0 0,1 0 0,-1 0-1,1 0 1,0 0 0,-1 0 0,1 0 0,-1 0 0,1 0 0,0 0-1,-1 0 1,1 0 0,0 0 0,-1 0 0,1 0 0,-1 0 0,1 0-1,0 0 1,-1 1 0,1-1 0,0 0 0,-1 0 0,1 0 0,0 1-1,-1-1 1,1 0 0,-6 5-32,0 0 0,0 1 0,1-1-1,-1 1 1,-5 9 0,-12 12-22,-210 237-115,224-253 138,0 0 0,-12 22 0,19-30 46,1-1-1,-1 1 1,1-1-1,0 1 1,0-1-1,0 1 1,0 0-1,1 0 1,-1-1-1,1 1 1,0 0-1,-1 0 1,1 0-1,1 0 1,-1-1-1,0 1 1,1 0-1,-1 0 1,1 0-1,0-1 1,1 4-1,-1-5 9,-1 0 0,1 1 0,0-1 0,0 0 0,0 0 0,0 0 0,0 0 0,0 0 0,0 0 0,0 0 0,0 0 0,1-1 0,-1 1 0,0 0 0,0-1-1,1 1 1,-1-1 0,0 1 0,2-1 0,0 1 11,-1-1-1,1 0 0,-1 0 1,1-1-1,-1 1 0,1 0 1,-1-1-1,1 1 1,-1-1-1,3-1 0,4-2 65,-1 0 0,0-1-1,0 0 1,12-9 0,-12 6-63,1 1 1,-2-1-1,1-1 1,-1 1-1,0-1 1,8-15 0,27-63 40,-29 58-42,-6 13-25,5-22-1,-8 24-122,0 0 0,10-19-1,-14 33 102,0 0 0,0-1-1,0 1 1,1 0 0,-1-1 0,0 1 0,0 0 0,0 0-1,0-1 1,1 1 0,-1 0 0,0-1 0,0 1 0,1 0-1,-1 0 1,0 0 0,0-1 0,1 1 0,-1 0-1,0 0 1,1 0 0,-1 0 0,0-1 0,1 1 0,-1 0-1,4 7-197,-1 19 57,-3-21 125,3 17 22,0 0-1,2 0 0,0-1 0,2 0 1,8 22-1,-12-37 33,1 1 0,-1-1 0,1 0 0,1 0 0,-1 0 0,1-1 0,0 1 0,0-1-1,0-1 1,1 1 0,0 0 0,6 3 0,-9-7-4,0 0 1,0 0-1,0 0 0,0-1 0,0 1 0,1-1 0,-1 1 0,0-1 0,0 0 0,0 0 0,0 0 0,1-1 0,-1 1 0,0-1 0,0 0 0,5-2 1,2-1 53,1 0 1,-1-1-1,13-8 1,22-16 76,-1-2 1,43-41-1,-64 50-90,0-1 0,-2-1 1,0-1-1,30-48 0,-49 69-61,11-20 128,-13 23-136,1 0 0,-1 0 0,1-1-1,-1 1 1,0 0 0,0 0 0,1-1-1,-1 1 1,0-1 0,0 1 0,0 0 0,0-1-1,-1 1 1,1 0 0,0-2 0,-1 3 4,1 0 0,0 0 1,0-1-1,0 1 1,0 0-1,0 0 0,0 0 1,0 0-1,-1 0 1,1-1-1,0 1 0,0 0 1,0 0-1,0 0 0,-1 0 1,1 0-1,0 0 1,0 0-1,0 0 0,0 0 1,-1 0-1,1 0 1,0 0-1,0 0 0,0 0 1,-1 0-1,1 0 0,0 0 1,0 0-1,0 0 1,0 0-1,-1 0 0,1 0 1,0 0-1,0 0 1,0 0-1,0 0 0,-1 0 1,1 1-1,0-1 0,0 0 1,0 0-1,0 0 1,0 0-1,-1 0 0,1 0 1,0 1-1,0-1 1,0 0-1,0 0 0,0 1 1,-4 4-20,0 1-1,0 0 1,1 0 0,-1 0 0,1 1 0,1-1 0,-3 8-1,-10 49-75,14-58 68,-2 10-3,-1 8-3,0 0 0,-2 33-1,6-50 43,0 0-1,0-1 1,1 1-1,-1 0 0,1-1 1,0 1-1,1-1 0,0 1 1,-1-1-1,2 0 1,-1 0-1,0 0 0,1 0 1,0 0-1,6 7 0,-6-10 10,-1 0 0,1 0-1,0 0 1,-1 0-1,1-1 1,0 1 0,0-1-1,0 0 1,0 0-1,0 0 1,1 0 0,-1 0-1,0-1 1,0 1 0,0-1-1,1 0 1,-1 0-1,0 0 1,1 0 0,5-2-1,-1 0 43,0 0 0,0 0 0,0-1 0,-1 0 0,1 0 0,-1-1-1,10-6 1,-5 1-24,-1-1-1,0 0 1,0-1-1,-1 0 0,0 0 1,-1-1-1,8-14 1,49-96 283,-40 69-226,50-75 12,-46 81-116,42-91 1,-47 80 18,-4-2-1,-1-1 1,-4 0 0,-2-1-1,5-65 1,-18 120-5,1-17-184,-2 23 168,0 0 0,0 0 0,0 1 1,0-1-1,0 0 0,0 1 0,0-1 0,-1 0 0,1 1 0,0-1 1,0 0-1,-1 1 0,1-1 0,0 0 0,-1 1 0,1-1 0,-1 1 1,1-1-1,-1 1 0,1-1 0,-1 1 0,1-1 0,-1 1 0,1-1 1,-1 1-1,1 0 0,-2-1 0,2 1 9,-1 0 0,1 0 1,-1 0-1,1 0 0,-1 0 0,1 0 0,-1 0 1,1 0-1,0 0 0,-1 0 0,1 0 0,-1 0 1,1 0-1,-1 1 0,1-1 0,-1 0 0,1 0 1,0 0-1,-1 1 0,1-1 0,-1 0 0,1 1 1,0-1-1,-1 0 0,1 1 0,-1-1 0,-9 18-121,10-18 125,-17 34-200,-20 64 0,-4 42 73,31-102 92,-6 21 23,-14 118-1,27-141 39,2 0 0,1 0 0,2 1 0,9 54 0,-8-78 5,0 0 0,0 0 1,1-1-1,1 1 1,0-1-1,1 0 0,8 13 1,-11-21-3,0 0-1,0 0 1,0 0 0,0-1 0,1 1-1,-1-1 1,1 0 0,0 0 0,0 0-1,0-1 1,1 1 0,-1-1 0,0 0-1,1 0 1,-1 0 0,1-1 0,0 0-1,0 0 1,-1 0 0,1 0 0,0-1-1,8 0 1,-6-1 22,-1 0 0,1 0 0,0-1 0,0 0-1,-1 0 1,1-1 0,-1 0 0,0 0 0,0 0 0,0-1 0,0 0-1,0 0 1,-1-1 0,8-7 0,5-7-10,0-2-1,20-31 0,-26 35 3,100-146 255,-66 88-533,-42 70 195,1-4-309,-6 16 23,-6 20 251,1 0 0,1 0 0,2 0 0,-1 43 0,1-22 85,3-38 26,-1 4-20,0 1 0,2 15 1,-1-26 3,0-1 0,1 1 0,0-1 1,-1 0-1,1 1 0,0-1 0,1 0 1,-1 0-1,1 0 0,-1 0 0,1 0 1,0 0-1,0 0 0,3 3 0,-3-5 1,-1 0 0,0 0-1,0 0 1,1-1 0,-1 1-1,0 0 1,1-1 0,-1 0 0,0 1-1,1-1 1,-1 0 0,1 1-1,-1-1 1,1 0 0,-1 0-1,0 0 1,1 0 0,-1-1-1,1 1 1,-1 0 0,1 0-1,-1-1 1,0 1 0,1-1 0,1 0-1,2-2 15,1 0-1,-1 0 0,0-1 1,7-5-1,33-28 95,2-3-32,2 3 0,57-34 0,73-29-396,-197 141-235,16-35 571,-7 13-39,0 1 1,2 0-1,-6 22 1,7-16-18,2-11 43,1 0-1,-2 27 0,4-38 5,1 0-1,0 0 0,1 0 1,-1 0-1,1 0 0,-1 0 1,1 0-1,1-1 1,-1 1-1,0 0 0,1 0 1,0-1-1,0 1 0,0-1 1,4 5-1,-5-6-11,0 0 1,1-1-1,-1 1 1,1-1-1,0 0 0,-1 0 1,1 1-1,0-1 0,0 0 1,0-1-1,-1 1 1,1 0-1,0 0 0,0-1 1,0 1-1,0-1 1,4 1-1,-3-1 8,1-1 0,-1 1 0,0-1-1,0 1 1,0-1 0,0 0 0,0 0 0,0 0 0,0-1-1,4-2 1,3-3 13,0 0 0,-1-1-1,0 0 1,0-1 0,9-13 0,48-66 117,77-138 1,-136 214-140,101-196 246,19-149-464,-125 351 128,-1 5 57,-1 0 1,1 0-1,-1 0 1,0 0-1,1 0 0,-1 0 1,0 0-1,0-1 1,0 1-1,0 0 1,0 0-1,0 0 0,0 0 1,0 0-1,0-1 1,-1 0-1,1 2 21,0 0-1,0 0 1,0 0 0,0 0 0,0 0-1,0 0 1,0 0 0,0 0-1,0 0 1,0 0 0,0 0 0,0 0-1,0 0 1,-1 0 0,1 1-1,0-1 1,0 0 0,0 0 0,0 0-1,0 0 1,0 0 0,0 0-1,0 0 1,0 0 0,0 0 0,0 0-1,0 0 1,0 0 0,0 0-1,0 0 1,0 0 0,-1 0 0,1 0-1,0 0 1,0 0 0,0 0-1,0 0 1,0 0 0,0 0 0,0 0-1,0 0 1,0 0 0,0 0-1,0 0 1,0 0 0,0 0 0,-1 0-1,1 0 1,0 0 0,0 0-1,0 0 1,0 0 0,0 0 0,0 0-1,0-1 1,0 1 0,0 0-1,0 0 1,0 0 0,0 0 0,0 0-1,0 0 1,0 0 0,0 0-1,0 0 1,0 0 0,0 0 0,0 0-1,0 0 1,-5 6-56,0 0-1,0 1 1,1 0 0,-1 0-1,2 1 1,-1-1-1,-2 11 1,1-6 34,-33 93-61,-26 112 0,45-145 26,-21 103-44,37-151 98,1 0 1,0 0 0,2 1 0,1-1 0,5 31 0,-5-47 47,1 1 0,0-1 0,1 1 0,0-1 0,0 0 0,0 0 0,1 0 0,9 13 0,-10-18-22,-1 0 0,1 0 0,-1-1 0,1 1 0,0-1 0,0 1 0,0-1 0,0 0 0,0 0 0,1 0 0,-1-1-1,1 1 1,-1-1 0,1 0 0,-1 0 0,1 0 0,0 0 0,0 0 0,-1-1 0,1 0 0,0 0 0,7-1 0,2-1 55,-1 0 0,1-2-1,-1 1 1,0-2 0,0 0 0,0 0-1,15-10 1,4-5 24,38-32 0,-40 28-36,-1-1 0,37-45 0,-60 65-63,4-6 77,13-20 1,-21 29-82,1 0-1,-1-1 1,0 1 0,0 0-1,0-1 1,0 1 0,0 0-1,-1-1 1,1 1 0,-1-1-1,1 1 1,-1-1-1,0 1 1,0-1 0,0 1-1,-1-4 1,1 5-11,0 0 0,0 0-1,-1 1 1,1-1 0,0 0 0,-1 1-1,1-1 1,-1 0 0,1 1 0,-1-1 0,1 0-1,-1 1 1,1-1 0,-1 1 0,0-1 0,1 1-1,-1-1 1,0 1 0,1 0 0,-1-1 0,0 1-1,1 0 1,-1 0 0,0-1 0,0 1-1,1 0 1,-1 0 0,0 0 0,0 0 0,0 0-1,1 0 1,-1 0 0,0 0 0,0 0 0,0 0-1,1 0 1,-1 1 0,0-1 0,0 0-1,1 1 1,-1-1 0,0 1 0,-4 1-13,0 1 1,0 0 0,0 0-1,-5 4 1,10-7 22,-7 6 9,0 1-1,1-1 0,-1 1 1,2 1-1,-1-1 1,1 1-1,0 0 0,0 0 1,1 0-1,0 1 0,1-1 1,0 1-1,0 0 1,1 0-1,0 0 0,1 0 1,0 0-1,0 1 1,1-1-1,0 0 0,0 1 1,1-1-1,1 0 0,0 0 1,0 0-1,0 0 1,7 14-1,-3-10 43,0-1 0,1 0 0,1-1-1,0 0 1,17 19 0,-19-24-8,0-1 1,0 0-1,1 0 0,0 0 0,0-1 1,0 0-1,0 0 0,0-1 0,1 0 1,0 0-1,8 2 0,-14-5-157,0 0 0,0 1-1,0-1 1,0 0 0,1 0 0,-1 0 0,0 0-1,0-1 1,0 1 0,0-1 0,0 1 0,2-2-1,-1 1-418,0-1 0,0 1 0,0-1-1,0 0 1,-1 0 0,1 0 0,-1-1-1,1 1 1,-1 0 0,0-1-1,3-4 1,8-13-2065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 6880,'-27'-20'3136,"30"15"-2720,-3 2 192,0 6-416,5-3-704,4 0 256,6 0-64,1 0 192,3 0 224,-1 5-32,0-2-2688,0 2 1408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0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37 168 6656,'-36'-12'3008,"51"12"-2624,1-3-416,13-2-64,37-7 448,11 1-160,31-14 192,-5 10-224,36-10-64,-3 5-64,17-3 384,-15 6-224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1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6 948 2496,'-1'4'528,"0"0"0,0 0 0,0 0 0,0 0 0,1 0 0,0 0 0,0 5 0,0-9-355,1 1 0,-1-1 1,0 1-1,1-1 0,-1 1 1,1-1-1,-1 1 0,1-1 0,-1 1 1,1-1-1,-1 0 0,1 1 1,-1-1-1,1 0 0,-1 1 1,1-1-1,0 0 0,-1 0 0,1 0 1,-1 1-1,1-1 0,0 0 1,-1 0-1,1 0 0,0 0 1,0 0-1,2 0 81,-1 0-1,0 0 1,0 0 0,1 0 0,-1 0-1,0-1 1,4 0 0,14-10 580,0 0-1,-1-1 1,-1-1 0,26-24 0,-44 36-822,36-28 395,-2-3-1,-1 0 1,38-50 0,-26 18 91,41-75 1,-85 136-543,0 1-1,1 0 1,-1 1-1,0-1 1,1 0 0,-1 0-1,1 1 1,1-3-1,-3 4 25,1 0 0,-1 0 1,0 0-1,1-1 0,-1 1 0,0 0 0,1 0 0,-1 0 0,0 0 0,1 0 0,-1 0 0,0 0 1,1-1-1,-1 1 0,0 0 0,1 0 0,-1 0 0,1 1 0,-1-1 0,0 0 0,1 0 0,-1 0 1,0 0-1,1 0 0,-1 0 0,0 0 0,1 1 0,-1-1 0,0 0 0,1 0 0,1 3-43,0 0 0,0 0 0,0 0 0,-1 0 0,1 0 0,-1 1 0,0-1 0,2 5 0,1 9 47,-1 0 1,-1 0-1,0 0 0,-1 0 1,0 0-1,-4 21 0,3-23 9,-1 13-34,-2 0 1,-1 1-1,-11 41 1,11-55 93,-1-1 1,-1 1-1,0-1 1,0 0-1,-2-1 1,0 0 0,0 0-1,-12 12 1,16-20-1,0-1 1,-1 0-1,1 0 1,-1 0-1,0 0 0,0-1 1,0 0-1,-1 0 1,1 0-1,-1-1 1,-7 3-1,9-4 0,-1 0 1,0 0-1,1 0 0,-1-1 0,0 0 1,0 0-1,0 0 0,1-1 0,-1 1 1,0-1-1,1 0 0,-1 0 0,1-1 1,-1 0-1,-4-2 0,6 3-59,0-1-1,0 1 1,1-1 0,-1 0-1,1 0 1,-1 0-1,1 0 1,0 0 0,0 0-1,0-1 1,-2-2 0,4 4 1,-1 1 0,1 0 0,0-1 0,0 1 0,0 0 0,0-1 0,0 1 0,0 0 0,-1-1 0,1 1 0,0-1 1,0 1-1,0 0 0,0-1 0,0 1 0,1 0 0,-1-1 0,0 1 0,0-1 0,0 1 0,0 0 0,0-1 0,0 1 1,1 0-1,-1-1 0,0 1 0,0 0 0,0-1 0,1 1 0,-1 0 0,1-1 0,0 1-7,0-1-1,1 0 1,-1 1 0,1-1-1,-1 1 1,1-1 0,0 1-1,-1 0 1,1 0-1,-1-1 1,1 1 0,2 1-1,40-2-19,43-6-1,-66 5 73,-1-2 0,0-1-1,-1 0 1,29-13 0,-34 11 7,0 0 0,-1-2 0,0 1 0,0-2 0,-1 0 0,-1 0 0,16-18 0,67-94 227,-66 84-178,151-210 320,-160 222-419,-1-2 0,-1 0-1,19-47 1,-15 23-54,17-67-1,-34 103-31,-1 0-1,0 0 1,-1 0-1,-1-20 0,0 35 68,-1 1 0,0-1 0,0 1 0,0-1-1,0 1 1,0-1 0,0 0 0,0 1-1,0-1 1,0 1 0,0-1 0,0 1 0,-1-1-1,1 0 1,0 1 0,0-1 0,-1 1 0,1-1-1,0 1 1,-1-1 0,1 1 0,0-1 0,-1 1-1,1 0 1,0-1 0,-1 1 0,0-1 0,0 1 9,0 0 1,1 0 0,-1 0 0,0 1 0,1-1 0,-1 0-1,0 0 1,0 1 0,1-1 0,-1 0 0,1 1 0,-1-1-1,0 1 1,1-1 0,-1 0 0,1 1 0,-2 0 0,-20 27-182,-31 70-113,30-53 240,2-4 35,1 1-1,2 0 0,1 2 0,3 0 1,2 1-1,-8 53 0,19-95 32,-15 158 109,15-140-66,1 1 0,2-1-1,0 1 1,1-1 0,8 31-1,-9-45-4,0-1 0,1 1-1,-1 0 1,1-1 0,1 0-1,-1 0 1,1 0 0,0 0-1,1 0 1,-1-1 0,1 1-1,0-1 1,0-1 0,1 1-1,-1-1 1,1 0 0,0 0-1,0 0 1,1-1 0,-1 0-1,1-1 1,0 1 0,8 1-1,7 1 65,0-2 0,1 0 0,28-1 0,68-8 262,-84 3-287,-28 3-70,0-1 1,0-1-1,0 1 1,0-1-1,0 0 0,-1-1 1,1 0-1,-1 0 1,10-6-1,-14 7-291,-1 1 1,0-1-1,1 1 0,-1-1 0,0 0 1,0 1-1,0-1 0,0 0 0,0 0 0,-1 0 1,1 1-1,0-1 0,-1 0 0,0 0 1,1 0-1,-1 0 0,0 0 0,0 0 1,0 0-1,0 0 0,0 0 0,-1 0 1,1 0-1,-1 0 0,1 0 0,-1 0 1,-1-3-1,-3-4-1432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0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1232 4064,'-18'2'1307,"17"-2"-1198,0 1 0,0-1 0,0 0 0,0 0 0,0 0 0,1 0 0,-1 1 0,0-1 0,0 1 0,0-1 0,1 0 1,-1 1-1,0-1 0,1 1 0,-1-1 0,0 1 0,1 0 0,-1-1 0,1 1 0,-1 0 0,1-1 0,-1 1 0,1 0 1,-1 0-1,1-1 0,0 1 0,-1 0 0,1 0 0,0 1 0,0-2-46,0 1 0,0-1 1,0 0-1,0 0 0,0 1 0,0-1 0,0 0 0,0 0 0,0 1 1,0-1-1,0 0 0,0 0 0,1 1 0,-1-1 0,0 0 1,0 0-1,0 1 0,1-1 0,-1 0 0,0 0 0,0 0 1,0 0-1,1 1 0,-1-1 0,0 0 0,0 0 0,1 0 0,-1 0 1,0 0-1,1 0 0,0 1 56,0-1 0,0 0 0,0 0 0,0 0 0,0-1 0,0 1 0,0 0 0,0 0 0,0-1-1,0 1 1,0 0 0,0-1 0,2 0 0,20-11 855,-1-1 1,39-29-1,-44 27-771,-1-1-1,0-1 1,15-20 0,33-55 289,-60 86-467,65-107 510,-34 55-292,-32 53-222,7-12-71,22-27-1,-37 93-386,-50 272 482,-24-5-191,56-227 140,-76 233 1260,93-306-687,2-4 157,6-19 523,12-54-751,10-36-349,54-137 0,21-7-169,-37 86-68,19-48-76,-75 189 122,1 0 0,0 0 0,13-19-1,-17 29 17,1 0 1,-1 0-1,1 0 0,0 0 0,0 0 0,0 1 1,1 0-1,-1 0 0,1 0 0,0 0 0,0 1 1,10-4-1,-12 5-3,0 1 1,0-1-1,-1 1 1,1 0 0,0 0-1,0 0 1,0 0-1,0 0 1,0 0-1,0 1 1,0 0 0,0 0-1,0-1 1,0 2-1,-1-1 1,1 0-1,0 0 1,-1 1 0,1 0-1,-1-1 1,0 1-1,1 0 1,-1 0-1,3 4 1,0 0 31,1 1 0,-1 0 0,-1 0 0,1 1 0,-1-1 1,-1 1-1,5 11 0,-2 4 22,0 1 1,-2 0 0,-1 0 0,0 0 0,-2 0-1,-1 1 1,-1-1 0,-1 0 0,-1 0-1,-9 37 1,9-49 9,-1 0-1,-7 16 0,9-24 10,0 0-1,-1 0 0,1 0 1,-1 0-1,0 0 0,0 0 1,0-1-1,-7 6 0,9-8-19,-1 0-1,1 0 0,-1 0 0,1-1 0,-1 1 0,1 0 0,-1-1 0,0 1 1,0-1-1,1 0 0,-1 1 0,0-1 0,1 0 0,-1 0 0,0 0 0,0-1 1,1 1-1,-1 0 0,0 0 0,1-1 0,-1 1 0,0-1 0,1 0 0,-1 1 1,0-1-1,1 0 0,-1 0 0,1 0 0,0 0 0,-3-2 0,-3-4 42,0 0-1,0 0 1,1-1-1,-7-9 1,9 12-33,-2-6-79,1 1 0,0-1 0,0 0 0,1-1 0,0 1 0,1-1 0,-2-18 0,4 24 3,0 6 38,1-1-1,0 0 1,0 0 0,-1 0-1,1 0 1,0 0-1,0 0 1,0 0-1,0 1 1,0-1-1,0 0 1,0 0 0,0 0-1,0 0 1,0 0-1,1 0 1,-1 0-1,0 0 1,1 1-1,-1-1 1,1 0 0,-1 0-1,1 0 1,-1 1-1,1-1 1,-1 0-1,1 1 1,0-1-1,-1 0 1,1 1-1,0-1 1,-1 1 0,1-1-1,0 1 1,0-1-1,0 1 1,0 0-1,-1-1 1,1 1-1,0 0 1,0 0 0,0 0-1,0-1 1,0 1-1,1 0 1,5 1-30,-1-1 1,1 1-1,0 0 1,-1 1-1,8 1 1,-10-1 85,18 2-58,0-1 0,0-1 1,0-1-1,0 0 0,34-5 0,-33 2 42,-1-2 0,1-1 0,-1 0 0,0-2 0,0 0 0,-1-1 0,0-2 0,0 0 0,-1-1 0,29-21 0,90-85 283,-57 45-305,-44 40 83,-1-1-1,57-68 1,-67 64-85,-1-1-1,-2-1 1,-1-1 0,-3-1 0,-1-1-1,-2 0 1,-2-2 0,11-48-1,-23 73 49,0 0 0,0-30 0,-3 41-98,0 0-1,-1 0 1,1 0 0,-2 0-1,1 1 1,-1-1 0,-1 0-1,-5-12 1,7 18 18,-1-1 1,1 1-1,-1 0 1,0-1-1,0 1 1,0 0-1,0 0 1,0 1-1,0-1 1,-1 0-1,1 1 0,0-1 1,-1 1-1,1 0 1,-1 0-1,0 0 1,0 0-1,1 0 1,-1 0-1,0 1 1,0 0-1,0-1 0,1 1 1,-1 0-1,0 0 1,-4 1-1,0 0-8,0 0 1,0 1-1,0 0 0,0 0 0,0 0 0,0 1 0,1 0 0,-1 0 0,-7 6 0,3-1-12,2-1-1,-1 1 0,1 1 1,0 0-1,1 0 0,0 1 1,-12 18-1,8-7 23,2 0 0,0 1 1,-8 27-1,-15 71 137,21-72-42,-10 43-130,-12 106 1,29-142 51,1 0 0,3 0 0,8 71 0,-5-108 31,-1-4 65,0-1-1,2 0 1,-1 0 0,8 20 0,-10-32-70,1 0 1,-1 0-1,1 0 0,-1 0 0,1 0 0,0 0 1,-1-1-1,1 1 0,0 0 0,0 0 1,0-1-1,-1 1 0,1 0 0,0-1 1,0 1-1,0-1 0,0 1 0,0-1 0,0 0 1,0 1-1,0-1 0,0 0 0,0 0 1,0 0-1,0 0 0,1 0 0,-1 0 1,0 0-1,0 0 0,0 0 0,0 0 0,0 0 1,0-1-1,0 1 0,0 0 0,0-1 1,0 1-1,1-2 0,4-1 46,0 0 0,-1 0 0,0-1 0,9-7 0,7-10 192,32-40 1,-14 16-139,61-57-97,-85 88-107,1 1 0,1 1 1,0 1-1,36-18 0,-40 23 48,-1 0 1,1 2-1,0 0 0,0 0 0,0 1 0,0 0 0,1 2 0,-1-1 1,1 2-1,0 0 0,-1 0 0,23 4 0,53 11 46,-84-14 21,-2-1 427,-4-1 49,-6-5-483,5 4-47,0 1 0,0 0 0,1 0 0,-1 0 0,0 1 0,0-1 0,0 0 0,0 1 0,0-1 0,-1 1 1,1 0-1,0 0 0,0 0 0,0 0 0,0 0 0,0 0 0,0 0 0,0 1 0,0-1 0,0 1 0,-3 1 0,-2 0-40,0 0-1,0 1 1,0 0-1,-11 8 1,3-1 17,0 0-1,1 2 1,0 0 0,1 0-1,-19 24 1,20-21 39,0 1 0,2 0 0,0 1 0,0 0 0,2 0 0,0 1 0,-8 28 0,15-43 15,1 1 1,-1 0-1,1 0 0,-1 0 1,1 0-1,0-1 0,1 1 1,-1 0-1,1 0 0,-1 0 1,1-1-1,0 1 0,2 4 1,-2-6 3,1 1 1,-1-1-1,1 1 1,0-1-1,0 1 1,-1-1-1,1 0 1,1 0-1,-1 0 0,0 0 1,0-1-1,1 1 1,-1 0-1,1-1 1,-1 0-1,1 1 1,3 0-1,-4-2 6,0 1 0,1-1 0,-1 0 0,0 0 0,0 0 0,0 0 0,0 0 0,0 0 0,0-1-1,0 1 1,1-1 0,-1 1 0,0-1 0,0 0 0,-1 0 0,1 0 0,0 0 0,0 0 0,0 0 0,-1 0 0,1-1-1,1 0 1,4-5 41,0 0-1,-1 0 0,8-11 0,-2 1 10,2 0-15,-2-1 1,-1 0 0,11-22 0,-5 0 75,12-24-84,-28 63-52,3-6-88,0-1-1,-1 1 1,1 0 0,-1-1-1,-1 0 1,4-14 0,-12 43-434,5 4 525,0 0 0,2 0 0,1 0-1,1 0 1,1 0 0,7 25 0,-8-40 68,-1 1-1,2-1 0,-1-1 1,1 1-1,10 16 1,-13-24-50,0 0 0,0-1 0,1 1 0,-1 0 0,0-1 0,1 1 0,-1-1 0,1 1 0,0-1 0,0 0 0,-1 0 0,1 0 1,0 0-1,0 0 0,0 0 0,0 0 0,0 0 0,0-1 0,0 1 0,0-1 0,0 0 0,0 0 0,1 1 0,-1-1 0,0-1 1,0 1-1,0 0 0,0 0 0,0-1 0,0 1 0,0-1 0,0 0 0,0 1 0,0-1 0,0 0 0,2-2 0,11-5 65,-1-2-1,0 0 1,19-18-1,38-42-5,-40 38 20,11-11-49,-10 10-164,52-43 1,-81 74 114,10-7-261,-13 9 260,0 0 0,0 0 0,0 0 0,1 0 0,-1 0 0,0 0 0,0 0-1,0 0 1,1 0 0,-1 0 0,0 0 0,0 0 0,0 0 0,1 0 0,-1 0 0,0 0 0,0 0 0,0 0 0,1 0 0,-1 0 0,0 0 0,0 0 0,0 0 0,1 0 0,-1 0 0,0 0 0,0 0 0,0 1 0,0-1 0,1 0 0,-1 0 0,0 0 0,0 0 0,0 0 0,0 1 0,0-1 0,0 0 0,1 0 0,-1 0 0,0 1 0,0-1 0,0 0 0,0 0 0,0 0 0,0 1 0,0-1 0,0 0 0,0 0 0,0 0 0,0 1 0,0-1 0,0 0 0,0 0 0,0 0 0,0 1 0,0-1 0,-9 104-150,2-62 112,4-29 110,1 0-1,0 1 0,1-1 0,1 25 0,0-37-47,0 0 0,0-1-1,0 1 1,0-1-1,0 1 1,0-1 0,0 1-1,1-1 1,-1 1 0,0-1-1,0 1 1,0 0 0,1-1-1,-1 0 1,0 1-1,1-1 1,-1 1 0,0-1-1,2 1 1,-2-1-8,0 1 0,1-1 0,-1 0 0,0 0 1,1 0-1,-1 0 0,1 0 0,-1 0 0,0-1 0,1 1 0,-1 0 0,0 0 1,1 0-1,-1 0 0,0 0 0,1 0 0,-1-1 0,0 1 0,1 0 0,-1 0 1,0-1-1,1 1 0,17-22 250,-16 19-239,47-75 206,15-20-450,-63 97 189,0 0 1,0-1 0,0 1 0,0 0 0,0 0 0,0 0-1,0 0 1,0 0 0,1 0 0,-1 0 0,0 0 0,3-1-1,-3 2 20,-1 0-1,1 0 0,-1 1 0,1-1 0,0 0 0,-1 0 1,1 0-1,-1 1 0,1-1 0,-1 0 0,1 0 0,-1 1 1,1-1-1,-1 1 0,1-1 0,-1 0 0,1 1 0,-1-1 1,1 1-1,-1-1 0,0 1 0,1-1 0,-1 1 0,0 0 1,0-1-1,1 1 0,-1-1 0,0 1 0,0 0 0,0-1 1,0 1-1,1 0 0,17 72-18,-13-49 6,12 35 0,-14-52 35,0 0 0,0 0-1,1 0 1,0 0 0,0-1-1,0 1 1,1-1 0,10 10 0,-11-13 9,1 0 0,-1 0 1,0 0-1,1-1 1,0 1-1,-1-1 1,1-1-1,0 1 0,0-1 1,0 0-1,0 0 1,0 0-1,0 0 0,0-1 1,1 0-1,-1 0 1,0-1-1,0 1 1,6-3-1,4 0 93,-1 0 0,-1-2 0,1 0 0,-1 0 0,21-12 0,-10 1-51,0 0 0,-1-1-1,-1-1 1,-1-1-1,0-1 1,-2-1 0,0-1-1,-2-1 1,0 0 0,26-51-1,-35 52-134,-8 22 61,1-1-1,-1 1 1,0-1-1,0 1 1,0-1-1,0 1 1,0-1 0,0 1-1,0-1 1,0 1-1,0-1 1,0 1-1,0-1 1,-1 1-1,1-1 1,0 1-1,0-1 1,0 1 0,-1-1-1,1 1 1,0-1-1,0 1 1,-1 0-1,1-1 1,0 1-1,-1 0 1,1-1 0,0 1-1,-1 0 1,1-1-1,-1 1 1,1 0-1,-1 0 1,1-1-1,-1 1 1,1 0 0,-1 0-1,1 0 1,-1 0-1,1 0 1,-1 0-1,1-1 1,-1 1-1,0 1 1,-4-1-31,1 1 0,0 0 0,-1 0 0,1 0 0,0 0 0,-1 1 1,-7 4-1,3-1 42,-1 0 0,-12 11 0,12-7-2,1 0-1,0 0 1,0 1 0,1 0 0,1 0-1,-1 1 1,2 0 0,-7 14-1,9-18 21,1 1 0,0 0 0,0 0 0,1 0 0,0 0-1,0 0 1,1 0 0,0 0 0,1 1 0,-1-1-1,2 0 1,-1 1 0,3 13 0,-1-16 36,1 1 0,-1-1 0,1 1 0,0-1 0,0 0 0,1 0 0,0 0 0,0-1 0,0 1 0,0-1 0,11 9 0,-8-8 11,1-1 1,0 0 0,0 0-1,0 0 1,0-1-1,1-1 1,-1 1-1,12 2 1,-7-3-12,0-1 0,0 0 1,0 0-1,0-1 0,1-1 0,-1 0 0,0-1 0,0-1 0,1 0 0,-1-1 1,-1 0-1,18-6 0,-7-2-2049,27-15-1,16-17-8030,-25 19 5213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1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 4320,'-3'0'6320,"3"0"-6181,0 1 0,-1 0 0,1-1-1,0 1 1,0 0 0,0-1 0,0 1 0,0-1 0,-1 1 0,1 0 0,0-1 0,0 1 0,-1-1 0,1 1 0,0-1 0,-1 1 0,1-1 0,-1 1 0,-21 12 533,0 0 0,-33 11 0,-6 4-75,33-13-356,2 2-1,-1 1 1,2 1 0,-42 41-1,39-31-89,0 3 1,2 0-1,-24 40 0,49-70-137,-12 18 113,-10 23-1,21-38-43,-1 0 1,1 0-1,0 1 0,1-1 1,0 0-1,-1 1 0,2-1 1,-1 1-1,1 0 0,0 7 1,0-12-61,0 0 0,0 0 0,0 0 1,0-1-1,1 1 0,-1 0 0,0 0 1,1 0-1,-1 0 0,0 0 0,1-1 0,-1 1 1,1 0-1,0 0 0,-1-1 0,1 1 0,-1 0 1,1-1-1,0 1 0,0-1 0,-1 1 1,1-1-1,0 1 0,0-1 0,0 1 0,-1-1 1,1 0-1,2 1 0,0-1 23,0 0 0,0 1-1,0-1 1,0-1 0,0 1-1,0 0 1,0-1 0,0 0 0,4-1-1,8-3 106,-1-1 0,0-1 0,23-14 0,37-31-40,-2-3-59,-3-4-1,63-67 1,-131 124-97,1 1 0,-1-1 1,1 1-1,-1 0 0,1-1 0,0 1 1,-1 0-1,1 0 0,4-1 0,-6 2 34,0-1 0,1 1-1,-1 0 1,0 0-1,1 0 1,-1 0-1,0 0 1,1 0-1,-1 0 1,0 0-1,1 1 1,-1-1-1,0 0 1,1 0 0,-1 0-1,0 0 1,1 0-1,-1 0 1,0 1-1,0-1 1,1 0-1,-1 0 1,1 1-1,-1 0-5,1 0-1,-1-1 1,1 1 0,-1 0-1,1 0 1,-1 0-1,0 0 1,0 0-1,1 0 1,-1 0-1,0 0 1,0 1-1,1 100-207,1 4 289,-1-93-21,1 0 0,0 0 0,1-1 0,1 0-1,0 1 1,6 13 0,-7-21 22,-1-1 1,1 0-1,-1 0 1,1-1-1,0 1 0,0 0 1,1-1-1,3 4 1,-5-6-35,-1 0 0,0 0 1,1 0-1,-1 0 0,1 0 1,-1 0-1,1-1 0,0 1 1,-1-1-1,1 1 0,0-1 1,-1 1-1,1-1 0,0 0 1,-1 0-1,1 0 0,0 0 1,0 0-1,-1 0 0,1 0 1,0-1-1,-1 1 0,1 0 1,0-1-1,-1 0 0,3 0 1,1-3 15,0 1 1,0-1 0,-1-1-1,0 1 1,1 0-1,-2-1 1,1 0 0,4-7-1,25-47 197,2-20-167,47-151 0,-77 184-413,-4 46 325,-1-1 0,1 1-1,-1-1 1,0 1 0,1-1-1,-1 1 1,1-1 0,-1 1-1,1-1 1,0 1 0,-1-1-1,1 1 1,-1 0 0,1 0-1,0-1 1,-1 1 0,1 0-1,0 0 1,-1 0 0,1-1-1,0 1 1,-1 0 0,1 0-1,0 0 1,-1 0 0,2 1-1,3-2-18,15 0 34,-1 0 0,1 2-1,-1 0 1,37 7 0,-24-3-81,29 2 95,85-3 1,62-12-165,-198 7 153,58-1 180,-84 10-141,1 0 0,-22 17 1,18-12-66,0 2 1,2 0-1,0 1 1,0 1 0,2 1-1,-15 20 1,20-23 17,0 1 0,1 0 0,0 0-1,2 1 1,0 0 0,1 0 0,0 1 0,-4 24 0,10-37 25,-1-1 0,1 1 0,0 0 0,0 0 0,0 0 0,1-1 0,-1 1 0,1 0 0,0 0 0,1-1 0,-1 1 0,1-1 0,2 5 0,-3-7-1,1 0 0,-1 0 0,0 0-1,1 0 1,0-1 0,-1 1 0,1 0 0,0-1-1,-1 1 1,1-1 0,0 0 0,0 0 0,0 0-1,0 0 1,1 0 0,-1 0 0,0 0 0,0-1-1,0 1 1,1-1 0,-1 1 0,0-1 0,1 0-1,-1 0 1,0 0 0,1 0 0,-1-1-1,4 0 1,-1-1 8,0 1-1,-1-1 0,1 0 0,-1 0 1,1-1-1,-1 1 0,0-1 0,0 0 1,0 0-1,0-1 0,5-5 0,1-3 64,0 0 1,11-19-1,32-64 89,-30 53-142,44-97-52,-66 137-21,0-1 1,0 1-1,0-1 0,0 1 1,-1-1-1,1 1 1,-1-1-1,0 0 0,1 1 1,-1-1-1,0 0 1,0 1-1,-2-6 0,2 8 25,0 0 1,0 0-1,0 0 0,0 0 0,0-1 0,0 1 1,0 0-1,0 0 0,0 0 0,0 0 0,0 0 0,0 0 1,0-1-1,-1 1 0,1 0 0,0 0 0,0 0 1,0 0-1,0 0 0,0 0 0,0 0 0,0 0 0,-1 0 1,1 0-1,0 0 0,0 0 0,0 0 0,0 0 1,0-1-1,-1 1 0,1 0 0,0 0 0,0 0 0,0 0 1,0 1-1,0-1 0,-1 0 0,1 0 0,0 0 0,0 0 1,0 0-1,0 0 0,0 0 0,-1 0 0,1 0 1,0 0-1,-7 8-130,-2 11 2,4-4 129,1 1-1,1-1 0,1 0 0,0 1 0,1-1 1,0 1-1,1 0 0,1-1 0,6 31 1,-5-36 39,0 0 1,1 0 0,1 0 0,-1-1 0,1 0-1,1 0 1,0 0 0,0 0 0,1 0-1,0-1 1,0 0 0,1-1 0,0 1 0,1-1-1,-1-1 1,13 9 0,-16-13 6,0 1 0,0-1 0,1 0 0,-1 0 0,1-1 0,-1 1 0,1-1 0,0 0 0,-1 0 0,1 0 0,0-1 0,0 0 0,0 0 0,0 0-1,-1-1 1,1 1 0,0-1 0,0 0 0,-1 0 0,1-1 0,-1 0 0,1 1 0,-1-2 0,1 1 0,5-4 0,-1-1 1,1 0-1,-1-1 1,-1 0 0,1-1-1,-2 0 1,1 0-1,-1 0 1,0-1 0,8-17-1,-2 3-17,22-43-133,48-122 0,-89 218-109,0 2 1,-2 59-1,6-33 295,-2 53 218,5-93-262,0-1-1,1 1 1,1-1-1,8 26 1,-2-22 153,-9-20-168,0 1-1,0 0 1,1-1 0,-1 1 0,0 0-1,1-1 1,-1 1 0,1-1 0,-1 1 0,1-1-1,-1 1 1,1-1 0,-1 1 0,1-1-1,0 0 1,-1 1 0,1-1 0,-1 0-1,1 1 1,0-1 0,-1 0 0,1 0 0,0 0-1,0 0 1,-1 0 0,1 1 0,0-1-1,-1 0 1,2-1 0,2 0 8,-1-1-1,0 0 1,0 0-1,0 0 1,-1 0-1,1-1 1,0 1 0,-1-1-1,0 1 1,1-1-1,-1 0 1,2-4 0,4-6 44,10-25 1,8-24 43,25-53-88,-37 87-113,0 1-1,21-26 0,-31 48 72,-1 0 1,1 0-1,0 1 1,1-1-1,-1 1 1,1 0-1,8-5 1,-11 8 2,0 0 0,0 0 0,0 0-1,0 0 1,1 1 0,-1-1 0,0 1 0,1-1 0,-1 1 0,1 0-1,-1 0 1,0 0 0,1 0 0,-1 0 0,1 0 0,-1 1 0,0-1-1,1 1 1,-1 0 0,0 0 0,3 1 0,71 37 48,-45-22 16,0-1 0,0-2 0,42 13 1,-66-25-38,0-1 1,0 0-1,0 0 1,0-1 0,0 1-1,0-2 1,0 1-1,1-1 1,-1 0 0,0 0-1,0-1 1,0 0-1,-1-1 1,1 1-1,0-1 1,-1 0 0,0-1-1,0 1 1,0-1-1,9-8 1,-6 4 20,0-1-1,-1 0 1,1 0-1,-2-1 1,1 0-1,-2 0 1,1-1-1,-1 0 1,-1 0-1,0 0 1,3-13 0,-1-6-177,-7 29 126,0 0 1,0 0 0,0-1 0,0 1-1,0 0 1,0 0 0,-1 0 0,1 0-1,0 0 1,0 0 0,-1-1-1,1 1 1,-1 0 0,1 0 0,-1 0-1,1 0 1,-1 0 0,0 0 0,1 0-1,-1 1 1,0-1 0,0 0 0,-1-1-1,1 2 6,0 0 0,1 0 0,-1-1 0,0 1 0,0 0-1,0 0 1,0 0 0,0 0 0,0 0 0,0 0 0,0 0 0,0 1 0,0-1-1,0 0 1,0 0 0,0 1 0,0-1 0,1 1 0,-3 0 0,0 0-28,-3 2 20,0 0 0,0 1 0,0-1 0,1 1 0,-1 0 0,1 0 1,0 1-1,0 0 0,0 0 0,1 0 0,0 0 0,0 1 0,0 0 0,1-1 0,-1 1 0,1 1 0,1-1 1,-3 8-1,-3 10 80,2 1 1,0 0 0,-2 36 0,5-34-33,1 0-1,1 0 1,4 39 0,-2-54 24,1 0 1,1 0-1,0 0 1,0-1 0,1 1-1,0-1 1,1 0-1,1 0 1,0-1-1,8 12 1,-9-16-3,0-1 0,0 1-1,1-1 1,0 0 0,0 0 0,0-1 0,1 0 0,-1 0 0,1 0-1,0-1 1,0 0 0,0 0 0,1-1 0,10 2 0,0 0 3,0-2 0,0 0 0,1-2 0,-1 0 1,19-2-1,-21 0-697,0-1 0,0-1-1,-1 0 1,17-7 0,59-29-10856,-84 37 9921,7-2-1611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1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 4640,'-2'6'14907,"-8"3"-12496,6-5-3782,15-11 3471,2-1-1966,-10 6-102,-1 1-1,1-1 1,0 0-1,-1 0 0,0 0 1,1 0-1,-1-1 1,0 1-1,3-4 0,-4 3 73,1 1-1,-1-1 0,1 1 1,-1-1-1,0 0 0,1-3 1,-2 6-100,0 0 1,0 0 0,0 0 0,-1 0 0,1 0 0,0 0-1,0 0 1,0 0 0,0 0 0,0 0 0,0 0 0,0 0 0,0 0-1,0 0 1,0 0 0,0 0 0,0 0 0,0 0 0,0 0 0,0 0-1,0 0 1,-1 0 0,1 0 0,0 0 0,0 0 0,0 0 0,0 0-1,0 0 1,0 0 0,0 0 0,0-1 0,0 1 0,0 0 0,0 0-1,0 0 1,0 0 0,0 0 0,0 0 0,0 0 0,0 0-1,0 0 1,0 0 0,0 0 0,0 0 0,0 0 0,0 0 0,0 0-1,0 0 1,0 0 0,0-1 0,0 1 0,0 0 0,0 0 0,0 0-1,0 0 1,0 0 0,0 0 0,0 0 0,0 0 0,0 0 0,0 0-1,0 0 1,0 0 0,0 0 0,0 0 0,0 0 0,0 0 0,0-1-1,-7 11 0,7-9 6,-1 0 0,1 0 0,-1 0 0,0 0 1,1 0-1,-1 0 0,0 0 0,0 0 1,0 0-1,0-1 0,-1 2 0,0-2-956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1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13 336 896,'0'1'15,"0"-1"1,0 0-1,0 0 0,-1 1 0,1-1 1,0 0-1,0 0 0,-1 0 1,1 1-1,0-1 0,0 0 1,-1 0-1,1 0 0,0 0 1,-1 0-1,1 1 0,0-1 0,-1 0 1,-7-4 6989,13 21-4291,-5-16-2541,0 0 1,0 0-1,1 0 0,-1 0 0,0-1 0,0 1 0,1 0 1,-1 0-1,0 0 0,1 0 0,-1-1 0,1 1 0,-1 0 1,1 0-1,-1-1 0,1 1 0,0 0 0,-1-1 0,1 1 1,0-1-1,0 1 0,-1-1 0,1 1 0,0-1 0,0 1 1,0-1-1,-1 0 0,1 0 0,0 1 0,0-1 0,1 0 1,5 1 12,0 0 0,-1-1 0,11 0 1,-8 0 214,16-2-38,0-1-1,1-1 1,-2-2 0,1 0-1,33-14 1,-56 19-352,31-11 412,37-18-1,-61 26-333,-1-1 0,1 0-1,-2 0 1,1-1 0,0 0 0,-1 0 0,0-1-1,-1 0 1,8-10 0,-11 12-90,-1 0-1,0 1 1,0-1 0,0-1 0,0 1-1,-1 0 1,0 0 0,0 0-1,0-1 1,-1 1 0,0-1 0,0 1-1,0 0 1,-1-1 0,0 1-1,0 0 1,0 0 0,0-1 0,-1 1-1,0 0 1,0 0 0,-1 1-1,1-1 1,-1 0 0,0 1 0,0-1-1,0 1 1,-8-7 0,-3 1-244,1 1 1,-1 1 0,-1 1-1,1 0 1,-22-7 0,22 9-381,-14-5-266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2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46 1888,'0'0'4053,"0"-12"-1722,-13 16 223,-60-1-191,48-4-1744,1-1-1,-1-1 1,-27-8 0,-27-11-2081,69 21 764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4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601 119 224,'0'0'-8,"0"0"-1,0 0 1,0 0 0,0 0-1,0 0 1,0 0 0,-1 0-1,1 0 1,0 0 0,0 0-1,0 0 1,0 0 0,0 0-1,0 0 1,0 0 0,0 0-1,0 0 1,0 0 0,-1 0-1,1 0 1,0-1-1,0 1 1,0 0 0,0 0-1,0 0 1,0 0 1,0 0-2,0 0 1,0 0 0,0 0-1,0 0 1,0 0 0,0 0-1,0-1 1,0 1 0,0 0-1,0 0 1,0 0 0,0 0-1,0 0 1,0 0 0,0 0-1,0 0 1,0 0 0,0 0-1,0-1 1,0 1 0,0 0-1,0 0 1,0 0 0,0 0-1,0 0 1,0 0 0,0 0-1,0 0 1,0 0 0,0 0-1,0 0 1,0-1-1,1 1 1,-1 0 0,8 0 1637,-7 0-1231,0 0 0,0 0 0,0 0-1,0 0 1,0 1 0,1-1 0,-1 0 0,0 1 0,4 1 3516,-14-6-2037,4-3-1618,5 6-229,0 1-1,-1-1 0,1 0 0,0 0 1,-1 1-1,1-1 0,-1 0 1,0 1-1,1-1 0,-1 0 1,0 1-1,1-1 0,-1 1 0,-1-1 1,-19-9 581,-1 2 0,0 0 0,-44-8 1,63 15-572,-4 0 8,-1 1 0,1-1 0,0 1 0,-9 2-1,-13-1 269,18 0-204,-1 1 0,1 0 0,-1 0 0,1 1 1,0 1-1,-16 7 0,11-5-119,12-4-13,-33 14 216,34-14-191,0-1 1,0 1 0,1 0 0,-1 0 0,1 0 0,0 0 0,-1 0 0,1 0-1,0 1 1,-3 4 0,2-2-46,0 0-1,0 0 1,-1 0-1,-6 7 1,-4 10 216,5-5-150,-6 6-36,-6 10 79,8-9-63,1 0-12,8-17-6,-1 0 1,1 0 0,1 0-1,-1 1 1,1-1-1,-3 14 1,5-17 26,-1-1 0,1 0-1,0 0 1,-1 0 0,0 0 0,0 0 0,0 0 0,0-1 0,-5 5 0,-9 14-84,1 27 149,12-40-87,0 1 0,0 0 0,1 0 0,-2 17 0,0-2 69,3-18-46,1 0 1,0 0 0,0 0 0,1 8 0,0 8-21,1 13 0,2 1 1,17 66-1,-16-80-60,1 0 185,1 0 0,10 21 1,-6-18-65,-9-18-18,2 0 1,-1-1-1,1 1 0,0-1 1,0 0-1,1 0 0,-1-1 0,1 1 1,1-1-1,6 6 0,2-2 78,-10-6-90,-1-1 0,1 1-1,0-1 1,0 0 0,0 0-1,0 0 1,1-1 0,-1 0-1,0 1 1,10 0 0,27 2 143,0-2 1,43-3 0,-60-1-132,21-1 16,52-9 0,-48 4 123,-29 5-113,-1 0 0,37-12 0,-41 10-2,0-1 0,0-1 0,0 0 0,-1-1 0,0-1 0,0 0 0,-1-1 0,0-1 0,16-17 0,20-27 440,-2-2 0,68-111 0,-112 162-459,0 0-1,0 0 1,-1-1 0,0 1-1,0 0 1,-1-1-1,1 1 1,-1-1 0,-1 0-1,1 1 1,-1-1-1,-1 0 1,1 1 0,-2-9-1,-1 2-8,-1-1 0,0 0 0,0 1 0,-2 0 0,-9-19 0,-11-19 140,13 25-175,-1 0 1,-17-25-1,-11-11-78,26 35 69,-1 2-1,-23-24 0,33 41 11,-1 1-1,0 1 0,-1-1 0,0 1 1,0 1-1,0 0 0,-1 0 0,1 1 1,-1 0-1,0 0 0,-1 1 1,-14-2-1,-15-2-107,-77-1 1,98 7 177,-20 0-444,-1 1 1,1 1 0,-1 3 0,-59 13-1,76-9-4736,17-3 2667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4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2560,'-2'-1'198,"1"1"0,0 0 0,-1 0 0,1-1-1,-6-1 4894,7-7-3201,0 6-1817,0 6-122,0-2 364,2 0-283,4 6 58,-1-1-1,1 1 1,-1 0 0,-1 0-1,1 1 1,3 8 0,16 50 1141,-17-44-784,15 30-1,-19-47 1363,-2-6-853,1-11-616,1-9-197,14-29-152,-13 38 57,0-1-1,0 1 1,8-13-1,-8 17-74,0 0-1,1 0 1,0 1-1,1-1 1,0 1 0,0 1-1,0-1 1,1 1-1,0 0 1,0 1-1,1 0 1,-1 0 0,14-6-1,-18 10 9,-1 1 1,1-1-1,0 1 0,0 0 1,0 0-1,0 0 0,0 0 1,-1 0-1,1 1 1,0-1-1,0 1 0,0 0 1,-1 0-1,1 0 0,0 0 1,-1 0-1,1 1 0,-1-1 1,1 1-1,-1 0 0,3 2 0,1 1 54,-1-1-1,0 1 1,0 0-1,-1 1 0,1-1 1,-1 1-1,0 0 0,3 6 1,11 18 63,-15-26-51,0 1 0,0-1 0,-1 1 0,1 0 0,-1 0 0,0 0 0,2 8 0,1 14-68,-2-14 323,0 1 0,0 24 1,-6-29-1195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4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28 427 3488,'-28'-3'11589,"38"2"-11187,0 0 1,0-1-1,11-3 1,18-3 141,-17 3-373,-17 4-134,0-1 1,0 1-1,0 1 0,7-2 1,111-8 910,-40 2-1027,106-10 152,-113 9-18,66-4-6,135-17 233,83 1-480,-253 25 257,82 5 46,-67 2-242,-28 0 409,-68-2-303,26 5 1,23 1-21,95-1 456,-162-6-353,-3 1 12,0-1 0,0-1 1,0 1-1,1-1 0,9-2 1,-15 3-70,1-3 1372,-1-2-1556,0 5 266,0-1-54,0 0-1,0 1 0,0-1 1,0 0-1,0 1 0,0-1 1,0 0-1,0 1 0,-1-1 1,1 1-1,0-1 0,0 0 0,-1 1 1,1-1-1,0 1 0,-1-1 1,1 1-1,-1-1 0,-2-5-57,3 5 71,-1 0 0,0 0-1,1-1 1,-1 1 0,0 0 0,0 0 0,0 0 0,0 0-1,0 0 1,0 0 0,-2-1 0,-6-9 44,8 8-53,0 1-1,0 0 1,-1 0 0,1 0-1,-1 0 1,-3-3 0,-5-4 34,1 0 0,-13-16 1,14 15-35,0 0 0,-1 0 1,-15-12-1,-69-48 37,86 66-32,-1 0 0,-13-6 0,16 8-78,0 0-1,0 0 1,0-1-1,0 1 1,1-1-1,-6-4 1,9 6 41,0 0 0,0 0 0,0 1 0,0-1 0,0 0 0,0 1 1,0-1-1,0 1 0,-1-1 0,1 1 0,-2-1 0,3 1 0,0 0 1,0 0-1,0 0 0,0 0 1,0 0-1,0 0 0,0 0 0,0 0 1,0 0-1,1 0 0,-1 0 1,0 0-1,0-1 0,0 1 0,0 0 1,0 0-1,0 0 0,0 0 1,0 0-1,0 0 0,0 0 1,0 0-1,0 0 0,0 0 0,0 0 1,0-1-1,0 1 0,0 0 1,-1 0-1,1 0 0,0 0 0,0 0 1,0 0-1,0 0 0,0 0 1,0 0-1,0 0 0,0 0 1,0 0-1,0 0 0,0 0 0,0 0 1,0-1-1,0 1 0,0 0 1,0 0-1,-1 0 0,1 0 0,0 0 1,0 0-1,1 0-133,1-2 99,1 0-1,-1 1 1,0 0-1,1 0 1,-1 0-1,1 0 1,-1 0 0,1 0-1,-1 0 1,1 1-1,0-1 1,3 1-1,23 0-15,1 2 0,54 11 0,-45-5 50,-1 3-1,60 24 1,-97-34 16,0-1 1,0 1-1,0 0 0,1-1 0,-1 1 1,0 0-1,0 0 0,0 0 0,0 0 1,0 0-1,-1 0 0,1 0 0,0 1 1,0-1-1,-1 0 0,1 0 0,0 1 1,0 1-1,-1 0 19,1 0 0,-1 0-1,0-1 1,1 1 0,-1 0 0,-1 0 0,1 0 0,-1 5-1,-1-2 6,1-1 0,-1 1-1,0 0 1,-1-1 0,1 0 0,-1 0-1,0 0 1,-7 9 0,-4 2 80,-10 11-45,-1-1 0,-35 29 0,15-17-82,-15 11 141,21-20-151,-21 14-473,21-15-7798,29-20 5568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4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1408,'1'-3'483,"-1"0"0,1 0 0,-1 0 0,1 0 1,-1 0-1,0-3 0,0 4 172,9 114 1386,-2-51-2093,27 269 362,8 171 298,6 167 176,-35 31-118,-13-524-4500,0-167 2090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5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1472,'-9'-10'455,"10"7"-56,7 6 299,-6-1-500,1 0 0,-1 0 0,0 0 0,0 0 0,0 0 0,-1 1 1,1-1-1,-1 1 0,1-1 0,1 6 0,2 2 60,2 3-145,0 0-1,-2 1 0,1-1 1,-2 1-1,4 15 1,-4-12-25,94 454 1050,-88-418-1071,74 493 402,-21 308 1521,-63-509-1313,-1-281-568,-5 54-3141,6-102 1918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434 799 1984,'0'-6'480,"0"5"-360,0-1 0,0 1-1,0-1 1,0 1 0,0-1-1,0 1 1,0-1 0,-1 1-1,1-1 1,0 1 0,-1-1-1,1 1 1,-1 0 0,0-1-1,1 1 1,-1 0 0,-1-2 0,0 0 150,1 0 0,-1 0 0,1 0 0,0 0 0,0 0 1,0 0-1,0-3 0,0 2-73,0 0 0,0 1 0,0-1 0,0 1 1,-1 0-1,-2-6 0,-1 4-126,1 0 1,-1 0-1,0 0 0,-1 1 1,1 0-1,-1 0 0,1 0 1,-1 1-1,0 0 1,-1 0-1,1 0 0,0 1 1,-1 0-1,1 0 1,-1 1-1,-7-1 0,6 1-88,-1 0-1,1 1 0,0 0 0,0 1 1,-1 0-1,1 1 0,0-1 0,0 1 1,0 1-1,0-1 0,1 2 1,-1-1-1,-7 5 0,2 1 7,0 0-1,1 1 1,1 0-1,-1 1 1,2 0-1,0 1 1,-14 20-1,13-16 27,1 0-1,1 2 0,0-1 1,2 1-1,-10 31 1,13-34 12,1 1-1,1-1 1,0 0 0,1 31 0,2-37 60,0 1 0,0-1 1,1 0-1,0 0 1,0 0-1,1 0 0,0 0 1,1 0-1,6 11 1,-7-15-6,0-1-1,1 1 1,0-1 0,-1 0 0,2 0 0,-1 0-1,0 0 1,1-1 0,-1 0 0,7 3 0,-3-1 62,1-2 0,-1 1 0,1-1 0,0-1 0,15 3 0,-1-2 93,0-1 0,0-2 0,0 0 0,29-4 0,-32 0-137,0 0-1,1-1 1,-1 0 0,-1-2 0,1-1-1,-1 0 1,-1-1 0,1-2 0,17-12-1,322-225 765,-283 191 75,-75 57-939,0 0 0,0 0 0,0 0 0,0 0 0,0 0 0,0 0 0,0 0 1,0 0-1,0 1 0,0-1 0,0 0 0,0 0 0,0 0 0,0 0 0,0 0 0,0 0 0,0 0 0,0 0 1,0 0-1,0 0 0,0 0 0,0 0 0,0 0 0,0 0 0,1 0 0,-1 0 0,0 0 0,0 0 0,0 1 1,0-1-1,0 0 0,0 0 0,0 0 0,0 0 0,0 0 0,0 0 0,0 0 0,0 0 0,0 0 0,0 0 0,0 0 1,0 0-1,0 0 0,1 0 0,-1 0 0,0 0 0,0 0 0,0 0 0,0 0 0,0 0 0,-5 11 56,-10 16-25,-90 153-202,102-174 149,0 1 0,0 0-1,0 1 1,1-1 0,0 0 0,1 1 0,0-1 0,0 1-1,0 7 1,1-11 25,0-1 0,1 1 0,-1 0 0,1-1 0,0 1 0,0-1 0,0 0 0,0 1 0,0-1 0,1 0-1,0 1 1,-1-1 0,1 0 0,1 0 0,-1-1 0,0 1 0,1 0 0,-1-1 0,1 1 0,5 3 0,-1-2 100,2 0 1,-1 0-1,0-1 0,1 0 1,-1 0-1,1-1 0,0 0 1,0-1-1,0 0 0,0 0 1,0-1-1,0 0 1,0 0-1,0-1 0,0 0 1,-1-1-1,1 0 0,0 0 1,-1-1-1,12-5 0,-17 7-76,0-1 0,0 0 0,0 1 0,0-1 0,-1 0 0,1-1 0,0 1 0,-1 0 0,0-1 0,1 1 0,-1-1 0,0 0 0,0 0 0,-1 0 0,3-4 0,-2 2 7,0 0 0,-1 0 0,0-1 0,0 1 0,0 0 0,-1 0 0,0-1 0,1 1 0,-2-6 1,-1-4-29,-1 0 0,-1 0 1,0 0-1,-1 0 1,-12-26-1,14 35-11,-1 0 1,0 0-1,0 0 0,0 1 0,-1 0 1,1-1-1,-1 2 0,0-1 0,-1 1 1,1-1-1,-1 1 0,0 1 0,0-1 1,0 1-1,-10-4 0,8 5-16,0-1 0,-1 1 0,1 0-1,0 1 1,-1 0 0,1 0 0,-1 1-1,1 0 1,-1 0 0,1 1 0,-1 0-1,-8 3 1,0-4-358,16 0 98,9 2 157,1 0 162,1 0 0,-1-1 0,1 0-1,-1 0 1,1-1 0,0-1 0,-1 1 0,1-2 0,13-3-1,8-2-7,44-19-1,40-21 139,55-21-149,-131 54 41,-6 2-60,37-9 0,-61 19-31,0 0 0,0 1 0,0 0 0,0 1 0,0-1 0,0 2 0,0-1 0,0 1 0,13 3-1,-20-3 41,1 0-1,0 0 1,0 1-1,0-1 1,-1 0-1,1 1 1,-1 0-1,1-1 1,-1 1-1,1 0 1,-1 0-1,0 0 1,0 1-1,0-1 1,0 0-1,1 4 1,-1-1-2,0-1 1,0 1-1,-1-1 1,1 1-1,-1-1 0,0 1 1,-1 0-1,1-1 1,-1 8-1,-1 5 36,-1-1-1,0 0 1,-1 0 0,-10 29-1,-44 98 104,33-89 386,25-54-524,-1 0 1,0 0-1,0 0 1,0 0-1,0 0 0,0 0 1,0 0-1,0-1 1,0 1-1,1 0 1,-1 0-1,0 0 1,0 0-1,0 0 0,0 0 1,0 0-1,0 0 1,0 0-1,1 0 1,-1 0-1,0 0 1,0 0-1,0 0 0,0 0 1,0 0-1,0 0 1,0 0-1,1 0 1,-1 1-1,0-1 1,0 0-1,0 0 1,0 0-1,0 0 0,0 0 1,0 0-1,0 0 1,0 0-1,1 0 1,-1 0-1,0 0 1,0 1-1,0-1 0,0 0 1,0 0-1,0 0 1,0 0-1,0 0 1,0 0-1,0 0 1,0 1-1,0-1 0,0 0 1,0 0-1,0 0 1,0 0-1,0 0 1,0 0-1,0 0 1,0 1-1,0-1 0,0 0 1,0 0-1,0 0 1,0 0-1,0 0 1,0 0-1,0 1 1,16-10 138,23-18-125,79-87 18,-18 16-230,-95 94 163,-1 0-1,1 1 0,-1-1 0,1 1 1,9-5-1,-13 8 24,0 0 0,0-1 1,-1 1-1,1 0 0,0 0 0,0 0 1,0 0-1,0-1 0,0 1 1,0 0-1,0 1 0,0-1 0,0 0 1,-1 0-1,1 0 0,0 0 0,0 1 1,1 0-1,-1-1 5,0 1 0,0 0 0,0 0 0,0 0 0,0 0 0,-1 0 0,1 0 0,0 0 0,-1 0 0,1 0 0,0 0 0,-1 1 0,0-1 1,1 0-1,-1 0 0,0 0 0,1 2 0,1 18-17,0-1 0,-1 0 1,-2 1-1,0-1 0,-6 37 1,0-5 258,-1 11-40,8-63-195,0 0 1,0 1-1,0-1 1,0 0-1,0 0 1,0 0-1,0 0 1,0 0-1,0 0 1,0 0-1,0 0 1,0 0 0,0 0-1,0 0 1,0 0-1,0 0 1,0 0-1,0 0 1,0 0-1,0 0 1,0 1-1,1-1 1,-1 0-1,0 0 1,0 0-1,0 0 1,0 0-1,0 0 1,0 0-1,0 0 1,0 0-1,0 0 1,0 0-1,0 0 1,0 0-1,0 0 1,0 0 0,1 0-1,-1 0 1,0 0-1,0 0 1,0 0-1,0 0 1,0 0-1,0 0 1,0 0-1,0 0 1,0 0-1,0-1 1,0 1-1,0 0 1,0 0-1,0 0 1,0 0-1,0 0 1,1 0-1,-1 0 1,0 0-1,0 0 1,0 0 0,0 0-1,0 0 1,7-7 357,7-12-85,27-62-377,-25 55 47,0 0 0,2 1 0,0 1 0,2 1 0,39-37 0,-58 60 41,0-1 1,-1 1-1,1-1 0,-1 1 0,1-1 0,0 1 0,-1-1 0,1 1 0,0 0 1,-1-1-1,1 1 0,0 0 0,0 0 0,-1-1 0,1 1 0,0 0 0,0 0 0,-1 0 1,1 0-1,0 0 0,0 0 0,0 0 0,-1 0 0,2 1 0,-1-1 3,0 1 1,0-1-1,0 1 0,0 0 0,-1 0 0,1-1 1,0 1-1,-1 0 0,1 0 0,0 0 0,-1 0 1,1 0-1,-1 0 0,1 0 0,-1 1 0,3 5-30,-2 0-1,1 0 1,0 14-1,0-7 3,-2 1 45,1 0-1,1 1 1,1-1-1,0 0 1,1-1-1,1 1 1,6 14-1,-9-26-1,-1-1 0,1 1 1,0-1-1,0 1 0,0-1 0,0 0 0,0 0 0,1 0 1,-1 0-1,0 0 0,1 0 0,0-1 0,-1 1 0,1-1 1,0 0-1,0 0 0,0 0 0,0 0 0,0 0 0,0-1 1,0 1-1,0-1 0,0 0 0,0 0 0,0 0 1,4 0-1,2-1 55,0-1 0,0 0 0,0 0 0,0 0 0,0-1 0,-1-1 0,16-7 0,-13 4-51,1 0 0,-1-1 0,0-1 0,-1 0 0,0 0 0,10-13 0,47-69 61,-23 29 56,-32 46-88,-6 7-150,0 1 0,14-14 0,-11 16 25,-9 6 81,0 0-1,0 0 0,0 0 1,0 0-1,1 1 1,-1-1-1,0 0 1,0 0-1,0 0 1,0 0-1,0 0 1,1 0-1,-1 0 0,0 0 1,0 0-1,0 0 1,0 0-1,0 1 1,0-1-1,0 0 1,1 0-1,-1 0 1,0 0-1,0 0 1,0 1-1,0-1 0,0 0 1,0 0-1,0 0 1,0 0-1,0 0 1,0 1-1,0-1 1,-1 22-68,-1-8 16,-38 320-48,-28 23 96,42-223 266,22-119-57,-8 23 1,8-25 117,3-10-292,-1 3 415,3-19-3,2-17-334,8-51-67,73-188 72,-60 199-98,47-150-127,-53 167 80,37-74-1,-45 106-8,2 1-1,0 1 0,2 0 0,0 0 1,1 1-1,24-22 0,-36 38 21,-1 0-1,0 0 1,1 0 0,0 0-1,-1 1 1,1-1 0,0 1-1,0-1 1,-1 1 0,1 0-1,0 0 1,0 1 0,0-1-1,5 0 1,-7 1 13,0 0 0,0 0-1,0 1 1,0-1 0,0 0 0,-1 0 0,1 1-1,0-1 1,0 1 0,0-1 0,0 0 0,0 1 0,-1 0-1,1-1 1,0 1 0,0-1 0,-1 1 0,1 0-1,0 1 1,1-1 12,-1 1 0,-1 0 0,1 0 0,0 0 0,0 0 0,-1 1 0,1-1 0,-1 0 0,0 0 0,1 0 0,-1 0 0,0 3 0,-1 14 67,-1 1 0,-1-1 0,-9 38 0,-26 56-232,32-97 229,0-1 0,-2 1 1,0-1-1,-1 0 0,0-1 1,-1 0-1,-1-1 1,0 0-1,-1 0 0,-19 15 1,28-26-47,0 1 0,0-1 0,-1-1 0,1 1 0,0 0 0,-1-1 0,1 0 0,-1 1 0,0-1 0,1-1 0,-5 1 0,6 0-13,1-1 1,-1 0-1,1 0 1,-1 0-1,1-1 1,-1 1-1,1 0 0,-1 0 1,1-1-1,-1 1 1,1-1-1,0 0 1,-1 1-1,1-1 1,0 0-1,-1 0 1,1 1-1,0-1 1,0 0-1,0 0 1,0-1-1,0 1 0,0 0 1,0 0-1,0 0 1,0-1-1,1 1 1,-2-2-1,2 2-27,0-1 1,-1 1-1,1 0 0,0 0 0,0 0 0,0-1 0,0 1 0,0 0 1,0 0-1,0-1 0,1 1 0,-1 0 0,0 0 0,1 0 0,-1-1 0,1 1 1,-1 0-1,1 0 0,-1 0 0,1 0 0,0 0 0,1-1 0,18-18-187,-20 20 203,13-11-37,1 1 1,1 1-1,23-11 0,49-18 51,-70 31-19,337-125-3,-333 124-35,1 2 1,25-4-1,-47 9 40,1 1 1,0 0-1,-1 0 0,1 0 0,0 0 0,-1 0 0,1 0 0,-1 0 0,1 0 0,0 0 0,-1 1 0,1-1 1,-1 0-1,1 0 0,0 1 0,-1-1 0,1 0 0,-1 0 0,1 1 0,-1-1 0,1 1 0,-1-1 0,1 0 1,-1 1-1,1-1 0,-1 1 0,0-1 0,1 1 0,-1-1 0,0 1 0,1 0 0,-1-1 0,0 1 1,0-1-1,0 1 0,1 0 0,-1-1 0,0 1 0,0-1 0,0 1 0,0 0 0,0-1 0,0 1 0,0 0 1,0-1-1,-1 1 0,1-1 0,0 2 0,-1 4 6,0 0-1,-1 0 1,-3 10 0,5-14-4,-15 42-154,-14 75 0,29-114 159,-1 0 0,1 0 1,0-1-1,0 1 1,1 0-1,-1 0 0,1-1 1,0 1-1,0 0 1,1-1-1,2 7 0,-4-10 5,1 0 1,0 1-1,-1-1 0,1 0 0,0 0 0,-1 0 0,1 0 0,0 0 0,0 0 0,0 0 0,0 0 1,0 0-1,0 0 0,0-1 0,0 1 0,1 0 0,-1-1 0,0 1 0,0-1 0,1 1 1,-1-1-1,0 1 0,1-1 0,-1 0 0,0 0 0,1 0 0,-1 0 0,0 0 0,1 0 1,-1 0-1,0 0 0,1 0 0,-1-1 0,0 1 0,0 0 0,1-1 0,-1 1 0,0-1 0,0 0 1,0 1-1,1-1 0,-1 0 0,1-1 0,1-1 44,1 0-1,0 0 1,-1-1-1,0 1 1,0-1-1,0 0 1,4-8-1,-1 3 63,-2 1-84,0 0 0,0 0 0,-1 0-1,0 0 1,-1 0 0,1-1 0,-2 1 0,2-14-1,-1 7-11,-1-1 0,-1 0-1,-3-25 1,1 32-30,0 1 0,0 0 0,0 0 1,-1-1-1,0 2 0,-1-1 0,0 0 1,-8-12-1,8 15 6,0 0 0,0 0 1,0 1-1,0-1 0,-1 1 0,0 0 1,0 0-1,0 1 0,0-1 0,0 1 0,-1 0 1,-8-2-1,14 5 3,1 0-1,-1 0 1,0 0-1,0 0 1,0 0 0,0 0-1,0 0 1,0-1-1,1 1 1,-1 0 0,0 0-1,0 0 1,0 0-1,0 0 1,0 0 0,0 0-1,0 0 1,1 0-1,-1 0 1,0 0 0,0 0-1,0-1 1,0 1 0,0 0-1,0 0 1,0 0-1,0 0 1,0 0 0,0 0-1,0 0 1,0-1-1,0 1 1,0 0 0,0 0-1,0 0 1,0 0-1,0 0 1,0 0 0,0-1-1,0 1 1,0 0-1,0 0 1,0 0 0,0 0-1,0 0 1,0 0-1,0-1 1,0 1 0,0 0-1,0 0 1,0 0-1,0 0 1,0 0 0,0 0-1,-1 0 1,1 0-1,0-1 1,0 1 0,0 0-1,0 0 1,0 0 0,0 0-1,0 0 1,-1 0-1,17-6 19,-8 3-25,11-4-38,1 0 1,39-7-1,43-1-79,-66 11 82,-7 0 15,48 2-1,-62 2 45,0 1 0,-1 1 1,1 0-1,-1 2 0,17 4 0,-27-6-20,-1-1 1,1 1-1,0 0 0,-1 1 0,1-1 0,-1 0 0,1 1 0,-1 0 0,0 0 0,0 0 1,-1 0-1,1 0 0,-1 1 0,1-1 0,-1 1 0,0-1 0,0 1 0,-1 0 0,1 0 1,-1 0-1,0 0 0,0 0 0,0 0 0,0 0 0,-1 0 0,0 5 0,0 7 14,0-1-1,-1 1 0,-1-1 0,-1 1 0,-6 22 0,-4 4 210,-20 42 0,32-82 196,1-6-297,2-8-34,56-117 31,-48 111-167,1 0-1,0 1 1,2 1 0,-1 0-1,2 1 1,0 0 0,22-17-1,-36 32 56,7-5-49,-1 0 1,14-7-1,-19 11 35,1 1-1,-1-1 1,0 1-1,1-1 1,-1 1-1,0 0 1,0 0 0,1-1-1,-1 1 1,1 0-1,1 0 1,-3 0 6,1 0-1,-1 1 1,1-1 0,-1 0 0,1 0 0,-1 1-1,0-1 1,1 0 0,-1 0 0,1 1 0,-1-1-1,0 0 1,1 1 0,-1-1 0,0 1 0,1-1 0,-1 0-1,0 1 1,1-1 0,-1 1 0,0-1 0,0 1-1,0-1 1,1 1 0,-1-1 0,0 1 0,0-1-1,0 1 1,0 0 0,2 27 3,-1 0 0,-1 1 0,-5 37 0,2-41 20,1 0 0,1 0-1,1 1 1,7 45-1,-6-67-4,0 0 0,0 0 0,1 0-1,-1 0 1,1 0 0,0-1 0,0 1 0,0-1-1,5 6 1,-6-7-7,1-1 1,-1 1-1,1-1 0,0 1 0,0-1 0,-1 0 1,1 0-1,0 1 0,0-1 0,0-1 1,0 1-1,0 0 0,0 0 0,0-1 0,0 1 1,1-1-1,-1 0 0,0 0 0,0 0 0,4 0 1,9-2 34,-1-1 1,1-1 0,-1 0-1,25-11 1,50-30 114,-56 26-121,-1-2-1,0-1 1,-2-1-1,-1-2 0,-1-1 1,0-1-1,-3-1 1,24-34-1,-40 49 24,-1 0 0,8-18 0,-6 11-23,-9 18-42,0 0-1,-1 1 1,1-1 0,0 0-1,-1 0 1,1 0-1,-1 0 1,0 0 0,0 0-1,0 0 1,0 0-1,0 0 1,0-3-1,-1 5-1,1-1-1,0 0 0,0 1 0,-1-1 1,1 0-1,-1 1 0,1-1 0,0 0 1,-1 1-1,1-1 0,-1 1 0,1-1 1,-1 1-1,0-1 0,1 1 0,-1-1 1,1 1-1,-1-1 0,0 1 0,1 0 1,-1 0-1,0-1 0,0 1 0,1 0 1,-1 0-1,0 0 0,0 0 0,1-1 1,-1 1-1,0 0 0,0 0 0,1 1 1,-1-1-1,0 0 0,0 0 0,1 0 1,-1 0-1,0 1 0,-1 0 0,-6 1-22,0 1 0,0 1 0,0 0 1,1 0-1,-1 0 0,1 1 0,0 0 0,0 0 0,-9 10 0,-3 6 42,-27 34-1,-24 46-10,61-86-14,1 0 0,1 0 0,1 1 0,0 0 0,-5 20 0,11-33 28,-1 0 0,0 1 0,1-1 0,0 0 0,-1 1-1,1-1 1,1 1 0,-1-1 0,0 0 0,1 0 0,0 1 0,0-1-1,0 0 1,0 0 0,0 0 0,3 5 0,-2-5-2,0-1 1,0 0-1,0 0 0,0 0 1,1 0-1,-1 0 1,1 0-1,-1 0 1,1-1-1,-1 0 0,1 1 1,0-1-1,0 0 1,0 0-1,0-1 1,0 1-1,0 0 0,-1-1 1,5 0-1,1 0 17,0 0 0,0 0-1,0-1 1,0-1-1,0 1 1,-1-1 0,1 0-1,8-5 1,4-1 53,33-20 1,-25 9-74,0-2 0,34-31 0,28-21-95,-64 55 82,33-18 0,-51 31-33,1 1 0,0 1 0,-1-1 1,1 1-1,1 1 0,-1 0 0,0 0 0,17-1 0,-24 3 37,0 0 0,0 0 0,0 0 0,0 0 0,0 1 0,0-1 0,0 1 0,0-1 0,0 1 0,-1 0 1,1-1-1,0 1 0,0 0 0,-1 0 0,1 0 0,0 1 0,-1-1 0,0 0 0,1 1 0,-1-1 0,0 1 0,1-1 0,-1 1 0,0-1 0,0 1 0,0 0 0,0 0 0,-1-1 0,1 1 0,0 0 0,-1 0 0,1 3 0,0 1 4,0 1-1,-1 0 1,0-1 0,0 1 0,-1-1 0,1 1-1,-1 0 1,-3 8 0,-9 24 103,-1 0-1,-3-1 1,-36 62 0,82-144 106,1 1 1,54-58 0,-68 83-257,-10 10 4,0 1-1,0 0 1,1 0-1,0 0 1,1 1-1,-1 0 1,15-8-1,-20 14 37,-1-1 1,0 1-1,0-1 0,0 1 0,1 0 0,-1 0 0,0-1 0,1 1 0,-1 0 0,0 0 1,0 0-1,1 0 0,-1 0 0,0 1 0,1-1 0,-1 0 0,0 1 0,0-1 0,0 1 1,1-1-1,-1 1 0,0-1 0,0 1 0,0 0 0,0-1 0,0 1 0,0 0 0,0 0 1,0 0-1,0 0 0,0 0 0,0 2 0,3 3-43,-1 0-1,1 1 1,-2-1-1,5 14 1,-2-5 23,1 1 64,1 0 1,0 0 0,13 20-1,-17-32-25,0 1 0,1-1-1,0 1 1,-1-1 0,1 0-1,1-1 1,-1 1-1,1-1 1,-1 0 0,1 0-1,0 0 1,0-1 0,0 1-1,9 1 1,-12-3-6,1-1 1,0 1-1,0-1 1,0 0-1,-1 0 0,1 0 1,0 0-1,0 0 0,0-1 1,-1 1-1,1-1 1,0 0-1,-1 0 0,1 0 1,-1 0-1,1 0 1,-1 0-1,4-3 0,0-1 30,1 0 0,-2 0 0,1-1-1,-1 1 1,6-9 0,47-62 134,37-46-127,-33 54-43,38-50 11,-52 49 74,52-100 1,-6-36-208,-33 65-12,-59 133-91,-3 6-36,-6 10 96,-1 8 129,1 0 1,1 0-1,-6 27 0,-1 2 14,-46 184-67,47-179 50,6-22 39,2-1 1,1 1 0,1 0 0,1 0-1,1 0 1,6 35 0,-4-47-2,23 149 335,-21-147-293,1 0 0,1-1-1,1 1 1,1-2 0,0 1 0,17 26 0,-23-40-20,1-1 1,-1 0 0,1 1-1,0-1 1,0 0 0,0-1 0,0 1-1,0-1 1,0 1 0,1-1-1,-1 0 1,1 0 0,0 0 0,-1-1-1,1 1 1,0-1 0,0 0-1,0 0 1,0 0 0,0-1 0,0 1-1,0-1 1,8-1 0,-8 1-270,1-1 1,-1 0-1,1-1 1,-1 1-1,1-1 1,-1 0-1,0 0 1,6-3-1,5-6-1704,-2 2 629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1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5408,'-13'0'4282,"54"2"-270,14-1-2600,144-13 874,32-2-1089,-42 9-669,-181 5-449,2 0-1780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5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4896,'-15'-7'1584,"14"7"-1565,1 0 0,0 0 0,0 0 1,0 0-1,0 0 0,0 0 0,0 0 0,-1 0 1,1 0-1,0 0 0,0 0 0,0 0 1,0 1-1,0-1 0,0 0 0,-1 0 0,1 0 1,0 0-1,0 0 0,0 0 0,0 0 0,0 0 1,0 1-1,0-1 0,0 0 0,0 0 0,0 0 1,0 0-1,0 0 0,0 1 0,0-1 1,-1 0-1,1 0 0,0 0 0,0 0 0,0 0 1,0 1-1,1-1 0,-1 0 0,0 0 0,0 0 1,0 8-29,0-8 64,3 20-85,3 3 23,56 362 1145,-57-346-1082,51 420 245,-43-347-212,44 497 636,-57-602-717,26 588 667,-26-557-697,-8 162-2212,0-150 730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5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709 201 1408,'5'-6'3365,"-4"5"-3182,0 0 0,-1 1 0,1-1 0,0 0 0,-1 0 0,1 0 0,-1 1 0,1-1 0,-1 0 0,1 0-1,-1 0 1,0 0 0,1 0 0,-1 0 0,0 0 0,0 0 0,0 0 0,0 0 0,0-1 0,1-1 111,-1 1 0,1-1 0,-1 1-1,0-1 1,0 0 0,-1 1 0,1-1 0,-1-4 0,-3-5 771,4 10-924,0 0-1,-1 1 1,0-1 0,1 0 0,-1 0 0,0 0 0,0 1 0,0-1-1,0 0 1,0 1 0,0-1 0,-2-2 0,0 2-11,0 0 0,1 1-1,-1-1 1,0 0 0,0 1 0,0 0 0,0 0-1,-4-1 1,-19-9 745,19 7-805,1 1 1,0 1-1,-1-1 1,1 1-1,-1 0 1,0 0-1,1 1 1,-1 0 0,0 0-1,0 1 1,0 0-1,-11 1 1,12-1-1,1 0 0,-1 0 0,0 0 0,-10-2 0,9 0-33,0 2-1,0-1 1,1 1-1,-10 0 1,-10 2 318,-40-2 0,19-1-249,39 1-104,0 1 0,0 1 0,1-1 0,-1 1 0,0 0 0,1 1-1,-1 0 1,1 0 0,0 1 0,0 0 0,0 0 0,1 0 0,-12 11 0,9-6-32,0 1 0,1 0 0,0 1 0,1 0 0,0 0 0,-7 15 0,-1 2 165,-68 115 46,66-101-241,3-4 35,8-26 82,1 1 1,1 0-1,-5 21 0,9-26-28,-1 1 0,1-1-1,0 0 1,0 0 0,3 13 0,12 42 74,-8-36-96,-1-6 131,1-1 1,1 0-1,18 34 0,40 49 184,-61-95-285,1 0 1,0-1 0,1 1-1,0-2 1,0 1-1,0-1 1,0 0 0,1 0-1,0-1 1,1 0 0,-1-1-1,1 1 1,0-2 0,0 1-1,0-1 1,0-1-1,19 4 1,6-2 69,1-1-1,0-2 1,0-1 0,0-2-1,0-2 1,0 0 0,-1-3-1,65-20 1,-87 23-61,-1-1-1,0 0 1,0-1-1,0 0 1,-1-1-1,0 0 1,13-11 0,-10 5-3,0 0 0,-2-1 1,1-1-1,11-19 0,12-17 105,2 1-1,56-56 1,-33 37-25,-54 61-67,0-1 0,0 1 0,0-1 0,-1 0 0,0 0 0,4-13 0,-7 17-38,-1 0 0,1 0 0,-1-1 0,0 1 1,-1 0-1,1 0 0,-1-1 0,0 1 0,0 0 0,-1-1 0,1 1 0,-1 0 0,-3-9 0,-6-12 41,-1 2-1,-1-1 1,-2 2 0,0 0-1,-1 0 1,-32-35 0,36 47-107,0 1 0,0-1 0,-1 2 0,-20-13 0,-57-27 117,66 40-93,-24-8 0,8 8-135,0 1 0,-1 2 0,-49-1 0,87 7 155,-78-4-4913,77 4 4266,2 0 216,-1-1 0,1 1 0,0 0 0,-1 0 0,1 0 0,0 0 0,-1 0 0,1 0 0,0 1 0,-2 0 0,2-1 124,1 0 0,-1 0 0,1 1 0,-1-1 0,1 0-1,-1 1 1,1-1 0,0 1 0,-1-1 0,1 0 0,0 1 0,-1-1-1,1 1 1,0-1 0,0 1 0,-1-1 0,1 1 0,0-1 0,0 2-1,-1 9-3378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19:5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167 109 3232,'-6'-8'1172,"6"8"-1090,0 0 0,0 0 0,-1 0 0,1-1 0,0 1 0,0 0 0,-1 0 0,1 0 0,0-1 0,0 1-1,0 0 1,0 0 0,-1-1 0,1 1 0,0 0 0,0 0 0,0-1 0,0 1 0,0 0 0,0 0 0,0-1 0,0 1-1,0 0 1,0-1 0,0 1 0,0 0 0,0 0 0,0-1 0,0 1 0,0-1 0,4-13 5352,-8 28-4469,-1 0 0,-9 16 0,-7 19-665,17-32-271,0 0-1,1 1 1,0-1 0,2 1-1,0 0 1,2 26 0,0-3 31,0-26 12,5 29-1,-4-29 268,2 28 1350,-6-71-1092,-2-2-534,-2-1 0,0 1 0,-2 1 1,-1-1-1,-19-42 0,17 44-104,2-1 0,-10-47 0,19 73 61,-1 0 0,1-1-1,0 1 1,0 0 0,0-1 0,0 1 0,1-1-1,0 1 1,-1 0 0,1-1 0,0 1-1,1 0 1,-1 0 0,0 0 0,1 0 0,0 0-1,0 0 1,0 0 0,0 1 0,0-1-1,0 1 1,1-1 0,4-3 0,2 3 117,1 0 0,0 0-1,0 1 1,16-2 0,-1 0-288,-2-1 48,-12 2 117,1 1 0,-1 0 1,1 1-1,22 1 0,-16 1-5,1 1-1,0 0 1,-1 2-1,0 0 1,0 2-1,0-1 1,-1 2-1,0 1 1,22 12-1,-34-17-13,4 2 74,-1 1 0,1 0 1,-1 0-1,0 1 1,13 13-1,-21-19-24,0-1-1,0 1 1,1-1-1,-1 0 1,0 1-1,0-1 1,0 1-1,0-1 1,0 1-1,0-1 1,0 1-1,0-1 1,0 1-1,0-1 1,0 1-1,0-1 1,0 1 0,0-1-1,0 1 1,0-1-1,0 1 1,-1-1-1,1 1 1,0-1-1,0 0 1,-1 2-1,-9 8 509,3-7-428,0 0 0,-1-1 0,1 0 0,-1 0 0,0-1 0,0 0 0,1 0 0,-10-1 1,4 1-52,-89 0-241,66-1-312,-48-1-957,-14 0-2116,32 3-2297,46 1 3551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08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196 680 2720,'11'0'2043,"-23"0"3599,-8 9-2735,18-7-2903,2-2-3,0 0 0,0 0 0,0 0 0,0 0 1,1 0-1,-1 0 0,0 0 0,0 0 0,0 0 0,0 0 0,0 0 0,0 0 1,0 0-1,0 0 0,0 0 0,0 0 0,0 0 0,0 0 0,0 1 1,0-1-1,0 0 0,0 0 0,0 0 0,0 0 0,0 0 0,0 0 0,0 0 1,0 0-1,0 0 0,0 0 0,0 0 0,0 0 0,0 0 0,0 0 1,0 0-1,0 0 0,0 1 0,0-1 0,0 0 0,0 0 0,0 0 0,0 0 1,0 0-1,0 0 0,0 0 0,0 0 0,-1 0 0,2 0 661,-1 1-705,0-1 79,1 0 0,-1 1 1,0-1-1,0 1 0,0-1 0,0 0 1,0 1-1,0-1 0,0 1 0,0-1 1,0 0-1,0 1 0,0-1 0,0 1 1,0-1-1,0 0 0,-1 1 0,1-1 0,0 0 1,0 1-1,0-1 0,-1 1 0,1-1 1,0 0-1,0 0 0,-1 1 0,1-1 1,0 0-1,-1 1 0,1-1 0,0 0 1,-1 0-1,1 0 0,0 1 0,-1 1 1746,-3-17-1003,2 5-523,1 8-231,1 0 0,-1 0 0,1 0 0,-1 0 0,0 0-1,1 1 1,-1-1 0,-2-2 0,-2-5 123,0-1 1,0 0-1,0 0 0,-5-22 0,3 14 34,6 15-169,0 1 1,-1-1-1,1 0 0,0 0 1,1 0-1,-1 1 0,0-1 1,1 0-1,0 0 0,0 0 0,0 0 1,0 0-1,0-4 0,1 2-12,0 0 0,-1 0 0,1 0 0,-2-7 0,1 7 3,0 0-1,0 0 1,0 0 0,1 1-1,1-8 1,-1 6-8,0 0 0,0 0 0,-1 1 1,0-1-1,0-6 0,1-22 54,1 15 54,-1 0 1,-2-28-1,-1 8-44,0 11-85,1 23 52,0-1 1,0 1-1,1-1 0,0 0 0,1-10 1,0 11-32,0 0 0,0 0 0,-1 0 1,0 0-1,-1-9 0,0-18-347,1 32 353,0 0 0,0 0 0,0 0 0,0 0 0,0 0 0,-1 0 0,1 0 0,0 0 0,0 1 0,0-1 0,0 0 0,0 0 0,0 0 0,0 0 0,-1 0 0,1 0 0,0 0 0,0 0 0,0 0 0,0 0 0,0 0 0,-1 0 0,1 0 0,0 0 0,0 0 0,0 0 0,0 0 0,0 0 0,0 0 0,-1 0 0,1-1 0,0 1 0,0 0 0,0 0 0,0 0 0,0 0 0,0 0 0,0 0 0,0 0 0,-1 0 0,1 0 0,0 0 0,0-1 0,0 1 0,0 0 0,0 0 0,0 0 0,0 0 0,0 0 0,0 0 0,0-1 0,0 1 0,0 0 0,0 0 0,0 0 0,0 0 0,0 0 0,0 0 0,0-1 0,0 1 0,0 0 0,0 0 0,0 0 0,0 0 0,0 0 0,0-1 0,-13 29 147,1-1-314,10-22 164,0 0 0,0-1 0,0 0 0,0 0 0,-5 7 0,0-1 1,0 2 0,-9 18 0,-3 6 0,2-11 71,14-21 192,12-16 123,1-7-311,0 0 0,-1-1 0,7-20 0,-3 6-12,45-101 1,-50 121 21,-7 12-103,0 0 0,0 1-1,0-1 1,0 0 0,0 0 0,0 0 0,0 0-1,-1 1 1,1-1 0,-1 0 0,1-3 0,-1 5 14,0 0 0,0 0 0,0 1 0,0-1 0,0 0 0,1 0 0,-1 0 0,0 0 0,0 1 0,0-1 1,0 0-1,1 0 0,-1 0 0,0 0 0,0 0 0,0 0 0,1 0 0,-1 0 0,0 0 0,0 1 0,1-1 0,-1 0 1,0 0-1,0 0 0,0 0 0,1 0 0,-1 0 0,0 0 0,0-1 0,0 1 0,1 0 0,-1 0 0,0 0 0,0 0 0,1 0 1,-1 0-1,0 0 0,0 0 0,0 0 0,0-1 0,1 1 0,-1 0 0,0 0 0,0 0 0,0 0 0,0-1 0,0 1 0,1 0 1,-1 0-1,0 0 0,0 0 0,0-1 0,0 1 0,0 0 0,0 0 0,0-1 0,0 1 0,0 0 0,0 0 0,0 0 0,0-1 1,0 1-1,0 0 0,0-1 0,2 3-9,-1 0-1,1 0 1,-1 0 0,0 0 0,1 0 0,-1 0 0,0 0 0,1 3-1,24 69 64,-2-12-100,-15-37 66,-4-15-11,-1 1 1,-1-1-1,3 13 1,8 25 15,-5-32-928,-1-3-2895,-3-1 549,3 4 1077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09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20 1888,'-1'0'38,"1"0"0,-1-1 0,1 1 0,0 0 0,-1 0 0,1 0-1,-1-1 1,1 1 0,0 0 0,-1 0 0,1-1 0,0 1 0,-1 0 0,1-1 0,0 1 0,-1 0 0,1-1 0,0 1 0,0-1 0,0 1-1,-1 0 1,1-1 0,0 1 0,0-1 0,0 0 9,0 1 0,0-1 0,0 1 0,1 0 0,-1-1 0,0 1 0,1-1 0,-1 1 0,0 0 0,0 0 0,1-1 0,-1 1 0,1 0 0,-1-1 0,0 1 0,1 0 0,-1 0 0,0 0 0,2-1 0,1 0 421,0 0 1,0 0-1,0 0 1,0 1-1,8 0 6506,-8 6-4774,-1 7-2036,-7 1 828,3-12-928,-2 1 103,5-2-9,0-1-145,-1 1 0,0 0 1,0 0-1,0-1 0,0 1 0,0 0 1,0 0-1,0-1 0,0 1 0,0 0 1,-1-1-1,1 1 0,0 0 0,0-1 1,-1 1-1,1 0 0,-1 0 0,0 2 47,1 1-84,-1 0 0,1-1 0,0 1 0,1 0 0,-1 0 0,2 5 0,0 14-16,7 129 878,1-1-70,-2-40-528,-8-101-122,1-1 0,3 14 0,1 16 162,-5-39-322,-1-11-4422,-2-6 219,2-3 1333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11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18 992,'0'0'18,"0"0"-1,0 0 1,-1 0-1,1 0 1,0 0-1,0 0 1,0-1 0,0 1-1,-1 0 1,1 0-1,0 0 1,0 0-1,-1-7 5973,2-3-2271,1 16-881,2 19-783,-4-22-2448,2 16 622,-1 0 0,-2 27 0,0-10 12,1 10-75,1 94 207,1-103 104,12 62 0,-11-89-329,-2 1 0,0-1 0,0 15 0,-1-24-15,-9 4-3215,1-1-1515,2-2 2693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13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1 3488,'0'0'14133,"1"1"-13984,1 5-73,1 0 1,-1 0-1,0-1 0,-1 1 1,0 0-1,0 1 0,0-1 1,-1 0-1,1 0 1,-2 12-1,0-1-9,2 8 66,8 46 0,-4-13 14,-1-11 0,4 44 23,-4-33-191,14 67 0,-4-28 578,-6-30-266,-7-64-467,0 12 1150,-1-15-941,0 1-1,-1-1 1,1 0-1,0 0 1,0 0 0,0 1-1,0-1 1,-1 0 0,1 0-1,0 0 1,0 1-1,0-1 1,-1 0 0,1 0-1,0 0 1,0 0 0,-1 0-1,1 0 1,0 1 0,0-1-1,-1 0 1,1 0-1,0 0 1,-1 0 0,1 0-1,0 0 1,0 0 0,-1 0-1,1 0 1,0 0-1,-1 0 1,1-1 0,0 1-1,0 0 1,-1 0 0,1 0-1,0 0 1,0 0 0,-1 0-1,1 0 1,0-1-1,0 1 1,0 0 0,-1-1-1,-9-3 98,3 1-98,1 1 1,0-1-1,1 0 1,-1-1-1,0 0 1,1 0-1,-7-6 1,-13-17 30,1-1 0,-30-46 0,-33-69-108,61 103-24,16 24-36,0 0 0,-9-22 0,14 32-10,3 2 93,4 3 57,-2 1-54,1 1-1,-1-1 0,0 0 0,1 1 0,-1-1 1,1 0-1,-1 1 0,0-1 0,1 1 0,-1-1 1,0 1-1,0-1 0,1 1 0,-1-1 1,0 1-1,0-1 0,0 1 0,0-1 0,0 1 1,0-1-1,0 1 0,1 0 0,0 4-138,10 18 130,22 35-1,3 4 59,-20-30 0,0-2-1,2 0 0,41 49 1,12-6 167,-10-22 0,-59-50 305,16-24 511,-4-17-941,12-50 0,-17 56-180,1-1-1,21-46 1,-10 43 48,3-7 2,-24 45 60,0-1 0,1 1 0,-1-1-1,0 1 1,1-1 0,-1 1 0,1 0-1,-1-1 1,0 1 0,1 0 0,-1-1-1,1 1 1,-1 0 0,1-1 0,-1 1-1,1 0 1,-1 0 0,1-1 0,-1 1-1,1 0 1,0 0 0,0 0 0,-14 1 1083,-6-1-965,2-1-73,0 2 0,1 0 1,-33 6-1,23-1-119,1-1-112,-30 12 0,47-14-351,0 0 0,0 1 0,1 0 0,-1 1 0,1-1 0,0 1 0,-11 11 0,16-15 185,1 1 0,-1-1 0,1 1 0,-1 0 0,1-1-1,0 1 1,0 0 0,0 0 0,0 0 0,0 0 0,0 0 0,1 0 0,-1 0 0,0 0-1,1 0 1,-1 3 0,5 14-2252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20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275 142 2976,'0'0'51,"0"-1"0,0 1 0,0-1 0,0 1 0,1-1 0,-1 1 0,0 0 0,0-1 0,0 1 0,1-1 0,-1 1 0,0 0 0,1-1 0,-1 1 0,0-1 0,1 1 0,-1 0 1,0 0-1,1-1 0,-1 1 0,0 0 0,1 0 0,-1-1 0,1 1 0,-1 0 0,1 0 0,-1 0 0,1 0 0,-1-1 0,0 1 0,1 0 0,-1 0 0,1 0 0,-1 0 0,1 0 0,-1 0 0,1 1 0,-1-1 0,1 0 0,-1 0 0,1 0 0,-1 0 0,1 1 0,-1-1-16,1 0-1,-1 0 1,0 0-1,1 0 0,-1 1 1,1-1-1,-1 0 1,0 0-1,1 0 0,-1 0 1,1 0-1,-1 0 1,0 0-1,1 0 0,-1 0 1,1 0-1,-1 0 1,1-1-1,-1 1 1,0 0-1,1 0 0,-1 0 1,0 0-1,1-1 1,-1 1-1,0 0 0,1 0 1,-1-1-1,0 1 1,1 0-1,-1-1 0,0 1 1,0 0-1,1-1 1,-1 1-1,0 0 0,0-1 1,0 1-1,1 0 1,-1-1-1,0 0 0,-1-8 4105,0 4-4008,-1 0 0,0 0 0,0 0 0,-1 1 0,1-1 0,-1 1 0,0-1 0,0 1 0,-1 0 0,1 0 0,-1 0 1,0 1-1,-5-4 0,-3-5-174,4 4 11,-1 1 1,-13-9 0,20 15 17,0-1 0,0 1 1,0 0-1,0 0 1,0 0-1,-1 0 1,1 1-1,0-1 0,-1 1 1,1-1-1,0 1 1,-1 0-1,1 0 0,-1 0 1,1 0-1,-5 1 1,1-1-23,4 0 9,0 0-1,0 0 1,0 0-1,0 0 0,1 0 1,-1 1-1,-4 0 1,-13 18-85,13-12 80,-1 0 0,2 0 1,-1 1-1,1 0 1,0 0-1,1 0 0,-4 9 1,-5 9-42,7-13-38,1 0 0,-7 23 0,3-7 44,6-20 78,1-1 0,0 1-1,0-1 1,1 1 0,0 0-1,1-1 1,0 1 0,0 0-1,3 16 1,-3-23 7,0 1 0,0-1 0,0 0 0,0 0 0,0 1 0,-1-1 0,1 0 0,-1 3 0,-2 8 81,4-12-68,-1-1-1,0 1 0,1 0 0,-1-1 1,0 1-1,1-1 0,-1 1 0,1-1 1,-1 1-1,1-1 0,-1 1 0,1-1 1,-1 1-1,1-1 0,-1 1 0,1-1 1,0 0-1,-1 1 0,1-1 1,0 0-1,-1 0 0,1 0 0,0 1 1,-1-1-1,1 0 0,0 0 0,-1 0 1,1 0-1,0 0 0,0 0 0,-1 0 1,2-1-1,23-1 22,-24 2-67,8-2 73,-1 0 1,1 0-1,0 0 1,0 2 0,1-1-1,-1 1 1,0 0-1,0 1 1,17 3 0,15 7 140,-25-7-17,0 1 0,-1 0 0,23 11 1,-35-14-129,0 0 0,1 0 0,-1 0 1,0 0-1,0 1 0,-1-1 0,1 1 1,0 0-1,-1 0 0,0 0 0,1 0 1,-1 0-1,2 5 0,-3-6-18,-1-1 0,1 1 0,-1 0 0,1 0 0,-1 0 0,0 0 0,0 0 0,0 0-1,0 0 1,0-1 0,0 1 0,-1 0 0,1 0 0,0 0 0,-1 0 0,0 0 0,1-1 0,-1 1 0,0 0 0,0-1-1,0 1 1,0 0 0,0-1 0,0 1 0,-1-1 0,1 0 0,-3 3 0,-3 2 84,0-1-1,0 0 1,-1-1 0,0 1 0,1-2-1,-1 1 1,-17 5 0,5-4 28,0-1 0,-27 3 0,34-6-119,-1-1 0,1-1 1,0 0-1,-24-6 0,-1 1-223,8 6-2280,39 5-4337,-4-5 5153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21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82 2912,'-6'-18'1260,"6"17"-1213,0 0-1,0 0 0,-1 0 1,1 0-1,0 1 0,0-1 1,0 0-1,0 0 0,0 0 1,1 0-1,-1 0 0,0 0 1,0 0-1,1 0 0,-1 0 1,1-2-1,37-41 3996,-38 44-3998,0 0-1,0-1 1,0 1-1,0 0 0,0 0 1,1 0-1,-1 0 0,0 0 1,0 0-1,0 0 1,0 0-1,0 0 0,0 0 1,0 0-1,0 0 0,0 0 1,1 0-1,-1 0 1,0 0-1,0 0 0,0-1 1,0 1-1,0 0 0,0 0 1,0 0-1,1 1 1,-1-1-1,0 0 0,0 0 1,0 0-1,0 0 0,0 0 1,0 0-1,0 0 1,1 0-1,-1 0 0,0 0 1,0 0-1,0 0 0,0 0 1,0 0-1,0 0 1,0 0-1,0 1 0,0-1 1,0 0-1,0 0 0,1 0 1,-1 0-1,0 0 0,0 0 1,0 0-1,0 0 1,0 1-1,0-1 0,2 11 560,-3 14-323,0-4-54,0 0 0,1-1-1,3 23 1,1 23 407,1 10-153,-2-52-440,-3-22-10,1 0-1,-1 1 1,1-1-1,-1 0 1,0 1-1,0-1 1,0 0-1,0 1 1,0-1-1,0 0 1,-1 1 0,1-1-1,-2 3 1,2-5-178,0 0 1,0 1 0,-1-1-1,1 0 1,0 0 0,0 0-1,-1 0 1,1 0 0,0-1-1,-1 1 1,1 0 0,0 0-1,0 0 1,0 0 0,-1 0-1,1 0 1,0 0 0,0 0-1,-1-1 1,1 1 0,0 0-1,0 0 1,0 0 0,-1 0-1,1-1 1,0 1 0,0 0-1,0 0 1,-1-1 0,1 1 65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21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12 4320,'-24'-11'1952,"34"11"-1696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1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260 653 2656,'0'0'92,"0"0"1,0-1-1,-1 1 1,1 0-1,0 0 1,0-1 0,-1 1-1,1-1 1,0 1-1,0 0 1,0-1-1,0 1 1,-1 0-1,1-1 1,0 1-1,0-1 1,0 1-1,0-1 1,0 1-1,0 0 1,0-1-1,0 1 1,0-1-1,0 1 1,1 0-1,-1-1 1,0 1-1,0-1 1,0 1-1,0 0 1,1-1-1,-1 1 1,0 0-1,0-1 1,1 1-1,-1 0 1,0-1-1,0 1 1,1 0-1,0-1 1,-1 1 35,1-1-1,-1 1 1,1-1 0,-1 1-1,1-1 1,-1 0 0,1 1-1,-1-1 1,1 0 0,-1 1-1,0-1 1,1 0 0,-1 1 0,0-1-1,0 0 1,0 0 0,1 1-1,-1-1 1,0 0 0,0-1-1,0 2-86,0-1 0,0 1 0,0 0 1,0-1-1,0 1 0,0-1 0,0 1 0,0 0 0,-1-1 0,1 1 0,0 0 0,0-1 0,0 1 0,0-1 0,-1 1 0,1 0 0,0 0 0,0-1 0,0 1 0,-1 0 0,1-1 0,0 1 0,-1 0 0,1 0 0,0-1 0,-1 1 0,1 0 0,0 0 0,-1 0 0,1-1 0,0 1 0,-1 0 0,1 0 0,-1 0 0,1 0 0,0 0 0,-1 0 0,1 0 0,-1 0 1,-18 4 452,14-3-310,-7 4 47,-1-1-1,1 2 0,0 0 1,0 0-1,0 1 0,1 1 1,0 0-1,-17 17 0,12-10-80,1 1 0,0 1-1,1 0 1,-20 35 0,31-48-64,1 1 1,-1 0-1,1 0 1,1 0-1,-1 1 1,1-1-1,-1 0 1,0 9-1,2-11-25,0-1-1,0 0 0,0 0 1,1 0-1,-1 0 0,0 0 1,1 0-1,-1 0 0,1 0 0,0 0 1,0 0-1,0 0 0,0 0 1,0 0-1,0 0 0,0-1 1,0 1-1,1 0 0,-1-1 0,1 1 1,-1-1-1,1 0 0,0 1 1,-1-1-1,4 2 0,-2-2 14,0 0 0,-1 0 0,1 0 0,0 0 0,0 0-1,0-1 1,0 1 0,0-1 0,0 0 0,0 1 0,1-2 0,-1 1 0,4-1 0,-2 0 18,1 0 1,-1-1 0,1 0 0,-1 0-1,0-1 1,8-4 0,2-3 54,-2-1 0,1 0 0,17-20 0,-13 13-142,-1-1 1,-1 0-1,-1-2 0,-1 0 1,0 0-1,11-27 0,-23 44-79,-1-1-1,1 0 0,-1 0 0,1-7 1,-2 9-222,0 4 2,-4 16-119,2-4 397,1 0-1,0 0 1,0 1-1,2-1 1,-1 0-1,2 0 1,0 1-1,0-1 1,7 19-1,-7-28 51,-1 0-1,1 0 0,0-1 1,0 1-1,1-1 1,-1 1-1,1-1 1,0 0-1,0 0 1,0 0-1,0 0 0,0 0 1,7 3-1,-4-3 75,0 0 0,-1 0-1,1-1 1,1 0 0,-1 0 0,0-1-1,0 0 1,9 1 0,-1-2 55,-1 0 1,0-1 0,1 0-1,-1-1 1,0 0 0,0-1-1,25-9 1,-25 5-92,1 0-1,-1 0 1,-1-1 0,1 0 0,-2-1 0,1-1 0,-1 0 0,18-21 0,1-7 198,34-56 1,-33 48-3,152-205 260,-131 183-487,71-126 0,-105 164-38,-14 23 6,-3 6-26,0-1-1,1 0 1,-1 0 0,0 1 0,-1-1 0,1 0 0,0 0-1,-1 0 1,1 0 0,-1 0 0,1-3 0,-1 4 10,0 1 0,0 0 1,0 0-1,0 0 0,0-1 1,-1 1-1,1 0 0,0 0 0,0 0 1,0 0-1,0 0 0,0 0 1,-1-1-1,1 1 0,0 0 1,0 0-1,0 0 0,0 0 1,-1 0-1,1 0 0,0 0 0,0 0 1,0 0-1,-1 0 0,1 0 1,0 0-1,0 0 0,0 0 1,-1 0-1,1 0 0,0 0 1,0 0-1,0 0 0,0 0 0,-1 0 1,1 0-1,0 0 0,0 0 1,0 0-1,-1 1 0,1-1 1,0 0-1,0 0 0,0 0 1,0 0-1,-1 1 0,-8 4-148,-10 11 18,1 1-1,1 1 0,0 0 0,-23 34 0,24-30 81,-2 2 50,1 1 0,1 1 1,1 1-1,1 0 0,1 1 1,2 0-1,-9 31 0,3 14 46,4 2 1,-7 103-1,19-165 1,1 1 1,0-1 0,1 0-1,1 1 1,0-1-1,7 23 1,-7-30-8,1-1 0,-1 1-1,1-1 1,0 0 0,0 1 0,0-1 0,1-1-1,-1 1 1,1-1 0,0 1 0,1-1 0,-1 0-1,1-1 1,0 1 0,0-1 0,0 0 0,9 4-1,3-1 64,0 0-1,0-1 0,1-1 1,0-1-1,0 0 0,26-1 0,113-8 212,-102 2-70,-43 3-233,-1-1-1,0 0 1,1 0-1,-1-1 1,11-5-1,-21 7-138,-1 1-1,1 0 0,-1 0 1,1-1-1,-1 1 0,1 0 1,-1-1-1,1 1 0,-1 0 1,0-1-1,1 1 0,-1-1 1,1 1-1,-1 0 0,0-1 1,0 1-1,1-1 0,-1 1 1,0-1-1,0 0 0,1 1 1,-1-1-1,0 1 0,0-1 1,0 1-1,0-1 0,0 1 1,0-1-1,0 0 0,0 1 1,0-1-1,0 1 0,0-1 1,0 1-1,-1-1 0,1 0 1,0 1-1,0-1 0,-1 1 1,1-1-1,0 1 1,0 0-1,-1-1 0,1 1 1,-1-1-1,1 1 0,-1-1 1,-4-4-1625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22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9 4480,'0'-1'125,"-1"1"1,0-1 0,1 0-1,-1 1 1,0-1 0,0 0-1,0 1 1,1-1-1,-1 1 1,0 0 0,0-1-1,0 1 1,0 0 0,0-1-1,0 1 1,0 0 0,-1 0-1,4 1-17,0 0 1,0 1-1,0-1 0,-1 1 0,1-1 0,0 1 1,-1 0-1,1 0 0,-1 0 0,1 0 0,-1 0 1,1 3-1,1-1-102,12 19 329,0-1 244,0 2 1,11 25-1,-23-42-454,0-1-1,-1 1 1,0 0 0,0-1 0,0 1-1,-1 0 1,0 0 0,0 0-1,-1 0 1,0 1 0,0-1 0,-1 0-1,-1 8 1,1 0 997,3-31 103,-2 3-1199,-1 4-67,1 1 1,0-1-1,1 0 0,0 1 1,0-1-1,1 1 1,3-10-1,1 3-85,-2 6 98,-1 1 0,1 1 0,5-10-1,-7 15 12,0-1 0,0 1-1,0-1 1,0 1 0,1 0-1,-1 0 1,1 0 0,-1 1-1,1-1 1,0 0 0,-1 1-1,6-2 1,-3 1 32,0 1-1,0-1 1,0 1 0,0 1 0,0-1-1,1 1 1,-1 0 0,0 0 0,0 0-1,1 1 1,-1-1 0,0 1 0,7 3-1,-3-1 125,-1 0 0,1 1 0,-1 0 0,0 1 0,-1 0 0,14 11 0,6 5 216,-17-15-262,0 2 0,-1-1 0,0 1 1,11 13-1,-3-1 52,-13-16-82,0 0 0,-1 0 0,1 1 1,-1-1-1,0 1 0,-1-1 0,3 7 1,-4-9-49,2 4 116,0 1-1,0 0 1,5 7 0,-7-11 1619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24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343 700 4320,'-15'0'1392,"15"0"-1359,0 0-1,0 0 1,-1 0 0,1 0 0,0 0 0,0 0 0,0 0-1,0 0 1,-1 0 0,1 0 0,0-1 0,0 1 0,0 0-1,0 0 1,-1 0 0,1 0 0,0 0 0,0-1 0,0 1-1,0 0 1,0 0 0,0 0 0,0 0 0,0-1 0,0 1-1,-1 0 1,1 0 0,0 0 0,0-1 0,0 1 0,0 0-1,0 0 1,0 0 0,0-1 0,0 1 0,0 0-1,0 0 1,1 0 0,-1-1 0,0 1 0,0 0 0,0 0-1,0 0 1,0-1 0,-8-7 2351,7 5-2161,0 1 0,0 0 0,-1 0 0,0 1 0,1-1 0,-1 0 0,0 0 1,0 1-1,1-1 0,-1 1 0,0 0 0,-3-2 0,-25-13 847,30 16-1067,-5-2 54,0 0 0,-1 0-1,1 1 1,0 0 0,-1 0 0,1 0-1,-1 0 1,1 1 0,-1 0 0,1 0-1,-1 1 1,0-1 0,1 1 0,0 1-1,-1-1 1,1 1 0,0-1 0,0 1-1,0 1 1,0-1 0,0 1 0,0 0-1,1 0 1,-1 0 0,1 1-1,0 0 1,0 0 0,0 0 0,0 0-1,1 0 1,0 1 0,0-1 0,0 1-1,0 0 1,-2 7 0,1-2-90,1 0 1,1 0 0,-1 0-1,1 0 1,0 11-1,2-16 56,0 0 0,0 0 0,0 0-1,1 0 1,-1 0 0,1-1 0,1 1-1,-1 0 1,1 0 0,-1 0 0,1-1-1,3 5 1,-4-8 1,-1-1 0,0 1 1,1-1-1,-1 1 0,1-1 0,-1 0 0,1 1 0,-1-1 0,1 0 0,-1 1 0,1-1 1,-1 0-1,1 0 0,-1 1 0,1-1 0,0 0 0,-1 0 0,1 0 0,-1 0 1,1 0-1,0 0 0,-1 0 0,1 0 0,-1 0 0,1 0 0,0 0 0,-1 0 0,1 0 1,-1-1-1,1 1 0,0 0 0,-1 0 0,1-1 0,-1 1 0,1-1 0,15-12 505,-11 6-412,-1 0-1,0 0 1,-1 0-1,0-1 0,0 1 1,-1-1-1,0 0 0,0 0 1,-1 0-1,1-14 0,1-8-16,-2 10-260,1 0 1,6-24 0,-6 39-32,-1 0 0,0 0 0,-1 1 0,1-9 0,8 18-97,0 6 135,-1 1 0,12 21 0,-3-3 84,8 9 249,-3 1-1,26 61 1,-37-70-18,-2 1 0,-1 1 0,-1-1 0,-2 1 0,-1 0 0,-2 1 0,-2 45 0,0-70-75,-1 0 1,0 0-1,0 0 0,0 0 1,-1-1-1,-1 1 1,0 0-1,0-1 0,0 1 1,-1-1-1,0 0 1,-1 0-1,0-1 0,0 1 1,0-1-1,-1 0 1,-8 7-1,7-8 1,0-1 0,-1 0 0,0 0 0,0-1 0,0 0 0,-1 0 0,1-1 0,-1 0 0,0-1 0,0 1 0,-12 0 0,10-2-63,1 0 0,-1-1 0,0 0 0,0-1 0,0 0 0,0-1 0,1 0 1,-1-1-1,-14-6 0,19 7-93,0 0 1,0-1 0,0 0 0,0-1-1,1 1 1,-1-1 0,-8-8 0,11 8-19,1 1 0,-1 0 0,1-1 1,-1 0-1,1 0 0,0 1 0,0-1 1,1 0-1,-1-1 0,1 1 0,0 0 1,0 0-1,0-8 0,0 7 36,2-1-1,-1 0 0,0 0 1,1 0-1,0 0 1,1 1-1,-1-1 1,1 0-1,0 1 1,1-1-1,-1 1 1,6-8-1,1-2-101,1 1 1,1 0-1,14-13 0,-10 13 63,1 0-1,28-18 1,-11 8 266,2-2-14,69-40 0,-20 13-1,-47 27-154,-16 12-26,31-27 0,-43 33 22,-1-1 1,1 0-1,-2-1 0,1 1 1,9-18-1,0-8 1,0-1 1,-3-1 0,18-69-1,9-122-481,-36 173 395,-3 0-1,-7-99 0,-1 130-361,6 24 420,0 0 0,0-1-1,0 1 1,0 0 0,-1 0-1,1-1 1,0 1 0,0 0-1,0-1 1,0 1 0,0 0-1,-1-1 1,1 1 0,0 0-1,0 0 1,0-1 0,-1 1-1,1 0 1,0 0 0,0 0-1,-1-1 1,1 1 0,0 0-1,0 0 1,-1 0 0,1 0-1,0 0 1,-1-1 0,1 1-1,0 0 1,-1 0 0,1 0-1,0 0 1,-1 0 0,1 0-1,0 0 1,-1 0 0,1 0-1,0 0 1,0 0 0,-1 0-1,1 0 1,0 1 0,-1-1-1,1 0 1,0 0 0,-1 0-1,1 0 1,0 1 0,0-1-1,-1 0 1,1 0 0,0 0-1,0 1 1,-1-1 0,1 0-1,0 0 1,0 1 0,0-1-1,0 0 1,-1 1 0,1-1-1,0 1 1,-3 6-115,0 0 1,0 0-1,1 1 0,0-1 0,0 1 0,-1 8 1,-1 8 8,-3 15 59,2 1 0,1 79-1,3-38 138,6 204 621,0-231-147,16 77 1,-18-119-515,1-1 1,0 1 0,1-1-1,11 20 1,-15-28 30,0-1 1,1 0-1,0 0 0,-1 1 0,1-1 0,0 0 0,0 0 0,0 0 1,0-1-1,1 1 0,-1-1 0,0 1 0,1-1 0,-1 0 1,1 1-1,2 0 0,0-1-30,-1 0 0,0-1 0,1 1 0,-1-1 0,1 0 0,-1 0 0,0 0 0,1-1 0,5-1 0,3-1 101,-1-1 0,1 0 0,-1-1 0,0-1 0,19-12 0,-25 15-37,-1-1-1,0 1 1,-1-1 0,1 0 0,-1 0 0,1-1 0,-1 1-1,-1-1 1,5-7 0,-6 10-56,-1 0-1,0-1 0,0 1 1,-1 0-1,1 0 1,0-1-1,-1 1 1,1-1-1,-1 1 1,0 0-1,0-1 0,0 1 1,0-1-1,0 1 1,0 0-1,-1-1 1,1 1-1,-1-1 1,0 1-1,0 0 0,0 0 1,0-1-1,0 1 1,0 0-1,-3-4 1,-4-4 19,0 0 0,-14-13 0,19 19-116,-2 1-1,1 0 0,0 0 1,-1 0-1,1 0 0,-1 0 1,0 1-1,-6-3 0,10 5 32,0 0-1,0 0 0,0 0 0,0-1 0,0 1 0,0 0 1,0 0-1,0 0 0,0 1 0,0-1 0,1 0 1,-1 0-1,0 0 0,0 1 0,0-1 0,0 0 0,0 1 1,1-1-1,-1 1 0,0-1 0,0 1 0,0-1 1,1 1-1,-1-1 0,0 1 0,1 0 0,-1-1 0,1 1 1,-1 0-1,1 0 0,-1 0 0,1-1 0,-1 1 1,1 0-1,0 0 0,-1 1 0,0 2-67,0 0-1,0 0 1,0 1-1,0-1 1,1 0 0,-1 6-1,1-3 49,1-1-1,-1 1 0,1 0 1,0 0-1,1-1 1,-1 1-1,5 9 1,-4-13 60,-1 1-1,1-1 1,0 1 0,1-1 0,-1 0 0,0 0 0,1 0 0,0-1 0,-1 1 0,1 0 0,0-1-1,1 0 1,-1 0 0,6 3 0,2 1 100,-1-1 0,1-1 0,0 0 0,1 0 0,-1-1 0,1-1 1,0 0-1,-1 0 0,1-1 0,22-1 0,-7-4 23,0 0 0,-1-2 1,0-1-1,0-1 0,44-20 1,-58 21-81,1-1 0,-2 0 1,1-1-1,-1 0 0,0-1 1,-1-1-1,0 1 0,-1-1 1,0-1-1,-1 0 0,0 0 1,-1 0-1,0-1 0,8-23 1,-7 7 63,-1 0 0,-1-1 0,2-39 0,-6 52-84,6-73 178,-7-160-1,-1 242-252,-1 1-1,0 0 0,0-1 1,0 1-1,-1 0 0,0-1 1,0 1-1,-1 0 0,-5-10 1,7 16 22,1 1 1,-1 0-1,1-1 1,0 1-1,-1 0 1,1 0-1,-1-1 1,1 1-1,0 0 1,-1 0 0,1 0-1,-1 0 1,1 0-1,-1-1 1,1 1-1,-1 0 1,1 0-1,-1 0 1,1 0-1,-1 0 1,1 1-1,-1-1 1,1 0-1,-1 0 1,1 0-1,0 0 1,-1 0 0,1 1-1,-1-1 1,1 0-1,-1 0 1,1 1-1,0-1 1,-1 0-1,1 1 1,0-1-1,-1 0 1,1 1-1,0-1 1,-1 1-1,1 0 1,-15 19-385,11-8 379,-1 0 0,1 0 0,1 0 0,0 1 0,-1 13 0,-2 67 193,6-88-154,-1 78 322,15 110 0,-10-158-270,2 0-1,1 0 1,2-1-1,2 0 1,1-1 0,27 54-1,-32-73-64,-3-6 51,0 0 0,9 14 0,-12-21-165,-1 0-1,1 0 1,0 0 0,0 0 0,0 0 0,0 0-1,0 0 1,0 0 0,0 0 0,1 0 0,-1 0-1,0-1 1,0 1 0,1 0 0,-1-1 0,0 1-1,1-1 1,-1 0 0,0 1 0,1-1 0,-1 0 0,1 0-1,2 0 1,3-2-583,0 0 1,0-1-1,0 1 0,0-2 0,-1 1 0,1-1 1,-1 0-1,0 0 0,0 0 0,-1-1 0,6-6 1,-1 1-454,0 0 1,-1-1 0,-1-1 0,12-19 0,-17 27 846,-1 0-1,-1 0 1,1 0 0,0 0 0,-1-1 0,0 1-1,0 0 1,1-7 0,2-10-610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25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246 195 3392,'-21'0'419,"-29"-1"687,-65-5 3726,105 6-4189,-18-3 1764,26 3-2260,1 0 0,-1-1 0,1 1 0,0 0 0,-1-1 0,1 1-1,0-1 1,0 1 0,-1-1 0,1 0 0,0 0 0,0 1-1,0-1 1,-2-2 0,3 3-128,0 0 0,0 0 0,0 0 0,0-1 0,0 1 0,0 0 1,0 0-1,-1 0 0,1-1 0,0 1 0,0 0 0,0 0 0,0-1 0,0 1 0,0 0 0,0 0 0,0-1 0,0 1 0,0 0 0,0 0 0,1 0 0,-1-1 0,0 1 0,0 0 0,0 0 0,0 0 0,0-1 1,2-3 61,1 0 1,-1 1 0,1-1 0,-1 0 0,1 1 0,0 0-1,0 0 1,1 0 0,-1 0 0,4-3 0,43-24 143,-11 9-542,1 1-1,1 2 1,49-14 0,-82 30-330,0 0 0,1 1 0,-1 0 0,1 0 0,-1 1 1,12 0-1,9 6-1705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29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1 949 3232,'1'-2'391,"0"-1"0,0 1 0,0 0 0,0 0 0,1 0 0,-1 0 0,0 0 0,1 0 0,0 1 0,0-1 0,-1 1 1,5-4-1,14-15 1319,-4-2-242,-10 14-1081,0 0 0,-1 0 0,1-1 0,-2 0 0,1 0-1,3-12 1,25-78 1576,-19 58-1433,-8 21-508,1 1 1,10-20-1,-17 38-26,0 0 0,0 0 0,1 1-1,-1-1 1,0 0 0,1 0 0,-1 1 0,1-1-1,-1 0 1,1 1 0,-1-1 0,1 1-1,-1-1 1,1 0 0,0 1 0,-1 0 0,1-1-1,0 1 1,-1-1 0,1 1 0,0 0 0,0-1-1,-1 1 1,1 0 0,0 0 0,0-1 0,-1 1-1,1 0 1,0 0 0,0 0 0,0 0 0,-1 0-1,1 0 1,0 1 0,0-1 0,0 0 0,-1 0-1,1 0 1,0 1 0,0-1 0,-1 0 0,1 1-1,0-1 1,-1 1 0,1-1 0,0 1 0,-1-1-1,1 1 1,-1-1 0,1 1 0,0 0-1,12 12 161,0-1-1,-1 2 0,20 28 1,22 51 257,-50-85-346,0 1-1,0-1 1,-1 1-1,0 0 0,-1 0 1,0 0-1,-1 1 1,1 13-1,-1-20-6,-1-1 0,0 1-1,-1 0 1,1 0 0,0-1-1,-1 1 1,1 0-1,-1-1 1,0 1 0,0-1-1,0 1 1,0-1 0,-1 1-1,1-1 1,0 0 0,-1 1-1,0-1 1,0 0-1,1 0 1,-1 0 0,0-1-1,-1 1 1,1 0 0,0-1-1,0 1 1,-1-1 0,1 0-1,-1 0 1,1 0-1,-1 0 1,-4 1 0,2-1-8,-1 0 0,0 0 0,0-1 1,1 0-1,-1 0 0,0-1 0,1 1 1,-1-1-1,0 0 0,1-1 0,-12-3 1,2-2-241,0-1 1,-22-15-1,21 13-122,15 10 256,1 0-1,0 0 0,-1 0 0,1 0 0,0-1 1,-1 1-1,1 0 0,0 0 0,-1 0 1,1-1-1,0 1 0,-1 0 0,1 0 0,0-1 1,0 1-1,-1 0 0,1-1 0,0 1 1,0 0-1,-1-1 0,1 1 0,0 0 0,0-1 1,0 1-1,0-1 0,12-2-627,6 1 434,24 1 0,1 0 258,167-25 609,-199 24-554,-1-1 0,1 0 0,-1-1 0,0-1 0,0 1 0,0-1 0,0-1 0,-1 0 0,0 0 0,0-1 0,-1 0 0,0-1 0,0 0 0,0 0 0,-1-1 0,-1 1 0,1-1 0,-1-1-1,-1 1 1,0-1 0,7-18 0,-3-2-19,-2 0 0,7-56 0,-3-65 392,-9 106-292,-2 1-1,-3-1 0,-14-82 1,17 126-169,0 1 1,0-1 0,0 0-1,-1 0 1,1 0-1,0 1 1,0-1 0,-1 0-1,1 0 1,-1 0-1,1 1 1,-1-1 0,1 0-1,-1 0 1,1 1 7,-1 0 1,1 0 0,0 0 0,0 0-1,0 0 1,-1 0 0,1 0 0,0 0-1,0 0 1,0 0 0,-1 0 0,1 0-1,0 0 1,0 0 0,0 0-1,0 1 1,-1-1 0,1 0 0,0 0-1,0 0 1,0 0 0,0 0 0,-1 0-1,1 1 1,0-1 0,0 0 0,0 0-1,0 0 1,0 0 0,0 1-1,0-1 1,-1 0 0,1 1 0,-1 1-57,0 2 1,-1-1 0,1 0 0,0 0-1,0 5 1,-4 44-95,5 99 0,1-114 223,1 19-7,2-1-1,2 1 1,3-1 0,2 0-1,20 54 1,-28-99 84,0-1-1,1 0 1,1 0-1,9 15 1,-13-22-106,0 0 0,0-1 1,0 1-1,1-1 0,-1 0 0,0 1 0,1-1 1,-1 0-1,1 0 0,0 0 0,-1 0 1,1 0-1,0 0 0,0 0 0,-1-1 0,1 1 1,0 0-1,0-1 0,0 0 0,0 1 0,0-1 1,0 0-1,0 0 0,0 0 0,0 0 1,0-1-1,-1 1 0,1 0 0,0-1 0,3 0 1,0-2-3,0 0 1,1 0 0,-1 0-1,-1 0 1,10-9 0,12-8 72,5 0-161,2 1 0,43-19 0,-64 33 0,0 1 1,0 0-1,1 1 0,-1 1 0,0 0 0,1 0 0,0 1 0,-1 1 0,1 0 0,22 4 0,55 15 600,-86-19 284,-6-1-232,-11-5 60,-20-6-306,15 8-340,0 0 0,0 1-1,0 0 1,0 2 0,-28 0 0,33 2-124,0 1 1,1 0 0,-1 0 0,0 1 0,1 1 0,0 0 0,0 1 0,-16 8 0,24-11 59,0 0 1,0 1 0,0 0-1,0 0 1,0 0 0,1 1-1,-1-1 1,1 1 0,0 0-1,0 0 1,0 0 0,1 0-1,-1 0 1,1 0 0,-3 9-1,5-11 54,0-1-1,0 0 1,0 1-1,0-1 1,0 1-1,1-1 1,-1 0-1,0 1 1,1-1-1,-1 1 1,1-1-1,0 0 1,-1 0-1,1 1 1,0-1-1,0 0 1,-1 0-1,1 0 1,0 0-1,0 0 1,1 0-1,-1 0 1,0 0-1,0 0 1,2 1-1,0-1 45,-1 1-1,1-1 1,0 1 0,0-1 0,0 0-1,0 0 1,0 0 0,0 0 0,0 0-1,4 0 1,0-2 66,-1 0 1,0 0-1,0 0 0,0-1 1,0 0-1,0 0 0,10-5 1,-7 2-49,0 0 0,-1-1 0,1 0 0,-1-1 0,11-11 0,32-41 41,-30 32-298,-4 10 18,-16 16 170,0 1 0,0-1-1,0 0 1,0 1 0,0-1-1,0 1 1,-1-1 0,1 1-1,0 0 1,0-1-1,0 1 1,0 0 0,1 0-1,-1 0 1,0 0 0,0 0-1,0 0 1,0 0-1,0 0 1,0 0 0,2 1-1,4 3-56,1 0-1,0 1 1,-1 0-1,0 1 0,0-1 1,-1 1-1,1 1 1,9 12-1,-10-12 76,-1 0-1,2 0 1,-1-1-1,1 0 1,-1 0-1,2 0 1,-1-1 0,1 0-1,10 4 1,-15-7 30,3 0 64,0 0-1,0 0 0,12 2 1,-16-4-82,0 0 0,1 0 0,-1 0 0,1-1 0,-1 1 1,0 0-1,1-1 0,-1 0 0,0 1 0,0-1 0,1 0 0,-1 0 1,2-2-1,1 1 4,-1-1 0,0-1 1,0 1-1,0-1 0,0 1 0,-1-1 1,1 0-1,4-7 0,-1-2 39,11-22 0,-15 28-47,8-22 67,-1 0-1,-1-1 1,7-45 0,-4 15 92,-6 35-150,25-124 47,-27 121-32,-1-1 0,-1 0 0,-3-34 0,0 30-61,1 22 5,-1 1 0,0-1 1,0 1-1,-4-16 0,4 25-11,1-1 1,-1 0-1,1 1 0,-1-1 1,0 1-1,0-1 0,0 1 1,0-1-1,0 1 0,0 0 1,0 0-1,0-1 0,-2 0 1,3 2 12,-1-1 0,1 1 0,-1 0 0,0 0 0,1 0 0,-1 0 0,1 0 0,-1 0 0,1 0 0,-1 0 0,0 0 0,1 0 0,-1 0 0,1 0 0,-1 0 0,1 0 0,-1 1 0,0-1 0,1 0 0,-1 0 0,1 1 0,-1-1 0,1 0 1,-1 1-1,1-1 0,0 0 0,-1 1 0,1-1 0,-1 1 0,1-1 0,0 1 0,-1-1 0,1 1 0,0-1 0,0 1 0,-1-1 0,1 1 0,0 0 0,-3 5-66,1 0 0,0-1 0,0 1 0,-2 11-1,0 3-45,-2 3 41,2 1 0,-3 37 0,3 51 81,3-66 1,2 118 22,1-138 19,1 0 0,1-1 0,1 0 1,11 33-1,-14-52 2,1 1 0,-1 0 0,2-1 1,-1 0-1,1 0 0,0 0 0,0 0 1,1 0-1,-1-1 0,1 0 1,0 0-1,1 0 0,8 5 0,-6-5 3,1-1 0,0 0 0,0 0 0,0-1-1,0 0 1,0 0 0,1-1 0,-1-1 0,15 1 0,0-1-5,-1-2 1,1 0 0,0-2-1,0-1 1,-1 0 0,0-2-1,32-12 1,-51 16-9,0 1-1,0-1 1,0 0-1,0-1 1,-1 1-1,1 0 1,-1-1-1,1 0 1,-1 0 0,0 0-1,0 0 1,-1 0-1,4-5 1,-3 2 33,0 1 1,0-1-1,-1 0 0,0 0 1,0 0-1,0 0 0,-1 0 1,1-9-1,-1 2 0,0-1-1,-2 0 1,0 0 0,0 0 0,-1 1-1,-1-1 1,-6-20 0,8 32-65,0 0 0,1-1 0,-1 1 1,0 0-1,-1 0 0,1 0 0,0 0 0,0 0 0,-1 0 0,1 0 1,-1 1-1,0-1 0,0 0 0,1 1 0,-1-1 0,0 1 0,-4-2 1,4 2-11,1 1 1,0 0-1,-1-1 1,1 1-1,-1 0 1,1 0 0,-1 0-1,1 0 1,-1 0-1,1 0 1,-1 0-1,1 1 1,-1-1 0,1 1-1,0-1 1,-1 1-1,1-1 1,-1 1-1,1 0 1,0 0 0,0-1-1,0 1 1,-1 0-1,1 0 1,0 0-1,-1 2 1,-3 3-38,0 0-1,0 0 1,1 0 0,0 1 0,1 0-1,-1-1 1,1 1 0,0 1 0,1-1-1,0 0 1,0 1 0,0-1 0,0 10-1,2-11 60,0 0 0,0-1 0,0 1 0,0 0 0,1 0 0,0-1-1,0 1 1,1 0 0,0-1 0,0 1 0,0-1 0,0 0 0,1 0-1,0 0 1,0 0 0,0 0 0,8 8 0,-4-7 52,0 0-1,0 0 1,1-1 0,-1 0-1,1 0 1,0-1 0,1 0-1,-1 0 1,1-1 0,9 2-1,-11-3-84,0 0-1,0-1 1,0 0-1,0-1 1,1 1-1,-1-1 0,0-1 1,0 1-1,1-2 1,-1 1-1,0 0 1,0-1-1,10-5 1,1-1-848,26-12-6205,70-41 0,-88 44 4662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29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14 204 6880,'-12'-11'2229,"12"11"-2210,0 0 0,0 0 0,0 0 1,0 0-1,0 0 0,0-1 0,0 1 0,0 0 0,-1 0 0,1 0 0,0 0 1,0 0-1,0 0 0,0 0 0,0 0 0,0 0 0,0-1 0,0 1 1,0 0-1,0 0 0,0 0 0,0 0 0,0 0 0,0 0 0,0-1 0,0 1 1,0 0-1,0 0 0,0 0 0,0 0 0,0 0 0,0 0 0,0-1 0,0 1 1,0 0-1,0 0 0,0 0 0,0 0 0,0 0 0,0 0 0,0 0 1,0 0-1,0-1 0,0 1 0,1 0 0,3-6 295,0 0 0,0 0 0,1 1 0,0-1 0,0 1 0,1 0 0,0 0 0,0 1 0,10-7 0,10-3 442,31-12-1,-53 24-734,28-13 99,2 3 0,-1 0 0,48-9 0,-9 10-489,-1 2-1,2 3 1,81 5 0,-116 4-751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0:30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0 168 7712,'0'-3'3520,"28"-10"-3072,-6 6 672,1-1-704,17-12 544,0 3-544,10-3-160,0 5-160,18-5-160,-7 4 32,21-1-1792,-1 5 960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0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1568,'0'0'41,"0"0"0,0-1-1,0 1 1,0-1 0,0 1 0,0 0 0,0-1 0,0 1-1,0 0 1,0-1 0,1 1 0,-1 0 0,0-1 0,0 1 0,0 0-1,1 0 1,-1-1 0,0 1 0,0 0 0,1 0 0,-1-1-1,0 1 1,1 0 0,-1 0 0,0 0 0,1-1 0,13-9 1096,-6 4-380,-7 6-395,-1-1-1,1 0 1,6-13 11091,-2 27-11623,-2 126 895,-3 185-170,9-220-83,0-19-22,-3 134-18,0-113-202,19 107-1,-19-164-148,1 62 0,-6-63-72,7 417 703,-8-459-715,-3 52-36,2-32 77,1 26 0,1-19-77,-5 43 0,2-44 91,2 39 1,0-45-17,-3 34 0,1-35 26,2 36 1,1 3-148,-1-28 853,13-33-720,8-1 20,0 0 1,0-2-1,0-1 0,33-5 0,-52 6-68,129-14 32,64-11-34,-131 15-40,0 2 0,94 0 0,-85 9 43,51 3-28,-49 2-153,-9-2 148,0 3-1,78 19 0,26 11 209,-130-31-243,-21-4 125,35 10-1,-24-4 98,-28-7 250,-2-1-402,0 0 0,0 0-1,0 0 1,0 0 0,0 0 0,0 0-1,0 0 1,0 0 0,0 0-1,0 0 1,0 0 0,0 1 0,0-1-1,1 0 1,-1 0 0,0 0-1,0 0 1,0 0 0,0 0 0,0 0-1,0 0 1,0 0 0,0 0-1,0 0 1,0 0 0,1 0 0,-1 0-1,0 0 1,0 0 0,0 0-1,0 0 1,0 0 0,0 0 0,0 0-1,0 0 1,0 0 0,0 0-1,1 0 1,-1 0 0,0 0 0,0 0-1,0 0 1,0-1 0,0 1-1,0 0 1,0 0 0,0 0 0,0 0-1,0 0 1,0 0 0,0 0-1,0 0 1,0 0 0,1 0 0,-1 0-1,0-1 1,5-3-26,-5 4 46,3-5 11,-2 4-46,-1 0 1,1 0-1,0 0 1,-1 0-1,1 0 1,-1-1-1,1 1 1,-1 0-1,0 0 1,1 0-1,-1-1 1,0 1-1,0 0 1,0-2-1,3-58 44,-10-75 262,0 36-518,-8-73 170,13 153 38,1 10 34,1 0 1,0 0 0,2-14 0,1-89-51,-2 94-119,-1 14 179,0 0-1,0 0 1,0 0 0,1 0-1,0 0 1,2-5 0,0-1-99,1-1 1,1-17-1,4-11 144,-5 20 130,-2 18-223,-2 2 7,-1-25-109,1-51 122,0 28 139,0 48-144,0-1 1,0 1 0,0-1 0,0 1-1,0 0 1,0-1 0,0 1 0,0 0-1,-1-1 1,1 1 0,0 0 0,0-1-1,0 1 1,-1 0 0,1-1 0,0 1-1,0 0 1,-1-1 0,1 1 0,0 0-1,-1 0 1,0-1 0,1 1 3,0 0 1,0 0 0,0 0-1,0 0 1,0 0 0,0 0-1,0 0 1,-1 0 0,1 0-1,0 0 1,0-1 0,0 1-1,0 0 1,0 0-1,0 0 1,0 0 0,0 0-1,0 0 1,0 0 0,0 0-1,0 0 1,-1-1 0,1 1-1,0 0 1,0 0 0,0 0-1,0 0 1,0 0 0,0 0-1,0-1 1,0 1-1,0 0 1,0 0 0,0 0-1,0 0 1,0 0 0,0 0-1,0 0 1,0-1 0,0 1-1,1 0 1,-1 0 0,0 0-1,0 0 1,0 0-1,0 0 1,0 0 0,0 0-1,0-1 1,0 1 0,0 0-1,0 0 1,0 0 0,1 0-1,-1-1 0,0 0-1,1-1 0,-1 1 0,0 0 0,0 0 1,0-1-1,0 1 0,0 0 0,-1 0 1,1-1-1,0 1 0,0 0 0,-1 0 0,1 0 1,-1 0-1,1-1 0,-2-1 0,0 2 7,5 3-450,-3-2 395,13 0-84,104-5 358,-89 3-72,-14 2-107,0-1 1,0-1-1,0 0 1,22-6-1,-23 4-59,0 0 0,1 2 0,-1-1-1,19 1 1,-17 1 64,0-1 0,0 0-1,22-7 1,-8 2 11,0 1 0,1 1 1,46-1-1,-14 1-221,33 0 114,-34 3 119,-18 2 106,71 8 0,13 1-73,-22-3-116,2 0 121,-19-2 365,125 22 0,-88-8-169,106 3-371,-7-1 149,-37 16 159,-130-22-274,0-3 1,87 6-1,119-17 14,-225-2 59,0-2-1,-1-1 1,0-2 0,44-14-1,-50 12-46,0 2 0,35-4-1,64 0-206,-45 5 302,-15-1-60,77-5 47,-114 11-65,1 1 1,47 8-1,196 36 153,-129-21-134,-144-22-381,-12-2 230,-14-2-53,-4-4 253,-32-4 0,34 8-64,-39-13 1,8-2-58,-66-32 0,118 49 52,-1-1-1,0 0 1,1 0 0,0 0 0,-1 0-1,1 0 1,0-1 0,0 1 0,0-1-1,0 0 1,1 0 0,-1 0-1,1 0 1,-4-7 0,-1-1-10,1 1 1,-2 0-1,1 0 1,-1 0-1,-1 1 0,0 0 1,0 1-1,-1 0 1,0 1-1,-19-12 1,-25-2-19,54 21 13,0 0 1,0 0 0,0 0-1,0 0 1,0 0 0,0 0-1,0 0 1,0 0 0,0 0-1,0 0 1,0 0 0,0 0-1,0 0 1,0 0 0,0 0-1,0 1 1,-1-1 0,1 0-1,0 0 1,0 0 0,0 0-1,0 0 1,0 0 0,0 0-1,0 0 1,0 0 0,0 0-1,0 0 1,5 4-23,8 7 59,14 5 78,2-1 0,0-1 0,0-1 0,1-2 0,33 8 0,-6-4-40,102 42 0,-159-57-68,1 0 0,-1 0 0,0 0 0,0 0 0,1 0 0,-1 0 1,0 1-1,1-1 0,-1 0 0,0 0 0,0 0 0,1 1 0,-1-1 0,0 0 0,0 0 0,0 1 0,1-1 0,-1 0 1,0 0-1,0 1 0,0-1 0,0 0 0,0 1 0,0-1 0,0 0 0,1 0 0,-1 1 0,0-1 0,0 0 1,0 1-1,-7 8 248,-17 6 206,20-13-431,-23 15-43,1 1 0,1 2 0,0 1 0,2 0 0,-37 44 0,31-34 6,-46 35 0,44-39-413,24-21-150,0 0 0,-14 7 0,13-9-937,0 0 0,1-1 1,-2 1-1,1-2 0,-13 4 0,-5-5-6191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0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 2560,'5'-13'13925,"-14"31"-11172,-4 9-3218,4 1 732,1 0-1,-7 46 1,2 59 645,12-120-839,1 1 0,0 0 0,1 0 0,0-1 0,1 1 0,0-1 0,2 1 0,-1-1 0,2 0 0,0 0 0,0-1 0,11 19 0,4 10-34,-14-27-80,12 22 1,-15-32 106,-1 0 1,1 0 0,0-1-1,0 1 1,1-1 0,-1 0-1,0 0 1,1 0-1,7 4 1,-6-5 27,0 0-1,1 0 1,-1-1 0,0 1-1,1-1 1,-1-1-1,1 1 1,-1-1 0,1 0-1,-1 0 1,1 0 0,6-2-1,11-2 88,33-11-1,-51 13-169,16-4 64,-1-1-1,27-13 1,-40 16-9,0 0 1,-1 0 0,1 0 0,-1-1-1,0 0 1,0 0 0,-1 0-1,1-1 1,8-11 0,-11 10-28,1 0 1,-1 0-1,0 0 1,-1 0-1,0 0 1,0 0-1,0-1 0,0-10 1,1-64 152,-3 62-104,0 13-95,0-55 45,-9-73 0,8 127-72,1 1-1,0-1 1,1 0-1,-1 0 1,4-10 0,-2 6-205,-1 1 0,1-14 0,-2 23-345,0 0-1,1 0 0,-1-1 1,1 1-1,-1 0 0,1 0 1,2-4-1,1 5-1202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0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4992,'-6'-3'4450,"12"-1"693,-2 2-4854,-3 2-83,-1 0 0,1 1 1,-1-1-1,1 1 0,-1-1 0,1 1 0,0-1 0,-1 1 0,0-1 0,1 1 0,-1-1 1,1 1-1,-1 0 0,0-1 0,1 1 0,-1-1 0,0 1 0,0 0 0,1 0 0,-1-1 1,0 1-1,0 0 0,0-1 0,0 2 0,5 23 76,3 136 2251,-8-120-2115,9 204-36,-8-220-1148,-1-18-2447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0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28 113 3072,'-9'5'14392,"4"6"-10776,1 17-5859,4-23 3560,-3 30-901,-1-5-74,2-1-1,2 1 0,0 0 0,6 31 1,-1-20 3,-3-29-265,-1 0 1,2 0-1,-1 0 0,6 13 0,-8-24 742,5-5-444,-4 0-321,-1 0-1,1 0 1,-1 0-1,1 0 1,-1 0 0,0 0-1,-2-8 1,1-5 18,1-252 811,0 258-901,1 0 0,0 0 0,0 0 0,4-14 0,-4 21 20,1-1 0,-1 1 1,1 0-1,0 0 0,0 0 1,0 0-1,1 0 0,-1 1 1,1-1-1,0 1 0,0-1 1,0 1-1,5-4 1,-1 3 95,0-1 1,0 1 0,1 1 0,-1-1 0,1 1 0,0 0 0,0 1 0,0 0 0,0 0 0,15-1 0,5 2 320,51 4 0,-38 0-116,-18-1-314,-1 0 0,1 2 0,39 11 0,-60-15-59,0 1-1,0 0 1,0 0-1,0-1 1,0 1-1,0 0 1,-1 0-1,3 2 1,-4-3-246,1 1 1,-1 0-1,1-1 1,-1 1-1,1 0 1,-1-1-1,0 1 0,1 0 1,-1 0-1,0 0 1,0-1-1,1 1 1,-1 0-1,0 0 1,0-1-1,0 1 1,0 0-1,0 0 1,0 0-1,0 0 1,0-1-1,0 1 0,-1 0 1,1 1-1,-4 9-2631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1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81 5312,'-45'-5'7482,"65"10"-4570,13-2-1644,1-2-1,52-4 1,68-16-60,-107 12-1024,75-9 146,106-16 129,-223 32-623,12-3-292,-12-2-2892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1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257 105 1472,'0'-1'54,"0"1"0,0-1 0,0 1 0,0 0 0,0-1 0,0 1-1,0-1 1,0 1 0,0-1 0,0 1 0,1-1 0,-1 1 0,0 0 0,0-1 0,1 1 0,-1-1 0,0 1 0,0 0 0,1-1-1,-1 1 1,0 0 0,2-1 0,-2 1 15,0-1 0,1 1-1,-1 0 1,0-1 0,1 1 0,-1-1-1,0 1 1,1 0 0,-1-1 0,0 1-1,0-1 1,1 1 0,-1-1 0,0 1-1,0 0 1,0-1 0,0 1 0,1-1-1,-1 1 1,0-1 0,0 1-1,0-2 1,0 1 101,0 0 0,0 0 0,0 0 0,0 0 0,-1 0 0,1 0 0,0-1 0,0 1 0,-1 0 0,1 0 0,0 0 0,-1 0 0,1 0 0,-1 0 0,0 1 0,1-1 0,-1 0-1,0 0 1,1 0 0,-1 0 0,0 1 0,0-1 0,-1-1 0,0 2 53,1-1 1,-1 0-1,0 1 0,0-1 0,1 1 1,-1 0-1,0 0 0,0-1 0,0 1 1,0 0-1,0 0 0,-3 1 0,-1 0 165,0 1 1,0-1-1,0 1 0,0 1 0,1-1 0,-1 1 0,1 0 0,-7 4 1,3 0-134,1 1 0,0 0 0,0 0 0,0 1 0,1 0 0,-8 14 0,2 0 143,-18 41 0,13-26 25,12-27-250,1 0-1,0 0 0,1 0 1,-6 20-1,6-9-73,-5 25 223,8-42-259,1-1 0,0 1 0,0-1 0,0 1-1,1-1 1,-1 0 0,1 1 0,2 4 0,-3-7-45,0-1 1,1 1 0,0-1 0,-1 0-1,1 1 1,0-1 0,0 1-1,0-1 1,-1 0 0,2 0 0,-1 0-1,0 1 1,0-1 0,0 0-1,0 0 1,1-1 0,-1 1 0,0 0-1,1 0 1,-1-1 0,1 1-1,-1 0 1,1-1 0,-1 0 0,1 1-1,-1-1 1,1 0 0,-1 0-1,1 0 1,0 0 0,-1 0-1,1 0 1,2-1 0,4-1 54,0 0-1,0-1 1,0 0-1,0 0 1,8-6 0,1 1 55,-6 3-50,0 0 1,-1-1-1,0 0 1,0-1-1,0 0 1,-1 0 0,10-11-1,-16 15-43,0 0 0,-1 0 0,1-1 0,-1 1 0,0-1 0,0 1 0,0-1 0,0 0-1,-1 0 1,0 0 0,0 0 0,0 0 0,0 0 0,0 0 0,-1 0 0,0 0 0,1 0 0,-2 0 0,1-1 0,0 1 0,-1 0-1,0 0 1,-2-7 0,-3-4 64,0 0 0,-1 1 0,-1 0 1,-9-14-1,-42-52-78,4 8-532,45 59 30,-7-8-1451,16 20 1630,1 0-1,-1 0 1,1 0-1,-1 0 1,1 0-1,0 0 1,-1 0 0,1-1-1,0 1 1,0 0-1,0 0 1,0 0-1,0 0 1,0 0-1,0 0 1,0 0-1,0 0 1,0 0 0,1 0-1,-1 0 1,1-2-1,6-3-2171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1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59 3488,'-5'-9'1015,"5"8"-851,-1-1 0,0 1 0,0 0 0,1 0 0,-1 0 0,1 0-1,-1 0 1,1-1 0,0 1 0,-1 0 0,1 0 0,0-1 0,0 1-1,0 0 1,0-2 0,2-18 4362,-3 14-2007,-3 14-1233,1 6-1048,2-1 0,-1 1 0,2-1 0,0 1 0,1 15 0,0-12-24,5 47 668,25 113-1,-24-139-596,-4-19-127,-1 0 0,-1 1 0,-1 20 0,-1-10 549,1-29-685,-1 0 0,0 0 1,0 0-1,1-1 0,-1 1 1,0 0-1,1 0 0,-1-1 1,0 1-1,1 0 0,-1-1 1,0 1-1,1 0 0,-1-1 1,0 0-1,-4-4-3,1-1-1,0 0 1,0 0 0,0 0-1,1 0 1,0-1-1,0 0 1,0 1 0,-2-12-1,1 0-57,0-1 0,-1-29 0,4 33 45,2-1-1,0 1 0,0-1 0,1 1 1,1 0-1,1-1 0,6-16 1,-3 13 27,1 0 1,1 1 0,1 0 0,0 0 0,14-16 0,-20 29-10,0 0 1,1 1 0,-1-1 0,1 1-1,0 0 1,0 0 0,1 0-1,-1 1 1,1-1 0,0 1-1,0 1 1,9-4 0,-12 5-6,0 1 1,0-1-1,0 1 1,0 0-1,0-1 0,0 1 1,0 0-1,0 1 1,0-1-1,0 1 0,-1-1 1,1 1-1,0 0 1,0 0-1,0 0 0,-1 0 1,1 1-1,0-1 1,-1 1-1,1-1 0,-1 1 1,0 0-1,1 0 1,-1 0-1,0 0 0,0 0 1,-1 1-1,1-1 1,0 1-1,1 3 0,3 4 14,-2 0 0,1 0-1,-1 0 1,-1 1 0,0 0 0,4 19-1,-6-21 11,-1-1 0,1 1-1,-1-1 1,0 1 0,-1 0 0,0-1-1,-1 1 1,0-1 0,-4 12-1,4-13-23,-2-1 0,1 0-1,-1 0 1,1-1 0,-1 1-1,-1-1 1,1 0 0,-1 0-1,0 0 1,0-1 0,-8 6-1,1-3 30,1 0 0,-1 0 0,0-1 0,-22 7 0,32-12 8,6 1 88,14 1 288,24 1 168,-23-3-621,1 1 0,-1 1-1,0 1 1,0 0 0,20 8-1,-34-10-369,-1 0 0,0 0 1,0 1-1,0 0 0,4 3 0,1 3-3908,16 19-1,-7-7-1059,0-1 1967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1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1312,'0'0'421,"13"2"7705,-7-1-7681,3-2 234,0 0 1,0 0 0,0-1 0,12-4 0,21-4 145,52-2-633,-58 10-192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2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2144,'-5'3'6905,"-3"8"-4943,-2 4-1267,3-8-536,1 1 0,-1 0 1,2 1-1,-1 0 0,1 0 0,0 0 0,1 0 0,0 1 0,1-1 0,0 1 0,0 0 0,1 0 0,1 0 0,-1 1 0,1-1 0,1 0 0,0 0 1,1 1-1,0-1 0,0 0 0,1 0 0,4 12 0,-5-17-177,4 9 163,0 0-1,0-1 1,15 25-1,-19-35-104,1-1 1,-1 1-1,1-1 0,0 1 0,0-1 0,0 0 0,1 0 0,-1 0 0,0 0 0,1 0 0,0 0 0,-1-1 0,1 1 1,0-1-1,0 1 0,-1-1 0,1 0 0,0 0 0,0-1 0,0 1 0,0-1 0,1 1 0,-1-1 0,6 0 0,2-2-6,0-1 0,0 0 0,0 0-1,0-1 1,-1 0 0,0-1 0,13-7-1,3-5 216,33-27 0,-49 35-184,0 0-1,0-1 1,0 0-1,-2 0 0,12-17 1,-17 23-2,0-1 1,0 0-1,-1 0 1,1 0-1,-1 0 1,-1 0-1,1 0 1,-1 0-1,1-1 1,-2 1-1,1-1 1,0 1 0,-1-1-1,0 1 1,-2-11-1,1 11-28,-1 1-1,1 0 1,-1 0 0,0 0-1,0 1 1,-1-1 0,1 0 0,-1 1-1,0-1 1,0 1 0,0 0-1,0 0 1,0 0 0,-1 1-1,0-1 1,1 1 0,-1 0-1,0-1 1,0 2 0,0-1-1,0 0 1,-5 0 0,-2-1-47,0 0 0,-1 1 1,1 0-1,-1 1 0,1 0 0,-1 0 1,-12 3-1,7-1-311,0 2-1,-28 8 0,37-9-1619,0 1-1,-1 1 0,-14 8 0,17-4-504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2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1888,'0'-5'12800,"10"5"-12032,0-1-715,-1 0 1,0-1-1,1 0 1,-1 0 0,0-1-1,0 0 1,10-6-1,-7 4 195,-1 0-1,1 1 1,21-5-1,-25 8-195,1 1 0,-1 0 0,0 0 0,0 0 0,0 1 0,0 1 0,10 2 0,-7-4-1268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2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2560,'0'-1'39,"-1"1"0,1-1 0,0 1 0,0-1 0,1 0 0,-1 1 0,0-1 0,0 1 0,0-1 0,0 1 0,0-1 0,1 1 0,-1-1 0,0 1 0,0-1 0,1 1 0,-1-1 0,0 1 0,1-1 0,-1 1 0,0 0 0,1-1 0,-1 1 0,1-1 0,-1 1 0,1 0 0,-1 0 0,1-1 0,-1 1 0,1 0 0,-1 0 0,1-1 0,-1 1 0,1 0 0,-1 0 0,1 0 0,-1 0 0,1 0 0,0 0 0,-1 0 1,1 0-1,0 0 0,0 0 39,0 0 1,0 0 0,-1 0 0,1 0 0,0 0 0,0 0-1,-1 0 1,1 0 0,0-1 0,0 1 0,-1 0 0,1-1-1,0 1 1,-1 0 0,1-1 0,0 1 0,-1-1 0,1 1-1,0-1 1,0 0 0,3 13 4435,2 24-3065,-6 217 1452,0-83-6730,8-173-859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2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4896,'-7'-4'2414,"14"7"-774,-4-2-1492,-1 0 1,1 1-1,-1-1 1,1 1-1,-1-1 1,4 4-1,-4-1-12,1 1 0,-1-1 0,-1 1-1,1-1 1,0 1 0,-1 0 0,0-1 0,0 1 0,0 7 0,-1 3 382,-1 25 0,-2 66 1021,1 7-385,-1-69-799,-3 27-315,5-65-82,1-4 23,-1 0-1,1 0 0,0 0 1,-1 0-1,1-1 0,0 1 1,0 0-1,0 0 0,1 0 1,-1 0-1,1 2 0,0-2-204,-5 0-2768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6240,'-9'9'2816,"13"-18"-2464,-4 6 1024,0 6-832,5-3 544,0 5-608,-2-5-128,2 4-160,0 4-416,-5-5-1152,3 2 768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5472,'-3'-1'194,"-4"-3"1697,17 4 72,-9 0-1881,1 1 0,-1-1 0,1 1 0,-1 0 0,1 0 0,-1-1 0,1 1 0,-1 0 0,1 0 0,-1 1 0,2 1 0,13 14 139,-12-12-137,-1 0 0,0 1 0,0 0 0,0-1 0,0 1 0,-1 0 0,0 0 0,1 10 0,6 49 659,-8-8 435,-1-57-1167,0 1 1,0-1-1,1 0 0,-1 0 0,0 1 0,0-1 1,0 0-1,1 0 0,-1 1 0,0-1 0,0 0 1,1 0-1,-1 0 0,0 0 0,0 1 0,1-1 1,-1 0-1,0 0 0,1 0 0,-1 0 0,0 0 1,1 0-1,-1 0 0,0 0 0,0 0 0,1 0 1,-1 0-1,0 0 0,1 0 0,-1 0 0,0 0 1,1 0-1,-1 0 0,15-2 207,-11 1-134,31-6 267,-28 5-247,-1 1-1,1-1 0,0 1 1,-1 1-1,1-1 1,0 1-1,9 1 1,-11-1-4,-1 1 0,0 0 1,1 0-1,-1 0 0,0 1 1,0 0-1,1-1 0,-2 1 1,1 1-1,0-1 0,0 0 1,-1 1-1,1 0 0,-1 0 0,5 5 1,-6-6 6,0 0 1,0 1 0,0-1 0,-1 0-1,1 1 1,-1-1 0,1 1-1,-1 0 1,0-1 0,0 1-1,1 4 1,-2-5-28,0 0 0,0 0 1,0 0-1,0 0 0,0 0 0,-1 0 1,1 1-1,0-1 0,-1 0 0,0 0 1,0 0-1,1 0 0,-1-1 0,0 1 1,-3 3-1,1 0-29,-1-1 0,0 0 0,0 0 0,0 0 0,0-1 0,0 1 0,-1-1 0,0 0 0,0 0 0,0-1 0,0 1 0,0-1 0,0 0 0,-6 1 0,-10 2-461,1-1 0,-28 2-1,47-6 407,-7 0-1043,0 1 1,-1-1-1,-14-2 0,18 1 139,1 0 0,-1 0 1,1 0-1,0-1 0,-1 0 1,1 0-1,0 0 0,-6-3 0,0-1-1358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2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89 9632,'-13'-5'4384,"23"-2"-3840,-7-1 640,12 3-768,2-10-160,11 3-161,4-8-318,-2 3 127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1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6 308 4384,'0'0'58,"0"0"0,0 0 0,-1 0 1,1 0-1,0 0 0,0 0 0,0 0 0,-1 0 1,1 0-1,0 0 0,0 0 0,0 0 0,-1 1 1,1-1-1,0 0 0,0 0 0,0 0 0,0 0 1,-1 0-1,1 0 0,0 0 0,0 1 0,0-1 1,0 0-1,0 0 0,0 0 0,-1 0 0,1 1 1,0-1-1,0 0 0,0 0 0,0 0 0,0 1 1,0-1-1,0 0 0,0 0 0,0 0 0,0 1 1,0-1-1,0 0 0,0 0 0,0 0 0,0 1 1,0-1-1,0 0 0,0 0 0,0 0 0,0 1 1,0-1-1,1 0 0,-1 0 0,0 0 0,14 5 3779,21-3-1014,-24-3-2443,-1-1 0,1 0 0,-1-1 1,1 0-1,18-9 0,-4-1 47,24-15 0,-31 16-292,0-1 0,-1-1 0,0 0 0,-1-1 0,0-1 0,17-24-1,-28 34-110,0-1 0,-1 0-1,0 0 1,0 0 0,-1 0-1,5-15 1,-7 19-48,0 0 1,-1-1-1,1 1 0,-1 0 1,0 0-1,1 0 1,-1-1-1,-1 1 0,0-5 1,1 6 0,-1 1 1,1-1 0,-1 1 0,1-1 0,-1 1-1,0-1 1,0 1 0,0-1 0,0 1-1,0 0 1,0-1 0,0 1 0,0 0-1,0 0 1,-1 0 0,1 0 0,0 0-1,-1 0 1,1 0 0,-1 1 0,-1-2-1,-1 1-7,1 0-1,-1 0 0,0 0 0,1 1 0,-1-1 0,0 1 0,0 0 0,1 0 0,-1 0 0,0 0 0,-5 2 0,2-1-6,0 1-1,0 1 1,0 0-1,1-1 0,-10 7 1,1 1-1,0 0 1,0 1-1,-23 24 1,12-8 155,2 2 1,1 0 0,-21 34-1,41-58 24,0 1 0,0-1-1,0 1 1,1 0 0,-1 0-1,2 0 1,-1 0 0,-1 12-1,2-15-54,1-1 0,0 1 0,0 0 0,1-1 0,-1 1 0,0 0 0,1-1-1,0 1 1,-1-1 0,1 1 0,0-1 0,0 1 0,1-1 0,-1 1 0,0-1-1,1 0 1,0 0 0,-1 0 0,1 0 0,0 0 0,0 0 0,0 0 0,3 2-1,0-1 32,0 0-1,1-1 1,-1 1-1,1-1 0,0 0 1,-1 0-1,1-1 1,7 2-1,7-1 49,21 0 1,-30-2-117,275-10 621,-166-4-3694,-73 6 1183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50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334 704 2080,'8'0'-1167,"-2"-1"5433,-15 3 2933,-8 2-6098,-26 10 1,3-1-265,23-8-613,0 1-1,1 0 1,-1 1 0,1 1-1,1 0 1,-1 2 0,-13 10-1,21-14-128,0 1 0,0 0-1,1 1 1,0 0 0,1 0-1,-1 0 1,1 1 0,1-1-1,0 1 1,0 1 0,1-1-1,0 1 1,-4 15 0,6-14-48,0 0-1,0 0 1,1 0 0,0 1 0,1-1 0,1 0 0,2 21 0,-2-28-30,0-1 0,-1 1 0,1-1 0,1 0 1,-1 0-1,0 1 0,1-1 0,-1 0 0,1 0 1,0 0-1,0 0 0,1-1 0,-1 1 0,0 0 1,1-1-1,-1 0 0,1 0 0,0 1 0,0-2 0,0 1 1,0 0-1,0-1 0,0 1 0,1-1 0,-1 0 1,0 0-1,1 0 0,-1 0 0,7 0 0,-3-1 30,1-1-1,-1 1 1,0-1 0,0 0-1,0-1 1,0 0-1,0 0 1,0-1-1,0 1 1,-1-1-1,1-1 1,-1 1-1,0-1 1,0-1 0,0 1-1,7-8 1,5-6 13,-1 0 1,-1-1 0,21-31 0,-19 23 216,30-58 1,-43 73-263,0 1 0,0-2 1,-2 1-1,0 0 0,0-1 1,-1 0-1,1-24 0,-3 5 17,0 31-149,1 2 103,0-1 0,0 1 0,0 0-1,0 0 1,0 0 0,-1-1 0,1 1 0,0 0 0,0 0 0,-1 0-1,1 0 1,-1 0 0,1 0 0,0 2 0,2 3-25,7 8 108,-1 1-1,-1 0 0,0 1 0,10 30 1,-11-15 53,-1 0 0,2 44 0,-3-28 24,-2-17-62,-1 0 1,-2 0 0,-1 0-1,-1 0 1,-8 39 0,5-48-71,0 1 1,-2-1-1,-1 0 1,0-1-1,-1 0 1,-2 0-1,-22 33 1,12-25 82,-49 52 1,58-68-91,-1-2 0,0 1 0,0-1 1,-1-1-1,-1-1 0,-21 10 0,32-16-25,1-1 1,-1 0-1,-1 0 1,1-1-1,0 1 0,0-1 1,0 0-1,0 0 0,0 0 1,0 0-1,0-1 1,0 0-1,0 0 0,0 0 1,-6-2-1,8 2-7,0 0 1,0 0-1,0 0 0,0 0 1,0 0-1,0-1 0,0 1 1,0 0-1,0-1 0,1 0 1,-1 1-1,1-1 0,-1 0 1,1 0-1,0 0 0,-1 0 1,1 0-1,0 0 0,0 0 1,1 0-1,-1-1 0,0 1 1,1 0-1,-1 0 0,1-1 1,0 1-1,0 0 0,0-4 1,0 2 9,1-1 1,0 1 0,0-1 0,0 1-1,1 0 1,-1 0 0,1 0 0,0 0 0,0 0-1,0 0 1,5-6 0,-1 4-12,-1 0 1,1 1 0,0 0-1,0 0 1,14-9-1,2 2 8,0 1 0,2 1 0,23-7 0,-46 17 19,61-21 118,-1-2-1,-1-3 1,71-43 0,-115 58-114,-1 0 0,-1-1 0,0 0 0,-1-1 0,13-16 0,52-77 80,-68 92-56,3-5 45,-1-1 1,-1 0 0,15-40-1,-22 49-28,0 0 0,-1 0 0,-1-1 0,0 1 0,0-1 0,-1 1-1,-1-1 1,0 0 0,-2-17 0,1 24-43,0-1-1,0 1 1,-1-1 0,0 1-1,0 0 1,-1 0 0,1-1 0,-1 2-1,0-1 1,-1 0 0,-5-6-1,8 9-14,-1 1-1,1-1 0,-1 1 0,0-1 0,0 1 0,0 0 0,1 0 1,-1 0-1,0 0 0,0 0 0,0 0 0,-1 1 0,1-1 1,0 1-1,0-1 0,0 1 0,0 0 0,-1 0 0,1 0 0,0 0 1,0 0-1,0 0 0,-1 1 0,1-1 0,0 1 0,0-1 1,0 1-1,0 0 0,0 0 0,0 0 0,-3 2 0,1 0 0,0 0 0,1 0 0,-1 0 0,1 1 0,0-1 0,0 1 0,0 0 0,1 0 0,-1 0 0,1 0 0,0 0 0,0 0 0,-2 7 0,1 0-28,1-1 1,-1 1 0,1 0 0,0 16-1,1-2 14,2 0-1,0-1 1,1 1 0,2 0-1,0-1 1,12 34-1,-14-52 43,0 0 1,1 0-1,0-1 0,0 1 0,0-1 0,1 0 0,-1 0 0,1 0 0,0 0 0,1-1 1,-1 1-1,1-1 0,8 5 0,-6-5 17,1 0 0,0 0 0,0-1 0,0 1 0,0-2 0,0 1 0,1-1 0,17 1 0,-13-2 10,1 0 1,0-2 0,-1 1 0,1-2 0,-1 0 0,1-1-1,-1 0 1,0 0 0,0-2 0,0 0 0,-1 0-1,17-10 1,-13 4-1,-1-1 0,0-1 0,0 0 0,18-21 0,43-64 26,-54 63 1,-2 0 0,-1-1 1,-2-1-1,-2 0 0,15-52 1,-18 43-65,12-81-1,-8-50-83,-20-46 182,3 210-126,1 5-1,0-1 0,-1 1-1,0-1 1,-1 1 0,0 0 0,0-1-1,-1 1 1,-7-14 0,10 22 13,0-1 1,0 1 0,0 0 0,0 0 0,0 0-1,0-1 1,0 1 0,-1 0 0,1 0 0,0-1-1,0 1 1,0 0 0,-1 0 0,1 0-1,0 0 1,0-1 0,0 1 0,-1 0 0,1 0-1,0 0 1,0 0 0,-1 0 0,1 0 0,0 0-1,0 0 1,-1 0 0,1 0 0,0-1 0,0 1-1,-1 0 1,1 1 0,0-1 0,0 0-1,-1 0 1,1 0 0,0 0 0,0 0 0,-1 0-1,1 0 1,0 0 0,0 0 0,-1 1 0,-8 12-252,-4 23 68,13-36 193,-9 38 18,2 1 0,1 0 0,0 51 0,2-30-11,-1 13 92,5 79-1,2-123-18,1 1-1,1-1 1,2 0 0,1 0-1,16 43 1,-21-68-41,0 0 1,-1 0-1,1 0 0,1 0 0,-1 0 1,0 0-1,1-1 0,0 1 1,0-1-1,0 0 0,0 0 0,6 4 1,-6-5-6,0-1 1,0 0 0,1 1-1,-1-1 1,0-1 0,0 1 0,1 0-1,-1-1 1,1 0 0,-1 0-1,0 0 1,1 0 0,-1 0-1,0-1 1,1 1 0,-1-1-1,4-1 1,8-3 40,0-1 0,0-1 0,0-1-1,25-16 1,2-1-32,57-40 240,-32 22-292,-58 39 264,-8 11-36,-1 2-210,-1 1 73,0 0 0,0 0 0,-1-1 0,0 1 0,-4 11 0,-22 48 364,15-40-267,-1 6-87,7-15-59,-1 0 0,-1 0 0,0-1 0,-2 0 0,-17 22 0,27-39-27,0-1 1,0 1 0,-1-1 0,1 0 0,-1 1 0,1-1 0,-1 0 0,1 0 0,-1 0 0,1 0 0,-1 0 0,0 0 0,0-1 0,0 1 0,1-1 0,-1 1 0,0-1 0,0 1-1,0-1 1,0 0 0,-3 0 0,2-1-20,0 0-1,0 1 1,0-2-1,0 1 1,0 0-1,0 0 1,1-1-1,-1 0 1,0 1-1,1-1 1,0 0-1,-4-3 1,-1-3-10,1 1 1,0-1-1,0 0 1,1 0-1,0 0 1,0-1 0,-6-16-1,9 18 14,0 2 0,0-1 0,0 0 0,0 1-1,1-1 1,0 0 0,0 0 0,1 0 0,-1 0-1,2-10 1,-1 15-5,1 0 0,-1 0-1,1 0 1,-1 0-1,1 1 1,-1-1 0,1 0-1,0 0 1,-1 1 0,1-1-1,0 0 1,0 1 0,0-1-1,-1 1 1,1-1 0,0 1-1,0-1 1,0 1 0,0 0-1,0-1 1,0 1 0,1 0-1,28-5 143,-19 4-66,40-4 416,91 4 0,-28 2-354,63-15-365,-101 0-5510,-62 12 3255,-10 1 1531,-1 1 1,1-1 0,-1 0 0,1 0 0,-1 0 0,6-3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50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13 229 8736,'-13'-12'3232,"26"9"-2528,24-6-192,-7 4 1760,25-3-1344,13-7 479,3-5-831,1-5-352,-1-1-128,21-3-320,14 4 128,7 2-4031,-5 3 2239,0 12-5152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53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10 992,'2'-3'376,"4"5"-316,8 3 48,12-18 14577,-29 19-14880,-5 18 671,0 1-1,2 0 1,1 1 0,-2 39-1,4-39-192,-47 346 2112,41-326-2013,-3 24 191,-14 73 132,9-63-728,-17 56-35,29-116 51,3-15 31,0 0-1,1 0 1,0 0 0,-1 11 0,2-15-10,0-1 1,0 1-1,0-1 1,0 0 0,0 1-1,0-1 1,0 1 0,0-1-1,0 1 1,0-1-1,-1 0 1,1 1 0,0-1-1,0 1 1,0-1 0,-1 0-1,1 1 1,0-1-1,-1 0 1,0 1 0,0-2 415,3-5-181,9-21-104,0-2 0,-2 0 0,7-42 0,1 2-85,-6 28-159,26-61 0,-30 87 67,0 1 0,1-1 0,1 1 1,0 1-1,1 0 0,1 0 0,12-11 0,-15 16 23,17-16-92,-24 23 84,1-1-1,0 1 1,-1 0 0,1 0-1,0 0 1,0 0-1,-1 0 1,1 0 0,0 1-1,0-1 1,0 0-1,2 1 1,-3 0 23,0 0 1,0 0-1,0 0 1,-1 0-1,1 0 0,0 0 1,0 1-1,0-1 1,0 0-1,-1 1 0,1-1 1,0 0-1,0 1 1,-1-1-1,1 1 0,0-1 1,-1 1-1,1 0 1,0-1-1,-1 1 0,2 1 1,-1 0 1,0 0 0,0 0 0,0 0 0,-1 0 0,1 0 1,-1 0-1,1 1 0,0 2 0,-1 5 62,0-1 1,0 1-1,-2 9 0,2-19-69,-5 39 170,-1 3-103,-1 59 1,7-88-27,1 0-1,0 0 1,1 0-1,0 0 1,1 0 0,1 0-1,0-1 1,10 23 0,-12-32-28,0 1-1,0-1 1,0 0 0,1 0 0,-1-1 0,1 1 0,-1 0 0,1-1 0,0 1 0,0-1 0,0 0 0,0 0 0,1 0 0,3 1 0,-1-1-12,0 0 0,0 0 0,0-1 1,0 0-1,0 0 0,0-1 0,0 1 0,7-2 0,0 0 6,0-1-1,0 0 1,0-1-1,-1 0 0,1-1 1,-1-1-1,18-9 1,-19 8 19,1-2 0,-2 1 1,1-1-1,-1-1 0,10-10 1,40-53 289,-59 71-308,10-16-29,0 0-1,-1-1 0,13-31 1,-15 30 49,-5 12 16,0 0 0,-1 0 0,0-1 1,0 1-1,1-10 0,-3 15-62,0-1 0,0 0 0,1 1 0,-1-1 0,-1 1 0,1-1 0,0 1 0,-1-1 0,1 1 0,-1-1 0,0 1 0,1-1 0,-1 1 0,-1 0 0,1-1 0,0 1 0,0 0 0,-1 0 0,-2-3 0,3 4-1,0 1 1,0-1 0,-1 0 0,1 1 0,0-1 0,0 1 0,-1-1-1,1 1 1,0 0 0,-1-1 0,1 1 0,-1 0 0,1 0 0,0 0 0,-1 0-1,1 0 1,-1 0 0,1 0 0,0 1 0,-1-1 0,1 0 0,0 1-1,-1-1 1,1 1 0,0 0 0,0-1 0,0 1 0,-1 0 0,1 0 0,-1 1-1,-1 0 7,-1 1-1,1 0 1,0 0-1,0 0 1,0 0-1,0 1 1,0 0-1,-2 4 1,-1 6 19,1 0 0,0-1 0,1 2 0,0-1 0,2 0 0,-1 1 0,2-1 0,0 1 0,2 25 0,0-25 9,1 1 0,8 24 1,-8-32-15,0-1 1,1 0-1,0 0 1,0 0-1,1 0 1,0 0-1,6 7 1,-9-13 8,0 1-1,0-1 1,1 0 0,-1 1 0,1-1-1,-1 0 1,1 0 0,-1 0-1,1 0 1,0 0 0,0 0 0,-1 0-1,1-1 1,0 1 0,0-1 0,0 1-1,0-1 1,0 0 0,0 1-1,0-1 1,0 0 0,0 0 0,0-1-1,0 1 1,-1 0 0,1-1 0,0 1-1,0-1 1,0 1 0,0-1-1,0 0 1,-1 0 0,1 0 0,0 0-1,2-2 1,5-5 68,0 1 1,0-1-1,-1-1 1,12-15-1,-14 17-40,50-57 88,3 3 0,117-94 0,-136 120-427,-39 35 118,0 0 85,5 4 84,0 0 0,0 0 0,0 0 0,-1 0 0,0 1 0,0 0-1,0 0 1,-1 1 0,0-1 0,5 8 0,1 0 65,12 18-27,28 33 364,-27-33-124,-19-25-236,0 0 1,0-1 0,1 1 0,-1-1 0,1 0-1,0 0 1,8 6 0,-10-10-25,-1 0 0,0 0-1,1-1 1,-1 1 0,1 0 0,-1-1 0,1 0 0,-1 1 0,1-1 0,-1 0-1,1 0 1,-1 0 0,1-1 0,-1 1 0,1-1 0,3-1 0,2 0 25,0-1 0,0 0 0,12-7 0,-2-2 31,29-22-1,-9 5-13,-12 11 15,83-57-217,-101 71 185,-1-1 0,0 0 1,0-1-1,0 0 0,0 0 0,8-10 1,-15 16-32,0-1 1,1 1 0,-1-1-1,0 1 1,0-1 0,1 1-1,-1-1 1,0 1 0,0-1 0,0 1-1,1-1 1,-1 1 0,0-1-1,0 1 1,0-1 0,0 0-1,0 1 1,0-1 0,0 1 0,0-1-1,0 1 1,-1-1 0,1 1-1,0-1 1,0 0 0,-1 0-1,1 0 4,-1 1 0,0-1 0,0 0-1,1 1 1,-1-1 0,0 0 0,0 1-1,0-1 1,0 1 0,0-1 0,0 1-1,0 0 1,-1-1 0,-2 0-3,-1 0 1,1 0-1,-1 1 1,1 0-1,-7 0 1,1 1-43,0 0 1,0 1 0,0 0 0,0 1-1,0 0 1,0 0 0,1 1 0,0 1 0,-12 6-1,16-8 44,1 0 0,-1 1 1,1-1-1,0 1 0,0 0 0,1 0 0,-1 0 0,1 1 0,-1-1 0,1 1 0,1 0 0,-1 0 0,1 0 0,0 0 0,0 0 0,0 1 0,1-1 0,0 1 0,-1 5 0,1 2 97,1-1 1,0 1-1,1 0 0,0-1 0,1 1 1,0-1-1,5 16 0,-5-22-62,1 1 1,-1-1-1,1 1 0,0-1 0,1 0 1,-1 0-1,1-1 0,1 1 0,-1-1 1,1 0-1,-1 0 0,1 0 1,1-1-1,9 8 0,-10-11-18,-1 1 0,0 0 0,0-1 0,1 0 0,-1 0-1,1 0 1,-1 0 0,1-1 0,0 0 0,-1 0 0,1 0 0,-1-1 0,1 1-1,-1-1 1,7-2 0,8-2-267,0-2-1,21-11 0,-26 12-329,-13 6 550,7-4-942,-1 1 0,1 0 0,11-2 0,-16 4 583,-1 1 0,0 0 0,0 0-1,1 0 1,-1 0 0,0 0 0,0 0 0,1 0 0,-1 1 0,0-1-1,0 1 1,0 0 0,1-1 0,-1 1 0,0 0 0,0 0 0,3 3 0,-1 0-662,1 0 0,-1 1 1,0 0-1,0 0 1,0 0-1,-1 1 1,0-1-1,0 1 1,0 0-1,-1-1 1,4 12-1,-1 7-1373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54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1 9376,'-5'0'3488,"2"5"-2720,3 6-192,0 1 2847,-10 5-1983,6 3 544,-6 3-1184,-8 0-160,1 5-352,-1 6-352,0-3 32,-5 9-480,1 8 256,-1 7-5216,4 5 2977,3-19-5505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35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 1568,'-2'9'17792,"-3"5"-12993,-5 16-7721,8-17 4730,-35 396 21,37-395-1833,-1 43 9,1-51 42,1 0 0,-1 0 1,2 0-1,-1 0 0,1-1 0,0 1 0,2 6 1,-2-10-19,-1 0 1,0 1 0,1-1-1,-1 0 1,1 0 0,0-1-1,-1 1 1,1 0 0,0-1 0,0 1-1,0-1 1,0 1 0,0-1-1,1 0 1,-1 0 0,0 0-1,1 0 1,-1 0 0,1-1 0,-1 1-1,0-1 1,1 1 0,-1-1-1,1 0 1,-1 0 0,1 0-1,-1 0 1,5-2 0,5 0 43,-1-1 0,1 0 0,-1-1 0,17-8 0,9-7 91,62-43 1,-25 14-206,-56 37-364,-8 5 599,0-1 1,0 2-1,14-6 0,-21 10-468,-1 0 1,0 0 0,1 0-1,-1 1 1,1-1-1,0 1 1,-1 0-1,1 0 1,-1 0-1,1 0 1,-1 0 0,1 0-1,0 1 1,-1-1-1,1 1 1,-1 0-1,0 0 1,1 0 0,-1 0-1,3 2 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36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72 2656,'-4'2'8576,"-1"4"-4200,-11 18-3421,11-16 279,-10 12-528,-1-1 0,-30 29 0,24-27-330,-21 27-1,18-14-60,1 0-1,-37 72 1,49-86 108,12-20-417,0 0 1,0 0-1,0 0 1,0 0-1,0 0 1,0 0 0,0 0-1,0 0 1,-1 0-1,1 1 1,0-1-1,0 0 1,0 0-1,0 0 1,0 0 0,0 0-1,0 0 1,0 0-1,0 0 1,0 0-1,0 0 1,0 0-1,0 0 1,-1 0-1,1 0 1,0 0 0,0 0-1,0 0 1,0 0-1,0 0 1,0 0-1,0 0 1,0 0-1,0 0 1,0 0-1,-1 0 1,1 0 0,0 0-1,0 0 1,0 0-1,0 0 1,0 0-1,0 0 1,0 0-1,0 0 1,0 0 0,0 0-1,0 0 1,0 0-1,-1 0 1,1 0-1,0-1 1,0 1-1,0 0 1,0 0-1,0 0 1,0 0 0,0 0-1,2-14 396,3 0-371,0-1 0,10-17-1,5-14-21,30-58 292,-23 52-138,-15 25-67,-2 0 0,11-41 0,-19 49 240,-1-24 0,7 55-317,0 0 1,1-1-1,19 21 1,-16-20-66,28 30 213,-18-21 9,-2 2-1,20 26 0,0 6 428,-39-54-331,-23-1 400,-139-26-741,118 20-241,-40-1-1302,71 7-707,1 0-1,-20 4 1,20 0-406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39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99 659 3904,'-1'-1'226,"1"1"0,0-1 0,-1 0 0,1 1 0,0-1 1,0 0-1,0 1 0,0-1 0,-1 0 0,1 1 0,0-1 0,0 0 0,0 0 0,4-6 5644,-6 20-4025,-5 17-370,-11 36-620,-5 8 140,-8 23 58,27-87-954,0 1 1,1-1-1,1 1 0,-1 0 0,1 13 1,1-20-57,1-1 0,1 1 0,-1 0 0,0-1 1,1 1-1,0-1 0,0 0 0,0 1 0,1 3 1,-1-6-25,0 1 1,1 0 0,-1 0 0,0-1 0,0 1 0,1 0 0,-1-1 0,1 1-1,0-1 1,-1 0 0,1 1 0,0-1 0,0 0 0,-1 0 0,1 0 0,3 0-1,-3 0 15,1-1 1,-1 1-1,1-1 0,-1 0 0,1 0 0,-1 0 0,1 0 0,-1 0 0,1-1 0,-1 1 0,1-1 1,-1 0-1,0 1 0,1-1 0,-1 0 0,0 0 0,0-1 0,0 1 0,0 0 0,0-1 0,0 0 1,0 1-1,2-3 0,2-2-5,0-1 0,0 0 0,-1 0-1,1 0 1,5-12 0,-3 3 22,-2-1 0,0 0 0,7-32 0,4-10-175,-10 87-412,1 4 619,24 50-6,-25-65 33,-6-14-83,0-1 0,0 0-1,0 0 1,0 0 0,0 0 0,1 0 0,-1 0 0,1 0 0,-1 0 0,1 0 0,0-1 0,2 3 0,-3-4-13,0 1 0,0-1 0,0 0 1,0 1-1,0-1 0,1 0 0,-1 0 0,0 0 1,0 0-1,0 0 0,0 0 0,0 0 1,1 0-1,-1 0 0,0-1 0,0 1 1,0 0-1,0-1 0,0 1 0,0-1 1,0 1-1,0-1 0,0 0 0,0 1 0,2-2 1,3-3 32,0-1-1,0 1 1,0-1 0,-1 0 0,1-1 0,-1 1 0,-1-1 0,5-7 0,26-64 137,-30 66-182,39-114 22,-38 110-48,-4 5 22,1 0 0,0-15 0,2-6 2,-4 4 1,-1 16-359,2 10 341,0 1 0,0-1 0,-1 1-1,1 0 1,0 0 0,1 0 0,-1 0 0,0 0 0,0 0 0,0 0-1,0 1 1,1-1 0,3 1 0,9-1 87,1 0-1,-1-1 1,1-1-1,24-8 1,61-26 283,-97 36-345,7-4 23,-1 1-1,1-1 0,-1-1 1,0 0-1,-1 0 0,0-1 1,0 0-1,0-1 0,-1 0 0,0 0 1,0-1-1,-1 0 0,0 0 1,-1-1-1,0 0 0,0 0 1,-1 0-1,6-17 0,-5 7 2,0 0 1,-2-1-1,0 0 0,-1 0 0,0-22 0,-7-107 89,4 141-173,-3-49-194,2 54 162,-1 7 34,-2 10 24,4-13 26,-67 372 704,43-254-394,-74 288 447,65-314-442,32-88-310,0 0 54,0-1 0,0 1 0,0-1 1,0 1-1,-1-1 0,1 1 0,-1-1 0,0 0 1,-3 4-1,22-39 400,126-240-582,-141 267 101,1 1 0,0-1 1,0 1-1,0-1 0,6-5 1,-8 9 20,-1 1-1,1-1 1,-1 1 0,1-1 0,0 1 0,-1-1-1,1 1 1,0-1 0,-1 1 0,1 0 0,0-1 0,-1 1-1,1 0 1,0 0 0,0-1 0,0 1 0,-1 0 0,1 0-1,0 0 1,0 0 0,-1 0 0,1 0 0,0 0-1,0 0 1,0 1 0,-1-1 0,1 0 0,0 0 0,0 1-1,-1-1 1,1 0 0,0 1 0,-1-1 0,1 0 0,0 1-1,-1-1 1,1 1 0,-1 0 0,1-1 0,-1 1-1,1-1 1,-1 1 0,1 0 0,-1-1 0,0 1 0,1 0-1,-1 0 1,5 9-40,-1 0 0,0 0-1,-1 0 1,3 14 0,-1-5 114,4 22 78,-6-26-122,8 24-1,-3-13-22,-8-21 13,1-1-1,0 1 0,1-1 1,-1 0-1,1 0 0,0 1 1,0-1-1,0 0 1,0-1-1,1 1 0,-1 0 1,6 5-1,-6-8-17,0 0 0,1 0 0,-1 0 0,0 0-1,0 0 1,1-1 0,-1 1 0,0-1 0,1 1 0,-1-1 0,1 0 0,-1 0-1,0 0 1,1 0 0,-1-1 0,0 1 0,1-1 0,-1 1 0,0-1-1,1 0 1,-1 0 0,2-1 0,6-3 25,0 0-1,-1 0 1,14-10 0,-8 3 33,-1 1 0,0-2 0,0 0 0,21-27 0,-30 32-58,0 1 0,-1 0-1,1-1 1,-1 0 0,-1 0-1,1 0 1,-1 0 0,-1 0-1,0-1 1,0 1 0,0-1-1,-1-13 1,-1 18 18,0 1-1,-1-1 1,0 0 0,0 1-1,0-1 1,-2-5 0,2 8-21,1 0 1,0 1-1,0-1 0,0 0 1,-1 1-1,1-1 1,0 0-1,-1 1 0,1-1 1,0 1-1,-1-1 1,1 1-1,-1-1 0,1 1 1,-1-1-1,1 1 1,-1-1-1,0 1 0,1-1 1,-1 1-1,1 0 1,-1-1-1,0 1 0,1 0 1,-1 0-1,0 0 1,1-1-1,-1 1 1,0 0-1,0 0 0,1 0 1,-1 0-1,0 0 1,1 0-1,-1 0 0,0 0 1,0 1-1,1-1 1,-1 0-1,0 0 0,0 1 1,-3 2-31,0 0 1,0 1-1,1-1 0,0 1 1,0 0-1,0 0 0,0 0 1,0 0-1,1 1 1,0-1-1,0 1 0,0-1 1,0 1-1,1 0 1,0-1-1,0 1 0,0 0 1,0 7-1,0-2 35,1 0 1,0 1-1,0-1 0,1 0 1,0 0-1,1 0 0,1 0 1,3 13-1,-3-16 10,1 1 0,-1-2 0,1 1-1,0 0 1,1-1 0,-1 0 0,1 0-1,1 0 1,-1 0 0,1-1 0,0 0 0,0 0-1,0-1 1,13 7 0,-14-8 6,0-1 0,0 0 1,0 0-1,0-1 0,0 1 0,0-1 1,1 0-1,-1-1 0,0 1 0,1-1 1,-1 0-1,0-1 0,1 1 0,-1-1 1,0 0-1,0 0 0,1-1 1,-1 1-1,0-1 0,0 0 0,-1-1 1,7-3-1,1-2 13,-1-1 0,1-1-1,-2 0 1,0 0 0,17-23 0,36-63 44,-53 80-96,-6 10 66,0 0 0,-1 0 0,0-1 0,0 1 0,4-13-1,-6 14-90,0 2-6,0 7 10,2 5 13,-1 1 14,0 0 1,-1 0-1,0 0 1,-1 0-1,-1 17 0,1 0 224,-9 45-157,9-51-39,-6 40-1,6-46-60,0-13 57,0-1 0,0 1 0,0 0 0,0 0 1,0 0-1,-1-1 0,1 1 0,0 0 0,-1 0 0,1-1 1,-3 4-1,1-2-123,4-5 308,6-8 178,-6 7-418,11-15 27,-1-2 0,-1 0 0,14-35 0,-5 11-48,-7 14 26,-10 22 39,0-1 1,1 1-1,0 0 1,9-12-1,-13 20 8,1-1 1,-1 1-1,0-1 1,0 1-1,1-1 0,-1 1 1,0 0-1,1-1 0,-1 1 1,1 0-1,-1-1 0,0 1 1,1 0-1,-1 0 0,1-1 1,-1 1-1,1 0 0,-1 0 1,1 0-1,-1 0 0,1 0 1,-1-1-1,1 1 1,-1 0-1,1 0 0,0 1 1,0-1-6,0 0 0,-1 1 0,1-1 1,0 1-1,-1-1 0,1 1 1,-1-1-1,1 1 0,-1 0 1,1-1-1,-1 1 0,1 0 0,-1-1 1,0 1-1,1 1 0,2 5-36,-1 0-1,0 0 0,1 8 1,-2-10 6,5 32-65,-6-27 67,1-1-1,1 0 1,0 0-1,0 0 1,1 0 0,0 0-1,0-1 1,1 1 0,6 9-1,-9-17-296,0 0-1,1 0 1,-1 1 0,0-2-1,1 1 1,-1 0 0,1 0-1,-1 0 1,1-1 0,-1 1-1,1-1 1,0 1 0,-1-1-1,1 0 1,0 1 0,3-1-1,31-1-5923,-23 0 3821,25 0-1387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41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6 928 2912,'-5'0'6869,"6"2"-6688,0-1 0,-1 1 0,1 0 0,0-1 0,0 1 0,-1 0 0,1 0 0,-1-1 0,1 4 0,-1-2 110,2 4 403,3 7 989,-5-14-1657,0 0-1,0 0 1,0 1 0,0-1 0,0 0-1,1 0 1,-1 0 0,0 0 0,0 0-1,0 0 1,1 1 0,-1-1-1,0 0 1,0 0 0,0 0 0,1 0-1,-1 0 1,0 0 0,0 0 0,0 0-1,1 0 1,-1 0 0,0 0-1,0 0 1,0 0 0,1 0 0,-1 0-1,0 0 1,0 0 0,1 0 0,-1 0-1,0-1 1,0 1 0,0 0 0,0 0-1,1 0 1,-1 0 0,0 0-1,0 0 1,0-1 0,0 1 0,1 0-1,-1 0 1,0 0 0,0 0 0,0-1-1,0 1 1,0 0 0,0 0 0,0 0-1,0-1 1,0 1 0,1 0-1,-1-1 1,7-11 266,0-1 0,-1 0 0,0-1-1,5-16 1,-4 8-140,21-49 296,61-109 0,-68 142-413,51-95 503,-62 109-289,0 1-1,-1-1 1,9-46 0,-16 63-108,0-4 4,-8 22-373,-21 68 279,0 3 362,1-19-120,3 1-1,-14 67 0,29-95-139,2 1-1,1 0 1,2 0-1,2 0 1,4 49-1,-3-81-120,1 0-1,0 0 1,0 1-1,1-1 0,-1 0 1,1 0-1,0-1 0,6 10 1,-7-13-16,-1 1 0,1-1-1,0 0 1,0 0 0,0 0 0,0 0 0,1 0 0,-1 0 0,0 0-1,0 0 1,1 0 0,-1 0 0,0-1 0,1 1 0,-1 0 0,1-1-1,-1 1 1,1-1 0,-1 0 0,1 0 0,-1 1 0,1-1 0,-1 0-1,1 0 1,-1 0 0,1 0 0,-1-1 0,1 1 0,-1 0 0,1-1-1,-1 1 1,1-1 0,-1 1 0,1-1 0,1-1 0,3-2 15,-1 1 0,1-1 0,-1-1 0,0 1 0,0-1 0,8-9 0,26-41 40,93-161 60,-81 130-161,-32 53 79,-2-1 1,-1-1-1,16-52 1,18-110 159,-38 148-211,-3 8 66,0 1 0,4-83 0,-13 122-77,0 1-1,1-1 1,-1 0 0,0 1-1,0-1 1,0 1-1,0-1 1,0 0 0,0 1-1,0-1 1,0 0-1,-1 1 1,1-1-1,0 1 1,0-1 0,0 1-1,-1-1 1,1 0-1,0 1 1,-1-1 0,1 1-1,-1-1 1,0 1-1,1 0 0,-1 1 0,1-1 1,-1 1-1,1-1 0,-1 1 0,1-1 1,-1 1-1,1-1 0,0 1 0,-1 0 1,1-1-1,0 1 0,-1-1 0,1 2 1,-12 30-67,-21 108 237,-32 109 732,30-146-673,-53 193 165,81-266-300,3-13-20,0 1 0,1 0 0,0 20 0,3-37-43,0-1-1,0 1 1,0 0-1,0 0 1,0-1-1,0 1 1,0 0-1,0 0 1,1-1-1,-1 1 1,0 0-1,0 0 1,1-1-1,-1 1 1,0-1-1,1 1 1,-1 0-1,1-1 1,-1 1-1,1-1 1,-1 1-1,1-1 1,-1 1-1,2 0 1,-1-3-2,1 1 0,-1-1 0,1 0 0,-1 0 0,0 0 0,0 0 0,0 0 0,0 0 0,-1 0 1,2-3-1,-1 1 68,10-21 95,18-48-81,-18 45-98,1 2 0,1 0 0,1 0 0,2 1 0,20-26 0,-36 51 1,4-6-52,0 1 0,1-1 1,-1 1-1,1 0 0,9-7 0,-13 11 53,-1 1-1,1 0 1,-1 0-1,1-1 1,-1 1-1,1 0 0,-1 0 1,1 0-1,-1 0 1,1-1-1,-1 1 1,1 0-1,-1 0 1,1 0-1,-1 0 1,1 0-1,-1 1 1,1-1-1,0 0 1,-1 0-1,1 0 1,-1 0-1,0 1 0,2-1 1,9 12-56,-9-7 14,1 0-1,-1 0 1,0 0 0,1 8 0,18 121 310,-2-2-135,-17-126-118,0 1 1,0-1-1,0 0 1,6 11 0,-8-16-17,1 1 1,0-1-1,0 0 1,0 1-1,0-1 1,0 0-1,0 0 1,0 0-1,0 0 1,1 0 0,-1 0-1,0 0 1,1 0-1,-1 0 1,0 0-1,1-1 1,-1 1-1,1-1 1,-1 1 0,1-1-1,-1 1 1,1-1-1,0 0 1,-1 0-1,3 0 1,1-1 1,-1 0 1,1 0-1,-1 0 1,1-1-1,-1 1 0,1-1 1,-1-1-1,0 1 1,0 0-1,0-1 1,6-5-1,2-4 4,21-24 0,-25 26 45,154-197 294,-155 196-306,12-21 0,-16 28-33,-1 0-1,-1 0 1,1-1-1,-1 1 1,0-1-1,0 1 1,0-1-1,0-6 1,-1 10-13,0 0 0,0 1 0,0-1 0,0 1 0,0-1 0,0 1 0,0-1 0,0 1 0,0-1 0,0 0 0,-1 1 0,1-1 0,0 1 0,0-1 0,-1 1 0,1-1 0,0 1 0,-1 0 1,1-1-1,0 1 0,-1-1 0,1 1 0,-1 0 0,1-1 0,-1 1 0,1 0 0,-1-1 0,1 1 0,-1 0 0,1 0 0,-1 0 0,1-1 0,-1 1 0,1 0 0,-1 0 0,1 0 0,-1 0 0,1 0 0,-1 0 0,0 0 0,1 0 0,-1 0 0,1 0 0,-1 0 0,1 0 0,-2 1 1,-1 0-27,0 0 0,1 0 1,-1 0-1,0 0 1,0 0-1,-4 4 1,0 1 30,-1 1 0,1 0 0,1 0 0,-1 1 0,1-1 1,1 1-1,-1 1 0,1-1 0,1 1 0,0 0 1,0 0-1,-5 19 0,8-26-3,1 0 1,-1 1 0,1-1-1,0 1 1,-1 0-1,1-1 1,0 1-1,1-1 1,-1 1 0,0-1-1,1 1 1,-1-1-1,1 1 1,0-1-1,0 0 1,0 1-1,0-1 1,0 0 0,0 0-1,3 3 1,-2-3 18,0 0 0,0 0 0,0 0 1,1 0-1,-1 0 0,1 0 0,-1-1 1,1 1-1,0-1 0,0 0 0,-1 0 0,1 0 1,0 0-1,0 0 0,0-1 0,5 1 1,3 0-54,0-1 1,0-1-1,0 1 1,0-2-1,16-3 1,51-21-5128,-49 15 981,16-1-3458,-22 8 4709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42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88 6880,'-9'-8'3136,"33"-9"-2720,-8 6 544,8 7-608,12-9 544,9 6-480,13-6-160,5 6-160,0-1-224,1 8 64,-3 0-448,-6 3 256,11-3-4384,-3 9 2560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45.9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1118 2496,'-7'5'690,"6"-4"-416,0-1 0,1 1 0,-1-1 1,0 1-1,0 0 0,0-1 0,1 0 0,-1 1 0,0-1 0,-5 1 4753,15-21-2771,43-99 85,9-20-738,-45 107-1237,2 1-1,28-38 0,-35 55-184,0 0 1,20-18-1,-31 32-162,1 0 1,-1-1-1,1 1 0,-1-1 0,0 1 0,1-1 1,-1 1-1,1 0 0,-1-1 0,1 1 0,0 0 1,-1 0-1,1-1 0,-1 1 0,1 0 0,-1 0 1,1 0-1,0 0 0,-1 0 0,1-1 0,0 1 1,-1 0-1,1 1 0,-1-1 0,1 0 0,0 0 1,-1 0-1,1 0 0,-1 0 0,1 1 0,0-1 1,-1 0-1,1 0 0,-1 1 0,1-1 0,-1 0 1,1 1-1,-1-1 0,1 1 0,-1-1 0,0 1 1,1-1-1,-1 1 0,0-1 0,1 1 0,-1-1 1,0 1-1,1-1 0,-1 1 0,0-1 0,0 1 1,0 0-1,0-1 0,1 2 0,1 4 120,-1 0-1,0 1 1,2 11-1,-3-15-105,9 140 489,-9-111-485,3 72 92,-3-94-76,0-8 27,1-5 139,15-58 56,-11 38-237,1 0-1,1 0 1,1 1 0,13-26 0,-10 30-91,0 0 0,0 1 0,19-20 0,-23 30 9,-1 0-1,1 1 1,0 0-1,0 0 1,1 1-1,-1 0 1,1 0 0,0 1-1,16-7 1,-21 11 46,-1-1 0,1 1 0,-1 0 0,1-1 0,-1 1 1,1 0-1,0 1 0,-1-1 0,1 0 0,-1 1 0,1-1 0,-1 1 0,1 0 1,-1 0-1,0 0 0,1 0 0,-1 0 0,0 1 0,0-1 0,0 1 1,0-1-1,0 1 0,0 0 0,0-1 0,-1 1 0,4 4 0,0 1 30,0 1-1,0 0 1,-1 0-1,0 0 0,0 0 1,3 12-1,21 95 156,-15-63-136,-11-38-7,1-1 0,0 0 0,1-1 0,0 1-1,11 21 1,-14-33-35,4 7 56,0 0 0,0-1 0,1 1-1,9 8 1,-14-14-58,1-1-1,0 1 0,0 0 0,1-1 0,-1 0 1,0 1-1,0-1 0,1 0 0,-1 0 0,1 0 0,-1-1 1,1 1-1,-1-1 0,1 1 0,-1-1 0,1 0 1,-1 0-1,1 0 0,-1 0 0,1 0 0,3-1 1,-1-1 8,1 0 0,-1 0 1,0-1-1,0 1 1,0-1-1,0 0 0,0-1 1,0 1-1,-1-1 0,0 0 1,0 0-1,0 0 0,0-1 1,-1 1-1,6-10 1,3-7 19,-1 0 0,12-32 1,-15 31 47,-1-1-1,5-24 1,-9 35-34,-2 1-1,1-1 0,-2 1 0,1-1 1,-1 1-1,-3-16 0,3 27-55,0-1 0,0 0 0,0 0 0,0 0 0,0 1 0,0-1 0,-1 0 0,1 0 0,0 1 0,0-1 0,-1 0 0,1 1 0,-1-1 0,1 0 0,0 1 0,-1-1 0,1 1 0,-1-1 0,1 0 0,-1 1 0,0-1 0,1 1 0,-1 0 0,0-1 0,1 1 0,-1-1 0,0 1 0,1 0-1,-1 0 1,0-1 0,0 1 0,1 0 0,-1 0 0,0 0 0,0 0 0,1 0 0,-1 0 0,0 0 0,0 0 0,0 0 0,-1 1-13,-1 0-1,1-1 1,0 1-1,0 0 0,1 0 1,-1 0-1,0 1 1,0-1-1,0 0 1,1 1-1,-1-1 0,1 1 1,-2 1-1,-2 5-6,0 0-1,1 0 1,0 0 0,0 0-1,1 0 1,0 1-1,1 0 1,-3 16 0,2-6 0,1 1 1,2 37 0,2-37-20,1-1 0,8 31 1,-10-48 43,0 3 15,1-1-1,-1 1 1,1-1-1,0 0 1,0 0-1,1 0 1,-1 0-1,1 0 1,0 0-1,0 0 1,0-1-1,0 0 1,7 6 0,-8-8 0,-1 0 1,1 0 0,0 0 0,0-1 0,-1 1-1,1 0 1,0-1 0,0 1 0,0-1 0,0 0-1,0 1 1,0-1 0,0 0 0,0 0 0,0 0-1,-1 0 1,1-1 0,0 1 0,0-1-1,0 1 1,0-1 0,0 1 0,-1-1 0,1 0-1,0 0 1,0 0 0,-1 0 0,1 0 0,-1 0-1,1-1 1,-1 1 0,1 0 0,-1-1 0,0 1-1,2-3 1,9-13 33,0-1-1,-1 0 0,9-21 0,-13 23-12,20-38 175,44-78 30,-53 96-287,-25 54-68,1 1 0,1 0 1,-4 31-1,-2 64-120,10-102 230,0 4 106,0-1 0,4 28 0,-3-43-98,0 1 0,0-1 0,0 0 0,0 1 0,0-1 1,0 0-1,0 1 0,0-1 0,0 0 0,1 1 0,-1-1 0,0 0 1,0 1-1,0-1 0,1 0 0,-1 0 0,0 1 0,0-1 0,1 0 1,-1 0-1,0 1 0,0-1 0,1 0 0,-1 0 0,0 0 0,1 1 1,-1-1-1,0 0 0,1 0 0,-1 0 0,1 0 0,12-4 155,-9 1-101,0 0 0,0 0 1,0-1-1,4-3 0,13-21 6,-1 0-1,-2-1 1,22-46-1,-21 38-130,42-60-1,-56 88 137,3-2-33,-7 32-135,-1-20 105,4 121 249,-2-104-283,0 0 0,1-1 0,2 0 0,11 33 0,-16-49 36,1 0 0,-1 1 1,1-1-1,-1 0 0,1 0 1,0 1-1,-1-1 0,1 0 1,0 0-1,0 0 0,0 0 1,0 0-1,0 0 0,0 0 1,0 0-1,0-1 0,1 1 1,-1 0-1,0-1 0,0 1 1,1-1-1,-1 1 1,2 0-1,-1-1 11,0 0 1,0-1-1,0 1 1,0 0-1,0-1 1,-1 1 0,1-1-1,0 1 1,0-1-1,0 0 1,-1 0-1,1 0 1,0 0-1,2-2 1,3-3 3,0-1 1,0 0-1,-1 0 1,1 0-1,7-14 1,5-13 31,-1-2 0,18-51 1,-13 30-60,-2-2 5,-3 0 0,-2-1-1,9-77 1,-20 107 37,10-53 79,5-152 1,-20 232-138,0-1 1,0 1 0,0-1-1,-1 1 1,1-1 0,-1 1-1,0 0 1,-1-4 0,1 7 11,1 0 0,0 0 0,-1 0 0,1 0 0,0 0 0,-1 0 0,1 0 0,-1 0 0,1 1 0,0-1 0,-1 0 0,1 0 0,0 0 0,0 1 0,-1-1 0,1 0 0,0 0 0,-1 1 0,1-1 0,0 0 0,0 0 0,0 1 0,-1-1 0,1 0 0,0 1 0,0-1 0,0 0 0,0 1 0,0-1 0,-1 1 0,-3 8-40,0 0-1,0 0 1,0 1-1,1 0 1,-3 17-1,-3 54 37,4-24-58,-36 385 179,40-409-57,2 0 0,0 0 0,3 0 1,0 0-1,3 0 0,13 44 1,-19-75-39,-1 0 1,1-1 0,0 1 0,0 0 0,-1 0 0,1-1-1,1 1 1,-1 0 0,0-1 0,0 1 0,0-1 0,1 0 0,-1 1-1,3 1 1,-3-3-7,0 0 0,0 1-1,0-1 1,0 0 0,0 0-1,0 0 1,0 0-1,0 0 1,0 0 0,0 0-1,0 0 1,0 0 0,0 0-1,0-1 1,-1 1 0,1 0-1,0-1 1,0 1 0,0-1-1,0 1 1,0-1 0,-1 1-1,1-1 1,0 1 0,0-1-1,-1 0 1,1 1 0,0-1-1,-1 0 1,2-1 0,28-37 77,38-64 1,-40 58-27,37-45 1,-15 21 225,-49 68-272,-1-1 0,1 1 0,0 0 0,-1 0 0,1 0 0,-1 0 0,1-1 0,-1 1 0,0 0 0,1 0-1,-1-1 1,0 1 0,0 0 0,0 0 0,0-1 0,0 1 0,-1-2 0,-8 19-64,7-4 26,0 0-1,1-1 1,1 1 0,0 0-1,0 0 1,1 0-1,4 20 1,3 4-45,15 41 0,-20-70 75,-1 1 0,2-1-1,-1 1 1,1-1 0,1-1-1,-1 1 1,1 0 0,11 11-1,-14-16 7,1 1 0,1 0-1,-1-1 1,0 0 0,1 1-1,-1-1 1,1-1 0,-1 1-1,1 0 1,0-1 0,0 0-1,0 0 1,0 0 0,0 0-1,0-1 1,0 0 0,0 1-1,0-1 1,6-1 0,-2-1 4,-1 0 0,1 0 0,-1-1 0,0 0 0,0 0 1,0-1-1,0 1 0,-1-1 0,1-1 0,-1 0 0,0 1 1,5-7-1,8-9 122,-2 0 0,17-24 0,-32 41-119,39-61 378,-40 63-506,-2 24-56,-5 32-1,-1 4 197,5-23-139,3 1 1,0 0-1,8 39 0,-8-70 115,1 1 0,0-1 0,0 1 0,0-1 0,1 0-1,0 1 1,7 10 0,-9-16 10,0 0-1,0 1 0,0-1 1,0 0-1,0 0 1,0 0-1,0 0 1,0 1-1,1-2 0,-1 1 1,0 0-1,1 0 1,-1 0-1,0-1 1,1 1-1,-1 0 0,1-1 1,-1 0-1,1 1 1,0-1-1,-1 0 1,1 0-1,-1 1 0,1-1 1,-1-1-1,1 1 1,0 0-1,-1 0 1,1 0-1,-1-1 0,1 1 1,-1-1-1,1 0 1,-1 1-1,0-1 1,1 0-1,-1 0 0,2-1 1,4-4 14,-1 0 1,10-13-1,-13 16 20,-1-1-38,1 0-1,-1 0 0,0 0 1,0-1-1,-1 1 1,1-1-1,-1 1 0,0-1 1,0 1-1,-1-1 1,1 1-1,-1-1 0,0-6 1,-1-9 11,-6-32 1,6 47-15,-1-8-2,-2-1 0,0 0 1,-1 1-1,-11-25 0,12 33 6,1 0 0,-1 0 1,0 0-1,-1 0 0,1 1 0,-1 0 0,-10-8 0,1 1-228,13 10 206,0 0-1,1 1 1,-1-1-1,1 0 0,-1 0 1,1 0-1,0 0 1,-1 0-1,1 0 1,0 0-1,0 0 0,-1 0 1,1 0-1,0 0 1,0 0-1,0 0 1,0 0-1,0 0 0,1 0 1,-1 0-1,0 0 1,0 0-1,1 0 1,-1 0-1,0 0 1,1 0-1,-1 1 0,1-1 1,-1 0-1,1 0 1,1-1-1,3-5-111,0 0 0,9-9 0,-12 14 110,4-4 67,0 1 0,0 0 1,0 0-1,1 0 0,0 1 0,0 0 0,0 1 0,15-6 0,-6 4-88,-1 1 1,1 0-1,23-1 0,-36 4 38,0 1-1,0 0 1,0 0 0,0 0-1,0 0 1,0 1 0,0-1-1,0 1 1,0 0 0,0-1-1,0 1 1,0 1-1,-1-1 1,1 0 0,0 1-1,-1-1 1,1 1 0,-1 0-1,1 0 1,2 3 0,-2-1 13,0 0 1,-1-1-1,0 1 1,1 1-1,-1-1 1,-1 0-1,1 0 1,0 1-1,-1-1 1,0 1-1,0-1 1,0 9-1,0 97 384,-1-62-412,8-56-53,39-57 40,-29 38 98,2 1-1,35-37 1,-55 62-76,41-35-37,-37 33 19,0 0 1,0 1-1,0-1 0,0 1 0,1 0 0,-1 0 0,1 0 0,-1 0 0,6 0 0,-9 2 28,0 0 0,0 0 0,1 0 0,-1 0 0,0 0 0,0 0 0,0 1 1,0-1-1,1 1 0,-1-1 0,0 1 0,0-1 0,0 1 0,0-1 0,0 1 0,0 0 0,0 0 0,0-1 0,0 1 0,-1 0 1,1 0-1,0 0 0,0 0 0,-1 0 0,2 2 0,1 4 23,0-1 0,0 1 0,3 8 1,-3-4 12,22 71 23,-9-24-49,-10-37-274,-4-13 366,0 1 0,1-1 0,0 0 0,0 0 0,6 11 1,-8-18-231,0 1 0,0-1 1,0 1-1,0-1 0,1 0 1,-1 0-1,0 0 0,0 0 1,1 0-1,-1 0 0,1 0 1,-1 0-1,1 0 0,-1-1 1,1 1-1,-1 0 0,1-1 1,0 0-1,-1 1 0,1-1 1,0 0-1,-1 0 0,1 0 1,0 0-1,-1 0 0,1 0 1,0 0-1,-1-1 0,1 1 1,0-1-1,-1 1 0,1-1 1,2-1-1,57-29-15266,-36 18 10842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50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292 525 1984,'14'-3'490,"14"-6"1432,-27 8-1725,0 1 0,1-1 0,-1 1 0,0-1-1,0 0 1,0 1 0,0-1 0,0 0 0,0 0 0,0 0 0,0 0 0,0 0 0,0 0 0,-1 0 0,2-2-1,-2 3-130,0-1 0,0 1 0,0-1 0,0 1 0,1-1 0,-1 1 0,-1-1 0,1 1 0,0-1 0,0 1 0,0 0 0,0-1 0,0 1 0,0-1 0,-1 1 0,1-1 0,0 1 0,0-1 0,0 1 0,-1-1 0,1 1 0,0 0 0,-1-1 0,1 1 0,0 0 0,-1-1 0,1 1 0,-1 0 0,1-1 0,-1 1 0,1 0 0,0 0 0,-1 0 0,1-1 0,-1 1 0,1 0 0,-1 0 0,1 0 0,-1 0 0,0 0 0,-27-4 652,15 5-424,0 0 0,0 1 0,0 0 0,0 1 0,0 1 0,1 0 0,-22 10 0,5 1 229,-54 36 0,75-46-498,0 1 1,1-1-1,0 2 1,0-1-1,1 1 1,-9 11 0,13-15 7,0 1 0,0-1-1,0 1 1,0-1 0,1 1 0,0-1 0,-1 1 0,1 0 0,1 0 0,-1 0 0,0 0 0,1 0 0,0 0 0,0 0 0,0-1 0,1 1 0,-1 0 0,2 6 0,-1-7-9,0 0-1,0 0 1,0 0 0,0 0-1,1-1 1,-1 1 0,1-1-1,-1 1 1,1-1 0,0 1 0,0-1-1,0 0 1,0 0 0,0 0-1,1 0 1,-1 0 0,1 0 0,-1-1-1,1 1 1,0-1 0,-1 0-1,1 0 1,0 0 0,0 0-1,0 0 1,4 0 0,-3-1 62,-1-1 0,1 1-1,0-1 1,0 0 0,0 0 0,-1 0 0,1 0 0,0-1-1,-1 1 1,1-1 0,-1 0 0,6-4 0,1-2 198,0-1 0,12-14 0,-6 6-172,3-2 28,-1 3-57,-2-1 0,0-1 0,-1 0 0,18-28-1,-33 45-81,44-81 286,-41 75-277,-2 3-208,-1 6-110,-3 19-1,3-8 360,1 0 0,1-1 0,0 1-1,0-1 1,1 1 0,6 15 0,-5-19-1,-1-1 0,1 0 1,1 0-1,-1 0 0,1-1 1,1 0-1,-1 0 0,1 0 0,13 11 1,-15-15 6,0 0 1,0-1-1,0 0 0,0 0 1,1 0-1,-1 0 0,0-1 1,1 1-1,-1-1 0,1 0 1,0-1-1,-1 1 1,1-1-1,0 0 0,-1 0 1,1 0-1,9-2 0,4-2 68,-1-1-1,1-1 1,20-9-1,-19 7-124,5-2-23,0-2-1,0-1 1,-1-1 0,29-22-1,-51 35 14,-1 0 1,1 1-1,-1-1 1,1 1-1,-1 0 1,1-1-1,-1 1 0,1-1 1,0 1-1,-1 0 1,1 0-1,0-1 0,-1 1 1,1 0-1,0 0 1,-1 0-1,1-1 1,0 1-1,-1 0 0,1 0 1,0 0-1,-1 0 1,1 1-1,0-1 1,-1 0-1,1 0 0,1 0 1,-2 1 9,1 0 1,0 0 0,-1-1-1,1 1 1,-1 0 0,0 0-1,1 0 1,-1 0 0,0 0-1,1 0 1,-1 0 0,0-1-1,0 1 1,0 0-1,0 0 1,0 2 0,0 4 11,0 0 0,-1 0 0,0 0 0,-3 10 0,-7 11 208,7-17-159,0 0 1,-3 14 0,5-9 186,2-15-240,0-1 1,0 0 0,0 0 0,0 0-1,0 0 1,0 0 0,0 1 0,0-1 0,1 0-1,-1 0 1,0 0 0,0 0 0,0 0-1,0 0 1,0 1 0,0-1 0,0 0-1,0 0 1,0 0 0,0 0 0,0 0-1,0 0 1,1 0 0,-1 1 0,0-1-1,0 0 1,0 0 0,0 0 0,0 0-1,0 0 1,1 0 0,-1 0 0,0 0-1,0 0 1,0 0 0,0 0 0,0 0 0,1 0-1,-1 0 1,0 0 0,0 0 0,0 0-1,3-1 70,-1-1-1,0 1 0,1-1 0,-1 0 1,0 0-1,3-3 0,5-5-154,4-3 22,0 0-1,1 1 1,0 1 0,1 0-1,0 1 1,1 1 0,34-14-1,-50 23 42,0-1 1,0 1-1,0 0 0,0 0 0,0-1 0,0 1 0,0 0 0,0 0 0,0 0 0,0 0 0,0 0 0,0 0 0,0 0 1,0 1-1,0-1 0,0 0 0,0 1 0,2 0 0,-3-1-1,1 1 0,-1-1 0,1 1 0,0 0 0,-1-1 0,1 1 0,-1 0 0,0-1 0,1 1 0,-1 0 0,0 0 0,1-1 0,-1 1 0,0 0 0,0 0 0,1 0 0,-1-1 0,0 2 0,0 3 3,0-1 1,-1 1 0,1-1-1,-1 1 1,0-1 0,0 0 0,-2 6-1,-6 14 63,-6 32-1,13-45-25,0 0 0,1 1 0,0-1 0,1 1 0,1 14 0,-1-25-19,0 0-1,0 1 1,0-1-1,0 0 1,1 0-1,-1 0 1,0 0-1,1 1 1,-1-1-1,1 0 1,-1 0 0,1 0-1,-1 0 1,1 0-1,0 0 1,-1 0-1,1 0 1,0 0-1,0-1 1,0 1-1,0 0 1,0 0-1,0-1 1,0 1 0,0 0-1,0-1 1,0 1-1,0-1 1,0 0-1,1 1 1,-1-1-1,0 0 1,0 0-1,0 1 1,1-1-1,1 0 1,3-1 1,1 0-1,-1 0 1,0-1-1,1 0 1,8-4-1,-2 2 86,45-19 144,59-31 0,-69 31-180,-31 15-65,105-56 135,-121 64-116,5-4-30,1 0-1,-1-1 1,1 0-1,-1 0 1,-1 0-1,7-7 1,-12 12 21,0 0 0,0 0 0,0 0 0,0-1 0,0 1 0,0 0 1,0 0-1,0 0 0,0 0 0,1 0 0,-1 0 0,0-1 0,0 1 0,0 0 0,0 0 0,0 0 0,0 0 0,0 0 0,0-1 0,-1 1 1,1 0-1,0 0 0,0 0 0,0 0 0,0 0 0,0 0 0,0-1 0,0 1 0,0 0 0,0 0 0,0 0 0,0 0 0,0 0 1,0 0-1,-1 0 0,1 0 0,0 0 0,0-1 0,0 1 0,0 0 0,0 0 0,0 0 0,-1 0 0,-8-2-10,-8 3-178,2 4 93,0 0 1,0 1 0,-24 13-1,28-13 86,1 0 0,0 1 0,0 0 0,1 1 0,-1 0 0,2 1 0,-1 0 0,-10 15-1,17-21 3,0 1 0,0 0-1,0-1 1,0 1-1,0 0 1,1 0-1,-1 0 1,1 1-1,0-1 1,1 0-1,-1 9 1,1-10 16,0 0 0,1 0 0,0 0-1,-1 1 1,1-1 0,1 0 0,-1 0 0,0 0 0,1-1-1,-1 1 1,1 0 0,0 0 0,0-1 0,0 1 0,0-1-1,0 0 1,5 4 0,-5-4-5,0 0 1,0-1-1,0 0 0,0 1 1,0-1-1,1 0 0,-1 0 0,0 0 1,1 0-1,-1-1 0,0 1 1,1 0-1,-1-1 0,1 0 1,-1 0-1,4 0 0,-2 0 18,-1-1 0,1 0-1,-1 0 1,0 0 0,0 0-1,1 0 1,-1-1 0,0 1-1,0-1 1,4-3 0,2-3 36,0 0 1,-1 0 0,0-1 0,-1 1 0,13-20 0,-3 2-100,-7 11 93,1 0-1,-2-1 1,0 0 0,11-33 0,-17 41-120,3-8-72,-6 14-58,-4 9-152,-4 12 261,0 1 0,1-1-1,1 2 1,-5 26 0,-6 86 90,11-81-17,-10 78 152,-6-1 0,-71 230 0,89-347-56,0 0 1,-1-1-1,-9 17 0,14-27-57,-1 0 0,1 0-1,-1 0 1,0-1-1,1 1 1,-1 0-1,0 0 1,0 0 0,1-1-1,-1 1 1,0 0-1,0-1 1,0 1 0,0-1-1,0 1 1,0-1-1,0 1 1,0-1-1,-1 0 1,1 0-7,0 0 1,0 0-1,0 0 1,0 0-1,1 0 0,-1-1 1,0 1-1,0 0 1,0-1-1,1 1 0,-1-1 1,0 1-1,1-1 1,-1 1-1,0-1 0,1 1 1,-1-1-1,0-1 0,-3-3 32,1 0 0,0 0 0,0-1 0,0 1 0,-1-7 0,3 11-46,-5-15 16,1-1-1,0 1 1,2-1 0,0 1 0,0-1-1,2 0 1,0-19 0,1 24-56,1 1 1,0-1-1,1 1 1,1-1-1,-1 1 1,2 0-1,0 0 1,0 0-1,1 1 1,0 0-1,10-15 1,52-57-45,-17 24-57,-17 16 232,3-1-271,52-84-1,-5-12 337,-66 114-146,1 2 1,1 0 0,31-29-1,9-1 105,-53 44-311,-8 9-91,-2 5 99,-10 16-34,4-8 209,1 1-1,1 0 1,0 1-1,-10 25 0,8-8 31,1 0 0,1 0 0,-4 45 0,11-76-7,1 1-1,0-1 0,0 1 0,0-1 0,0 1 1,0-1-1,0 1 0,1-1 0,-1 1 0,0-1 0,1 1 1,-1-1-1,1 0 0,0 1 0,-1-1 0,1 0 1,0 1-1,0-1 0,0 0 0,1 1 0,-1-1 7,0-1 0,0 1-1,0-1 1,0 1 0,0-1-1,0 0 1,1 1 0,-1-1-1,0 0 1,0 0 0,0 0-1,0 0 1,1 0 0,-1 0-1,0-1 1,0 1 0,0 0-1,0 0 1,1-1 0,-1 1-1,0-1 1,0 1 0,0-1-1,0 1 1,2-2 0,15-11 29,0-1 0,0 0 1,25-27-1,6-6 79,-26 27-60,76-61-252,-99 81 175,0 1 0,0-1 0,0 0-1,0 0 1,0 0 0,0 0-1,0 1 1,0-1 0,0 0 0,0 0-1,0 0 1,0 0 0,0 0 0,0 1-1,1-1 1,-1 0 0,0 0-1,0 0 1,0 0 0,0 0 0,0 1-1,0-1 1,0 0 0,0 0 0,0 0-1,0 0 1,1 0 0,-1 0 0,0 0-1,0 1 1,0-1 0,0 0-1,0 0 1,1 0 0,-1 0 0,0 0-1,0 0 1,0 0 0,0 0 0,0 0-1,1 0 1,-1 0 0,0 0-1,0 0 1,0 0 0,0 0 0,1 0-1,-1 0 1,0 0 0,0 0 0,0 0-1,0 0 1,0 0 0,1 0 0,-1-1-1,-8 23-55,2-9-29,3-1 85,0 0 0,1 0 0,0 0 0,1 1 0,0-1 0,1 1 0,0-1 0,3 16 0,-2-23 26,0 0-1,0 0 1,0 0 0,0 0 0,1-1-1,0 1 1,0 0 0,1-1 0,-1 0 0,1 1-1,0-1 1,0 0 0,0 0 0,1-1-1,-1 1 1,1-1 0,0 0 0,0 0-1,0 0 1,0 0 0,0 0 0,10 3-1,-12-6-1,-1 1 0,1-1 0,0 1 0,0-1-1,0 0 1,-1 0 0,1 0 0,0 0 0,0 0 0,0 0-1,-1-1 1,1 1 0,0 0 0,0-1 0,2-1-1,0 0 10,0 0 0,0 0-1,-1 0 1,1-1 0,-1 1-1,5-5 1,2-5 41,0 0-1,16-24 1,26-49-5,-3-2-1,-4-2 1,32-95 0,-22 33-72,25-66-268,-78 212 280,0-1 1,0 1-1,2-13 0,-4 18-9,0-1 1,0 0-1,0 0 0,0 1 1,0-1-1,0 0 1,0 0-1,0 0 0,0 1 1,-1-1-1,1 0 1,0 0-1,0 1 0,-1-1 1,1 0-1,-1 0 1,0 0-4,1 1 1,-1 0 0,1-1 0,-1 1 0,1 0-1,-1 0 1,1 0 0,-1-1 0,1 1 0,-1 0 0,1 0-1,-1 0 1,0 0 0,1 0 0,-1 0 0,1 0-1,-1 0 1,1 0 0,-1 1 0,0-1 0,1 0-1,-1 0 1,1 0 0,-1 1 0,1-1 0,-1 1-1,-3 0-1,1 1 0,0 0 0,-1 1 0,1-1 0,0 0 0,0 1-1,0 0 1,1 0 0,-1 0 0,-3 5 0,-20 38-84,21-36 63,-11 23-18,2-1-1,-12 45 0,-13 74 215,27-104-43,-4 30-153,4 1 0,2 1 1,3 123-1,7-200 35,0 17 21,2 22-1,-1-36 12,0 0-1,0 0 1,0-1 0,0 1-1,1-1 1,0 1 0,0-1-1,0 1 1,6 7-1,-8-11-11,1 0 1,0-1-1,0 1 0,0 0 0,0 0 0,0-1 0,1 1 1,-1-1-1,0 1 0,0-1 0,0 1 0,0-1 0,1 0 0,-1 1 1,0-1-1,0 0 0,1 0 0,-1 0 0,0 0 0,0 0 0,1 0 1,-1 0-1,0-1 0,0 1 0,1 0 0,1-2 0,4 0 71,0-1-1,0 0 0,8-6 0,-8 5-67,147-99-251,-65 40 307,-44 34 9,52-38-192,-88 61 138,0 0-1,12-6 1,-15 9-12,0 0 0,0 0 1,0-1-1,0 0 0,-1 0 0,8-8 0,-13 12-30,0 0 1,1 0-1,-1 0 0,0 0 0,0-1 1,0 1-1,0 0 0,1 0 0,-1 0 1,0 0-1,0-1 0,0 1 1,0 0-1,0 0 0,0 0 0,1-1 1,-1 1-1,0 0 0,0 0 0,0 0 1,0-1-1,0 1 0,0 0 1,0 0-1,0 0 0,0-1 0,0 1 1,0 0-1,0 0 0,0-1 1,0 1-1,0 0 0,0 0 0,0 0 1,0-1-1,-1 1 0,1 0 0,0 0 1,0 0-1,0-1 0,0 1 1,-1 0-1,-11-1-75,-19 6 146,2 4-37,6-3-62,0 1 0,0 1 0,0 1-1,-38 21 1,45-19 32,1 0-1,0 2 1,-22 21 0,30-26 30,0 0 0,1 1 0,-1 0 1,2 0-1,-1 0 0,1 0 0,1 1 1,-4 11-1,7-18-17,0 1 0,0-1 0,1 0 0,-1 0 0,1 1 0,0-1 1,0 0-1,0 0 0,0 1 0,1-1 0,0 0 0,-1 0 0,1 1 0,0-1 0,2 4 0,-2-6 1,0 1 0,0-1-1,0 1 1,0-1 0,0 0-1,0 0 1,1 0 0,-1 0-1,0 0 1,1 0 0,-1 0-1,0 0 1,1 0-1,-1 0 1,1-1 0,0 1-1,-1-1 1,1 1 0,-1-1-1,1 0 1,0 1 0,-1-1-1,1 0 1,0 0 0,-1 0-1,1 0 1,0-1 0,-1 1-1,1 0 1,0-1 0,-1 1-1,3-2 1,5-1 33,1-1-1,-1 0 1,-1-1-1,1 0 1,-1-1-1,1 1 1,-2-1-1,9-8 1,55-63 107,-36 36-91,-18 23-47,-1-1 1,15-23-1,-4 5-294,-30 44 183,0 0 1,1 1 0,0-1-1,0 0 1,1 1 0,-1 11-1,-1 2 78,2-6 61,-1 1-1,2 0 0,1 0 0,0 0 1,0-1-1,2 1 0,0-1 0,1 1 1,0-1-1,9 19 0,-13-32-23,1-1 0,0 1 1,-1 0-1,1-1 0,0 1 0,0-1 0,0 1 0,0-1 0,0 0 0,0 1 0,1-1 0,-1 0 0,0 0 1,1 0-1,-1 0 0,1 0 0,-1 0 0,1 0 0,-1-1 0,3 2 0,-2-2 14,0 0 0,0 0-1,0 0 1,-1 0 0,1 0 0,0 0 0,0 0-1,0 0 1,0-1 0,0 1 0,-1-1-1,1 0 1,0 1 0,0-1 0,-1 0 0,1 0-1,0 0 1,-1 0 0,2-2 0,9-7 28,-1-1 1,-1-1 0,16-20 0,-13 15-59,20-20-1,-7 12-59,2 2 0,1 0 0,61-36 0,-88 58 41,-1 0-1,1 0 1,0 0-1,0 0 0,0 1 1,0-1-1,-1 1 1,1-1-1,0 1 1,0 0-1,0 0 1,0-1-1,0 1 1,0 1-1,3-1 0,-4 1 19,0-1-1,0 1 1,0-1 0,0 1-1,0-1 1,0 1-1,-1 0 1,1-1-1,0 1 1,0 0-1,-1 0 1,1 0 0,0 0-1,-1-1 1,1 1-1,-1 0 1,1 0-1,-1 0 1,0 0-1,1 0 1,-1 0 0,0 0-1,0 1 1,1-1-1,-1 0 1,0 2-1,2 41 183,-2-27-110,1 1-1,1-1 0,7 31 0,-8-42-46,1-1-1,0 0 0,0 0 1,1 0-1,0 0 0,0 0 1,0 0-1,0-1 0,1 0 1,-1 1-1,1-1 0,0 0 1,0-1-1,1 1 0,-1-1 1,7 4-1,-2-3-55,-1 0-1,2 0 1,-1-1 0,0 0 0,1-1-1,0 0 1,18 2 0,22-4-2828,-1-6-3435,-13-1-1806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1:46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16 168 5984,'-15'-16'2208,"15"7"-1728,5-2 1536,5 2-1344,3 1 1056,5-4-992,-1 1 896,11 3-928,4-4-225,8 0-287,13-1-160,15 6 0,3-1-192,6 0 96,-4-1-3903,-7 6 2143,16-9-4384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00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73 456 4896,'-2'-4'535,"0"1"0,0-1 1,0 0-1,1 0 0,-1 0 0,1 0 1,0 0-1,1 0 0,-1 0 0,0-6 1,4 2 515,-5 21-150,2-13-901,1 32 471,-2 0-1,-1 1 1,-10 43-1,2-21-53,-4 75 0,3-19-168,8-78-74,3-25-57,-1-1 1,1 1 0,-2-1-1,-2 10 1,6-71 1411,4-52-1279,-3 50-214,1 0 1,18-83-1,-15 113-121,1-7-85,14-37 1,-18 59 194,1 0 1,1 0 0,-1 1-1,2-1 1,0 1 0,0 0-1,9-8 1,-14 15-32,0 1 0,1 0 0,-1 0 0,0 0 0,1 0 0,-1 0 0,1 1 0,0-1 0,0 1 0,-1 0 0,1-1 0,0 1 1,0 1-1,5-2 0,-5 2-17,0 0 0,-1 0 0,1 0 0,0 1 0,0-1 0,0 1 0,0 0 0,-1 0 0,1 0 0,0 0 0,0 0-1,-1 1 1,1-1 0,-1 1 0,4 2 0,2 3 66,0 0 0,0 0 0,0 1 0,-1 0 0,0 1 0,-1-1 0,9 17 0,-13-22 1,0 1 0,0-1 0,0 1 0,-1-1 0,0 1 0,0 0 0,0-1 0,0 1 0,-1 0 0,1 0 0,-1 0 0,0 0 0,0-1 0,0 1 0,-1 0 0,1 0 0,-1 0 0,0-1 0,0 1 1,0 0-1,-1-1 0,1 1 0,-1-1 0,-3 6 0,0-3 50,-1 1 0,0-1 0,0 0 0,-1 0 0,0-1 0,0 1 0,0-2 0,0 1 0,-10 3 0,-1 1 4,-1-2 0,-35 9 1,43-16-348,7 0-227,11 4 334,-2-3 119,0 1 1,1-1 0,-1 0 0,1 0-1,-1-1 1,0 0 0,1 0 0,-1 0-1,1-1 1,10-2 0,14 0-65,-5 1 120,0-1 0,0 0 0,-1-2 0,29-10 0,-25 6 24,-8 3-8,-1 0-1,-1-1 1,22-12-1,-27 11 6,0 0 0,0-1 0,0 0-1,-2-1 1,1 0 0,-1-1 0,0-1-1,-1 1 1,-1-2 0,0 1 0,0-1-1,-2-1 1,1 1 0,9-26 0,-1-19 106,-2 0 0,9-85 0,-18 107-266,-5 34 100,0 0 0,0 0-1,1 0 1,-1 0 0,-1 0-1,1 0 1,0 0 0,0 0-1,-1 0 1,1 1 0,-1-1-1,-1-2 1,-7 17-651,4 1 604,0 1 1,1-1-1,1 1 1,-3 27-1,2-11 33,-22 166-131,24-155 225,2 0 0,6 55-1,-5-89-21,0 0 0,1 1 0,0-1 0,5 14 0,-6-20-13,0 0 0,0 0 0,0 0 0,0 0 1,1 0-1,-1 0 0,1 0 0,-1 0 0,5 2 0,-6-3-20,1 0 0,0-1-1,0 1 1,0-1 0,1 1-1,-1-1 1,0 0 0,0 1-1,0-1 1,0 0 0,0 0-1,0 0 1,0 0 0,1 0-1,-1 0 1,0 0 0,0 0-1,0 0 1,0-1 0,0 1-1,2-1 1,80-36 581,-27 10-503,6 0-24,91-38 1,-75 33-310,-50 19 207,0 1-1,44-11 1,-58 22 74,-14 1-40,0 0 1,0 0 0,0 1 0,0-1 0,0 0-1,0 0 1,0 0 0,0 0 0,0 1 0,0-1-1,0 0 1,0 0 0,0 0 0,0 0 0,0 0-1,0 1 1,0-1 0,0 0 0,0 0 0,0 0-1,0 0 1,0 1 0,0-1 0,0 0 0,-1 0-1,1 0 1,0 0 0,0 0 0,0 0 0,0 1-1,0-1 1,0 0 0,0 0 0,-1 0 0,1 0-1,0 0 1,0 0 0,0 0 0,-1 0 0,-25 17 395,-67 22-510,53-24-103,2 2 0,-41 24 0,75-38 208,0-1 1,0 1 0,0 0 0,1 0 0,-1 0-1,1 1 1,0-1 0,0 1 0,0 0-1,1 0 1,-5 8 0,7-11 10,0-1 0,0 1 1,0 0-1,-1 0 0,2-1 0,-1 1 1,0 0-1,0 0 0,0-1 0,0 1 0,0 0 1,0 0-1,1-1 0,-1 1 0,0 0 1,1-1-1,-1 1 0,0 0 0,1-1 0,-1 1 1,1-1-1,-1 1 0,1 0 0,-1-1 1,1 1-1,0-1 0,-1 0 0,1 1 0,0-1 1,-1 1-1,1-1 0,0 0 0,-1 0 1,1 1-1,0-1 0,0 0 0,-1 0 0,1 0 1,0 0-1,1 0 0,4 1 85,1 0-1,-1-1 1,11-1-1,-16 1-90,11-1 33,0-1 0,0 0-1,0-1 1,0 0 0,-1-1-1,1 0 1,-1 0 0,0-2-1,16-10 1,1-3 45,-2-1 0,30-29 0,-55 48-71,2-2-27,-1 1 1,0 0 0,1 0 0,-1 0 0,1 0-1,0 1 1,4-3 0,-6 4 11,0 0 1,0 0-1,-1 0 1,1 0 0,0 0-1,0 0 1,0 0-1,0 0 1,0 0-1,-1 0 1,1 0-1,0 1 1,0-1-1,0 0 1,0 1 0,-1-1-1,1 1 1,0-1-1,0 1 1,-1-1-1,1 1 1,-1-1-1,1 1 1,0 0-1,-1-1 1,1 1-1,-1 0 1,1-1 0,-1 1-1,1 0 1,-1 0-1,0 0 1,1 0-1,17 36-155,21 33 200,-34-61-71,-4-7 49,0 0 1,0-1-1,0 1 1,0 0-1,0-1 1,1 1-1,2 2 1,-4-3-6,1-1 0,0 0 0,-1 1-1,1-1 1,0 0 0,0 0 0,-1 0 0,1 0 0,0 0 0,0 1 0,-1-1 0,1 0 0,0-1 0,-1 1 0,1 0 0,0 0 0,0 0 0,-1 0 0,1 0 0,0-1 0,-1 1 0,1 0 0,0-1-1,-1 1 1,1 0 0,0-1 0,0 0 0,6-4 112,-1-1 1,1 1-1,-1-1 0,0-1 0,7-8 0,-7 7-91,1 0-1,11-10 1,-12 14-78,-1-1 18,0 1 0,0 0 0,1 0 0,10-5 0,-15 8 24,0 1-1,0 0 1,0-1 0,0 1 0,0-1 0,1 1 0,-1 0-1,0 0 1,0 0 0,0 0 0,0-1 0,1 2 0,-1-1-1,0 0 1,0 0 0,0 0 0,0 0 0,1 1-1,-1-1 1,0 1 0,0-1 0,0 1 0,0-1 0,0 1-1,0 0 1,0-1 0,0 1 0,0 0 0,0 0 0,-1-1-1,1 1 1,0 0 0,1 2 0,-1 0 5,0 0-1,0 0 1,0 0-1,0 0 1,0 0-1,-1 0 1,1 0 0,-1 1-1,0-1 1,0 5-1,0-2 27,-1 1-1,0-1 1,0 1-1,-2 7 1,3-14-21,0 0 0,0-1-1,1 1 1,-1 0 0,0 0 0,0 0 0,0 0 0,0 0 0,0 0 0,1 0 0,-1 0 0,0 0 0,0 0 0,0 0 0,0 0 0,0 0 0,1 0 0,-1 0 0,0 0 0,0 0 0,0 0 0,0 0 0,0 0 0,1 1-1,-1-1 1,0 0 0,0 0 0,0 0 0,0 0 0,0 0 0,0 0 0,0 0 0,1 0 0,-1 0 0,0 1 0,0-1 0,0 0 0,0 0 0,0 0 0,0 0 0,0 0 0,0 0 0,0 1 0,0-1 0,0 0 0,0 0-1,0 0 1,0 0 0,0 0 0,0 1 0,0-1 0,0 0 0,0 0 0,0 0 0,0 0 0,0 0 0,0 1 0,0-1 0,0 0 0,0 0 0,15-11 145,-8 6-131,35-23-37,-26 16-14,1 0 0,1 1-1,0 1 1,0 1 0,36-12 0,-51 20 26,1 0-1,-1 0 1,1 1 0,-1-1 0,1 1 0,-1 0 0,1 0 0,-1 0 0,1 1 0,-1-1 0,1 1-1,-1 0 1,5 1 0,-4 0 1,1 1-1,-1-1 0,0 1 0,0 0 1,0 0-1,0 1 0,0-1 1,6 8-1,-4-3 28,1-1 0,0 0 0,0 0 0,1-1 0,-1 0 0,1 0 0,14 7 0,-20-12-20,1-1 0,-1 1 0,1-1 0,0 0 0,-1 1 0,1-1 0,0 0 0,-1-1 0,1 1 0,-1 0 0,1-1-1,2 0 1,0 0 41,0-1-1,-1 1 1,1-1-1,-1 0 1,0 0-1,5-3 1,-3 0-11,-1 0 0,0 0 0,0 0 0,0 0 0,-1-1 1,0 0-1,0 0 0,0 0 0,-1 0 0,1-1 0,-2 1 1,5-14-1,-4 10-25,-1-1-1,0 1 1,0-1 0,-1 1-1,-1-1 1,0 0 0,0 1 0,-3-14-1,0 15-116,0 12 18,-5 20-36,5-12 82,-3 9 145,1 0-1,0 1 1,1-1-1,2 1 0,-1 28 1,3-44-80,0-1 0,0 1 1,1 0-1,0-1 0,0 1 0,0 0 1,1-1-1,-1 0 0,4 7 0,-4-9-14,0-1 0,-1 0 0,1 0 0,0 0 0,0 0 0,0 0 0,0 0 0,0 0-1,0 0 1,0 0 0,0 0 0,0-1 0,1 1 0,-1 0 0,0-1 0,0 1 0,1-1 0,-1 0-1,0 1 1,1-1 0,-1 0 0,0 0 0,1 1 0,-1-1 0,1 0 0,-1-1 0,0 1 0,1 0-1,-1 0 1,0 0 0,1-1 0,-1 1 0,0-1 0,1 1 0,-1-1 0,0 0 0,1 0 0,70-39-2850,-41 24 1344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03.4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124 168 1408,'2'-2'515,"0"0"1,0 0 0,0 0-1,0 1 1,1-1-1,-1 0 1,1 1-1,2-2 1,-4 3-315,0-1-1,-1 1 1,1 0 0,-1-1-1,1 1 1,-1-1 0,1 1-1,-1-1 1,1 0 0,-1 1-1,1-1 1,-1 0 0,0 1 0,1-1-1,-1 0 1,0 1 0,1-1-1,-1 0 1,0 1 0,0-1-1,0 0 1,0 0 0,0 1 0,0-1-1,0 0 1,0 0 0,0 1-1,0-1 1,0 0 0,0 0-1,-1 1 1,1-1 0,0 0-1,0 1 1,-1-1 0,1 0 0,-1 0-1,0 1-134,1 0 0,0 0 0,-1-1-1,1 1 1,0 0 0,-1 0 0,1 1 0,-1-1 0,1 0-1,0 0 1,-1 0 0,1 0 0,0 0 0,-1 0-1,1 0 1,0 1 0,-1-1 0,1 0 0,0 0-1,-1 0 1,1 1 0,0-1 0,-1 0 0,1 1-1,-9 7 290,9-8-237,-9 9 245,-74 78 1503,79-82-1817,-1 1 1,1 0-1,0 0 1,0 1-1,1-1 1,-1 1-1,2 0 1,-1-1-1,1 1 1,0 1-1,0-1 1,1 0-1,0 0 1,0 1-1,1-1 0,0 0 1,1 13-1,-1-18-25,1-1-1,-1 0 1,1 0-1,-1 1 0,1-1 1,0 0-1,-1 0 1,1 0-1,0 0 1,0 1-1,0-1 0,0 0 1,0-1-1,0 1 1,0 0-1,0 0 0,0 0 1,0-1-1,0 1 1,1 0-1,-1-1 1,0 1-1,1-1 0,-1 1 1,0-1-1,1 0 1,-1 0-1,0 1 0,1-1 1,-1 0-1,0 0 1,1-1-1,1 1 0,4-1 110,0 1-1,-1-2 0,1 1 0,-1-1 1,11-3-1,-8 0 14,0 1 0,10-8 0,1 0-40,-9 5-94,0-1 1,-1 0 0,-1 0 0,14-16 0,-11 12-61,-11 12 16,-1 0 0,1-1 1,-1 1-1,1 0 0,-1 0 1,1 0-1,-1 0 0,0 0 1,1 0-1,-1 0 0,1 0 1,-1 0-1,1 0 0,-1 0 1,1 0-1,-1 0 0,1 0 1,-1 0-1,1 1 0,-1-1 1,1 0-1,-1 0 0,0 1 1,1-1-1,-1 0 0,1 0 1,-1 1-1,1 0 0,16 13 94,-9-6-112,11 7 122,0-1 0,1-1 0,1-1 0,0 0 0,44 16 0,-60-27 7,0 0 1,0-1-1,0 1 0,0-1 0,0 0 1,1 0-1,-1 0 0,0-1 0,0 0 1,0 0-1,0 0 0,0-1 0,-1 1 1,1-1-1,0 0 0,-1-1 0,1 1 1,-1-1-1,0 0 0,0 0 0,5-5 1,-1 1-23,0-1 1,-1 0 0,0 0-1,0-1 1,-1 1-1,0-2 1,0 1 0,-1-1-1,4-11 1,-3 6-33,-2-1 0,1 0 0,-2 0 0,0 0-1,-1-1 1,-1 1 0,0-1 0,-3-28 0,0 18-14,2 16-139,-1 0 0,0-1 0,-5-15 0,6 27 122,0 0 0,0-1 0,0 1 0,0 0 0,-1 0 0,1 0 1,0 0-1,0-1 0,0 1 0,0 0 0,0 0 0,0 0 0,0-1 1,0 1-1,0 0 0,0 0 0,0 0 0,0-1 0,0 1 0,0 0 1,0 0-1,0 0 0,0-1 0,0 1 0,0 0 0,0 0 0,0 0 1,0-1-1,0 1 0,0 0 0,1 0 0,-1 0 0,0 0 0,0-1 1,0 1-1,0 0 0,0 0 0,0 0 0,1 0 0,-1 0 0,0-1 0,0 1 1,0 0-1,1 0 0,-1 0 0,0 0 0,0 0 0,0 0 0,0 0 1,1 0-1,-1 0 0,0 0 0,16 5-374,3 1 329,21 1 39,73 4-1,44-11 295,-73-1-288,-70 1 47,7 0 64,1-1 1,29-4-1,-53 9 555,-10 7-418,-21 20-300,18-19 116,-89 72-37,34-29 59,64-50-72,0 0-1,1 1 1,-1 0-1,1 0 1,-4 7 0,8-12-10,0 0 1,0 0 0,0 0-1,0 1 1,1-1-1,-1 0 1,1 1 0,-1-1-1,1 1 1,-1-1-1,1 1 1,0-1 0,-1 1-1,1-1 1,0 1 0,0-1-1,0 1 1,0-1-1,1 1 1,-1-1 0,0 1-1,1-1 1,-1 0-1,0 1 1,1-1 0,0 1-1,-1-1 1,1 0-1,0 1 1,0-1 0,0 0-1,1 2 1,0-2 30,0 0 0,0 0 0,0 0 0,0 0 0,0 0 0,0 0 0,0-1 0,0 1 0,0-1 0,0 0 0,0 1 0,0-1 0,1 0 0,-1 0 0,0 0 0,0 0 0,0-1 0,0 1 0,0-1 0,0 1 0,1-1 0,1-1 0,5-1 78,0-1-1,-1 0 1,13-8-1,-13 6-92,0 0 0,0 0-1,-1-1 1,0 0 0,-1 0-1,1 0 1,8-15 0,-4 4-13,0-1-1,10-26 1,-17 35-54,0 1 0,1 0-1,0 1 1,7-10 0,-12 18 45,0 0 1,0 0-1,0-1 1,0 1-1,0 0 1,1 0-1,-1 0 1,0 0-1,0-1 1,0 1-1,0 0 1,0 0-1,1 0 1,-1 0-1,0-1 1,0 1-1,0 0 1,1 0-1,-1 0 1,0 0-1,0 0 1,0 0-1,1 0 1,-1 0-1,0 0 1,0 0-1,0 0 1,1 0-1,-1 0 1,0 0-1,0 0 1,1 0-1,-1 0 1,0 0-1,0 0 1,0 0-1,1 0 1,-1 0-1,0 0 1,0 0-1,0 0 1,1 0-1,-1 0 1,0 1-1,0-1 1,0 0-1,0 0 1,1 0-1,-1 0 1,0 0-1,0 1 1,0-1-1,5 13-127,-5-12 118,13 70 21,-10-51-9,1 0 0,0 0 0,2 0 0,9 24 0,-9-29-15,-5-10 55,1-1-1,0 1 1,0 0 0,1-1 0,0 1 0,3 4 0,-6-9-20,1 1 0,0 0 1,0-1-1,-1 1 1,1 0-1,0-1 1,0 1-1,0-1 0,0 1 1,0-1-1,0 0 1,0 1-1,0-1 1,0 0-1,0 0 0,0 0 1,0 0-1,0 1 1,0-1-1,0-1 1,0 1-1,0 0 1,0 0-1,0 0 0,0 0 1,0-1-1,0 1 1,-1 0-1,1-1 1,0 1-1,0-1 0,0 1 1,0-1-1,0 0 1,-1 1-1,2-2 1,3-2 11,-1 0 0,1 0 1,-1-1-1,0 1 0,0-1 1,-1 0-1,6-10 1,17-41-3,-14 29 77,-3-2-129,3-6 65,-11 32-50,0 1-1,0 0 1,1-1-1,-1 1 0,0 0 1,1 0-1,-1 0 0,1 0 1,0 0-1,3-2 0,-5 4 15,1 0 1,-1 0-1,0 1 0,1-1 0,-1 0 0,0 0 0,1 1 0,-1-1 0,0 0 1,0 1-1,1-1 0,-1 0 0,0 1 0,0-1 0,0 1 0,0-1 1,1 0-1,-1 1 0,0 0 0,2 12 7,0 0 0,-1 0 0,-1 0 0,-1 19 0,0-22-17,0-1 0,1 1 1,0 0-1,1 0 0,0-1 1,0 1-1,1-1 0,1 1 1,5 14-1,-8-23 23,1 0 0,0 0 0,-1-1 0,1 1 0,0 0 0,0 0 0,0-1 0,0 1 0,0 0 0,0-1 0,0 1 0,0-1 1,0 1-1,0-1 0,0 0 0,0 1 0,0-1 0,0 0 0,0 0 0,0 0 0,0 0 0,0 0 0,1 0 0,-1 0 0,0 0 0,0 0 0,0 0 0,0-1 0,0 1 0,0 0 0,1-1 0,4-1 71,-1 0 1,0 0-1,0-1 0,9-5 0,7-8-54,-1-1 1,20-20-1,-19 16-134,25-19 0,-43 38 89,0 0 0,1 0 0,-1 0 0,0 1 0,0-1-1,1 1 1,-1 0 0,1 0 0,-1 0 0,1 0 0,0 1 0,-1-1-1,1 1 1,0 0 0,-1 0 0,1 1 0,-1-1 0,1 1 0,0-1-1,-1 1 1,1 0 0,-1 1 0,1-1 0,-1 0 0,0 1 0,0 0-1,4 2 1,13 8-44,30 14-1,-42-22 86,1-1 1,-1 0-1,0-1 1,1 0-1,0 0 0,-1-1 1,12 1-1,-17-2 6,1-1 0,0 1 0,-1-1-1,1 1 1,-1-1 0,1 0 0,-1-1-1,0 1 1,1-1 0,-1 1 0,0-1 0,0 0-1,0 0 1,0 0 0,0-1 0,-1 1-1,1-1 1,-1 1 0,1-1 0,-1 0 0,0 0-1,0 0 1,0 0 0,-1 0 0,1 0-1,-1-1 1,1 1 0,-1-1 0,0 1 0,0-1-1,-1 1 1,1-6 0,0 0-13,0-1 1,0 0-1,-1 0 0,0 1 1,-3-16-1,3 24-30,0 1 0,0-1 1,0 0-1,0 1 0,0-1 0,0 1 1,0-1-1,0 0 0,-1 1 0,1-1 1,0 1-1,0-1 0,-1 1 1,1-1-1,0 1 0,-1-1 0,1 1 1,0-1-1,-1 1 0,1-1 0,-1 1 1,1 0-1,-1-1 0,1 1 0,-1 0 1,1-1-1,-1 1 0,1 0 0,-1 0 1,0-1-1,1 1 0,-1 0 1,1 0-1,-1 0 0,1 0 0,-1 0 1,0 0-1,-1 0-32,1 1 0,0-1 0,-1 1 0,1-1 0,0 1 0,0 0 0,0-1 0,0 1 0,-1 0 0,1 0 0,0 0 0,0 0 0,1 0 0,-1 0 0,0 0 0,-1 2 0,-5 7 74,0 1 0,1 1 1,1-1-1,-1 1 0,2 0 1,0 0-1,0 0 0,1 1 1,0-1-1,1 1 0,0 20 1,2-26-19,1 0 0,0-1 0,1 1 0,0 0 0,0-1 0,0 0 1,1 0-1,-1 1 0,2-1 0,-1-1 0,1 1 0,-1 0 1,1-1-1,1 0 0,-1 0 0,1 0 0,0-1 0,11 9 1,-13-12-170,0 0 0,0 1 0,0-1 0,1-1 0,-1 1 0,0 0 0,0-1 0,1 0 0,-1 1 0,0-1 0,1 0 0,-1-1 0,0 1 0,1-1 0,2 0 0,20-3-1196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11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407 473 2144,'-3'-2'554,"0"1"1,0 0-1,0 0 1,-1 1 0,1-1-1,0 1 1,-6-1-1,0 0-30,-5-1-125,-1 1 0,1 1 0,0 0 1,-1 0-1,1 2 0,0 0 0,0 0 1,0 1-1,0 1 0,0 1 0,1 0 0,-1 0 1,-24 15-1,30-15-290,1 1-1,-1 0 1,1 1-1,0-1 1,-6 9-1,10-11-81,0 0 1,-1 1-1,1-1 0,1 1 0,-1 0 0,1 0 0,-1 0 0,2 0 0,-1 0 0,-1 7 0,3-11-2,-1 0 0,1 0 0,0 0-1,0 0 1,0 0 0,0 0 0,0 0-1,0 0 1,1 0 0,-1 0 0,0 1-1,0-1 1,1 0 0,-1 0 0,1 0 0,-1 0-1,1-1 1,-1 1 0,1 0 0,0 0-1,-1 0 1,1 0 0,0 0 0,0-1 0,-1 1-1,1 0 1,0-1 0,0 1 0,0-1-1,0 1 1,0-1 0,0 1 0,0-1-1,0 1 1,0-1 0,0 0 0,0 0 0,0 0-1,0 1 1,0-1 0,0 0 0,1 0-1,1-1 1,2 1 91,1-1 1,0 1-1,0-1 0,-1-1 1,1 1-1,10-5 0,-5 0-35,0 1 0,-1-2-1,0 1 1,0-1 0,0-1-1,-1 0 1,0 0 0,-1-1 0,0 0-1,0 0 1,-1-1 0,0 0-1,-1-1 1,6-11 0,-6 11-173,0-2 47,1 1 1,0 0-1,1 0 1,11-12-1,-14 38-141,-4 1 160,0 0 1,-1 0 0,-1 0 0,0-1-1,-6 26 1,-2-6 125,-16 44 0,25-77-99,-62 156 883,46-122-635,-2 0 0,-29 43-1,41-69-132,-1-1 0,0 0 0,0 0 0,0 0 0,-1-1 0,-14 10 0,20-15-84,0-1 1,-1 0 0,1 1 0,-1-1-1,0 0 1,1 0 0,-1 0 0,0-1-1,1 1 1,-1-1 0,0 0 0,-5 1 0,6-2-31,0 1 0,0-1 0,0 1 1,-1-1-1,1 0 0,0 0 0,0 0 1,0 0-1,1 0 0,-1 0 0,0-1 1,0 1-1,1 0 0,-1-1 0,0 0 1,1 1-1,0-1 0,-2-2 0,0 0-28,1 0 0,0 0-1,0-1 1,1 1 0,-1 0-1,1-1 1,0 1 0,0-1-1,1 1 1,-1-1 0,1 1-1,0-1 1,0 1 0,0-1-1,2-7 1,1 0-73,-1 1 1,2 0-1,-1 0 0,2 0 1,6-12-1,-6 15 83,0-1 0,0 2 0,1-1 0,1 0 0,-1 1 0,1 1 0,0-1 0,1 1-1,0 0 1,13-7 0,7-3-108,56-20 0,-48 21 106,-33 14 12,154-70 38,-135 59 57,0-1-1,-1 0 1,0-2 0,33-31 0,-30 18 259,-22 26-301,-1 0 1,1 0 0,-1-1 0,0 1 0,0 0 0,0-1 0,0 1 0,0-1 0,0 1 0,-1-1 0,1-2-1,-1 4-50,0 1-1,1 0 0,-1-1 0,0 1 0,0 0 0,0-1 0,0 1 1,0-1-1,0 1 0,-1 0 0,1-1 0,0 1 0,0 0 1,0 0-1,0-1 0,0 1 0,0 0 0,-1-1 0,1 1 1,0 0-1,0-1 0,0 1 0,-1 0 0,1 0 0,0-1 0,0 1 1,-1 0-1,1 0 0,0 0 0,0 0 0,-1-1 0,1 1 1,0 0-1,-1 0 0,1 0 0,0 0 0,-1 0 0,1 0 0,0 0 1,-1 0-1,1 0 0,0 0 0,-1 0 0,1 0 0,0 0 1,-1 0-1,1 0 0,0 0 0,-1 0 0,1 0 0,0 0 0,-1 0 1,1 1-1,0-1 0,-1 0 0,1 0 0,0 0 0,0 1 1,-1-1-1,1 0 0,-3 2-31,1 0 0,0-1 0,-1 1 0,1 0 0,0 0 0,-3 3-1,-3 6-11,1 1 0,-1-1-1,2 1 1,-1 0 0,-6 21-1,12-29 86,0-1 0,0 1-1,0 0 1,0 0-1,1 0 1,-1 1 0,1-1-1,0 0 1,0 0 0,1 0-1,-1 0 1,1 0-1,0 0 1,0 0 0,0 0-1,1-1 1,-1 1-1,1 0 1,0 0 0,0-1-1,0 0 1,1 1-1,2 2 1,-3-4 4,0 0-1,1 0 1,-1-1 0,1 1-1,0-1 1,-1 1 0,1-1-1,0 0 1,0 0 0,-1-1-1,1 1 1,0 0 0,0-1-1,5 1 1,-2-1 26,0 0-1,0 0 1,0-1 0,0 1-1,0-1 1,8-3 0,10-6 169,1-1 0,32-20-1,-51 28-200,10-6 19,0-1 0,-1 0 0,-1-1 0,0 0 0,0-1 0,-1-1 0,-1 0 0,0 0 0,14-22 0,-10 7-16,-1 0 1,-2-1 0,-1 0 0,-1-1-1,-2 0 1,-1-1 0,-1 0 0,-1-1-1,-2 1 1,0-54 0,-5 78-19,1 1 0,-1-1 0,0 1 0,-1 0 0,-3-10 0,-3-18-3,8 33-43,0 0-1,-1-1 1,1 1-1,0 0 1,-1-1-1,1 1 1,-1 0 0,0 0-1,1 0 1,-1-1-1,0 1 1,0 0 0,1 0-1,-3-1 1,3 2 5,-1-1 0,1 1-1,-1 0 1,1-1 0,-1 1 0,1 0 0,-1 0 0,1 0 0,-1-1 0,1 1 0,-1 0-1,1 0 1,-1 0 0,1 0 0,-1 0 0,0 0 0,1 0 0,-1 0 0,1 0 0,-1 1-1,1-1 1,-1 0 0,1 0 0,-1 0 0,1 1 0,-1-1 0,1 0 0,-1 0 0,1 1-1,-1-1 1,1 1 0,-1-1 0,1 0 0,0 1 0,-1-1 0,0 1 0,-6 8-23,1 0 0,0 0 0,0 0 0,0 1 0,1 0 0,1 0 0,0 0 0,-6 20 0,2 7 50,-5 46 1,8-46 17,-12 103-75,16-112 126,0 0-1,7 55 0,-5-75-41,1 0-1,0 0 0,0 0 1,1 0-1,0-1 1,7 14-1,-8-18 13,-1-1 0,1 1-1,0-1 1,0 1-1,0-1 1,0 1 0,0-1-1,1 0 1,-1 0 0,1 0-1,-1 0 1,1-1-1,0 1 1,-1-1 0,1 0-1,0 1 1,0-1-1,0 0 1,5 0 0,2 0 8,-1-1 1,0-1 0,0 0-1,0 0 1,1-1-1,-1 0 1,-1 0 0,1-1-1,0 0 1,0-1-1,-1 0 1,0 0 0,0-1-1,0 0 1,12-11 0,3-4-53,-1 0 1,-2-2 0,28-36 0,-21 27 10,-25 29-32,0 0-1,1-1 0,-1 1 1,1 0-1,-1 1 0,1-1 1,0 0-1,0 1 1,0 0-1,3-2 0,-5 3 12,-1 0 0,1 0 0,-1 0 0,1 0 0,-1 0 0,1 0 0,-1 0-1,1 0 1,-1 0 0,1 0 0,-1 1 0,1-1 0,-1 0 0,1 0 0,-1 0 0,1 1-1,-1-1 1,1 0 0,-1 1 0,0-1 0,1 0 0,-1 1 0,0-1 0,1 1-1,-1-1 1,1 1 0,5 16-55,-5-11 48,0 0 0,-1 0 0,1 0 0,-2 6 0,0 3 47,-2 0 0,0-1 0,-1 1 0,0-1-1,-1 0 1,-10 21 0,12-28 15,-1-1 0,0 1 0,0-1 0,-1 0 0,0 0 0,0-1 0,0 1 0,-1-1 0,0 0 0,0 0 0,0-1 0,0 0 0,-1 0 0,-10 5 0,-9-3 214,25-6-253,-1 0 0,1 1 1,0-1-1,0 0 0,0 0 1,-1-1-1,1 1 0,0 0 1,0 0-1,0-1 0,-1 1 1,1 0-1,0-1 0,0 1 1,0-1-1,0 0 0,-2-1 1,3 2-11,0 0 0,0 0 0,0-1 0,0 1 1,0 0-1,0-1 0,0 1 0,0 0 1,0-1-1,0 1 0,0 0 0,0 0 0,1-1 1,-1 1-1,0 0 0,0 0 0,0-1 0,0 1 1,0 0-1,1 0 0,-1-1 0,0 1 1,0 0-1,0 0 0,1 0 0,-1-1 0,0 1 1,0 0-1,1 0 0,-1 0 0,0 0 0,0 0 1,1-1-1,-1 1 0,0 0 0,1 0 1,14-7-34,-13 6 34,27-10-27,1 2 0,0 1 0,37-5 0,23-6-233,-76 17-952,0 0 0,1 1 0,0 0 0,-1 2 0,1-1 0,25 6 1,17 7-4538,-30-7 3532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11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19 165 7232,'-18'-25'2656,"18"22"-2048,0-1-192,5-1 1120,8-3-928,5-4 608,19-2-704,11-3-64,12 0-288,6 2-32,2 2-64,-5 1-64,-4 4 32,-1 1-2656,5 2 1440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18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344 521 3392,'-1'-1'138,"1"0"0,-1 0 0,1 1 1,-1-1-1,1 0 0,0 0 0,0 0 0,-1 0 0,1 0 1,0 0-1,0 0 0,0 1 0,0-1 0,0 0 0,0 0 0,0 0 1,0 0-1,1 0 0,-1 0 0,0 0 0,1-1 0,1-10 1788,-2 12-1917,0 0 1,0-1-1,0 1 1,0 0-1,0 0 1,0 0-1,0 0 0,0 0 1,0-1-1,0 1 1,0 0-1,0 0 0,0 0 1,0 0-1,0 0 1,0-1-1,0 1 1,0 0-1,-1 0 0,1 0 1,0 0-1,0 0 1,0 0-1,0-1 0,0 1 1,0 0-1,0 0 1,0 0-1,0 0 1,-1 0-1,1 0 0,0 0 1,0 0-1,0 0 1,0 0-1,0-1 0,0 1 1,-1 0-1,1 0 1,0 0-1,0 0 1,0 0-1,0 0 0,0 0 1,-1 0-1,1 0 1,0 0-1,0 0 0,0 0 1,0 0-1,0 0 1,-1 1-1,1-1 1,0 0-1,0 0 0,0 0 1,0 0-1,0 0 1,0 0-1,-1 0 0,1 0 1,0 0-1,0 0 1,0 1-1,0-1 1,-8 8-211,-5 21 126,5-11 294,-12 18 0,19-33-178,-34 50 479,4 2-1,-31 70 1,10 13-50,-18 42 207,57-154-290,12-24-298,0-1 1,0 1-1,0 0 1,-1-1-1,1 1 1,0-1-1,-1 0 1,1 1-1,-1-1 1,1 0-1,-4 2 1,5-3-73,0-1 1,-1 1 0,1 0-1,0 0 1,-1 0-1,1-1 1,0 1-1,-1 0 1,1 0 0,0-1-1,-1 1 1,1 0-1,0-1 1,0 1-1,0 0 1,-1-1 0,1 1-1,0 0 1,0-1-1,0 1 1,0-1-1,-1 1 1,1 0-1,0-1 1,0 1 0,0 0-1,0-1 1,0 1-1,0-1 1,0 1-1,0 0 1,0-1 0,1 1-1,-1-1 1,0 0-1,1-18 146,18-75 92,-2 11-20,-2 6-116,3 0 0,44-115 1,-39 132-448,2 1 1,35-57 0,-50 99 178,1 1 0,1 1-1,0-1 1,1 2 0,1 0-1,21-18 1,-33 31 106,0-1 0,0 1 1,0-1-1,0 1 0,0 0 1,0 0-1,1 0 0,-1 0 0,0 0 1,1 1-1,-1-1 0,1 1 1,-1-1-1,1 1 0,-1 0 0,0 0 1,1 0-1,4 1 0,-4 0 10,0 0 0,1 0 0,-1 1 0,0-1 0,0 1 0,0 0 0,-1 0 0,1 0 0,0 0 0,-1 1 0,1-1 0,1 3 0,6 8-3,-1 1-1,0-1 1,-1 1 0,9 24 0,-14-32 39,4 8 72,-1 0 0,-1 1-1,0 0 1,-1 0 0,-1 0-1,0 0 1,-1 1 0,-1-1-1,0 1 1,-2 17 0,1-27-2,-1 0 0,0-1 1,0 1-1,-1 0 0,0-1 1,0 1-1,0-1 1,-1 1-1,1-1 0,-1 0 1,0 0-1,-1 0 0,1-1 1,-1 1-1,0-1 1,0 0-1,-1 0 0,1 0 1,-1-1-1,0 1 0,0-1 1,0 0-1,0 0 1,0-1-1,-1 0 0,1 0 1,-1 0-1,1-1 0,-1 1 1,0-1-1,0-1 1,-7 1-1,-63-1-286,87 1 145,0 0 0,12 3 0,11 1 208,-13-3-32,1 0 0,39-4 1,-61 2-109,57-10 154,-51 9-98,0-1 0,-1 0 0,1 0 0,0 0 0,-1-1 0,0 1 0,8-7 1,8-6 121,-13 9-110,0 0 0,0 0 0,0 0 0,-1-1 0,12-15 0,-15 15-15,1 1 0,-1-2 0,5-10 0,-8 15-38,0 1 0,0 0 0,0-1 1,-1 1-1,1-1 0,-1 1 0,0-1 0,0 1 0,0-1 0,0 0 0,0 1 0,0-1 0,-1 1 0,1-1 0,-3-3 1,3 4-58,-1 0 1,0 0 0,0 0 0,0 0 0,0 1-1,0-1 1,0 0 0,-1 1 0,1-1 0,-1 1-1,-2-3 1,3 3 16,0 1 1,0-1-1,0 1 0,0 0 1,0-1-1,0 1 0,0 0 1,0 0-1,0 0 0,0 0 1,-1-1-1,1 2 0,0-1 1,0 0-1,0 0 0,0 0 1,0 0-1,0 1 0,0-1 1,0 0-1,0 1 0,0-1 1,0 1-1,0-1 0,-2 2 1,-27 27-472,26-26 482,2 1-1,-1 0 1,0-1 0,1 1 0,-1 0 0,1 0 0,0 1 0,1-1 0,-1 0 0,1 1 0,0-1 0,0 1 0,0-1 0,0 1 0,1 0 0,0-1 0,0 1 0,1 5 0,0 0 48,0-7-29,-1 0 0,1 0 0,-1 0 1,1-1-1,0 1 0,0 0 0,0 0 0,0 0 1,1-1-1,-1 1 0,1-1 0,0 1 0,-1-1 1,4 4-1,-2-4 13,-1 0 0,1 1 0,-1-1 0,1 0 0,0-1 0,0 1 0,0 0 0,0-1 0,0 0-1,0 1 1,0-1 0,0 0 0,0-1 0,5 1 0,4 1 55,0-2-1,21-1 1,-7 0-213,110-2 566,-132 2-405,1 1 0,0-1-1,-1 0 1,1 0 0,5-3-1,6-1 11,-3 1 43,-1 0 0,0-1 1,0-1-1,0 1 0,-1-2 0,0 0 0,0 0 1,-1-1-1,0 0 0,0-1 0,14-16 0,-7 0-56,2-2-57,-18 26-41,1 1 56,0 1-1,-1-1 1,1 1 0,0-1-1,-1 1 1,1 0-1,-1 0 1,1 0 0,-1-1-1,1 2 1,-1-1-1,0 0 1,1 0 0,-1 0-1,0 1 1,0-1-1,0 0 1,2 3 0,7 9-57,-7-9 42,0 0 0,-1 0-1,0 0 1,0 1 0,0-1 0,0 1-1,1 6 1,1-1 97,-1 1-60,-1-1-1,0 1 0,-1 0 1,0 0-1,0 20 0,-1-27 43,1 1-1,0-1 0,0 0 1,1 0-1,-1 0 0,1 0 1,4 7-1,-3-6-28,-2-4 16,0-1 0,0 0 1,-1 1-1,1-1 1,0 0-1,0 0 1,0 0-1,0 1 1,0-1-1,0 0 1,0 0-1,0 0 1,0-1-1,1 1 1,1 0 39,4-1-46,1 0 0,-1 0 0,0 0 0,1-1 0,-1 0 0,0 0 0,12-7 0,46-28 286,-41 21-260,0-2-1,-2 0 0,0-2 1,-2 0-1,0-1 0,-1-1 1,25-38-1,1-14-52,42-94-1,-72 138 6,-14 27-3,61-130 8,-54 116-47,5-9-17,-12 24 40,-1 1-1,0 0 1,1-1-1,-1 1 1,0-1-1,1 1 1,-1-1-1,0 1 1,0-1-1,0 1 1,-1-1-1,1 1 1,0-1-1,-1-2 1,1 4 12,0-1 0,-1 1 1,1 0-1,0 0 0,0-1 1,0 1-1,0 0 0,0 0 0,-1-1 1,1 1-1,0 0 0,0 0 0,-1 0 1,1-1-1,0 1 0,0 0 1,-1 0-1,1 0 0,0 0 0,0 0 1,-1-1-1,1 1 0,0 0 1,0 0-1,-1 0 0,1 0 0,0 0 1,-1 0-1,1 0 0,-1 0 1,-9 5-68,-8 11-64,7-3 105,1 0 1,0 1 0,1 0 0,0 1 0,1 0 0,-8 20 0,-25 97-7,25-76-174,0 7 350,-17 126 0,33-184-125,-1 0 1,1 1-1,0-1 0,0 0 0,1 1 1,0-1-1,0 0 0,0 0 1,0 0-1,1 1 0,0-1 0,0-1 1,0 1-1,1 0 0,-1 0 0,1-1 1,0 0-1,0 1 0,1-1 0,0 0 1,-1-1-1,1 1 0,0-1 0,1 1 1,-1-1-1,0 0 0,1-1 0,0 1 1,0-1-1,0 0 0,0 0 0,0-1 1,0 1-1,0-1 0,8 1 0,-4-2 46,-1 1-1,1-1 0,-1-1 0,1 1 0,-1-1 0,1-1 1,-1 0-1,1 0 0,-1-1 0,0 1 0,0-2 0,-1 1 1,1-1-1,-1 0 0,1-1 0,6-6 0,-4 2-10,0 0 1,-1-1-1,0 0 0,-1-1 0,0 0 0,-1 0 1,0 0-1,6-15 0,-7 12-18,-3 9-9,-1 0-1,0 0 1,0 0 0,0 0 0,-1 0 0,0-1 0,0 1 0,1-7-1,1-4-125,-1 13-138,-3 9-224,-5 16 359,-1 3 63,1 1 0,1-1 0,-2 47-1,7-66 49,0 0 0,0 0-1,1 0 1,0 0-1,0 0 1,1-1 0,-1 1-1,6 10 1,-6-15 31,0-1 0,1 0 0,-1 1 0,1-1 0,-1 0 0,0 0 0,1 0 0,-1 0 0,1 0 0,-1 0 0,3-1 0,-1 0 26,1-1 0,-1 1 0,0-1 0,1 0 0,-1 0 0,0 0 0,0-1 0,4-3 0,5-4-36,17-13 14,-2-1 0,-1-1 0,44-54 0,-62 65-345,-11 20 20,-4 9 205,0 1 0,2 0 0,-7 24 0,12-36 88,-1-1 0,1 0-1,0 0 1,-1 1 0,1-1-1,1 0 1,-1 0 0,0 0-1,1 1 1,0-1 0,0 0-1,0 0 1,0 0-1,0 0 1,0 0 0,1 0-1,0 0 1,-1-1 0,1 1-1,0 0 1,0-1 0,1 1-1,3 2 1,-3-2 6,1 0 0,0-1-1,0 1 1,0-1 0,1 0 0,-1 0 0,0 0 0,1-1 0,-1 0 0,1 1-1,0-2 1,-1 1 0,1 0 0,0-1 0,7 0 0,4-3 61,-1 1 1,0-2 0,0 0 0,0 0-1,-1-2 1,21-9 0,78-51 210,-111 64-278,1 0 1,-1 0 0,0 0-1,1-1 1,-1 1 0,0 0-1,-1-1 1,1 1 0,0-1-1,1-3 1,3-5-136,-5 10 24,0-2 43,2 0 53,-1-2 11,2 2 0,21 0 1,-20 3-4,0-1 0,-1 1-1,1-1 1,8-2-1,-12 2-11,0 1 0,0 0 0,1 0 0,-1-1 0,1 1 0,-1 0 0,0 0 0,1 0 0,-1 0 0,0 1 0,1-1 0,-1 0 0,3 1 0,7 2 44,-10-3-29,0 0 0,-1 0 0,1 1 0,-1-1-1,1 0 1,-1 1 0,1-1 0,-1 0 0,1 1 0,-1-1-1,1 1 1,-1-1 0,1 1 0,-1-1 0,0 1 0,1-1 0,-1 1-1,0-1 1,0 1 0,1 0 0,-1-1 0,0 1 0,4 14-216,1 40-72,-5-41 393,1 1 0,3 20 0,-3-33-110,-1-1-1,0 0 0,1 0 1,-1 1-1,1-1 0,0 0 1,-1 0-1,1 1 0,0-1 1,0 0-1,0 0 1,0 0-1,0 0 0,0 0 1,0 0-1,0 0 0,0-1 1,0 1-1,0 0 1,1 0-1,-1-1 0,0 1 1,0-1-1,1 1 0,-1-1 1,2 0-1,1 1 45,0 0 0,0-1 0,0 0-1,0 0 1,-1 0 0,1-1 0,0 1 0,5-2-1,17-6 61,0-1 1,-1-1-1,-1-1 0,1-2 0,-2 0 0,38-28 0,-49 31-67,0-1 0,0-1 0,-2 0-1,1 0 1,-2-1 0,1 0 0,-2-1 0,0 0 0,7-16 0,6-21-32,19-70 0,-24 69 49,12-49-97,-23 81-91,-1 0 1,-2 0-1,1-23 0,-3 43 132,0-1 0,0 1 1,0 0-1,0 0 0,0 0 0,0 0 0,0 0 1,0-1-1,0 1 0,0 0 0,0 0 0,0 0 0,0 0 1,0 0-1,0-1 0,0 1 0,0 0 0,0 0 1,0 0-1,0 0 0,0 0 0,-1-1 0,1 1 0,0 0 1,0 0-1,0 0 0,0 0 0,0 0 0,0 0 1,-1 0-1,1 0 0,0 0 0,0 0 0,0-1 0,0 1 1,0 0-1,-1 0 0,1 0 0,0 0 0,0 0 1,0 0-1,0 0 0,0 0 0,-1 0 0,1 0 0,0 0 1,0 0-1,0 0 0,0 0 0,0 1 0,-1-1 1,1 0-1,0 0 0,0 0 0,0 0 0,0 0 0,0 0 1,0 0-1,-1 0 0,1 0 0,0 0 0,0 1 1,0-1-1,0 0 0,0 0 0,0 0 0,0 0 0,0 0 1,-1 1-1,-7 9-71,-10 52-57,3 1 0,-13 102 0,22-121 211,2-1 0,2 2 0,5 55 0,-2-90-121,0 1 1,1-1-1,7 18 0,-8-23 77,2 0 1,-1 0-1,0 0 0,1-1 1,0 1-1,0 0 0,0-1 1,8 8-1,-9-11 4,0 0-1,0 0 1,1 0-1,-1 0 1,0 0-1,1 0 1,-1-1-1,1 1 1,-1-1 0,1 1-1,-1-1 1,1 0-1,-1 0 1,1 0-1,-1 0 1,1-1-1,-1 1 1,1-1-1,-1 1 1,3-2-1,6-2 108,0 0-1,21-10 0,-25 10-124,-1-1-1,1 0 0,-1 0 0,0 0 1,0-1-1,0 0 0,-1 0 0,0 0 1,0-1-1,-1 1 0,0-1 0,6-13 0,1 0-358,-11 20 334,0 0 0,0 0 1,0 0-1,0 0 0,0 0 0,0 0 1,0 0-1,0 0 0,0-1 0,0 1 0,0 0 1,0 0-1,0 0 0,0 0 0,0 0 0,0 0 1,1 0-1,-1 0 0,0 0 0,0 0 0,0 0 1,0 0-1,0 0 0,0 0 0,0 0 0,0 0 1,0 0-1,0 0 0,1 0 0,-1 0 0,0 0 1,0 0-1,0 0 0,0 0 0,0 0 0,0 0 1,0 0-1,0 0 0,0 0 0,0 0 0,1 0 1,-1 0-1,0 0 0,0 0 0,0 1 0,0-1 1,0 0-1,0 0 0,0 0 0,0 0 0,0 0 1,0 0-1,0 0 0,0 0 0,6 8-145,4 13 83,-8-19 24,-1 2 55,1-1 0,0 1 0,0-1 0,0 0 0,0 1 1,1-1-1,-1 0 0,1 0 0,0 0 0,0-1 0,0 1 0,0-1 0,1 0 0,-1 0 0,0 0 0,1 0 0,0 0 0,-1-1 1,1 1-1,0-1 0,0 0 0,0 0 0,0-1 0,0 1 0,0-1 0,6 0 0,10 0 49,1-1 1,0-1-1,0-1 0,-1-1 0,1 0 1,-1-2-1,0 0 0,26-12 0,-41 15-44,1 0 0,-1-1-1,0 1 1,0-1-1,0 0 1,0 0-1,-1-1 1,1 1-1,3-7 1,-6 8-13,0 0 1,0 0-1,0 0 0,-1-1 0,1 1 1,-1 0-1,0-1 0,0 1 1,0 0-1,-1-1 0,1 1 0,-1-1 1,0 0-1,0 1 0,0-1 1,0 1-1,-1-6 0,0 8-15,1-1 0,-1 1 0,0 0 0,1 0 0,-1 0 1,0 0-1,0 0 0,0 1 0,1-1 0,-1 0 0,0 0 0,0 1 0,0-1 0,0 0 0,0 1 0,0-1 0,-1 1 1,1-1-1,0 1 0,0-1 0,0 1 0,0 0 0,-1 0 0,1 0 0,0 0 0,0 0 0,0 0 0,-1 0 0,-1 0 0,-2 0-34,-1 1 0,1 0-1,0 0 1,0 0-1,-8 3 1,1 2 39,1 1 1,0 1-1,1 0 1,0 0-1,0 1 0,-15 17 1,21-22-4,0 1 1,0-1 0,1 1-1,0 0 1,0-1 0,0 1-1,0 1 1,1-1 0,-2 6-1,3-9 17,1-1 0,0 1 0,-1 0 0,1 0 0,0-1 0,0 1 0,0 0 0,0 0-1,0 0 1,1-1 0,-1 1 0,0 0 0,1 0 0,0-1 0,-1 1 0,1 0 0,0-1 0,0 1-1,0-1 1,0 1 0,0-1 0,0 1 0,0-1 0,0 1 0,0-1 0,1 0 0,-1 0 0,1 0-1,-1 0 1,1 0 0,1 1 0,4 1 23,0 0 1,0-1-1,-1 1 0,2-1 0,-1-1 1,0 1-1,0-1 0,15 0 0,3-2 109,30-3 0,-19-1-59,-1-1 0,0-2 0,-1-1-1,60-24 1,-88 30-79,0-1 0,0 1 0,0-1 0,-1 0 0,0 0 0,8-8 0,-11 11 43,-11 5-203,-9 11 8,0 0 45,0 1 0,-18 22 0,32-33 122,0-1-1,1 1 0,-1 0 1,1 1-1,0-1 0,1 1 1,-1-1-1,1 1 0,0 0 1,0 0-1,1 0 0,0 0 1,-1 10-1,2-14-11,0-1-1,0 0 1,0 1-1,0-1 1,0 0 0,0 0-1,0 1 1,0-1-1,1 0 1,-1 0-1,1 1 1,-1-1 0,1 0-1,-1 0 1,1 0-1,0 0 1,-1 0-1,1 0 1,0 0 0,0 0-1,0 0 1,2 2-1,-2-3 10,0 0 0,0 1-1,1-1 1,-1 0-1,0 0 1,1 0 0,-1 0-1,1 0 1,-1 0-1,0 0 1,1 0 0,-1 0-1,0-1 1,0 1 0,1 0-1,-1-1 1,0 1-1,0-1 1,1 0 0,-1 1-1,1-2 1,9-5 33,0 0 1,-1-1 0,0 0-1,0-1 1,-1 0 0,0 0-1,-1-1 1,11-16 0,-8 9 10,-2 0 0,0 0 0,-1-1-1,-1 0 1,5-21 0,21-105 3,1-7-224,-19 103 115,-8 30 65,-2 0-1,0-1 1,0 0-1,-2 0 1,2-24-1,-5 42-34,0 1 0,0-1 0,0 0 0,0 1-1,0-1 1,0 0 0,0 1 0,0-1 0,0 0 0,-1 1 0,1-1 0,0 1-1,0-1 1,-1 0 0,1 1 0,0-1 0,-1 1 0,1-1 0,0 1 0,-1-1 0,0 0-1,1 1 9,-1 0-1,1 0 0,0 0 0,-1 0 0,1 0 0,-1 0 0,1 0 0,-1 0 0,1 0 0,0 0 0,-1 0 0,1 0 0,-1 0 1,1 1-1,-1-1 0,1 0 0,0 0 0,-1 0 0,1 1 0,0-1 0,-1 0 0,0 1 0,-2 1-20,1 1-1,-1 0 0,1-1 0,-1 1 1,1 0-1,-3 5 0,-3 9 1,1 0 0,1 0 0,0 0 0,-4 27 0,2-10 118,-5 23-122,2 2-1,3-1 1,-2 90 0,10-137 87,1 0 0,0 0 1,1 0-1,0 0 0,0 0 0,1-1 1,0 1-1,1-1 0,1 0 0,-1 0 1,1 0-1,10 12 0,-9-14-996,0-1 0,0 0 0,1 0-1,0 0 1,8 5 0,18 15-7534,-15-14 5291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18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30 325 2400,'-6'-14'699,"5"12"-461,0 0 1,0-1-1,0 1 0,0 0 0,0 0 0,0 0 0,-1 0 0,-2-3 1,3 2 654,-1 0 1,0 0 0,1 0 0,-1 0 0,-1-6 2199,68 6-2058,0-3-1,97-22 1,87-32 52,-60 14-633,-124 31-308,288-57-172,-262 57-2245,168-4 1,-142 24-4449,-116-5 6649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32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1472,'7'0'2075,"8"0"159,-13 0-1765,7 0 81,0 0-407,-6-1-73,1 1 0,-1 0 0,0 0 0,0 1 0,0-1 0,0 1 0,0-1 0,0 1 0,4 2-1,-1-2-16,1 1-1,-1-1 0,1 0 1,-1-1-1,1 1 0,0-1 1,11-2-1,5 1 105,64-5 69,5 1-2350,-69 5-1124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33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 2496,'-23'-1'2319,"17"2"-1056,18 2 157,31 1-743,47-1 0,-46-3-943,47 7 0,-49-1 106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34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20 1888,'-4'0'698,"8"0"2097,5-1-134,6-2-1784,1 1-1,19-1 1,5-1-392,24-2-324,118 6-1,-17 15-5788,-106-6 2978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37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89 2304,'-1'0'32,"1"0"0,0 0 0,0 0 0,-1 0 0,1-1 0,0 1 0,0 0 0,-1 0 1,1 0-1,0 0 0,0-1 0,0 1 0,-1 0 0,1 0 0,0 0 0,0-1 0,0 1 0,0 0 0,0 0 0,0-1 0,-1 1 0,1 0 1,0 0-1,0-1 0,0 1 0,0 0 0,0 0 0,0-1 0,0 1 0,0-1 0,5-8 2299,-5 9-2151,1-1 0,0 0-1,-1 0 1,1 0 0,-1 0 0,1 0 0,-1 0-1,1 0 1,-1 0 0,0 0 0,1 0 0,-1 0-1,0 0 1,0 0 0,0 0 0,0 0 0,0 0-1,0 0 1,0 0 0,0-1 0,0 1 0,-1 0-1,1 0 1,0 0 0,-1-1 0,0-1 299,0 0 1,1 0 0,-1 0 0,1 0 0,0 1-1,0-1 1,0 0 0,1-5 0,0-7 1628,-18 200 171,17-183-2254,-5 67 274,4 89 0,2-68-134,1-49-79,1 1 1,2-1 0,21 79-1,-16-88 78,21 50-1,-23-65-77,0-1 0,1 0 0,1-1 1,18 23-1,-11-21 66,0 0 0,34 25 0,42 21 132,-87-59-278,73 46 634,2-4 0,172 70 0,-228-108-440,1-1 0,43 6 0,-59-12-160,0 1 29,-1-1-1,1-1 1,-1 1-1,0-2 0,16-1 1,-21 1-38,-1 0-172,-5-4-855,1 1 262,-7-10-1970,-1 2 805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35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 2720,'0'0'1248,"0"-4"-512,13-1-512,4 2 416,6 0-384,14-2 32,7 1-192,10 4-64,9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37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1 998 416,'0'0'4955,"14"14"-2209,-7-9-2132,-5-3-469,1 0-1,-1 0 1,0-1-1,1 1 1,-1-1 0,1 0-1,4 2 1,0-1 186,1-1 1,-1 0 0,0 0 0,1 0-1,-1-1 1,0 0 0,1 0-1,-1-1 1,1 0 0,-1 0 0,0-1-1,0 0 1,0 0 0,13-6 0,-7 2-124,-1-1 1,1-1 0,-1 1-1,21-19 1,-11 6 91,24-30-1,47-68 74,-61 75-168,2 1-1,59-58 1,-64 75-11,55-37 1,-83 61-189,0 0 0,0 0 0,0 0 0,1 1-1,-1-1 1,0 1 0,1-1 0,-1 1 0,1-1 0,-1 1 0,1 0-1,-1 0 1,0 0 0,1-1 0,-1 2 0,1-1 0,-1 0-1,1 0 1,-1 0 0,1 1 0,-1-1 0,0 0 0,1 1 0,-1 0-1,2 0 1,2 2 74,-1 1 0,0-1 0,-1 1 0,1 0 0,5 8 0,-5-7 50,0 0 0,0 0 0,9 7 0,-9-10-66,0 0 1,-1 0-1,1 0 1,0 0-1,0 0 0,0-1 1,0 0-1,1 0 1,-1 0-1,0 0 0,8-1 1,3 0 139,-1-1-1,16-3 1,-29 4-191,16-3 173,0 0-1,-1-2 0,0 0 1,0 0-1,0-2 0,-1 0 1,0-1-1,0 0 0,-1-1 1,0-1-1,22-19 0,202-203 301,-198 187-508,54-80 1,-78 105-31,-12 15-268,-1 1 1,1-1-1,-1 0 1,0 0 0,-1-1-1,5-9 1,-7 15 248,0 0 0,0 0 0,0 0 0,0 0 0,0-1 0,1 1 0,-1 0 0,0 0 0,0 0 0,0 0 0,0 0 0,0 0 0,0-1 0,0 1 0,0 0 0,0 0 0,0 0 0,0 0 0,0 0 0,0 0 0,0-1 0,0 1 0,0 0 0,0 0 0,0 0 0,0 0 0,0 0 0,0 0 0,0-1 0,-1 1-1,1 0 1,0 0 0,0 0 0,0 0 0,0 0 0,0 0 0,0 0 0,0 0 0,0-1 0,0 1 0,-1 0 0,1 0 0,0 0 0,0 0 0,0 0 0,0 0 0,0 0 0,-8 3-3274,-10 10-1165,4 2 1908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38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3 410 2400,'-2'-3'13204,"15"-2"-13534,-5 3 1493,13-9-670,0 0 0,0-1 1,-1-2-1,0 0 0,21-21 1,-17 10-229,-1-2 0,37-58-1,-57 80-238,0-1 0,0 0-1,3-12 1,1 0-81,-6 16 86,-1 1 0,1-1-1,0 0 1,-1 0-1,0 0 1,1 1 0,-1-1-1,0 0 1,0 0-1,0 0 1,0 0 0,0 0-1,0 1 1,-1-1-1,1 0 1,-1 0 0,1 0-1,-2-2 1,-16-40-10,13 18-5,4 20-217,0 8-539,-1 7 598,-12 88-66,10-63 253,-1 1-1,-19 64 1,22-93-27,-39 96 236,37-93-176,3-6-42,0 0 0,0 0 1,-1 0-1,1 0 1,-1 0-1,0 0 0,0 0 1,-5 4-1,15-8 671,36-8-742,7-7 92,-31 11-22,22-9 1,-11 2 210,-16 7-12,28-15 1,-41 19-211,-1 0 1,0 0 0,1 0-1,-1-1 1,0 1 0,0 0-1,0-1 1,0 1-1,0-1 1,0 1 0,-1-1-1,1 1 1,0-1 0,-1 0-1,1 1 1,-1-1 0,0 0-1,1 1 1,-1-1-1,0 0 1,0 1 0,0-1-1,0 0 1,0 1 0,-1-1-1,1 0 1,0 0 0,-2-2-1,0-2 14,0-1-1,0 0 0,-1 0 1,0 1-1,-1 0 0,-6-10 1,-2-3-280,-2 1 1,0 1 0,-1 0-1,-1 1 1,0 0 0,-1 1-1,-37-24 1,52 38 195,-15-11-4394,17 12 4244,-1-1 0,1 1 0,0 0 0,0-1 0,-1 1 0,1-1 0,0 1 0,0 0 0,0-1 0,-1 1 0,1-1 0,0 1 0,0-1 0,0 1 0,0-1 0,0 1 0,0 0 0,0-1 0,0 1 0,0-1 0,0 1 0,0-1 0,0 1 0,0-1 0,1 1 0,-1 0 0,0-1 0,0 1 0,0-1 0,1 1 0,-1 0 0,0-1 0,0 1 0,1 0 0,-1-1 0,1 1 0,11-9-2732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39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21 2656,'4'-7'-645,"0"-7"11196,-7 23-8633,-12 36-1058,7-23-418,-8 36 0,4 5 180,2 1 0,0 73 0,13 57-46,-3 35 64,-2-212-199,-2-12-1207,-2-6-3453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40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 2816,'-13'-8'9824,"22"8"-8246,131 4 3295,-2 0-3495,298-4 403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2:41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0 1888,'0'4'9459,"2"10"-5982,1 11-3608,-3-4 624,-1-1 1,-2 1-1,-6 30 0,1-31-301,0 2-229,5-8 127,3-13-72,0-1 0,-1 1 0,1 0 0,0 0 0,0 0 0,-1 0 0,1 0 1,0 0-1,0 0 0,0 0 0,0 0 0,0 0 0,0 0 0,1 0 0,-1 0 1,0 0-1,2 2 1808,17-17-1245,8-10-550,-2 2-4,46-32 0,-57 45 56,1 0-1,0 1 0,1 0 0,24-8 0,-40 16-82,4-1 51,1-1 0,-1 1 0,0 0 0,9 0 0,-11 1-18,0 0 0,-1 0-1,1 0 1,0 1 0,0-1 0,0 1-1,-1-1 1,1 1 0,0 0-1,-1 0 1,1 0 0,0 0 0,-1 0-1,1 0 1,1 2 0,-3-3-28,2 1 24,0 1 0,0-1 0,0 1-1,0-1 1,-1 1 0,1 0 0,-1 0 0,1-1-1,-1 1 1,0 0 0,1 1 0,-1-1 0,0 0-1,0 0 1,-1 0 0,1 1 0,0-1-1,-1 0 1,1 5 0,4 49 744,-5-49-753,-2 33-112,2-37 96,0 1 0,-1-1 0,0 0 0,0 0 0,0 1 0,0-1 0,0 0 0,-1 0 0,-2 5 0,-10 14-1025,10-14-1017,1-1 0,-6 16 0,8-8 134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5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59 992,'1'-1'165,"0"-1"0,0 1-1,0 0 1,0-1 0,-1 0 0,1 1-1,0-1 1,-1 1 0,1-1 0,-1 0-1,0 1 1,0-1 0,1 0 0,-1 1-1,0-1 1,0 0 0,-1 0 0,1-2 0,-5-2 757,5 6-899,0 0-1,0 0 0,0 0 0,0 0 1,0 0-1,0 0 0,1 0 0,-1 0 0,0 0 1,0 0-1,0-1 0,0 1 0,0 0 1,0 0-1,0 0 0,0 0 0,0 0 1,0 0-1,0 0 0,0 0 0,0 0 1,0 0-1,0 0 0,0 0 0,0 0 1,0 0-1,0 0 0,0 0 0,0 0 0,0 0 1,0 0-1,0 0 0,0 0 0,0 0 1,0 0-1,0 0 0,0 0 0,0 0 1,0 0-1,0 0 0,0 0 0,0-1 1,0 1-1,0 0 0,0 0 0,0 0 0,-1-3 1550,0 1-1214,-2 4 128,3-2-458,0 0-1,0 1 1,0-1-1,0 0 1,0 0-1,0 0 0,0 0 1,0 0-1,0 0 1,-1 0-1,1 1 0,0-1 1,0 0-1,0 0 1,0 0-1,0 0 1,0 0-1,0 0 0,-1 0 1,1 0-1,0 0 1,0 0-1,0 0 0,0 0 1,0 0-1,-1 0 1,1 0-1,0 0 1,0 0-1,0 0 0,0 0 1,0 0-1,0 0 1,-1 0-1,1 0 0,0 0 1,0 0-1,0 0 1,0 0-1,0 0 1,0 0-1,-1 0 0,1 0 1,0-1-1,0 1 1,0 0-1,0 0 1,0 0-1,0 0 0,0 0 1,0 0-1,0 0 1,-1-1-1,1 2 155,0-1-191,-1 2 374,-1 0 0,1 1 0,0-1-1,0 0 1,0 1 0,-2 3 0,3 4 58,-1 0 0,-1-1-1,0 1 1,-3 10-1,2-10-147,0 1 0,1-1 0,0 0 0,0 14 0,-5 108 1277,6-112-1257,1 1 1,4 27-1,-1 13 307,-3-54-510,0-1-1,1 1 1,-1-1-1,1 0 1,1 0-1,-1 1 0,1-1 1,0 0-1,1 0 1,-1-1-1,1 1 1,6 10-1,23 41 592,-31-55-655,0-1 0,-1 0 0,1 0 0,0 0 0,0 0-1,0 0 1,0 0 0,0 0 0,1 0 0,-1-1 0,0 1 0,0 0 0,1-1 0,-1 1 0,0-1-1,0 1 1,1-1 0,-1 0 0,1 1 0,-1-1 0,0 0 0,1 0 0,-1 0 0,1 0 0,-1 0-1,0 0 1,1-1 0,-1 1 0,0 0 0,1-1 0,-1 1 0,2-1 0,0 0 17,0-1 1,0 1 0,0 0-1,-1-1 1,1 0 0,0 0 0,-1 0-1,1 0 1,-1 0 0,0 0-1,1 0 1,3-6 0,7-17 27,-1-2 1,-1 1 0,8-31 0,18-89 73,-29 105 46,-2-1 0,1-69-1,-7 27-8682,0 71 5848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5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2496,'0'-5'762,"0"4"-682,0 1 1,0-1 0,0 1 0,0-1 0,0 1-1,0-1 1,0 1 0,0-1 0,0 1 0,0-1-1,0 1 1,0-1 0,0 1 0,0 0 0,0-1-1,1 1 1,-1-1 0,0 1 0,0-1-1,1 1 1,-1 0 0,0-1 0,1 1 0,-1 0-1,0-1 1,1 1 0,0-1 412,-1 1-287,0 0 0,1 0 1,-1 0-1,0 0 0,0 0 0,1 0 0,4 1 4124,-5 0-4124,8 10 2340,5 20-1865,-9-23 389,-2 0-794,0-1 0,0 0 0,-1 1 0,0-1 1,0 1-1,-1 8 0,3 19 94,-2-28-260,0 1-1,-1-1 1,-1 8-1,1 0 115,0-15-144,4 8-2916,5 1-3437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 2240,'0'0'195,"1"-1"0,0 1 1,0 0-1,0-1 0,0 1 1,-1 0-1,1 0 0,0-1 0,0 1 1,0 0-1,0 0 0,0 0 0,0 0 1,-1 0-1,1 0 0,0 0 1,0 1-1,0-1 0,0 0 0,0 0 1,0 1-1,-1-1 0,1 1 0,0-1 1,0 0-1,-1 1 0,1-1 1,0 1-1,-1 0 0,1-1 0,0 1 1,-1 0-1,1-1 0,0 2 0,2 1 184,-1 1 0,0-1 0,0 1 1,0 0-1,0-1 0,2 7 0,-2 1 81,1 0 1,-2 1 0,1-1 0,-1 1-1,-1-1 1,0 0 0,-1 1 0,0-1-1,-1 1 1,-4 16 0,3-17-317,0-1 0,-1 1 1,0-1-1,-1 0 0,0 0 1,-1 0-1,0-1 0,0 0 1,-1 0-1,-15 15 0,19-21-304,-1 0 0,-1 0-1,1 0 1,0-1-1,0 0 1,-1 0 0,0 0-1,1-1 1,-1 1-1,0-1 1,0 0 0,-9 0-1,0-1-1257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5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64 3232,'0'0'76,"0"0"-1,0-1 1,0 1 0,0-1-1,-1 1 1,1 0 0,0-1 0,0 1-1,0-1 1,0 1 0,-1 0-1,1-1 1,0 1 0,0 0 0,-1-1-1,1 1 1,0 0 0,-1-1 0,1 1-1,0 0 1,-1 0 0,1-1-1,0 1 1,-1 0 0,1 0 0,-1 0-1,1 0 1,0-1 0,-1 1-1,1 0 1,-1 0 0,1 0 0,0 0-1,-1 0 1,1 0 0,-1 0-1,-1 0 184,1 0-1,0 0 0,0 0 0,0 1 1,0-1-1,0 0 0,0 1 0,0-1 0,0 0 1,0 1-1,0-1 0,0 1 0,0 0 1,0-1-1,-1 2 0,1-1-114,0 1 1,0 0-1,1 0 0,-1 0 0,1 0 1,-1 0-1,1 0 0,-1 3 0,-1 6 281,1-6-257,0 0 0,0 0 0,0 1 0,1-1 0,-1 0 0,1 1 0,1-1 0,-1 0 0,1 1 0,0-1 0,0 0 0,0 0 0,1 0 0,2 6 0,-3-7-70,1-1-1,1 1 1,-1 0 0,0-1 0,1 1 0,-1-1-1,1 0 1,0 0 0,0 0 0,1 0 0,-1 0 0,1-1-1,-1 1 1,1-1 0,0 0 0,0 0 0,-1 0-1,6 1 1,-7-3-57,0 0 1,-1 0-1,1 0 0,0 0 0,0 0 1,-1 0-1,1 0 0,0 0 0,0-1 1,-1 1-1,1-1 0,0 1 0,-1-1 0,1 1 1,-1-1-1,1 0 0,-1 0 0,1 0 1,-1 0-1,1 0 0,-1 0 0,0-1 1,0 1-1,2-2 0,3-4 80,0-1 0,-1 0 0,6-10 0,-8 12-20,0 2-61,-1 0-1,1 0 1,-1 0 0,0 0-1,-1 0 1,1-1-1,-1 1 1,0-1 0,0 1-1,0-1 1,-1 0 0,0 1-1,0-1 1,0 0-1,0 1 1,0-1 0,-1 1-1,0-1 1,0 0-1,-2-4 1,2 8-33,-1-6-25,0 1 1,0-1 0,-1 1 0,0-1-1,0 1 1,-6-8 0,7 12-24,1 1 1,-1-1-1,0 1 1,0-1 0,1 1-1,-1 0 1,0 0-1,0 0 1,0 0-1,0 0 1,-1 0-1,1 0 1,0 1 0,0-1-1,0 1 1,-1-1-1,1 1 1,0 0-1,0 0 1,-1 0 0,1 0-1,0 1 1,0-1-1,-4 1 1,1 1-101,1-1 0,-1 1 0,1 0 0,0 0 0,0 0 0,0 0 0,0 1 0,0-1 0,1 1 0,-1 0 0,1 0 0,0 1 0,-5 5 1,-1 5-788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3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25 2976,'0'0'67,"0"0"0,0-1 0,0 1 0,0 0 0,0-1 0,0 1 0,0 0 0,0-1 0,0 1 0,0 0 0,0-1 0,-1 1 0,1 0 1,0-1-1,0 1 0,0 0 0,0 0 0,0-1 0,-1 1 0,1 0 0,0 0 0,0-1 0,-1 1 0,1 0 0,0 0 0,0-1 0,-1 1 0,1 0 0,0 0 0,0 0 0,-1 0 0,1-1 0,0 1 0,-1 0 0,1 0 0,0 0 1,-1 0-1,1 0 0,0 0 0,-1 0 0,1 0 0,0 0 0,-1 0 0,1 0 0,0 0 0,-1 0 0,1 0 0,0 0 0,0 1 0,-1-1 0,-4 0 1698,5 1-1520,1 0-1,-1 1 1,0-1 0,0 0 0,1 0 0,-1 0 0,0 1-1,0-1 1,-1 0 0,1 0 0,0 1 0,0-1 0,-1 0-1,0 2 1,-6 26 760,-2-1-303,7-18-443,-1-1 0,0 0 0,-7 14 1,-66 108 1649,52-93-1506,3 1 1,-19 45-1,33-69-206,5-13-78,1 1 0,-1-1 0,1 0 1,0 1-1,0-1 0,0 1 0,1 0 1,-2 4-1,3-15-24,1 1 0,0 0 0,0 0 0,0 0 0,0 0 0,1 1 0,1-1 1,3-6-1,3-7-18,61-105 332,-8 16 14,-48 78-226,15-40 1,-7 18-188,-23 53-10,0 0 0,0 0 1,0 0-1,1 0 0,-1 0 0,0 0 0,0 0 0,0 0 0,0 0 0,0 0 0,0 0 0,0 0 0,0 0 0,1 0 0,-1 0 0,0 0 1,0 0-1,0 0 0,0 0 0,0 0 0,0 0 0,0 0 0,0 0 0,1 0 0,-1 0 0,0 0 0,0 0 0,0 0 0,0 0 0,0 0 0,0 0 1,0 0-1,0 0 0,0 1 0,0-1 0,1 0 0,-1 0 0,0 0 0,0 0 0,0 0 0,0 0 0,0 0 0,0 0 0,0 0 0,0 1 1,0-1-1,0 0 0,0 0 0,0 0 0,0 0 0,0 0 0,0 0 0,6 12 94,3 13 54,-4-5-213,10 25 1,1 3 177,-9-28-79,12 27 0,-13-34 13,0 1 1,-1-1-1,0 1 0,-2 0 0,4 19 1,-6-25 41,0 1 1,-1-1-1,0 1 0,0-1 1,-1 1-1,-2 10 1,3-16-31,-1-1 1,0 1-1,0-1 0,0 1 1,0-1-1,-1 0 1,1 0-1,-1 0 1,1 1-1,-1-1 0,0-1 1,0 1-1,0 0 1,0 0-1,0-1 1,0 1-1,0-1 1,-1 0-1,1 1 0,0-1 1,-1 0-1,1 0 1,-1-1-1,-4 2 1,2-1 13,0-1 0,-1 1 0,1-1 0,-1 0 1,1 0-1,-1-1 0,-10-2 0,-40-14 59,28 8-124,20 6-345,-60-21 553,62 21-1811,0 0 0,-1-1 0,1 0 0,-8-6 0,8 6-1263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5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 2304,'-6'0'352,"-14"0"4488,19 0-4551,0 0 1,0 0-1,0 0 0,0 0 1,0-1-1,1 1 0,-1 0 1,0-1-1,0 1 0,0 0 0,0-1 1,0 1-1,1-1 0,-1 1 1,0-1-1,1 0 0,-2 0 1,1-1 755,1 2-1023,0 0 0,0 0 0,0 0 0,0 0 0,0 0-1,0 1 1,1-1 0,-1 0 0,0 0 0,0 0 0,0 0 0,0 0 0,0 0 0,0 0 0,0 0 0,0-1 0,0 1 0,0 0 0,0 0 0,1 0 0,-1 0 0,0 0 0,0 0-1,0 0 1,0 0 0,0 0 0,0 0 0,0 0 0,0 0 0,0 0 0,0 0 0,0 0 0,0 0 0,0 0 0,0 0 0,0 0 0,0-1 0,1 1 0,-1 0 0,0 0 0,0 0-1,0 0 1,0 0 0,0 0 0,0 0 0,0 0 0,0 0 0,0 0 0,0-1 0,0 1 0,0 0 0,0 0 0,0 0 0,0 0 0,0 0 0,-1 0 0,1 0 0,0 0 0,0 0-1,0 0 1,0 0 0,0 0 0,0-1 0,0 1 0,0 0 0,0 0 0,0 0 0,0 0 0,0 0 0,2-1 205,-1 0 0,1 0 0,0 0 0,0 1 0,0-1 0,0 1 0,0-1 0,1 1 0,-1 0 0,3-1 0,34-2 492,122 3 1457,-150 1-2087,0 1 0,17 4 0,-18-3 62,-1-1 1,1 0-1,0-1 0,10 1 1,-17-9-4238,-3 11 2311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 2400,'-1'-1'122,"0"1"-1,1 0 1,-1-1 0,0 1 0,1 0-1,-1-1 1,0 1 0,0 0-1,1 0 1,-1 0 0,0 0 0,1 0-1,-1 0 1,0 0 0,0 0 0,1 0-1,-1 0 1,0 0 0,0 0 0,1 1-1,-1-1 1,0 0 0,-12-1 11434,20-2-9895,8 0-361,23-1 544,97-7 1196,-112 10-3853,-1 2 1,1 1-1,0 0 1,22 7-1,-17-2-1230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40 105 2816,'-1'-9'905,"0"0"0,0 0-1,1 0 1,1-13 0,1-13 1883,-3 24-1636,1 11-1144,0 0 0,0 0 0,0 0 0,0 0 0,0 0-1,0 0 1,0 0 0,0 0 0,0 0 0,0 0 0,0 0 0,0 0 0,0 0 0,0 0-1,0 0 1,0 0 0,0 0 0,0 1 0,0-1 0,0 0 0,0 0 0,0 0-1,0 0 1,0 0 0,0 0 0,0 0 0,0 0 0,0 0 0,0 0 0,0 0 0,0 0-1,0 0 1,0 0 0,-1 0 0,1 0 0,0 0 0,0 0 0,0 0 0,0 0 0,0 0-1,0 0 1,0 0 0,0 0 0,-4 20-387,2-5 464,-8 43 314,3 0-1,1 82 1,5-95-203,-6 260 999,7-230-735,12 85 0,-12-156-447,4 41 191,-3-21 142,8 40 0,-7-51-234,5 15 837,-7-28-917,2 4 1042,-2-6-603,-1-10-176,-5-128 200,1-59-339,6 135-96,4-48-195,3-5 178,-9 82-112,2 1 1,1-1 0,2 0 0,8-36-1,-11 68 45,0 1-1,0-1 0,0 0 1,0 1-1,0-1 0,0 1 0,1 0 1,-1-1-1,4-2 0,-4 4 14,0 0-1,0 0 1,0 0 0,0 1-1,0-1 1,0 1-1,0-1 1,0 1-1,0-1 1,0 1 0,1-1-1,-1 1 1,0 0-1,0 0 1,0 0 0,0-1-1,1 1 1,-1 0-1,0 0 1,0 1-1,0-1 1,1 0 0,-1 0-1,0 1 1,2 0-1,17 8-68,0 2-1,0 0 1,-1 1-1,32 27 1,-23-18 2,10 10 36,48 49-1,-79-73 93,0 0-1,-1 1 1,5 9-1,-9-14-2,0 0 0,0 1 0,0-1 0,-1 1 0,1 0 0,-1-1 0,0 1 0,-1 0 0,1 0 0,0 6 0,-1-9-17,0 1 0,-1-1 0,1 1-1,0-1 1,-1 1 0,1-1 0,-1 1 0,0-1 0,1 1 0,-1-1 0,0 0 0,0 1 0,0-1 0,0 0 0,0 0-1,0 1 1,0-1 0,-1 0 0,1 0 0,0 0 0,0 0 0,-3 1 0,-3 1 105,-1 0 0,1 0 0,-10 3 0,11-4-94,-14 3 31,1-1 0,-1-1 0,0-1 0,-23 0 0,-1 1-37,-63-2-46,64-1-112,31 1-508,12-1 538,-1 0 1,1 0-1,0 0 0,0 0 1,-1 0-1,1 0 0,0 0 1,-1 0-1,1 0 0,0 1 1,0-1-1,-1 0 0,1 0 1,0 0-1,0 1 0,0-1 1,-1 0-1,1 0 0,0 0 1,0 1-1,0-1 0,-1 0 1,1 0-1,0 1 0,0-1 1,0 0-1,0 1 0,0-1 1,0 0-1,0 1 0,13 3-7492,-12-4 6925,11 0-1414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1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 3552,'-7'-1'1370,"0"-1"0,-1 1 0,1 0 1,0 1-1,-9 0 0,13 0-605,-2 0 793,66 17-124,81-5-552,-43-4-452,85 3 290,-139-10-593,-43-1-96,0 0-1,0 0 1,0 0-1,0 0 1,0 0 0,0-1-1,0 1 1,0-1-1,0 0 1,0 0-1,0 1 1,-1-1 0,1 0-1,0-1 1,-1 1-1,1 0 1,1-2-1,4-20 520,-3 16-3089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2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38 3552,'-2'-1'456,"0"0"0,-1 0 1,1 1-1,0-1 0,0 1 1,0-1-1,0 1 0,-1 0 1,1 0-1,-3 0 0,-15-3 2791,19 3-3176,1 0-1,-1 0 1,1-1-1,-1 1 1,1 0-1,0 0 1,-1-1-1,1 1 1,-1 0-1,1-1 1,0 1-1,-1-1 1,1 1-1,0 0 0,-1-1 1,1 1-1,0-1 1,0 1-1,0-1 1,-1 1-1,1-1 1,0 1-1,0-1 1,0 1-1,0-1 1,0 0-1,1-3 626,-1 6-244,0-1-153,9-6 250,1 3-279,0 2-1,13 0 1,-11 0-172,0 0 1,12-3-1,22-2 162,1 2-1,57 4 1,-37-1 1,10 6 31,-2 0-323,-16-1-369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3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4 907 2656,'-3'-1'8889,"7"-1"-5551,0-1-5000,6-7 1965,0 0 0,-1-1 0,0 0 0,11-18 0,-20 28-315,1 1 0,-1-1 0,1 0 0,-1 1 0,0-1 0,1 0 0,-1 1 0,1-1 1,-1 1-1,1-1 0,-1 1 0,1-1 0,0 1 0,-1 0 0,1-1 0,-1 1 1,1-1-1,0 1 0,0 0 0,-1 0 0,1-1 0,0 1 0,-1 0 0,1 0 0,1 0 1,-1 0-7,0 1 1,0-1 0,0 1 0,0-1-1,0 1 1,0-1 0,0 1 0,0 0 0,0-1-1,-1 1 1,1 0 0,0 0 0,-1 0-1,1 0 1,1 1 0,2 7-26,1 0-1,-1 0 1,3 12-1,-4-13 136,8 24 24,6 36 0,-4-16-44,9 31 313,35 124 189,18-5 366,-67-182-858,14 26 603,-21-45-98,2-16 778,2-8-1183,0 0-1,0-25 1,-2 18-71,61-469 652,12 106-998,-67 358 187,9-34-309,-15 51 218,1 2 1,1-1-1,8-17 0,-12 25-244,-1 6 436,60 4-1013,-44-4 953,-14 3-3,-1-1 0,1 1 0,-1 0 0,1 0 0,0-1 0,-1 1 0,1 0 0,-1 0 0,1 0 0,2 1-1,2 0-18,1 0 0,-1 0-1,1-1 1,-1 0 0,1 0-1,7-1 1,8 0 26,-9 1 2,19 0-18,0-1-1,-1-1 0,37-7 0,-57 7 75,0 1 0,0 0 0,18 1 0,4 0-179,315-49 355,-324 44-206,87-25-169,-25 6 198,293-45 29,-123 26 31,-214 35-35,284-47-286,-264 47 216,314-35 57,-1 29 184,-148 33-271,24 4 589,-176-18-576,3-2 327,-70-3-242,0 0-1,0-1 1,-1 0 0,1-1 0,0 0 0,-1 0 0,12-4-1,-16 4 43,-2 2-262,0-1-1,0 1 1,-1 0 0,1-1 0,0 1-1,0-1 1,0 1 0,-1-1 0,1 0-1,0 1 1,0-1 0,-1 0 0,1 1-1,-1-1 1,1 0 0,-1 0 0,1 0-1,-1 0 1,1-1 0,3-10-1622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3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3552,'0'0'8106,"0"-12"-5556,1 8-2471,0 1 0,0 0 1,1 0-1,-1-1 0,1 1 1,-1 0-1,1 0 0,0 1 1,1-1-1,2-3 0,5-8 57,-3 5-160,0-1 1,0 1 0,13-12 0,-17 18-18,0 0 0,-1 1 1,1 0-1,0-1 0,0 1 0,1 0 1,-1 1-1,0-1 0,1 1 0,-1-1 1,1 1-1,-1 0 0,1 0 0,5 0 1,-7 1 11,0 1 0,0-1 0,0 1 1,0-1-1,0 1 0,0 0 0,-1 0 1,1 0-1,0 0 0,0 0 1,-1 1-1,1-1 0,-1 0 0,1 1 1,1 2-1,20 26-61,-17-21 138,-1 1 0,0-1-1,-1 1 1,0 0 0,0 0 0,-1 0-1,0 0 1,-1 1 0,0-1 0,-1 1-1,0-1 1,-1 1 0,0 0 0,0-1-1,-1 1 1,-1-1 0,0 1 0,0-1-1,-1 0 1,-5 14 0,-6 6 98,-6 14 330,-31 52 1,46-88-352,0 0 0,-1 0 1,1 0-1,-1-1 0,-1 0 0,0 0 1,-11 8-1,16-14 550,3-4-380,6-4-12,-2 3-265,1 0 0,1 1 0,-1-1 0,0 1 0,1 0 0,-1 1 0,1-1 0,0 1-1,0 1 1,0-1 0,0 1 0,10 0 0,-4 1-48,-1 0 0,1 1-1,0 0 1,-1 2 0,0-1 0,14 5 0,3 1 33,-19-5 110,0 0-1,17 8 1,-25-11 31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3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5312,'0'1'260,"1"-1"0,0 0 1,-1 1-1,1-1 0,0 1 1,-1-1-1,1 1 0,-1-1 0,1 1 1,-1 0-1,1-1 0,-1 1 0,1 0 1,-1-1-1,0 1 0,1 0 1,-1 0-1,1 0 0,8 22 1541,-3 4-718,-3-17-889,0-1 0,-1 2 0,-1-1 0,1 11 1,-2-20-126,0 0 0,0 0 1,0 0-1,1 0 0,-1 0 1,0 0-1,0 0 0,1 0 1,-1 1-1,0-1 0,1 0 1,-1 0-1,1 0 0,0-1 1,-1 1-1,1 0 0,0 0 1,-1 0-1,2 1 0,-1-2 3,0 0-1,0 0 0,-1 1 1,1-1-1,0 0 0,0 0 1,0 0-1,-1 0 0,1-1 1,0 1-1,0 0 0,-1 0 1,1 0-1,0-1 0,0 1 1,-1 0-1,1-1 0,0 1 1,-1 0-1,1-1 0,0 1 1,-1-1-1,1 1 0,-1-1 1,1 0-1,-1 1 0,1-1 1,0 0-1,19-21 393,-9 7-507,1 2 0,1 0-1,0 0 1,0 1 0,2 0-1,-1 1 1,21-10 0,-32 19 38,0 1 1,0-1-1,0 1 1,0 0-1,1 0 1,-1 0-1,1 1 1,-1-1-1,0 1 1,1 0-1,-1 0 1,1 0-1,-1 1 1,1-1-1,-1 1 1,0-1-1,1 1 1,-1 0-1,0 1 1,0-1-1,1 0 1,-1 1 0,0 0-1,-1 0 1,1 0-1,0 0 1,0 0-1,-1 0 1,1 1-1,-1-1 1,0 1-1,0 0 1,0 0-1,0-1 1,0 1-1,-1 1 1,3 5-1,1 3 88,-4-9-13,1-1 0,-1 1-1,0 0 1,0 1-1,-1-1 1,2 6 0,-1-9-24,-1 0 0,1 0 0,0 0 0,0 0-1,0 0 1,-1 0 0,1 0 0,0 0 0,0 0 0,-1 0 0,1-1 0,0 1 0,0 0 0,-1 0 0,1-1 0,0 1 0,-1 0 0,1-1 0,1 0-1,19-10 535,8-5-147,-8 4-451,0 0 1,1 2-1,37-13 1,-41 17-266,-11 4 187,0 0 0,0 0 0,8-1 0,-12 3 96,-1 0 1,1 0 0,-1 0 0,0 0 0,1 0 0,-1 0-1,0 1 1,1 0 0,-1-1 0,0 1 0,0 0-1,0 0 1,4 2 0,0 1 34,0 0 1,0 1-1,-1 0 0,0 0 1,0 0-1,0 1 0,0 0 1,-1 0-1,0 0 0,-1 0 0,4 8 1,0 1 109,-1 0-1,-1 1 1,5 28 0,-7-37 434,-1-6-1611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3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3552,'-2'-1'4767,"1"13"-3614,-1 2-494,1 0 0,-1 16 0,1 6-18,0 113 1133,3-69-806,6 297 3805,-7-378-4720,1 0 0,-1 0 1,1 0-1,-1 0 0,1 1 1,-1-1-1,1 1 0,0-1 1,-1 1-1,1-1 0,-1 1 0,1 0 1,3 0-1,-2-1 27,37-9 153,32-6-162,-50 12-52,0 1 0,0 1-1,0 1 1,-1 1 0,35 4-1,-36-3-101,-17-1 107,0 0 0,-1 0 1,1 0-1,0 0 0,0 1 0,4 1 0,-5-2 61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3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7456,'-11'-11'2421,"11"11"-2364,0 0-1,0-1 1,0 1 0,0 0-1,0-1 1,0 1-1,0 0 1,0-1 0,0 1-1,0 0 1,0-1-1,0 1 1,0 0 0,0-1-1,0 1 1,0 0 0,0 0-1,0-1 1,0 1-1,0 0 1,1-1 0,-1 1-1,0 0 1,0 0 0,0-1-1,0 1 1,2-3 2445,-2-4 875,54 12-1607,88 13-1258,-38-6-368,-78-10-589,-14-6-3333,-9 4 2242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4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2 645 2240,'-2'5'8444,"7"-16"-3580,-3 5-6519,5-17 2238,-5 16-354,1 0 0,-1 0 0,8-13 0,169-287 3653,-108 176-3190,-47 83-595,-15 30-63,-5 9 14,1-1-1,0 1 1,1 0 0,9-12-1,-14 21-48,-1-1-1,1 0 1,-1 1-1,1-1 0,-1 1 1,1-1-1,0 1 0,-1 0 1,1-1-1,-1 1 1,1 0-1,0-1 0,0 1 1,-1 0-1,1 0 1,0 0-1,0-1 0,-1 1 1,1 0-1,0 0 1,0 0-1,-1 0 0,1 0 1,0 0-1,0 1 0,-1-1 1,1 0-1,0 0 1,-1 0-1,1 1 0,0-1 1,-1 0-1,1 1 1,0-1-1,-1 1 0,1-1 1,0 1-1,-1-1 1,1 1-1,-1-1 0,1 1 1,-1-1-1,0 1 0,1 0 1,0 0-1,1 3-15,0-1-1,0 1 0,0-1 1,0 1-1,0 0 1,1 7-1,0 0 17,-2 1 1,1 0-1,-2 0 0,0 21 0,-11 48 138,2-47-7,6-26-5,1 0-1,0 1 0,0-1 1,0 13-1,8-24 19,0-1 0,0-1-1,10-8 1,209-167-180,-210 167 68,-3 2-68,1 1 0,0 0-1,27-15 1,-39 24 32,0 1 0,-1-1 0,1 1 0,0 0 0,0-1 1,-1 1-1,1 0 0,0-1 0,0 1 0,-1 0 0,1 0 0,0 0 0,0-1 0,0 1 0,0 0 0,0 0 0,-1 0 0,1 1 0,0-1 0,0 0 0,0 0 0,-1 0 0,1 0 0,0 1 0,0-1 0,0 0 0,-1 1 0,1-1 0,0 1 0,-1-1 0,1 1 0,0-1 0,-1 1 0,1 0 0,-1-1 0,1 1 0,0 0 0,-1-1 0,0 1 0,2 1 0,-1 2 4,0 0 0,0 0-1,-1 0 1,1 0 0,-1 0-1,0 8 1,-1 11 38,-1-1 1,-1 0-1,-12 44 0,3-20 81,11-43-107,1 0 0,-1 0 0,1 0 0,-1 0 0,1 0 0,0 0 0,0 0 0,0 0 0,1 0 1,-1 0-1,1 0 0,0 0 0,-1 0 0,1 0 0,1-1 0,-1 1 0,0 0 0,1 0 0,-1-1 0,1 1 0,2 2 0,-2-3 12,1 0 0,-1 0 0,1 0 0,0-1 0,0 1-1,0 0 1,0-1 0,0 0 0,0 0 0,0 0-1,0 0 1,0-1 0,0 1 0,0-1 0,1 1 0,-1-1-1,0 0 1,6-1 0,4-1 6,0 0 0,0-1 0,0 0 0,0-1 0,-1 0 0,19-10 0,6-4 24,64-41 0,-45 17 43,-105 132-528,46-84 431,1 1 0,1-1 0,-1 0 0,1 1 0,0 0 0,0-1 0,1 1 0,-1 0 0,2-1 0,-1 1 0,1 0 0,0-1-1,0 1 1,1-1 0,0 0 0,0 1 0,0-1 0,1 0 0,6 10 0,-6-12 16,0 0-1,0 0 1,1 0-1,-1 0 1,1-1 0,0 1-1,0-1 1,0 0-1,8 4 1,-9-6 7,0 0 0,0 0-1,0 0 1,0 0 0,0-1 0,0 1 0,0-1 0,0 0-1,0 0 1,0 0 0,0 0 0,0-1 0,0 1-1,0-1 1,0 0 0,0 0 0,4-2 0,-1 1 11,0-2 1,0 1-1,0-1 1,0 0-1,-1 0 1,0 0-1,0-1 1,0 0-1,0 0 0,-1 0 1,6-9-1,-7 10 1,-1 0 0,1 0 0,-1-1 0,0 1-1,0-1 1,-1 1 0,0-1 0,1 0-1,-1 0 1,-1 1 0,1-1 0,-1 0-1,0 0 1,0 0 0,0 0 0,-2-7 0,1 9-42,-1 0 0,1 0 0,-1 0 0,0 0 1,0 0-1,0 0 0,0 0 0,0 0 0,-1 1 1,1-1-1,-1 1 0,0 0 0,1 0 1,-1 0-1,-6-3 0,3 2-18,-1 0 0,1 0 1,0 0-1,-1 1 0,0 0 0,1 0 1,-9 0-1,0 0 16,7 1 10,0 0 0,0 1 0,0-1-1,-11 2 1,11 0 3,-1 0 0,-14-1 0,-13-1-140,34 1 69,5-5 56,-3 5 4,1 0 1,0 0-1,-1 0 0,1 0 0,-1 0 0,1 0 0,0 0 0,-1-1 1,1 1-1,0 0 0,-1 0 0,1 0 0,-1-1 0,1 1 1,-1 0-1,1-1 0,-1 1 0,1 0 0,-1-1 0,1 1 0,0-1 1,17-12 121,-18 12-116,1 1 0,-1 0 0,1-1 0,-1 1 0,1 0 0,-1-1 0,1 1 0,-1 0 0,1 0 0,-1 0 0,1-1 0,-1 1 0,1 0 1,-1 0-1,1 0 0,-1 0 0,1 0 0,0 0 0,-1 0 0,2 0 0,-2 0 2,1 1 0,-1-1 0,0 0 1,1 0-1,-1 0 0,1 0 0,-1 0 0,1 0 0,-1-1 1,1 1-1,-1 0 0,0 0 0,1 0 0,-1 0 0,1 0 1,-1-1-1,0 1 0,1 0 0,-1 0 0,1-1 0,9-5-127,-10 6 135,1 0-1,-1-1 1,1 1-1,-1 0 1,1 0-1,-1 0 1,1-1-1,-1 1 1,0 0-1,1 0 1,-1-1-1,1 1 0,-1-1 1,0 1-1,1 0 1,-1-1-1,0 1 1,0-1-1,1 1 1,-1 0-1,0-1 1,0 1-1,1-1 1,-1 1-1,0-1 1,0 0-1,2-1 5,-2 2-12,0 0-1,0 0 1,0 0-1,1 0 1,-1 0-1,0-1 1,0 1-1,0 0 1,1 0-1,-1 0 1,0 0-1,0-1 1,0 1-1,0 0 1,0 0-1,1 0 1,-1-1-1,0 1 1,0 0-1,0 0 0,0 0 1,0-1-1,0 1 1,0 0-1,0 0 1,0-1-1,0 1 1,0 0-1,0 0 1,0-1-1,0 1 1,0 0-1,0-1 1,1 0-12,0 0 1,1 1-1,-1-1 1,0 0 0,1 0-1,-1 1 1,0-1-1,1 0 1,-1 1-1,1-1 1,-1 1 0,1 0-1,-1 0 1,1-1-1,1 1 1,36-4-196,42-5 330,128-28 0,-185 31 10,0 0 0,-1-2 1,0 0-1,0-2 0,36-20 1,-42 20-253,-13 9 22,-1-1 0,0 0 0,0 0-1,1 0 1,-1 0 0,0 0 0,4-5 0,-3 3-3258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3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64 5216,'-20'0'1696,"14"1"-453,7 1 518,5 2 188,0-3-1292,0 0 74,-1-1 0,1 0 0,0 0 0,0-1 0,10-2-1,-2 1-176,167-26 2075,108-1-2378,-249 24-730,18 0-3943,-43 7-1296,-1 5 1756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3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4224,'1'-5'2087,"1"7"-523,3 9-399,-4 21 54,-1-5-369,17 97 579,-16-102-1192,-1-17-18,0-1 0,0 1 0,1-1 0,-1 0 1,1 1-1,2 6 0,0-6 128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3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66 2656,'0'0'3738,"-1"-13"-772,-13 5-2152,-1 1 1,0 0 0,-20-6-1,21 9-935,1 0-1,-1 1 1,-1 1-1,1 0 0,0 0 1,-1 2-1,1 0 1,-18 2-1,27-1 34,-1 0 0,1 0 0,0 1 0,0 0 0,0 0 0,0 0 0,0 0 0,0 1 0,0 0 0,-6 5 1,8-5 48,0 0 0,0 1 1,0-1-1,0 1 1,1-1-1,-1 1 1,1 0-1,0 0 1,1 0-1,-1 0 1,0 0-1,1 0 0,0 1 1,-1 6-1,2-2 125,0 1 0,0-1 0,1 1 0,1-1 0,-1 1 0,2-1 0,-1 0 0,5 11 0,5 23 68,-3-6 16,29 150 816,-33-153-670,-2-1 1,-1 1-1,-5 58 1,1-79-216,2-4-29,-1 0-1,0 1 1,-1-1-1,0 0 1,-1 0 0,-5 15-1,-29 57 465,11-22-122,5-11 1170,18-47-2089,2-5-586,2-9-1329,11-10-2706,-4 11 2988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3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37 119 4224,'-11'0'602,"8"0"-329,1 0 1,-1 0 0,0 0-1,0 0 1,0 1-1,-5 1 1,60-17 6285,5-4-4181,122-32-1960,-163 48-431,52-10 299,75-4 0,-124 15-236,-6 1-40,0 1 0,19 1 0,-18-1-96,-11-1 82,0 1 0,0 0 0,-1 0 1,1 0-1,0 0 0,0 1 0,0-1 1,-1 1-1,1-1 0,4 3 1,-6-3-243,0 17-9034,3-5 7574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4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3552,'0'0'35,"0"-1"1,-1 1-1,1 0 1,0 0 0,0 0-1,0 0 1,-1 0-1,1 0 1,0 0-1,0 0 1,0 0-1,-1 0 1,1 0-1,0 0 1,0 0-1,-1 0 1,1 0-1,0 0 1,0 0-1,0 0 1,-1 0-1,1 0 1,0 1-1,0-1 1,0 0-1,-1 0 1,1 0 0,0 0-1,0 0 1,0 0-1,0 1 1,-1-1-1,1 0 1,0 0-1,0 0 1,0 0-1,0 1 1,0-1-1,0 0 1,0 0-1,0 1 1,-1-1-1,1 0 1,0 0-1,0 0 1,0 1-1,0-1 1,0 0-1,0 1 1,-3 9 1329,-11 11-145,1-1-1,-12 27 1,23-42-1073,0 0 0,0 0 0,1 1 0,0-1 1,0 1-1,0-1 0,1 1 0,0-1 0,0 1 0,0-1 1,1 1-1,0-1 0,0 1 0,0-1 0,1 1 0,0-1 0,0 0 1,0 0-1,0 0 0,1 0 0,0 0 0,6 7 0,-7-9-51,1 1-1,0-1 1,0 0-1,-1 0 0,2-1 1,-1 1-1,0-1 0,1 0 1,-1 1-1,1-2 1,-1 1-1,1 0 0,0-1 1,0 1-1,0-1 0,0 0 1,0 0-1,0-1 0,0 1 1,0-1-1,0 0 1,0 0-1,0 0 0,0-1 1,0 0-1,0 1 0,0-1 1,0-1-1,0 1 0,6-3 1,-5 1-36,-1 1 1,0-1-1,1 0 1,-1 0-1,-1-1 0,1 1 1,0-1-1,-1 0 1,0 0-1,0 0 1,0 0-1,0 0 1,-1-1-1,1 1 0,-1-1 1,0 0-1,-1 0 1,1 0-1,-1 0 1,0 0-1,0 0 1,-1 0-1,1 0 0,-1 0 1,0 0-1,0 0 1,-1 0-1,0 0 1,0 0-1,0 0 1,0 0-1,-1 0 0,0 0 1,0 1-1,-4-8 1,2 5-167,0 1 0,0 1 0,-1-1 0,0 0 0,0 1 0,-6-5 1,7 7 13,0 1 0,1 0 1,-1-1-1,-1 2 0,1-1 1,0 0-1,0 1 0,-1 0 1,1 0-1,-6-1 0,-1 1-33,1 0-1,-15 0 0,22 1 111,0 0 0,0 1 0,0-1 1,0 1-1,0 0 0,0 0 0,0 0 0,0 0 0,0 0 0,1 0 1,-1 1-1,-4 2 0,7-4-73,-1 1 1,1-1-1,0 0 0,-1 1 1,1-1-1,0 0 1,-1 1-1,1-1 1,0 0-1,0 1 0,-1-1 1,1 1-1,0-1 1,0 1-1,0-1 0,0 0 1,-1 1-1,1-1 1,0 1-1,0-1 1,0 1-1,0-1 0,0 1 1,0-1-1,0 1 1,0-1-1,0 1 0,1-1 1,-1 0-1,0 1 1,0-1-1,0 1 1,0-1-1,1 1 0,-1-1 1,0 0-1,0 1 1,1-1-1,-1 1 0,0-1 1,1 0-1,-1 0 1,0 1-1,1-1 1,-1 0-1,1 1 0,-1-1 1,0 0-1,1 0 1,-1 0-1,1 0 0,0 1 1,28 10-4025,-25-10 3810,15 3-3244,2 0 1135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4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3328,'1'2'242,"0"0"1,0 1 0,1-1-1,-1 0 1,1 0-1,-1 0 1,1 0-1,0-1 1,-1 1 0,1 0-1,0-1 1,4 3-1,6 6 391,18 22 2325,48 67-1,-62-83-1777,-8-11-282,-8-5-872,0 0 0,0 0 0,0 0 1,0 0-1,1 0 0,-1 0 0,0 0 0,0 0 1,0 0-1,0-1 0,0 1 0,1 0 1,-1 0-1,0 0 0,0 0 0,0 0 1,0 0-1,0 0 0,0 0 0,0 0 0,0 0 1,1-1-1,-1 1 0,0 0 0,0 0 1,0 0-1,0 0 0,0 0 0,0 0 1,0-1-1,0 1 0,0 0 0,0 0 1,0 0-1,0 0 0,0 0 0,0-1 0,0 1 1,0 0-1,0 0 0,0 0 0,0 0 1,0-1-1,0-235 2358,0 233-2365,1-1 0,-1 1 0,1-1 0,0 0 0,0 1 0,0 0 0,0-1 0,1 1 0,-1 0 0,1-1 0,0 1 0,0 0 0,0 0 0,1 0 0,-1 1 0,1-1 0,2-2 0,-2 3-19,-1 0 0,0 0 0,1 0 0,0 1 0,0-1 0,-1 1 0,1-1 0,0 1 0,0 0 0,0 0 0,0 0 0,0 1 0,0-1-1,1 1 1,-1-1 0,0 1 0,0 0 0,0 1 0,0-1 0,5 1 0,12 6-125,29 13 0,-20-8 76,-24-10-86,-2-1-206,0 0 0,0 0 0,0 1 0,0-1 0,4 4 0,-4 1-965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4160,'0'2'164,"-1"-1"-1,1 1 1,0-1 0,-1 1 0,1-1-1,0 1 1,0-1 0,0 1-1,0-1 1,0 1 0,0-1 0,1 1-1,0 2 1,4 29-168,5 7 1207,3 23 234,-10-49-931,1 0 0,0-1 0,8 20 1,5 11 1164,-15-36-437,-2-12 255,-2-15-255,-16-68-598,-8-51-744,25 128 8,0 7 53,1-1 0,-1 1 0,1-1-1,0 1 1,0 0 0,0-1 0,0 1 0,0 0 0,1-1-1,1-5 1,-1 8 37,-1 1 0,0 0 0,1-1 1,-1 1-1,0 0 0,1-1 0,-1 1 0,0 0 0,1 0 0,-1 0 0,1-1 0,-1 1 0,0 0 0,1 0 1,-1 0-1,1 0 0,-1 0 0,1 0 0,-1-1 0,1 1 0,-1 0 0,0 0 0,1 1 0,-1-1 1,1 0-1,-1 0 0,1 0 0,-1 0 0,0 0 0,1 0 0,-1 1 0,1-1 0,16 7-49,-16-6 56,111 58 621,-94-49-583,12 7 229,-28-17-287,-1 1 0,1 0 1,-1-1-1,1 1 0,0-1 0,-1 1 1,1-1-1,0 0 0,-1 0 0,1 0 1,0 0-1,0 0 0,-1 0 1,3 0-1,-3-8-5038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5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4320,'-1'0'200,"1"-1"-1,-1 1 1,1-1 0,-1 1-1,1 0 1,-1-1 0,1 1-1,-1 0 1,0-1 0,1 1 0,-1 0-1,0 0 1,1 0 0,-1-1-1,1 1 1,-1 0 0,-1 0-1,4 0 708,-6 0 1514,12 3 1934,15 6-2851,18 7-1688,35 8 549,100 44 0,17 12-327,-193-80 9,1 1 1,-1-1-1,1 0 1,-1 0-1,1 0 1,0 1-1,-1-1 1,1 0-1,-1 0 1,1 1-1,-1-1 1,1 0-1,-1 1 1,1-1-1,-1 1 1,0-1-1,1 1 1,-1 0-1,0-1-34,0 1-1,-1 0 0,1-1 1,0 1-1,-1 0 0,1-1 1,-1 1-1,1 0 1,-1-1-1,0 1 0,1-1 1,-1 1-1,1-1 1,-1 0-1,0 1 0,1-1 1,-2 1-1,-47 35-86,2 1-1,-62 64 1,74-67 148,20-19-53,2-2-12,-1-1 1,0 0-1,-17 11 0,10-9 161,15-9-528,-1 0 0,1 0-1,-1-1 1,-13 6 0,16-10-1450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5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18 181 4480,'0'-12'3373,"0"21"-2257,0 23-1189,3 26 1552,13 73 0,1 12 0,-4 79-450,-12-162-586,-1-35 1093,-1-27-1407,-1 0 0,1-1 1,0 1-1,1 0 0,-1-1 0,0 1 1,1 0-1,-1-1 0,1 1 1,0-4-1,-1 3-21,-16-76 502,-22-132-292,37 191-272,1 0-1,1-1 0,4-33 1,-3 49-41,5-33 88,11-39 1,-12 56-94,31-105-196,-30 108 53,1 0 1,2 1 0,-1-1 0,19-25 0,-25 41 106,0-1 0,0 1-1,0 0 1,0 0 0,0 0-1,0 0 1,1 0 0,-1 0 0,1 0-1,-1 1 1,1-1 0,0 1 0,-1 0-1,1 0 1,0 0 0,0 0 0,0 0-1,3 0 1,-2 1 3,0 0-1,-1 0 1,1 1 0,0-1 0,-1 1-1,1 0 1,-1 0 0,1 0 0,-1 1-1,0-1 1,1 1 0,-1-1 0,0 1-1,0 0 1,3 3 0,1 1 8,0 0 0,-1 1-1,0 0 1,0 0 0,-1 0 0,0 0 0,0 1 0,6 12 0,-1 3 90,13 45 0,-21-58-32,1 1 1,-1-1-1,-1 1 0,0-1 1,-1 1-1,0-1 0,0 1 1,-1 0-1,0-1 0,-1 0 1,-4 14-1,4-18 35,-1 1-1,1 0 1,-1-1 0,0 0-1,-1 0 1,1 0 0,-1 0-1,-1-1 1,1 1-1,-1-1 1,0 0 0,0-1-1,0 1 1,-1-1 0,1 0-1,-1 0 1,0-1-1,-9 5 1,2-4-76,0 0-1,-21 4 0,19-5-154,-25 8 0,39-11 134,0 0-1,1 1 1,-1-1 0,0 0-1,0 1 1,0-1-1,1 1 1,-1-1 0,0 1-1,0 0 1,1-1-1,-1 1 1,1-1 0,-1 1-1,0 0 1,1 0-1,-1-1 1,1 1 0,0 0-1,-1 0 1,1 0-1,-1 1 1,1 0 17,0-1 0,0 1 0,0-1 0,0 1 0,0 0 0,1-1 0,-1 1 0,0-1-1,1 1 1,-1-1 0,1 1 0,0 1 0,3 4 53,0-1 0,1 1-1,10 11 1,-15-17-43,79 99 928,-47-57-554,59 61-1,-71-83-270,-16-16-117,0 0 0,1 0 0,0-1 0,0 1 0,0-1 0,0 0 0,1 0 1,0-1-1,7 4 0,-12-6-166,0-1-1,0 0 1,0 1 0,0-1 0,0 0 0,0 0-1,0 1 1,0-1 0,0 0 0,0 0 0,0 0 0,0 0-1,1 0 1,-1-1 0,0 1 0,0 0 0,0 0-1,0-1 1,0 1 0,0-1 0,-1 1 0,1-1 0,0 1-1,1-2 1,7-6-2356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6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318 382 3904,'0'0'88,"-1"0"1,1 0-1,0 0 1,-1 0-1,1 0 1,-1 0-1,1 0 1,-1 0-1,1 0 0,0-1 1,-1 1-1,1 0 1,0 0-1,-1 0 1,1-1-1,0 1 1,-1 0-1,1 0 1,0-1-1,-1 1 0,1 0 1,0-1-1,0 1 1,-1 0-1,1-1 1,0 1-1,0 0 1,0-1-1,-1 1 1,1-1 386,0 3-111,-21-2 1300,7 0-1232,6 0-336,0 0 0,0 0 0,0 1 0,0 0 0,0 0 0,-14 4 0,5 1 45,0 1 0,0 1 0,1 0 0,0 1 1,1 1-1,-22 16 0,32-21-67,-1 0-1,0 0 1,1 1 0,0 0 0,0 0-1,1 0 1,0 0 0,0 1 0,0-1-1,1 1 1,0 0 0,0 1 0,1-1-1,-1 0 1,2 1 0,-1-1 0,1 1 0,0 9-1,1-13 16,0 1 0,1 0 0,-1 0 0,1-1 0,0 1-1,1 0 1,-1-1 0,1 1 0,0-1 0,0 1 0,0-1 0,1 0-1,-1 0 1,1 0 0,0 0 0,0 0 0,1-1 0,-1 0-1,1 1 1,-1-1 0,1 0 0,8 4 0,-8-5-7,0 0 1,0-1-1,0 1 0,0-1 1,0 0-1,0 0 0,0 0 1,0-1-1,0 1 0,1-1 1,-1 0-1,0-1 0,0 1 1,0-1-1,1 1 0,-1-1 1,0 0-1,0-1 0,0 1 1,0-1-1,-1 0 0,1 1 1,0-2-1,-1 1 0,1 0 0,3-4 1,-2 1-33,-1 1 1,-1-1-1,1 1 0,-1-1 1,1 0-1,-1 0 0,-1-1 1,1 1-1,-1-1 0,0 1 1,3-12-1,0-6 111,2-39-1,-6 54-157,0-42-1827,13 113 1568,-5-15 384,-6-31-49,-1-5-40,1-1 1,3 12 0,-5-21 41,0 0 0,0 0 1,0 0-1,0 1 0,0-1 0,0 0 1,0 0-1,1-1 0,-1 1 1,1 0-1,0 0 0,-1-1 1,1 1-1,0-1 0,4 3 0,-5-4-21,0 1 0,0-1 0,0 0 0,1 0-1,-1 0 1,0 0 0,0 0 0,0 0-1,0 0 1,0 0 0,0-1 0,1 1-1,-1 0 1,0-1 0,0 1 0,0-1 0,0 1-1,2-2 1,19-14 441,-17 12-431,45-38 31,30-22-116,-66 55-17,0 0 0,0 0 0,1 2 0,18-7-1,-26 11 20,0 0-69,1 0 0,0 1-1,16-3 1,-22 5 75,0 0 0,0 0 0,1 0 0,-1 0 0,0 0-1,0 0 1,0 1 0,0-1 0,0 1 0,0 0 0,0-1-1,0 1 1,0 0 0,0 0 0,0 0 0,0 0 0,0 1-1,-1-1 1,4 3 0,-2 0 26,-1-1-1,1 1 0,-1-1 1,1 1-1,-1 0 1,0 0-1,0 0 0,-1 0 1,1 1-1,-1-1 1,1 7-1,0 3 165,-1 0 0,-1 18 0,0-18 34,3-14 413,5-5-380,10-10-160,-15 12-26,21-20 59,-13 11-125,21-16-1,-29 26-27,0 0-1,0 0 1,0 0 0,1 0-1,-1 1 1,0-1-1,1 1 1,-1 0 0,1 0-1,0 0 1,-1 0-1,6 0 1,-7 2 16,-1-1 1,1 0-1,-1 1 0,0-1 0,1 1 1,-1-1-1,0 1 0,1 0 1,-1 0-1,0 0 0,0-1 0,0 1 1,0 0-1,0 0 0,0 1 1,0-1-1,0 0 0,0 0 0,0 0 1,-1 1-1,1-1 0,0 0 1,-1 1-1,1-1 0,-1 0 0,1 1 1,-1 1-1,2 5 33,0 0-1,0 0 1,0 11 0,-1 7-109,-1-14 102,1-1 0,3 19 0,-3-26 22,0-1-1,0 1 1,1-1 0,-1 1-1,1-1 1,0 1 0,0-1-1,0 0 1,0 0 0,0 0-1,1 0 1,2 2 0,-4-4-13,1 0 0,-1 0 0,0-1 0,0 1 0,1-1 0,-1 1 0,0-1 0,1 1 0,-1-1 0,1 0 0,-1 0 0,0 0 1,1 0-1,-1 0 0,1 0 0,-1 0 0,1 0 0,-1 0 0,0-1 0,1 1 0,-1 0 0,0-1 0,3 0 0,2-2 40,0 0-1,0 0 0,9-7 0,-5 2 9,0 0 0,0 0 0,10-13 0,7-7 71,27-24-68,47-43-42,-88 82-62,-13 13 26,1-1 1,-1 1-1,0-1 0,1 1 1,-1-1-1,0 1 1,0-1-1,1 1 1,-1-1-1,0 1 0,0-1 1,0 0-1,1 1 1,-1-1-1,0 0 1,0 1-1,0-1 1,0 1-1,0-1 0,0 0 1,-1 1-1,1-1 1,-1 0-21,1 1 0,-1 0 1,0-1-1,0 1 0,0 0 1,1 0-1,-1 0 0,0 0 1,0 0-1,0 0 0,0 0 1,1 0-1,-1 0 0,0 0 1,-1 1-1,-1 0-5,-1-1 0,1 1 0,0 1 0,0-1 0,0 0 0,0 1 0,1 0-1,-1 0 1,0-1 0,1 2 0,-5 2 0,-5 6-39,0-2 62,1 0-1,0 2 1,0-1-1,1 1 0,-15 22 1,21-28 10,1-1 0,0 1 0,1 0 0,-1 0 1,1 0-1,0 1 0,0-1 0,1 0 0,0 1 0,-1-1 1,2 1-1,-1-1 0,1 1 0,0 0 0,0-1 0,0 1 0,1-1 1,2 11-1,-2-14 17,-1 0 0,1 0 0,0 0 0,0 0 0,0 0 0,1 0 0,-1 0 0,0 0 0,1-1 0,-1 1 0,1 0 0,0-1 0,-1 1 0,1-1 0,0 0 0,0 1 0,0-1 0,0 0 0,0 0 0,0 0 0,0-1 0,0 1 0,0 0 0,1-1 0,3 1 0,1-1 38,0 0-1,0 0 1,0 0-1,0-1 1,0-1 0,12-2-1,-6-1-4,0 0-1,-1 0 0,0-1 0,0-1 0,-1 0 0,1 0 1,-1-1-1,17-17 0,1-4 108,39-51 0,-57 67-119,0-2-1,-1 1 1,-1-1-1,0-1 1,-1 1 0,9-25-1,-7 9-37,-1-1-1,-2-1 1,-1 1-1,-1-1 1,-2 0-1,-1-47 1,-2 55-9,0 11-187,-3-23 1,3 34 141,0 1-1,-1 0 1,1 0-1,-1 0 1,1-1-1,-1 1 1,0 0 0,0 0-1,0 0 1,0 0-1,0 0 1,-1 1-1,1-1 1,-1 0 0,1 1-1,-4-4 1,4 5 40,1-1 1,-1 1 0,1 0 0,-1-1 0,0 1-1,1 0 1,-1 0 0,0-1 0,1 1 0,-1 0-1,0 0 1,1 0 0,-1 0 0,0 0 0,1 0-1,-1 0 1,0 0 0,0 0 0,1 1-1,-1-1 1,0 0 0,1 0 0,-1 1 0,1-1-1,-1 0 1,0 1 0,1-1 0,-1 0 0,1 1-1,-1-1 1,1 1 0,-1-1 0,1 1 0,-1 0-1,-2 3 2,0 0 0,1-1 1,0 1-1,-3 6 0,4-7-18,-6 14 8,1-1 1,1 1-1,0 0 0,1 0 0,1 0 0,1 1 0,1-1 0,0 1 0,1-1 0,1 1 0,1-1 0,4 25 0,4 1 72,2-1-1,1 0 1,36 72-1,-30-70 16,-8-19 30,1 0 0,22 36-1,-31-57-282,-1-1 1,1 0-1,0 1 0,5 3 0,-7-6-35,-1 0 1,1-1-1,0 1 1,0-1-1,0 1 1,-1-1-1,1 1 1,0-1-1,0 0 1,0 0-1,0 1 1,0-1-1,0 0 1,-1 0-1,1 0 1,0 0-1,0 0 1,0 0-1,0 0 0,0 0 1,0 0-1,0 0 1,0-1-1,1 1 1,6-4-2601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4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180 842 2560,'9'-4'615,"11"-10"2870,-19 14-3362,-1-1 0,1 0 1,-1 1-1,1-1 0,-1 1 0,1-1 1,-1 0-1,0 1 0,0-1 0,1 1 1,-1-1-1,0 0 0,0 0 0,0 1 0,1-1 1,-1 0-1,0 1 0,0-1 0,0 0 1,0 0-1,0 1 0,0-1 0,-1 0 1,1 1-1,0-1 0,0 0 0,0 1 1,-1-1-1,1-1 0,-2 1 105,0-1 1,0 0-1,0 0 0,0 1 1,-1-1-1,1 1 0,0-1 1,-1 1-1,1 0 0,-1 0 1,1 0-1,-1 1 0,1-1 1,-1 0-1,-4 1 0,-2-1 100,0 2 0,-1-1 0,1 2 0,-15 2 0,19-2-283,1-1 1,0 1-1,0 0 0,0 0 1,0 1-1,0-1 0,0 1 1,1-1-1,-1 1 0,-6 7 1,2-1 6,0 1 1,0 0-1,1 0 1,-12 22 0,17-28-40,1 0 0,-1 0 0,1 0 0,0 0 0,0 0 0,0 0 0,1 0 0,-1 0 1,1 1-1,0-1 0,0 0 0,1 0 0,-1 0 0,1 1 0,0-1 0,0 0 1,0 0-1,3 5 0,0 0 45,0-1 0,0 0 0,1 1-1,0-2 1,12 15 0,-15-20-18,0 0-1,1 1 0,0-1 1,0 0-1,-1-1 1,1 1-1,0 0 1,1-1-1,-1 0 0,0 1 1,0-1-1,0-1 1,1 1-1,-1 0 1,1-1-1,-1 0 0,0 1 1,1-1-1,3-1 1,1 0 45,0-1 0,0 0 1,0 0-1,0-1 0,0 0 1,0-1-1,-1 0 0,1 0 1,-1 0-1,0-1 0,-1 0 1,1 0-1,-1-1 0,0 0 1,0 0-1,0 0 0,-1-1 1,0 0-1,-1 0 0,1 0 1,2-8-1,-5 10-39,-1 0-1,0 0 1,-1 0 0,1-1-1,-1 1 1,0 0-1,0 0 1,-1 0 0,1 0-1,-1 0 1,0 0 0,-1 0-1,1 0 1,-1 0-1,-3-7 1,0 3-39,1 1 1,-2-1-1,1 1 1,-1 0-1,0 0 1,0 1-1,-11-10 0,6 10-120,11 7 102,0 0 1,0 0-1,0-1 1,0 1-1,-1 0 1,1 0-1,0 0 1,0 0-1,0 0 1,0 0-1,0-1 1,-1 1-1,1 0 1,0 0-1,0 0 1,0 0-1,0 0 1,-1 0-1,1 0 1,0 0-1,0 0 1,0 0-1,-1 0 1,1 0-1,0 0 1,0 0-1,0 0 1,0 0-1,-1 0 1,1 0-1,0 0 1,0 0-1,0 1 1,0-1-1,-1 0 1,1 0-1,0 0 1,0 0-1,0 0 1,0 0-1,-1 1 1,3 0-18,-1-1 0,1 1 0,-1 0 1,1 0-1,-1-1 0,1 1 0,-1-1 1,1 1-1,2 0 0,1 0 60,11 5-19,1-1-1,-1-1 0,1-1 1,0 0-1,0-1 0,0 0 1,1-2-1,-1 0 0,27-4 1,-33 2 43,1 0 1,-1-1 0,0 0 0,0-1 0,0 0 0,0-1 0,-1 0-1,0-1 1,0 0 0,0-1 0,0 0 0,-1 0 0,-1-1 0,15-16-1,-21 22-21,0-1 0,0-1 0,0 1 0,-1 0 0,1 0-1,-1-1 1,0 1 0,0 0 0,0-1 0,0 0 0,0 1-1,-1-1 1,0 1 0,0-7 0,0-72-99,0 82 57,0-1-1,0 1 1,0 0-1,0-1 1,1 1-1,-1 0 1,0-1 0,0 1-1,0 0 1,0-1-1,1 1 1,-1 0-1,0-1 1,0 1-1,1 0 1,-1 0 0,0-1-1,1 1 1,-1 0-1,0 0 1,0-1-1,1 1 1,-1 0 0,0 0-1,1 0 1,0 0-1,14-3-95,-10 3 107,0 0 0,0 0 1,0 1-1,8 1 0,-8 0-13,1 0 1,-1 0-1,0 1 0,0-1 0,0 1 0,0 0 0,0 0 0,0 1 0,-1-1 0,0 1 0,0 0 0,0 0 1,0 1-1,-1-1 0,6 9 0,-6-6 14,1 0 1,-2 1 0,1-1-1,-1 0 1,0 1 0,-1-1-1,1 1 1,-1 0 0,-1-1-1,0 1 1,-1 10 0,-3 24 91,2-27-91,0-1 0,1 0 1,1 0-1,1 14 0,0-2 2,-2-23 10,1 1 0,0-1 1,0 0-1,0 0 0,1 1 0,-1-1 1,1 0-1,0 1 0,0-1 0,0 0 1,0 0-1,2 4 0,-2-6-7,0 0 0,0-1 0,0 1 0,0 0 0,0 0 0,0-1 0,0 1 0,0-1 0,0 1 1,0-1-1,0 1 0,0-1 0,0 0 0,0 1 0,1-1 0,-1 0 0,0 0 0,0 0 0,0 0 0,0 0 0,3 0 0,27-7 306,-24 5-306,18-5 80,24-12 0,2-1-236,62-20 284,-98 37-211,-14 3 76,1 0 0,-1 0 0,1-1 0,-1 1-1,0-1 1,1 1 0,-1-1 0,1 1 0,-1-1 0,0 1 0,1-1-1,1-1 1,6-4-9,-7 5 9,-1 1 1,1-1-1,0 0 0,-1 0 0,1 0 1,-1 0-1,1 0 0,-1-1 0,3-1 1,11-8 219,10-16-191,-19 21 5,0 0-1,0-1 1,0 0 0,-1 0 0,0 0 0,-1-1 0,4-7 0,35-111 93,-29 79-166,46-157 29,-56 189 14,-1 1-1,-1-1 1,0 1-1,0-30 1,-2 44-12,0-1 1,0 1-1,0-1 1,0 1 0,0-1-1,0 1 1,0-1-1,0 1 1,0-1 0,0 1-1,0-1 1,0 1-1,-1-1 1,1 1 0,0-1-1,0 1 1,0-1-1,-1 1 1,1-1 0,0 1-1,-1 0 1,1-1-1,0 1 1,-1-1 0,1 1-1,0 0 1,-2-1-1,2 1-10,-1 0-1,0 0 0,0 0 1,1 0-1,-1 0 0,0 0 0,1 1 1,-1-1-1,0 0 0,1 0 0,-1 1 1,0-1-1,1 0 0,-1 1 0,0-1 1,0 1-1,-3 3-26,0-1 0,1 0 1,-1 1-1,-4 7 0,-2 6 11,1 0 0,0 0 0,2 1 0,-12 37 0,-9 81 166,20-92-143,0 2 2,1 1 1,0 60-1,7-90 46,0 1-1,2-1 0,0 1 1,1-1-1,1 0 0,0 0 0,2-1 1,0 1-1,12 24 0,-17-39-21,0-1-1,0 1 1,0 0-1,1 0 1,-1 0-1,1-1 1,-1 1-1,1 0 1,-1-1-1,1 0 1,0 1-1,0-1 1,0 0-1,-1 0 1,1 0-1,0 0 1,1 0-1,-1 0 1,3 0-1,-2-1 24,0 0 0,0 0-1,0 0 1,0 0-1,0 0 1,0-1 0,0 1-1,0-1 1,0 0 0,0 0-1,-1 0 1,6-3 0,-1 0-3,-1-1-1,1 1 1,-1-1 0,0 0 0,0-1 0,-1 1 0,1-1-1,-1 0 1,-1-1 0,7-9 0,-7 7-20,1-1-1,-1 0 1,-1 0 0,0 0-1,0 0 1,-1 0 0,2-18-1,-8 17-212,4 10 193,-1 1-1,1 0 0,0-1 1,0 1-1,-1 0 1,1 0-1,0-1 1,0 1-1,0 0 0,0-1 1,0 1-1,-1-1 1,1 1-1,0 0 0,0-1 1,0 1-1,0 0 1,0-1-1,0 1 1,0-1-1,0 1 0,0 0 1,0-1-1,1 1 1,-1 0-1,0-1 0,0 1 1,0-1-1,0 1-5,1 0 0,-1 0 0,0 0 0,0 0 0,0 0 0,0 0 0,0 0 0,0-1 0,0 1-1,1 0 1,-1 0 0,0 0 0,0 0 0,0 0 0,0 0 0,0-1 0,0 1 0,0 0 0,0 0 0,0 0 0,0 0-1,0 0 1,0 0 0,0-1 0,0 1 0,0 0 0,0 0 0,0 0 0,0 0 0,0 0 0,0-1 0,0 1 0,0 0-1,0 0 1,0 0 0,0 0 0,0 0 0,0 0 0,-1-1 0,1 1 0,0 0 0,5 4-330,1-2 323,-1 1 0,0-1 0,1 1 0,-1-1 0,1-1 0,-1 1 0,1-1 0,0 0 0,0 0 0,-1-1 0,1 0 0,10 0 0,38-8 161,0-2 0,0-2-1,92-33 1,-134 40-196,5-1 32,-1 0-1,18-10 1,-34 16 17,1-1-1,-1 1 1,0 0 0,0 0 0,0 0 0,0 0 0,0 0 0,0 0 0,0 0 0,0 0 0,0 0-1,1 0 1,-1 0 0,0 0 0,0 0 0,0 1 0,0-1 0,0 0 0,0 0 0,0 0 0,0 0-1,0 0 1,0 0 0,1 0 0,-1 0 0,0 0 0,0 0 0,0 0 0,0 0 0,0 0 0,0 0-1,0 0 1,0 1 0,0-1 0,0 0 0,0 0 0,0 0 0,0 0 0,0 0 0,0 0 0,0 0-1,0 0 1,0 0 0,0 0 0,0 1 0,0-1 0,0 0 0,0 0 0,0 0 0,0 0 0,0 0-1,0 0 1,0 0 0,0 0 0,0 0 0,0 1 0,0-1 0,0 0 0,0 0 0,0 0 0,0 0-1,0 0 1,0 0 0,0 0 0,-1 0 0,1 0 0,0 0 0,0 0 0,0 0 0,-5 15-48,-12 23-121,14-30 115,-5 8 39,-16 39-49,23-50 81,-1 1 1,1-1 0,0 1 0,0-1 0,0 1 0,1 0 0,0 11 0,0-15-10,1-1-1,-1 1 0,0 0 0,1 0 1,-1 0-1,1 0 0,0-1 0,0 1 1,0 0-1,0 0 0,0-1 1,0 1-1,0-1 0,0 1 0,1-1 1,-1 0-1,0 1 0,4 1 0,-2-1 17,0-1 0,0 1 0,0-1-1,0 0 1,0 0 0,0 0-1,1-1 1,-1 1 0,0-1-1,5 1 1,-1-1 12,-1-1-1,0 1 1,1-1 0,-1 0-1,0 0 1,0-1 0,0 0-1,0 0 1,0-1 0,0 1-1,7-5 1,-5-1 8,0 1-1,0-1 1,0-1-1,-1 0 1,0 0-1,8-14 1,-13 19-61,25-41 48,32-77 0,-28 55-8,10-9 46,93-129 0,-76 123-132,14-40 107,-53 87-29,-13 24-4,-4 8-58,0 0 1,0 0 0,0 0 0,-1 0-1,0 0 1,1 0 0,-1 0 0,1-7-1,-2 10 44,0 0-1,0 0 1,0 0-1,0 0 0,0 0 1,0 0-1,0 0 1,0 0-1,0 0 1,-1 0-1,1-1 0,0 1 1,0 0-1,0 0 1,0 0-1,0 0 1,0 0-1,0 0 0,0 0 1,0 0-1,0 0 1,0 0-1,-1 0 1,1 0-1,0 0 0,0 0 1,0 0-1,0 0 1,0 0-1,0 0 1,0 0-1,0 0 0,0 0 1,-1 0-1,1 0 1,0 0-1,0 0 1,0 1-1,0-1 0,0 0 1,0 0-1,0 0 1,0 0-1,0 0 1,0 0-1,0 0 0,0 0 1,0 0-1,0 0 1,0 0-1,-1 0 1,1 0-1,0 1 0,0-1 1,0 0-1,0 0 1,0 0-1,0 0 1,0 0-1,0 0 0,0 0 1,-6 8-117,-35 47-135,-48 68 352,68-91-27,2 1 1,-16 37-1,12-12-120,-25 95 0,1 67-10,44-200 107,-2 25-1,4-39-17,1 0 0,0 0 0,1 0-1,0 0 1,0 0 0,0 0 0,0-1-1,5 12 1,-5-15 1,0-1 0,0 1 0,1-1 1,-1 1-1,0-1 0,1 0 0,-1 1 0,1-1 0,-1 0 0,1 0 0,0 0 0,-1 0 0,1 0 0,0 0 0,0 0 0,0-1 0,-1 1 1,1-1-1,2 1 0,1 0 25,1-1 1,-1 1 0,0-1 0,0 0 0,1 0-1,5-1 1,7-3-30,-1-1 1,0 0-1,0-1 0,0-1 0,-1 0 0,0-1 1,0-1-1,-1-1 0,24-19 0,5-10-71,63-71-1,-96 99 35,-6 5-19,20-19-27,-24 24 62,1 0-1,0 0 1,-1-1 0,1 1 0,0 0-1,0 0 1,0 0 0,0 1-1,0-1 1,0 0 0,0 1-1,0 0 1,3-1 0,-4 1-9,1 1 1,-1 0-1,1-1 0,-1 1 0,0 0 1,1 0-1,-1 0 0,0 0 1,1 0-1,-1 0 0,0 0 1,0 0-1,0 0 0,0 1 1,0-1-1,0 0 0,-1 1 0,1-1 1,0 1-1,0 2 0,3 3-83,72 131-36,-72-130 171,-3-7 27,-2-7 341,-8-11 79,8 13-532,-1 1-1,0-1 0,0 1 0,0-1 0,-1 1 0,1 0 0,-1-1 0,-3-2 0,4 4 22,-1 0-1,0 0 1,0 0-1,0 1 0,0-1 1,0 1-1,0 0 1,-1 0-1,1 0 1,0 0-1,-1 0 0,1 1 1,0-1-1,-1 1 1,1 0-1,-1 0 1,1 0-1,0 1 1,-1-1-1,1 1 0,0 0 1,-1 0-1,1 0 1,-3 1-1,-10 5-28,0 0 0,1 1 0,-22 16-1,22-14 76,6-5-47,1 1 0,0-1 0,0 2 0,0-1 0,1 1 0,0 0 0,0 1 0,1 0 0,0 0 0,-7 12 0,13-20 22,-1 1-1,1 0 1,-1 0-1,1 0 1,-1 0 0,1 0-1,-1 0 1,1 0-1,0 0 1,0 0-1,-1 0 1,1 0-1,0 0 1,0 0 0,0 0-1,0 0 1,0 0-1,1 0 1,-1 1-1,0-1 1,0 0-1,1 0 1,-1 0 0,0 0-1,1 0 1,-1-1-1,1 1 1,-1 0-1,1 0 1,0 0 0,-1 0-1,1-1 1,0 1-1,1 1 1,0-1 13,-1 0 0,1-1 1,0 1-1,1 0 1,-1 0-1,0-1 0,0 0 1,0 1-1,0-1 0,0 0 1,0 0-1,1 0 0,-1 0 1,0 0-1,3-1 1,7-2 8,0-1 1,0 0-1,-1 0 1,0-1-1,0 0 0,0-1 1,-1-1-1,1 1 1,-2-2-1,1 1 1,-1-1-1,15-18 1,-16 18-73,-1 0-1,0-1 1,6-10 0,-13 19 41,0 0 1,0 0-1,0 0 1,0 0 0,0 0-1,0 0 1,0 0 0,0 0-1,0 0 1,0 0 0,0 0-1,0 0 1,0 0 0,1 1-1,-1-1 1,0 0-1,0 0 1,0 0 0,0 0-1,0 0 1,0 0 0,0 0-1,0 0 1,0 0 0,0 0-1,0 0 1,0 0 0,0 0-1,0 0 1,0 0-1,0 0 1,0 0 0,0 0-1,0 0 1,0 0 0,0 0-1,0 0 1,1 0 0,-1 0-1,0 0 1,0 0-1,0 0 1,0 0 0,0 0-1,0 0 1,0 0 0,0 0-1,0 0 1,0 0 0,0 0-1,0 0 1,0 0 0,0 0-1,0 0 1,0 0-1,0 0 1,0 0 0,0 0-1,0 0 1,0 0 0,1 0-1,-1-1 1,0 1 0,0 0-1,0 0 1,0 0-1,0 0 1,1 8-131,0 8-21,-2 2 116,0-13 34,1 0-1,0 0 0,0 1 1,0-1-1,0 0 1,1 0-1,0 0 0,0 0 1,0 0-1,1 0 0,-1 0 1,5 7-1,-4-8 18,1 0 0,0 0-1,0-1 1,0 1 0,0-1-1,1 0 1,-1 0 0,1 0 0,6 3-1,-7-4 3,1-1 0,-1 0-1,1 0 1,0 0 0,-1 0 0,1 0-1,0-1 1,-1 0 0,1 0 0,0 0-1,0 0 1,-1-1 0,5 0 0,16-4 21,0-2 0,-1 0 0,0-2 0,44-22 1,-45 20 2,-1-1 1,0-1 0,-1 0 0,-1-2 0,0 0 0,25-28 0,-19 15-100,31-50 0,17-38 296,-70 110-204,114-214 27,-84 147-98,32-103 0,-62 165 9,0 1 0,0-1 0,-1 0 0,1-12 1,-3 22 18,0 0 0,0 1 0,0-1 1,0 0-1,0 1 0,0-1 0,0 0 1,0 1-1,0-1 0,-1 1 1,1-1-1,0 0 0,0 1 0,-1-1 1,1 1-1,-1-2 0,1 2 7,0 0-1,0 0 0,-1 0 1,1 0-1,0 0 0,0 0 1,-1 0-1,1 0 1,0 0-1,0 0 0,0 0 1,-1 0-1,1 0 1,0 0-1,0 0 0,-1 0 1,1 0-1,0 0 1,0 0-1,0 0 0,-1 1 1,1-1-1,0 0 1,0 0-1,0 0 0,0 0 1,-1 0-1,1 1 0,0-1 1,-13 17-145,-46 86-14,17-33 78,-37 85 0,60-107 69,2 0 0,3 1 0,1 0 0,-11 102 0,22-134 56,2 1 1,0 0 0,1 0-1,0 0 1,8 28-1,-8-40-25,0 0 1,1-1-1,0 1 0,1 0 1,-1-1-1,1 1 0,0-1 0,0 0 1,1 0-1,-1 0 0,1 0 0,1-1 1,-1 0-1,0 1 0,1-2 0,0 1 1,0 0-1,0-1 0,10 5 1,-8-6-62,-1 0 1,1-1 0,-1 1-1,1-2 1,0 1 0,-1-1-1,1 0 1,0 0 0,-1 0-1,13-4 1,-8 2-826,0-1-1,0 0 1,0-1 0,0-1-1,14-8 1,-20 10 138,0 0 1,0-1 0,0 0 0,-1 0-1,0 0 1,0 0 0,4-5-1,6-9-1756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7 2720,'0'0'182,"-1"0"-1,1 0 1,-1 0 0,1 0-1,0 0 1,-1 0 0,1 0-1,-1 0 1,1 0 0,-1 0-1,1-1 1,0 1 0,-1 0-1,1 0 1,0 0 0,-1-1-1,1 1 1,-1 0 0,1-1-1,-1 1-61,1-1 1,-1 1-1,0-1 0,1 1 0,-1 0 0,1-1 0,-1 1 0,0 0 1,1 0-1,-1 0 0,0 0 0,1-1 0,-1 1 0,0 0 1,1 0-1,-1 0 0,0 0 0,0 0 0,1 0 0,-1 1 1,0-1-1,1 0 0,-2 1 0,-62 0 776,26 2-772,-1 2 1,-70 17-1,11 8 495,99-30-656,-1 0-1,0 0 1,0 0 0,0 0-1,0 0 1,0 0 0,0 0-1,0 0 1,0 0 0,0 0-1,0 1 1,1-1 0,-1 0-1,0 0 1,0 0 0,0 0-1,0 0 1,0 0 0,0 0-1,0 0 1,0 1 0,0-1-1,0 0 1,0 0 0,0 0-1,0 0 1,0 0 0,0 0-1,0 0 1,0 0 0,0 1-1,0-1 1,0 0 0,0 0-1,0 0 1,0 0 0,0 0-1,0 0 1,0 0 0,0 0-1,-1 1 1,1-1 0,0 0-1,0 0 1,0 0 0,12 0-1147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0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3232,'0'24'7598,"-1"2"-3860,-11 106-3224,-22 32 405,6-34-451,14-46-308,13-36 218,1-28-100,0-20-102,0 24 165,1-23-330,-1 0-1,0 0 1,1 0-1,-1-1 0,1 1 1,-1 0-1,1 0 1,-1 0-1,1-1 1,-1 1-1,1 0 1,0 0-1,-1-1 1,1 1-1,0-1 1,0 1-1,0 0 0,-1-1 1,1 0-1,0 1 1,0-1-1,0 1 1,0-1-1,0 0 1,0 0-1,0 0 1,0 1-1,0-1 1,0 0-1,0 0 1,1 0-1,32 0 540,-8-4-387,-1-1 0,39-12 0,23-5-225,-51 17 96,1 2 0,0 0 0,-1 3 1,55 6-1,-42-5 339,-47-1-496,-1-6-2170,2 1 1061,-3 0-63,0-1 0,0 1-1,0 0 1,-1-1 0,-1-7-1,1 9 188,1-9-1318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0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3072,'-6'0'742,"5"1"-545,0-1 0,0 0-1,0 0 1,0 0 0,-1 0-1,1 0 1,0 0 0,0 0-1,0-1 1,0 1 0,0 0-1,0 0 1,0-1 0,0 1-1,0-1 1,0 1 0,-2-2-1,-12 2 3482,10 0-1750,12 1-408,25-9 511,303-12-527,-328 20-1607,0 0-1,0 0 0,0-1 1,0 0-1,0 0 0,0-1 1,0 0-1,12-4 0,-19 5 24,0 1-1,0 0 0,1 0 1,-1 0-1,0 0 1,0 0-1,0-1 0,0 1 1,0 0-1,0 0 1,1 0-1,-1-1 0,0 1 1,0 0-1,0 0 1,0 0-1,0-1 0,0 1 1,0 0-1,0 0 1,0-1-1,0 1 0,0 0 1,0 0-1,0 0 1,0-1-1,0 1 0,0 0 1,0 0-1,0 0 1,0-1-1,0 1 0,-1 0 1,1 0-1,0 0 1,0-1-1,0 1 0,0 0 1,-1 0-1,-5-7-3013,6 7 3055,-5-4-1982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0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14 227 5408,'-11'-14'1728,"9"7"-1046,2 3-693,0 1 192,0 1 0,0-1-1,0 1 1,0-1-1,0 0 1,1 1-1,0-1 1,-1 1-1,1-1 1,0 1-1,0-1 1,3-3-1,-3 3-37,8-11 929,0 1 0,14-15 1,-18 23-826,0 0 0,1 0 1,0 0-1,0 1 1,0 0-1,0 0 0,13-5 1,12-2 12,1 0-1,-1 2 1,2 2 0,46-6 0,136 0-162,-211 13-82,73-1-833,-24 3-2979,-17 2 1519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0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4160,'1'-3'7388,"9"2"-6040,4-6-889,0 0-1,0-1 1,0 0 0,-1-1 0,20-18 0,-15 12-214,31-19-1,-48 33-230,2-1-25,1 0 1,-1 0-1,0 1 0,1-1 1,-1 1-1,1-1 1,5 0-1,-8 2-7,1 0-1,-1 0 1,0 0 0,1 1 0,-1-1-1,0 0 1,1 1 0,-1-1-1,0 1 1,0-1 0,0 1-1,1-1 1,-1 1 0,0 0-1,0 0 1,0-1 0,0 1 0,0 0-1,0 0 1,-1 0 0,1 0-1,0 0 1,0 0 0,-1 1-1,1-1 1,0 1 0,5 11-7,0 0 0,-1 0 0,5 23 0,9 21 157,-13-42-107,-3-7 115,-1-1-1,2 0 1,-1 0-1,1-1 1,4 7-1,-7-11-43,1-1 1,-1 1-1,1-1 0,-1 1 0,1-1 0,-1 0 0,1 0 0,0 0 0,0 0 0,-1 0 0,1 0 0,0 0 0,0 0 0,0-1 0,0 1 0,0-1 0,0 0 0,0 1 0,0-1 1,0 0-1,0 0 0,0 0 0,4-1 0,3-1 30,0-1 0,0 0 0,0 0 0,0-1 0,-1 0 0,0-1 0,0 0 0,0 0 0,14-12 1,-9 6-69,-1-1 0,0-1 0,-1 1 0,16-25 1,-16 21-104,-8 12-264,1 0 0,-1 0 1,-1 0-1,1-1 1,-1 1-1,1-1 0,-1 1 1,-1-1-1,1 0 0,1-7 1,-5 7-2140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0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5 105 3904,'0'0'96,"-1"0"1,1 0 0,0 0-1,0 0 1,0 0-1,0 0 1,0 0-1,-1 0 1,1 0-1,0 0 1,0 0 0,0 0-1,0 0 1,0 0-1,-1 0 1,1 0-1,0 0 1,0 0-1,0 0 1,0 0-1,0 0 1,-1-1 386,1 1-387,0 0 1,0 0-1,0 0 1,0 0 0,0-1-1,-1 1 1,1 0-1,0 0 1,0 0-1,0 0 1,0 0-1,0 0 1,0-1 0,0 1-1,0 0 1,0 0-1,0 0 1,0 0-1,0-1 1,0 1-1,0 0 1,0 0 0,0 0-1,0 0 1,0 0-1,0-1 1,0 1-1,1 0 1,-1 0-1,0 0 1,0-1 386,0 1-387,0 0 1,1 0-1,-1 0 1,0 0 0,0 0-1,0 0 1,16-15 1675,24-12-1002,-31 23-470,-3-1-87,1 1 1,0 1 0,0 0 0,0-1 0,1 2-1,-1-1 1,1 1 0,11-1 0,-17 3-208,0 0 1,0 0 0,0 0-1,0 0 1,0 1 0,0-1-1,0 1 1,-1 0-1,1-1 1,0 1 0,0 0-1,-1 0 1,1 0-1,0 0 1,-1 0 0,1 0-1,-1 1 1,0-1-1,1 1 1,-1-1 0,2 3-1,1 2-1,-1 1-1,0 0 1,0 0-1,3 10 0,-4-11 97,0-1-1,0 1 1,0-1-1,1 1 0,0-1 1,0 0-1,4 6 1,-5-10 5,-1 1 0,1 0 0,0-1 0,0 1 0,0-1 1,0 0-1,0 0 0,0 0 0,0 0 0,1 0 1,-1 0-1,0 0 0,1-1 0,3 1 0,-2 0 21,0-1 0,1 0-1,-1-1 1,0 1 0,0-1-1,0 0 1,7-2 0,4-2 128,-1-2 0,-1 0 0,21-13 1,-29 17-193,9-7 57,-1 0 0,0 0 0,20-22 0,-33 31-158,1 0-1,0 0 1,0 0-1,-1 1 1,1-1-1,0 0 1,-1 0-1,1 0 1,-1 0-1,0 0 1,1 0-1,-1 0 1,0-1-1,1 1 1,-1 0-1,0 0 1,0 0-1,0 0 1,0 0-1,0 0 1,0-2-1,-1 1-384,1 1 1,-1 0-1,0-1 0,1 1 1,-1 0-1,0 0 0,0-1 0,0 1 1,0 0-1,0 0 0,0 0 1,0 0-1,0 0 0,-1 0 0,0 0 1,-4-1-1722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0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287 121 5152,'-5'-4'1085,"5"3"-910,-1 1 1,0-1-1,1 0 0,-1 1 1,0-1-1,0 1 0,1-1 0,-1 1 1,0-1-1,0 1 0,0 0 0,0-1 1,-1 1-1,-12 8 748,9-4-719,-16 14 357,0 1 0,2 1-1,-22 27 1,4-4 119,17-21-246,4-5-150,1 1 1,-14 20-1,24-31-241,1 0 1,1 0-1,-1 0 1,1 1 0,0-1-1,1 1 1,0 0-1,0 0 1,-1 15 0,2-7 120,2-1 0,0 1 1,1 0-1,0 0 0,1-1 1,1 0-1,1 1 1,0-2-1,1 1 0,0 0 1,1-1-1,1 0 1,0-1-1,1 0 0,1 0 1,17 18-1,-17-21 85,2 0 1,19 13-1,-25-20-111,0 1 0,0-1 0,1 0-1,-1 0 1,1-1 0,-1 0 0,14 3 0,-17-5-89,1 0 0,-1 0 0,0 0 0,1 0 1,-1 0-1,0-1 0,1 0 0,-1 0 0,6-2 0,28-16 277,-28 13-274,8-5 72,0-1 0,26-24 0,29-35 184,-27 25-71,-14 17-49,-3 2-123,41-49 0,-61 66-26,-2 0 0,1 0 0,-1 0 0,0-1 1,-1 0-1,-1 0 0,1 0 0,-2-1 0,4-19 1,-5 15-46,-1 0 1,-1-1 0,-1 1-1,0 0 1,-1 0 0,-8-27-1,7 32-9,-1-1-1,-1 1 1,0 0-1,0 0 1,-1 1-1,-1 0 1,1 0-1,-2 0 1,1 1-1,-1 0 1,-10-8-1,11 11-9,0 0 0,0 1-1,0 1 1,-1-1-1,0 1 1,1 0 0,-1 1-1,-1-1 1,1 2 0,0-1-1,-1 1 1,1 1-1,-1-1 1,0 2 0,-16-1-1,12 2-21,0 1 0,-1 1-1,1 0 1,0 1 0,0 0-1,1 1 1,-1 0-1,1 1 1,0 1 0,-18 12-1,-1 4 108,2 2 0,-39 41 0,62-59-50,-5 3-206,-16 23 1,25-31-213,0 1-1,0 0 1,0 0 0,0 0-1,1 0 1,0 0-1,-1 0 1,1 1 0,0-1-1,1 0 1,-1 1 0,1-1-1,-1 1 1,1 3 0,3 8-1656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1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 1984,'-1'-4'6259,"-3"9"-5068,-5 6 367,6-10-1298,0 1 1,1 0-1,-1 0 1,1 0-1,-1 0 1,1 1 0,0-1-1,0 1 1,0-1-1,0 1 1,0 0-1,1 0 1,-1-1-1,-1 5 1,-1 3 420,1 1 0,-4 20 0,1-18 75,4-10-272,3-3 127,1-19 600,0 9-1067,5-26-143,-7 33 16,0 1 1,0-1-1,0 1 0,0-1 0,0 1 0,-1-1 1,1 1-1,-1-1 0,1 1 0,-1 0 1,-2-5-1,3 7-23,0-1 1,0 1-1,0 0 1,0 0-1,-1 0 0,1 0 1,0 0-1,0 0 1,0-1-1,0 1 1,-1 0-1,1 0 1,0 0-1,0 0 1,0 0-1,0 0 1,-1 0-1,1 0 0,0 0 1,0 0-1,0 0 1,-1 0-1,1 0 1,0 0-1,0 0 1,0 0-1,0 0 1,-1 0-1,1 0 0,0 0 1,0 0-1,0 0 1,0 0-1,-1 0 1,1 1-1,0-1 1,0 0-1,0 0 1,0 0-1,-1 0 1,1 0-1,0 0 0,0 1 1,0-1-1,0 0 1,-10 13-173,-4 17 280,13-29-82,1 0 0,0 0 0,-1 0 0,1 1 0,0-1 0,0 0 0,0 0 0,0 0 0,0 0 0,0 0 0,0 0 1,0 1-1,0-1 0,1 0 0,-1 0 0,0 0 0,1 0 0,0 1 0,0 0-444,0-1-1,1 1 1,-1 0 0,1-1 0,0 0 0,-1 1-1,1-1 1,0 0 0,2 1 0,9 6-2045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1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12 111 3488,'-10'7'17525,"10"-10"-17453,0 0 1,1 0 0,0 0 0,-1 0 0,1 0-1,0 0 1,1 1 0,1-4 0,-2 3-51,1 0 1,-1 0 0,0 0-1,0-1 1,0 1-1,0 0 1,-1 0 0,1-5-1,0-9 24,0 15-74,-1-1 1,0 0 0,1 1-1,-1-1 1,0 1-1,-1-1 1,1 0 0,0 1-1,-1-1 1,-1-3-1,-1 0-183,0 10-20,-3 10 161,5-12 68,0 0-1,0-1 1,0 1-1,1 0 1,-1 0-1,0 0 0,1 0 1,0 0-1,-1 0 1,1 0-1,0 0 1,0 0-1,0 0 1,1 3-1,9 24 422,-7-20-298,-2-7-41,5-7 344,-5 5-584,0-1 0,0 1-1,0-1 1,1 1 0,-1-1-1,0 0 1,-1 1 0,1-1 0,0 0-1,1-1 1,4-8-4512,2 1 1286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2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10 3552,'-1'-3'9504,"0"2"-9030,1 0-446,0 1 0,-1 0 0,1-1 0,0 1 0,0 0 0,-1-1-1,1 1 1,0 0 0,0-1 0,-1 1 0,1 0 0,0 0 0,-1 0 0,1-1-1,0 1 1,-1 0 0,1 0 0,-1 0 0,1 0 0,0 0 0,-1 0 0,1-1 0,-1 1-1,1 0 1,0 0 0,-1 0 0,1 0 0,-1 1 0,1-1 0,0 0 0,-1 0 0,1 0-1,0 0 1,-1 0 0,-34 2-81,-101 58 532,121-52-451,0 1-1,1 1 1,0 0-1,0 1 1,1 0-1,-20 23 1,18-15 77,1 0 0,0 2 0,2-1 0,0 2 1,2-1-1,0 2 0,1-1 0,1 1 0,2 0 0,0 1 0,1 0 1,2 0-1,-2 36 0,5-52-19,0-1-1,0 1 1,1 0 0,-1-1 0,2 1 0,-1-1 0,1 1-1,0-1 1,1 0 0,5 11 0,-7-17-64,-1 0-77,0 0 1,1-1-1,-1 1 0,0 0 1,1-1-1,-1 1 1,1 0-1,-1-1 1,1 1-1,0-1 1,-1 1-1,1-1 1,-1 1-1,1-1 1,0 0-1,-1 1 1,1-1-1,0 0 0,0 1 1,-1-1-1,1 0 1,0 0-1,0 1 1,0-1-1,-1 0 1,2 0-1,11 0-931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4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5152,'-35'0'2789,"53"9"-417,-4-1-1805,1-3-37,-1 0 0,1-1 1,0 0-1,20 1 1,69 2 619,-96-7-1075,545-2 1661,-546 2-1717,137-11 130,-50 0-4000,-84 10 3055,-9 1 450,0 0 1,1 0 0,-1 0 0,0 0-1,1 0 1,-1 0 0,0-1-1,0 1 1,1-1 0,-1 1 0,0-1-1,2 0 1,1 0-1836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22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3904,'-11'-5'1660,"14"12"905,19 15-609,3 0-1153,2-2-1,0-1 1,31 16-1,92 39 457,-84-43-606,69 43 1,-120-64-593,0 1 0,0 1 0,-1 0 0,0 0 0,-1 1 1,-1 1-1,0 1 0,-1-1 0,0 2 0,-1-1 0,-1 2 0,11 27 0,-1 7 129,-2 1-1,-3 0 0,13 96 1,-26-116-948,-6-43-6873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23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 2656,'0'0'81,"0"0"0,0 1 1,0-1-1,0 0 0,0 0 0,0 1 0,0-1 1,0 0-1,0 0 0,0 0 0,0 1 0,-1-1 1,1 0-1,0 0 0,0 0 0,0 1 0,0-1 1,0 0-1,0 0 0,-1 0 0,1 1 0,0-1 1,0 0-1,0 0 0,0 0 0,-1 0 0,1 0 1,0 0-1,0 1 0,-6-2 4976,160 1 1674,228 0-6113,-378-8-1242,-4 8 458,1 0 0,-1 0 0,0-1 0,1 1 0,-1 0 0,1-1 0,-1 1 0,0 0 0,1-1 0,-1 1 0,0 0 0,0-1 0,1 1-1,-1-1 1,0 1 0,0 0 0,1-1 0,-1 1 0,0-1 0,0 1 0,0-1 0,0 1 0,0-1 0,0 1 0,0-1 0,0 1 0,0-1 0,0 1 0,0-1 0,0 1 0,0-1 0,0 1 0,0 0-1,0-1 1,-1 1 0,1-2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24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43 3136,'-6'-4'2897,"14"2"2283,4-2-4233,-2 0-102,2-1-214,1 0-1,0 1 1,0 0-1,1 1 0,-1 0 1,24-1-1,227 22-177,-178-12-441,-46-4-1570,0 2 369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3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27 2240,'0'0'47,"0"0"1,0-1-1,0 1 1,0 0-1,0-1 1,-1 1-1,1 0 1,0 0-1,0-1 0,0 1 1,0 0-1,0-1 1,0 1-1,0 0 1,-1 0-1,1-1 1,0 1-1,0 0 0,0-1 1,-1 1-1,1 0 1,0 0-1,0 0 1,-1-1-1,1 1 1,0 0-1,-1 0 0,1 0 1,0 0-18,0 0 1,0 0 0,-1 0-1,1 0 1,0-1-1,0 1 1,0 0-1,0 0 1,0 0 0,0 0-1,0 0 1,-1 0-1,1 0 1,0 0-1,0 0 1,0 0-1,0-1 1,0 1 0,0 0-1,0 0 1,0 0-1,0 0 1,0 0-1,0 0 1,0-1 0,0 1-1,0 0 1,0 0-1,0 0 1,0 0-1,0 0 1,0 0-1,0-1 1,0 1 0,0 0-1,0 0 1,0 0-1,0 0 1,0 0-1,0 0 1,0-1 0,0 1-1,0 0 1,0 0-1,0 0 1,0 0-1,0 0 1,0 0-1,0 0 1,1 0 0,-1-1-1,0 1 31,0 0 1,0 0-1,0-1 0,0 1 0,0 0 0,1 0 1,-1-1-1,0 1 0,0 0 0,-9-11 9556,9 11-9569,-3-1 179,0 6-85,-1 6 81,1 4 34,-56 398 2137,27-91-1072,31-301-1122,2 23-1,0-8 1557,-1-35-1292,9-20 459,-8 17-913,24-34 190,34-69 0,-52 88-360,2 0 0,0 0 0,1 1 0,1 0 0,0 1 0,17-17 0,-26 30 125,-1 1 0,1 0 0,-1 0-1,1-1 1,-1 1 0,1 0 0,-1 1 0,1-1-1,0 0 1,0 0 0,-1 1 0,4-1 0,-4 1 25,0 0 0,0 0 0,0 0 0,0 0 0,0 0 1,0 1-1,0-1 0,-1 0 0,1 1 0,0-1 0,0 1 0,0-1 1,0 1-1,0 0 0,-1-1 0,1 1 0,0 0 0,0-1 0,-1 1 1,1 0-1,-1 0 0,1 0 0,-1-1 0,2 3 0,5 12 6,0 1 0,0 0 0,-2 0-1,6 26 1,1 2 25,-4-13 97,-2 0-1,-2 1 0,-1-1 1,-1 60-1,-2-90 128,-6-15-3567,7-34-5846,-1 30 6459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33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67 4320,'-3'0'369,"-1"0"1,1 0-1,0 1 1,-1-1-1,1 1 1,-4 1-1,-6 5 5045,16-9-4363,1 0-1,0 0 1,1 1 0,6-2 0,51-9 0,-41 8-471,334-37 1676,-51 30-1704,-242 14-603,1 2 1,113 25-1,-128-22-427,-28-7-2303,-20-1 2727,0 0 0,0 0 0,0 0 0,1 0 0,-1 0 0,0 0 0,0 0 0,0 0 0,0 0 0,0 0 0,0 0-1,0 0 1,0 0 0,0 0 0,0 0 0,0 0 0,1 0 0,-1 0 0,0 0 0,0 0 0,0 0 0,0 0 0,0 0 0,0 0 0,0 0 0,1 1-865,-1-1 865,0 0 0,0 0 0,0 0 0,0 0 0,0 0 0,0 1 0,0-1-1,0 0 1,0 0 0,0 0 0,0 0 0,0 0 0,0 0 0,0 0 0,0 0 0,0 0 0,0 0 0,-1 0 0,1 1-324,-1 1-965,0 4-763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35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5408,'0'13'12132,"-4"13"-8532,-1 19-4234,-1 93 1349,21 257-1,11-53-388,-20-246-844,-6-96 485,0 0 0,0 0-1,0 0 1,0 0-1,0 0 1,0 0 0,0 0-1,0 0 1,0 1-1,-1-1 1,1 0 0,0 0-1,0 0 1,0 0-1,0 0 1,0 0 0,0 0-1,0 0 1,0 0-1,0 0 1,0 0 0,0 0-1,0 0 1,0 0-1,0 0 1,-1 0 0,1 0-1,0 0 1,0 0-1,0 0 1,0 0 0,0 0-1,0 0 1,0 0-1,0 0 1,0 0 0,0 0-1,0 0 1,0 0-1,0 0 1,-1 0 0,1 0-1,0 0 1,0 0-1,0 0 1,0 0 0,0 0-1,0 0 1,0 0-1,0 0 1,0-1 0,0 1-1,0 0 1,0 0-1,0 0 1,0 0 0,0 0-1,0 0 1,0 0-1,0 0 1,0 0 0,0 0-1,0 0 1,0 0-1,0-1 1,-8-8-1726,-9-15-1115,6-2 448,5-2 826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35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45 472 3488,'-7'-10'422,"4"7"-260,1-1 0,0 1 0,0 0 1,0-1-1,0 1 0,-2-6 0,1-1 455,-1 0-1,1 0 1,1-1-1,-2-16 1,1 7 787,2-1 1,0 0 0,3-29-1,-1 42-1111,1 0-1,-1 0 1,2 0 0,-1 0-1,1 0 1,0 0 0,0 1-1,1-1 1,0 1 0,1 0-1,8-11 1,4 1 73,0 0 1,1 2-1,0 0 0,1 1 0,1 0 0,0 2 1,1 1-1,25-11 0,-38 19-311,0 1 1,0 0-1,0 0 0,0 1 1,1 0-1,-1 0 0,0 1 1,0 0-1,1 0 0,-1 1 1,0 0-1,0 0 1,0 1-1,0 0 0,0 1 1,0 0-1,9 4 0,-10-4-18,-1 1-1,0-1 0,1 1 1,-1 1-1,-1-1 0,1 1 0,-1 0 1,1 0-1,-1 0 0,-1 1 1,1-1-1,-1 1 0,0 1 1,0-1-1,-1 0 0,0 1 1,0 0-1,0-1 0,1 12 1,-2-7 55,-1 1 0,0 0 1,-1 0-1,-1-1 0,0 1 0,-4 19 1,-1-6 346,-17 46 1,20-63-352,-1 0 0,1 0-1,-2-1 1,1 1 0,-1-1 0,0 0 0,0 0 0,-1-1-1,0 1 1,-7 5 0,10-10-111,0 0 1,0 0-1,0 0 0,0 0 1,0-1-1,0 0 0,0 1 0,-1-1 1,1 0-1,0-1 0,-1 1 1,1-1-1,-1 1 0,1-1 1,0 0-1,-1 0 0,1 0 1,-1-1-1,1 1 0,0-1 0,-1 0 1,1 0-1,0 0 0,-1-1 1,1 1-1,0-1 0,-3-2 1,-49-34-2045,6 4-1146,-5-1-1656,34 22 2885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4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25 180 4064,'-5'-12'5488,"-11"0"181,14 9-4381,2 3-1272,0 0 0,-1 0 0,1 0 0,0 0 0,0 0 0,0 0 0,0 0 0,0 0 0,0 0 0,0 0 0,0 0 0,0 0 0,0 0 0,0 0 0,0 0 0,0 0 0,0 0 0,0 0 0,0 0 0,0 0-1,0 0 1,0 0 0,0 0 0,0 0 0,0 0 0,-1 0 0,1 0 0,0 0 0,0 0 0,0 0 0,0-1 0,0 1 0,0 0 0,0 0 0,0 0 0,0 0 0,0 0 0,0 0 0,0 0 0,0 0 0,0 0-1,0 0 1,0 0 0,0 0 0,0 0 0,0 0 0,0 0 0,0 0 0,0 0 0,1 0 0,-1 0 0,0-1 0,0 1 0,0 0 0,0 0 0,0 0 0,0 0 0,0 0 0,0 0 0,0 0 0,0 0 0,0 0 0,0 0-1,0 0 1,0 0 0,0 0 0,0 0 0,0 0 0,0 0 0,0 2 95,0-1 1,0 1-1,-1-1 0,1 1 0,0 0 1,0-1-1,1 1 0,-1-1 0,0 1 0,1 0 1,-1-1-1,1 3 0,9 25-85,10 19-93,7 14 279,24 84 0,20 101 535,-59-216-267,-11-28-208,9-10 752,-7 4-946,1 0-1,-1 0 1,1 0-1,-1 0 1,0 0 0,0-1-1,-1 1 1,1-1-1,-1 0 1,3-4 0,2-7 57,7-23 0,-6 15-54,58-164 31,47-101-304,-103 260 91,10-58 0,-18 62-1169,-2 22 306,-1 17-2653,2 41-3663,3-36 5446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44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 2976,'-2'1'207,"1"1"-1,-1 0 1,1-1-1,0 1 1,0 0-1,0 0 1,0 0 0,0 0-1,0 0 1,0 0-1,0 0 1,1 0 0,-1 0-1,1 0 1,0 0-1,0 1 1,0-1 0,0 0-1,0 4 1,1 0 182,-1-1-1,2 0 1,-1 0 0,0 0 0,1 0 0,0 0 0,4 7-1,-5-9-112,3 5 314,1 0-1,0-1 1,0 1 0,8 8-1,-12-15-515,0 0-1,0 0 0,0 0 0,0 0 1,0 0-1,0 0 0,0 0 1,0-1-1,0 1 0,1 0 1,-1-1-1,0 1 0,0-1 0,1 1 1,-1-1-1,1 0 0,-1 1 1,0-1-1,1 0 0,-1 0 0,0 0 1,1 0-1,-1 0 0,1 0 1,-1-1-1,0 1 0,1 0 1,-1-1-1,0 1 0,1-1 0,-1 1 1,0-1-1,0 1 0,1-1 1,-1 0-1,1-1 0,1-1 15,0-1 1,0 1-1,0-1 0,0 0 0,-1 0 0,1 0 0,-1 0 1,0-1-1,0 1 0,-1 0 0,1-1 0,-1 1 1,0-1-1,0-5 0,0 5-64,0-1 1,-1 1-1,0-1 1,0 1-1,0-1 0,0 1 1,-1-1-1,0 1 1,-1-1-1,1 1 1,-5-10-1,6 14-48,-1 0 0,0-1 0,1 1 0,-1 0 0,0 0 0,0-1-1,0 1 1,0 0 0,0 0 0,-1 0 0,1 0 0,0 0 0,0 0 0,-1 1 0,1-1 0,-2 0 0,2 0 7,0 1-1,0 0 1,0 0 0,0 0 0,0 0 0,0 0 0,0 0 0,0 0 0,0 0 0,0 0 0,0 1 0,0-1 0,0 0 0,0 1 0,0-1 0,0 1 0,-2 0 0,0 1 14,1 0 0,-1 0 0,1 1 0,0-1 0,0 0 0,0 1 0,0 0 0,0-1 0,1 1 0,-1 0 1,1 0-1,-1 0 0,0 4 0,-2 13 86,1 0 1,0 0-1,2 0 1,0 1 0,5 36-1,-1-30 334,1 0 1,2 0-1,17 52 0,-20-71-218,0 1 0,1-1 0,0 0 0,8 11 0,-11-17-148,1 0 0,-1 0 0,1 0 0,-1-1 0,1 1 0,0 0 0,-1-1 0,1 1 0,0-1 0,0 0 0,0 0 0,0 0 0,1 0 0,-1 0 0,0 0 0,0 0 0,0-1 0,1 1 0,-1-1 0,0 1 0,1-1 0,-1 0 0,3 0 0,1-1 33,0-1 0,0 0-1,0 0 1,0 0 0,0 0 0,0-1-1,-1 0 1,1 0 0,-1-1 0,0 1-1,0-1 1,7-7 0,3-5-23,-1 0 0,14-21 0,-26 36-53,37-55 81,-3-2 0,41-86 0,-46 84-175,-30 59 42,-1-1 0,1 1 0,0-1 0,0 1 0,0 0 0,0 0 0,0-1 0,0 1-1,0 0 1,1 0 0,1-1 0,-3 2 17,1 0-1,-1 0 0,0-1 1,1 1-1,-1 0 1,1 0-1,-1 0 0,1 0 1,-1 0-1,1 0 1,-1 0-1,1 0 0,-1 0 1,1 0-1,-1 0 1,1 0-1,-1 1 0,0-1 1,1 0-1,-1 0 1,1 0-1,-1 1 1,1-1-1,0 1 0,1 1-68,1 1 1,-1 1-1,1-1 0,-1 0 0,0 0 0,0 1 0,1 4 0,-2-7 104,2 8-4,1-1 0,-2 1-1,1 0 1,-1 1 0,1 10 0,2 11-17,-1-7 25,2 25 0,-5-31 147,1-1 1,0 0-1,10 32 1,-12-48-121,10 21 561,-10-21-570,1 0 1,-1-1-1,0 1 1,1-1-1,-1 1 1,0-1-1,1 1 1,-1-1-1,1 1 1,-1-1-1,1 1 1,-1-1-1,1 1 1,0-1-1,-1 0 0,1 1 1,-1-1-1,1 0 1,0 0-1,-1 1 1,1-1-1,0 0 1,-1 0-1,1 0 1,0 0-1,-1 0 1,1 0-1,0 0 1,-1 0-1,2 0 1,3-2 112,-4 2-140,0 0 0,0-1 1,0 1-1,1 0 0,-1-1 0,0 1 0,0-1 0,0 1 1,0-1-1,0 1 0,0-1 0,0 0 0,0 1 1,-1-1-1,1 0 0,0 0 0,0 0 0,0 0 0,-1 1 1,1-1-1,0-2 0,0 3-15,0 1 0,-1-1 0,1 0 0,0 0 0,-1 0 0,1 0 0,0 0 0,0 0 0,-1 0 0,1 0 0,0 0 0,0 0 0,-1 0 0,1-1 0,0 1 0,-1 0 0,1 0 0,1-1 0,19-9 347,-15 6-294,-1-1 1,1 0-1,-1 0 1,-1-1-1,1 0 1,7-11-1,20-46 156,-17 33-98,39-94 152,-52 119-351,0 1 0,0-1 0,-1 1 0,1-1 0,-1 1 0,0-1 0,1-9 0,-2 14 84,0 0 0,0 0 0,0 0 0,0 0 0,0 0-1,0 0 1,-1 0 0,1 0 0,0 0 0,0 0 0,0 0 0,0 0 0,0 0 0,0 0 0,0 0 0,0 0 0,0 0-1,0 0 1,0 0 0,0 0 0,-1 0 0,1 0 0,0 0 0,0 0 0,0 0 0,0 0 0,0 0 0,0 0 0,0 0 0,0 0-1,0 0 1,0 0 0,0-1 0,0 1 0,0 0 0,0 0 0,0 0 0,0 0 0,0 0 0,0 0 0,0 0 0,-1 0-1,-2 10-262,-3 31 26,-4 34 261,7-36 85,0-7 32,2 1-1,1-1 1,7 60 0,-7-90-38,1 1 0,0 0 0,-1-1 0,1 1 0,0-1 0,3 6 1,-4-8-72,0 0 1,0 0 0,0 1-1,0-1 1,1 0 0,-1 0 0,0 0-1,0 1 1,1-1 0,-1 0-1,0 0 1,0 0 0,0 0 0,1 1-1,-1-1 1,0 0 0,1 0-1,-1 0 1,0 0 0,0 0 0,1 0-1,-1 0 1,0 0 0,1 0-1,-1 0 1,0 0 0,0 0 0,1 0-1,-1 0 1,0 0 0,1 0-1,-1 0 1,0 0 0,1 0 0,2-3 84,-1 1 0,1-1-1,-1 1 1,0-1 0,0 0 0,0 0 0,3-6 0,7-10-34,77-94 168,-55 74-395,1 2 0,58-49 0,-91 86 77,-2 6 37,-2 8 20,-10 37-133,-2-1-1,-39 88 1,-64 88-296,84-164 525,22-40 21,0-1 1,-2 0-1,0-1 1,-1 0-1,-18 19 1,31-38-69,0 0 0,0 1 0,-1-1 0,1 0 0,0 0 0,-1 0 0,1 0 0,-1 0 0,1 0 0,-1-1 0,1 1 0,-1 0 0,1-1 0,-1 1 1,0-1-1,1 0 0,-1 1 0,0-1 0,1 0 0,-1 0 0,0 0 0,1 0 0,-1 0 0,0 0 0,1-1 0,-1 1 0,0-1 0,1 1 0,-1-1 0,0 0 1,1 1-1,-1-1 0,1 0 0,0 0 0,-1 0 0,-1-2 0,-1-1-21,-1 0 0,2 0 0,-1 0 0,0 0 0,1-1 0,0 0 0,0 1 0,0-1 0,1 0 1,-1-1-1,1 1 0,-2-11 0,2 8-7,1 0 0,-1 0 0,2 0 1,-1 0-1,1 0 0,1 0 0,-1 0 1,3-12-1,-1 16-14,-1 0 0,0 0 0,1 0 0,-1 0 0,1 0 0,0 0 0,1 1 0,-1-1 0,1 1 0,-1 0 0,1 0 0,0 0 0,0 0 0,0 0 1,1 0-1,-1 1 0,1 0 0,-1-1 0,1 1 0,0 1 0,0-1 0,0 0 0,0 1 0,0 0 0,8-1 0,5-1 33,0 2 1,0 0-1,0 0 0,33 5 1,35 6-403,39 4 41,-41-11-9521,-79-3 7218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7:46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1079 4480,'-14'8'4947,"23"-11"-2460,-6 2-2187,-1-1-1,1 1 1,0-1-1,-1 0 1,1 0 0,-1 0-1,1 0 1,-1-1-1,0 1 1,0 0-1,2-5 1,18-33 1101,-12 19-962,8-8 202,1 1-1,43-50 1,53-41 398,-110 114-1003,27-27 125,-3-1-1,0-2 1,-3 0 0,0-2-1,-3-1 1,-1-1 0,20-50-1,-39 83-167,107-281 46,-108 278-113,1 0 0,-1 0 0,0 0 0,-1-1 0,0 1 0,-1-1 0,0 1 0,-1-17 0,0 26 58,1 0 0,0 0 0,0-1 1,0 1-1,0 0 0,-1-1 0,1 1 0,0 0 1,0 0-1,0 0 0,-1-1 0,1 1 1,0 0-1,0 0 0,-1 0 0,1-1 0,0 1 1,-1 0-1,1 0 0,0 0 0,0 0 1,-1 0-1,1 0 0,0 0 0,-1 0 0,1 0 1,0 0-1,-1 0 0,1 0 0,0 0 1,-1 0-1,1 0 0,0 0 0,-1 0 0,1 0 1,0 0-1,0 0 0,-1 0 0,1 1 1,0-1-1,-1 0 0,1 0 0,-3 2-30,1-1 0,0 0-1,-1 1 1,1-1 0,0 1-1,-3 2 1,-8 10 15,1 0-1,0 1 1,1 0 0,-15 28-1,-32 75 20,49-96-11,-100 239 66,95-221 57,3 1 1,1 1 0,2 0-1,2 0 1,1 1 0,3-1-1,4 58 1,-1-81 7,1-1-1,1 0 1,0 1-1,10 25 1,-10-37-34,0 1 1,0-1 0,1 0-1,0 0 1,8 10-1,-9-14 4,0 0-1,0 1 0,0-1 0,1-1 0,-1 1 1,1 0-1,0-1 0,-1 0 0,1 1 0,8 1 1,-7-2-30,-1-1 0,1-1 0,0 1 1,-1-1-1,1 1 0,0-2 0,0 1 0,-1 0 1,1-1-1,0 0 0,-1 0 0,1 0 0,-1-1 1,1 1-1,-1-1 0,6-3 0,4-3 69,-1 0-1,0-1 1,19-17-1,-12 7-114,0-1 1,-2-1-1,0-1 0,-1-1 0,-1 0 1,23-47-1,-38 69-16,11-28-151,-11 28 117,-1 0 1,1-1 0,-1 1 0,1 0 0,-1 0 0,0-1-1,0 1 1,1-1 0,-1 1 0,0 0 0,0-1 0,-1 1-1,1 0 1,0-1 0,0 1 0,-1-2 0,1 3 19,-1 0 1,1 0-1,-1 0 0,1 0 1,0 0-1,-1 1 1,1-1-1,-1 0 1,1 0-1,0 0 1,-1 0-1,1 0 0,0 1 1,-1-1-1,1 0 1,0 0-1,-1 1 1,1-1-1,0 0 1,-1 1-1,1-1 0,0 0 1,-1 1-1,-1 4-10,-1 0-1,1 0 1,0 0-1,0 0 1,1 1-1,-1-1 0,1 0 1,0 1-1,1-1 1,-1 1-1,1 6 1,-1 0 52,-1 17 53,1 1 0,4 38 0,-2-56 49,1 0 0,0 0-1,1-1 1,0 0 0,1 1 0,0-1-1,1 0 1,11 17 0,-16-26-81,1-1-1,0 0 1,0 0 0,-1 1 0,1-1-1,0 0 1,0 0 0,0 0-1,0 0 1,0 0 0,1 0 0,-1 0-1,0 0 1,0-1 0,1 1 0,-1 0-1,0-1 1,1 1 0,-1-1-1,3 1 1,-3-1-7,0 0 0,0-1 0,1 1 0,-1 0 0,0-1 0,0 1 0,0-1 0,0 0 0,0 1 0,0-1 0,0 0 1,0 1-1,0-1 0,0 0 0,0 0 0,-1 0 0,1 0 0,0 0 0,0-1 0,5-7 59,-2-1 1,1 1 0,-1-1-1,3-15 1,-1 6 31,-1-1-1,-2 0 1,3-34 0,-5 40-240,-2 0 1,1-1 0,-2 1-1,0 0 1,0 1-1,-6-18 1,7 28 70,0 0 1,-1 0-1,1 0 1,-1 0-1,1 0 1,-1 0-1,0 1 1,0-1-1,0 1 1,0-1-1,-1 1 1,1 0-1,-1 0 1,1 0-1,-1 0 1,0 1-1,0-1 1,0 1-1,0-1 0,-4 0 1,6 2 39,1-1 1,-1 1-1,0 0 1,0 0-1,0 0 1,0 0-1,0 0 1,0 0-1,0 1 1,0-1-1,1 0 1,-1 0-1,0 1 1,0-1-1,0 0 1,0 1-1,1-1 1,-1 1-1,0-1 1,0 1-1,1 0 1,-1-1-1,0 1 1,1 0-1,-1-1 1,1 1-1,-1 0 1,0 1-1,1-2 22,0 1-1,-1 0 0,1-1 0,0 1 1,0 0-1,0-1 0,0 1 0,0-1 0,0 1 1,0 0-1,0-1 0,0 1 0,0 0 1,0-1-1,1 1 0,-1-1 0,0 1 0,0 0 1,0-1-1,1 1 0,-1-1 0,0 1 0,1-1 1,-1 1-1,1-1 0,-1 1 0,1-1 1,-1 1-1,1-1 0,-1 1 0,1-1 0,-1 0 1,1 1-1,-1-1 0,1 0 0,-1 0 1,1 1-1,0-1 0,-1 0 0,1 0 0,0 0 1,-1 0-1,1 0 0,1 0 0,3 1 66,1-1 0,0 0 0,0 0 0,0-1 0,0 0 0,-1 0 0,1 0 0,0-1 0,0 1 0,10-6 0,13-3 52,88-19 25,-91 24-209,1 1 0,40-1 1,-62 5 35,1 0 1,-1 1 0,0-1 0,1 1 0,-1 0 0,0 0 0,0 1 0,0 0 0,0 0 0,0 0 0,0 0-1,0 1 1,-1 0 0,1 0 0,-1 0 0,0 0 0,0 1 0,0 0 0,0 0 0,-1 0 0,0 0-1,1 0 1,-1 1 0,-1-1 0,1 1 0,-1 0 0,3 6 0,3 13 133,-1 1 0,-2 0 0,0 0 0,-1 0 0,-2 1 0,0 40 0,-2-65-110,0-1-1,0 0 1,0 0 0,0 0-1,0 0 1,0 0-1,0 0 1,0 0-1,0 0 1,0 0-1,0 1 1,0-1 0,0 0-1,0 0 1,0 0-1,0 0 1,0 0-1,1 0 1,-1 0 0,0 0-1,0 0 1,0 0-1,0 0 1,0 0-1,0 0 1,0 1 0,0-1-1,0 0 1,0 0-1,1 0 1,-1 0-1,0 0 1,0 0 0,0 0-1,0 0 1,0 0-1,0 0 1,0 0-1,0 0 1,1 0-1,-1 0 1,0 0 0,0 0-1,0 0 1,0 0-1,0-1 1,0 1-1,0 0 1,0 0 0,0 0-1,0 0 1,1 0-1,3-3 74,4-7 72,-1-1 0,0 0 0,0 0 1,6-18-1,-1 4-95,2-5-161,-8 16 5,0 0 1,1 1-1,1 0 1,16-21 0,-24 34 94,0 0 1,0 0-1,0 0 1,0 0 0,0-1-1,0 1 1,0 0-1,0 0 1,1 0-1,-1 0 1,0 0 0,0 0-1,0-1 1,0 1-1,0 0 1,1 0 0,-1 0-1,0 0 1,0 0-1,0 0 1,0 0 0,1 0-1,-1 0 1,0 0-1,0 0 1,0 0-1,1 0 1,-1 0 0,0 0-1,0 0 1,0 0-1,0 0 1,1 0 0,-1 0-1,0 0 1,2 7-202,-2 14 4,0-21 205,-5 47 3,2 0 1,3 0-1,2 0 0,9 60 1,-11-105 10,1 0 1,-1 0-1,1 0 1,-1 0 0,1 0-1,0 0 1,-1 0 0,1 0-1,0-1 1,0 1 0,1 0-1,-1-1 1,0 1 0,0-1-1,1 1 1,-1-1-1,1 1 1,-1-1 0,1 0-1,0 0 1,-1 0 0,1 0-1,0 0 1,0 0 0,0 0-1,0-1 1,2 1-1,0 0 10,0-1-1,0 0 0,-1 0 0,1 0 0,0-1 0,-1 1 0,1-1 0,0 0 1,-1 0-1,1 0 0,-1-1 0,1 1 0,-1-1 0,6-3 0,14-11 71,-1 0-1,29-29 1,36-44 204,-71 72-289,119-142 250,-132 154-239,5-5-122,11-20 0,-18 29 58,0-1-1,0 0 1,0 0-1,0 0 1,0 0-1,-1-1 0,1 1 1,-1 0-1,0 0 1,1 0-1,-1 0 0,0-1 1,0 1-1,0 0 1,0 0-1,-1-1 0,0-1 1,1 3 27,0 0-1,-1 1 1,1-1 0,-1 0-1,1 1 1,-1-1 0,1 1-1,-1-1 1,1 1 0,-1-1-1,0 1 1,1-1 0,-1 1-1,1-1 1,-1 1 0,0 0-1,0-1 1,1 1 0,-1 0-1,0 0 1,0-1-1,1 1 1,-1 0 0,0 0-1,0 0 1,1 0 0,-1 0-1,0 0 1,-1 0 0,-24 7-204,25-7 215,-6 3-16,0 0 0,0 1-1,0 0 1,0 0 0,0 1-1,1-1 1,0 1 0,0 1 0,0-1-1,1 1 1,0 0 0,0 0-1,-7 13 1,3-4 10,1 1-1,0 0 1,2 0-1,0 1 1,-5 21 0,8-23-15,0-1 0,1 1 1,1-1-1,0 1 1,3 28-1,-1-33 73,1 0 0,0 0-1,1-1 1,-1 1 0,2-1 0,-1 1 0,1-1 0,1 0-1,8 12 1,-12-19-12,0 0 0,1 0 0,-1 0 1,1 0-1,-1 0 0,1-1 0,0 1 0,0-1 0,0 1 0,0-1 0,0 0 0,0 1 0,0-1 0,0 0 0,0 0 1,1-1-1,-1 1 0,0 0 0,1-1 0,-1 1 0,0-1 0,1 0 0,-1 0 0,0 0 0,1 0 0,-1 0 0,4-1 0,-2-1 30,1 0-1,-1 1 1,1-2-1,-1 1 1,0-1-1,0 1 1,0-1-1,0 0 1,0-1-1,0 1 1,-1 0-1,6-9 1,7-10-7,-1-1 1,22-45 0,15-55 1,-21 25 13,-30 93-133,0 1-1,0-1 1,0 0 0,-1-7-1,0 11 46,0 0-1,0 0 1,0 1-1,0-1 1,0 0-1,-1 0 1,1 0-1,0 0 1,0 1-1,-1-1 1,1 0-1,0 0 0,-2-1 1,2 2 7,-1 0 1,1 0-1,0-1 1,-1 1-1,1 0 1,0 0-1,-1 0 0,1 0 1,-1 0-1,1 0 1,0 0-1,-1 0 1,1-1-1,-1 2 0,1-1 1,-1 0-1,1 0 1,0 0-1,-1 0 0,1 0 1,-1 0-1,1 0 1,0 0-1,-1 1 1,1-1-1,0 0 0,-1 0 1,1 0-1,0 1 1,-1-1-1,-3 4-42,0-1-1,1 0 1,-1 1-1,1 0 0,0 0 1,0 0-1,0 0 1,-4 9-1,-1 1-16,-96 185-238,69-127 331,-37 85 55,56-116-27,-19 79 0,-30 230-272,47-242 178,17-102 51,-5 26 77,-15 52 1,19-76-53,-1 0 1,0 0-1,-1-1 0,0 1 1,0-1-1,-1 0 1,1 0-1,-2 0 1,1-1-1,-1 0 0,-10 10 1,14-15-16,0 0 0,0 0 0,-1 0 0,1 0 0,0 0 0,-1-1 0,1 1 0,-1-1 0,1 1 1,0-1-1,-1 0 0,1 0 0,-1 0 0,1 0 0,-1 0 0,1-1 0,-1 1 0,1-1 0,0 0 0,-1 1 0,-3-3 0,-4-2 52,0 0-1,0-1 0,-13-9 1,6 3-135,-57-44 136,64 48-5,1-1-1,1 0 1,0 0-1,0-1 1,-10-17 0,17 25-48,0 0 0,0 0 1,0 0-1,0 0 0,0-1 1,1 1-1,-1 0 1,1-1-1,-1 1 0,1-1 1,0 1-1,0 0 1,0-1-1,0 1 0,1-4 1,0 2 16,1 0 1,-1 0 0,1 0-1,0 0 1,-1 1-1,2-1 1,-1 0-1,3-3 1,5-4 75,1 0-1,0 0 1,22-17 0,-15 16-128,1 0 1,0 1-1,0 1 1,1 0-1,28-8 0,108-25-922,-106 31 271,55-10-5074,-39 9-3867,-20 5 3797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5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46 4160,'-13'-4'1056,"10"2"-702,0 1 0,0 0 0,0 0 0,0 0 1,0 0-1,0 1 0,0-1 0,0 1 0,-7 1 3405,15 0-2122,15-2-909,-5 0-82,127-9 1035,75-2-280,-86 7-949,40-1-1469,-166 6 807,0 0-578,0 0 0,-1 0 0,1 0 0,0 1 0,6 1 0,2 5-1724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46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21 5632,'-72'-12'2560,"59"9"-2208,8-2 1056,5 10-832,5-5-448,3 0-96,19-5-384,4 5 224,27 0-1088,2 5 672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35 154 2816,'-1'-1'169,"0"1"1,0-1-1,0 0 1,0 0-1,0 0 1,0 0-1,0 0 1,1 0-1,-1 0 1,0 0-1,1 0 1,-1 0-1,1 0 1,-1 0-1,1 0 1,-1 0-1,1-1 1,0 1-1,0 0 1,-1 0-1,1-1 1,0 1-1,0 0 1,0-2-1,0-1 458,1-3 60,-1 4-392,0 0-1,0 0 1,0 0-1,0 0 1,-1 0-1,1 0 1,-1 1-1,0-1 1,1 0-1,-1 0 1,-1 0-1,1 0 1,-3-4-1,2 3 438,1 3-360,-1 4-253,-2 3-152,4-4 27,-1 0 1,1-1-1,0 1 1,0 0-1,-1-1 1,1 1-1,0 0 1,0 0-1,1-1 1,-1 1 0,1 2-1,0 11 77,1 134 501,7-1 1,30 165-1,5-123 276,-40-170-702,2 5 636,-3-22-27,-2-9-170,-2-12-288,-35-286 178,28 223-480,-2-32-182,8 57 81,-1-10-195,3 0 1,15-125-1,-14 188 261,0 0 0,-1 0-1,1 0 1,1 0 0,-1 1-1,0-1 1,1 0 0,0 1-1,-1-1 1,1 1 0,0-1 0,0 1-1,0 0 1,1 0 0,-1 0-1,0 0 1,1 0 0,-1 1 0,1-1-1,0 1 1,-1 0 0,1-1-1,0 1 1,0 1 0,0-1-1,5-1 1,-1 1 26,1 0 0,0 0-1,-1 1 1,1 0 0,0 1-1,-1-1 1,1 1 0,-1 1-1,1-1 1,-1 1 0,1 1-1,-1-1 1,0 1 0,8 5-1,-3-1 13,0 0-1,-1 1 1,0 0-1,0 0 1,-1 1-1,0 1 1,11 13-1,-12-11 102,0 0-1,-1 1 0,-1 0 0,0 0 0,0 1 0,-2-1 0,0 1 0,4 17 0,-7-25-14,-1 0 0,-1 0 1,1 0-1,-1 0 1,0 0-1,0 0 0,-1 0 1,0 0-1,0 0 1,-2 7-1,2-10-28,-1 1 0,0 0 1,0 0-1,0 0 0,0-1 0,-1 1 0,1-1 0,-1 0 1,0 0-1,0 0 0,0 0 0,0 0 0,-1-1 0,1 1 1,-8 3-1,2-2 3,-1 0 1,0 0-1,0-1 1,0 0-1,-14 2 1,-57 3-143,26-3 134,-47 7-2334,95-12 1231,4 1-71,18 2-7021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0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 5408,'-10'-11'8101,"20"3"-6437,-1 4-1352,-6 2-244,-1 1 0,1 0 1,-1 0-1,1 0 0,0 1 0,4-2 0,7 0 95,1-1 0,18-8 0,18-3-39,31-1 124,131-8 0,-110 23-386,-54 0 666,-48 0-662,-9 1-6697,3 6 4783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 5152,'-14'0'4947,"20"0"-2801,139-8 2389,-114 5-4324,24-2-64,69-5 106,-22 8-82,-75-1-22,-3-1-37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0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0 800 4064,'39'-1'5984,"-25"1"-5441,0-1 0,1-1 0,-1 0 0,0-1 0,15-5 0,3-2 630,-23 8-936,-1-1-1,15-6 1,-23 9-238,5-1-382,-1 11 52,29 189 668,-26-138-295,29 167 407,-34-215-354,4 15 172,1 0 1,2 0 0,0-1-1,2-1 1,28 51-1,-8-22 330,-31-54 475,13 22-1253,-12-18 17,-1-5 165,0 1-1,1 0 0,-1 0 0,0-1 0,0 1 1,1 0-1,-1-1 0,0 1 0,1 0 1,-1-1-1,1 1 0,-1 0 0,1-1 0,-1 1 1,1-1-1,0 1 0,0 0 528,9-28 640,92-364-224,-21 29-933,-75 325-16,5-69 0,-9-40-175,-3 79 322,6-46-366,5 6 218,-10 100-16,1 0-1,0 0 0,1 0 1,-1 0-1,5-10 0,-4 11 24,0-1-1,0 0 1,0 0-1,-1 1 1,1-12-1,2 8 15,-4 10-32,0-1 0,1 1-1,-1-1 1,1 0 0,-1 1-1,0-1 1,1 1-1,-1-1 1,0 0 0,0 0-1,1 1 1,-1-1-1,0 0 1,0 0 0,51 2-618,-37 1 559,0 1 0,18 7-1,16 3 130,-19-7-32,1 0 1,0-2-1,0-2 0,52-1 1,144-17-108,20 0 230,-33-3-157,27-1 90,-114 15-1,252-13-56,-174 15-94,-110 4 218,20 1 4,65-1-222,138-15 469,-41-4-208,-123 3-43,283 7 0,-159 12 574,-204-4-748,-40 2 164,7 0-1059,-15-5-4471,-20 2 2426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0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29 134 2976,'-6'-2'1776,"-8"-3"5815,6 0-7108,10 5 452,-3-6-159,1 4-648,-1 0 0,1 0 0,0 1-1,-1-1 1,1 0 0,0 0-1,0 0 1,0 1 0,1-1-1,-1 0 1,0 0 0,1 0-1,-1 1 1,2-3 0,2-1-74,0-1 1,0 2-1,1-1 0,0 0 1,0 1-1,1 0 1,-1 0-1,1 0 0,8-3 1,3-1-57,0 1 0,25-5 0,-29 8-14,0 1-1,1 1 1,-1 0-1,1 1 1,24 1-1,-30 1-5,1 0 0,-1 0 0,0 1 0,0 0 0,0 0 0,0 1 0,0 0 0,-1 0 0,1 1 0,13 9 0,-17-10 39,0 0-1,1 0 0,-1 1 1,0 0-1,-1 0 0,1 0 1,-1 0-1,0 1 0,0-1 1,0 1-1,0 0 0,-1-1 1,0 1-1,3 11 0,-3-6 15,-1 1-1,0 0 0,-1-1 0,0 1 0,-2 11 0,-12 53 275,8-54-218,-1-1 0,-1 0 0,-1-1 0,-1 1 0,-20 28 0,18-32-46,-1 0 0,-1-1 0,-1 0-1,0-1 1,-20 14 0,22-17 34,-79 53 328,61-44-260,-33 29-1,56-41 582,14-9-16,11-3-428,57-3 22,135 4-1,-166 8-251,-25-3 0,24 2-1,-55-4-6806,8 0 4427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0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99 5632,'0'0'59,"0"0"1,-1-1-1,1 1 1,0 0-1,0 0 1,0 0-1,-1-1 1,1 1-1,0 0 1,0 0-1,0-1 0,0 1 1,0 0-1,0 0 1,0-1-1,0 1 1,0 0-1,-1 0 1,1-1-1,0 1 1,0 0-1,0 0 1,0-1-1,1 1 1,-1 0-1,0 0 1,0-1-1,0 1 0,0 0 1,0 0-1,0-1 1,0 1-1,0 0 1,0 0-1,1-1 1,-1 1-1,0 0 1,0 0-1,0 0 1,0-1-1,1 1 1,-1 0-1,0 0 1,0 0-1,1 0 1,-1 0-1,4-2 3498,1 11-1568,0 2-1861,0 1 1,-1-1-1,0 1 1,-1 0-1,0 0 0,1 22 1,-2-22-47,6 27 283,2 12 342,-10-43-558,0-3-36,1 0 0,-1 0-1,1 0 1,0-1 0,0 1-1,1 0 1,1 4 0,-3-11 123,-1-1 0,1 0 1,0 1-1,0-1 0,0 0 0,0 1 1,0-1-1,1 0 0,-1 1 0,1-1 0,0 0 1,0 1-1,2-5 0,19-47-501,-14 36 471,-3 4-202,2 0 1,-1 1-1,2-1 0,0 2 1,13-19-1,0 4 32,1 2 0,1 0 0,32-27 0,-53 50-65,0 1 0,1-1 1,-1 1-1,0 0 0,0 0 0,1 0 0,-1 0 0,1 0 0,-1 1 0,1-1 0,-1 1 0,1-1 0,0 1 0,-1 0 0,4 0 0,-5 0 14,1 1 0,0-1 0,-1 0 0,1 1 0,0-1 0,-1 1-1,1 0 1,0-1 0,-1 1 0,1 0 0,-1 0 0,1 0 0,-1 0 0,0 0 0,1 1 0,-1-1-1,0 0 1,0 1 0,0-1 0,0 0 0,0 1 0,1 2 0,1 4-16,0 0 0,0 1 0,-1-1 0,0 1 1,-1-1-1,2 16 0,-6 53 430,0-21-150,7-3 460,37-133 368,-21 40-1073,-11 20-20,1 1 1,1 0-1,0 1 0,18-21 1,-27 36-8,0 1 0,0 0 1,0 0-1,1 0 0,-1 0 1,1 0-1,-1 1 1,1-1-1,0 1 0,2-2 1,-4 3 9,0 0 0,0-1 0,0 1 0,0 0 0,1 0 0,-1 0 0,0 0 0,0 0 0,0 0 0,0 1 0,0-1 0,0 0 0,0 0 0,0 1 0,0-1 0,0 1 0,0-1 0,0 1 1,-1-1-1,1 1 0,0-1 0,0 1 0,0 0 0,0 0 0,-1-1 0,1 1 0,0 0 0,-1 0 0,1 0 0,0 1 0,6 12 4,0 0 0,-1 1 0,0 0-1,-2 0 1,1 0 0,3 32 0,3 9 132,-1 2 118,-8-40 89,8 29 0,-9-39-61,-1-31-13332,0 7 8647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0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9 3712,'0'-8'8181,"-4"17"-6650,-24 39-135,19-33-1156,0 0 1,-15 19-1,14-22-47,-5 5-42,1 1 1,1 1 0,-18 33 0,19-27 28,2 0 0,1 1 0,-9 42 0,9-21-36,-4 59 0,12-81-50,1 0 1,1 0-1,1 1 1,1-1-1,8 33 1,-6-38-5,1-1 1,1 0-1,1 0 1,0-1-1,2 0 1,0 0-1,14 18 0,-9-15-95,-7-8 336,15 15-1,-21-25-334,1 0-1,-1-1 0,1 1 0,0-1 0,0 1 0,1-1 0,-1 0 1,0-1-1,1 1 0,6 2 0,-2 0-454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0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4576,'2'5'5907,"0"7"-4110,-1 16-1112,-1-4-280,-9 357 3030,8-277-2505,2-46 1286,13-59-1421,34-6-574,0 1 0,86 3 0,-118 3-239,64 3 152,-79-3-38,8-3-658,-7 2-934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0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 4800,'-21'-4'7893,"27"4"-5290,107-9 823,1-1-3109,22 13 115,-136-3-446,18-2 147,-12-2-1401,-4-5-3374,-2 4 2930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0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5568,'-1'-1'139,"1"1"-1,0-1 1,-1 0 0,1 1 0,0-1-1,0 1 1,0-1 0,0 1-1,0-1 1,-1 0 0,1 1 0,0-1-1,0 0 1,0 1 0,1-1 0,-1 1-1,0-1 1,0 0 0,0 1 0,0-1-1,0 1 1,1-1 0,-1 1-1,0-1 1,1 1 0,-1-1 0,0 1-1,1-1 1,-1 1 0,1-1 0,-1 1-1,0-1 1,1 1 0,-1 0 0,1-1-1,0 1 1,26-14 3454,-18 11-3242,23-9 688,0 2-1,1 1 1,53-6-1,-36 8-694,88 2 0,-60 7-62,2-1-3428,-77-1 2937,0 0-711,0 0 1,-1 0-1,1 1 0,0-1 0,0 0 0,0 1 1,5 1-1,5 6-2600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5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1064 1888,'-1'0'41,"1"0"-1,-1 0 1,1 0-1,-1 0 1,1 0 0,0 1-1,-1-1 1,1 0-1,-1 0 1,1 0 0,0 0-1,-1 1 1,1-1-1,0 0 1,-1 0 0,1 1-1,0-1 1,-1 0 0,1 1-1,0-1 1,0 0-1,-1 1 1,1-1 0,0 0-1,0 1 1,0-1-1,-1 1 1,-2 13 1705,1-5 117,2-4 749,1-14 1262,0-3-3555,0 0 0,0 0 0,2 0 1,-1 1-1,9-23 0,30-57 656,-30 72-838,0 0 1,2 1-1,0 0 0,16-16 0,67-62 295,-47 50-195,96-108 1043,-145 154-1279,3-4 6,1 0 0,-1 1 0,1-1 0,-1 1-1,6-4 1,-8 7-7,0-1 0,-1 1 0,1 0 0,0-1 0,0 1 0,-1 0 0,1 0 0,0-1 0,0 1 0,0 0 0,-1 0 0,1 0 0,0 0 0,0 0 0,0 0 0,-1 0 0,1 0 0,0 1 0,0-1 0,0 0 0,-1 0 0,1 1 0,0-1 0,0 0 0,-1 1 0,1-1 0,0 0 0,-1 1 0,1-1 0,-1 1 0,1 0 0,0-1 0,-1 1 0,1-1 0,-1 1 0,0 0 0,1-1 0,0 2 0,2 3 15,-1 1 0,0-1 0,1 1-1,-2 0 1,1 0 0,-1-1-1,0 1 1,0 0 0,0 0-1,-1 0 1,0 7 0,-1 10 22,-7 33 0,-35 128 86,40-175-20,1 1 1,0 0-1,0-1 1,1 15-1,1-24-89,0 0 0,0-1 0,0 1-1,0 0 1,0 0 0,0 0 0,0 0 0,0 0 0,1 0-1,-1 0 1,0 0 0,0 0 0,0 0 0,0 0 0,0 0-1,0 0 1,0 0 0,1 0 0,-1 0 0,0 0 0,0 0-1,0 0 1,0 0 0,0 0 0,0 0 0,1 0 0,-1 0 0,0 0-1,0 0 1,0 0 0,0 0 0,0 0 0,0 0 0,0 0-1,1 0 1,-1 0 0,0 0 0,0 0 0,0 1 0,0-1-1,0 0 1,0 0 0,0 0 0,0 0 0,0 0 0,0 0-1,0 0 1,0 1 0,1-1 0,-1 0 0,0 0 0,0 0-1,0 0 1,0 0 0,0 0 0,0 1 0,0-1 0,0 0-1,0 0 1,0 0 0,0 0 0,0 0 0,-1 0 0,1 0 0,0 1-1,8-11 210,-5 7-90,68-87 161,23-26-233,-75 95-174,1 2 1,0 0-1,32-22 0,-49 39 102,-1 0-1,1 1 1,-1-1-1,1 1 1,-1-1-1,1 1 0,0 0 1,0 0-1,0 0 1,4 0-1,-5 1 11,-1 0 1,0 0-1,0 1 0,0-1 0,0 0 0,1 1 1,-1-1-1,0 1 0,0-1 0,0 1 0,0-1 1,0 1-1,0 0 0,0 0 0,0-1 0,0 1 1,0 0-1,-1 0 0,1 0 0,0 0 1,-1 0-1,1 0 0,0 0 0,-1 0 0,1 0 1,-1 1-1,1 0 0,0 2 10,1 0 0,-1 0 0,-1 0 0,1 0 0,0 0 0,-1 0 0,0 0 0,0 0 0,0 0 0,0 0 0,-1 0 0,0 0 0,0 0 0,-2 7 0,-3 4 50,-1 1 0,-11 19-1,-4 7 372,22-42-422,0 1 0,0-1-1,0 1 1,0-1-1,0 0 1,0 1-1,0-1 1,0 0 0,0 1-1,0-1 1,0 1-1,0-1 1,0 0-1,0 1 1,0-1 0,0 0-1,1 1 1,-1-1-1,0 1 1,0-1-1,0 0 1,0 0 0,1 1-1,-1-1 1,0 0-1,0 1 1,1-1 0,-1 0-1,0 0 1,1 1-1,-1-1 1,0 0-1,1 0 1,-1 0 0,0 0-1,1 1 1,-1-1-1,0 0 1,1 0-1,-1 0 1,1 0 0,-1 0-1,0 0 1,1 0-1,-1 0 1,0 0 0,1 0-1,-1 0 1,1 0-1,-1 0 1,0 0-1,1-1 1,-1 1 0,0 0-1,1 0 1,0-1-1,7-3 128,1-2 0,-1 1-1,14-13 1,2 0-34,7-5-76,1 0-344,65-36 0,-96 58 296,1 0-1,0 0 1,0 0 0,0 0 0,0 1-1,0-1 1,0 1 0,0 0-1,0-1 1,0 1 0,0 0 0,0 0-1,0 0 1,3 1 0,-4 0 20,1-1-1,-1 1 1,0-1 0,0 1 0,0 0 0,1-1 0,-1 1-1,0 0 1,0 0 0,0 0 0,0 0 0,-1 0-1,1 0 1,0 0 0,0 1 0,0-1 0,-1 0 0,1 0-1,-1 0 1,1 3 0,1-1 3,-2 1-1,1-1 1,0 1 0,-1 0-1,1-1 1,-1 1 0,0-1-1,-1 1 1,1-1 0,-2 7-1,-1 3-52,-9 21 1,9-27 135,0 1 0,1-1 0,0 1 0,0 0 0,-2 16 0,4-23-79,0 0-1,0 0 0,0-1 0,0 1 1,0 0-1,0 0 0,0-1 0,0 1 1,0 0-1,1 0 0,-1-1 0,0 1 1,0 0-1,1-1 0,-1 1 0,0 0 1,1-1-1,-1 1 0,1 0 0,-1-1 1,1 1-1,-1-1 0,1 1 0,0-1 0,-1 1 1,1-1-1,-1 1 0,1-1 0,0 0 1,0 1-1,-1-1 0,1 0 0,0 1 1,-1-1-1,1 0 0,1 0 0,2 0 40,0 0-1,0 0 0,0-1 0,0 0 0,7-2 1,-3 1-27,15-4 60,0-1 0,40-19 0,37-27-192,-95 50 97,-4 2 7,0 0 1,0 1 0,-1-1 0,1 1-1,0-1 1,0 1 0,0-1 0,0 1-1,0 0 1,0 0 0,0-1 0,1 1-1,-1 0 1,0 0 0,0 0 0,0 0-1,0 0 1,0 0 0,0 0 0,0 0-1,2 1 1,-3-1-1,0 1 1,0-1-1,1 0 1,-1 1-1,0-1 0,0 1 1,0-1-1,0 0 1,1 1-1,-1-1 1,0 0-1,0 1 0,0-1 1,0 1-1,0-1 1,0 1-1,0-1 0,0 0 1,0 1-1,0-1 1,0 1-1,0-1 0,0 0 1,0 1-1,-1-1 1,1 1-1,0-1 0,0 1 1,-7 17-66,5-13 47,-8 20 2,2-6 11,1 1 0,-6 26 0,12-39 28,0 0 0,0 0 0,0 0 0,1 0 0,0 0 0,1 0 0,0-1 0,0 1 1,0 0-1,1 0 0,2 7 0,-3-13 5,-1 0 1,1 1 0,-1-1 0,1 0 0,0 1-1,-1-1 1,1 0 0,0 0 0,0 1-1,0-1 1,0 0 0,0 0 0,0 0-1,0 0 1,1-1 0,-1 1 0,0 0-1,0 0 1,1-1 0,-1 1 0,0-1 0,1 1-1,-1-1 1,1 1 0,-1-1 0,1 0-1,-1 0 1,1 0 0,-1 0 0,0 0-1,1 0 1,-1 0 0,1 0 0,-1-1 0,1 1-1,-1 0 1,0-1 0,1 1 0,2-2-1,3-2 28,0 0 0,0 0 0,0 0-1,0-1 1,11-10 0,84-87 340,-98 97-369,0 0 1,-1 0-1,0 0 1,0-1-1,0 1 1,-1-1-1,0 1 1,0-1-1,0 0 0,0 0 1,-1 0-1,0 0 1,-1 0-1,1-10 1,-1 13-29,-1 0-1,1 1 1,0-1 0,-1 0 0,0 1 0,1-1-1,-1 0 1,0 1 0,0-1 0,-1 1 0,1-1 0,0 1-1,-1 0 1,0-1 0,1 1 0,-1 0 0,0 0 0,0 0-1,0 1 1,0-1 0,-1 0 0,1 1 0,0-1 0,-1 1-1,1 0 1,-1 0 0,1 0 0,-1 0 0,0 0-1,1 1 1,-1-1 0,0 1 0,0-1 0,-3 1 0,-1 0 3,1 0 1,0 0 0,-1 1 0,1 0 0,0 0 0,-1 0-1,1 1 1,0-1 0,-7 5 0,-4 2-191,-29 19 0,37-21 148,8-5 60,0 0 1,-1-1 0,1 1 0,0 0-1,0 0 1,0 0 0,0 0 0,0 0 0,0 0-1,-1 1 1,5 1 88,8-4-8,129-30-197,60-9-88,-188 38 170,-1 1-1,1 0 1,-1 1-1,1 0 1,-1 1-1,1 1 0,15 3 1,-24-4 9,0 0 0,0 0 0,0 0-1,0 1 1,-1-1 0,1 1 0,0-1 0,-1 1 0,1 0 0,-1 0 0,0 0-1,0 1 1,4 3 0,-5-4 28,0 1 0,0-1 0,0 1 0,0-1 0,0 1 0,0 0-1,-1-1 1,1 1 0,-1 0 0,0 0 0,0-1 0,0 1 0,0 0 0,0-1-1,-1 1 1,1 0 0,-1 0 0,0 2 0,-3 6-11,-1 0-1,1 0 1,-11 16-1,8-14 125,-10 25-1,16-30 46,7-9 112,12-14 86,-15 12-400,46-44 32,-30 28-105,-1 1-1,2 0 1,43-27 0,-63 44 91,1 0 1,0 1 0,0-1 0,0 1 0,0-1 0,1 1 0,-1-1-1,0 1 1,0 0 0,0 0 0,0-1 0,0 1 0,0 0-1,1 0 1,-1 0 0,0 0 0,0 1 0,0-1 0,0 0-1,2 1 1,-2-1 1,0 1 0,0 0 0,0-1-1,-1 1 1,1 0 0,0 0 0,0-1-1,-1 1 1,1 0 0,-1 0 0,1 0-1,-1 0 1,1 0 0,-1 0 0,1 0-1,-1 0 1,0 2 0,1 1-6,0 0 1,-1 0-1,0 0 0,0 0 1,0 0-1,0 0 0,-1 0 0,0 0 1,0-1-1,-1 7 0,-16 49 361,18-59-332,0 0 0,-1 0 0,1 0 1,0 0-1,0 1 0,0-1 1,0 0-1,0 0 0,0 0 0,0 0 1,0 0-1,0 0 0,0 0 0,0 0 1,0 0-1,0 0 0,0 0 0,0 0 1,0 1-1,0-1 0,0 0 0,0 0 1,0 0-1,0 0 0,0 0 1,0 0-1,0 0 0,0 0 0,0 0 1,0 0-1,0 0 0,0 1 0,0-1 1,0 0-1,0 0 0,0 0 0,0 0 1,0 0-1,1 0 0,-1 0 1,0 0-1,0 0 0,0 0 0,0 0 1,0 0-1,0 0 0,0 0 0,0 0 1,0 0-1,0 0 0,0 0 0,0 0 1,1 0-1,-1 0 0,0 0 0,6-3 218,14-14-272,-7 6 91,13-12-28,19-13-118,-40 32 32,0 1 1,0 0-1,0 0 0,0 1 1,1 0-1,-1 0 0,10-2 1,-14 3 48,1 1 1,0 0-1,0 0 1,-1 0-1,1 0 1,0 0-1,-1 0 1,1 0-1,0 1 1,0-1-1,-1 0 1,1 1-1,0 0 1,-1-1-1,1 1 1,-1 0 0,1 0-1,-1 0 1,1 0-1,-1 0 1,0 0-1,1 0 1,-1 0-1,0 1 1,0-1-1,2 3 1,1 3 27,0 1 1,-1-1 0,0 1-1,4 13 1,5 12-99,-10-29 115,1 0-1,-1 0 1,1 0 0,0 0-1,0 0 1,0-1 0,0 0-1,1 1 1,-1-1 0,1-1-1,0 1 1,0 0 0,0-1-1,0 0 1,0 0 0,1 0-1,-1 0 1,0-1 0,1 0-1,-1 0 1,1 0 0,0 0-1,6 0 1,1 0 16,0-1-1,1 0 1,-1-1-1,0 0 1,1-1-1,-1 0 1,0-1 0,0 0-1,0-1 1,21-9-1,-25 8-21,0 1 0,0-1 0,0-1 0,0 1 0,-1-1 1,0 0-1,0-1 0,-1 0 0,0 0 0,0-1 0,0 1 0,-1-1 0,0 0 0,5-14 0,-8 18-54,0 0-1,-1 0 1,0-1 0,0 1-1,1-7 1,-2 11 23,0-1 1,0 0-1,0 1 1,0-1-1,0 0 0,-1 1 1,1-1-1,0 1 0,0-1 1,0 0-1,0 1 1,-1-1-1,1 1 0,0-1 1,-1 0-1,1 1 0,0-1 1,-1 1-1,0-1 0,1 0-1,-1 1 0,0 0 0,0 0-1,1-1 1,-1 1 0,0 0 0,0 0-1,0 0 1,1 0 0,-1 0-1,0 0 1,0 0 0,1 0 0,-1 0-1,0 0 1,0 1 0,1-1-1,-1 0 1,0 0 0,-1 1 0,-7 4-32,0-1 0,1 1-1,-1 1 1,1-1 0,0 2 0,1-1 0,-1 1 0,1 0 0,1 0 0,-1 1 0,1 0 0,-9 16 0,13-20 38,1-1 0,0 0 0,0 1 0,1-1 1,-1 0-1,1 1 0,-1-1 0,1 1 0,0-1 1,0 1-1,1-1 0,-1 1 0,1-1 0,-1 0 1,1 1-1,0-1 0,1 0 0,1 5 0,-2-6 21,0 1 0,1-1 0,-1 1-1,1-1 1,-1 1 0,1-1 0,0 0 0,0 1-1,0-1 1,0 0 0,0-1 0,1 1 0,-1 0-1,0-1 1,1 1 0,0-1 0,-1 1-1,1-1 1,0 0 0,-1 0 0,7 0 0,-4 0 37,1-2 0,0 1 1,0 0-1,-1-1 0,1 0 1,0-1-1,-1 1 0,8-4 1,44-23 81,-26 11-137,-5 4-47,1 1 0,0 1 0,1 1 0,30-6 0,-55 15 10,0 0 1,1 1-1,-1 0 1,0 0-1,0 0 1,0 0 0,0 0-1,0 1 1,1-1-1,4 2 1,-7-1 32,0-1 0,1 1 0,-1 0 0,0-1 0,0 1 1,0 0-1,0 0 0,0 0 0,0 0 0,0 0 0,0 0 1,-1 0-1,1 0 0,0 0 0,0 0 0,-1 0 0,1 0 0,-1 1 1,1-1-1,-1 0 0,0 0 0,1 1 0,-1-1 0,0 0 1,0 1-1,0-1 0,0 2 0,0 8 48,-2 0 0,1 0 1,-1 0-1,-4 12 0,-4 18 243,10-41-275,0 1 1,0-1-1,0 0 1,0 1-1,0-1 1,0 0-1,-1 1 0,1-1 1,0 0-1,0 1 1,0-1-1,0 0 1,1 1-1,-1-1 0,0 0 1,0 1-1,0-1 1,0 0-1,0 0 0,0 1 1,0-1-1,1 0 1,-1 1-1,0-1 1,0 0-1,0 0 0,1 1 1,-1-1-1,0 0 1,0 0-1,1 1 1,-1-1-1,1 0 2,0 0 0,0 0 0,0 0 0,-1 0 1,1 0-1,0 0 0,0 0 0,0-1 0,-1 1 0,1 0 0,0 0 0,0-1 0,0 0 0,29-18 84,-26 16-76,30-23 94,-19 13-177,1 1-1,0 1 1,0 0-1,1 2 1,33-14 0,-42 20 0,-5 1 18,1 1 1,0-1-1,0 1 0,0 0 1,1 1-1,4-1 1,-8 1 36,0 0 0,0 0 1,0 0-1,-1 0 1,1 0-1,0 1 0,0-1 1,0 0-1,-1 1 0,1-1 1,0 0-1,-1 1 1,1-1-1,0 1 0,-1-1 1,1 1-1,0 0 1,-1-1-1,1 1 0,-1 0 1,1-1-1,-1 1 0,0 0 1,1-1-1,-1 1 1,0 0-1,1 0 0,-1-1 1,0 1-1,0 0 1,0 0-1,1 0 0,-1 0 1,0-1-1,0 1 1,0 0-1,0 0 0,-1 1 1,-4 65-188,2-51 262,2-1 0,0 0 0,0 0 0,2 0 1,2 25-1,-2-38-50,0 1 1,0 0 0,0 0-1,0-1 1,0 1 0,1 0-1,-1-1 1,1 1 0,0-1 0,-1 0-1,1 1 1,0-1 0,0 0-1,3 2 1,-3-3-11,-1 0 0,0 0 0,1-1 0,-1 1 0,1 0 1,-1-1-1,0 1 0,1-1 0,-1 0 0,1 1 0,0-1 0,-1 0 0,1 0 0,-1 0 0,1 0 1,-1 0-1,1 0 0,-1 0 0,1-1 0,-1 1 0,1-1 0,-1 1 0,1-1 0,-1 1 0,1-1 0,-1 0 1,0 0-1,1 0 0,-1 1 0,2-3 0,8-8 57,1-1 0,-1 0 0,-1-1 1,11-18-1,4-4-22,60-93 53,-71 107-94,139-254 109,-30 49-151,-14 26-151,-107 195 181,0 2-24,-1 0 0,1 0 0,-1 0-1,1 0 1,-1 0 0,0 0 0,-1-1 0,1 1-1,0-6 1,-1 9 32,0 0 0,0 0 0,0-1 0,0 1 0,1 0 0,-1-1-1,0 1 1,0 0 0,0-1 0,0 1 0,0 0 0,-1 0 0,1-1-1,0 1 1,0 0 0,0-1 0,0 1 0,0 0 0,0 0 0,0-1 0,0 1-1,-1 0 1,1 0 0,0-1 0,0 1 0,0 0 0,-1 0 0,1-1 0,0 1-1,0 0 1,-1 0 0,1 0 0,0 0 0,0-1 0,-1 1 0,1 0 0,0 0-1,-1 0 1,1 0 0,0 0 0,0 0 0,-1 0 0,1 0 0,0 0 0,-1 0-1,1 0 1,0 0 0,-1 0 0,1 0 0,0 0 0,0 0 0,-1 0 0,-17 11-22,15-9-3,-15 12-20,0 1 1,1 1-1,0 1 1,2 0 0,0 1-1,1 1 1,0 0-1,-20 41 1,5 1 4,-38 121 1,56-146 70,1 0 1,1 1 0,2 0 0,-4 64 0,11-95-13,1 0 0,-1-1 0,1 1 0,0 0 0,1 0 0,-1-1 0,1 1 0,3 6 0,-4-10 0,0 0 0,0 0 0,0 0-1,0 0 1,1 0 0,-1 0 0,1 0-1,0-1 1,-1 1 0,1 0 0,0-1-1,0 0 1,0 1 0,0-1-1,0 0 1,0 0 0,0 0 0,1 0-1,-1 0 1,0-1 0,0 1 0,5 0-1,5-1 54,-1 0-1,0-1 1,1 0-1,-1-1 1,19-5 0,53-22 138,-70 23-148,0-1-1,0 0 1,-1 0-1,17-13 1,38-43-107,-30 28-160,-37 40 105,0 0-1,-1 0 0,0-1 1,0 1-1,0 0 1,-3 6-1,-18 36 97,12-27-83,-12 33 0,21-49 106,0 1 0,0 0 0,0 0 0,1 0-1,0 0 1,0-1 0,0 1 0,0 0 0,1 0 0,0 0-1,0 0 1,0-1 0,1 1 0,-1 0 0,4 4 0,-5-7 9,1 0 0,1-1 1,-1 1-1,0 0 0,0-1 1,1 1-1,-1-1 0,1 1 1,-1-1-1,1 1 0,-1-1 1,1 0-1,0 0 0,0 0 1,0 0-1,-1 0 0,1 0 1,0-1-1,0 1 0,0-1 1,0 1-1,0-1 0,1 0 1,-1 0-1,0 0 0,0 0 1,0 0-1,0 0 0,0 0 1,0-1-1,0 1 0,0-1 1,0 1-1,0-1 0,0 0 1,0 0-1,2-1 0,15-10 0,0-1-1,0 0 0,-1-1 0,-1-1 1,17-19-1,-13 14-143,28-28-148,-58 71 11,6-16 249,-1 0 0,1-1 0,0 2 1,0-1-1,1 0 0,0 0 0,0 1 0,1 0 0,-1 12 0,1-12 34,0-1-41,1 0 0,-1 0 0,1 1 0,2 11 0,-2-18 29,0 0 1,0 0-1,1 0 0,-1 0 0,0 0 1,1 0-1,-1 0 0,0 0 0,1 0 1,-1 0-1,1 0 0,-1 0 0,1-1 1,0 1-1,-1 0 0,1 0 0,0-1 1,0 1-1,-1 0 0,1-1 0,0 1 0,0-1 1,0 1-1,0-1 0,0 1 0,0-1 1,0 0-1,0 1 0,-1-1 0,1 0 1,1 0-1,-1 0 0,0 0 0,0 0 1,0 0-1,0 0 0,0 0 0,0 0 1,0 0-1,0 0 0,1-1 0,3-2 43,0 1-1,0 0 0,-1-1 0,1 0 1,-1 0-1,7-6 0,9-7 1,22-11-133,-8 4 94,64-31 0,-85 48 33,6-3-155,30-9-1,-43 16 51,0 1 1,1 0-1,-1 0 0,0 0 0,1 1 0,-1 0 0,1 0 1,-1 0-1,8 2 0,-12-1 47,0-1 0,1 1 1,-1 0-1,0 0 0,0 0 0,0 0 1,0 1-1,0-1 0,0 1 0,0-1 0,0 1 1,-1-1-1,1 1 0,-1 0 0,1 0 1,-1 0-1,0 0 0,1 0 0,-1 0 0,0 0 1,0 0-1,-1 0 0,1 1 0,0-1 1,0 3-1,1 7 37,-1 0 0,0-1 1,0 23-1,-2-20 101,3-14-88,0 0 1,-1 0-1,1 0 1,0 0 0,-1-1-1,1 1 1,-1 0-1,1-1 1,-1 1 0,3-2-1,65-32 261,-23 11-354,-35 17-66,-10 4 80,1 1 0,0 0 0,0 0 1,-1 0-1,1 0 0,0 0 0,0 0 0,0 0 1,0 1-1,0-1 0,1 1 0,-1-1 1,0 1-1,0 0 0,3 0 0,-5 0 29,1 1 0,-1-1 0,1 1 0,-1 0 0,1-1 0,-1 1 0,0-1 0,1 1-1,-1 0 1,0-1 0,0 1 0,1 0 0,-1-1 0,0 1 0,0 0 0,0-1 0,0 1 0,0 0-1,0-1 1,0 2 0,-1 15-58,0-13 111,0 0-1,0-1 0,0 1 1,0 0-1,-1-1 0,-2 5 1,3-6-5,-1 0 1,1 1 0,0-1 0,0 1-1,0-1 1,0 1 0,1-1 0,-1 1 0,0 3-1,24-27 204,-14 12-279,2 0 0,-1 1 1,1 0-1,0 0 1,1 2-1,0-1 0,0 1 1,17-5-1,-27 10 2,1 1 0,0-1-1,0 1 1,-1 0 0,1 0-1,0 0 1,0 0 0,0 1-1,-1-1 1,1 1 0,0 0-1,3 1 1,32 16-227,-17-7 310,12 4-50,81 38 214,-90-39-52,0 0-1,33 26 1,-53-36-446,0-1-1,0 1 1,-1 0-1,1 0 1,-1 0 0,4 6-1,-6-8-203,0 1 0,1-1 0,-1 1-1,0-1 1,0 1 0,-1 0 0,1-1 0,-1 1-1,1 0 1,-1 0 0,0-1 0,0 1 0,0 3 0,-6 4-3989,-4 2 1478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81 3904,'-23'-11'5210,"19"10"-4710,0 0-1,1 0 0,-1 1 0,0-1 0,0 1 1,0 0-1,1 0 0,-1 0 0,-5 2 0,-5-1 781,8-1-781,-16-2 2574,22 2-3048,0 0 0,0 0 0,0 0 0,0 0 0,-1 0 0,1 0-1,0 0 1,0-1 0,0 1 0,0 0 0,0 0 0,0 0 0,0 0-1,0 0 1,0 0 0,0 0 0,0 0 0,0-1 0,0 1 0,0 0-1,0 0 1,0 0 0,0 0 0,0 0 0,0 0 0,0 0 0,0-1-1,0 1 1,0 0 0,0 0 0,0 0 0,0 0 0,0 0 0,0 0-1,0 0 1,0-1 0,0 1 0,0 0 0,0 0 0,0 0 0,1 0-1,-1 0 1,0 0 0,10-9 184,-5 6-152,0 1 0,0-1-1,0 1 1,0 0 0,0 0 0,11-2 0,37-4 152,-26 5-128,18-3 105,1 1 1,85 4 0,-44 2 53,-78-4-728,-9-7-8165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51 2144,'0'0'72,"0"-1"0,-1 1 0,1 0 0,0-1 0,0 1 1,0 0-1,-1 0 0,1-1 0,0 1 0,-1 0 0,1 0 0,0-1 0,0 1 0,-1 0 0,1 0 1,0 0-1,-1 0 0,1-1 0,0 1 0,-1 0 0,1 0 0,-1 0 0,1 0 0,0 0 0,-1 0 1,-1-1 1284,-11-10 2531,3-13 133,10 23-3975,0 1 0,0 0 0,0-1 0,0 1 0,0 0 1,0-1-1,0 1 0,0 0 0,0-1 0,0 1 0,0 0 0,0-1 0,0 1 0,0 0 0,0 0 1,-1-1-1,1 1 0,0 0 0,0-1 0,0 1 0,-1 0 0,1 0 0,0-1 0,0 1 0,0 0 1,-1 0-1,1 0 0,0-1 0,-1 1 0,1 0 0,0 0 0,-1 0 0,1 0 0,0 0 0,0 0 1,-1 0-1,1-1 0,0 1 0,-1 0 0,1 0 0,0 0 0,-1 0 0,1 0 0,0 0 0,-1 1 1,1-1-1,0 0 0,-1 0 0,1 0 0,0 0 0,-1 0 0,1 0 0,0 1 0,-1-1 0,1 0 1,0 0-1,0 0 0,-1 1 0,52 2 2268,-18-2-2108,1 2 0,-1 1 0,0 1 0,58 18 0,-85-20-160,1-2-1,-1 1 1,1-1 0,8 1 0,-8 0-27,-9-3-1441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1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64 129 3328,'0'0'1061,"5"-13"2150,-5-7 3359,-8 29-5690,-5 15-170,11-20-717,-2 8 254,-1 0 0,-1 0 0,-8 12 0,1 8-162,12-28-59,0 0-1,0 1 1,1-1-1,-1 0 1,1 1 0,0-1-1,0 0 1,2 6-1,-1 9 70,0-5-24,0-1 1,2 1-1,-1-1 0,9 24 0,1 4 133,61 220 954,-42-195-486,-29-62-669,1 0 0,-1 0-1,1 0 1,3 4 0,0 1 95,-4-7-56,0 0 0,0 0 0,0-1-1,0 1 1,0 0 0,0-1 0,1 1 0,-1-1 0,1 0 0,-1 0 0,1 0 0,-1 0 0,1 0 0,-1-1 0,1 1 0,0-1 0,-1 1 0,1-1 0,0 0 0,-1 0-1,6-1 1,-3 0 41,0-1 0,-1 1 0,1-1 0,-1 0 0,0 0-1,1-1 1,-1 1 0,0-1 0,0 0 0,-1 0 0,1 0-1,-1 0 1,1-1 0,-1 0 0,0 1 0,0-1-1,3-6 1,4-9 35,0-1-1,11-34 1,-12 31-26,32-88 34,25-61 20,-17 28 20,-46 130-147,0-1 0,-1 1 0,0-1 0,-1 1 1,-1-1-1,0 1 0,-1-1 0,-1 1 0,-5-25 1,6 37-60,0-1 0,1 1 1,-1-1-1,0 1 0,0 0 1,0-1-1,0 1 0,-1 0 1,1 0-1,-1 0 0,1 0 1,-3-2-1,3 3-13,1 1 0,0 0 0,-1 0 0,1-1 0,-1 1 0,1 0 1,0 0-1,-1 0 0,1 0 0,-1 0 0,1-1 0,-1 1 0,1 0 0,-1 0 0,1 0 0,-1 0 0,1 1 0,0-1 0,-1 0 0,1 0 1,-1 0-1,1 0 0,-1 0 0,0 1 0,0 0-228,0 0 1,0 0 0,-1 0-1,1 0 1,0 0 0,0 0-1,0 0 1,0 1 0,1-1-1,-2 3 1,-2 3-1238,2 0 1,-1 0-1,1 0 0,0 1 1,1-1-1,-2 14 0,2 7-1372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4064,'-5'-9'681,"4"8"325,0 0 0,1-1 0,-1 1 0,1-1 1,-1 1-1,1-1 0,0 1 0,0-1 0,-1 1 1,1-3-1,0 12-652,0 15 161,0 0 0,1 0 0,1 0 1,2 0-1,8 33 0,15 52 306,-25-103-810,0 5 284,-2-10-283,0 0-1,0 1 0,0-1 0,0 0 1,0 0-1,0 0 0,0 0 0,0 1 1,0-1-1,0 0 0,0 0 0,0 0 1,0 0-1,0 1 0,0-1 0,0 0 1,0 0-1,0 0 0,0 0 0,0 1 0,-1-1 1,1 0-1,0 0 0,0 0 0,0 0 1,0 0-1,0 0 0,0 1 0,-1-1 1,1 0-1,0 0 0,0 0 0,0 0 1,0 0-1,0 0 0,-1 0 0,1 0 1,0 0-1,0 0 0,0 0 0,-1 0 0,1 0 1,-9-12-4428,4 8 2683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1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3072,'1'0'285,"0"0"1,0 1-1,-1-1 1,1 0-1,0 1 1,-1-1-1,1 0 1,0 1-1,-1-1 1,1 1-1,0-1 0,-1 1 1,1 0-1,-1-1 1,1 1-1,-1 0 1,1-1-1,-1 1 1,0 0-1,1-1 1,-1 1-1,0 0 0,0 0 1,1-1-1,-1 1 1,0 1-1,6 30 759,-3-13-94,0-7-289,1-1 1,0 0-1,6 10 1,-8-18-518,-1-1 0,0 1 1,1-1-1,0 0 0,-1 1 0,1-1 1,0 0-1,0 0 0,0 0 0,1-1 1,-1 1-1,0 0 0,1-1 0,-1 1 1,1-1-1,-1 0 0,5 2 0,-5-3-51,0 0 1,-1-1-1,1 1 0,-1 0 0,1 0 0,-1-1 0,1 1 0,-1-1 0,0 1 0,1-1 0,-1 1 0,1-1 0,-1 0 0,0 0 0,0 0 0,2-1 0,0 0 42,0-1-1,-1 1 1,1-1-1,0 0 1,2-3 0,-2 0-44,0 0 0,0 0 0,0 0 1,-1-1-1,0 1 0,0-1 0,0 1 0,-1-1 0,0 0 1,0 0-1,-1 0 0,0 1 0,0-1 0,-1 0 1,0 0-1,0 0 0,0 1 0,-1-1 0,-5-12 1,6 17-105,0 1 1,0-1 0,0 1-1,-1-1 1,1 1-1,-1 0 1,1-1 0,-1 1-1,1 0 1,-1 0-1,0 0 1,1 0 0,-1 0-1,0 1 1,0-1 0,0 1-1,1-1 1,-1 1-1,0-1 1,0 1 0,0 0-1,0 0 1,0 0-1,0 0 1,0 0 0,-2 1-1,-3 0-44,1 0 0,-1 1 0,0 0 0,1 0 0,-12 6-1,1 2-53,1 0-1622,8-8-4321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3488,'0'-1'136,"0"0"0,0 0 0,0 1 1,0-1-1,1 0 0,-1 0 0,0 1 0,1-1 0,-1 0 1,1 1-1,-1-1 0,1 0 0,-1 1 0,1-1 1,-1 1-1,1-1 0,-1 0 0,1 1 0,0 0 0,-1-1 1,1 1-1,0-1 0,-1 1 0,1 0 0,0 0 0,0-1 1,-1 1-1,1 0 0,0 0 0,0 0 0,1 0 0,2-1 2291,-3 0-2271,0 1 0,0 0 0,0 0 0,0 0 1,0 0-1,0 0 0,0 0 0,0 0 0,0 1 1,0-1-1,-1 0 0,1 0 0,0 1 0,0-1 1,0 0-1,0 1 0,0-1 0,-1 1 0,1-1 1,0 1-1,-1 0 0,1-1 0,0 1 0,-1 0 1,1-1-1,0 1 0,-1 0 0,1 0 0,-1-1 1,0 1-1,1 0 0,-1 0 0,1 1 1,2 6 67,0-1 0,4 15 1,-5-17-28,-1 1-149,1 1 0,-1 0 0,-1-1 0,1 1 0,-1 0 0,0 0 0,-1 0 0,0-1 0,0 1 0,0 0 0,-1-1 0,0 1 0,0-1 0,0 1 0,-1-1 0,0 0 0,-1 0 0,1 0 0,-1 0 0,-8 9 0,-2 4-6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2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 4800,'-3'-1'627,"-16"-4"312,4 3 6620,15 9-3128,6 9-3284,8 18-688,-4-17-184,1-1-1,1-1 1,0 1 0,16 14-1,60 50 417,-83-76-669,89 81 458,-79-70-402,-1 0 0,-1 1-1,-1 1 1,13 22 0,-4 1 35,-3 0 1,-1 2-1,-1 0 1,-3 0-1,-2 2 1,7 46-1,-15-63-43,-1 0-1,-1 0 0,-2 0 1,0 0-1,-2 0 0,-1-1 1,-1 1-1,-1-1 0,-14 37 1,-37 91-11,39-114-73,-41 69 1,-5-15-912,18-36-2945,18-24 1507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2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 3808,'-13'10'12685,"27"-8"-8873,44 6-3696,132-11 809,-125 0-773,205-15 628,-228 15-717,371-31 417,25-4-208,-339 31-233,397-14 306,-420 23-167,95 15 1,-96-6-153,54 11 97,-45-7 171,-75-14-266,-1 0 0,0 0 0,1-1 0,14-1 0,3 0-67,-25 0 31,1 1 1,-1 0-1,0 0 0,0 0 1,0 0-1,0 0 1,0 1-1,0-1 0,1 0 1,-1 0-1,0 1 0,0-1 1,0 1-1,0-1 0,0 1 1,0-1-1,0 1 1,0 0-1,0-1 0,0 1 1,-1 0-1,2 1 0,0 1-9,-1 0 0,0 1-1,0-1 1,-1 0-1,1 0 1,-1 0 0,1 7-1,-2 163 0,-2-69-2641,3-97 1919,0-1 0,1 1 0,2 9-1,5 8-5295,5-4 1551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2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3552,'0'0'12021,"14"-13"-8853,-7 3-2675,1-3 57,0 1 1,19-20-1,-27 32-545,1-1 0,-1 0 1,1 1-1,-1-1 0,1 1 1,0-1-1,0 1 0,-1-1 1,1 1-1,0 0 0,0-1 0,-1 1 1,1 0-1,0-1 0,0 1 1,0 0-1,0 0 0,-1 0 1,1 0-1,0 0 0,0 0 1,0 0-1,0 0 0,-1 0 1,3 0-1,-2 1 0,0 0 0,1 0 0,-1 0 0,1 0 0,-1 0 0,0 0 0,0 0 0,0 0 0,1 0-1,-1 1 1,0-1 0,1 3 0,3 5 11,0 1-1,-1 0 1,4 14-1,-5-15 14,11 34 142,-9-25 82,1 0-1,1-1 0,0 0 1,1 0-1,16 25 0,-21-38-166,1 0 1,-1 0-1,1-1 0,0 1 0,0-1 0,0 0 0,0 0 0,0 0 0,1-1 0,-1 1 1,1-1-1,0 0 0,0 0 0,0-1 0,0 1 0,0-1 0,0 0 0,0-1 0,0 1 1,0-1-1,0 0 0,0 0 0,1-1 0,-1 1 0,0-1 0,0 0 0,0-1 0,0 1 1,0-1-1,-1 0 0,1 0 0,0-1 0,-1 1 0,0-1 0,1 0 0,-1 0 0,0-1 1,-1 1-1,1-1 0,4-4 0,-3 1-304,0 2 357,0-1-1,0 0 1,4-8-1,-8 12-474,0 0 0,0 0 0,-1 0 0,1 0 0,0 0 0,-1 0 0,1 0 0,-1 0 0,0-3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90 4896,'-16'2'12916,"37"-13"-11411,-8 4-839,11-10 207,-5 4-82,21-12 0,-34 22-671,-1 0 0,1 1 0,0-1 0,0 1 0,0 1-1,0-1 1,0 1 0,0 0 0,6 0 0,-8 1-67,-1 1 1,0-1-1,1 1 1,-1 0 0,0 0-1,1 0 1,-1 0-1,0 1 1,0-1 0,3 3-1,31 22 422,-22-15-270,-1 1 39,21 22 0,-28-26-188,1 0-1,0-1 0,0 0 1,0 0-1,1 0 0,0-1 1,0-1-1,14 7 1,-20-11-142,1 0 1,-1 1 0,1-1-1,0-1 1,0 1 0,-1 0-1,1-1 1,0 0 0,0 0-1,0 0 1,7-1 0,-5-1-1213,1 0 1,-1-1 0,9-3-1,34-18-9485,-22 16 6111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56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3 168 4576,'0'0'147,"-1"0"0,1 0 1,0 0-1,0 0 0,0-1 1,0 1-1,-1 0 0,1 0 1,0 0-1,0-1 0,0 1 1,0 0-1,0 0 0,0 0 1,0-1-1,-1 1 0,1 0 1,0 0-1,0-1 0,0 1 0,0 0 1,0 0-1,0-1 0,0 1 1,0 0-1,0 0 0,0-1 1,0 1-1,1 0 0,-1 0 1,0-1-1,0 1 0,0 0 1,0 0-1,0 0 0,0-1 0,0 1 1,1 0-1,-1 0 0,0 0 1,0 0-1,0-1 0,0 1 1,1 0-1,-1 0 0,0 0 1,0 0-1,0 0 0,1-1 1,-1 1-1,0 0 0,0 0 0,1 0 1,-1 0-1,0 0 0,0 0 1,1 0-1,-1 0 0,0 0 1,27-5 627,-5 1 155,11-3-160,280-56 2027,-175 41-2399,246-30 26,-301 48-382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3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70 736,'-3'-13'504,"3"12"-356,0 3-5,0-2-53,0 0-82,0 0 0,0 0 0,0 0-1,0-1 1,0 1 0,0 0 0,0 0 0,0 0-1,0-1 1,0 1 0,0 0 0,0 0 0,0 0-1,0-1 1,0 1 0,0 0 0,0 0 0,0 0-1,0-1 1,-1 1 0,1 0 0,0 0 0,0 0-1,0 0 1,0-1 0,0 1 0,0 0 0,-1 0-1,1 0 1,0 0 0,0 0 0,0 0 0,0 0-1,-1-1 1,1 1 0,0 0 0,0 0 0,-7-6 95,5 5-116,0 0-1,-1 0 0,1 1 1,0-1-1,0 0 0,0 1 0,-4-1 1,-3 0-64,4 0 70,0 1-1,0-1 1,0 1 0,0 1 0,1-1 0,-1 0 0,-9 3 0,-18 1 650,-19-4 16615,57-2-17065,0 0-1,0 0 1,0 0 0,0-1-1,0 0 1,-1-1-1,1 1 1,-1-1-1,6-5 1,-2 1-249,-5 5-28,-8 5-1915,3 1 964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3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13 858 2304,'-12'4'18426,"56"-1"-17445,140-18-47,-183 15-931,2 0 23,-1-1 1,1 1 0,0 0-1,0 0 1,0 0 0,-1 0 0,1 0-1,4 2 1,-6-2-13,1 1 1,-1 0-1,0 0 0,1 0 1,-1 0-1,0 0 0,0 0 1,0 1-1,1-1 0,-1 0 1,-1 1-1,1-1 0,0 0 1,0 1-1,0-1 0,-1 1 1,2 2-1,6 20 36,-1 1 0,-1 0-1,-1 0 1,3 44 0,2 9-16,31 116-13,-34-170 15,1-1 1,1 1-1,2-1 1,0-1-1,27 39 1,-20-33 210,22 41 0,-35-59-171,4 10-109,-8-19 85,-1 1-1,0-1 0,1 0 1,-1 0-1,0 0 1,1 0-1,0 1 0,-1-1 1,1 0-1,0 0 1,-1 0-1,1 0 0,0 0 1,0 0-1,1 1 1,7-16 47,-1-1 0,-1 1 1,0-1-1,-1 0 1,6-25-1,15-78 387,-27 117-486,33-259 28,-21-2 29,-9 157-35,-2-94-22,-18-141-651,13 317 651,3 19 0,0 0-1,0 0 1,0 0-1,1 0 0,0 0 1,0-1-1,0 1 1,1-6-1,-1 9-26,1 0 0,-1 0 0,0 0 0,0 0 0,0 0 0,0 0 0,0 0 1,0 0-1,0 0 0,-1 0 0,1 0 0,0 0 0,0 0 0,-1 0 0,1 1 0,-1-1 0,1 0 0,-1 0 0,1 0 0,-2-1 1,6 4 51,-1-1 0,0 1 0,0-1 0,0 0 0,1 0 0,-1 0 0,0-1 0,1 1 0,-1-1 0,1 0 0,-1 0 0,6-1 0,3 1 80,0-1 0,0-1 1,12-2-1,36-16 253,-24 9-220,-25 7-108,1 2-1,0-1 0,-1 2 1,1 0-1,15 0 0,121 6-217,-1 0 163,-49-4 120,111-2-94,-71-8 66,56-1 271,6-8-155,-78 6-99,236-5-189,-219 12 461,-32-5-241,-17 1 52,282-16 73,-363 24-234,74-3 101,0 3-1,90 11 0,-16 9-180,-125-15-92,-32-4 130,0 0 0,0 0 0,0 0 0,0 0 0,0 0 0,0 0 0,1 0 0,-1 0 0,0 0 0,0 1 0,0-1 0,0 0 0,0 0 0,0 0 0,0 0 0,0 0 0,0 0 0,0 0 0,0 0 0,0 0-1,0 0 1,0 0 0,0 0 0,0 0 0,0 0 0,0 0 0,0 1 0,0-1 0,0 0 0,0 0 0,0 0 0,0 0 0,0 0 0,0 0 0,0 0 0,0 0 0,0 0 0,0 0 0,0 0 0,0 0 0,0 0-1,0 1 1,0-1 0,0 0 0,0 0 0,0 0 0,0 0 0,0 0 0,0 0 0,0 0 0,0 0 0,0 0 0,0 0 0,0 0 0,-1 0 0,1 0 0,0 0 0,-6 7-2459,-13 8-3117,1-7 237,1 4 1791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4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38 201 3072,'-19'-4'2959,"5"3"2684,11 1-4021,3-2-1058,-1-1 1,1 0 0,-1 0 0,1 0 0,0 1 0,0-1-1,0 0 1,1 0 0,-1 0 0,2-3 0,2 0-309,0-1 1,0 1 0,1 0-1,-1 1 1,2-1-1,-1 1 1,10-7 0,-5 3 10,18-14 226,47-27 0,-66 45-420,1 1 0,0 0 0,1 1 1,-1 0-1,0 0 0,1 1 0,0 1 0,-1 0 0,19 0 0,-23 1-57,0 0 0,0 1 1,0-1-1,-1 1 0,1 0 1,0 1-1,-1-1 0,1 1 0,-1 0 1,1 1-1,-1-1 0,0 1 0,0 0 1,0 0-1,0 1 0,-1-1 0,1 1 1,-1 0-1,0 0 0,0 1 1,-1-1-1,1 1 0,-1 0 0,0 0 1,0 0-1,0 0 0,-1 1 0,0-1 1,0 1-1,0-1 0,-1 1 0,0 0 1,0-1-1,0 1 0,-1 0 1,0 0-1,0 0 0,0-1 0,-3 12 1,-6 21 38,-2-1 1,-30 68 0,-44 63 163,82-162-205,-15 28 201,-2 0 1,-1-2-1,-2 0 0,-40 44 1,114-76 1602,12-4-1586,-1 3-1,72 7 0,-129-5-223,0 0 0,0 0 0,0 0 0,0 1 0,0-1 0,-1 1 0,6 3 0,7 3-3,-15-7-117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4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6144,'0'-12'12575,"0"25"-10367,17 211 818,-17-223-3017,1 28 679,-1-29-416,0 0-263,0 0 0,0 0 0,0 0 0,0 0 0,0 0 0,0 0 0,0-1 0,0 1 0,0 0 0,0 0 0,0 0 0,0 0 0,0 0 0,0 0 0,0-1 0,0 1 0,0 0-1,0 0 1,0 0 0,0 0 0,0 0 0,0 0 0,0 0 0,0-1 0,0 1 0,0 0 0,0 0 0,0 0 0,0 0 0,0 0 0,0 0 0,1 0 0,-1 0 0,0 0 0,0 0 0,0-1 0,0 1 0,0 0 0,0 0 0,1 0 0,2-2 48,1 0 0,-1-1 0,1 0 0,-1 1 1,0-1-1,0 0 0,0-1 0,5-6 0,19-35 175,-8 11-423,64-86 1124,-83 120-931,0 0 1,0 0-1,0 0 0,0 0 1,0 0-1,0 0 0,0 0 1,0-1-1,0 1 1,0 0-1,0 0 0,0 0 1,0 0-1,0 0 0,0 0 1,0 0-1,0 0 0,1 0 1,-1 0-1,0 0 1,0-1-1,0 1 0,0 0 1,0 0-1,0 0 0,0 0 1,0 0-1,0 0 0,1 0 1,-1 0-1,0 0 1,0 0-1,0 0 0,0 0 1,0 0-1,0 0 0,0 0 1,0 0-1,1 0 0,-1 0 1,0 0-1,0 0 1,0 0-1,0 0 0,0 0 1,0 1-1,0-1 0,0 0 1,0 0-1,1 0 0,-1 0 1,0 0-1,2 8 49,-2 17-72,0-20 5,0 160 330,19-191-21,2-6-305,25-34-93,-33 50 143,2-3-26,27-27-1,-37 42-31,1-1 0,-1 1 0,1-1 0,0 1 0,0 1 0,0-1 0,1 1 0,-1 1 0,14-5 0,-18 7 21,0-1-1,0 1 0,0 0 0,0-1 0,0 1 0,0 0 0,0 1 0,0-1 0,0 0 0,0 0 0,0 1 0,0-1 0,-1 1 0,1 0 0,0 0 0,0-1 0,2 3 0,-2-1 17,1 0-1,-1 0 1,0 0 0,0 0 0,0 1-1,0-1 1,0 1 0,0 0-1,2 5 1,1 4 69,-1 0-1,0 0 1,-1 1 0,2 14-1,-4-23-67,3 19-8,-1-1 1,-1 1 0,-1 0-1,-1 0 1,-1 0 0,-4 27-1,5-35-381,1-5-4329,-1-6 2006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4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2912,'0'0'30,"0"0"-1,1 0 1,-1 0-1,0-1 1,0 1 0,0 0-1,1 0 1,-1 0 0,0 0-1,0 0 1,0-1 0,0 1-1,0 0 1,1 0 0,-1 0-1,0-1 1,0 1-1,0 0 1,0 0 0,0 0-1,0-1 1,0 1 0,0 0-1,0 0 1,0 0 0,0-1-1,0 1 1,0 0 0,0 0-1,0-1 1,0 1-1,0 0 1,0 0 0,0 0-1,0-1 1,0 1 0,0 0-1,0 0 1,0-1 0,0 1-1,0 0 1,-1 0 0,1 0-1,0 0 1,0-1-1,0 1 1,0 0 0,-1 0-1,1 0 1,0 0 0,0 0-1,-1-1 1,-2-5 1028,3 1-142,1 0-1,0 0 1,0 0 0,2-6-1,-1 6 571,-1-1-1,0 0 0,0 0 1,1-9-1,-3 20 713,-1 1-1919,0-1 1,1 1 0,-1 10 0,5 135 1822,4 130 43,-5-215-1880,2 49 250,23 133 0,-24-231-560,-1-5 63,0 0 1,1 19-1,0-15-412,-2-35-13771,3 6 11237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4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79 7232,'0'-11'11178,"-4"22"-7887,2-8-3155,1 0 0,-1 0 0,1 0 0,0 0 1,1 0-1,-1 0 0,0 0 0,1 0 0,-1 0 0,1 0 1,0 0-1,0 0 0,1 0 0,-1 0 0,1 4 0,1 14 443,0 27-23,3-1 1,19 84-1,17 30 399,-39-153-873,1-1 0,-1 1 0,1-1 0,1 1 0,-1-1 1,1 0-1,0-1 0,1 1 0,0-1 0,0 1 0,0-1 0,1-1 1,0 1-1,8 5 0,-12-10-53,-1 0 1,0-1-1,0 1 0,1-1 1,-1 1-1,0-1 1,1 0-1,-1 1 1,1-1-1,-1 0 0,0 0 1,1 0-1,-1 0 1,1 0-1,-1 0 1,0-1-1,1 1 0,-1 0 1,0-1-1,1 1 1,-1-1-1,0 0 0,1 1 1,-1-1-1,0 0 1,0 1-1,0-1 1,0 0-1,0 0 0,0 0 1,0 0-1,2-2 1,1-3 24,0 1 0,0-1 1,0 0-1,5-12 0,13-39 166,28-114-1,-18 53-162,-24 92-34,8-48 0,-15 65-34,0-1 0,0 1 0,-1-1 0,-1 1 0,1-1 0,-2 1 0,1-1 0,-4-10 0,2 2-243,-2-5-1068,5 22 1131,-1 1 0,1-1 0,0 0 0,0 1-1,-1-1 1,1 1 0,0-1 0,-1 1 0,1-1 0,-1 1 0,1-1-1,0 1 1,-1-1 0,1 1 0,-1 0 0,0-1 0,1 1 0,-1 0 0,1-1-1,-1 1 1,1 0 0,-1 0 0,0-1 0,1 1 0,-1 0 0,0 0-1,0 0 1,-9 8-6688,8-1 3999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 4480,'-10'-4'5594,"10"-3"-1871,0 7-3600,0 0-1,0 0 1,0-1 0,0 1 0,0 0-1,0 0 1,0-1 0,0 1 0,0 0-1,0 0 1,0-1 0,-1 1 0,1 0-1,0 0 1,0-1 0,0 1 0,0 0-1,-1 0 1,1 0 0,0-1 0,0 1-1,0 0 1,-1 0 0,1 0 0,0 0 0,0 0-1,-1 0 1,1-1 0,-1 1 0,2 0-103,-1 0 1,0 0-1,0 0 1,0 0-1,0 0 1,0 0 0,0 0-1,0 0 1,0 0-1,0 0 1,0 0 0,0 0-1,0 0 1,1 0-1,-1 0 1,0 0 0,0 0-1,0 0 1,0 0-1,0 0 1,0-1-1,0 1 1,0 0 0,0 0-1,0 0 1,0 0-1,0 0 1,0 0 0,0 0-1,0 0 1,0 0-1,0 0 1,0 0 0,0 0-1,0-1 1,0 1-1,0 0 1,0 0-1,0 0 1,0 0 0,0 0-1,0 0 1,0 0-1,0 0 1,0 0 0,0 0-1,0 0 1,0-1-1,0 1 1,0 0 0,0 0-1,0 0 1,0 0-1,0 0 1,-1-1 1217,-2 1-294,0 1-358,4-1-543,-5 17 1243,3-4-964,0 0 0,1 0 0,1 0 1,0 0-1,1 0 0,6 21 1,5 14 196,6 32 220,-19-79-718,0 0-33,1 1-1,-1-1 0,0 0 1,0 0-1,1 1 0,-1-1 0,1 0 1,-1 0-1,1 0 0,-1 1 1,1-1-1,1 2 0,-1-3 67,-1-8-6374,0 7 5788,0 0 0,0-1 0,0 1 1,0 0-1,0 0 0,1 0 0,-1 0 0,0 0 1,1 0-1,-1 0 0,1 0 0,-1 0 0,1 0 1,-1 0-1,1 0 0,0 0 0,-1 0 0,1 0 1,0 0-1,1-1 0,11-2-2321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4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12 5728,'-14'-12'11834,"15"16"-11092,0-1 0,-1 0 0,1 1 0,1-1 0,-1 1 0,2 2 0,2 8-21,-1-3-526,-2 1-1,0 0 1,0-1 0,-1 1 0,0 21 0,-2-12-57,-1 0 0,-7 28 1,7-38-62,-1 0 0,0 0 1,-1-1-1,0 1 0,-1-1 1,0 0-1,-12 17 1,14-24-191,0 1 0,1-1 0,-1 0 0,0 0 0,-1 0 0,1 0 0,-1-1 0,1 1 0,-1-1 0,0 0 0,1 0 0,-1 0 0,0-1 0,-1 0 0,1 1 1,0-1-1,0 0 0,0-1 0,-1 1 0,1-1 0,0 0 0,-9-1 0,8 1-542,1-1 0,0 0-1,-1 0 1,1 0 0,0 0 0,-1-1 0,1 0 0,0 0 0,0 0-1,0 0 1,1-1 0,-7-4 0,9 6 392,0 0 1,0-1-1,1 1 0,-1 0 1,0 0-1,0 0 0,1-1 1,-1 1-1,1 0 0,-1-1 1,1 1-1,0-1 0,-1 1 1,1-1-1,0 1 0,0 0 1,0-1-1,0 1 0,0-1 1,0 1-1,1-1 0,-1 1 1,0 0-1,1-1 0,-1 1 1,1 0-1,0-3 0,11-17-2627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4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43 7136,'0'0'200,"-1"0"-1,1 1 1,-1-1 0,1 0-1,-1 0 1,1 0 0,-1 0 0,1 1-1,0-1 1,-1 0 0,1 0 0,-1 1-1,1-1 1,0 0 0,-1 1-1,1-1 1,0 1 0,-1-1 0,1 0-1,0 1 1,-1-1 0,1 1 0,0-1-1,0 1 1,-1 0 0,-3 20 2341,4-14-2003,0 0 1,0-1-1,1 1 1,0 0-1,2 6 1,-3-11-393,1 0 0,-1 0 0,1 0 0,0-1 1,-1 1-1,1 0 0,0-1 0,0 1 0,0-1 0,0 1 0,1-1 1,-1 1-1,0-1 0,1 0 0,-1 0 0,1 0 0,-1 0 1,1 0-1,1 1 0,-1-1-58,1-1 1,-1 1-1,0-1 1,0 1-1,0-1 1,0 0-1,1 0 0,-1 0 1,0-1-1,0 1 1,0 0-1,0-1 1,1 1-1,-1-1 0,0 0 1,2-1-1,0 0-8,0 0-1,-1 0 0,1-1 1,-1 1-1,0-1 0,0 0 1,0 0-1,0 0 0,-1 0 0,1 0 1,-1 0-1,0-1 0,0 0 1,3-5-1,0 0 107,-4 8-174,-1-1-1,1 1 1,0-1-1,-1 1 1,0-1-1,1 0 0,-1 1 1,0-1-1,0 1 1,1-1-1,-1 0 1,-1 1-1,1-1 1,0 0-1,0 1 1,-1-1-1,0-1 0,0-1-28,0 1 0,-1 0 0,1 0-1,-1 0 1,0 0 0,0 1-1,0-1 1,-3-3 0,3 3-141,-1 1 0,1-1 0,-1 1 0,0 0 0,0 0-1,0 0 1,0 0 0,0 0 0,0 1 0,0-1 0,0 1 0,-1 0 0,1 0 0,0 0 0,-1 1 0,1-1 0,-5 1 0,5 0-460,-1 1 0,1-1 0,0 1-1,1 0 1,-1 0 0,0 1 0,0-1 0,0 1 0,1-1 0,-1 1 0,1 0 0,-1 0 0,1 0 0,0 0 0,-1 0 0,1 1 0,-2 3 0,-1 5-2230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8:4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4160,'-4'-8'14410,"17"49"-12671,18 85-1,-8 41-986,-5 152 141,-10-138-351,-2-81-129,-1 11-276,22 124 1,-26-228-652,0 0 0,1 0 1,0 0-1,0 0 0,6 10 0,-8-17 390,0 1 1,0-1-1,1 1 0,-1-1 0,0 1 0,1-1 0,-1 1 0,0-1 1,1 1-1,-1-1 0,0 0 0,1 1 0,-1-1 0,1 0 0,-1 1 0,1-1 1,-1 0-1,1 1 0,-1-1 0,1 0 0,-1 0 0,1 0 0,-1 0 1,2 1-1,10-9-5137,1-3 1379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5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919 10 3136,'2'-9'8380,"-1"9"-8081,2 1 1745,-5 11-991,-11 70-835,-15 136 58,14-77-98,-11 147 225,17-164-332,-4 4 329,-31 141 0,37-241-12,-2 1 1,-1-1-1,-2-1 0,-18 36 0,25-55-262,0-1 0,-1 0 0,0 0 0,0 0 0,-1-1 0,0 1 0,-11 8 0,10-10-45,1 0 0,-1-1 0,0 1 0,0-2 0,0 1 0,-1-1 0,0 0-1,1 0 1,-9 1 0,11-2-42,-26 5 145,-1 0 1,1-2-1,-51 2 0,74-7-169,0 1-23,-35 2 108,0-2-1,-55-5 1,86 3-91,0-1-1,0 0 1,0-1-1,1 0 1,-1-1-1,1 0 1,0-1 0,0 0-1,1-1 1,-1 0-1,1 0 1,0-1-1,-11-11 1,17 13-529,0 1 1,0-1-1,0 0 0,1 0 1,0 0-1,0-1 0,-3-8 0,5 11-162,-1-1-1,1 1 0,0-1 0,1 1 0,-1-1 1,1 0-1,-1 1 0,1-1 0,0 0 0,1 0 1,-1 1-1,0-1 0,3-6 0,8-11-2746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1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106 104 2560,'0'0'86,"1"0"-1,-1-1 1,0 1 0,0 0-1,0 0 1,0-1 0,0 1-1,0 0 1,0-1 0,0 1-1,0 0 1,0-1 0,0 1-1,-1 0 1,1-1 0,0 1-1,0 0 1,0 0 0,0-1 0,0 1-1,-1 0 1,1-1 0,0 1-1,0 0 1,0 0 0,-1 0-1,1-1 1,0 1 0,0 0-1,-1 0 1,1 0 0,0-1-1,0 1 1,-1 0 0,1 0-1,0 0 1,-1 0 0,1 0-1,0 0 1,-1 0 0,1 0 61,-1-1 0,0 1 0,1 0 0,-1 0 0,1 0 1,-1-1-1,1 1 0,-1 0 0,1-1 0,-1 1 0,1 0 0,-1-1 1,1 1-1,-1 0 0,1-1 0,0 1 0,-1-1 0,1 1 0,0-1 1,-1 1-1,1-1 0,0 1 0,0-1 0,-1 1 0,1-2 0,-9-9 1428,-1 2-547,-31-31 1367,32 32-1869,6 7-295,1-1 1,0 0-1,-1 0 0,1 0 1,-3-4-1,5 6-223,0 0 0,0 0 0,0 0-1,0 0 1,0 0 0,0 0 0,0 0 0,0 0 0,-1 0-1,1 0 1,0 0 0,0 0 0,0 0 0,0 1 0,0-1-1,0 0 1,0 0 0,0 0 0,0 0 0,0 0 0,0 0-1,0 0 1,0 0 0,0 0 0,-1 0 0,1 0 0,0 0-1,0 0 1,0 0 0,0 0 0,0 0 0,0 0-1,0 0 1,0 0 0,0 0 0,0 0 0,0 0 0,0 0-1,-1 0 1,1 0 0,0 0 0,0 0 0,0 0 0,0 0-1,0 0 116,0 2-138,1 1 0,-1-1 0,1 1-1,0-1 1,-1 1 0,1-1 0,0 1 0,0-1 0,1 0 0,0 2 0,19 24-28,-12-16 81,15 21 18,52 54 0,-64-75-28,1 0 0,1-2 0,-1 1 0,2-2 0,0 0 0,0 0 0,18 6 0,17 8-134,-33-14 162,1-1 0,1-1 0,19 6-1,52 10 111,-89-23-33,-1 0-157,0 0 37,0 0 1,0 0-1,0 0 1,0 0-1,0 1 0,0-1 1,0 0-1,0 0 0,0 0 1,0 0-1,0 0 0,0 0 1,0 0-1,0 0 0,0 0 1,-1 0-1,1 0 1,0 0-1,0 0 0,0 0 1,0 1-1,0-1 0,0 0 1,0 0-1,0 0 0,0 0 1,0 0-1,0 0 0,0 0 1,0 0-1,0 0 0,0 0 1,0 0-1,0 1 1,1-1-1,-1 0 0,0 0 1,0 0-1,0 0 0,0 0 1,0 0-1,0 0 0,0 0 1,0 0-1,0 0 0,0 0 1,0 0-1,0 0 0,0 0 1,0 0-1,0 0 1,0 0-1,1 1 0,-1-1 1,0 0-1,0 0 0,0 0 1,-12 8-46,-24 8-314,-19 5 314,1 2 0,1 3 0,-67 43 0,107-59 199,-17 17 0,20-18-136,-1 0 0,-14 10 0,24-18 52,0 0 0,-1-1 0,1 1 0,-1 0 0,1-1 0,-1 1 0,1-1 0,-1 1 0,1-1 0,-3 1 0,-5-1-2732,5 0 135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1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77 3328,'-1'-2'293,"0"1"1,0-1-1,-1 0 0,1 1 1,0-1-1,1 0 0,-1 0 1,0 0-1,0 1 0,1-1 1,-1 0-1,1 0 0,0 0 1,-1 0-1,1 0 0,0 0 1,0 0-1,1-3 0,-1 3-40,0 0-1,0-1 1,0 1-1,0 0 1,-1 0-1,1 0 1,0-1-1,-1 1 1,0 0 0,1 0-1,-1 0 1,0 0-1,0 0 1,0 0-1,0 0 1,-2-2-1,2 4-236,1 0 0,0 0-1,-1-1 1,1 1 0,-1 0-1,1 0 1,0 0 0,-1 0 0,1 0-1,-1 0 1,1 0 0,-1 0-1,1 0 1,0 0 0,-1 0-1,1 0 1,-1 1 0,1-1 0,0 0-1,-1 0 1,1 0 0,-1 1-1,1-1 1,0 0 0,-1 0-1,1 1 1,0-1 0,-1 0 0,1 0-1,0 1 1,0-1 0,-1 1-1,1-1 1,0 0 0,-1 1-1,-1 2 76,-9 8 37,1 0 0,0 2 0,1-1 0,0 1-1,1 0 1,-11 24 0,-31 90 128,49-124-239,-4 12 67,0 0-1,1 1 1,1 0-1,1 0 1,-2 29-1,4-34-11,1-1 0,0 0 0,0 0-1,1 1 1,0-1 0,1-1 0,0 1-1,1 0 1,0-1 0,6 11 0,-7-15-34,41 65 786,-38-61-670,1-1 0,0 1 0,1-1 0,0-1 0,13 11 0,-12-12-56,0 0 0,0-1 0,1 0 0,0 0 0,0-1 0,0-1 0,0 1 0,1-2 0,-1 1 0,1-2 0,0 1 0,-1-1 0,1-1 0,0 0 0,18-3 0,-1-2 85,0-2 0,-1 0-1,0-2 1,0-2 0,-1 0-1,-1-1 1,0-2 0,0 0-1,-2-2 1,0-1 0,31-28-1,-47 38-179,0 0 0,-1-1 0,1 0 1,-2 1-1,1-2 0,-1 1 0,-1-1 0,1 0 0,-1 0 0,-1 0 0,0 0 0,0-1 0,-1 1 0,0-1 0,-1 0 0,0 1 0,0-1 0,-1 0 0,0 0 0,-1 0 0,0 1 0,-1-1 0,0 0 0,0 1 1,-1-1-1,0 1 0,-9-17 0,7 18-28,0 0 1,0 1 0,-1 0 0,0 0 0,0 0 0,-1 1-1,0-1 1,0 2 0,-1-1 0,1 1 0,-1 0-1,0 1 1,-1 0 0,-11-5 0,3 3-48,1 1 1,-1 0-1,-1 2 1,1 0-1,0 0 0,-26 1 1,28 2 40,-1 1 1,0 1 0,1 0-1,-1 1 1,1 1-1,0 0 1,0 1 0,-16 8-1,22-8-302,0-1-1,0 1 0,1 1 1,-1 0-1,1 0 1,1 0-1,-1 1 0,1 1 1,1-1-1,-1 1 1,1 0-1,0 0 0,-6 13 1,10-17-134,1-1 1,-1 1-1,1 0 0,0 0 1,0 0-1,0 0 0,0 0 1,1-1-1,0 1 0,-1 0 1,2 6-1,3 13-1906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2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5728,'-20'-18'8959,"26"15"-4340,-5 33-5168,-1-24 466,0 2-198,0 0 0,0 0 0,1 0 0,3 13 0,4-4-636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2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43 193 5152,'-2'-10'1507,"1"1"1,-1-1-1,1 1 1,1-1-1,1-15 1,-1 1 748,0 17 750,0-26-2204,0 32-808,0 1 0,0 0 0,0 0 0,0-1-1,0 1 1,0 0 0,0-1 0,0 1 0,0 0 0,0 0 0,0-1 0,0 1 0,1 0 0,-1 0 0,0-1 0,0 1 0,0 0 0,0 0 0,0-1 0,0 1 0,1 0 0,-1 0 0,0 0 0,0-1 0,0 1-1,1 0 1,-1 0 0,0 0 0,0 0 0,1-1 0,-1 1 0,0 0 10,0 0-1,1 0 0,-1 0 1,0 0-1,0-1 0,0 1 1,0 0-1,1 0 0,-1 0 1,0-1-1,0 1 0,0 0 1,0 0-1,0 0 0,0-1 1,0 1-1,1 0 1,-1 0-1,0 0 0,0-1 1,0 1-1,0 0 0,0 0 1,0-1-1,0 1 0,0 0 1,0 0-1,0 0 0,0-1 1,0 1-1,-1 0 0,1 0 1,0-1-1,0 1 1,0 0-1,0 0 0,0 0 1,0 0-1,0-1 0,-1 1 1,1 0-1,0 0 0,0 0 1,0-1-1,-2-5 38,-6-15 251,8 20-312,0 0 1,0 1-1,-1-1 0,1 0 0,-1 1 0,1-1 0,-1 1 0,1-1 0,-1 0 0,1 1 1,-1-1-1,1 1 0,-1-1 0,0 1 0,1-1 0,-1 1 0,0 0 0,1-1 0,-1 1 1,0 0-1,0 0 0,1-1 0,-2 1 0,1 0-4,0 1 0,0-1 1,0 1-1,0-1 0,1 1 0,-1 0 1,0-1-1,0 1 0,1 0 0,-1-1 0,0 1 1,1 0-1,-1 0 0,1 0 0,-1-1 1,1 1-1,0 0 0,-1 0 0,1 0 0,0 0 1,-1 0-1,1 0 0,0 1 0,-5 27-1245,5-26 768,1 0-1,-1 0 1,1 0 0,-1 0 0,1 0-1,0 0 1,3 5 0,5 8-1435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52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731 513 2976,'4'3'1185,"-8"-6"-642,3-9 6014,0 7-6396,0 0-1,-1 1 0,1-1 1,-1 0-1,-3-6 1,-2 3-156,0 0 0,0 0 1,-1 0-1,0 1 0,0 0 1,0 0-1,-1 1 0,0 0 1,-1 1-1,1 0 0,-1 0 1,0 1-1,0 0 0,-1 1 1,1 0-1,0 1 0,-1 0 1,0 1-1,0 0 0,1 0 1,-15 2-1,-5 1-46,0 1 0,-59 15-1,74-13-1,-1 1-1,1 0 0,0 1 0,0 1 0,0 0 0,1 1 0,-14 11 0,12-7 102,0 0-1,1 1 0,1 0 1,0 2-1,1-1 0,0 2 1,1 0-1,1 0 0,1 1 1,1 0-1,-9 24 0,5-3 104,1 1 0,2 0 0,-6 59 0,13-71-102,2 0 0,1 1 0,1-1 0,1 0-1,1 0 1,8 29 0,-8-45 59,1-1 0,0-1-1,0 1 1,1 0 0,1-1-1,0 0 1,11 15-1,-12-19-13,1 0-1,-1 0 0,1 0 1,1-1-1,-1 1 1,1-2-1,0 1 0,0-1 1,0 0-1,0 0 0,14 4 1,-1-2 44,2-1 1,-1-2-1,0 0 1,1 0-1,26-2 1,108-13 269,-118 8-208,-11 1-94,-1-1 0,1-1 0,-1-1 0,-1-1 0,1-1 0,-1-1 0,26-14 0,-36 15-23,-1-1 0,0 0-1,-1-1 1,0 0-1,-1-1 1,0-1 0,0 0-1,13-18 1,-13 13-32,-1-1 1,0 0-1,-2-1 1,0 0-1,-1 0 1,6-22-1,-7 20-71,-2 0-1,0 0 0,-2-1 1,0 0-1,0-26 0,-3 47 0,0 1 0,0-1 0,0 1 0,0-1-1,0 1 1,0-1 0,0 1 0,0-1 0,0 1-1,0 0 1,0-1 0,0 1 0,0-1 0,0 1 0,0-1-1,-1 1 1,1-1 0,0 1 0,0 0 0,-1-1-1,1 1 1,0 0 0,0-1 0,-1 1 0,1 0-1,0-1 1,-1 1 0,1 0 0,-1-1 0,1 1-1,-1 0 1,1 0-6,-1 0 0,0 0 1,1 0-1,-1 0 0,1 1 0,-1-1 0,1 0 0,-1 1 0,1-1 0,-1 0 0,1 1 1,-1-1-1,1 0 0,0 1 0,-1-1 0,1 1 0,-1-1 0,1 1 0,0-1 0,-1 1 1,1-1-1,0 1 0,-6 14-89,1-1 0,1 0 0,0 1 1,1 0-1,-2 23 0,1-4 99,2 0 1,1 1-1,6 53 0,-4-79 8,1 1-1,0-1 0,0 0 1,1 0-1,0 0 0,1 0 0,8 16 1,-10-22 35,0 0 1,0 0 0,0 0 0,1 0-1,0 0 1,-1-1 0,1 1 0,0-1 0,0 0-1,0 0 1,0 0 0,1 0 0,-1-1-1,1 1 1,-1-1 0,1 0 0,-1 0 0,1 0-1,0 0 1,-1 0 0,1-1 0,4 0-1,1 0 87,0-1 0,-1-1 0,0 1 0,1-1 0,-1-1 0,0 1 0,0-1 0,0-1 0,0 0 0,-1 0 0,1 0 0,10-9 0,-6 3-59,0 0 1,-1-1-1,0 0 0,-1 0 0,0-1 0,9-16 0,8-19-320,37-90 0,-64 136 243,0 1-1,0 0 1,0 0 0,0 0-1,0 0 1,0-1-1,0 1 1,0 0-1,0 0 1,0 0-1,0 0 1,0-1-1,0 1 1,0 0 0,0 0-1,1 0 1,-1 0-1,0 0 1,0 0-1,0-1 1,0 1-1,0 0 1,0 0-1,1 0 1,-1 0 0,0 0-1,0 0 1,0 0-1,0 0 1,0 0-1,1 0 1,-1 0-1,0 0 1,0 0-1,0 0 1,1 0 0,2 6-151,-1 11 68,-2 16-130,-1-8 146,3 26 0,-2-44 74,1 0-1,1 0 1,-1-1 0,1 1-1,0 0 1,0-1 0,1 1 0,5 9-1,-2-8 74,0 1 0,0 0-1,0-1 1,12 11-1,-17-18-38,1 1-1,0-1 1,-1 0-1,1 1 1,0-1 0,0 0-1,0 0 1,0 0-1,0 0 1,0 0-1,0-1 1,0 1-1,0-1 1,0 1-1,0-1 1,0 0-1,0 1 1,1-1 0,-1 0-1,0-1 1,0 1-1,0 0 1,0-1-1,0 1 1,0-1-1,0 1 1,3-2-1,4-4 62,-2 1 1,1-1-1,0 0 0,-1 0 0,-1-1 0,1 0 0,5-8 0,2-4-16,20-35 0,60-131 39,-91 172-49,-3 12-74,0 0 1,1-1-1,-1 1 0,0 0 1,0 0-1,1 0 1,-1 0-1,0 0 1,1 0-1,-1 0 0,1 0 1,1-2-1,3 3-23,0 0 0,1 0 0,-1 0-1,0 1 1,1 0 0,7 2-1,-9-2 16,1 1-1,-1-1 1,1 1-1,-1 0 1,0 1 0,0-1-1,0 1 1,0 0-1,0 0 1,-1 0-1,1 0 1,-1 1-1,0-1 1,0 1-1,5 7 1,1 5-11,0 1 0,11 29-1,-11-23-63,7 20 93,-12-30 22,0 1-1,2-1 1,-1-1-1,9 13 1,-10-18-6,0-1 1,1 0-1,0-1 1,0 1-1,9 7 0,-10-10 24,-1-1 0,1 1-1,0-1 1,0 0-1,0 0 1,0 0 0,0-1-1,1 0 1,-1 1-1,9 0 1,-7-1 11,0-1 0,1 1 0,-1-1-1,0 0 1,1-1 0,-1 1 0,0-1 0,1-1 0,-1 1 0,0-1 0,0 0-1,0 0 1,0-1 0,0 0 0,-1 0 0,1 0 0,-1-1 0,0 0-1,6-5 1,-5 2-91,7-5 77,-10 8-16,-1 1 1,1-1-1,-1 0 0,0 1 1,0-1-1,0 0 0,0 0 1,1-8-1,4-5-22,4-8 28,-1 0 0,0-1-1,8-43 1,-10 38-1,-6 24-21,0 0 2,0 0 1,-1 0 0,0 0 0,1-12 0,0 13-169,-2 6 148,1 0 1,-1 1-1,0-1 1,0 0 0,0 0-1,1 0 1,-1 1-1,0-1 1,0 0-1,0 0 1,0 1-1,0-1 1,0 0-1,1 0 1,-1 1 0,0-1-1,0 0 1,0 0-1,0 1 1,0-1-1,0 0 1,0 1-1,0-1 1,0 0-1,0 0 1,0 1-1,0-1 1,-1 51-744,0-22 705,1-1 0,1 1 0,7 41 0,-1-35-46,-5-18 85,2 0 0,5 17 0,-7-30 35,-1 0 1,1 0-1,0 0 1,0 1-1,1-2 0,-1 1 1,1 0-1,0 0 1,0-1-1,0 0 1,0 1-1,6 3 0,-7-6 20,0 0 0,1 0 0,-1 0 0,0 0 0,1 0 0,-1 0 0,1-1 0,-1 1 0,1-1 0,-1 1 0,1-1 0,0 0 0,-1 0 0,1 0 0,-1-1 0,1 1 0,-1-1 0,1 1 0,-1-1 0,1 0 0,-1 0 0,0 0 0,1 0 0,-1 0 0,4-3 0,-1 1 7,0-1 0,0 0 0,-1 0 0,1 0 0,-1-1 1,0 0-1,0 0 0,0 0 0,-1 0 0,4-6 0,2-10 30,0 0 0,11-44 0,2-48-113,-20 106 23,0-11-13,-2 14-24,0 1 1,0-1 0,1 1 0,-1 0-1,1-1 1,0 1 0,0 0-1,0-1 1,0 1 0,1 0 0,2-4-1,-3 6 35,0 1-1,-1-1 1,1 1-1,0-1 0,0 1 1,-1 0-1,1-1 1,0 1-1,0 0 1,0 0-1,0 0 1,-1 0-1,1 0 0,0 0 1,0 0-1,0 0 1,0 0-1,0 0 1,-1 0-1,1 0 0,0 1 1,0-1-1,0 0 1,-1 1-1,1-1 1,0 1-1,0-1 0,0 1 1,7 2-15,43 12 55,1-4-1,104 12 1,-144-23-43,1 0 1,21-3-1,12-1-33,-16 6 358,-29-2-325,-7 22-341,-11 23 213,-36 73 0,48-108 155,0 0-1,1 1 1,0 0 0,1 0-1,0 0 1,1 0 0,0 0-1,-1 12 1,4-22 9,-1 1 1,0-1-1,0 1 1,0-1-1,1 1 0,-1-1 1,1 1-1,-1-1 1,1 1-1,0-1 0,-1 1 1,1-1-1,0 0 1,2 2-1,-3-2-3,1-1-1,-1 1 0,1-1 1,0 1-1,-1-1 1,1 1-1,0-1 0,-1 0 1,1 1-1,0-1 1,0 0-1,-1 1 1,1-1-1,0 0 0,0 0 1,0 0-1,-1 0 1,1 0-1,0 0 1,0 0-1,0 0 0,-1 0 1,1 0-1,0 0 1,0-1-1,-1 1 0,1 0 1,0-1-1,0 1 1,-1 0-1,1-1 1,1 0-1,0-1 51,1 0 0,-1 0 0,0 0-1,0 0 1,0-1 0,0 1 0,0-1 0,0 1 0,0-1 0,1-3 0,11-32 355,-8 20-497,2-14-36,-7 26 32,0 1 1,0 0 0,1 0-1,-1 0 1,3-6-1,-3 11 58,-1-1 0,0 1 0,0-1 0,0 1 0,1 0 0,-1-1 0,0 1 0,1-1 0,-1 1 0,0-1 0,1 1 0,-1 0 0,1-1 0,-1 1 0,0 0 0,1 0 0,-1-1 0,2 1 0,-2 0 8,0 0 1,1 0 0,-1 0 0,0 0-1,1 0 1,-1 0 0,0 0 0,1 0-1,-1 0 1,0 1 0,0-1-1,1 0 1,-1 0 0,0 0 0,0 0-1,1 1 1,-1-1 0,0 0 0,0 0-1,1 1 1,-1-1 0,0 1-1,11 23-232,-7-13 276,0-5-23,0 0-1,0 0 1,0 0-1,1-1 1,0 0-1,0 0 1,0 0-1,1-1 1,0 0-1,0 0 1,0 0-1,0-1 1,0 0-1,1 0 1,0 0-1,-1-1 1,12 2-1,-9-2 44,0 0 0,0-1-1,1 0 1,-1 0 0,1-1 0,-1-1-1,0 1 1,0-2 0,1 1 0,-1-1-1,0-1 1,16-5 0,-15 3-6,-1-1 0,1 0 0,-1 0 0,0-1 0,-1 0 0,0 0 0,0-1 0,10-12 1,-4 1-31,-1 0 1,20-39 0,56-133 96,-70 138-53,25-101 0,19-284-22,-60 418-184,-1-1 0,-1 0-1,-2 0 1,-4-37 0,2 50-200,-2 11 110,-5 14 44,9-16 191,-11 29-66,2 0-1,0 0 0,-7 48 0,8-37 35,-38 166-121,38-158 143,-5 95-1,13-120 17,-2 34-18,2 0 0,3 1 0,3-1 1,18 90-1,-18-130 93,8 24 0,-11-36 6,1 0 0,0 0 0,0-1 0,0 1 0,0-1-1,1 0 1,8 9 0,-11-13-62,0 0-1,0-1 1,0 1 0,0 0-1,0-1 1,0 1 0,0 0-1,0-1 1,0 0-1,1 1 1,-1-1 0,0 0-1,0 0 1,1 1 0,-1-1-1,0 0 1,0 0 0,1 0-1,-1-1 1,0 1 0,0 0-1,0 0 1,1-1 0,-1 1-1,0 0 1,2-2 0,0 0 21,0 1 0,0-1 1,0 0-1,0 0 1,-1-1-1,1 1 1,-1-1-1,1 1 1,1-4-1,6-10 14,0-1 0,-2 0-1,0-1 1,-1 1 0,0-2 0,4-23 0,14-36-95,-20 65-3,0 3-66,-2-1 0,5-17 1,-4 20-272,-1 15 86,3 27 8,-5-23 306,6 30-8,18 82-73,-22-117 83,-1 0 0,0-1 0,1 1 0,0 0 0,1-1 0,5 8 0,-7-11 4,-1 0-1,1 0 1,0-1 0,-1 1-1,1-1 1,0 1 0,0-1 0,0 0-1,3 2 1,-4-3 0,0 0 1,1 1-1,-1-1 0,0 0 1,0 0-1,0 0 0,0 0 0,0 0 1,0 0-1,1 0 0,-1 0 1,0 0-1,0 0 0,0-1 1,0 1-1,0 0 0,0-1 0,0 1 1,0-1-1,1 0 0,5-4 66,0 0-1,-1-1 0,0 0 0,0 0 1,0 0-1,5-9 0,27-44 180,42-108-726,-80 166 434,0 1 9,0 0 0,0-1-1,0 1 1,0 0 0,0 0-1,0 0 1,0 0 0,0 0-1,1 0 1,-1 0 0,0-1-1,0 1 1,0 0 0,0 0-1,0 0 1,0 0-1,0 0 1,0 0 0,0 0-1,0 0 1,0-1 0,0 1-1,1 0 1,-1 0 0,0 0-1,0 0 1,0 0 0,0 0-1,0 0 1,0 0 0,0 0-1,1 0 1,-1 0 0,0 0-1,0 0 1,0 0 0,0 0-1,0 0 1,0 0 0,1 0-1,-1 0 1,0 0 0,0 0-1,0 0 1,4 7-230,2 14 46,-6-19 165,8 30 17,19 52-1,-22-70 8,1-1 1,1-1-1,0 1 1,1-1-1,0 0 1,14 15-1,-19-24 78,0 1-1,1-1 1,-1 1-1,1-1 1,0 0-1,0-1 0,0 1 1,8 3-1,-10-5-45,0-1 0,0 1 0,0-1 0,0 0 0,-1 0 0,1 0 0,0 0 0,0 0 0,0 0 0,0-1 0,0 1 0,0 0 0,0-1 0,0 0 1,0 1-1,0-1 0,-1 0 0,1 0 0,0 0 0,0 0 0,-1 0 0,1-1 0,1 0 0,0-2-20,1 0 0,-1-1 0,1 1 0,-1-1 0,0 1 0,-1-1 0,3-6 0,4-5 146,-3 2-131,0 0-1,-1 0 1,-1 0 0,0-1-1,2-15 1,2-7 44,-6 15-100,-3 20 26,1 0-1,0 0 1,0 0-1,0 0 1,0 0-1,0 0 1,1 0-1,-1 0 1,1 0-1,-1 0 1,2-3-1,2 2 3,-4 2 0,1 1 0,-1-1 0,1 0 0,-1 1 0,1-1-1,-1 1 1,1-1 0,-1 0 0,0 1 0,1-1 0,-1 0 0,0 0 0,0 1-1,1-1 1,-1 0 0,0 0 0,0 1 0,0-1 0,0 0 0,0 0 0,0 0 0,0 1-1,0-2 1,0 2-15,1-1-1,-1 1 1,1 0-1,-1 0 1,1 0-1,-1-1 1,1 1-1,0 0 1,-1 0-1,1 0 1,-1 0-1,1 0 1,0 0-1,-1 0 1,1 0-1,-1 0 1,1 1-1,0-1 0,-1 0 1,1 0-1,-1 0 1,1 1-1,0-1 1,1 1 11,1 0-1,-1 0 1,0 0 0,0 0-1,0 0 1,1 0 0,-1 1 0,2 1-1,2 5-33,1 1-1,-1 1 0,-1-1 1,0 1-1,0 0 0,-1 0 1,0 0-1,2 11 0,1-1 46,9 19 0,-9-25-19,0 0-4,0 0-1,1-1 0,12 16 1,-17-25 52,0 0 0,0-1 0,1 1 0,-1-1 0,1 0 0,0 0 0,0 0 0,1-1 0,-1 0 0,0 1 0,1-1 0,-1-1 0,1 1 1,8 1-1,-4-2 4,0 0 1,0 0 0,0-1 0,1-1 0,-1 1-1,0-2 1,0 1 0,0-1 0,11-4 0,-7 2 22,1-2 1,-1 0-1,-1 0 1,1-1-1,12-10 1,-17 11-39,1-1-1,-2-1 1,1 0 0,-1 0-1,0 0 1,-1-1 0,0 0-1,0 0 1,7-16-1,-7 10-17,0 0 0,-1 0 0,0-1 0,-2 0 0,4-25 0,-6 31-3,-1 0 0,1-1 0,-2 1 0,-1-12 1,1 18-10,1 0 1,-1 0 0,-1 0 0,1 0 0,0 0 0,-1 0 0,0 0 0,0 1 0,0-1 0,-1 0-1,1 1 1,-4-4 0,4 6-5,1-1 0,-1 1 0,1 0 1,-1-1-1,1 1 0,-1 0 0,0 0 0,0 1 0,1-1 0,-1 0 0,0 1 0,0-1 0,0 1 0,0-1 0,0 1 0,0 0 0,0 0 1,0 0-1,0 0 0,-3 0 0,1 1-13,0 0-1,0 0 1,0 1 0,0-1 0,0 1 0,1 0-1,-1 0 1,0 1 0,-3 2 0,-3 3-36,0 1-1,1 0 1,0 1 0,1 0 0,-10 14-1,13-16 50,-1 1-1,1 1 1,1-1 0,0 1-1,0-1 1,1 1 0,0 0-1,0 1 1,0 14-1,2-19 31,1-1 0,0 1 0,0 0-1,1-1 1,0 1 0,0 0-1,0-1 1,1 1 0,0-1 0,0 0-1,0 1 1,0-1 0,1 0-1,0 0 1,0 0 0,1-1 0,-1 1-1,8 6 1,1-1 18,0 1 0,1-2 0,0 0 0,1 0 0,20 8 0,-3-3 83,49 14-1,-72-25-141,0-1 0,0-1 0,1 1 0,-1-1 0,0-1 0,1 1 0,-1-1 0,1-1 0,-1 0 0,12-2 0,-14 1-409,0 0-1,0 0 1,-1 0-1,1-1 1,-1 0-1,6-4 1,-6 4-494,0-1 0,-1 0 0,1 0 0,-1 0-1,0 0 1,6-9 0,3-5-1770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53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77 6816,'-7'-7'2384,"14"7"-50,6 1-1660,66 4 1502,164-7 688,-128-1-2107,340-30 29,-261 5-4809,-128 18 1607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54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312 540 4480,'-1'-1'208,"0"0"0,0-1 1,0 1-1,0 0 0,1-1 1,-1 1-1,0-1 0,0 1 0,1-1 1,-1 1-1,1-1 0,0 0 1,-1 1-1,1-1 0,0 0 1,0 1-1,0-4 0,0 3 11,-1 1-1,0-1 1,1 0 0,-1 0-1,0 1 1,0-1 0,-1 0-1,1 1 1,0-1 0,0 1-1,-1 0 1,1-1 0,-1 1-1,1 0 1,-1 0 0,1 0-1,-1 0 1,0 0 0,-3-1-1,-1 0-127,0 1 0,0 0 0,0 1 0,0-1-1,-1 1 1,1 0 0,0 1 0,-7 1 0,-1 0-65,0 2 0,-19 6 0,23-6-23,0 1-1,0 1 1,1-1-1,-1 1 1,1 1-1,0 0 1,1 0-1,0 1 1,0 0-1,1 0 1,0 1-1,0 0 1,1 0-1,0 0 1,0 1-1,-6 19 1,10-25 43,1 0 0,-1 0-1,1 0 1,1 0 0,-1 0 0,0 1 0,1-1 0,0 0 0,0 1 0,0-1-1,1 0 1,-1 1 0,1-1 0,0 0 0,1 0 0,-1 0 0,0 0-1,1 0 1,0 0 0,4 7 0,-2-7 56,0 0 0,-1 0-1,1 0 1,0-1 0,1 1 0,-1-1 0,1 0-1,-1 0 1,1 0 0,0-1 0,0 0 0,0 0-1,1 0 1,-1 0 0,10 1 0,-3-1 65,1-1-1,0 0 1,0 0 0,0-1-1,0-1 1,-1 0 0,1-1-1,13-4 1,-19 4-93,0 0-1,0 0 1,0-1-1,-1 0 1,1-1 0,-1 1-1,0-1 1,0 0-1,0-1 1,-1 0-1,1 0 1,-1 0-1,0 0 1,-1-1 0,6-8-1,-3 3-41,-2-1 1,0 0-1,0-1 0,-1 1 1,-1-1-1,0 1 0,0-1 0,-1 0 1,-1 0-1,-1-1 0,0 1 1,0 0-1,-1 0 0,-1 0 1,0 0-1,-1 0 0,-5-16 0,6 25-108,-1-1-1,1 1 0,-1 0 0,1 0 0,-1 1 0,0-1 0,-1 0 0,1 1 0,-1 0 0,-6-5 1,8 7 47,0-1 1,-1 0 0,1 1 0,0 0 0,-1-1 0,0 1 0,1 0 0,-1 0 0,0 0-1,0 1 1,1-1 0,-1 1 0,0-1 0,0 1 0,0 0 0,0 0 0,1 1 0,-1-1 0,-4 1-1,6-1 24,0 0 0,1 1 0,-1-1-1,0 0 1,0 0 0,1 1 0,-1-1-1,0 0 1,1 1 0,-1-1 0,1 0 0,-1 1-1,0-1 1,1 1 0,-1-1 0,1 1-1,-1-1 1,1 1 0,0 0 0,-1-1-1,1 1 1,-1-1 0,1 1 0,0 0-1,0-1 1,-1 1 0,1 0 0,0 0-1,0-1 1,0 1 0,0 0 0,0-1-1,0 1 1,0 0 0,0 0 0,0-1-1,0 1 1,0 0 0,0 0 0,1-1-1,-1 1 1,0 0 0,0-1 0,1 1-1,-1 0 1,1 0 0,1 1-7,-1 0 1,1 1 0,0-1-1,0 0 1,0-1-1,0 1 1,0 0-1,0-1 1,1 1-1,-1-1 1,5 3-1,0-2 102,1 0 0,0-1 0,-1 1 0,1-2 0,0 1 0,0-1 0,0 0 0,-1 0 0,1-1 0,0 0 0,0-1 0,-1 0 0,1 0 0,-1 0 0,0-1 0,1 0 0,6-5 0,-1 1 53,0 0 1,-1-2 0,0 1-1,-1-2 1,0 1 0,0-1-1,-1-1 1,12-16-1,-9 8-54,-2 0 0,0 0 0,10-27-1,18-63 309,-7-8-365,-27 108-372,-6 25-125,-11 161-168,7-74 642,-20 223-41,-8 10-91,4-25 347,-4-130 352,32-176-558,0 0 106,-1 1 0,1-1 0,-1 1 0,0-1 0,0 1 0,-6 8 0,8-13-97,0-1 0,-1 1 1,1 0-1,0-1 1,-1 1-1,1-1 1,-1 1-1,1-1 0,-1 1 1,1-1-1,-1 1 1,0-1-1,1 1 0,-1-1 1,1 0-1,-1 1 1,0-1-1,1 0 0,-1 0 1,0 0-1,1 1 1,-1-1-1,0 0 0,0 0 1,1 0-1,-1 0 1,0 0-1,1 0 0,-1 0 1,0 0-1,0-1 1,1 1-1,-1 0 1,0 0-1,1-1 0,-1 1 1,0 0-1,1-1 1,-1 1-1,1 0 0,-1-1 1,0 1-1,1-1 1,-1 1-1,1-1 0,0 1 1,-1-1-1,1 1 1,-1-2-1,-3-2 21,1-1 0,1 1 0,-1-1 0,0 1 0,1-1 0,-3-7 0,1-2-37,1 0 0,0-1 0,1 1 0,0-1 0,1 1 0,1-1 0,0 0 0,1 1 0,0-1 0,2 1 0,-1-1 0,2 1 0,9-27 0,-7 29-9,-1-1-1,2 1 1,0 0 0,0 0 0,1 1 0,0 0 0,1 0 0,0 1-1,1 0 1,0 1 0,0 0 0,1 1 0,1 0 0,23-13 0,-5 8-12,1 2 1,0 1 0,1 2 0,0 0 0,0 3 0,35-3 0,-67 8 9,36-4-2842,0 2 1,0 2 0,46 4 0,-55 3-823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57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 82 3808,'36'-24'6794,"-63"41"-2633,19-12-4163,0-1-1,0 2 0,0-1 0,1 1 0,-10 9 0,-2 8 152,1 1 0,1 1 1,2 0-1,0 1 0,-17 44 0,16-30 50,3 1 0,1 1 0,-8 53 0,19-87-64,0 0 0,0 0 0,1-1 0,0 1 0,2 12 0,-2-18-69,0 0-1,1 0 1,-1 0 0,1 0-1,0 0 1,-1 0-1,1 0 1,0-1-1,0 1 1,0 0 0,0 0-1,0-1 1,1 1-1,-1-1 1,0 1 0,1-1-1,-1 0 1,1 1-1,-1-1 1,1 0 0,0 0-1,0 0 1,-1 0-1,1 0 1,0-1 0,2 2-1,1-2 39,-1 1 0,0-1 1,0 0-1,0 0 0,1 0 0,-1-1 0,0 1 0,0-1 1,0 0-1,0 0 0,6-3 0,2-1 59,-1 0 0,16-11 0,-7 2-85,0-1 1,-1-1 0,-1 0 0,0-1-1,25-34 1,67-109 217,-53 73-488,-56 85 113,0 0 1,1 0-1,-1 1 1,1-1-1,-1 0 1,1 1-1,3-3 0,-5 4 60,0 0 0,1-1-1,-1 1 1,0 0-1,1 0 1,-1 0-1,0 0 1,1 0-1,-1 0 1,1 0-1,-1 0 1,0 0-1,1 0 1,-1 0-1,0 0 1,1 0-1,-1 0 1,1 0 0,-1 0-1,0 0 1,1 1-1,0-1 5,0 1-1,-1-1 0,1 1 1,0 0-1,-1-1 1,1 1-1,-1 0 1,1-1-1,-1 1 1,1 0-1,-1 0 1,1 1-1,4 9-38,-2 0-1,1 0 1,2 23 0,5 14-54,-5-25 194,1 0 1,2-1 0,0 0-1,1-1 1,1 0 0,1-1-1,26 34 1,-35-51-38,-1 0-1,1-1 1,0 1-1,1-1 1,-1 1-1,0-1 1,1 0-1,-1 0 1,6 2-1,-7-3-1,0-1 1,0 1-1,0-1 0,0 1 0,0-1 1,0 0-1,0 0 0,0 0 0,0 0 1,0 0-1,0 0 0,0-1 0,0 1 1,0-1-1,0 1 0,0-1 0,0 0 1,0 0-1,0 1 0,2-3 0,2-2 35,0 0-1,-1 0 0,1-1 1,-1 0-1,0 0 0,-1 0 0,1-1 1,-1 0-1,0 0 0,4-12 1,3-9 13,9-39 0,-19 63-76,9-31 25,-1 0 0,-3-1-1,0 0 1,0-38 0,-10 51-27,4 20-85,-1 0 0,0 0 0,1 0 0,0 0 0,-1 0 0,2-4 0,-1 7 52,0-1 0,0 0 0,0 0 0,1 1 0,-1-1 0,0 0 0,1 1 0,-1-1 0,0 0 0,1 1 0,-1-1 0,1 1 0,-1-1 0,1 1 0,-1-1 0,1 1 0,-1-1 0,1 1 0,0-1 0,-1 1 0,1 0 0,0-1 0,-1 1 0,1 0 0,0 0 0,0-1 0,-1 1 0,1 0 0,1 0 0,22-3-80,1 1-1,0 2 0,0 0 0,31 6 1,-11-3 105,81 2 199,133-14 0,-74-6-182,-171 14-24,-7 0 2,1 0 0,-1 1 0,0 0 0,8 2 0,-13-2 92,-6 0-38,-4 1-72,0 0-1,-1 0 0,1 1 1,0 0-1,0 1 0,0 0 1,-11 5-1,-5 4-14,-23 16-1,28-15 27,1 0-1,1 1 0,0 1 0,1 1 1,1 1-1,0 0 0,2 1 0,-1 0 1,-11 24-1,18-30 11,0 0 1,1 1-1,1 1 0,0-1 1,1 0-1,0 1 0,-2 22 1,5-33 11,1-1 0,0 1 1,1 0-1,-1 0 1,0-1-1,1 1 0,-1 0 1,1 0-1,0-1 0,0 1 1,2 3-1,-3-5-1,1 0-1,-1 0 1,1 0 0,0 0-1,-1 0 1,1 0 0,0-1 0,0 1-1,-1 0 1,1 0 0,0-1-1,0 1 1,0-1 0,0 1-1,0-1 1,0 1 0,0-1-1,0 1 1,0-1 0,0 0-1,0 1 1,0-1 0,0 0-1,0 0 1,1 0 0,-1 0-1,0 0 1,0 0 0,1-1-1,4 0 48,-1-1 0,0 0 0,0 0-1,-1-1 1,1 1 0,0-1-1,-1 0 1,0-1 0,8-6 0,2-4 171,17-23 0,68-101 129,-56 75-575,-30 44 128,-11 15 56,0 0 0,0 0 0,1 0 0,0 0 1,0 1-1,0-1 0,0 1 0,4-4 0,-6 7 7,0-1 0,0 1-1,-1 0 1,1 0 0,0-1-1,0 1 1,-1 0 0,1 0 0,0 0-1,0 0 1,0 0 0,-1 0-1,1 0 1,0 0 0,0 0 0,0 0-1,-1 0 1,1 0 0,0 1-1,0-1 1,-1 0 0,1 1-1,0-1 1,-1 0 0,1 1 0,0-1-1,-1 1 1,1-1 0,0 1-1,-1-1 1,2 2 0,0 1-14,1 0 0,-1 0 0,0 1-1,0-1 1,3 5 0,23 66 21,-19-48 26,1-1 1,15 29-1,-22-48 23,1 1 0,0-1 0,1 0 0,-1-1 0,1 1 0,0-1 0,0 0 0,1 0 0,0 0 0,0-1 0,0 0 0,11 6 0,-14-8-16,0-1 0,-1-1-1,1 1 1,0 0 0,0-1-1,0 1 1,-1-1 0,1 0-1,0 0 1,0 0 0,0 0-1,0-1 1,-1 1 0,1-1-1,0 1 1,0-1 0,-1 0-1,1 0 1,0 0 0,-1-1 0,1 1-1,-1-1 1,0 1 0,1-1-1,-1 0 1,0 0 0,3-3-1,4-5 36,0-1 1,-1 0-1,-1 0 0,9-18 0,-11 20-30,139-242 374,-121 210-1008,-20 73-64,1 118 616,-1-123 104,0 0 1,2-1 0,13 42-1,-15-57 38,1-1 0,1 0-1,8 16 1,-11-24-65,-1 0 1,0 0-1,0 0 0,1 0 1,-1 0-1,0-1 0,1 1 0,0-1 1,-1 1-1,1-1 0,0 1 0,0-1 1,0 0-1,0 0 0,0 0 1,0 0-1,0 0 0,0-1 0,1 1 1,-1 0-1,0-1 0,0 0 0,1 0 1,-1 1-1,3-2 0,0 0 3,0 0-1,0-1 0,0 0 1,0 0-1,-1 0 0,1-1 1,-1 0-1,1 1 0,-1-2 1,0 1-1,5-6 0,1 0 1,-2-1-1,1-1 0,10-17 1,69-139 332,-43 76-307,-32 56-193,-6 15-251,-7 20 389,0-1 1,1 1-1,-1 0 0,0 0 0,0-1 1,0 1-1,0 0 0,1 0 0,-1 0 0,0-1 1,0 1-1,1 0 0,-1 0 0,0 0 1,0 0-1,1 0 0,-1 0 0,0-1 0,0 1 1,1 0-1,-1 0 0,0 0 0,0 0 1,1 0-1,-1 0 0,0 0 0,1 0 0,-1 0 1,0 0-1,0 0 0,1 0 0,-1 1 1,0-1-1,0 0 0,1 0 0,-1 0 0,0 0 1,14 8-57,-7-4 55,30 15-179,-18-8 178,1-1 0,0-1 0,30 9 0,-39-15 107,-1-1 1,1 0 0,19 0-1,-25-2-91,1 0-1,-1 0 1,1-1 0,-1 0-1,0 0 1,0 0-1,0-1 1,0 0 0,7-3-1,-9 3-30,0 1 0,1-1-1,-1 1 1,0 0 0,1 0 0,-1 0-1,0 0 1,1 1 0,-1-1 0,5 1-1,-4 0 16,17 0 113,0 0 0,0-2-1,31-5 1,-44 5-78,7-1 26,0-1-1,0 0 0,0-1 1,0-1-1,16-9 0,-29 15-50,-1-1 0,0 0-1,0 1 1,0-1 0,0 0-1,1 0 1,-1 0 0,0 0-1,-1 0 1,1 0 0,0 0-1,0 0 1,0-1 0,-1 1 0,1 0-1,0 0 1,-1-1 0,1 1-1,-1 0 1,0-1 0,1 1-1,-1 0 1,0-1 0,0 1-1,0-1 1,0 1 0,0 0-1,0-1 1,0 1 0,-1 0 0,1-1-1,0 1 1,-1 0 0,1-1-1,-1 1 1,0 0 0,1-1-1,-1 1 1,0 0 0,1 0-1,-2-1 1,0-1-16,-1 1-1,1-1 0,0 1 1,-1 0-1,1 0 0,-1 0 1,0 0-1,0 1 1,0-1-1,1 1 0,-1-1 1,-1 1-1,1 0 1,0 0-1,0 1 0,0-1 1,-7 0-1,1 2-25,0 0 0,0 0 0,0 1 0,0 0 0,1 0 0,-1 1 0,0 0 0,1 1 0,0 0 0,0 0 0,0 1 0,1 0 0,-1 0 0,1 1 0,0 0 0,1 0 0,-1 0 0,1 1 0,-10 15 0,12-17 42,1 1-1,0-1 1,0 1-1,0 0 1,0 0-1,1 1 1,0-1-1,0 0 1,1 1-1,0-1 1,0 1-1,0 0 0,1-1 1,0 1-1,1-1 1,-1 1-1,1 0 1,0-1-1,1 1 1,-1-1-1,1 0 1,1 1-1,-1-1 1,1 0-1,0 0 1,0-1-1,1 1 0,5 6 1,-1-3 27,0 0-1,1-1 1,0 0-1,0-1 1,0 0-1,1 0 1,0-1 0,1 0-1,-1-1 1,1 0-1,0-1 1,0 0 0,1-1-1,-1 0 1,1-1-1,0 0 1,-1-1-1,1 0 1,0-1 0,0 0-1,0-1 1,-1 0-1,1-1 1,22-6 0,-17 1-842,1-1 1,-2 0 0,22-15-1,16-15-4545,-9 6 1801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01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1474 4480,'0'0'2005,"2"-4"59,5-2-1295,1 0-1,-1 0 1,0-1 0,0 0 0,-1 0-1,10-15 1,6-7 229,93-107 1311,-89 103-2147,-1-2 1,-1 0 0,-2-2-1,-2 0 1,25-66 0,-23 42-114,-3-1 1,21-126 0,-35 156-109,0-38 1,-4 58-44,-2 1 0,0 0 0,0 0 0,-1 0 0,0 1 0,-1-1 0,-4-11 0,6 20 50,1 0-1,-1 1 1,0-1 0,1 0-1,-1 1 1,0-1 0,0 1-1,-1-1 1,1 1 0,0 0 0,0-1-1,-1 1 1,1 0 0,-1 0-1,1 0 1,-1 0 0,1 0-1,-1 0 1,1 1 0,-1-1 0,0 0-1,0 1 1,1-1 0,-1 1-1,0 0 1,0-1 0,1 1-1,-1 0 1,0 0 0,0 0 0,0 1-1,1-1 1,-1 0 0,0 1-1,0-1 1,1 1 0,-4 1-1,-2 0-64,1 2-1,0-1 1,0 1-1,0-1 1,0 2-1,1-1 1,0 1-1,0-1 1,-7 10-1,-7 11 24,2 0 0,1 2 1,1 0-1,-19 48 0,-34 122 391,61-174-274,-85 341 46,64-218 272,-64 276 1292,86-400-1353,-2 1 1,-19 38 0,26-59-168,0 0 0,1-1 0,-1 1 0,0 0 0,-1-1 1,1 0-1,0 1 0,0-1 0,-3 3 0,3-4-76,1 0 1,-1 0-1,1 0 1,-1 0-1,1 0 1,-1 0-1,1 0 1,-1 0-1,1 0 0,-1 0 1,1 0-1,-1 0 1,1 0-1,-1 0 1,1 0-1,-1-1 1,1 1-1,-1 0 1,1 0-1,-1-1 1,1 1-1,0 0 0,-1-1 1,1 1-1,-1 0 1,1-1-1,0 1 1,-1 0-1,1-1 1,0 1-1,0-1 1,-1 1-1,1-1 1,0 1-1,0-1 1,0 1-1,0 0 0,-1-1 1,1 0-1,-1-3 4,-1 1 1,1-1-1,0 0 0,-1 1 0,2-1 0,-1 0 0,0 0 0,1 0 0,0 0 0,0 0 0,0 1 0,0-1 1,1 0-1,1-7 0,1 1-25,1 1 1,0-1-1,0 1 1,11-18-1,58-78-187,-45 64 182,2 1 1,1 2-1,3 1 0,62-54 0,165-107 133,-154 121-50,-90 65-63,20-17 332,-35 27-311,13-10-200,-10 13-85,-5 9 50,-4 38 63,1 62 0,3-110 120,-1 10 60,1 0 0,0 0 0,1 0 0,0 0 0,1-1 0,0 1 0,6 17 0,-7-26-32,-1 0-1,0 0 0,1 0 0,-1 0 0,1 0 1,-1 0-1,1 0 0,-1 0 0,1 0 0,0 0 0,0 0 1,-1-1-1,1 1 0,0 0 0,0 0 0,0-1 1,0 1-1,0-1 0,0 1 0,-1-1 0,2 1 0,-1-1 1,0 1-1,0-1 0,0 0 0,0 0 0,0 0 1,0 1-1,0-1 0,0 0 0,0 0 0,0 0 1,0-1-1,0 1 0,1 0 0,-1 0 0,0-1 0,0 1 1,0 0-1,2-2 0,10-9 222,0-1 0,16-18 0,-9 8-9,25-23-29,170-189-262,-210 229-20,0 0 1,0 0-1,0 0 1,6-4 0,-11 9 63,0 0 1,1 0-1,-1 0 1,0-1 0,0 1-1,0 0 1,0 0-1,1 0 1,-1 0-1,0 0 1,0 0 0,0-1-1,1 1 1,-1 0-1,0 0 1,0 0 0,1 0-1,-1 0 1,0 0-1,0 0 1,0 0-1,1 0 1,-1 0 0,0 0-1,0 0 1,1 0-1,-1 0 1,0 0 0,0 0-1,1 1 1,-1-1-1,0 0 1,0 0-1,0 0 1,1 0 0,-1 0-1,0 0 1,0 1-1,0-1 1,0 0 0,1 0-1,-1 0 1,0 0-1,0 1 1,0-1-1,0 0 1,0 0 0,0 0-1,0 1 1,0-1-1,1 0 1,-1 0 0,0 1-1,0-1 1,0 0-1,0 0 1,0 1-1,0 19-189,0-7 178,3 14-55,-2-11 23,0 0 0,1 0 0,1 0 0,1 0 0,8 23 0,-7-28 97,1 4 63,16 26 0,-20-38-60,0 0-1,0 0 1,1 0-1,-1 0 1,1-1-1,-1 1 0,1-1 1,0 1-1,0-1 1,0 0-1,0 0 1,1 0-1,5 2 1,-7-4-3,1 1 0,0-1 0,0 0 0,0 1-1,-1-1 1,1-1 0,0 1 0,0 0 0,0-1 0,-1 1 0,1-1 0,0 0 0,-1 0 0,1 0 0,0 0 0,-1-1 0,1 1 0,1-3 0,7-3 68,-1-1 0,15-15 0,-6 3-105,-1-2 0,20-28-1,-20 24 49,32-34-1,-41 50-111,1 0-39,-1 0 0,1 1-1,14-10 1,-23 18 85,0 1-1,-1-1 0,1 1 1,0-1-1,-1 1 1,1 0-1,0-1 0,-1 1 1,1 0-1,0 0 1,0-1-1,-1 1 0,1 0 1,0 0-1,0 0 0,0 0 1,-1 0-1,1 0 1,0 0-1,0 0 0,0 0 1,-1 0-1,1 1 1,0-1-1,0 0 0,-1 0 1,1 1-1,0-1 1,-1 1-1,1-1 0,0 0 1,-1 1-1,1-1 0,0 1 1,-1 0-1,1-1 1,-1 1-1,1-1 0,-1 1 1,0 0-1,1-1 1,-1 1-1,1 0 0,-1 0 1,0-1-1,0 1 0,1 0 1,-1 1-1,1 3-35,1 1 0,-1 0-1,-1-1 1,1 1 0,-1 6-1,0-3 65,-1 1-1,-1-1 0,1 1 0,-2-1 1,-3 13-1,-21 44 106,18-46 29,7-15 181,3-6-78,6-12-1,-1 5-212,1 1 1,0 0-1,1 0 1,12-9-1,5-4-122,-7 5 42,1 2 0,24-15 0,-33 23-31,-1 0 1,1 1-1,0-1 1,0 2-1,0-1 1,0 2-1,14-3 1,-19 5 49,-1 0 0,0 0 0,1 1 0,-1-1 0,0 1 0,1 0 0,-1 0-1,0 1 1,0-1 0,0 1 0,0 0 0,0 0 0,0 0 0,-1 0 0,1 1 0,-1 0 0,5 3 0,4 7-37,-1-1 1,0 2-1,10 15 0,4 4 272,-21-28-183,0 0 0,0-1 0,0 1 0,1-1 0,6 5 0,-9-8-1,1 0-1,-1 0 0,1 0 1,-1 0-1,1 0 0,0 0 1,-1 0-1,1-1 0,0 0 1,0 1-1,-1-1 1,1 0-1,5-1 0,1-1 11,0 0 0,-1-1 0,1 1 0,-1-2 0,0 1 0,1-2 0,-2 1 0,1-1 0,13-10 0,8-5-25,8-4 37,-7 4-105,37-18-1,-65 37 33,25-12-56,1 1 0,0 1 0,42-11 0,-58 20 38,-8 4 26,-14 12 12,8-11-5,-10 8-9,1-1-1,-1-1 1,0 0-1,-1 0 1,-19 9 0,13-7-30,-30 22 1,46-30 29,-51 44-10,48-41 61,0 0 0,0 1 0,1 0 0,0 0 0,-7 14 0,11-19-28,0 1 0,0 0 0,0-1 0,0 1 0,0 0 0,1 0 0,-1 0-1,1 0 1,0 0 0,0-1 0,0 1 0,0 0 0,1 0 0,-1 0 0,1 0 0,-1-1 0,1 1 0,0 0 0,0 0 0,1-1 0,-1 1 0,0-1 0,1 1 0,-1-1 0,1 0-1,0 1 1,0-1 0,0 0 0,0 0 0,0 0 0,4 2 0,-1 0 3,1-1-1,0 1 1,0-1-1,0 0 1,0 0-1,0-1 1,1 1-1,-1-1 1,1-1-1,-1 1 1,1-1-1,9 0 1,0-2 22,-1 0 1,0-1 0,1 0-1,19-7 1,58-24 216,-28 9-174,21-11-293,-86 35 222,1 0-1,-1 0 1,1 0 0,0 0-1,-1-1 1,1 1 0,-1 0-1,1 0 1,-1-1 0,1 1-1,-1 0 1,1 0 0,-1-1-1,1 1 1,-1-1 0,1 1-1,-1 0 1,1-1 0,-1 1-1,0-1 1,1 1 0,-1-1-1,1 0 1,6-8 242,37-27-11,-33 28-170,-1-1 0,0 0 0,0 0 0,-1-1 0,0-1 0,0 1 0,-1-2 0,6-11 0,-10 16-76,132-208-70,7-13 125,-108 177-33,-3-2 0,43-94 0,-44 71-93,37-141-1,-66 207 0,1-1-1,-2 1 0,1-1 1,-2 1-1,1-1 0,-1 1 1,-2-15-1,2 25 72,0-1 1,0 1 0,0-1-1,0 1 1,0 0-1,-1-1 1,1 1-1,0 0 1,0-1-1,0 1 1,0 0 0,0-1-1,-1 1 1,1 0-1,0-1 1,0 1-1,0 0 1,-1-1-1,1 1 1,0 0-1,-1 0 1,1-1 0,0 1-1,-1 0 1,1 0-1,0 0 1,-1-1-1,1 1 1,0 0-1,-1 0 1,1 0 0,0 0-1,-1 0 1,1 0-1,0 0 1,-1 0-1,1 0 1,-1 0-1,1 0 1,0 0-1,-1 0 1,1 0 0,-1 0-1,1 0 1,0 0-1,-1 0 1,1 1-1,0-1 1,-1 0-1,1 0 1,0 0 0,-1 1-1,1-1 1,0 0-1,-3 3-25,0-1-1,0 1 1,1-1-1,0 1 1,-4 5 0,-14 25-127,-24 55 1,25-47 107,-91 180-248,75-135 190,-26 94-1,40-101 194,4 2-1,-9 98 1,25-171-63,0 0 0,1-1 0,0 1 0,0 0 0,1 0 0,0 0 0,0-1 0,4 13 0,-4-18-6,0 0 0,0 0 1,0 0-1,0 1 0,0-1 0,1 0 1,-1 0-1,1-1 0,-1 1 0,1 0 0,0 0 1,0-1-1,0 1 0,-1-1 0,2 0 1,-1 1-1,0-1 0,0 0 0,0 0 1,0 0-1,1-1 0,-1 1 0,1-1 1,-1 1-1,0-1 0,1 0 0,-1 1 1,1-1-1,-1-1 0,5 1 0,2-2 30,0 0-1,0 0 1,0-1-1,-1 0 1,1 0-1,8-5 1,49-31 123,-41 20-228,41-41 0,-17 14 4,-48 45 44,0 0-1,0 0 0,0 0 1,0 0-1,0 1 1,0-1-1,0 0 0,1 1 1,-1-1-1,0 1 1,0-1-1,0 1 0,1-1 1,-1 1-1,0 0 1,1 0-1,-1-1 0,0 1 1,3 0-1,-3 1-1,0 0-1,0-1 0,0 1 1,0 0-1,0 0 0,0 0 1,0-1-1,0 1 0,0 0 1,0 0-1,0 1 0,-1-1 1,1 0-1,0 0 0,-1 0 1,1 0-1,-1 1 0,1-1 1,-1 0-1,0 2 0,3 8-8,0 1-1,-2-1 1,1 1-1,-2 18 1,4 24-41,-2-43 92,0 0 0,0 0 1,1 0-1,8 17 0,-10-26-13,-1 0 1,1 0-1,0 0 0,0-1 0,0 1 0,1 0 0,-1-1 0,0 1 0,1 0 0,-1-1 1,1 1-1,-1-1 0,1 0 0,0 0 0,-1 0 0,1 0 0,0 0 0,0 0 0,0 0 0,0 0 1,0-1-1,0 1 0,0-1 0,0 1 0,0-1 0,0 0 0,0 0 0,0 0 0,0 0 1,0 0-1,0 0 0,3-1 0,1-1 3,0-1-1,-1 1 1,0-1 0,10-6-1,2-1-4,-3 0-11,0 0 0,0-1 1,19-20-1,-21 20-5,9-16-147,-33 58 104,6-12-41,4-14 74,0 0 0,1 0 1,0 0-1,0 0 0,0 0 1,0 1-1,1-1 0,0 0 0,0 0 1,1 0-1,-1 1 0,1-1 0,2 6 1,-3-9 25,1 1 0,0-1 0,0 0 0,0 1 0,0-1 1,1 0-1,-1 0 0,1 0 0,-1 0 0,1 0 0,-1-1 0,1 1 0,0 0 1,0-1-1,0 1 0,0-1 0,0 0 0,1 1 0,-1-1 0,0 0 1,0 0-1,1-1 0,-1 1 0,1 0 0,-1-1 0,0 1 0,1-1 0,4 0 1,0 0 59,0-1 1,-1 0-1,1 0 1,-1-1 0,1 0-1,-1 0 1,0 0-1,0-1 1,11-6 0,-7 3 23,0-1 0,0 0 0,0-1 0,10-11 0,-13 11-92,-1 1 1,1-1 0,-1-1-1,-1 1 1,0-1-1,0 0 1,4-10-1,-7 13-18,0 0-1,0-1 1,-1 1-1,1 0 1,-1-1-1,-1 1 1,1-1-1,-1 1 1,0-1-1,-1 1 1,-1-11 0,2 15-11,-1 0 1,0-1 0,1 1-1,-1 0 1,0 0 0,0-1-1,0 1 1,-1 0 0,1 0-1,0 0 1,-1 0 0,1 1-1,-1-1 1,0 0 0,0 1-1,1-1 1,-1 1 0,0-1-1,0 1 1,-1 0 0,1 0-1,0 0 1,0 0 0,0 0-1,-1 0 1,1 1 0,0-1-1,-1 1 1,1 0 0,0 0-1,-5 0 1,0 0-1,1 1-1,-1 0 1,0 0 0,1 0 0,-1 1-1,1 0 1,0 1 0,0-1 0,0 1-1,-6 4 1,-25 24 24,36-28 92,6-1 55,10-2-2,33-10-156,-30 6-58,0 0-1,0 2 1,27-2-1,-39 4 46,-1 1 1,1-1-1,0 1 0,-1 0 0,1 0 0,-1 1 0,1 0 0,-1 0 0,0 0 0,0 1 0,1-1 0,-2 1 0,1 0 0,0 1 0,6 5 0,-5-2 28,0 0-1,0 0 1,-1 0-1,1 1 1,-2-1 0,1 1-1,-1 0 1,-1 1-1,1-1 1,-2 1-1,5 16 1,-6-16 74,-1-9-57,0 1 0,0 0 1,0-1-1,1 1 1,-1-1-1,0 1 0,0-1 1,0 1-1,0-1 1,1 1-1,-1-1 0,0 1 1,0-1-1,1 1 1,-1-1-1,0 1 0,1 0 1,14-1 411,-10-1-409,-1 0 0,1-1 0,-1 1 0,1-1 0,-1 0 0,1 0 0,-1 0 1,0-1-1,7-5 0,4-5-86,15-15-1,-24 22 59,25-31-12,-21 23 9,22-21-1,-29 32-31,0 0 0,0 1 0,1-1 0,-1 1 0,1 0 0,-1 0 0,1 0 0,0 0-1,0 0 1,0 1 0,-1 0 0,7-1 0,-6 2 21,0 0-1,0 0 0,0 0 1,0 1-1,0 0 0,0 0 1,0 0-1,0 0 1,0 1-1,0-1 0,-1 1 1,1 0-1,-1 0 0,1 0 1,5 6-1,4 3 123,0 1-1,14 17 0,-22-22-83,94 93-388,-92-90-775,-7-10 1031,0 0 0,0 0 0,0 1 0,1-1 0,-1 0 0,0 0 0,0 0 0,0 0 0,0 0 1,0 1-1,0-1 0,0 0 0,0 0 0,0 0 0,1 0 0,-1 1 0,0-1 0,0 0 0,0 0 0,0 0 0,0 1 0,0-1 0,0 0 0,0 0 0,0 0 0,0 0 0,-1 1 0,1-1 0,0 0 1,0 0-1,0 0 0,0 0 0,0 1 0,0-1 0,0 0 0,0 0 0,0 0 0,0 0 0,-1 0 0,1 1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01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0 5568,'-27'8'2528,"27"-4"-1632,8-1-704,6-3 416,9 5-352,-2-10-1824,8 5 864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9:59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13 3136,'1'0'122,"-1"-1"1,0 0-1,1 0 1,-1 0-1,1 1 0,-1-1 1,1 0-1,0 1 1,-1-1-1,1 0 0,0 1 1,-1-1-1,1 1 1,0-1-1,0 1 0,0 0 1,-1-1-1,1 1 1,0 0-1,2-1 0,-3 1-74,0 0-1,0 0 0,0 0 1,0 1-1,0-1 0,0 0 1,0 0-1,1 0 0,-1 0 1,0 0-1,0 0 0,0 0 1,0 0-1,0 0 0,0 0 1,1 0-1,-1 1 0,0-1 1,0 0-1,0 0 0,0 0 0,0 0 1,3-2 2586,-5 4-1717,-9 7 17,-1-2 0,1 1-1,-19 7 1,15-7-461,-4 3-152,1 1-1,0 1 1,1 0-1,-31 31 1,24-18-48,1 2 0,-23 35-1,-30 60 28,52-82-189,23-39-161,-9 15 438,10-12 98,7-10 61,-4 1-414,0 0 0,0 0 0,-1 0 1,1-1-1,-1 1 0,3-7 0,1-2 12,21-42 151,57-97-186,-73 136-96,1 0 1,0 1-1,1 0 0,1 0 1,0 2-1,27-20 1,-27 23 17,-6 3-61,1 1 0,-1 0-1,1 1 1,1 0-1,-1 0 1,1 1-1,18-6 1,-25 10 11,1 0-1,-1 0 1,0 0 0,0 0-1,0 0 1,1 1 0,-1 0-1,0-1 1,0 1 0,0 1-1,0-1 1,0 0-1,0 1 1,-1-1 0,1 1-1,0 0 1,-1 0 0,1 0-1,-1 0 1,0 0 0,0 1-1,1-1 1,2 6 0,4 5 22,-1 0 1,0 1 0,8 20-1,-15-31-9,27 65 210,-3 2-1,21 94 1,-46-163-179,1 1 0,-1-1 0,0 1 0,1-1 0,-1 1-1,0-1 1,0 1 0,0-1 0,0 1 0,0 0 0,-1-1 0,1 1 0,0-1 0,-1 1 0,1-1 0,-1 0 0,1 1 0,-1-1 0,0 1 0,1-1 0,-1 0 0,0 1 0,0-1 0,0 0 0,0 0 0,0 0 0,0 0 0,0 0 0,-1 0 0,1 0-1,0 0 1,-1 0 0,1-1 0,0 1 0,-1-1 0,1 1 0,-1-1 0,1 1 0,-1-1 0,-2 1 0,-5 0 139,1-1 0,-1 1 0,0-1-1,1-1 1,-16-2 0,-7-4-104,1-1 1,1-2-1,0 0 0,0-2 1,-31-19-1,1-3-38,35 19 13,-33-16 1,53 29 68,3 2-235,-1-1 0,1 0 0,-1 0-1,0 1 1,1-1 0,-1 1-1,0-1 1,0 1 0,1 0 0,-4 0-1,4 0-82,0 1-1,0-1 0,0 0 0,1 1 0,-1 0 1,0-1-1,0 1 0,0-1 0,0 1 0,1 0 1,-1 0-1,0-1 0,1 1 0,-1 0 0,0 0 0,1 0 1,-1 0-1,1 0 0,0 0 0,-1 0 0,1 0 1,-1 1-1,-7 21-4831,2 7 1621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01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7552,'-5'8'3424,"55"12"-2976,-14-12 1664,4 0-1248,55-4 416,8 1-736,18-5-544,-5 0-32,6-5 319,-18 1-127,13-4-3935,-18 8 2047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03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9 767 4480,'-3'2'586,"3"-1"-493,-1-1 0,1 0-1,0 0 1,-1 1 0,1-1-1,0 0 1,-1 1 0,1-1 0,0 0-1,-1 1 1,1-1 0,0 1-1,0-1 1,-1 1 0,1-1 0,0 0-1,0 1 1,0-1 0,0 1-1,0 0 1,9-1 2350,4-2-1320,0-2 1,-1 1 0,1-2 0,-1 0-1,22-11 1,58-42 691,-43 25-911,-12 9-538,0-2 1,-1-1-1,44-45 1,-66 57-295,0 0 0,-2 0-1,1-1 1,-2-1 0,0 0 0,-1-1 0,-1 0-1,-1 0 1,0-1 0,5-21 0,-11 31-153,1 0 0,-1-1 1,-1 1-1,0-1 0,0 0 1,-1 1-1,-1-19 0,1 27 78,0 1-1,0 0 1,0 0 0,0 0-1,0 0 1,0 0-1,0 0 1,0 0-1,0-1 1,0 1 0,0 0-1,0 0 1,-1 0-1,1 0 1,0 0-1,0 0 1,0 0-1,0-1 1,0 1 0,0 0-1,0 0 1,0 0-1,0 0 1,0 0-1,-1 0 1,1 0 0,0 0-1,0 0 1,0 0-1,0 0 1,0 0-1,0 0 1,0 0-1,-1 0 1,1 0 0,0 0-1,0 0 1,0 0-1,0 0 1,0 0-1,0 0 1,0 0-1,-1 0 1,1 0 0,0 0-1,0 0 1,-7 5-86,-3 9-39,-1 5 12,0 1 0,2 1 0,0 0 0,1 0 0,1 1 0,2 0 0,-7 40 0,11-52 152,1 0 0,0 0 0,0-1-1,1 1 1,0 0 0,1-1 0,0 1 0,1-1 0,4 13 0,-5-18 39,-1-1 0,1 1-1,0 0 1,1-1 0,-1 0 0,1 1 0,-1-1-1,1 0 1,0 0 0,6 4 0,-7-5 22,1-1 1,-1 0 0,1 0 0,0 1-1,0-1 1,-1-1 0,1 1-1,0 0 1,0-1 0,0 1-1,0-1 1,0 0 0,-1 0-1,1 0 1,0-1 0,5 0-1,2-2 53,0-1 0,0 0-1,-1-1 1,1 0 0,-1-1-1,0 0 1,14-12 0,-1 1 7,-17 14-135,29-20-15,-2-1 0,55-54 0,-36 24 33,58-82 0,-68 76 15,44-59-302,-83 117 218,0 0 1,0 0-1,0 0 1,-1 0 0,1 0-1,1 1 1,3-3-1,-5 3 19,-1 1 0,1 0 0,0 0 0,-1 0 0,1 0-1,-1 0 1,1-1 0,0 1 0,-1 0 0,1 0-1,-1 0 1,1 1 0,0-1 0,-1 0 0,1 0-1,-1 0 1,1 0 0,0 0 0,-1 1 0,1-1 0,-1 0-1,1 1 1,-1-1 0,1 0 0,-1 1 0,1-1-1,-1 1 1,1-1 0,-1 1 0,0-1 0,1 0-1,-1 1 1,0 0 0,1-1 0,-1 1 0,0-1 0,1 1-1,-1-1 1,0 2 0,2 3-44,0 0-1,-1 1 1,1-1-1,-1 1 1,0-1 0,0 10-1,-3 38-5,1-29 85,0 13 14,-10 57 0,8-78-36,-1 0 1,-1 0-1,0-1 0,-1 1 1,0-1-1,-11 16 0,3-7 9,-26 32-1,35-49 31,0-1-1,-1-1 1,1 1-1,-1-1 1,0 0-1,-1 0 1,1-1 0,-1 0-1,0 0 1,-10 4-1,12-7-4,1 0 0,0 0 0,0-1-1,0 1 1,-1-1 0,1 0 0,0 0 0,-1-1-1,1 1 1,0-1 0,0 0 0,0 0 0,-5-2-1,7 2-21,0 0-1,-1 0 0,1 0 0,0 0 0,0 0 0,0-1 0,0 1 0,0-1 0,0 1 0,0-1 0,0 0 1,1 1-1,-1-1 0,0 0 0,1 0 0,0-1 0,-1 1 0,1 0 0,0 0 0,0 0 0,1-1 0,-1 1 1,0-3-1,1 3-20,0 1 0,0 0 0,0-1 0,0 1 0,0-1 0,1 1 0,-1 0 0,0-1 0,1 1 0,-1 0 0,1-1 0,0 1 0,-1 0 0,1 0 0,0 0 0,0-1 0,0 1 0,0 0 0,0 0 0,0 0 0,0 0 1,0 1-1,0-1 0,1 0 0,-1 0 0,0 1 0,2-1 0,4-3-28,1 1-1,0 0 1,12-2 0,-13 3 39,59-12-254,1 3 0,127-5 0,-77 2-7507,-109 13 6771,15-6-3276,-3-2 1360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03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7 4800,'-40'-6'2176,"30"9"-1888,7-3 0,6 0-224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06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345 281 2912,'-2'-11'339,"1"8"-252,0 1 0,1-1 0,-1 1 0,1-1 0,0 0 0,0 1 0,0-1 0,0 0 0,0 1 0,1-4 0,20-124 4403,1 36-1135,-20 86-2976,-1 3 159,-4 10-212,-2 9-220,-63 183 710,38-101-320,-44 158 486,8 11 147,-18-6 8,47-171 548,37-87-1587,0 0-63,0-1 1,0 0-1,0 1 1,0-1-1,0 0 0,0 0 1,0 1-1,0-1 1,-1 0-1,1 1 1,0-1-1,0 0 1,0 0-1,0 1 1,0-1-1,-1 0 1,1 0-1,0 0 0,0 1 1,-1-1-1,1 0 1,0 0-1,0 0 1,0 1-1,-1-1 1,1 0-1,-1 0 1,-11-10 296,11 9-336,1 0 22,-1 0 0,1 1 0,0-1 0,0 0 0,0 0 0,-1 1 0,1-1 0,0 0 1,0 0-1,0 1 0,0-1 0,0 0 0,0 0 0,1 0 0,-1 1 0,0-1 0,0 0 0,0 1 0,1-1 0,-1 0 0,1-1 0,0 0 12,0 0 1,0 0-1,0 1 0,0-1 0,0 0 0,1 0 0,-1 1 0,1-1 1,1-1-1,50-39 432,55-40-263,-85 67-231,0 0 0,48-21 0,-67 35 23,0-1-1,0 0 1,0 1 0,1 0 0,-1 0-1,0 0 1,6 0 0,-9 1 5,1 0 0,-1 0 0,0 0 0,0 1 0,0-1 0,1 1 0,-1-1 0,0 0 0,0 1 0,0 0 0,0-1 0,0 1 0,0 0 0,0-1-1,0 1 1,0 0 0,-1 0 0,1 0 0,0 0 0,0 0 0,-1 0 0,1 0 0,-1 0 0,1 0 0,-1 0 0,1 0 0,-1 0 0,1 1 0,-1-1 0,0 0 0,0 2 0,1 3-6,0-1-1,-1 1 1,0 0 0,0 0-1,-1 0 1,0 0-1,0 0 1,0 0-1,-1-1 1,-3 9-1,-4 22-130,8-31 87,-1 2 112,1 0 0,0-1 0,0 1 0,1 12-1,0-18-27,1 1 0,-1-1 0,0 1 0,0-1 0,1 0 0,-1 1 0,1-1 0,-1 1 0,1-1 0,0 0 0,-1 1 0,1-1 0,0 0 0,0 0 0,0 0 0,0 0 0,0 0 0,0 0 0,0 0 0,0 0 0,0 0 0,1 0 0,-1 0-1,0-1 1,1 1 0,-1 0 0,0-1 0,3 1 0,2 0 36,0 0 0,-1-1-1,1 0 1,0 0 0,-1-1-1,1 0 1,0 1 0,7-4-1,44-16 512,-21 5-514,-1-2 0,-1-1-1,50-35 1,-83 52-97,0 0 1,0 0-1,0 1 1,0-1-1,0 0 1,0 1-1,1-1 0,-1 1 1,0 0-1,0-1 1,1 1-1,-1 0 1,0 0-1,0-1 0,3 1 1,-3 1 16,-1-1 1,1 0-1,0 1 1,0-1-1,0 1 1,0-1-1,0 1 1,-1 0-1,1-1 1,0 1-1,-1 0 0,1-1 1,0 1-1,-1 0 1,1 0-1,-1 0 1,1-1-1,-1 1 1,1 0-1,-1 0 1,0 0-1,1 2 1,2 6 5,1 0 0,0-1 0,0 1 0,1-1 0,0 0 0,12 15 0,-14-20 40,0 1 1,1-1 0,-1 0 0,1-1-1,-1 1 1,1 0 0,0-1 0,0 0-1,0 0 1,0 0 0,0-1 0,1 1-1,-1-1 1,0 0 0,1 0 0,-1 0 0,8-1-1,5-1 125,-1 0-1,1-1 1,-1-2-1,32-9 1,60-31 28,-77 30-184,-1-2 1,-1-1 0,0-2-1,-2-1 1,0 0 0,-1-2-1,36-40 1,-8 10-122,-54 52 119,0 0-1,0 0 1,0 0-1,0 0 1,0 0-1,0 0 1,0 0-1,1 0 1,-1 0-1,0 0 1,0 0-1,0 0 1,0 0-1,0 0 1,1 0-1,-1 0 1,0 0-1,0 0 1,0 0-1,0 0 1,0 0-1,0 0 1,1 0-1,-1 0 1,0 0-1,0 0 1,0 0-1,0 0 1,0 0-1,0 0 1,0 0-1,1 1 0,-1-1 1,0 0-1,0 0 1,0 0-1,0 0 1,0 0-1,0 0 1,0 0-1,0 0 1,0 1-1,0-1 1,0 0-1,0 0 1,0 0-1,0 0 1,0 0-1,0 0 1,0 1-1,0-1 1,0 0-1,0 0 1,0 0-1,0 0 1,0 0-1,0 1 1,0-1-1,0 0 1,0 0-1,0 0 1,0 0-1,0 0 1,0 14-186,0-12 162,-1 21-165,1-10 136,-1 0 0,1 0 0,3 17 0,-3-27 78,1-1 0,-1 1 1,1-1-1,0 1 0,0-1 1,-1 0-1,1 1 0,1-1 1,-1 0-1,0 0 0,1 0 0,-1 0 1,1 0-1,-1 0 0,1 0 1,0 0-1,0 0 0,0-1 1,0 1-1,0-1 0,0 0 1,5 3-1,-5-4-6,1 1 0,0-1-1,-1 0 1,1 0 0,0 0 0,0 0 0,4-1 0,-6 1-2,1 0 1,-1 0-1,0 0 1,0 0-1,0 0 1,0-1-1,0 1 1,0 0-1,0-1 1,0 1-1,0-1 1,-1 1-1,1-1 1,0 0-1,0 1 1,0-1-1,0 0 1,-1 1-1,1-1 1,0 0-1,0-1 1,0 1-16,-1 1 0,0-1 0,0 1 0,0 0 0,0-1 0,0 1 0,0-1 0,1 1-1,-1-1 1,0 1 0,0 0 0,0-1 0,-1 1 0,1-1 0,0 1 0,0-1 0,0 1 0,0 0 0,0-1 0,0 1 0,-1 0 0,1-1 0,0 1 0,0-1 0,0 1 0,-1 0-1,1-1 1,-1 1 0,0-1-15,0 1 0,-1 0 0,1-1 0,0 1 0,-1 0 0,1 0 0,0 0 0,-1 0 0,1 1 0,0-1 0,-1 0-1,1 0 1,-2 1 0,-16 6-78,0-1-1,1 2 0,-25 14 0,24-12 47,-3 1 31,2 1 1,-20 16-1,37-27 21,1 1-1,0 0 1,0 0-1,0 0 1,0 0-1,1 0 1,-1 0-1,0 1 1,1-1 0,0 0-1,-1 1 1,1-1-1,0 1 1,-1 4-1,2-5 1,0 0-1,0-1 1,0 1-1,0 0 1,0-1 0,0 1-1,0-1 1,1 1-1,-1 0 1,1-1-1,-1 1 1,1-1-1,0 1 1,-1-1-1,1 1 1,0-1-1,0 0 1,0 1-1,0-1 1,0 0-1,1 0 1,-1 0-1,0 0 1,0 0 0,1 0-1,2 1 1,0 1 38,0-1 1,0 0 0,1-1 0,-1 1 0,1-1 0,-1 0 0,1 0 0,0 0 0,-1-1-1,1 1 1,0-1 0,-1-1 0,1 1 0,0 0 0,8-3 0,-7 1-7,1 0 1,-1 0-1,1 0 1,-1-1 0,0 0-1,0 0 1,0-1-1,0 0 1,-1 0-1,9-7 1,-2 0-52,-1-1 0,0 1 0,-1-2 0,-1 1 0,1-1 0,13-29 0,-23 42 7,0 0 0,0 0 0,0 0 0,0 1 1,0-1-1,0 0 0,0 0 0,0 0 0,0 0 0,0 0 0,0 0 0,0 0 1,0 0-1,1 0 0,-1 0 0,0 0 0,0 0 0,0 0 0,0 0 1,0 0-1,0 0 0,0 0 0,0 0 0,0 0 0,0 0 0,0 0 0,0 0 1,0 0-1,0 0 0,0 0 0,0 0 0,0 0 0,0 0 0,1 0 0,-1 0 1,0 0-1,0 0 0,0 0 0,0 0 0,0 0 0,0 0 0,0 0 1,0 0-1,0 0 0,0 0 0,0 0 0,0 0 0,0 0 0,0 0 0,0 0 1,0 0-1,0 0 0,0 0 0,2 10-196,-2 15 9,-4 60 191,-29 157 1,22-179-72,0-3 81,-3-1 0,-24 66 1,34-113 66,-2 0 1,1-1-1,-1 1 1,-8 9-1,12-18-39,0 0 0,0 0 0,-1 0-1,1-1 1,-1 1 0,1-1 0,-1 0-1,0 0 1,0 0 0,0 0 0,0 0 0,0-1-1,0 1 1,0-1 0,-1 0 0,-3 1-1,2-1-12,1-1-1,0 0 0,-1 0 0,1 0 1,0 0-1,0-1 0,-1 1 0,1-1 1,0 0-1,0 0 0,0-1 0,0 1 1,-5-4-1,2 2 15,0-1 0,1 0 1,-1-1-1,1 0 0,0 0 0,0 0 0,1-1 1,-8-9-1,10 11-30,0-1 0,0 1 0,0-1 0,1 0 0,0 0 0,0 1 0,0-2 0,1 1 0,-1 0 0,1 0 0,0 0 0,1 0 0,-1-1 0,2-7 0,-1 1-13,2 1-1,-1 0 1,2 0 0,-1 0-1,1 0 1,1 0 0,0 0-1,1 1 1,0 0 0,0 0-1,11-14 1,4 0-60,2 1-1,0 1 1,2 0 0,0 2-1,1 1 1,48-28 0,44-26 91,12-6 78,-95 61-31,-6 3-60,0 0 1,-2-2-1,43-34 1,-49 31 32,-1 0 0,30-41 1,24-53-37,63-148-85,-100 179 57,32-103 1,-43 94-193,-60 174-932,-69 228 863,-2 6 326,57-198 213,48-116-210,0-1 1,1 1 0,-1 0 0,1 0-1,-1 0 1,1 0 0,0-1 0,0 1 0,-1 0-1,2 4 1,-1-6-36,0 0 0,0 0 1,0 1-1,0-1 0,0 0 0,1 0 0,-1 1 1,0-1-1,0 0 0,0 0 0,1 0 0,-1 1 1,0-1-1,0 0 0,0 0 0,1 0 0,-1 0 1,0 0-1,0 1 0,1-1 0,-1 0 0,0 0 1,0 0-1,1 0 0,-1 0 0,0 0 0,1 0 1,-1 0-1,0 0 0,0 0 0,1 0 0,-1 0 1,0 0-1,1 0 0,-1 0 0,0 0 0,0 0 1,1-1-1,2 0 8,0-1-1,0 1 1,0-1 0,0 0 0,0 0-1,0 0 1,0-1 0,3-3 0,13-17-26,19-29 1,-24 31-95,1 1 1,21-22-1,-36 41 92,1 0-1,-1 1 1,1-1 0,0 0 0,-1 0-1,1 1 1,0-1 0,0 1 0,-1-1-1,1 1 1,0-1 0,0 1 0,0-1-1,0 1 1,0 0 0,0 0 0,-1-1-1,1 1 1,0 0 0,0 0 0,0 0-1,0 0 1,0 0 0,0 0 0,0 0-1,0 0 1,0 0 0,0 1 0,0-1-1,0 0 1,-1 1 0,1-1 0,0 0-1,0 1 1,0-1 0,0 1 0,-1-1-1,1 1 1,0 0 0,-1-1 0,1 1-1,0 0 1,-1-1 0,1 1 0,-1 0-1,1 0 1,-1 0 0,1 1 0,4 6-11,-1 1 1,-1 0-1,0 0 1,4 17 0,0-2-39,0 3 42,-5-15 39,1-1 1,1 1-1,0-1 0,0 0 1,8 12-1,-11-21-6,0 0 1,1 0-1,-1 0 0,1-1 1,-1 1-1,1 0 0,0 0 1,-1-1-1,1 1 0,0-1 1,0 0-1,1 0 0,-1 1 1,0-1-1,0 0 0,0-1 1,1 1-1,-1 0 0,0-1 1,1 1-1,-1-1 0,0 0 1,1 0-1,-1 0 0,1 0 1,-1 0-1,1 0 0,-1-1 1,0 1-1,5-2 0,1-1 13,0 0 0,0-1-1,0 0 1,0 0 0,0-1-1,-1 0 1,7-5 0,4-6-64,21-23 1,-25 22 40,-2 0 0,1 0 0,-2-1 0,0-1 0,-2 0 0,0 0 0,0-1 0,-2 0 0,-1 0 0,0-1 0,-2 0 0,3-28 0,-7 47-19,1 0 1,-1-1 0,-1 1-1,1 0 1,0-1 0,0 1 0,-1 0-1,1-1 1,-1 1 0,0 0-1,0 0 1,0 0 0,-1-4-1,1 6 5,0-1-1,1 0 1,-1 0-1,0 1 0,0-1 1,0 1-1,1-1 1,-1 1-1,0-1 0,0 1 1,0-1-1,0 1 1,0 0-1,0-1 0,0 1 1,0 0-1,0 0 1,0 0-1,0-1 0,0 1 1,0 1-1,0-1 0,0 0 1,0 0-1,0 0 1,0 0-1,0 1 0,0-1 1,0 0-1,1 1 1,-1-1-1,0 1 0,0-1 1,0 1-1,-1 0 1,-4 4-31,0-1 0,0 1 0,1 0 0,0 0 0,0 1 0,0-1 0,-5 8 1,-29 49-233,35-54 251,-5 6 52,1 0 1,1 0-1,0 1 1,1 0-1,1 0 1,-7 32-1,12-45-18,0-1 0,-1 1-1,1 0 1,0-1 0,0 1-1,0 0 1,1-1 0,-1 1-1,0 0 1,1-1 0,-1 1-1,1 0 1,-1-1 0,1 1-1,0-1 1,0 1 0,0-1-1,-1 0 1,1 1 0,1-1-1,-1 0 1,0 1 0,0-1 0,0 0-1,1 0 1,-1 0 0,0 0-1,1 0 1,-1-1 0,1 1-1,-1 0 1,1-1 0,0 1-1,-1-1 1,1 1 0,-1-1-1,1 0 1,3 0 0,5 1 23,0-1 1,0 0 0,-1-1 0,1 0 0,10-3 0,29-7 93,0-3 0,49-20 0,-65 22-134,-26 9-26,1 0 0,0 1-1,1 0 1,-1 0 0,0 1 0,14 0-1,-18 1 31,0 0 1,0 1-1,1-1 0,-1 1 0,0 0 0,0 1 1,0-1-1,0 1 0,0-1 0,-1 1 0,1 1 0,-1-1 1,1 0-1,5 6 0,43 47 494,-38-38-391,0-1 0,24 19 0,-33-31-245,40 28 992,-41-29-1056,-1-1 0,1 0 0,0 0 0,1-1 0,-1 1 0,0-1 0,0 0 1,1 0-1,-1 0 0,5 0 0,5-4-3438,-9-5-3347,-5 7 6523,0 1 0,0-1 1,0 0-1,0 1 0,0-1 0,0 0 0,0 1 0,0-1 0,0 0 0,0 1 0,0-1 0,-1-1 0,0-11-4232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06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 6464,'-50'8'2944,"32"-8"-2560,13 0-96,10 0 64,8 0-160,24-5-4672,3 5 2432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09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0 402 5632,'7'-3'9014,"19"1"-7440,-17 1-221,6-2-404,1-1 0,-1-1 0,15-6 1,-17 7-737,-5 0-123,0 0 0,0 0 0,0-1 0,0 0-1,-1-1 1,0 0 0,0 0 0,-1 0 0,1-1 0,-1 1-1,-1-2 1,1 1 0,6-14 0,-3 5-53,0-1-1,-2 0 1,0 0-1,-1-1 1,6-30 0,-9 27 42,-3 18-143,0 0 1,0 0 0,1 0 0,-1 0 0,1 0-1,0 0 1,1-4 0,-4 12-28,1 1 1,-1-1-1,1 0 0,0 0 1,0 0-1,1 1 0,0-1 0,0 1 1,1 8-1,-1 11 11,-2 20 153,3-1 0,9 69 0,-10-109-24,1 0-1,0-1 1,0 1 0,1-1-1,2 7 1,-3-9-16,-1 0 0,1-1 0,-1 1 0,1 0-1,-1 0 1,1 0 0,0 0 0,-1 0 0,1-1 0,0 1 0,0 0-1,-1-1 1,1 1 0,0 0 0,0-1 0,0 1 0,0-1 0,0 1 0,0-1-1,0 0 1,0 1 0,0-1 0,0 0 0,0 0 0,1 0 0,4-1 25,-1-1 0,1-1 0,-1 1 0,0-1 0,0 0 0,0 0 1,0 0-1,0-1 0,7-7 0,14-10-5,20-7 13,1 2 0,71-29 0,-117 55-70,0-1 1,0 0 0,1 1-1,-1-1 1,0 1-1,0-1 1,1 1 0,-1 0-1,0-1 1,1 1 0,-1 0-1,0 0 1,1 0 0,-1 0-1,0 0 1,1 0 0,-1 1-1,0-1 1,1 0 0,-1 1-1,0-1 1,0 1-1,1-1 1,-1 1 0,0 0-1,0-1 1,0 1 0,0 0-1,0 0 1,0 0 0,0 0-1,0 0 1,0 0 0,0 0-1,0 0 1,-1 0-1,1 0 1,0 0 0,-1 0-1,1 1 1,-1-1 0,1 3-1,1 4 83,0 1-1,0 0 1,-2 0-1,1 0 0,-1 10 1,0-14 101,0-6-158,1 0 0,0 1-1,-1-1 1,1 1-1,0-1 1,0 1 0,-1-1-1,1 1 1,0-1 0,0 1-1,0-1 1,-1 1 0,1 0-1,0 0 1,0-1 0,1 1-1,4-2 17,33-19 58,-26 14-146,-1 1 0,25-10 0,-35 15 34,0 1-1,-1 0 1,1-1-1,0 1 1,0 0-1,-1 0 1,1 0-1,0 0 1,0 0-1,0 0 1,-1 1 0,1-1-1,0 1 1,-1-1-1,1 1 1,0 0-1,-1-1 1,1 1-1,-1 0 1,1 0-1,2 2 1,1 2 33,1 1-1,-1-1 1,-1 1 0,5 6 0,8 9 21,-14-18 13,0 1 1,0-1-1,0-1 0,0 1 0,1 0 0,-1-1 0,1 0 1,6 4-1,-8-6-15,-1 1 0,1-1 0,0 0 0,0 1 0,0-1 0,0 0 0,0 0 0,-1 0 0,1 0 0,0 0 0,0-1 0,0 1 0,0-1 0,-1 1 0,1-1 0,0 1 0,0-1 0,-1 0 0,1 0 1,0 0-1,2-2 0,12-10 165,0-2 0,25-28 1,-3 3 15,83-98-381,-27 28-157,-94 109 319,1 0 0,0 1 0,-1-1 0,1 0 0,0 0 0,-1 1 0,1-1 0,0 1 0,0-1 0,0 1 0,0-1 0,0 1 0,0-1 0,-1 1 0,1 0 0,0-1 0,0 1 0,0 0 0,0 0 0,0 0 0,0 0 0,0 0 0,0 0 0,2 0 0,-1 1 7,0 0 0,0 0 0,0 0 0,-1 0 0,1 1 0,0-1 0,0 1 0,-1-1 0,1 1 0,-1 0 0,2 1 0,6 9 9,0 0 0,-1 1 0,-1 0 1,0 0-1,-1 0 0,0 1 0,-1 0 0,0 0 0,-1 0 0,-1 1 0,-1-1 0,0 1 0,0 23 1,-1-34 3,-1-1 1,-1 1 0,1 0 0,-1-1 0,1 1 0,-1-1 0,0 1 0,0-1 0,0 0 0,-1 1 0,1-1-1,-1 0 1,0 0 0,0 0 0,0 0 0,0 0 0,0-1 0,-1 1 0,1-1 0,-1 1 0,0-1 0,0 0-1,0 0 1,0 0 0,0 0 0,0-1 0,0 1 0,0-1 0,-1 0 0,1 0 0,-1 0 0,1 0-1,-1 0 1,1-1 0,-1 0 0,1 0 0,-1 0 0,1 0 0,-1 0 0,0-1 0,1 1 0,-1-1 0,-3-2 0,-3 0-36,1-1 1,0 0 0,0 0 0,1-1 0,-16-12-1,-4-1-189,19 13-97,9 6 163,7 7-73,3-2 139,1-1 0,0 0 0,0-1 1,0 0-1,0-1 0,21 4 1,-6-3 320,52 0 0,-65-4-220,-1-1-1,1 0 0,-1-1 1,0 0-1,0-1 1,1-1-1,-2 0 0,1 0 1,0-1-1,-1-1 1,0 0-1,0 0 0,-1-1 1,0 0-1,0-1 1,0 0-1,-1-1 0,-1 0 1,9-11-1,2-5 26,21-31 67,-40 56-122,0 0 1,0 0-1,0 0 1,0 0-1,0 1 0,0-1 1,0 0-1,0 0 1,0 0-1,0 0 0,0 0 1,0 0-1,0 0 1,0 0-1,0 0 0,0 0 1,0 0-1,0 0 1,1 1-1,-1-1 1,0 0-1,0 0 0,0 0 1,0 0-1,0 0 1,0 0-1,0 0 0,0 0 1,0 0-1,0 0 1,1 0-1,-1 0 1,0 0-1,0 0 0,0 0 1,0 0-1,0 0 1,0 0-1,0 0 0,0 0 1,0 0-1,0 0 1,1 0-1,-1 0 0,0 0 1,0 0-1,0-1 1,0 1-1,0 0 1,0 0-1,0 0 0,0 0 1,0 0-1,0 0 1,0 0-1,0 0 0,0 0 1,0 0-1,0 0 1,0 0-1,1 0 1,-1-1-1,0 1 0,0 0 1,0 0-1,1 13-165,-2 17-10,-2-6 234,0-7-44,1 0 1,1 1-1,2 25 0,-1-39-11,0 0-1,1 0 0,0 0 0,0 0 0,0-1 0,0 1 0,0 0 0,1 0 0,0-1 0,-1 1 0,2-1 0,-1 0 0,0 1 0,0-1 0,1 0 0,0 0 0,0 0 0,0-1 0,0 1 0,6 3 0,-6-5 33,0 0 1,0 1-1,0-1 0,0 0 0,0-1 0,0 1 0,1-1 1,-1 1-1,0-1 0,0 0 0,1 0 0,-1-1 1,0 1-1,0-1 0,1 1 0,-1-1 0,0 0 1,5-2-1,4-3 47,0 0 0,0-1 0,12-8 0,-13 8-82,7-5-51,1-2-1,-2 0 0,1 0 0,-2-2 0,0 0 0,-1-1 0,21-31 0,-35 46-251,1-1 0,-1 1 1,1-1-1,-1 0 0,0 0 1,0 0-1,0 0 1,0 0-1,-1 0 0,1 0 1,-1 0-1,0 0 0,0 0 1,0 0-1,0 0 1,-1-5-1,-4-2-1594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10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15 9312,'-50'-15'4192,"18"15"-3616,19 0 1344,5 4-1153,-10-4 129,8 5-544,-4-5-384,9 0 0,-3 0-288,8 3 192,5 0-2751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10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353 415 7296,'-3'5'715,"0"0"0,0-1 0,-1 1 0,-4 4 0,-10 12 979,9-6-758,5-8-486,0 0-1,-1 0 1,0-1-1,-12 12 1,-9 4 557,-51 33 0,-1 0-320,66-45-635,0 0-1,0 1 0,-18 24 0,27-30 4,0-1-1,0 0 0,1 1 1,0 0-1,0 0 0,0 0 0,0 0 1,0 6-1,1-9-17,1-1 0,0 0 0,0 0-1,-1 1 1,1-1 0,0 0 0,0 0 0,0 1 0,1-1-1,-1 0 1,0 0 0,0 1 0,1-1 0,-1 0 0,0 0 0,1 0-1,-1 0 1,1 0 0,0 1 0,-1-1 0,1 0 0,0 0 0,0 0-1,0-1 1,0 1 0,-1 0 0,1 0 0,0 0 0,1-1 0,-1 1-1,0 0 1,0-1 0,0 1 0,0-1 0,0 1 0,1-1-1,-1 0 1,0 0 0,2 1 0,1-1 81,1 0-1,-1 1 1,0-2-1,1 1 1,-1-1-1,0 1 1,1-1 0,-1 0-1,0-1 1,0 1-1,0-1 1,7-3 0,2-3 41,0-1 1,15-13 0,-19 14-40,-8 8-118,9-8 44,0 1 0,-1-2 0,1 1 0,-2-1 0,1-1 0,-1 0 0,-1 0 0,11-18 0,-4-4 12,0-1-1,-3-1 1,0 0-1,5-37 1,29-227 33,-43 279-82,-1 1 1,0 0 0,-1-1 0,-2 1 0,-4-25-1,6 43-18,0-1-1,0 0 1,0 1 0,0-1-1,0 1 1,0-1-1,-1 1 1,1-1-1,0 1 1,0-1 0,0 1-1,-1-1 1,1 1-1,0-1 1,-1 1-1,1 0 1,-1-1 0,1 1-1,0-1 1,-1 1-1,1 0 1,-1 0-1,1-1 1,-1 1 0,1 0-1,-1 0 1,1-1-1,-1 1 1,1 0-1,-1 0 1,1 0-1,-2 0 1,1 0-8,0 0 0,0 1 0,0-1 0,0 1 0,0 0 0,0-1-1,0 1 1,0 0 0,0-1 0,0 1 0,0 0 0,0 0 0,1 0 0,-1 0 0,0 0 0,1 0 0,-2 1 0,-3 8-42,0 1 0,0-1 0,1 1 0,0 0 0,-3 21 0,-7 63 142,11-65-106,-2 17-52,2 71-1,4-92 141,1 0 1,2 0-1,0-1 1,12 36-1,-10-41 72,1 0 0,1 0 0,0-1 0,2 0 0,13 20 0,-22-37-90,1 0 0,-1 0 0,1 0 0,0 0 0,0 0 0,0 0 0,0 0 0,0 0 0,0-1 0,1 1 0,-1-1 0,0 0 1,1 0-1,-1 0 0,1 0 0,-1 0 0,1 0 0,0 0 0,-1-1 0,1 0 0,0 1 0,2-1 0,3-1 83,-1-1 0,1 0 1,-1 0-1,0 0 0,0-1 0,0 0 0,0 0 0,0-1 0,0 0 0,11-9 1,-10 5-11,0 1 1,0-1 0,-1-1 0,0 1 0,0-1 0,10-19 0,-16 24-103,1 1 1,-1 0 0,1-1 0,-1 0 0,0 1 0,-1-1 0,1 0 0,0-5 0,-1 8-35,0 0-1,0 0 1,0 0 0,0 0-1,0 0 1,0 0 0,-1 0 0,1 0-1,0 0 1,0 0 0,-1 0-1,1 0 1,-1 0 0,1 0 0,-1 0-1,1 1 1,-1-1 0,1 0-1,-1 0 1,0 1 0,1-1 0,-1 0-1,0 0 1,0 1 0,0-1-1,1 1 1,-1-1 0,0 1 0,0-1-1,0 1 1,0 0 0,0-1-1,0 1 1,0 0 0,-1 0 0,-1-1-2,0 1 0,1 0 0,-1 0 1,0 1-1,0-1 0,1 0 0,-1 1 1,0 0-1,1 0 0,-1 0 0,1 0 1,-1 0-1,1 0 0,-1 0 0,1 1 1,0 0-1,0-1 0,-4 5 0,2-2 24,0 0 0,1 1 0,0-1 1,0 1-1,0 0 0,0 0 0,1 0 0,-4 9 0,5-9 3,1 0 0,-1-1-1,0 1 1,1 0 0,0 0 0,0-1 0,1 1 0,-1 0 0,1-1-1,0 1 1,0 0 0,0-1 0,1 1 0,0-1 0,0 0-1,4 8 1,1-1-299,-1-1 0,1 0 0,1-1 0,0 0 1,14 13-1,-17-17-375,1-1 1,0 1-1,0-1 1,10 6-1,-13-9-48,1 1 0,-1-1 1,1 0-1,-1 0 0,1-1 0,-1 1 0,1 0 0,-1-1 0,1 0 0,0 0 0,4-1 1,13 1-2440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11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1 9984,'-139'3'4512,"94"6"-3936,32-6-576,8 2-128,-5-5-864,10 3 544,15 0-2752,1 2 1760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12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406 653 7392,'-15'-45'7562,"15"44"-7428,0 1 1,0-1-1,-1 0 0,1 1 0,0-1 1,-1 1-1,1-1 0,-1 1 0,1-1 0,-1 1 1,1-1-1,-1 1 0,1-1 0,-1 1 0,1 0 1,-1-1-1,0 1 0,1 0 0,-1 0 1,1-1-1,-1 1 0,0 0 0,1 0 0,-1 0 1,0 0-1,1 0 0,-1 0 0,0 0 0,1 0 1,-1 0-1,0 0 0,1 0 0,-1 0 1,0 1-1,1-1 0,-1 0 0,0 0 0,1 1 1,-1-1-1,0 1 0,-4 2 191,-1 0 1,1 0-1,-8 8 1,8-7-171,-107 94 790,53-45-722,32-30-64,1 2-1,1 0 1,-31 42 0,52-61-110,0 1 0,0 0 0,0-1 0,1 1 0,-3 11 0,5-15-12,0 0 0,0 0 0,1 0 0,-1 0 0,1 0-1,0 1 1,0-1 0,0 0 0,1 0 0,-1 0 0,0 0 0,1 0 0,0 0 0,0 0 0,2 4 0,-2-6-7,0 1 0,0 0 0,0 0 0,1-1 0,-1 1 0,1 0 0,-1-1 0,1 0 0,-1 1 1,1-1-1,0 0 0,0 0 0,0 0 0,0 0 0,0 0 0,0 0 0,0 0 0,0-1 0,0 1 0,0-1 0,0 0 0,3 1 0,4-1 114,1 0 0,0 0 0,15-4 0,-14 3-19,14-3-2,0-1 0,0-1 1,0-1-1,-1-1 0,0-1 0,-1-2 1,0 0-1,29-19 0,-30 15-93,-9 7 0,18-15 1,-3 4-655,-26 21 515,-1 0 0,1 0 1,-1 1-1,0-1 0,0 1 1,0-1-1,0 1 0,0 0 0,1 3 1,0 2-5,1 0 104,0 1 0,1-1 1,0 0-1,0 0 0,1 0 0,6 7 1,-10-12 41,1-1 0,0 0 0,0-1 1,0 1-1,1 0 0,-1-1 0,0 1 0,1-1 1,-1 1-1,1-1 0,-1 0 0,1 0 1,0 0-1,-1-1 0,1 1 0,0-1 0,0 1 1,-1-1-1,1 0 0,0 0 0,0 0 0,-1 0 1,7-2-1,2 0 32,1-1 1,-1 0-1,0-1 0,0 0 1,0-1-1,0 0 0,13-10 1,115-91-621,-138 105 497,-1 0 0,1 0 0,0 1 0,0-1 0,0 0 0,1 1 0,-1-1 0,0 0 0,0 1 0,0 0 0,2-1 0,18 1-262,-18 1 333,24 2-43,-1 0 28,50-1-1,-69-2 45,0 0-1,0-1 0,0 0 0,0-1 1,0 0-1,0 0 0,-1 0 0,1-1 1,0 1-1,-1-2 0,0 1 0,6-5 1,-3 1 123,-1 0 0,0 0 0,11-14 0,-17 19-193,0 0-1,0-1 0,-1 1 0,1-1 1,-1 1-1,0-1 0,0 1 0,0-1 0,0 0 1,0 1-1,0-1 0,-1 0 0,1 0 1,-1 0-1,0 1 0,0-1 0,0 0 0,0 0 1,-1-3-1,1 6 8,0-1 0,0 1 1,0 0-1,0-1 0,0 1 0,-1-1 0,1 1 1,0 0-1,0-1 0,0 1 0,0 0 1,-1-1-1,1 1 0,0 0 0,0-1 0,-1 1 1,1 0-1,0 0 0,-1-1 0,1 1 1,0 0-1,-1 0 0,1 0 0,0-1 0,-1 1 1,1 0-1,0 0 0,-1 0 0,0 0 1,0 0-12,0 0 1,0 0 0,0 0 0,0 1 0,1-1 0,-1 0 0,0 1-1,0-1 1,0 0 0,0 1 0,1-1 0,-2 2 0,-2 0-43,1 1 0,1 0 0,-1 0 0,0 0 0,-3 6 0,0 0-1,1 1 0,0 0-1,1 0 1,0 0 0,0 0 0,1 0 0,-2 19 0,4-24 79,1 1 0,0 0 0,0 0 0,0-1 0,1 1 0,0 0 0,0-1 0,1 1 0,-1-1 0,1 1 0,0-1 0,1 0 0,-1 1 0,1-1 0,0-1 0,5 8 0,-5-8 40,1 0 0,-1 0 0,1-1 0,-1 1 1,1-1-1,0 0 0,1 0 0,-1 0 0,0-1 1,1 1-1,-1-1 0,1 0 0,0 0 0,9 2 1,-9-4 8,1 1 0,-1-1 0,0 0 1,0-1-1,1 1 0,-1-1 0,0 0 0,0 0 1,0-1-1,0 1 0,0-1 0,0 0 1,0-1-1,-1 1 0,8-6 0,-7 5-31,10-7 34,1-1 0,-2-1 0,16-14 0,-10 4-16,-1-1 0,22-34 0,25-57-64,87-212-206,-143 299 228,12-47-1,-21 71-24,0-1 1,0 1-1,0-1 0,0 1 1,-1-1-1,0 0 0,0 1 1,0-1-1,0 1 0,0-1 1,-1 0-1,1 1 0,-1-1 1,-1-3-1,1 6 8,1 1 0,0-1 0,-1 0 0,1 0 1,-1 0-1,1 1 0,-1-1 0,1 0 0,-1 1 0,0-1 0,1 0 0,-1 1 1,0-1-1,1 1 0,-1-1 0,0 1 0,0-1 0,0 1 0,1-1 0,-1 1 1,0 0-1,0 0 0,0-1 0,0 1 0,0 0 0,0 0 0,0 0 0,1 0 0,-1 0 1,0 0-1,-2 1 0,-1 0-32,0 0 0,0 0 0,1 1 0,-1-1 1,0 1-1,-6 4 0,2-1 0,0 1 1,0 0-1,0 0 0,1 1 1,-1 0-1,2 0 0,-12 15 1,6-3 47,1 1-1,0 1 1,2-1 0,0 2 0,-7 26 0,5-6-33,-10 83 0,19-102 15,1-1 0,1 1 0,0 0 1,8 38-1,-5-45 63,1-1 1,0 0-1,1-1 0,1 1 1,0-1-1,1 0 0,16 24 1,-18-31 37,0 0 0,1-1 0,0 0 1,1 0-1,-1 0 0,1-1 0,0 0 1,14 7-1,-17-10-34,1 1 0,0-1-1,0 0 1,0-1 0,0 1 0,1-1 0,-1 0 0,0 0 0,1-1-1,-1 1 1,0-1 0,1-1 0,-1 1 0,1-1 0,7-1 0,-6 0-10,-1-1 1,1 1 0,-1-1 0,0 0 0,1-1 0,-1 1 0,-1-1 0,1 0 0,-1-1-1,1 1 1,4-7 0,1-5 52,1-1 1,-2-1-1,-1 0 0,11-26 0,24-80-295,59-175-98,-55 145 388,-37 112-35,9-73 0,-19 108-75,0 1 0,-1-1 0,0 0 0,0 1 0,-1-1 0,1 1 0,-4-11 0,4 16 19,0 1 0,-1 0 0,1 0 0,-1 0 0,1 0 0,0 0 0,-1-1 0,1 1 0,0 0 0,-1 0 0,1 0 0,-1 0 0,1 0 0,0 0 0,-1 0 1,1 0-1,-1 0 0,1 0 0,0 1 0,-1-1 0,1 0 0,0 0 0,-1 0 0,1 0 0,0 0 0,-1 1 0,1-1 0,0 0 0,-1 0 0,1 1 0,0-1 1,-1 0-1,1 1 0,0-1 0,0 0 0,0 0 0,-1 1 0,1-1 0,0 1 0,0-1 0,-14 19-108,4 3 117,1 1 1,0-1-1,2 1 1,-7 36 0,7-28 58,-14 72 298,5 0 0,-5 186 1,23-137-69,0-133-733,0 0 1,1 0 0,1 0-1,1-1 1,14 34-1,-17-48 106,0 0 0,0 0 0,1 0 0,-1 0 0,1-1 0,4 5 0,-2-4-1120,-1 0 0,1-1 0,8 5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0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5 966 3136,'0'0'79,"0"1"0,0-1-1,0 1 1,0-1 0,0 1 0,0-1 0,0 1-1,-1-1 1,1 1 0,0-1 0,0 1 0,-1-1-1,1 1 1,0-1 0,-3 5 3779,3-5-3814,0 0-1,0 1 0,0-1 0,0 0 0,1 1 1,-1-1-1,0 0 0,0 1 0,0-1 0,0 0 1,0 1-1,0-1 0,1 0 0,-1 1 0,0-1 1,0 0-1,1 0 0,-1 1 0,0-1 0,0 0 0,1 0 1,-1 1-1,0-1 0,0 0 0,1 0 0,-1 0 1,0 0-1,1 1 0,1-2 114,0 1-1,-1 0 1,1-1 0,0 1-1,0-1 1,-1 1-1,1-1 1,0 0 0,-1 0-1,1 0 1,-1 0-1,1 0 1,-1 0 0,0 0-1,3-3 1,18-24 536,-14 17-548,60-88 552,2-1-119,-37 55-629,29-33-58,-54 71 309,-7 6-191,0 0 0,0 0 1,0 0-1,0 0 0,0 0 0,0 0 0,0 0 1,0 0-1,0 0 0,0 0 0,-1-1 0,1 1 1,-1 0-1,1-1 0,-1 1 0,1 0 0,-1-1 1,0 1-1,0 0 0,1-1 0,-1 1 0,0-1 1,-1-2-1,0 4-56,0 0 0,0 0 0,0 1 0,0-1 0,1 0 0,-1 0 0,0 1 0,0-1 0,0 1 0,0-1 0,0 1 0,0-1 0,1 1-1,-1-1 1,0 1 0,0 0 0,1-1 0,-1 1 0,0 0 0,1 0 0,-2 1 0,-5 12 12,-1 0-1,2 1 0,0 0 1,1 0-1,-6 29 0,5-11 7,-3 60 0,10-18 54,0-66-1,0 0 0,0 0 0,1-1 0,1 1-1,-1-1 1,6 12 0,-6-17 2,2 6 107,1 1 0,0-1 1,0-1-1,11 13 0,-15-19-77,1 0 1,-1 0-1,1-1 0,0 1 0,0-1 1,0 1-1,0-1 0,0 0 0,0 0 1,0 0-1,0 0 0,1 0 0,-1 0 1,0 0-1,0-1 0,1 0 1,-1 1-1,0-1 0,1 0 0,-1 0 1,1 0-1,-1 0 0,0 0 0,1-1 1,2 0-1,4-2 75,-1-1 0,0 1 0,0-1 0,0-1 0,-1 0 0,0 0 0,0 0 0,0-1 0,0 0 0,-1 0 1,0-1-1,9-12 0,4-8-108,-2-2 0,15-31 0,-25 47 44,18-37-158,32-59-218,-57 109 301,0 0 0,0 0-1,0 0 1,0 0 0,0 0 0,0 0 0,0-1 0,0 1 0,0 0 0,0 0 0,0 0-1,0 0 1,0 0 0,0 0 0,0 0 0,0 0 0,0-1 0,1 1 0,-1 0-1,0 0 1,0 0 0,0 0 0,0 0 0,0 0 0,0 0 0,0 0 0,0 0 0,0 0-1,1 0 1,-1 0 0,0 0 0,0 0 0,0 0 0,0 0 0,0 0 0,0 0-1,0 0 1,1 0 0,-1 0 0,0 0 0,0 0 0,0 0 0,0 0 0,0 0 0,0 0-1,0 0 1,1 0 0,-1 0 0,0 0 0,0 0 0,0 0 0,0 0 0,0 0 0,0 0-1,0 0 1,0 0 0,0 1 0,1-1 0,-1 0 0,0 0 0,0 0 0,0 0-1,0 0 1,3 13-115,-2 16 142,-13 120 593,10-136-552,3 25 681,0-43-626,1-1-1,0 1 1,0 0-1,0 0 1,1 0-1,3-6 1,7-13-21,-3 2-128,44-85-55,-52 104 51,0 0 0,0 1 0,0-1 1,0 1-1,0-1 0,1 1 0,-1 0 0,6-4 0,-7 6 25,-1-1 0,1 1 0,-1 0 1,1-1-1,0 1 0,-1 0 0,1 0 1,0 0-1,-1-1 0,1 1 0,0 0 1,-1 0-1,1 0 0,0 0 0,-1 0 1,1 0-1,0 1 0,-1-1 0,2 0 1,-1 1 1,-1-1 0,1 1 0,0-1 0,0 1 0,-1 0 0,1-1 0,-1 1 0,1 0 0,0 0 0,-1-1 0,1 1 0,-1 0 0,0 0 0,1 0 0,-1 0 0,0-1 0,1 1 0,-1 2 0,9 64-106,-4-29 246,-4-28-141,0-1 0,0 1 0,1-1 0,0 1 0,1-1 0,0 0 0,0 1 0,7 10 0,-9-18 41,0-1-1,-1 0 1,1 1 0,0-1-1,0 0 1,0 1-1,0-1 1,1 0-1,-1 0 1,0 0 0,0 0-1,1 0 1,-1 0-1,0 0 1,1-1 0,-1 1-1,1 0 1,-1-1-1,1 1 1,0-1 0,-1 0-1,1 1 1,-1-1-1,1 0 1,0 0 0,-1 0-1,1 0 1,-1 0-1,1-1 1,0 1-1,-1 0 1,1-1 0,-1 1-1,1-1 1,-1 1-1,1-1 1,-1 0 0,1 0-1,1-1 1,4-3 69,-1-1 0,1 0 1,-1 0-1,0-1 0,8-11 0,156-236 20,-150 219-68,-3 0 1,0-1-1,-3-1 1,13-46-1,-9 9-35,10-90 0,-27 157-30,11-123-7,-12 128-16,0-1-1,0 1 1,0-1-1,0 1 1,-1-1 0,1 1-1,-1-1 1,0 1-1,-1-3 1,2 5 30,0-1-1,0 1 1,0 0-1,0 0 1,0 0 0,0 0-1,0-1 1,0 1-1,0 0 1,-1 0-1,1 0 1,0-1 0,0 1-1,0 0 1,0 0-1,0 0 1,-1 0-1,1 0 1,0 0 0,0-1-1,0 1 1,-1 0-1,1 0 1,0 0-1,0 0 1,0 0 0,-1 0-1,1 0 1,0 0-1,0 0 1,0 0 0,-1 0-1,-4 6-208,-3 13-8,-25 166-287,28-145 448,-29 212 197,29-201-169,2 0 0,3 0 0,9 78 0,-8-116 118,2 0-1,0-1 0,0 0 0,1 1 0,1-1 0,0-1 0,0 1 0,1-1 0,9 13 0,-14-23-60,0 0 0,0 0 0,0 1 0,0-1 0,0 0 1,0 0-1,0 0 0,0-1 0,0 1 0,1 0 0,-1 0 0,0-1 0,1 1 0,-1 0 0,0-1 0,1 0 0,-1 1 0,1-1 0,-1 0 1,1 0-1,-1 1 0,1-1 0,-1 0 0,1-1 0,-1 1 0,1 0 0,-1 0 0,0-1 0,1 1 0,-1 0 0,1-1 0,-1 0 0,0 1 1,1-1-1,-1 0 0,0 0 0,0 1 0,0-1 0,1 0 0,0-1 0,3-4 30,0 1 0,0-1 1,-1 0-1,0 0 0,0-1 0,0 1 1,-1-1-1,4-9 0,6-11-48,32-63 205,7-13-304,-45 88 94,-7 14-6,0 0 0,0-1 0,1 1 0,-1 0 0,1 0 0,-1 0 0,1 0 0,-1 0 0,1 0 0,-1 0 1,1 0-1,0 0 0,0 0 0,0 0 0,-1 0 0,1 0 0,0 1 0,0-1 0,0 0 0,0 1 0,0-1 1,0 0-1,0 1 0,1-1 0,-1 1 0,0 0 0,2-1 0,12-1-76,1 0 0,-1 1-1,1 1 1,20 2 0,-34-2 85,7 1-6,0 0 0,0 0 0,9 3-1,-15-3-1,-1 0 0,1 0 0,-1-1 0,0 2 0,0-1 0,0 0 0,1 0 0,-1 1 0,0-1 0,0 1 0,-1 0 0,1 0 0,0-1 0,-1 1 0,1 0 0,1 3 0,0 1-3,0 1-1,-1-1 0,0 0 1,0 1-1,-1-1 1,0 1-1,1 7 1,-2 49-17,-1-33-65,1-10 108,-1-8-3,1 0 1,1 1-1,-1-1 0,2 0 1,0 0-1,0 0 1,5 14-1,-6-25 1,-1-1-1,0 1 0,0 0 1,1-1-1,-1 1 1,1-1-1,-1 1 1,0 0-1,1-1 0,-1 1 1,1-1-1,-1 1 1,1-1-1,-1 1 1,1-1-1,0 0 0,-1 1 1,1-1-1,0 0 1,-1 1-1,1-1 1,0 0-1,1 1 1,-1-1 0,0 0 0,1 0 1,-1-1-1,1 1 1,-1 0-1,0 0 1,1-1-1,-1 1 0,0-1 1,0 1-1,1-1 1,0 0-1,3-2 44,0-1 0,-1 1 0,1-1 1,-1 0-1,5-6 0,71-100 287,-66 87-338,5-7-39,-1-1 0,18-44 0,-36 75 22,0 0-1,0 0 1,0 0 0,0 0 0,0 0 0,0 0-1,0 0 1,0 0 0,0 0 0,0 0 0,0 0-1,0 0 1,0 0 0,0 0 0,0 1 0,0-1 0,0 0-1,0 0 1,0 0 0,0 0 0,0 0 0,0 0-1,0 0 1,0 0 0,0 0 0,1 0 0,-1 0-1,0 0 1,0 0 0,0 0 0,0 0 0,0 0-1,0 0 1,0 0 0,0 0 0,0 0 0,0 0 0,0 0-1,0 0 1,0 0 0,0 0 0,1 0 0,-1 0-1,0 0 1,0 0 0,0 0 0,0 0 0,0 0-1,0 0 1,0 0 0,0-1 0,1 14-221,0 22 124,-1-31 73,0 17-33,2 47 81,-1-60 9,0 0 0,0-1 0,1 1-1,0-1 1,1 0 0,6 13 0,-9-19-19,3 4 14,-1 0 1,1 0-1,0 0 1,1 0-1,-1-1 1,1 1-1,5 4 1,-8-8-9,0-1 1,-1 1-1,1 0 0,0-1 1,0 0-1,1 1 1,-1-1-1,0 1 0,0-1 1,0 0-1,0 0 0,0 0 1,0 1-1,0-1 1,0 0-1,2-1 0,0 1 21,-1-1-1,0 0 1,0 0-1,0 1 0,0-1 1,0-1-1,0 1 1,0 0-1,0 0 1,-1-1-1,3-1 0,5-7 39,-1 0 0,0-1-1,-1 0 1,0-1 0,-1 0-1,7-15 1,-2 3-70,4-7 33,-10 19-61,0 0 0,1 0 1,0 1-1,1 0 1,0 0-1,1 1 1,15-16-1,-23 26 23,0 0 0,0-1 0,1 1 0,-1 0 0,0 0-1,0-1 1,0 1 0,1 0 0,-1 0 0,0 0 0,0 0 0,1-1 0,-1 1 0,0 0 0,1 0-1,-1 0 1,0 0 0,0 0 0,1 0 0,-1 0 0,0 0 0,1 0 0,-1 0 0,0 0 0,1 0 0,-1 0-1,0 0 1,0 0 0,1 0 0,-1 0 0,0 0 0,1 1 0,-1-1 0,0 0 0,0 0 0,1 0-1,-1 0 1,0 0 0,0 1 0,1-1 0,-1 0 0,0 0 0,0 1 0,0-1 0,0 0 0,1 0-1,-1 1 1,0-1 0,0 0 0,0 0 0,0 1 0,0-1 0,0 0 0,0 1 0,1-1 0,-1 0-1,0 0 1,0 1 0,0-1 0,0 0 0,-1 1 0,1-1 0,0 1 0,1 27-73,-1-21 41,-2 38 49,-2 0 0,-12 55-1,13-88 129,-1 26 0,4-38-131,0 1 1,0-1-1,1 0 1,-1 0-1,0 0 1,0 0-1,0 0 1,0 0-1,0 0 1,0 0-1,0 0 1,0 0-1,0 1 1,0-1-1,0 0 1,1 0-1,-1 0 1,0 0 0,0 0-1,0 0 1,0 0-1,0 0 1,0 0-1,0 0 1,0 0-1,1 0 1,-1 0-1,0 0 1,0 0-1,0 0 1,0 0-1,0 0 1,0 0-1,0 0 1,1 0-1,-1 0 1,0 0-1,0 0 1,0 0-1,0 0 1,0 0-1,0 0 1,0-1-1,0 1 1,1 0-1,-1 0 1,0 0-1,0 0 1,0 0-1,0 0 1,0 0 0,0 0-1,0 0 1,0-1-1,0 1 1,0 0-1,0 0 1,0 0-1,0 0 1,0 0-1,0 0 1,27-48 456,-10 18-470,1 0-1,38-46 0,-51 70-11,9-11-26,24-20 0,-34 33-6,0 1 1,1 0-1,-1-1 0,1 2 0,0-1 0,0 0 1,0 1-1,0 0 0,0 0 0,1 0 0,5 0 1,-9 2 36,-1-1 1,0 1-1,0 0 1,1 0-1,-1 0 1,0 1-1,0-1 1,1 0-1,-1 0 1,0 1-1,0-1 1,0 1-1,1-1 1,-1 1-1,0-1 1,0 1-1,0 0 0,0 0 1,0-1-1,0 1 1,0 0-1,0 0 1,-1 0-1,1 0 1,0 0-1,1 2 1,0 2-15,0 0-1,0 0 1,0 0 0,-1 0-1,1 5 1,0-1 20,11 53 94,-9-35-159,12 35 1,-11-44 78,-4-12 37,1 0 0,-1 0 0,2 0 0,-1 0 0,1 0 0,-1-1 0,1 1 0,1-1 0,6 9 0,-10-13-33,1-1 1,0 1-1,0-1 0,0 1 0,-1 0 0,1-1 0,0 1 0,0-1 0,0 0 0,0 1 0,0-1 1,0 0-1,0 1 0,0-1 0,0 0 0,0 0 0,0 0 0,0 0 0,0 0 0,0 0 0,0 0 1,0 0-1,0-1 0,0 1 0,0 0 0,0 0 0,0-1 0,0 1 0,0-1 0,0 1 1,0-1-1,0 0 0,3-2 41,-1 0 1,0 0-1,0 0 0,0 0 1,5-7-1,9-20 66,0 0 1,-2-1-1,19-56 0,-6 15-116,-16 46-108,-9 21-15,0 0 0,0 0 0,-1 0 1,0-1-1,0 1 0,2-12 0,0 35 83,-1 0 0,0 0 0,-2 0 0,0 0 0,-3 27-1,2-5-32,1 16 26,0-24 208,-1 0 0,-8 63 0,7-86 72,0-8-35,0-3 6,-5-7 34,1 0-205,1 1 0,0-1 0,0 0 0,-3-16 0,-4-10 67,9 25-94,1 8-48,1-1 0,0 1 0,-1 0 0,1 0 0,-1-1 0,0 1 1,0 0-1,-1-4 0,16 49-633,-13-40 678,1 0 0,-1 0 1,1-1-1,0 1 0,0 0 1,0-1-1,0 1 0,0-1 1,0 0-1,0 0 0,1 1 1,-1-2-1,1 1 0,0 0 0,0 0 1,-1-1-1,1 0 0,0 1 1,0-1-1,0 0 0,1-1 1,-1 1-1,0 0 0,0-1 1,0 0-1,5 0 0,-2-1 1,1 0 1,0-1-1,-1 0 0,1-1 0,-1 1 0,1-1 0,-1 0 0,0-1 1,0 0-1,5-4 0,8-8 130,26-27 0,-27 24-106,46-49-47,32-30 91,-83 83-135,-11 12 37,0 1-1,0 0 1,0 0-1,0 0 0,0 0 1,0 0-1,0 0 1,5-2-1,-7 4 18,0 0 0,0 0 0,0 0 0,0 0 0,1 0 0,-1 0 0,0 0 0,0 0 0,0 0 0,0 0 0,0 0 0,0 0 0,0 1 0,0-1 0,0 0 0,0 0 0,0 0 0,0 0 0,1 0 0,-1 0 0,0 0 0,0 0 0,0 0 0,0 0 0,0 0 0,0 0 0,0 1 0,0-1 0,0 0 0,0 0 0,0 0 0,0 0 0,0 0 0,0 0 0,0 0 0,0 0 0,0 0 0,0 1 0,0-1 0,0 0 0,0 0 0,0 0 0,0 0 0,0 0 0,0 0 0,0 0 0,0 0 0,0 0 0,0 0 0,0 0 0,-1 1 0,1-1 0,0 0-1,0 0 1,0 0 0,0 0 0,0 1-24,-10 34-52,-9 50 0,17-66 114,0-1 1,1 1 0,1-1 0,4 34 0,-3-48-19,0 1-1,0 0 1,1-1 0,-1 1 0,1 0 0,0-1 0,0 0-1,0 0 1,1 1 0,0-1 0,-1-1 0,7 7 0,-7-8 13,0 0 0,0-1 0,-1 0 0,1 1 0,1-1 0,-1 0 0,0 0 0,0 0 0,0 0 0,0-1 1,1 1-1,-1 0 0,0-1 0,1 0 0,-1 1 0,0-1 0,1 0 0,-1 0 0,0 0 0,1-1 0,-1 1 0,0-1 1,1 1-1,-1-1 0,0 0 0,0 0 0,0 0 0,3-1 0,4-4 35,0 1 1,-1-1-1,1-1 1,11-11-1,30-37 52,-29 31-97,31-36-63,27-28-90,-53 68 97,-12 11-130,-5 2 234,-12 12-80,-13 18-29,14-18 18,-32 82-146,30-75 180,1 1-1,0 0 1,0 0-1,-1 26 1,4-31 22,1 0 1,0 0 0,0 0-1,0 0 1,1 0 0,0-1-1,4 9 1,-6-15-16,1 0-1,-1 0 1,1 0 0,-1-1 0,1 1-1,-1 0 1,1 0 0,0-1 0,-1 1-1,1-1 1,0 1 0,0-1 0,-1 1-1,1-1 1,0 1 0,0-1 0,0 1-1,0-1 1,0 0 0,-1 0 0,1 0-1,0 1 1,0-1 0,0 0 0,0 0-1,0 0 1,0 0 0,0 0 0,0-1-1,0 1 1,0 0 0,0 0 0,-1-1-1,1 1 1,0 0 0,0-1 0,1 0-1,4-2-21,1 0 0,-1-1-1,10-6 1,-14 8 52,29-20-60,103-70 435,-92 58-1529,-52 49-8133,0-7 7162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23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2281 1056,'0'0'2251,"0"16"-513,-5-23 3841,2 0-5247,0-1 0,0 1 0,1-1 1,0 1-1,0-1 0,-1-15 0,-1-3-39,0 1-60,2-1-1,2-48 1,1 23-120,0 26-12,9-44 0,-3 20 76,-2 22-119,1 0 1,2 0 0,0 0-1,2 1 1,1 0 0,1 0-1,1 2 1,1-1 0,1 2-1,23-28 1,87-125-6,-59 83 38,-55 77 79,-11 14-156,1 1 0,0-1 1,0 0-1,0 1 0,0 0 0,0-1 0,0 1 0,0 0 1,0-1-1,1 1 0,-1 0 0,1 0 0,-1 0 0,0 0 0,1 0 1,0 0-1,-1 1 0,1-1 0,2 0 0,-2 0 1,0 0-1,-1 1 0,1-1 0,0 1 1,0 0-1,0 0 0,0-1 1,0 1-1,0 1 0,3-1 1,-4 1-1,0-1 1,0 1-1,1 0 1,-1-1-1,0 1 0,0 0 1,0 0-1,-1 0 1,1 0-1,0 0 1,0 0-1,0 0 1,-1 0-1,1 0 0,0 0 1,-1 1-1,1-1 1,0 2-1,10 30 198,13 56 0,-20-72-183,78 430 729,-68-360-559,3-1 0,51 146 0,-35-141-131,48 118 346,-63-170-225,1 0 0,2-2 0,31 42-1,-44-69-93,0 0 0,1 0-1,0-1 1,1 0 0,0 0 0,0-1-1,21 12 1,-27-18-39,0 0 1,1 0 0,-1-1-1,1 1 1,0-1-1,-1 0 1,1 0-1,0 0 1,0-1-1,6 0 1,-8 0-13,1 0 0,0-1 0,-1 0 0,1 0 0,-1 0 1,1 0-1,-1-1 0,0 1 0,1-1 0,-1 0 0,0 0 0,0 0 0,0 0 0,0-1 1,2-2-1,1-2 16,0-1-1,0 0 1,-1 0 0,0 0 0,-1 0 0,0-1 0,0 1 0,5-19-1,14-79 82,-19 82-58,16-77 89,13-82-13,-28 126-73,-4-85-1,-2 64-64,11-204-149,-1 206 76,19-74-1,-16 103-43,2 0-1,32-69 0,-43 107 22,1 1 0,1 0 0,0 0 0,0 1 0,0 0 0,9-9 0,-12 14 57,0 0 1,0 0-1,0 0 1,0 1 0,1-1-1,-1 1 1,1-1-1,-1 1 1,1 0-1,-1 0 1,1 0 0,0 0-1,-1 1 1,1-1-1,0 1 1,0-1-1,-1 1 1,1 0 0,0 0-1,0 0 1,0 1-1,-1-1 1,5 2-1,-1-1 3,-2 1 0,1 1 0,0-1 0,0 1 0,-1 0-1,1 0 1,-1 0 0,0 1 0,0-1 0,0 1 0,6 8 0,1 4-50,19 32 1,-28-43 54,20 37 122,-3 1 0,22 69 0,-30-74 91,9 66-1,-5 40 101,-10-93-157,-5-45-135,7 69 250,29 132 0,-20-141-197,9 33 197,12 45 395,-24-83-336,41 107 0,-49-155-274,1 0 1,0 0-1,1-1 0,1 0 0,0-1 1,0 1-1,1-2 0,15 15 0,-5-9 65,37 25 0,-45-34-124,1 0-1,0-1 1,1-1-1,24 8 1,-18-9 96,0 1 1,0-2-1,20 1 0,-30-4-34,0 0 0,1 0 0,-1-1 0,0 0 0,0-1 0,0 0-1,0 0 1,11-5 0,-15 5-26,-1-1-1,1 1 1,-1-1 0,0 0-1,1 0 1,-1-1-1,-1 1 1,1-1-1,0 0 1,-1 0 0,0 0-1,0-1 1,4-6-1,0-4 51,-1 0 0,9-29-1,-15 43-67,10-35 43,-1 0 0,-3-1 0,0 1 0,-3-1 0,-1 0 0,-3-44 0,1 70-38,-13-181 145,-19-68-245,2-43 95,27 252-50,7-67-1,12-5-110,-7 68 136,19-78-289,-23 114 247,1 0 0,1 0 0,1 1 0,19-33 1,-20 40 51,-2 3-17,0 0 1,0 0 0,9-8 0,-13 15 22,0-1 0,1 1 0,-1 0 0,1-1 0,0 1 0,-1 0 0,1 0 0,0 0 0,0 0 1,-1 0-1,1 1 0,0-1 0,0 0 0,0 1 0,0 0 0,0-1 0,0 1 0,0 0 0,0 0 0,3 0 0,-3 1 3,0 0-1,0-1 1,-1 1-1,1 0 1,0 0-1,-1 0 1,1 1-1,0-1 1,-1 0-1,0 0 1,1 1-1,-1-1 1,0 1-1,1 0 1,-1-1-1,0 1 1,0 0-1,-1-1 1,1 1-1,0 0 1,0 0-1,0 2 1,1 2 14,6 18-23,0 0 0,-2 0 0,-1 1 0,3 29 0,-3-18 1,5 36-18,35 192-143,-5-39 278,14 67-40,-42-247-40,1 0 0,2-2 0,29 58 0,-35-79 8,-1 0 0,7 26 0,2 7 37,12 34 226,-18-62-366,21 36 1,-16-29 57,-14-29 12,0 0-1,0 0 1,0 0-1,1 0 1,0 0-1,0-1 0,0 1 1,0-1-1,8 8 1,-10-12 82,-1 0 14,1 0-96,-1 0-1,0 0 1,0 0 0,1 0 0,-1 0-1,0 0 1,0 0 0,1 0-1,-1 0 1,0 0 0,0 0 0,1 0-1,-1 0 1,0 0 0,0 0 0,0 1-1,1-1 1,-1 0 0,0 0 0,0 0-1,1 0 1,-1 0 0,0 1-1,0-1 1,0 0 0,0 0 0,1 0-1,-1 0 1,0 1 0,0-1 0,0 0-1,0 0 1,0 1 0,0-1-1,1 0 1,1 1-13,0-1 0,0 1 0,0-1 0,0 0 0,1 0 0,-1 0-1,0 0 1,4-1 0,-2 1 11,-1 0 27,1 0 0,-1 0 0,0-1 1,1 1-1,-1-1 0,0 0 1,0 0-1,0 0 0,1 0 1,-1-1-1,0 1 0,3-3 1,5-5 139,-8 7-174,0 0 0,-1 0 0,0 0 1,1-1-1,-1 1 0,3-5 1,10-9 308,-11 13-287,-1 0 0,0 0 0,0-1 0,0 0 0,2-3 1,2-8 82,-1 0 1,0 0-1,-2-1 1,4-16-1,-2 10-212,2-25 175,-7 36 24,0 0-1,1 0 1,1 1 0,4-15-1,-4 16-41,0 0 0,-1 0 0,0-1 0,0-11 0,0 10-4,-1 0 1,6-19-1,-5 22-13,0 0 0,0 0 0,-1-11 0,0 11-4,0-1 0,4-16-1,0 8-107,3-33 0,-3 19 101,0 9 21,9-26 0,7-37-74,-12 59 30,1 1 1,1 0-1,18-30 0,2-5 151,-14 35-222,0 1-1,1 0 0,42-41 1,39-13 425,-63 52-382,49-46 0,-51 35 24,36-51 1,-55 66 18,16-32 0,-20 33-120,23-33 0,-23 40 139,1 1 0,0-1 1,1 2-1,1 0 0,0 0 1,1 2-1,0 0 0,21-11 0,-7 7-67,1 1 0,0 2 0,58-14 0,142-21 77,270-36-61,-323 58 128,217-2-210,-294 23 47,-83 2 64,264-1-42,-51 8 56,120 7 186,-240-2-284,114 5 158,-193-15-89,458 7-129,-376-8 74,373 16 130,-164 21-263,-285-33 210,-1 2-1,-1 2 0,1 1 1,-1 2-1,-1 1 0,0 2 1,58 32-1,-29-3-61,14 8 201,-24-25-214,2-3 0,71 21 0,-16-6 130,66 25 82,-135-47-203,17 4 108,311 57-145,-277-65 130,-48-7-36,0 2 0,73 21 0,-52-10-3,1-2-1,70 7 1,69 16 23,-152-24-23,73 29 0,110 38 120,-81-32-331,150 86 448,-232-100-218,173 65-171,8-19 126,-145-49-4,273 68-57,-98-30 147,0-5-102,4-16 95,135 1 102,-414-50-146,252 22 67,-214-17-156,77 13 48,-42-4 39,0-5 0,1-2 0,0-5 1,0-3-1,93-11 0,117-42-59,-200 34-24,5-4 185,134-49 0,-108 34-180,131-23-1,-124 32 199,-82 18-76,79-22-86,89-22-84,-48 15 9,-121 27 158,0-2 0,-1-1 0,63-33 0,30-43-176,-6 4 395,188-71-539,-258 130 451,262-106-113,-322 133-67,222-81-45,-197 70 56,0-2-1,-1-1 1,-1-1 0,0-2-1,37-33 1,-8-4 10,-31 30 12,0 1 1,52-38-1,-17 25-95,70-33 0,71-23 37,-116 56 71,112-47-77,24-11-67,-152 62 162,73-48 0,-60 31-119,4 3 0,1 4 0,157-55 0,-238 97 54,215-67 191,-160 54-154,102-24-86,-36 17 41,161-34 84,-54 3-241,119-32 323,-128 23-196,-1 20-16,-36 26-8,-138 15 32,88 9 0,470 95-53,-206-28 187,-246-50-23,81 23-151,10 1 48,-237-48 24,163 31 0,-121-20 0,65 23 0,-77-17-33,-1 1-1,0 2 0,58 42 1,-38-23 39,132 78 50,147 102-32,-234-147-92,-45-34 19,65 58 1,140 145-3115,-240-220 1063,28 20 0,-42-35 1179,0-1 1,0 0-1,0 0 0,1-1 1,0 0-1,15 4 0,6-6-1367,2-5-1818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25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5 640,'-2'-3'18,"2"3"19,0 0 0,0 0 0,0 0 0,0 0 0,0 0 0,0 0 0,0 0-1,0 0 1,1 0 0,-1 0 0,0 0 0,0 0 0,0 0 0,0-1 0,0 1 0,0 0 0,0 0-1,0 0 1,-1 0 0,1 0 0,0 0 0,0 0 0,0 0 0,0 0 0,0 0 0,0 0-1,0 0 1,0 0 37,0 0-37,10 1 993,-10-1-715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3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1160 2560,'0'0'18,"0"0"0,0 0 0,0 0 0,0 0 0,0-1 0,0 1 0,0 0 0,0 0 0,0 0 0,0 0 0,0 0 0,0 0 0,0 0 0,0 0 0,0 0 0,0 0 0,0 0 0,0 0 0,0-1 0,0 1 0,0 0 0,0-6 5863,18 5-5460,-4-1-311,0 0-1,1 1 0,-1 1 1,20 1-1,1 0 11,42-1 177,203 8 286,-126 0-11,-62-5-93,160-1-130,-137-3-266,79 9 285,126-1 522,-270-7-815,77 6 17,-78-2 26,0-2 1,55-5 0,302-25 398,-345 26-420,131-11-44,195-18 217,-163 17 132,116-28 18,-204 24-158,-35 4-388,366-36 87,457-2 919,-525 24-752,5 36 0,-112 6 63,-70-4-302,138-5 932,-223-6-714,787 1 1391,-801-6-1297,128-21 1,-197 20-135,349-57 359,-30 8-235,-118 20 88,283-25 190,-367 46-371,56-4-95,180 6 163,-270 7-191,127-3 114,-162 9 44,319-5-229,49 1 443,-297 4-518,283 20 406,-180-4-223,67 8 40,-38-3 174,-2-21-145,-135-1-154,315-7 116,-175 5 148,167 2-190,-39-9 19,-171 0-61,-93 0 6,-27 1 208,-76 6-64,381-23-452,-105 5 451,-26 2-158,-1-1 109,659-43-96,-839 56 38,81-2-24,-15 5 66,116-1-235,640 9 325,-522-39-229,-243 20 132,-10 2-29,-98 3 1,81-12 43,60-9 154,78-14-229,208-47-264,-276 53 312,100-14 16,128 1 141,-122 26-313,-117 12 56,483 1 87,-552 12-74,68 4 126,45 32-436,-266-34 212,0 0 0,-1 0 1,1-1-1,0 0 0,0 0 1,0-1-1,5 0 0,17-8-3583,-27 9 3529,1 0-1,-1-1 0,1 1 1,0 0-1,-1-1 0,1 1 0,-1 0 1,0-1-1,1 1 0,-1-1 0,1 1 1,-1 0-1,0-1 0,1 1 1,-1-1-1,0 1 0,1-1 0,-1 0 1,0 1-1,0-1 0,1 1 0,-1-1 1,0 0-1,0 1 0,0-1 1,0 1-1,0-1 0,0 0 0,0 1 1,0-1-1,0 1 0,0-1 0,0 0 1,-1 1-1,1-1 0,0 1 1,0-1-1,-1 1 0,1-2 0,-14-10-4466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3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77 2080,'0'0'667,"-8"5"591,-3 10 1868,10-14-2945,0 0 0,0 0 0,0 0 0,0 1 0,0-1 0,-1-1 0,1 1 0,0 0 0,0 0 0,-1 0-1,1-1 1,-1 1 0,1-1 0,-2 2 0,-17-11 1104,-45-21-327,-89-27-1,137 52-907,12 3-47,0 0 0,0 1 0,0 0-1,0 0 1,0 0 0,0 0-1,0 1 1,0 0 0,0 0-1,-6 1 1,7 0-23,0-1-26,-17 0-85,30 0 226,0 1 1,0 1-1,10 3 1,10 1 114,262 67 568,-263-69-593,-24-3-120,0-1 1,-1 0-1,1 1 0,0 0 1,-1 0-1,1 0 1,0 0-1,6 4 1,-11-3-34,0 0 0,1 0 0,-1 0 0,0 0 0,-1-1 0,1 1 0,-3 3 0,-38 36 50,-2-1 1,-61 42-1,-24 21 455,123-99-522,2 0-90,0-1 1,0 1-1,0 0 1,0 0-1,1 0 0,0 0 1,-6 9-1,9-12-33,0-1 0,0 1 0,0 0-1,0-1 1,0 1 0,0-1 0,0 1-1,0-1 1,0 1 0,0-1 0,0 1 0,0 0-1,0-1 1,0 1 0,1-1 0,-1 1-1,0-1 1,0 1 0,1-1 0,-1 1 0,0-1-1,1 1 1,-1-1 0,0 0 0,1 1-1,-1-1 1,0 0 0,1 1 0,-1-1 0,1 0-1,-1 1 1,1-1 0,0 1 0,16 4-2698,-15-5 2196,0-1 1,0 1-1,0 0 0,0-1 1,0 0-1,0 1 1,3-3-1,-5 3 602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3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5312,'1'-11'459,"-1"3"-118,1 1-1,0-1 1,0 0-1,1 1 0,0-1 1,4-10-1,1 6 494,-5 9-481,0 0 0,0 0 1,0 0-1,-1 0 0,0 0 1,1-1-1,-1 1 0,-1 0 1,1-1-1,0-3 0,-6 320 1429,10-217 612,0-105-778,37-188-538,-12 42-1111,-30 153 29,12-46-271,25-67 0,-36 114 266,-1 0 0,0 0 0,1 1 1,-1-1-1,1 0 0,-1 0 0,1 1 0,-1-1 0,1 1 1,-1-1-1,1 0 0,0 1 0,-1-1 0,1 1 1,0 0-1,0-1 0,-1 1 0,1-1 0,0 1 1,0 0-1,0 0 0,0-1 0,1 1-5,0 0 0,0 0 0,0 0-1,0 0 1,0 0 0,0 1 0,0-1 0,0 0-1,2 2 1,3 1 2,0 0 0,0 0 0,-1 1 0,8 5-1,14 8-1935,1 0 0,41 17 0,-46-23-79,8 5-3765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4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 2496,'3'-4'627,"-3"3"-349,1 0-1,0 0 1,-1 0-1,1 0 1,-1 0-1,1 0 1,-1 0-1,0 0 1,1 0-1,-1-2 1,3-1 649,-3 4-882,0 0 0,0 0 0,0 0 0,0 0 0,1 0 0,-1 0 0,0 0 0,0 0 0,0 0 0,0 0 0,0-1-1,0 1 1,0 0 0,1 0 0,-1 0 0,0 0 0,0 0 0,0 0 0,0 0 0,0-1 0,0 1 0,0 0 0,0 0 0,0 0-1,0 0 1,0 0 0,0 0 0,0-1 0,0 1 0,0 0 0,0 0 0,0 0 0,0 0 0,0 0 0,0-1 0,0 1-1,0 0 1,-1-7 648,-3 7 191,0 0-615,3 1-326,1-1 42,0 1-1,-1-1 1,1 0-1,0 1 0,-1-1 1,1 0-1,0 1 1,-1-1-1,1 1 1,0-1-1,-1 1 1,1-1-1,0 0 1,0 1-1,0-1 1,0 1-1,-1-1 0,1 1 1,0-1-1,0 1 1,0-1-1,0 1 1,0-1-1,0 1 1,0-1-1,0 1 1,1-1-1,-1 1 1,0 0-1,1 2 95,0 0 0,-1 0-1,1 1 1,-1-1 0,0 0 0,0 0 0,0 0 0,-1 6-1,0 2 242,0 93 1037,3 116-308,3-160-976,2 59 264,2 41 549,1-23-465,-16 46 448,1-52-133,4-77-597,1-31-18,-1 0-1,-8 46 1,7-58-14,1 0-1,0 1 1,1 10-1,-2 21 204,-1-23-246,2-1 0,0 39 0,3 54 356,-3-61-258,-6 136 280,3-55-100,-1-50-110,3-51-140,1 46 0,3 59 80,1-3 13,-2 23 114,-1-88-81,-4-14-97,3-37-113,0 0 0,1 20-1,1-9 3,-4 46 0,0 15 253,5 126 497,-3-114-251,2-95-547,2-6-1938,5-10-3302,-5 6 4224,13-11-2647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5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1664,'0'0'528,"1"-2"-325,11-17 1188,-9 16-993,-1-1 0,0 1 0,1-1 0,-2 1 0,1-1 0,0 0 0,1-6 0,2-2 400,-4 9-708,0 0 1,0 0-1,0 0 0,-1 0 0,1 0 1,0-3-1,3-5 1186,-1 10 484,-2 11 729,-1-6-2256,1 0 1,-1 1-1,1-1 1,2 7 0,3 16 561,-5 95 1483,1 16-482,0-120-1642,0 0-1,1 0 1,1 0-1,8 22 1,-10-40 162,0-5-72,1-13 76,-1-3-217,-1-1 1,-1 1-1,-1 0 0,-6-36 1,0 21 32,-23-67 0,28 97-68,2 6-73,0-1 0,0 1 0,0-1 1,0 1-1,-1 0 0,1-1 0,0 1 0,0-1 1,0 1-1,-1-1 0,1 1 0,0 0 0,0-1 0,-1 1 1,1 0-1,0-1 0,-1 1 0,1 0 0,0-1 1,-1 1-1,1 0 0,-1 0 0,0-1 0,1 1-6,0 0 0,0 0 0,-1 0-1,1 0 1,0 0 0,0 1 0,-1-1-1,1 0 1,0 0 0,0 0 0,-1 0-1,1 0 1,0 1 0,0-1 0,0 0 0,0 0-1,-1 0 1,1 1 0,0-1 0,0 0-1,0 0 1,0 0 0,0 1 0,0-1-1,0 0 1,-1 0 0,1 1 0,0-1-1,0 0 1,0 0 0,0 1 0,0-1 0,-2 12-97,2-10 80,-2 8 0,0 0 0,1 1 1,0-1-1,1 1 0,0-1 1,1 1-1,0-1 1,0 0-1,1 1 0,5 16 1,1-11-395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5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86 1568,'-9'2'814,"-1"-3"862,10 1-1548,-1-1-1,0 0 1,0 1 0,1-1-1,-1 0 1,1 0 0,-1 0-1,0 1 1,1-1 0,-1 0-1,1 0 1,0 0-1,-1-2 1,-6-6 1430,7 9-1430,-1 0-1,1-1 1,-1 1-1,1 0 1,-1-1 0,1 1-1,0 0 1,-1-1 0,1 1-1,-1-1 1,1 1-1,0-1 1,0 1 0,-1-1-1,1 1 1,0-1 0,0 1-1,0-1 1,-1 1-1,1-1 1,0 1 0,0-1-1,0 1 1,0-1 0,0 1-1,0-1 1,0 1-1,0-1 1,1 0 0,-1 1-99,-1 0 1,1 0-1,0 0 1,0 0-1,0 0 1,0 0-1,0 0 1,0 0-1,0 0 1,0 0-1,-1 0 1,1 0-1,0 0 1,0 0-1,0 0 1,0 0 0,0 0-1,0-1 1,0 1-1,0 0 1,0 0-1,-1 0 1,1 0-1,0 0 1,0 0-1,0 0 1,0 0-1,0 0 1,0 0-1,0 0 1,0 0-1,0-1 1,0 1-1,0 0 1,0 0-1,0 0 1,0 0-1,0 0 1,0 0 0,0 0-1,0 0 1,0-1-1,0 1 1,0 0-1,0 0 1,0 0-1,0 0 1,0 0-1,0 0 1,0 0-1,0 0 1,0-1-1,0 1 1,0 0-1,0 0 1,0 0-1,0 0 1,0 0-1,0 0 1,0 0-1,1 0 1,-1 0 0,0 0-1,0 0 1,0 0-1,0 0 1,0-1-1,0 1 1,0 0-1,-8 1 1243,8 0-1235,-1 0 0,0-1 0,0 1-1,1 0 1,-1-1 0,0 1 0,1 0 0,-1 0-1,0 0 1,1 0 0,-1 0 0,1 0-1,0-1 1,-1 1 0,1 0 0,0 0 0,-1 2-1,-2 21 285,2-12-125,0 5-49,1 1 0,0-1-1,4 26 1,-1-13-25,-1-7-10,45 374 464,-41-362-564,-4-16 153,2-1 0,0 0 0,10 25 0,-9-28 294,-4-14-33,-2-6 897,-1 1-1199,0-1-1,1 0 1,-1-1-1,1 1 1,1 0 0,-1 0-1,0-7 1,-1-11-57,-4-10 6,3 0 0,0-53 0,6-83-4,-2 129-105,2 0 1,11-56-1,-8 71 132,2 1-1,11-26 0,-12 32 3,-3 7-139,1 0 0,0 0 0,1 1 0,10-16 0,-13 23 47,-1 0 0,0 0 0,1 0 0,0 1 0,-1 0 0,1-1 0,0 1 0,0 0 0,0 0 0,1 0 0,-1 1 0,0-1 0,1 1 0,-1 0 0,1 0 0,-1 0 0,1 0 0,-1 1 0,7-1 0,-4 1-18,0 1-1,0 0 1,0 0-1,0 0 1,0 1-1,0 0 1,-1 0-1,1 1 1,0-1-1,-1 1 1,5 4-1,-7-6 19,0 1 1,-1 0-1,1 0 0,-1 0 0,0 0 1,0 0-1,0 1 0,0-1 0,0 1 1,0-1-1,0 1 0,-1 0 0,0-1 1,1 1-1,-1 0 0,0 0 0,0 0 1,-1 0-1,1 0 0,-1 0 0,1 0 1,-1 0-1,0 5 0,-1-1 16,-1-1-1,1 0 1,-1 0-1,0-1 1,-1 1-1,-4 8 1,-23 33 265,14-24-112,-11 14-117,-1-1 0,-36 34-1,33-37-38,26-27-51,0 0-1,0 1 0,0 0 0,0 0 0,1 0 0,1 0 1,-5 9-1,7-12 15,0-1 1,0 1-1,0-1 0,1 1 1,-1 0-1,1 0 1,0-1-1,0 1 0,0 0 1,0-1-1,1 1 0,-1 0 1,1-1-1,0 1 1,0-1-1,1 1 0,-1-1 1,3 5-1,6 6 163,0 0-1,2-1 1,19 19 0,-19-21 55,92 86 745,-87-83-819,1-1-1,1-1 1,0 0-1,28 12 1,-11-12-3347,-18-9 1263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4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 4064,'2'-3'3795,"-4"15"-2390,-4-3-1053,0 0 0,0 0 1,-1-1-1,0 0 1,-12 9-1,9-7-95,0 1 0,-9 11 0,0 8-65,1 1 0,2 0 0,1 1 0,1 1 0,1 1 0,3 0 0,0 0 0,3 1 0,-5 36 0,10-54-111,1 0 0,0 0 1,2 0-1,-1 0 0,2 0 0,0 0 1,2 0-1,-1 0 0,2-1 0,0 0 0,1 0 1,10 19-1,-12-28 10,1-1 0,-1 1 0,1-1 0,1 0 0,-1-1 0,1 1 1,0-1-1,0 0 0,0-1 0,14 8 0,4 0 400,46 17 0,-66-27-401,0-1 0,0 0 1,0 0-1,0 0 0,0 0 0,1-1 1,-1 1-1,0-1 0,1 0 0,-1-1 1,0 1-1,8-2 0,-1-8-5408,-8 6 3548,5-3-528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4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5 227 4736,'-4'-9'2076,"5"14"1186,6 16-1166,-1 18-1282,10 44 1620,-17-87 830,-5-25-2865,1 9-259,2-1 38,-1-40-1,2 23-202,1 21 12,0 0-1,2 0 0,-1 0 1,2 0-1,0 0 0,8-26 0,-9 40 13,0 0 0,1 1 0,0-1 0,-1 0 0,1 0 0,0 1 0,0-1 0,1 1 0,-1-1 0,0 1 0,1 0 0,0 0 0,-1 0 0,1 0 0,0 1 0,0-1 0,0 1 0,0-1 0,0 1 0,0 0 0,0 0 0,0 1 0,1-1 0,-1 1-1,0-1 1,1 1 0,-1 0 0,0 0 0,0 1 0,1-1 0,-1 1 0,0-1 0,0 1 0,1 0 0,3 2 0,-6-2 10,0-1-1,0 0 1,0 1 0,-1-1-1,1 1 1,0 0-1,-1-1 1,1 1 0,0-1-1,-1 1 1,1 0-1,0 0 1,-1-1 0,1 1-1,-1 0 1,1 1-1,10 14 358,-10-16-723,26-11-16560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0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15 4896,'-32'-15'2208,"29"15"-1920,-2 0 64,0 0-32,10 0-192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0:4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4736,'2'0'327,"0"-1"0,1 1 0,-1 0 0,0 0 1,0 0-1,0 0 0,1 0 0,-1 0 0,0 1 0,0-1 1,0 1-1,4 1 0,28 12 1399,-28-11-1503,22 10 667,73 37 1176,-84-40-1625,0 1 0,0 1 0,23 21 0,-33-26-302,-1 1 0,1 0 0,-2 0 0,1 0 0,-1 1 0,-1 0 0,1 0 0,-2 0 0,1 1 0,-1-1 0,0 1 0,-1 0 0,0 0 0,0 16 0,0 9 183,-2 0 0,-9 64 0,5-66-69,-3 0 1,-17 53-1,-34 58-2731,41-110-3324,11-24 2634,-3 10-1173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1:1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319 145 4800,'3'-6'11706,"0"-11"-8981,-1-21-2901,-2 1 806,-6 14 340,-4 3-1044,9 16 147,0 5-103,-3 0 72,5 14-129,0 0 0,7 28 0,22 60 60,73 165 0,-98-259 23,2 6 82,0 0 0,-1 0 0,5 20 0,-10-30-39,0-1 1,0 1 0,0 0 0,-1 0 0,0-1-1,0 1 1,0 0 0,-1 0 0,0 0 0,0-1-1,0 1 1,0 0 0,-1-1 0,1 1 0,-5 6-1,2-4 27,-1-1 0,0 0-1,0 0 1,0-1 0,-1 1-1,1-1 1,-1-1 0,0 1-1,-1-1 1,1 0 0,-1 0-1,0-1 1,-8 4 0,-13 3 5,-1-2 0,-31 6 0,18-4-4,-32 7 26,-47 12-84,119-28-67,-16 4 87,18-4-59,-1-1 1,0 0-1,1 0 1,-1 0-1,0 1 0,1-1 1,-1 0-1,1 1 0,-1-1 1,1 1-1,-1-1 1,1 0-1,-1 1 0,1-1 1,-1 1-1,1-1 0,-1 1 1,1 0-1,0-1 1,-1 2-1,1-2-64,0 0-1,0 0 1,0 0 0,0 1 0,0-1-1,1 0 1,-1 0 0,0 0-1,0 0 1,0 0 0,0 1 0,0-1-1,0 0 1,1 0 0,-1 0-1,0 0 1,0 0 0,0 0 0,0 0-1,0 1 1,1-1 0,-1 0-1,0 0 1,0 0 0,0 0 0,1 0-1,-1 0 1,0 0 0,0 0-1,0 0 1,0 0 0,1 0 0,-1 0-1,0 0 1,0 0 0,0 0-1,1 0 1,-1 0 0,0-1 0,0 1-1,0 0 1,0 0 0,1 0-1,9-4-2005,-9 3 1325,44-23-7134,-15 8 4480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1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97 2560,'0'-1'358,"1"0"0,-1 0 0,1 0 0,-1-1 0,1 1 0,-1 0 0,0 0 0,0 0 0,0 0 0,0 0 0,0-2 1,0-2 2853,0 4-2955,0-1 1,-1 1-1,1-1 1,-1 0-1,1 1 0,-1-1 1,0 1-1,1-1 1,-1 1-1,0 0 1,0-1-1,0 1 0,0 0 1,0-1-1,0 1 1,-1 0-1,-1-2 0,-25-14 806,27 16-1035,-7-3 128,0 0 0,0 0 0,-11-3 0,16 6-179,1 1-1,0-1 1,-1 1-1,1-1 1,-1 1-1,1 0 1,0 0-1,-1 0 1,1 1-1,-1-1 1,1 0-1,0 1 1,-1-1-1,1 1 1,0 0-1,-1 0 1,-2 2-1,3-2 0,-1 1 0,0 0 0,1 0-1,-1 0 1,1 1 0,-1-1 0,1 1 0,0-1-1,0 1 1,0 0 0,0-1 0,1 1 0,-1 0-1,1 0 1,-2 7 0,2-8 59,1 0 0,0 0 0,0 1 0,0-1 1,0 0-1,0 1 0,0-1 0,1 0 0,-1 0 0,1 0 0,-1 1 0,1-1 0,0 0 1,0 0-1,0 0 0,0 0 0,0 0 0,1 0 0,-1 0 0,0-1 0,1 1 0,-1 0 1,1-1-1,3 3 0,-3-3 57,0 0 1,-1 0-1,1-1 1,0 1-1,0-1 1,-1 1-1,1-1 1,0 0-1,0 1 1,0-1-1,0 0 1,-1 0-1,1-1 1,0 1-1,0 0 1,0 0-1,0-1 1,-1 1-1,1-1 1,2-1-1,-1 1-11,0 0-1,0 0 0,0-1 1,-1 1-1,1-1 0,-1 0 1,1 0-1,-1 0 0,1 0 0,-1 0 1,0 0-1,3-5 0,-3 3-32,-1 1 0,0-1 0,0 1 0,0-1-1,0 0 1,-1 1 0,1-1 0,-1 0-1,0 0 1,0 1 0,-1-6 0,1 7-71,0 0 0,0 0 0,-1 0 0,1 0-1,-1 0 1,1 0 0,-1 0 0,0 0 0,0 0 0,1 0 0,-1 1 0,-1-1 0,1 0 0,0 1 0,0-1 0,-1 1 0,1-1-1,-1 1 1,1-1 0,-1 1 0,1 0 0,-4-2 0,5 3 8,-1 0 0,1 0 1,0 0-1,-1 0 0,1 0 0,0 0 0,-1 0 0,1 0 1,0 0-1,0 0 0,-1 0 0,1 0 0,0 0 0,-1 0 1,1 0-1,0 0 0,-1 0 0,1 0 0,0 0 0,0 0 1,-1 1-1,1-1 0,0 0 0,-1 0 0,1 0 0,0 0 1,0 1-1,0-1 0,-1 0 0,1 0 0,0 1 0,-4 12-102,3-10 120,1 0 0,0 1 0,0-1 0,0 0 0,0 0 0,2 6 0,-2-8 2,1 0-1,-1 0 0,1 0 1,0 0-1,-1 0 0,1 0 0,0 0 1,0 0-1,-1 0 0,1 0 1,0-1-1,0 1 0,0 0 0,0-1 1,0 1-1,0 0 0,0-1 0,0 1 1,0-1-1,1 0 0,-1 1 1,0-1-1,0 0 0,2 1 0,4-1-243,-1 0-1,1 0 0,9-1 0,-8 0-364,-2 0-290,0 1 0,-1-2-1,1 1 1,0-1 0,0 1-1,-1-2 1,0 1-1,1 0 1,9-8 0,21-10-3810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1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2304,'1'0'62,"-1"0"-1,0-1 1,-1 1 0,1-1-1,0 1 1,0 0 0,0-1-1,0 1 1,0-1 0,0 1-1,0 0 1,-1-1 0,1 1-1,0 0 1,0-1 0,0 1-1,-1 0 1,1-1 0,0 1-1,-1 0 1,1-1 0,0 1-1,-1 0 1,1 0 0,0-1-1,-1 1 1,-2-1 503,6 1 149,-11-10 4166,2 6-3241,6 4-1623,0 0 0,0 0 0,0 0 1,0 0-1,0 0 0,0 0 1,-1 0-1,1 1 0,0-1 1,0 0-1,0 0 0,0 0 1,0 0-1,0 0 0,0 0 1,-1 0-1,1 0 0,0 0 1,0 0-1,0 0 0,0 1 1,0-1-1,0 0 0,0 0 1,0 0-1,0 0 0,0 0 1,0 0-1,0 0 0,0 1 0,0-1 1,0 0-1,0 0 0,0 0 1,0 0-1,0 0 0,0 0 1,0 1-1,0-1 0,0 0 1,0 0-1,0 0 0,0 0 1,0 0-1,8 16 4250,-1-3-4200,-1 0-1,-1 0 1,0 0-1,0 1 1,2 17-1,4 8 44,8 30 156,18 52 648,-23-77-567,6 13 348,-20-57-675,0 0 0,0 0 0,0 1 0,0-1 0,0 0 0,0 0 0,0 0 0,0 0 0,0 0 0,0 0 0,0 0 0,0 0 1,0 0-1,0 0 0,0 1 0,0-1 0,0 0 0,0 0 0,0 0 0,0 0 0,0 0 0,0 0 0,0 0 0,1 0 0,-1 0 0,0 0 0,0 0 0,0 0 0,0 0 0,0 0 0,0 0 0,0 0 0,0 0 0,0 0 0,0 0 0,1 0 0,-1 0 0,0 0 0,0 0 0,0 0 0,0 0 0,0 0 0,0 0 0,0 0 0,0 0 0,0 0 0,0 0 0,1 0 0,-1 0 0,0 0 0,0 0 0,0 0 0,0 0 0,3-7 583,2-15-199,-4 6-349,-1-1-1,-2-27 0,-1 2-10,-8-47-66,1 6 14,9 63 22,-1 9-79,2-1-1,-1 1 0,2 0 1,2-20-1,-3 30 53,0 0 0,1 0 0,-1 0 0,0 0 0,1 0 0,-1 1 0,0-1 0,1 0 0,-1 0 0,1 0 0,0 1 0,-1-1 0,1 0 0,-1 1 0,1-1 0,0 0 0,0 1 0,-1-1 0,1 1 0,0-1-1,0 1 1,0 0 0,-1-1 0,1 1 0,0 0 0,0-1 0,1 1 0,2 0-5,0-1-1,0 1 0,0 0 0,8 1 1,0 0-61,3 0 131,0 1-1,1 1 1,-1 0-1,23 8 1,1 1 246,-29-10-681,16 3 1387,-24-5-1146,-1 0 1,1 0-1,0-1 1,-1 1-1,1-1 0,-1 1 1,1-1-1,-1 1 0,1-1 1,-1 0-1,0 0 1,1 0-1,-1 0 0,2-1 1,5-4-1320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1:2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3136,'0'-1'7446,"2"-5"-3600,18-35-2514,19-20-464,70-102-275,-105 157-593,1 1 0,0 0 0,0 0 0,0 0 0,0 1 0,1 0 0,11-7 0,-15 10-3,-1 0-1,1 1 1,0-1 0,0 0-1,0 1 1,-1-1-1,1 1 1,0 0-1,0-1 1,0 1-1,0 0 1,0 0-1,0 0 1,0 0-1,0 1 1,0-1-1,-1 0 1,1 1 0,0 0-1,0-1 1,0 1-1,-1 0 1,1 0-1,0 0 1,-1 0-1,1 0 1,-1 0-1,1 0 1,-1 1-1,1-1 1,-1 0-1,0 1 1,2 1-1,0 2 1,0 1-1,0-1 0,-1 0 0,0 1 0,1-1 1,-2 1-1,1-1 0,0 8 0,5 50 172,-2-16 40,39 149 10,-41-184-159,0-1 0,1 0 0,1 0-1,-1 0 1,2-1 0,11 18 0,-16-26-14,1 1 0,0-1 0,0 0 0,0 0 0,0 0 0,0 0 0,0 0 0,1 0 0,-1-1 0,1 1 0,-1-1 0,1 0 0,0 0 0,-1 0 0,1 0 0,0 0 0,0 0 0,-1-1 0,1 1 0,0-1 0,0 0 0,0 0 0,0 0 0,0 0 0,0 0 0,0-1 0,-1 1 0,1-1 0,0 0 0,0 0 0,-1 0 0,1 0 0,2-2 0,10-6 114,-1 0-1,-1 0 1,20-19 0,-32 27-144,13-13 39,-1-1 0,0 0 0,-1-1 0,-1 0 0,14-26-1,-14 23-50,29-53-32,-25 42-100,1 1 0,30-39 0,-45 66 111,0 1 1,0 0-1,1-1 0,-1 1 1,0 0-1,0 0 1,1-1-1,-1 1 1,1 0-1,-1 1 0,1-1 1,-1 0-1,1 0 1,3-1-1,-4 2 9,1 0 0,-1 1 0,1-1 0,-1 0 0,0 0 0,1 1 0,-1-1 1,0 0-1,0 1 0,1 0 0,-1-1 0,0 1 0,0 0 0,0-1 0,0 1 0,0 0 0,1 0 0,-2 0 0,3 2 0,4 5 36,0 0 1,-1 0-1,0 1 0,8 16 0,17 41-20,-26-55-27,55 146 151,-42-107 15,1-11-178,-17-31-2774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1:2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4064,'-5'-9'4374,"5"15"-2599,9 102 1414,-12-3-2029,2 53-32,3-15-281,-2-56-321,21 166 0,-20-246-596,18 92 361,-3-33-4459,-8-41 2238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1:2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 4224,'-8'-1'14699,"16"2"-15121,16 0 639,-15 0-74,0-1 0,-1 0 0,14-2 0,-1-2 144,155-29 615,-72 15-736,-42 8-28,-48 7-113,1 1 0,-1 0 0,1 1 0,-1 1 0,18 1 0,12 0 167,-42-1 42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1:2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3808,'-18'0'13807,"19"0"-13273,7 0-256,-1-1 1,0-1 0,14-3-1,3-1 64,56-9-67,0 5 1,119-2-1,-169 12-249,45 8 0,-22 3-1497,-40-7-1355,23 10 0,1 5-934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1:2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1472,'-5'5'19834,"5"-4"-19806,0 0-1,1 0 1,-1 0-1,0 0 1,1 0-1,-1 0 1,1 0 0,-1 0-1,1 0 1,0 0-1,0 0 1,6 11-39,-2 10 97,4 39-1,-7-40 208,1-1 0,10 35 1,-5-29 328,-7-18 233,-6-18-1004,1 3-3905,0 3 1062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1:3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78 2496,'6'-5'11055,"-6"4"-10748,-2-12 2367,1 11-2615,0-1-1,0 1 1,0-1 0,-1 1 0,1-1 0,-1 1-1,-2-4 1,-1 2 12,0 0 1,0 0-1,0 1 0,0-1 0,-1 1 1,0 0-1,1 1 0,-10-4 1,11 5-41,0 1 1,0-1-1,-1 1 1,1-1-1,0 1 1,0 0-1,0 1 1,-1-1-1,1 1 1,0-1-1,0 1 1,0 1-1,-7 2 1,4-1 34,1-1-42,1 0-1,0 1 1,0-1-1,0 1 0,0 0 1,0 0-1,1 1 1,-5 4-1,-8 10 381,12-14-263,1 0 0,0 0 0,0 1 1,0-1-1,1 1 0,-1 0 0,1 0 0,-3 8 1,0-3 26,6-10-161,0 0-1,0 0 1,0 1-1,-1-1 0,1 0 1,0 0-1,0 1 1,0-1-1,-1 0 0,1 1 1,0-1-1,0 0 1,0 0-1,0 1 0,0-1 1,0 0-1,0 1 1,0-1-1,0 0 0,0 1 1,0-1-1,0 0 0,0 1 1,0-1-1,0 0 1,0 1-1,0-1 0,0 0 1,1 1-1,-1-1 1,0 1-1,5 30 405,-4-30-262,7 8 667,1-2-319,-9-7-486,1 1-1,-1-1 0,0 1 1,1-1-1,-1 1 0,1-1 0,-1 1 1,1-1-1,-1 0 0,1 1 1,-1-1-1,1 0 0,-1 1 1,1-1-1,-1 0 0,1 0 0,1 1 1,55 15 325,-47-13-178,0-1 1,0 0 0,19 0-1,-14 2-152,-2 1 90,1-3 14,-1 1 0,1 0 0,15 7 0,-24-8-100,1 0 0,-1 0 0,0 1 0,-1 0-1,1 0 1,0 0 0,-1 0 0,0 1 0,1 0 0,5 7 0,-8-7 36,1-1 1,-1 1-1,-1-1 1,1 1-1,-1 0 1,1 0-1,-1 0 1,0 0-1,0-1 1,-1 1-1,1 1 1,-1-1-1,0 0 1,0 0-1,0 0 1,0 0-1,-1 0 1,0 0-1,0 0 1,0 0-1,-3 7 1,1-5 36,0 0 0,-1 1 0,1-2 0,-1 1 1,0 0-1,-1-1 0,1 0 0,-1 0 1,0 0-1,-1 0 0,-8 5 0,-3 2 16,14-9-47,-1-1 1,1 1 0,0-1-1,-1 0 1,0 0-1,1-1 1,-1 1 0,0-1-1,0 0 1,-6 2 0,-4-1 41,1-1 1,-1-1 0,0 0 0,-25-3 0,37 2-62,0 1-1,1-1 0,-1 0 1,0 0-1,1 0 0,-1 0 1,1 0-1,-1 0 0,1 0 1,0 0-1,-1-1 0,1 1 1,0-1-1,0 1 0,0-1 1,0 1-1,0-1 0,-1-2 1,1 2-255,0 0 0,1 1 0,-1-1-1,1 0 1,-1 1 0,1-1 0,0 0 0,0 0 0,0-1 0,0 2-297,0 0 0,0 0 0,0 0 0,1 0-1,-1 0 1,0 0 0,0 0 0,1 0 0,-1 0 0,1 0-1,-1 0 1,1 1 0,-1-1 0,1 0 0,0 0 0,0 0 0,8-5-4025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08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28 4576,'-22'-15'2048,"25"15"-832,2 0-1280,0 0 32,0-5 320,-1 5-128,6-3-1472,3-2 704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06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208 574 3904,'3'-8'2021,"-3"7"-1954,0 1 0,1-1 0,-1 1 0,0 0 0,0-1 0,1 1 1,-1-1-1,0 1 0,0-1 0,0 1 0,0-1 0,0 1 0,0-1 0,1 1 0,-1-1 0,0 0 0,-1 1 0,1-1 1,0 1-1,0-1 0,0 1 0,0-1 0,0 1 0,0-1 0,-1 0 0,-2-4 681,3 4-648,-1 0 0,1 0 1,-1 0-1,0 0 0,1 0 0,-1 0 1,0 0-1,1 0 0,-1 0 0,0 1 1,0-1-1,0 0 0,0 0 0,0 1 1,0-1-1,0 1 0,0-1 1,0 1-1,0-1 0,0 1 0,0 0 1,0-1-1,0 1 0,0 0 0,0 0 1,-1 0-1,1 0 0,0 0 0,0 0 1,-1 0-1,-3 1-22,0 0-1,1 0 1,-1 0-1,1 1 1,-1 0 0,1 0-1,0 0 1,-1 0 0,1 1-1,0-1 1,1 1 0,-1 0-1,-5 5 1,-3 4 191,0 0-1,-14 19 1,18-20-129,0 0 0,1 1-1,0-1 1,1 1 0,0 1 0,1-1-1,0 1 1,1 0 0,-4 22 0,8-34-113,0 1 1,-1 0-1,1-1 1,0 1 0,0 0-1,1-1 1,-1 1 0,0 0-1,0-1 1,1 1 0,-1-1-1,1 1 1,0 0 0,-1-1-1,1 1 1,0-1 0,0 0-1,0 1 1,1 1 0,0-2 29,0 1 1,0 0 0,0-1-1,0 1 1,1-1 0,-1 0 0,0 0-1,1 0 1,-1 0 0,1 0-1,2 0 1,5 1 99,0-1 0,0 0 0,0 0 0,0-2-1,13 0 1,-5-1 117,-1-1 0,0-1 0,0 0 1,18-7-1,-25 6-198,1 1 0,-2-1 0,1-1 0,0 1 0,-1-2 0,0 1 0,12-13 0,-19 17-73,0 0 0,0 0 0,0-1 0,-1 1 0,1-1 0,-1 1 0,1-1 0,-1 0 0,0 1 0,0-1 0,0 0 0,0 0 0,0 0 0,-1 0 0,1 0 1,-1 0-1,0 0 0,0 0 0,0 0 0,0 0 0,-1 1 0,1-1 0,-1 0 0,1 0 0,-1 0 0,0 0 0,0 0 0,-1 1 0,1-1 0,0 0 0,-1 1 0,0-1 0,1 1 0,-1 0 0,0 0 0,0-1 0,-1 1 1,1 0-1,0 1 0,-1-1 0,-3-2 0,-1 0-40,-1 1 0,0 0 0,0 0 0,0 1 0,0 0 0,0 0 0,0 1-1,0 0 1,-1 0 0,1 1 0,0 0 0,-1 1 0,1 0 0,0 0 0,0 1 0,0 0 0,-15 5 0,19-5-37,7-3 65,13-5 60,20-13 21,54-21 0,-36 17-72,27-8 142,-72 28-131,1 0 0,0 1 0,0 0 0,0 1 0,0 0 0,14 1 0,-21 0-22,1 0 1,-1 1 0,1-1 0,-1 1-1,1 0 1,-1 0 0,1 1-1,-1-1 1,0 1 0,0-1-1,0 1 1,0 0 0,0 0-1,0 0 1,4 5 0,-3-3 33,-1 1-1,0-1 1,0 1 0,0-1 0,-1 1 0,0 0-1,0 0 1,0 0 0,2 9 0,-2 2 99,0 0 0,0 0 0,-2 0-1,0 0 1,-4 33 0,1-37-31,2-10-38,1 0-1,-1-1 1,1 1 0,-1-1-1,1 1 1,0 0-1,0-1 1,0 1-1,0 0 1,0-1-1,0 1 1,0-1 0,1 4-1,5-22 631,14-16-635,-12 20-128,-1 1 0,2-1 0,13-15 0,-21 28 72,-1-1 0,1 1 0,-1 0 0,0 0 0,1 0 0,-1-1 0,1 1 0,-1 0 1,1 0-1,-1 0 0,1 0 0,-1 0 0,0 0 0,1 0 0,-1 0 0,1 0 0,-1 0 0,1 0 0,-1 1 1,1-1-1,-1 0 0,0 0 0,1 0 0,-1 0 0,1 1 0,-1-1 0,0 0 0,1 0 0,-1 1 0,0-1 1,1 1-1,12 11 38,-12-10-10,4 4-34,0 0-1,-1 1 1,1 0 0,5 14 0,-8-15 16,1-1 0,-1 0 0,1 1 0,0-1 0,0-1 0,1 1 1,0 0-1,0-1 0,0 0 0,6 6 0,-5-7 82,1 0 0,-1-1-1,1 1 1,0-1 0,9 3 0,14 5 320,-26-9-372,0 0 1,0 0-1,0-1 1,0 0-1,0 1 1,0-1-1,0 0 1,0-1-1,0 1 1,4-1-1,1-1-10,0 0 0,-1-1 1,1 1-1,0-2 0,-1 1 0,0-1 1,1 0-1,-1 0 0,-1-1 0,1 0 0,7-7 1,-2-1 51,-1 0 1,0 0 0,-1-1-1,16-27 1,25-64-32,-26 52-125,3-6 134,39-122-1,-63 159-42,0-1 0,-2 0 0,-1 0 1,0 0-1,-2 0 0,-3-25 0,3 46-23,1 0 1,0 0-1,-1 0 1,1 0 0,-1 0-1,1 0 1,-1 0-1,0 0 1,0 0-1,0 0 1,0 0-1,0 1 1,-1-1-1,1 0 1,0 1-1,-1-1 1,-2-1-1,3 2-4,0 0 1,0 1-1,0-1 0,-1 1 0,1-1 1,0 1-1,0 0 0,-1 0 0,1-1 1,0 1-1,0 0 0,-1 0 0,1 0 1,0 0-1,-1 0 0,1 1 1,0-1-1,0 0 0,-1 0 0,1 1 1,0-1-1,0 1 0,0-1 0,0 1 1,-1 0-1,1-1 0,0 1 0,-1 1 1,-7 6-25,-1 0 1,2 0-1,-1 1 1,1 1-1,1-1 1,-1 1-1,2 0 1,-1 1-1,2-1 1,-1 1-1,1 1 1,-6 20-1,7-13 22,0 0 0,1 1 0,1-1 1,1 1-1,0-1 0,2 1 0,3 26 0,8 24 16,3-1 1,26 71-1,-36-127 19,1 0 0,0-1 0,8 14 0,1-1 27,3 7 208,-17-32-241,-1 1 0,1-1 0,-1 0 0,1 1 0,-1-1 0,1 0 0,-1 1-1,1-1 1,0 0 0,-1 0 0,1 1 0,0-1 0,-1 0 0,1 0 0,0 0-1,-1 0 1,1 0 0,0 0 0,-1 0 0,1 0 0,0 0 0,-1 0 0,2-1 0,17-3 433,-12 0-401,0-1 0,0 1 0,0-1 0,-1 0 0,1-1-1,6-7 1,-2 1-6,0-1-1,12-18 1,-15 14 22,3-4-88,-11 20 29,1 0 0,-1 0 0,1 1 0,-1-1 0,1 0 0,-1 1 0,1-1 0,0 1 0,-1-1 0,1 1 0,0-1 0,-1 1 0,1-1 0,0 1 0,0 0 0,-1-1 0,1 1 0,0 0 0,0-1 0,1 1 0,-2 0-7,0 1 1,1-1 0,-1 0 0,1 0-1,-1 1 1,0-1 0,1 0 0,-1 1-1,0-1 1,0 0 0,1 1 0,-1-1-1,0 0 1,0 1 0,1-1 0,-1 1-1,0-1 1,0 1 0,0-1 0,1 1-1,-1 1-9,3 6 3,-1 0 1,0 0 0,0 0 0,-1 1-1,0-1 1,-1 16 0,3 21 7,-3-42 32,1 0-1,0 1 1,0-1-1,-1 0 1,2 0-1,-1 0 1,0 0-1,1 0 1,-1 0-1,1 0 1,0 0-1,2 3 1,-3-6-9,-1 1 0,1-1 0,-1 0 0,1 1 0,0-1 0,-1 0 1,1 1-1,0-1 0,-1 0 0,1 1 0,0-1 0,-1 0 0,1 0 0,0 0 0,-1 0 0,1 0 1,0 0-1,0 0 0,-1 0 0,1 0 0,0 0 0,0 0 0,1-1 12,-1 0-1,1 0 0,-1 1 1,1-1-1,-1 0 1,1 0-1,-1-1 0,0 1 1,1 0-1,-1 0 1,0-1-1,2-2 0,5-7 74,17-17 0,-21 24-113,0 0 0,0 1 0,1-1 0,-1 1 1,1 0-1,-1 0 0,9-3 0,-12 6 7,0-1 0,0 1 1,1 0-1,-1-1 0,0 1 0,0 0 0,0 0 0,0-1 1,0 1-1,0 0 0,1 0 0,-1 0 0,0 1 1,0-1-1,0 0 0,0 0 0,0 1 0,1-1 1,-1 0-1,0 1 0,0-1 0,0 1 0,0-1 1,0 1-1,0 0 0,0-1 0,-1 1 0,1 0 0,0 0 1,0 0-1,0 0 0,-1 0 0,1 0 0,0 0 1,-1 0-1,1 0 0,-1 0 0,0 0 0,1 0 1,-1 0-1,0 0 0,1 0 0,-1 2 0,1 3 5,0 1 0,0 0-1,-1 0 1,0 0 0,-1 11 0,-1-3 20,-1 0 1,-1-1-1,0 0 1,-13 28 0,0 0 78,-72 166 232,87-204-295,1-1 0,-1 0 0,0 0 1,0 0-1,0 0 0,-1 0 0,1-1 0,-1 1 0,-4 3 1,6-5-26,0-1 0,0 1 0,1-1 0,-1 0 0,0 1 0,0-1 0,1 0 0,-1 0 0,0 1 0,0-1 1,0 0-1,0 0 0,0 0 0,1 0 0,-1 0 0,0 0 0,0 0 0,-1-1 0,1 1 0,0-1 0,0 1 0,0-1 0,0 0 0,0 1 0,0-1 0,0 0-1,0 0 1,0 0 0,0 0 0,0 0 0,1 0 0,-1 0 0,0 0 0,0-2 0,-3-4-5,2 0 0,-1 0 0,1 0 0,0 0 0,0-1 0,1 1 0,0-1 0,1 1 0,-1 0 1,1-1-1,1 1 0,-1-1 0,1 1 0,1-1 0,-1 1 0,1 0 0,1 0 0,-1 0 0,1 0 1,4-7-1,0 4-14,0 1 0,0-1 0,1 2 0,0-1 0,0 1 0,1 0 1,0 1-1,15-10 0,-9 9 3,0 0 0,0 1 0,1 0-1,0 2 1,23-6 0,-17 6-1042,2 1 0,24-2 0,-16 6-836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09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64 2912,'1'-2'278,"1"0"1,-1-1-1,1 1 1,-1 0-1,1-1 1,0 1-1,0 0 1,0 0-1,0 1 1,1-1-1,-1 0 1,0 1-1,1-1 1,3-1-1,13-10 1657,-18 13-1850,0 0 0,0-1 0,-1 1 0,1-1 1,0 1-1,-1-1 0,1 1 0,-1-1 0,1 0 1,-1 1-1,1-1 0,-1 0 0,1 1 0,-1-1 1,1 0-1,-1 0 0,0 1 0,1-1 0,-1 0 1,0 0-1,0 0 0,0-1 0,0 2-35,-1-1 0,1 1 0,-1 0 0,0-1 0,1 1-1,-1 0 1,0-1 0,1 1 0,-1 0 0,0 0 0,0 0 0,1 0-1,-1 0 1,0 0 0,1 0 0,-1 0 0,0 0 0,0 0 0,1 0 0,-2 0-1,-8 2 183,-1 0-1,-19 7 1,24-7-190,1 1 1,-1 0-1,0 0 0,1 0 1,0 1-1,0 0 0,0 0 1,0 0-1,-4 6 0,2-2-6,0 1 0,0 0-1,1 1 1,-8 16 0,4-3 81,2 0 1,0 0-1,1 1 1,-3 27-1,8-43-50,0 7 115,0 0 0,-1 16 0,3-28-87,0 1 1,0-1-1,0 1 0,1-1 1,-1 0-1,1 1 0,0-1 1,0 0-1,0 0 0,1 1 1,-1-1-1,1 0 0,-1 0 1,5 5-1,-5-7-53,-1-1 1,1 1-1,0 0 0,-1-1 1,1 1-1,0-1 0,0 1 1,0-1-1,-1 1 1,1-1-1,0 1 0,0-1 1,0 0-1,0 0 0,0 1 1,0-1-1,0 0 0,0 0 1,0 0-1,0 0 1,0 0-1,0 0 0,0 0 1,0-1-1,-1 1 0,1 0 1,0 0-1,0-1 0,0 1 1,0-1-1,0 1 1,0-1-1,-1 1 0,1-1 1,0 1-1,0-1 0,-1 0 1,1 1-1,0-1 0,0-1 1,4-3 100,-1 0 0,0-1 1,0 1-1,4-9 0,-8 14-132,16-31 89,-2-1 1,-1 0-1,-2-1 1,-1 0-1,9-51 0,-18 48-246,-1 25-108,-1 7-266,-2 8 156,-1 8 139,-3 13 131,-5 45 0,11-60 91,1 0-1,0-1 0,0 1 0,1 0 0,0 0 0,0 0 0,6 16 0,-5-20 15,2 5 23,0 0 1,10 17-1,-12-24-14,0-1 0,1 0 0,-1 1 0,1-1 0,0-1-1,0 1 1,0 0 0,0-1 0,0 1 0,0-1 0,7 3-1,-2-1 37,0-1-1,0-1 0,0 1 0,0-1 0,0 0 0,1-1 0,14 1 0,-16-2-8,-1-1-1,1 1 0,-1-1 0,0 0 0,1 0 1,-1-1-1,0 0 0,0 0 0,0 0 1,12-7-1,1-2 146,29-25 0,-16 12-427,-31 23 245,1-1 0,0 1-1,0 0 1,0-1 0,0 1-1,0 0 1,0 0 0,0 0-1,0 1 1,4-2 0,1-1-144,51-24-5663,-32 20 3211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12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1309 5568,'0'-1'76,"0"1"-1,-1 0 1,1 0 0,0 0-1,-1 0 1,1 0 0,0 0-1,0 0 1,0-1 0,-1 1-1,1 0 1,0 0 0,0 0-1,-1 0 1,1-1 0,0 1-1,0 0 1,0 0 0,0-1-1,0 1 1,-1 0 0,1 0-1,0-1 1,0 1 0,0 0-1,0 0 1,0-1 0,0 1-1,0 0 1,0 0 0,0-1-1,0 1 1,0 0 0,0-1-1,0 1 1,0 0 0,0 0 0,0-1-1,0 1 1,0 0 0,0 0-1,0-1 1,1 1 0,-1 0-1,0 0 1,0-1 0,0 1-1,0 0 1,1 0 0,13-14 1295,-6 7-985,2-4 71,-2 1-1,1-1 1,13-24 0,15-38 828,-34 66-1181,54-108 1088,39-87-80,114-318-670,-207 512-437,13-49 205,-15 53-224,0-1-1,0 1 1,-1 0-1,1-1 1,-1 1-1,0-1 0,-1 1 1,1 0-1,-3-9 1,3 12-4,0 0-1,0 1 1,-1-1 0,1 0 0,0 1 0,-1-1 0,1 0 0,0 1-1,-1-1 1,1 0 0,-1 1 0,1-1 0,-1 1 0,1-1-1,-1 1 1,0-1 0,1 1 0,-1 0 0,1-1 0,-1 1 0,0 0-1,1-1 1,-1 1 0,0 0 0,0 0 0,1 0 0,-1-1-1,0 1 1,0 0 0,1 0 0,-1 0 0,0 0 0,0 0-1,1 1 1,-1-1 0,0 0 0,1 0 0,-1 0 0,0 1 0,0-1-1,1 0 1,-1 0 0,-1 2 0,0-1-36,-1 1 0,0 0-1,0 0 1,1 0 0,-1 0 0,1 1 0,-5 4 0,2 2 9,-1 1 1,1-1 0,1 1-1,-1 0 1,-4 19 0,7-22 33,-33 144 193,23-87-50,-26 156 596,34-180-338,1 0 0,2 0 0,7 62 0,-5-96-304,0-1-1,0 1 1,1-1-1,-1 0 0,1 0 1,3 7-1,-4-10-49,-1-1-1,1 0 0,0 0 1,0 0-1,-1 0 0,1 0 1,0 0-1,0 0 1,0 0-1,0 0 0,1 0 1,-1 0-1,0 0 0,0-1 1,0 1-1,1 0 0,-1-1 1,0 1-1,1-1 0,-1 0 1,0 1-1,1-1 0,-1 0 1,1 0-1,-1 0 0,0 0 1,1 0-1,-1 0 0,3-1 1,1-1 57,1 0 0,-1 0 1,0-1-1,0 0 0,0 0 1,-1 0-1,1-1 0,-1 0 0,7-6 1,7-6 71,160-120-79,-177 135-107,0 0-1,0 0 1,0 0 0,0 1 0,1-1 0,-1 0 0,0 1-1,1-1 1,-1 1 0,0 0 0,1-1 0,-1 1 0,0 0-1,1 0 1,-1 0 0,1 0 0,-1 0 0,0 0 0,1 0-1,-1 0 1,0 1 0,1-1 0,-1 0 0,0 1 0,1 0-1,-1-1 1,0 1 0,0-1 0,1 1 0,-1 0 0,0 0 0,0 0-1,0 0 1,1 1 0,3 4-13,0 1 0,0-1 0,-1 1 1,0 0-1,3 8 0,4 6-4,-9-17 58,0-1 0,1 1 0,0 0 0,-1-1 0,1 1 0,1-1 0,-1 0 0,0 0 0,1 0 0,-1-1 0,1 1-1,0-1 1,0 0 0,0 0 0,0 0 0,5 1 0,-5-2 25,-1-1 0,1 1 0,0-1 0,-1 0 0,1 0 0,0 0 0,-1-1 0,1 1-1,-1-1 1,1 0 0,0 0 0,-1 0 0,0 0 0,1-1 0,-1 1 0,0-1 0,0 0 0,0 0 0,5-4 0,5-5 40,0-1 0,-1 0 1,0-1-1,-1-1 0,-1 0 1,17-28-1,-6 3-71,28-76 1,-28 60-39,25-65 49,51-121-55,-91 227 5,0 2 7,-1 1-1,-1-1 1,0 0-1,5-21 1,-9 33-6,0-1 1,0 0-1,0 1 1,0-1-1,1 0 1,-1 0-1,0 1 1,0-1-1,0 0 1,-1 0-1,1 1 1,0-1-1,0 0 1,0 1-1,0-1 1,-1 0 0,1 1-1,0-1 1,-1 0-1,1 0 12,-1 1 0,1 0-1,-1 0 1,1 0 0,0 0 0,-1 0 0,1 0-1,0 0 1,-1 0 0,1 0 0,-1 0-1,1 0 1,0 0 0,-1 0 0,1 0 0,0 0-1,-1 1 1,1-1 0,0 0 0,-1 0 0,1 0-1,0 1 1,-1-1 0,1 0 0,0 0-1,-1 1 1,-2 2-26,0 0-1,0 0 0,0 0 0,1 0 1,-1 0-1,1 1 0,-3 4 0,-10 24-42,1 2 0,-12 43 0,-15 80 1,34-132 62,-56 262-23,51-215 162,3 0-1,1 77 0,8-146-82,0 0 0,0-1 0,0 1 0,1 0 0,-1 0-1,2 3 1,-2-6-31,0 1 0,0-1 0,0 0 0,0 0-1,0 0 1,0 1 0,0-1 0,0 0 0,1 0-1,-1 0 1,0 0 0,0 1 0,0-1 0,0 0 0,0 0-1,1 0 1,-1 0 0,0 0 0,0 1 0,0-1-1,1 0 1,-1 0 0,0 0 0,0 0 0,0 0 0,1 0-1,-1 0 1,0 0 0,0 0 0,0 0 0,1 0-1,-1 0 1,0 0 0,0 0 0,0 0 0,1 0 0,-1 0-1,0 0 1,0 0 0,0 0 0,1 0 0,-1-1-1,0 1 1,0 0 0,4-4 55,0 0 0,0 0 0,-1 0 0,1 0 0,3-8 0,-6 12-62,88-145 309,-58 99-216,5-4 7,32-65 1,106-247-181,-143 291 85,50-132-85,-71 155-379,-50 150-655,-50 172 927,22 7 368,68-279-174,-19 106 133,18-97-89,0 0 0,1 0 0,0 0 0,1-1 0,1 1 0,-1 0 0,7 19 0,-3-11 51,-4-15-98,0 0 1,0 0-1,0 0 0,1 0 1,2 5-1,-1-6 33,0 2-154,3 0 234,-1-3-86,0-1-1,0 1 1,0-1-1,1 0 1,-1 0-1,0 0 1,0-1 0,1 0-1,-1 0 1,0 0-1,1-1 1,-1 1-1,0-1 1,0-1-1,1 1 1,-1-1-1,5-2 1,3-2-15,-3 1 1,0 0 0,0 0 0,-1-1-1,0 0 1,10-9 0,-17 16-21,1-1-1,-1 0 1,0 0 0,1 0 0,-1-1-1,1 1 1,-1-1 0,0 1 0,4-2-1,8-6 122,-10 6-55,1 0 0,0-1 0,-1 0 0,5-4 0,4-6 18,-1 0 0,0-1-1,-1 0 1,10-19 0,33-64 90,-36 64-302,137-316 352,-145 323-232,-7 18 21,3-5-20,0-1 0,-1 1 0,-1-1-1,0 0 1,-1-1 0,1-19 0,-4 33 2,0-1 0,0 1 0,0-1 0,0 1 0,0 0 0,0-1 0,-1 1 0,1 0 0,-1 0 0,1-1 0,-1 1 0,1 0 0,-1 0 0,0-1 0,0 0 0,0 2-5,0-1 1,1 0-1,-1 1 0,0-1 1,1 1-1,-1-1 0,0 1 0,0 0 1,0-1-1,1 1 0,-1 0 1,0 0-1,0-1 0,0 1 0,0 0 1,0 0-1,0 0 0,-1 0 0,0 1-7,-1-1 0,0 1-1,0 0 1,1 0 0,-1 0-1,0 0 1,1 0-1,-1 0 1,1 1 0,0-1-1,-1 1 1,1 0-1,0 0 1,-3 3 0,-4 6-24,1-1 0,0 2 0,1-1 1,1 1-1,-1 0 0,-5 19 1,-24 84-8,31-100 43,-66 271-33,66-255 8,-4 61 1,8-75 58,2 0 0,0 0 1,1 0-1,1-1 1,5 22-1,-6-33 3,0 0 1,0 0-1,0 0 0,0 0 1,1 0-1,0 0 0,0-1 1,0 1-1,1-1 0,5 6 1,-5-7 4,-1 0 0,1-1 1,-1 0-1,1 1 0,0-1 0,0-1 1,0 1-1,0-1 0,0 1 0,0-1 1,0 0-1,1 0 0,-1-1 0,5 1 1,1-1 10,0-1 1,0 0-1,0 0 0,0-1 1,0-1-1,-1 1 1,15-7-1,4-4 74,30-17 1,-38 19-71,0-1 0,-1-1 1,-1-1-1,26-25 0,-38 34-46,-1-1 1,1 0-1,-1-1 0,-1 0 0,1 0 1,-1 0-1,0 0 0,0 0 0,-1-1 1,0 1-1,-1-1 0,0 0 0,0 0 0,0 0 1,0-16-1,-2 24-10,0-1 0,1 0 0,-1 1 0,0-1 0,0 0 0,0 1 0,0-1 0,0 0 1,-1 1-1,1-1 0,0 0 0,0 1 0,0-1 0,-1 0 0,1 1 0,0-1 0,-1 1 0,1-1 0,0 0 0,-1 1 0,1-1 0,-1 1 0,1-1 0,-1 1 1,1 0-1,-1-1 0,1 1 0,-1-1 0,1 1 0,-1 0 0,0-1 0,1 1 0,-1 0 0,1 0 0,-1-1 0,0 1 0,1 0 0,-1 0 0,0 0 0,1 0 1,-2 0-1,0 0-19,-1 1 0,0-1 0,1 1 0,0 0 0,-1 0 0,1 0 0,-1 0 0,1 0 0,-3 3 0,-7 5-28,1 1 0,0 0 0,0 1 0,1 0 0,-9 13 0,17-21 48,0 0 0,0 0 1,0 0-1,0 0 1,0 1-1,1-1 0,0 1 1,0-1-1,0 1 1,0-1-1,0 1 0,1 0 1,-1-1-1,1 5 1,0-3 8,1 1 1,0-1 0,0 0-1,0 1 1,0-1-1,1 0 1,0 0 0,5 8-1,-1-2 7,0-1 0,1 0 0,1-1-1,0 1 1,0-2 0,1 1 0,18 13-1,-21-17-78,30 18-889,-34-21 567,1-1 1,-1 0 0,1 0-1,-1 0 1,1-1 0,0 1-1,-1 0 1,1-1 0,0 0-1,-1 0 1,1 1 0,5-2-1,5 0-1554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13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9 132 5728,'-7'-7'1840,"5"6"-1110,17 0 2044,186-37 2605,-85 14-4956,-21 6-502,46-9 316,-47 12-5285,-81 15 3080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13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35 5824,'-22'0'2624,"31"-3"-2272,4-2-480,10 2 0,17-9-2432,5 0 1440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19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1521 4992,'16'-9'5216,"23"-26"-3572,-32 29-1224,97-105 1893,-64 66-1618,1 0-100,-2-1 1,52-82-1,9-63-99,-46 83-373,-6 18-84,76-158-244,-122 242 189,1 0-15,0-1 0,-1 1 0,0 0 0,0-1 0,1-11 0,-3 18 17,1-1 1,-1 1-1,0-1 0,0 1 1,0 0-1,0-1 0,0 1 1,0 0-1,0-1 1,-1 1-1,1-1 0,0 1 1,0 0-1,0-1 0,0 1 1,0 0-1,-1-1 0,1 1 1,0 0-1,0-1 1,0 1-1,-1 0 0,1-1 1,0 1-1,-1 0 0,1 0 1,0-1-1,-1 1 1,1 0-1,0 0 0,-1 0 1,1-1-1,0 1 0,-1 0 1,1 0-1,0 0 1,-1 0-1,1 0 0,-1 0 1,1 0-1,0 0 0,-1 0 1,1 0-1,-1 0 1,1 0-1,0 0 0,-1 0 1,1 0-1,0 0 0,-1 0 1,0 1-1,-1 0-23,0 0 1,0 0-1,0 0 0,0 0 0,0 0 1,0 1-1,-2 1 0,-1 2 15,0 1 0,1-1 0,0 1 0,0 0 0,0 1 0,1-1 0,0 0 0,0 1 0,-1 8 0,-2-1-3,-11 34-48,-19 88 1,19-62 41,-35 173 364,44-190 148,2 0 0,2 80 0,5-128-385,-2-6-18,1 0 1,0 0-1,0 0 0,1 0 0,-1 0 0,1 0 1,-1 0-1,1 0 0,0 0 0,0 0 0,0-1 0,1 1 1,-1 0-1,4 4 0,-5-6-50,1-1 0,0 1 0,-1 0 1,1-1-1,0 1 0,-1-1 0,1 0 0,0 1 0,0-1 0,0 1 1,-1-1-1,1 0 0,0 0 0,0 0 0,0 1 0,0-1 0,0 0 0,-1 0 1,1 0-1,0 0 0,0 0 0,0 0 0,0-1 0,0 1 0,0 0 1,-1 0-1,1-1 0,0 1 0,0 0 0,0-1 0,-1 1 0,2-2 0,5-2 64,-1-1 0,0 1 0,7-8 0,-8 8-49,74-76 602,-20 20-517,-35 35-96,0-2 0,-2-1 0,29-47 0,9-22-101,50-112-1,-89 165 73,93-199 48,-6-53-110,-100 268 24,-5 18-14,0-1-1,0 1 0,1 1 1,6-11-1,-10 33-190,-197 816 630,141-665 124,18-61 161,36-96-285,4-7-117,6-13 13,2-1-200,11-10-168,60-64-87,-80 87 153,-1 0 0,1 0 0,0 1 0,-1-1 0,1 0 0,0 1 0,-1-1 0,1 1 0,0-1 0,0 1 0,0-1 0,-1 1 0,1-1 0,0 1 0,0 0 0,0-1 0,0 1 0,0 0 0,0 0 0,0 0 0,-1 0 0,1 0 0,0 0 0,0 0 0,0 0 0,0 0 0,1 0 0,0 2 9,-1-1 0,0 0 0,0 1 0,0-1 0,0 1 0,0-1 0,0 1 0,0-1 0,0 1 0,-1-1 0,1 1 0,0 2 0,6 19-44,7 35-1,-11-39 101,2 1-1,0-1 1,10 24-1,-14-40-34,0-1 0,1 0 0,-1 0 0,0 0-1,1 0 1,-1 0 0,1 0 0,0 0 0,0-1 0,-1 1 0,1-1 0,0 1 0,0-1 0,1 1-1,-1-1 1,0 0 0,0 0 0,1 0 0,-1-1 0,0 1 0,1 0 0,-1-1 0,1 0-1,-1 1 1,5-1 0,4-1-6,0 0 0,-1-1 0,1 0 0,16-6-1,-25 8-12,297-103 282,-151 30-128,-133 63-192,-4 2 6,-19 19 37,-21 20-23,7-9 67,-34 45 0,51-61-24,1 1-1,0 0 0,0 0 0,0 1 0,1-1 0,0 1 0,0 0 0,1 0 0,0 0 0,0 0 0,0 16 0,2-22 3,0 0 0,0-1 1,1 1-1,-1 0 0,1 0 0,-1 0 1,1-1-1,0 1 0,-1 0 1,1 0-1,0-1 0,0 1 1,0-1-1,0 1 0,0-1 0,1 1 1,-1-1-1,0 0 0,1 0 1,-1 0-1,1 1 0,-1-1 1,1-1-1,0 1 0,-1 0 0,1 0 1,0-1-1,0 1 0,-1 0 1,1-1-1,0 0 0,0 0 1,0 1-1,0-1 0,0 0 0,-1 0 1,1 0-1,0-1 0,0 1 1,0 0-1,0-1 0,-1 0 1,4 0-1,3-4 16,1-1 1,0 1-1,-1-2 1,0 1-1,-1-1 1,1 0-1,6-9 1,-12 14-32,22-27 53,-1-1 1,-2-1 0,21-39 0,-36 60-96,0 0-10,-1 1 0,0-1 0,-1 0 0,4-12 1,-8 37-169,-1 13 239,-2-9-31,1 38 0,2-45 10,0-8 22,1 19 59,-1-23-74,0 1 0,0-1 0,0 0 0,0 1 0,0-1 0,1 1 0,-1-1 0,0 1-1,0-1 1,0 1 0,0-1 0,0 0 0,1 1 0,-1-1 0,0 1 0,1-1 0,-1 0 0,0 1 0,0-1 0,1 0 0,-1 1 0,0-1-1,1 0 1,-1 0 0,1 1 0,-1-1 0,0 0 0,1 0 0,-1 0 0,1 0 0,-1 1 0,1-1 0,-1 0 0,0 0 0,1 0 0,-1 0 0,1 0-1,-1 0 1,1 0 0,0 0 0,6-3 59,0 0-1,0 0 1,0-1-1,10-7 1,11-5-98,-28 16 27,72-39-102,112-42 1,-175 78 81,0 0 0,0 1-1,1 0 1,-1 1 0,0 0 0,1 0 0,9 1 0,-16 0 13,0 0 1,-1 0 0,1 1 0,0-1 0,-1 1 0,1-1-1,-1 1 1,1 0 0,0 0 0,-1 0 0,0 0-1,1 1 1,-1-1 0,0 1 0,0-1 0,1 1 0,-1 0-1,-1 0 1,1 0 0,0 0 0,0 0 0,-1 0-1,1 1 1,-1-1 0,0 0 0,1 1 0,-1-1 0,-1 1-1,2 2 1,-1 4 53,0 0-1,0 0 1,-1 0-1,0 0 1,0 0-1,-4 16 1,-1 23 155,5-48-190,0 0-1,1 0 1,-1 0-1,0 0 0,0 0 1,0 1-1,0-1 1,0 0-1,0 0 1,0 0-1,0 0 1,1 0-1,-1 0 1,0 0-1,0 0 0,0 0 1,0 0-1,0 0 1,0 0-1,1 0 1,-1 0-1,0 0 1,0 0-1,0 0 0,0 0 1,0 0-1,0 0 1,1 0-1,-1 0 1,0 0-1,0 0 1,0 0-1,0-1 0,0 1 1,0 0-1,0 0 1,0 0-1,1 0 1,-1 0-1,0 0 1,0 0-1,0 0 1,0 0-1,0-1 0,11-7 257,11-12-75,47-58-129,-68 77-51,2-2-74,0 0-1,0 0 1,1 0 0,-1 0-1,1 1 1,5-4-1,-7 5 41,-1 1 0,1-1-1,0 1 1,-1 0 0,1 0-1,-1 0 1,1-1 0,0 1 0,-1 1-1,1-1 1,0 0 0,-1 0-1,1 1 1,-1-1 0,1 0 0,-1 1-1,1 0 1,-1-1 0,1 1-1,-1 0 1,3 1 0,31 25 217,-24-17-70,20 12 0,99 46-9139,-129-68 8617,4 3-1346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19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81 4992,'-52'0'3434,"37"0"1270,108 7-971,56-15-3066,-76 2-640,161-18 81,-83-4-3491,-56 7 1197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1:56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21 2240,'0'-1'278,"-1"0"0,1 0 0,-1 0 0,1-1 0,0 1 0,0-12 11622,3 25-10572,2 20-1862,0 229 821,-6-159-83,1 297 500,1-371-598,1 0 1,1-1 0,9 38-1,-11-61-56,0 0 1,0 0-1,1-1 0,-1 1 0,1-1 0,0 1 0,0-1 0,0 0 0,0 0 0,1 0 0,-1 0 0,1 0 0,4 4 0,-2-4-3,0 0 0,-1 0-1,1 0 1,0-1 0,0 0-1,0 0 1,1 0 0,8 1 0,5 0 71,1-1 0,0-1-1,0-1 1,23-3 0,-33 3-47,22-2 38,35-3 68,75 5 1,-103 7 23,-32-5-377,1-1 1,0 1-1,9-1 0,-16-1 22,-1-1-310,0 1 309,0 0 0,1 0 1,-1 0-1,0-1 0,0 1 1,0 0-1,0 0 0,0-1 1,0 1-1,0 0 0,0 0 1,0-1-1,0 1 0,0 0 1,0 0-1,0-1 1,0 1-1,0 0 0,0 0 1,0 0-1,0-1 0,0 1 1,0 0-1,0 0 0,0-1 1,0 1-1,0 0 0,-1-1 1,-1-12-4721,1 0 1542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1:58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250 25 2496,'0'-9'2577,"-4"10"-1021,3-1-1389,1 0-1,-1-1 0,1 1 1,-1 0-1,1 0 1,-1-1-1,1 1 1,0 0-1,-1-1 0,1 1 1,0 0-1,-1-1 1,1 1-1,0-1 0,-1 1 1,1 0-1,0-1 1,0 1-1,-1-1 1,1 1-1,0-1 0,0 1 1,0-1-1,0 1 1,0-1-1,0 1 1,-2-7 5237,2 7-5361,1 0 640,-2 4-689,0-1 32,1 0 0,-1 0 0,0 0 0,0 0 0,-1 0-1,1 0 1,-1-1 0,-3 6 0,-7 15 83,8-11-67,2-7-14,0 1-1,0 0 1,0-1 0,-5 9 0,-12 15 87,-44 64-43,55-82-76,1 1 0,-7 13 0,-13 20 80,12-24-46,8-10 144,-16 17 0,19-24-203,0-1 9,6-2 229,-1-17 1023,4-1-992,0 0 0,1 0 0,14-27 0,-6 13-230,16-30 23,3 12-30,51-59-1,-58 84 41,-26 23-51,0 1-1,1 0 1,-1-1 0,0 1 0,0 0-1,1 0 1,-1-1 0,0 1-1,1 0 1,-1 0 0,0 0 0,1-1-1,-1 1 1,0 0 0,1 0-1,-1 0 1,0 0 0,1 0-1,-1 0 1,0 0 0,1 0 0,-1 0-1,0 0 1,1 0 0,-1 0-1,1 0 1,-1 0 0,0 0 0,1 0-1,-1 0 1,0 0 0,1 0-1,-1 1 1,0-1 0,1 0-1,-1 0 1,16 15-55,-10-8 66,-1 1 0,1 0 1,3 10-1,1 4 9,-1 2 1,-1-1 0,5 30 0,7 75 293,-19-124-215,-1 0 0,1 0 0,-1 1 0,0-1 0,0 0 0,-1 0 0,0 0 0,1 1 0,-3 5 0,2-8-49,0 0 0,0-1 0,0 1 0,0-1 0,0 1 0,0-1 1,0 0-1,0 1 0,-1-1 0,1 0 0,0 0 0,-1 0 0,1 0 0,-1 0 0,1 0 1,-1 0-1,0-1 0,1 1 0,-1 0 0,0-1 0,0 0 0,1 1 0,-1-1 1,-2 0-1,-110 3 168,79-3-186,34 0-138,1 0 0,-1 0 0,1 0 0,-1 0-1,1 0 1,-1 0 0,1 0 0,-1 0 0,1 0 0,-1 0-1,1 0 1,-1 0 0,1 1 0,-1-1 0,1 0 0,-1 0-1,1 0 1,-1 1 0,1-1 0,-1 0 0,1 1 0,0-1-1,-1 0 1,1 1 0,0-1 0,-1 1 0,0 6-1732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02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360 765 1312,'0'0'236,"0"0"0,1 0 0,-1 0 0,1 0 0,-1 0 0,0 0 0,1-1 0,-1 1 0,0 0 0,1 0 0,-1 0 0,0-1 0,1 1 0,-1 0 0,0 0 0,0-1 0,1 1 0,-1 0 0,0-1 0,0 1 0,1 0 0,-1-1 0,4-12 1647,-3 9-1646,0-1 1,-1 1-1,0 0 1,0 0-1,-1-7 1,0 3 96,0-1-103,-1 0 0,0 1 1,0-1-1,-1 0 0,0 1 1,0 0-1,-1-1 0,-6-10 1,7 14-196,0 0 0,-1 1 0,1-1 0,-1 1 0,0-1 1,0 1-1,-1 0 0,1 1 0,-1-1 0,1 1 0,-1 0 0,0 0 1,-1 0-1,1 0 0,0 1 0,-1 0 0,-10-2 0,9 3-41,0 1 0,0-1 0,0 1 1,0 1-1,0 0 0,0 0 0,0 0 0,0 1 0,0 0 0,0 0 0,1 0 0,-1 1 0,1 0 0,-1 1 0,1-1 0,0 1 0,1 0 0,-1 1 1,-6 6-1,1 0 52,0 0 0,1 1 0,0 0 0,1 1 0,0 0 0,1 0 0,-12 27 0,16-29-9,-1 1 0,2 0 0,0 0 0,0 0 0,1 1 0,0-1 0,1 0 0,1 1 0,0-1 0,3 24 0,-2-30 32,0 0-1,1 0 0,-1 0 1,1-1-1,1 1 1,-1 0-1,1-1 1,0 0-1,0 1 1,0-1-1,1 0 0,0-1 1,0 1-1,0-1 1,0 1-1,1-1 1,0-1-1,0 1 1,0-1-1,0 1 1,0-2-1,1 1 0,9 3 1,-7-3 72,0-1 0,0-1 1,0 1-1,0-1 0,0-1 1,9 0-1,-11 0-70,-1 0 0,0-1 0,0 0 0,0 0 0,0 0 1,0-1-1,0 1 0,0-1 0,-1 0 0,1-1 0,4-2 0,-1-1 18,-1-1 0,1 0 0,-1 0 1,0 0-1,-1-1 0,0 0 0,0 0 0,-1-1 0,0 0 0,0 0 0,-1 0 0,0 0 0,-1-1 0,3-12 1,0-5-124,-2-1 0,0 0 1,-2-53-1,-6 40-569,5 42 581,-1 0 0,0-1 1,0 1-1,1 0 0,-1-1 1,0 1-1,0 0 0,0 0 0,0-1 1,0 1-1,0 0 0,0 0 1,0-1-1,-1 2 0,1 1-36,2 12 28,0-1 0,0 0 1,1-1-1,9 22 0,-11-30 29,7 18-52,1-1 1,24 40-1,-29-54 91,1-1-1,0 0 0,1 0 1,0 0-1,0-1 1,1 0-1,-1 0 0,10 6 1,-13-10 8,-1 0 1,1-1 0,-1 1-1,1-1 1,0 0 0,-1 0-1,1 0 1,0 0 0,0 0-1,0-1 1,0 1 0,0-1-1,0 0 1,0 0 0,0 0-1,0 0 1,0 0-1,0-1 1,0 1 0,0-1-1,0 0 1,0 0 0,-1 0-1,1 0 1,0 0 0,-1-1-1,5-2 1,5-7 87,-1 0 0,0-1 0,0 0 0,-1 0 0,16-28 0,-15 21-165,1 1 0,27-29 0,-34 42 19,0 0 1,0 0-1,0 1 0,1 0 1,0 0-1,0 0 0,0 1 1,0-1-1,0 1 0,1 1 1,-1-1-1,1 1 0,0 1 1,0-1-1,0 1 0,0 0 1,0 0-1,0 1 0,0 0 1,0 1-1,0-1 0,8 3 1,64 18-150,-72-19 378,-5-1-46,-6-5 243,-2 0-397,1 1 0,-1 0-1,1 0 1,-1 0 0,0 1 0,0 0 0,0 0 0,0 0-1,-1 1 1,1 0 0,0 0 0,-1 0 0,1 1-1,-7 0 1,4 1-22,0-1 0,-1 1-1,1 1 1,0 0 0,0 0-1,0 1 1,1 0 0,-1 1-1,-10 5 1,13-5-33,0 0 1,0 1-1,0 0 1,0 1-1,1-1 1,0 1-1,0 0 0,0 0 1,-7 14-1,7-11 16,1 0-1,0 1 0,0-1 1,1 1-1,1 0 1,-1 0-1,0 11 0,3-16 24,0 0 0,0 0 0,0 0 0,1-1 0,0 1 0,-1 0 0,2 0 0,-1-1 0,1 1 0,-1-1 0,1 1 0,1-1 0,-1 1 0,1-1 0,-1 0 0,1 0 0,0-1 0,1 1 0,-1 0-1,7 4 1,-3-2 25,0-1 0,0 0 0,0-1 0,1 0-1,0 0 1,0 0 0,0-1 0,0 0 0,1-1 0,15 3-1,-6-3 60,1 0 0,0-2 0,0 0-1,-1-1 1,35-6 0,-43 5-29,0-1 0,0 0 0,0 0 1,0-1-1,-1-1 0,1 0 0,-1 0 1,0 0-1,-1-1 0,1-1 1,-1 1-1,8-10 0,-3 0-12,-1 0 0,0 0 0,-1-2 0,12-24 0,30-80 123,-38 86 20,48-123-6,-44 113-210,16-57 1,-29 78 35,0 0-1,-2-1 1,0 0 0,-1-30 0,-3 47-61,1 6 29,-1 0-1,0 0 0,0 0 0,0 0 1,0 0-1,0 0 0,-1 0 1,1 0-1,-1 1 0,0-1 1,0 0-1,-2-4 0,2 8-14,-1 0-1,1 1 0,-1-1 0,1 1 1,-1-1-1,1 1 0,0 0 0,0 0 1,0-1-1,-2 5 0,-13 57-275,2-21 279,1 0 0,3 1 0,-8 60 0,5 132 111,18-99-189,-3-118 156,1 0 0,1 0 0,0 0 0,1-1 1,10 22-1,-14-36-24,0-1 0,0 0 0,1 0 1,-1 0-1,0 0 0,1 0 0,0 0 0,-1 0 1,1 0-1,0 0 0,0-1 0,0 1 1,0-1-1,0 1 0,0-1 0,0 0 0,1 0 1,3 1-1,-3-1 12,1 0 0,0-1 0,0 0 0,0 1 0,0-1 1,0-1-1,-1 1 0,1 0 0,0-1 0,7-2 0,2-2 86,-1 0-1,0-1 1,0 0-1,0-1 1,17-13-1,-12 6-42,-1 0-1,29-33 0,20-38-193,-56 72 119,-7 10-19,-1 0 0,1 0 0,0 0 1,0 0-1,0 0 0,1 1 0,-1-1 0,1 1 1,-1-1-1,1 1 0,0 0 0,0 0 0,0 0 0,5-2 1,-7 4 17,-1 0 1,1 0-1,-1 0 1,1 0-1,0 0 1,-1 0-1,1 0 1,-1 0-1,1 1 1,-1-1 0,1 0-1,0 0 1,-1 0-1,1 1 1,-1-1-1,1 0 1,-1 1-1,1-1 1,-1 0-1,1 1 1,-1-1-1,0 1 1,1-1-1,-1 1 1,1-1 0,-1 1-1,0-1 1,1 1-1,-1 0 1,9 22-26,-6-15-25,3 9-39,-1 1 0,2 21 0,-5-27 156,0 0 1,1 0-1,0 0 1,1 0-1,0-1 1,1 1-1,9 15 1,-14-26-61,0-1 0,0 1 0,0-1 1,1 0-1,-1 1 0,0-1 0,1 0 0,-1 1 0,0-1 0,1 1 1,-1-1-1,0 0 0,1 0 0,-1 1 0,0-1 0,1 0 1,-1 0-1,1 0 0,-1 1 0,1-1 0,-1 0 0,1 0 0,-1 0 1,1 0-1,-1 0 0,0 0 0,1 0 0,-1 0 0,1 0 0,-1 0 1,1 0-1,-1 0 0,1 0 0,14-12 210,-12 8-169,4-4-6,-1 0-1,-1 0 1,1-1-1,-1 0 1,-1 0-1,0 0 1,6-19-1,-8 22-31,1-9-87,-3 13 56,1 1 1,-1 0-1,0 0 0,0 0 1,0-1-1,1 1 1,-1 0-1,1 0 0,-1 0 1,1 0-1,-1 0 0,1 0 1,1-2-1,-1 5-4,0 0 0,1 0 0,-1 0 0,0 0 1,0 0-1,0 0 0,-1 0 0,1 0 0,1 4 0,-1-1 40,8 33-47,-8-32 37,0 0 1,0 0-1,0 0 1,1 0-1,0-1 1,0 1-1,0-1 1,1 1-1,0-1 1,0 0-1,4 5 1,-6-9 2,0 0 0,0 0 1,0 0-1,-1 0 0,1 0 0,0 0 1,1 0-1,-1 0 0,0 0 0,0-1 1,0 1-1,0-1 0,1 1 0,-1-1 1,0 1-1,0-1 0,1 1 0,-1-1 1,0 0-1,1 0 0,-1 0 0,0 0 1,1 0-1,-1 0 0,0 0 0,2-1 1,1-1 27,0 1 0,0-2 0,0 1 0,0 0 0,0-1 0,6-6 0,10-10 9,-1-2 0,-1 0-1,-1-1 1,19-32-1,20-24 50,-22 33-83,-18 22-69,2 0 1,0 2-1,35-32 0,-46 47 29,-4 3 29,-1 1 0,1-1 0,0 1 0,0 0 0,0 0 1,0 0-1,1 1 0,-1-1 0,0 1 0,6-2 0,-8 3 27,7 0-124,-13 12 59,-18 25 41,-56 67-1,16-23-19,53-67 14,-6 9-2,0 0 0,1 1 0,-14 31 0,29-53 25,-1-1 0,0 1 0,1-1-1,-1 0 1,1 1 0,0-1 0,0 1-1,-1-1 1,1 1 0,0-1 0,0 3 0,0-3-14,0-1 1,1 0 0,-1 0 0,0 1 0,0-1 0,0 0 0,0 1 0,0-1 0,1 0 0,-1 0-1,0 1 1,0-1 0,0 0 0,1 0 0,-1 0 0,0 1 0,0-1 0,1 0 0,-1 0 0,0 0 0,1 0-1,-1 0 1,0 1 0,0-1 0,1 0 0,-1 0 0,0 0 0,1 0 0,-1 0 0,0 0 0,1 0-1,-1 0 1,3-1 18,-1 1 1,0-1-1,1 0 0,-1 0 0,0 0 0,0 0 0,0 0 0,0-1 1,0 1-1,0-1 0,0 1 0,0-1 0,1-2 0,12-13-9,-1-1 0,18-33 1,5-7 5,-14 22 29,-19 28-93,1-1-1,0 1 1,9-10 0,-14 18 42,0-1 0,0 1 0,0 0 1,1 0-1,-1-1 0,0 1 1,0 0-1,0-1 0,1 1 0,-1 0 1,0 0-1,0-1 0,1 1 0,-1 0 1,0 0-1,1-1 0,-1 1 0,0 0 1,1 0-1,-1 0 0,0 0 1,1 0-1,-1-1 0,0 1 0,1 0 1,-1 0-1,0 0 0,1 0 0,-1 0 1,0 0-1,1 0 0,-1 0 1,1 0-1,-1 1 0,0-1 0,1 0 1,-1 0-1,0 0 0,1 0 0,-1 0 1,0 1-1,1-1 0,-1 0 0,0 0 1,0 0-1,1 1 0,-1-1 1,0 0-1,0 0 0,1 1 0,-1-1 1,0 0-1,0 1 0,0-1 0,1 0 1,-1 1-1,0-1 0,0 0 1,0 1-1,0-1 0,4 27-161,-3-22 116,1 9-13,-1 6 60,2 0-1,1 0 1,0 0-1,1-1 1,9 21 0,-13-38 6,0 0 0,0 0 0,0 0 0,0 0 0,0 0 0,0 0 0,1 0 0,-1 0 1,1-1-1,-1 1 0,1 0 0,0-1 0,-1 1 0,1-1 0,0 0 0,0 0 0,0 0 0,0 0 1,0 0-1,0 0 0,1 0 0,-1-1 0,0 1 0,0-1 0,0 1 0,1-1 0,-1 0 0,0 0 0,1 0 1,-1 0-1,0-1 0,0 1 0,1 0 0,-1-1 0,0 0 0,0 1 0,0-1 0,3-2 0,2 0 16,0-1 0,-1 0 0,1-1-1,-1 0 1,0 0 0,0 0-1,-1-1 1,0 0 0,0 0 0,7-11-1,4-10 109,-1-1 0,14-38 0,17-66-141,-21 59 80,26-119-116,-41 145-25,2 0 69,-3 0-1,-1-1 1,0-53-1,-8 98-355,-3 11 150,-2 20 9,5-25 172,-24 153-123,-4 216 0,26-329 156,0-11 28,2 0 1,4 45 0,-3-74-15,-1 0 1,1 0-1,0 1 1,0-1 0,0 0-1,0 0 1,1 0 0,-1 0-1,1 0 1,0 0-1,3 4 1,-5-7-11,1 1 0,-1-1 0,1 1 0,-1-1 0,1 0 1,0 1-1,-1-1 0,1 0 0,-1 1 0,1-1 0,0 0 0,-1 0 0,1 1 0,0-1 1,0 0-1,-1 0 0,1 0 0,0 0 0,-1 0 0,1 0 0,0 0 0,0-1 0,1 1 1,-1-1 0,1 0 0,-1 1 0,1-1 0,-1 0-1,1 0 1,-1 0 0,0 0 0,0-1 0,1 1-1,-1 0 1,0 0 0,1-3 0,12-17 88,-1-1 0,16-40 1,-4 9-134,24-41-81,30-63 328,-63 121-196,-2-1 0,14-54 0,-25 78-31,8-28 12,-2-1 1,6-82-1,-15 121-26,0 1-1,0-1 1,0 1-1,0-1 1,-1 1 0,1-1-1,-1 1 1,1-1-1,-3-4 1,3 7 23,0 0 1,0 0-1,-1 0 1,1 0-1,0-1 0,0 1 1,0 0-1,-1 0 1,1 0-1,0 0 0,0 0 1,-1-1-1,1 1 1,0 0-1,0 0 0,-1 0 1,1 0-1,0 0 1,0 0-1,-1 0 1,1 0-1,0 0 0,-1 0 1,1 0-1,0 0 1,0 0-1,-1 0 0,1 0 1,0 0-1,0 1 1,-1-1-1,1 0 0,0 0 1,0 0-1,-1 0 1,1 0-1,0 1 0,0-1 1,0 0-1,-1 0 1,1 0-1,0 1 0,0-1 1,0 0-1,0 0 1,0 1-1,-1-1 0,1 0 1,0 1-1,-11 15-147,10-14 131,-17 32-53,2 0 0,-16 48 0,19-47-32,-15 40 146,-29 127-1,46-151-23,3 0 0,2 0 0,3 1-1,3 57 1,0-97 47,2 1-1,0-1 0,0 0 0,1 0 0,0 0 0,8 16 1,-11-27-36,1 0 1,-1 0 0,1 0 0,0 0-1,0 0 1,-1 0 0,1 0 0,0 0-1,0 0 1,0 0 0,0 0 0,0 0 0,0-1-1,0 1 1,1 0 0,-1-1 0,0 1-1,0-1 1,0 1 0,1-1 0,0 1-1,1-1 8,0 0 0,0 0-1,0 0 1,-1 0 0,1 0-1,0-1 1,-1 1-1,1-1 1,4-2 0,1 0 7,-1 0 0,1-1 0,-1-1 0,0 1 0,0-1 0,6-6 0,49-56 31,-43 45-72,31-29 0,-49 50-4,0 0 0,0 0-1,0 0 1,0 0 0,1 0-1,-1 0 1,0 1 0,1-1-1,-1 0 1,0 1 0,1-1 0,-1 1-1,1-1 1,-1 1 0,1 0-1,-1 0 1,1-1 0,-1 1-1,3 1 1,-3-1-4,1 0 1,-1 1-1,0 0 0,0-1 0,1 1 0,-1 0 1,0 0-1,0-1 0,0 1 0,0 0 1,0 0-1,0 0 0,0 0 0,0 0 0,0 1 1,-1-1-1,2 1 0,2 7-38,0 0 0,-1 0 1,0 0-1,3 18 0,-4-19 44,3 20 4,12 42-5,-15-63 48,1-1 1,-1 1-1,1 0 0,1-1 1,-1 0-1,1 0 1,8 9-1,-12-14-28,1 0 0,0-1 0,0 1 0,-1-1 0,1 1 1,0-1-1,0 1 0,0-1 0,0 0 0,0 1 0,0-1 0,0 0 0,0 0 0,-1 0 0,1 0 1,0 0-1,0 0 0,0 0 0,0 0 0,0 0 0,0 0 0,0 0 0,0-1 0,0 1 0,0 0 0,0-1 1,-1 1-1,1 0 0,0-1 0,0 1 0,0-1 0,-1 0 0,1 1 0,1-2 0,2-1 57,1-1 0,-1 0 0,0 0 0,6-9 0,3-5-49,18-38 0,-30 55-33,-1 1 0,0-1 0,0 0 1,0 1-1,1-1 0,-1 1 0,0-1 0,1 0 0,-1 1 1,0-1-1,1 1 0,-1-1 0,1 1 0,-1-1 0,1 1 1,-1-1-1,1 1 0,-1-1 0,1 1 0,0 0 0,-1-1 0,1 1 1,-1 0-1,2-1 0,-2 2 1,1-1 1,-1 0-1,1 1 1,-1-1-1,1 1 1,-1-1-1,1 1 1,-1-1-1,0 1 1,1 0-1,-1-1 1,0 1-1,1-1 1,-1 1-1,0 0 1,0-1-1,0 1 1,0 0-1,1 0 1,0 8-51,0 1 1,1 13-1,-4 4 30,-1 0 0,-9 37 0,7-39 75,-55 222 337,49-213-422,-1 1 0,-28 54 1,32-72 71,-2-2 0,1 0 0,-2 0 0,0-1 0,-1 0 0,0 0 0,-20 15 1,26-24-1,-1-1 1,1 1 0,-1-1-1,0-1 1,0 1 0,0-1-1,-9 2 1,13-4-23,0 0-1,0 0 1,0 0 0,0-1 0,0 1-1,0-1 1,0 0 0,0 0-1,0 0 1,0-1 0,-1 1 0,1-1-1,0 1 1,-3-2 0,5 1-5,-1 1-1,0-1 1,1 0-1,-1 0 1,1 0 0,-1 0-1,1 0 1,-1 0 0,1 0-1,0 0 1,-1 0-1,1-1 1,0 1 0,0 0-1,0-1 1,0 1 0,0-1-1,1 0 1,-1 1-1,0-1 1,1 1 0,-1-1-1,1 0 1,-1 0 0,1 1-1,0-1 1,0-2-1,0-3 7,0 0 0,0 0-1,1 0 1,0 0 0,3-7-1,-1 0-32,2 1-1,0 0 1,1 0-1,0 1 0,14-22 1,-4 10-89,35-36 0,-15 24-190,2 1 1,84-59-1,-50 47-6944,-53 37 5068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08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455 240 3488,'-23'-7'1115,"23"7"-1105,0 0 1,0 0 0,0 1 0,0-1 0,0 0-1,0 0 1,0 0 0,0 0 0,0 0 0,0 0-1,0 0 1,0 0 0,0 0 0,0 0 0,0 0 0,0 0-1,0 0 1,0 0 0,0 1 0,0-1 0,0 0-1,0 0 1,0 0 0,0 0 0,-1 0 0,1 0-1,0 0 1,0 0 0,0 0 0,0 0 0,0 0 0,0 0-1,0 0 1,0 0 0,0 0 0,0 0 0,0 0-1,0 0 1,0 0 0,0 0 0,0 0 0,0 0-1,0 0 1,-1 0 0,1 0 0,0 0 0,0 0 0,0 0-1,0 0 1,0 0 0,0 0 0,0 0 0,0 0-1,0 0 1,0 0 0,3 4 82,1-3-17,-1 0-1,1 0 1,0 0 0,0-1-1,6 1 1,3 0 110,268 7 2508,6-21-1683,-145 6-673,367-30 1619,-490 35-2928,-4 5 241</inkml:trace>
  <inkml:trace contextRef="#ctx0" brushRef="#br0" timeOffset="1">100 21 3552,'-63'-20'1632,"36"28"-1440,17-4-64,10 1-128,5-2 0,8 0 0,29-3-1216,6 5 672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03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77 4224,'-40'-16'2352,"29"15"-1236,11 1-969,-1 0 1,0 0 0,1 0-1,-1 0 1,0 0-1,1 0 1,-1 0-1,0 0 1,1 0 0,-1 0-1,0-1 1,1 1-1,-1 0 1,0 0-1,1-1 1,-1 1 0,1 0-1,-2-1 1,81 4 4561,-3-2-3072,133-16 0,-76 1-1416,57-8-58,-122 13-51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33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428 12 2496,'-5'-12'10400,"0"16"-10368,-27 34 26,0-3 185,-44 66 0,44-46 47,2 2 1,4 1 0,-29 85-1,49-124-198,-26 73 963,-37 174 1,58-195-722,2 1 0,1 122 0,11-160-88,1 0-1,2-1 0,1 0 1,1 0-1,2 0 0,1-1 1,22 41-1,1-11 150,4-3-1,46 59 1,-52-77-102,63 65-1,-30-50-5399,-21-20 1240,3 15-3002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23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40 3072,'5'-28'6826,"-7"17"-3113,-3 16-2414,-5 22-1132,9-24 132,-7 23-32,1 0 1,1 0 0,-3 36 0,1 82 332,6-106-416,2-21-99,-2 33 94,4 59 0,3-94 55,-5-13-157,1-1 0,-1 1 0,1-1 0,-1 1 1,1 0-1,-1-1 0,0 1 0,0 3 0,9-10 174,-3-2-1424,1 0 0,-1-1 0,-1 0-1,0 0 1,0 0 0,7-16 0,-8 16 78,5-9-707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24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38 3072,'0'0'91,"-10"2"685,10-2-717,0 1 0,-1-1 0,1 0-1,0 0 1,0 0 0,0 0 0,-1 0 0,1 0 0,0 0 0,-1 0 0,1 0-1,0 0 1,-5-3 4415,-7 3 3398,231-5-6107,-9-9-1292,-4-1-567,-151 15 329,-55 0-251,0 0 1,0 0 0,0 0 0,0 0-1,-1 0 1,1 0 0,0 0-1,0 0 1,0 0 0,0 0-1,0 0 1,0 0 0,0 0 0,0 0-1,0 0 1,0 0 0,0 0-1,0 0 1,0 0 0,0 0-1,0 0 1,0 0 0,0 0 0,0 0-1,0 0 1,0 0 0,0 0-1,0 0 1,0-1 0,0 1-1,0 0 1,0 0 0,0 0 0,0 0-1,0 0 1,0 0 0,0 0-1,0 0 1,0 0 0,0 0-1,1 0 1,-1 0 0,0 0 0,0 0-1,0 0 1,0 0 0,0 0-1,0 0 1,0 0 0,0 0-1,0 0 1,0 0 0,0 0 0,0 0-1,0 0 1,0 0 0,0 0-1,0 0 1,-4-2-842,0 2-229,-1 0 90,1 0 0,-1 0 0,1 1 0,0-1 0,-1 1 0,-4 1-1,-9 6-1381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25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61 2976,'-1'-1'242,"0"1"1,1 0-1,-1-1 1,1 1-1,-1-1 0,0 1 1,1-1-1,-1 1 1,1-1-1,0 1 1,-1-1-1,1 0 0,-1 1 1,1-1-1,0 1 1,0-1-1,-1 0 1,1 0-1,0 1 0,0-1 1,0 0-1,0 1 1,-1-1-1,1 0 1,0 1-1,1-2 0,2-23 3077,-1 7 97,-2 30-3086,-5 89 214,0 85 69,1-120-398,0 36 290,-1 158 546,9-340-12160,-3 56 6608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26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1 3072,'-2'0'919,"1"0"-1,-1 0 1,1 0 0,-1 0-1,1 1 1,-1-1 0,1 1-1,-1-1 1,1 1 0,-3 1-1,-11 11 2180,10-5-3696,1-1 1,-8 16 0,4-7 1687,-127 206 14,104-178-454,27-40-534,1 0-1,-1-1 1,0 1-1,0-1 1,0 0-1,-1 0 1,-7 4-1,2-1-249,-12 3 64,22-9 69,-1 0 0,1 0 0,0 0 0,-1 0 0,1 0-1,0 0 1,0 0 0,-1 1 0,1-1 0,0 0 0,-1 0-1,1 0 1,0 1 0,0-1 0,-1 0 0,1 0 0,0 0 0,0 1-1,-1-1 1,1 0 0,0 1 0,0-1 0,0 0 0,0 0-1,0 1 1,-1-1 0,1 0 0,0 1 0,0-1 0,0 0-1,0 1 1,-2 3-84,2-4 94,0 1 0,0-1 0,0 0 0,0 0 0,0 0 1,-1 0-1,1 0 0,0 0 0,0 0 0,0 0 0,0 0 0,0 0 1,0 0-1,0 0 0,0 0 0,0 0 0,0 0 0,0 0 0,0 0 0,0 0 1,0 1-1,0-1 0,0 0 0,0 0 0,-1 0 0,1 0 0,0 0 1,0 0-1,0 0 0,0 0 0,0 0 0,0 0 0,0 0 0,0 1 0,0-1 1,0 0-1,0 0 0,1 0 0,-1 0 0,0 0 0,0 0 0,0 0 0,0 0 1,0 0-1,0 0 0,0 0 0,0 0 0,0 1 0,0-1 0,0 0 1,0 0-1,0 0 0,0 0 0,0 0 0,0 0 0,0 0 0,0 0 0,1 0 1,7 2 174,12 0 159,127-7 463,-47-9-705,-20 8 146,42-2-414,-113 8-537,1-1 0,16-4 0,6-1-5536,-15 3 118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29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198 525 4800,'1'-1'593,"0"-1"-1,0 0 1,0 0 0,0 0 0,1 1-1,-1-1 1,1 1 0,-1-1 0,1 1-1,0-1 1,-1 1 0,1 0 0,3-2-1,-6 12 70,-4 8-146,-11 24 0,1-2 25,-49 168 687,17-49-120,38-130-788,1-3-8,-12 26 0,13-32-277,5-13 147,0 0 0,-1 0 0,-5 9-1,8-14-148,-1-1 0,1 0 0,0 0-1,0 1 1,0-1 0,0 0 0,0 0 0,-1 1-1,1-1 1,0 0 0,0 0 0,0 1-1,-1-1 1,1 0 0,0 0 0,0 0-1,0 0 1,-1 0 0,1 1 0,0-1-1,0 0 1,-1 0 0,1 0 0,0 0 0,-1 0-1,1 0 1,0 0 0,0 0 0,-1 0-1,1 0 1,0 0 0,-1 0 0,1 0-1,-4-9 633,3-15-198,13-76-49,30-115 1,-33 183-430,2 0 1,1 1-1,27-52 1,61-80-102,-61 101 79,-31 49 28,27-39 15,-32 48-21,1-1-1,0 1 1,0 0 0,0 0 0,0 0-1,1 0 1,9-5 0,-12 8-1,0 1-1,-1-1 1,1 0 0,0 1 0,0 0-1,0-1 1,0 1 0,0 0 0,0 0-1,0 0 1,0 0 0,0 0 0,0 1-1,0-1 1,0 0 0,-1 1 0,1 0-1,0-1 1,0 1 0,0 0 0,-1 0-1,1 0 1,0 0 0,-1 0 0,1 0-1,-1 1 1,3 1 0,1 2-20,0 1 0,0 0 1,-1 0-1,0 0 0,7 13 1,-3-4 55,0 1 1,-2 1-1,1-1 1,4 22-1,-10-30 9,0 0-1,0 0 0,0 0 1,-1 0-1,0 0 1,-1 0-1,1 0 1,-2 0-1,1-1 1,-1 1-1,-6 14 1,5-13-15,-1 0 0,0-1 1,-1 0-1,0 0 0,-1 0 0,1 0 1,-1-1-1,-1 0 0,-7 6 1,11-10-5,-1 0 0,0 0 0,0-1 0,0 0 0,0 1 1,0-1-1,0-1 0,-1 1 0,1-1 0,0 0 0,-1 0 0,0 0 1,1 0-1,-1-1 0,1 0 0,-1 0 0,0 0 0,1 0 0,-1-1 0,-7-1 1,4-1-13,1 1 0,-1-1 0,0 0 1,1 0-1,-1-1 0,1 0 0,0-1 0,0 1 1,1-1-1,-1 0 0,-7-9 0,83 33-407,-52-14 411,2-1 1,-1-1-1,0 0 1,0-1-1,1-1 0,-1-1 1,1-1-1,-1 0 1,34-7-1,113-32 400,-116 25-401,62-26 0,-101 36 41,0 0 0,0-1 0,-1 0-1,0-1 1,0 0 0,0-1 0,-1 1 0,0-2 0,9-11 0,-15 17-66,0-1 1,0 0-1,0 1 1,-1-1-1,1 0 1,-1 0-1,0 0 1,2-7-1,-3 9 5,1-1 0,-1 1 0,0 0 0,0-1 0,0 1 0,0-1 0,0 1 0,0 0 0,-1-1 0,1 1 0,-1 0 0,1-1 0,-1 1 0,0 0 0,-2-4 0,2 5 7,0 1 1,0-1 0,0 0-1,0 1 1,0-1 0,0 1-1,0-1 1,0 1 0,0-1-1,0 1 1,0 0 0,0-1-1,0 1 1,0 0 0,0 0-1,0 0 1,-1 0 0,1 0-1,0 0 1,0 0 0,0 0-1,-2 1 1,-24 8-144,12-2 84,1 0 0,0 1 0,0 1 0,-14 12 0,22-16 65,0 0 0,0 1 0,1-1 0,0 1 0,0 1 0,0-1 0,0 1-1,1-1 1,0 1 0,-4 12 0,7-17 3,1 0-1,-1 1 1,1-1-1,-1 1 0,1 0 1,0-1-1,0 1 1,0-1-1,0 1 1,0-1-1,0 1 1,1 0-1,0-1 0,-1 1 1,1-1-1,2 4 1,-1-2-5,0-1 1,0 0 0,1 1-1,-1-1 1,1 0-1,0 0 1,0-1 0,0 1-1,6 3 1,1 0 36,0-1 1,0 0-1,0 0 1,0-1-1,1-1 1,19 4-1,-20-5 12,0-1 0,0-1 0,1 0 0,-1 0 1,0-1-1,0 0 0,1-1 0,11-3 0,9-5 46,37-17 0,-55 22-92,3-3 25,0-1 0,0 0 0,16-14-1,-1 1 74,63-49-246,-93 70 137,0 0 0,0 1 0,0-1 0,-1 0 0,1 0 0,0 1 0,0-1 0,0 1 0,0-1 0,0 1 0,0-1 1,1 1-1,-1 0 0,0-1 0,0 1 0,1 0 0,0 0-6,-1 1 0,0-1 0,1 1-1,-1-1 1,0 1 0,0 0 0,0-1 0,0 1 0,0 0 0,0 0-1,1 1 1,6 5 23,-6-5-2,0 0 1,1 0 0,-2 1 0,1-1 0,0 1-1,0-1 1,-1 1 0,1 0 0,1 5 0,8 31-20,0 0 20,-9-33 9,1 0-1,0 0 1,0 0-1,1-1 1,0 1-1,6 7 1,-7-11-3,-1 1-1,1-1 1,0 0 0,-1 0 0,1 0 0,0-1-1,1 1 1,-1-1 0,0 1 0,0-1 0,0 0 0,1 0-1,-1-1 1,7 2 0,3-2 54,0 0 0,0-1 0,1 0 0,-1-1 0,25-7 0,63-26 325,-81 25-433,34-22-1,-7 3 156,-46 29-117,-1 0 1,1 0-1,-1-1 0,1 1 1,-1 0-1,1-1 1,-1 1-1,1 0 1,-1-1-1,0 1 1,1 0-1,-1-1 1,1 1-1,-1-1 1,0 1-1,1-1 1,-1 1-1,0-1 1,0 1-1,1-1 0,-1 1 1,0-1-1,0 1 1,0-1-1,0 1 1,0-2-1,0 1-127,-8 21-208,5-12 335,1-1 1,0 1 0,0-1-1,0 1 1,1 0 0,0 10-1,1-13 39,0 0 0,0-1-1,0 1 1,1 0 0,0 0-1,0-1 1,0 1 0,1-1-1,3 7 1,-5-9-22,1-1-1,0 1 1,0-1-1,1 0 1,-1 0 0,0 1-1,0-1 1,1 0 0,-1 0-1,0 0 1,1 0-1,-1-1 1,1 1 0,0 0-1,-1-1 1,1 1 0,-1 0-1,1-1 1,0 0-1,-1 0 1,1 1 0,0-1-1,0 0 1,-1 0 0,1 0-1,0-1 1,-1 1-1,1 0 1,3-2 0,11-2 29,-1-2-1,1 0 1,18-11 0,-6 4 3,16-7 11,63-32 58,-67 24-139,-35 22 17,-10 9 9,-9 10-533,10-9 524,-1 0 1,1 0-1,0 0 1,0 0-1,0 1 1,1 0-1,0-1 1,0 1-1,-5 10 1,8-12 6,-1 0-1,1 0 1,0 0 0,0 0-1,0 0 1,1-1 0,-1 1-1,1 0 1,-1 0 0,1 0-1,0-1 1,0 1 0,0 0-1,0-1 1,1 1-1,-1-1 1,3 4 0,-2-3 1,0 0 1,1 0-1,-1 0 1,1 0-1,0 0 1,-1-1-1,1 1 1,0-1-1,1 0 1,-1 1-1,0-2 1,4 3-1,-3-3 31,0 0-1,0 0 1,-1-1-1,1 1 1,0-1-1,0 0 1,0 0-1,0 0 1,0 0 0,0-1-1,6-1 1,0-2 87,0 0-1,17-9 1,-19 9-107,-3 1 28,0-1 0,1 1 0,-2-1 0,1 0 0,0 0 0,-1-1 0,0 1 0,0-1 0,0 0 0,-1 0 0,4-8 0,-5 11-47,-1 0 0,0 0 1,0 0-1,0 0 0,-1 0 0,1 0 1,0-1-1,-1 1 0,1 0 0,-1-1 1,0 1-1,0 0 0,0-1 0,0 1 1,0 0-1,-1-1 0,1 1 0,-1 0 1,1 0-1,-1-1 0,0 1 0,0 0 1,0 0-1,0 0 0,0 0 0,0 0 1,-1 0-1,1 0 0,-1 0 0,1 1 1,-1-1-1,-3-2 0,2 2-13,-1 0 0,1 1 0,-1-1 0,0 1 0,1-1 0,-1 1 0,0 0 0,0 1 0,0-1 0,0 1 0,-8-1 0,-6 2-71,-22 3 0,40-4 94,-8 1-29,0 1 0,0 0-1,0 0 1,1 0 0,-1 1-1,1 0 1,-10 6 0,17-9 30,0 0 1,-1 0 0,1 1-1,0-1 1,-1 0 0,1 0 0,0 0-1,-1 1 1,1-1 0,0 0-1,0 1 1,-1-1 0,1 0 0,0 1-1,0-1 1,-1 0 0,1 1-1,0-1 1,0 0 0,0 1 0,0-1-1,0 0 1,0 1 0,0-1-1,0 1 1,0-1 0,0 0-1,0 1 1,0-1 0,0 1 0,0-1-1,0 0 1,0 1 0,0-1-1,0 0 1,0 1 0,0-1 0,1 0-1,-1 1 1,0-1 0,0 0-1,0 1 1,1-1 0,-1 0 0,0 1-1,1-1 1,-1 0 0,0 0-1,0 1 1,1-1 0,-1 0-1,0 0 1,1 0 0,0 1 0,21 9 10,0-5 10,1-2 0,-1-1 0,1-1-1,37-2 1,-15 0 3,-8 0 0,0-1 0,0-2 1,68-17-1,-93 17-80,7 0 83,-17 4-70,-4 3 32,1 1 1,-1 0 0,0-1-1,0 1 1,0-1 0,0 1-1,-4 4 1,1-2-10,0 0 1,0 0 0,1 1-1,0 0 1,0 0-1,-4 11 1,7-16 23,0 0 1,0 1 0,1-1 0,-1 0 0,0 1-1,1-1 1,0 0 0,0 1 0,-1-1 0,1 0-1,1 1 1,-1-1 0,0 1 0,1-1 0,-1 0-1,1 1 1,-1-1 0,1 0 0,0 0 0,0 1-1,0-1 1,1 0 0,-1 0 0,0 0-1,4 3 1,-4-4 4,0 0-1,1 0 0,-1 0 1,1 0-1,-1 0 0,1 0 1,0-1-1,-1 1 0,1 0 1,0-1-1,0 0 0,-1 1 1,1-1-1,0 0 0,0 0 1,0 0-1,-1 0 0,1 0 1,0 0-1,0-1 0,-1 1 1,1 0-1,0-1 0,3-1 1,3-2 48,1 0 0,-1-1 0,13-9 0,-4 3-33,11-7 103,-1-2 1,0 0-1,30-32 0,-42 37-101,-1-1 1,-1-1-1,0 0 0,-1-1 0,-1 0 1,13-28-1,-13 17-1,0 0 0,-2-1 0,-1-1 0,-1 1 0,-2-1 0,-1-1 0,-1-44 0,-3 67-74,0 0 1,0 1 0,-1-1-1,-3-9 1,4 17 38,0-1 0,-1 1 0,1 0 0,0 0 0,-1-1 1,1 1-1,-1 0 0,1 0 0,-1 0 0,0 0 0,1-1 0,-1 1 0,0 0 1,0 0-1,0 0 0,0 1 0,0-1 0,0 0 0,0 0 0,0 0 1,0 1-1,0-1 0,0 1 0,-1-1 0,1 1 0,0-1 0,0 1 0,-1 0 1,1-1-1,0 1 0,0 0 0,-1 0 0,1 0 0,0 0 0,-1 0 0,0 0 1,-1 1 9,0 0 0,0 0 0,0 1 0,1-1 0,-1 0 0,0 1 0,1 0 0,-1 0 0,1-1 0,0 1 0,-1 1 0,1-1 0,0 0 0,-3 5 0,-1 3-31,-1 0 0,-6 17 0,1 0 10,1 0 1,1 1-1,1 1 1,2-1-1,1 1 1,1 1-1,2-1 0,0 56 1,4-72 74,1 0-1,1 0 1,0-1-1,1 1 1,0-1 0,1 0-1,0 0 1,1 0-1,0-1 1,11 16 0,-6-13-321,-1-1 1,24 22 0,-23-25-848,1 0 1,0-1-1,17 9 1,-24-15 144,0-1 0,0 1 1,0-1-1,1 0 0,10 1 0,-12-2-76,1 0-1,-1-1 0,0 0 0,0 0 0,1 0 0,-1-1 0,0 1 0,7-3 1,0-1-1655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29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75 8800,'-24'-35'3264,"21"27"-2528,3-4-224,0 7 0,0 2-384,-5-2-320,10 2 96,3-1-1664,11 8 960,7-8-5376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30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264 18 3712,'17'-7'1873,"-10"6"2147,-7 0-3890,0 1-1,-1 0 0,1-1 1,0 1-1,0 0 1,0 0-1,0-1 1,0 1-1,0 0 1,-1 0-1,1-1 1,0 1-1,0 0 1,0 0-1,-1 0 1,1-1-1,0 1 0,0 0 1,-1 0-1,1 0 1,0 0-1,0 0 1,-1-1-1,1 1 1,0 0-1,-1 0 1,1 0-1,-1 0 1,-19-2 164,0 1 0,-1 1 0,1 1 0,0 0 0,0 2 0,-1 0 0,-27 9 0,36-9-490,-32 12 127,18-1-3373,17-6 1517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2:35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499 117 4384,'0'-4'309,"0"-2"403,0 1 1,0 0-1,0 0 0,-1-1 1,0 1-1,0 0 0,0 0 0,-4-9 1,-5-4 1534,8 14-1472,0 0 0,-1 0 0,1 0 1,-7-7-1,8 10-632,0 0 1,-1 0-1,1 0 0,-1 0 1,1 0-1,-1 0 0,0 0 1,1 0-1,-1 1 0,0-1 1,1 1-1,-1-1 0,0 1 0,0 0 1,0-1-1,-3 1 0,-29 0 1047,33 0-1068,-4 18 17,4 0-134,1-10 12,0 0 0,0 0 0,0-1-1,1 1 1,1 0 0,2 9 0,6 17 13,-3-10-72,11 27 0,13 14 18,-10-20 63,26 74 0,-28-39 71,-3 1 1,5 82-1,-14-109-9,10 220 80,-20-1 335,1-198-227,0-15 11,-11 71 0,8-100-158,-2 1 0,-1-2 0,-24 59 0,19-60-82,-1-2-1,-1 0 0,-2-1 1,0 0-1,-2-1 0,0-1 1,-28 26-1,11-17-601,-2-1 1,-82 53-1,88-67-1892,-2 0-1,-47 17 1,44-23-8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1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2 476 2240,'0'1'80,"0"0"-1,-1 0 1,1 0-1,0 0 1,0 0 0,0 0-1,-1 0 1,1 0 0,0 0-1,1 0 1,-1 0-1,0 0 1,0 1 0,0-1-1,1 0 1,-1 0 0,0 0-1,1 0 1,-1-1 0,1 1-1,-1 0 1,1 0-1,0 0 1,0 1 0,0-1 71,0 1-1,1 0 1,-1-1 0,0 0 0,1 1 0,0-1 0,-1 0 0,1 0-1,0 1 1,-1-1 0,1-1 0,3 2 0,2 0 248,0-1 1,0 0-1,0-1 0,1 0 1,-1 0-1,0 0 0,0-1 1,1 0-1,-1-1 0,0 1 1,11-5-1,-4 0 28,0 0 0,0-1 0,-1-1 0,18-12 1,-11 4-133,-2 0 0,0-1 1,0-1-1,-2-1 1,27-38-1,56-113 482,-88 149-665,47-100 405,-58 120-528,0 1-1,0-1 1,0 1 0,0 0-1,1-1 1,-1 1 0,0 0-1,0-1 1,0 1 0,0-1-1,0 1 1,1 0-1,-1-1 1,0 1 0,0 0-1,0 0 1,1-1 0,-1 1-1,0 0 1,1-1 0,-1 1-1,0 0 1,1 0 0,-1 0-1,0-1 1,1 1-1,-1 0 1,3 10-366,-1 0 315,3 24 75,-2 0-1,-1 0 1,-1 0 0,-8 68 0,4-79 127,-1 0 0,0 0 0,-15 42 0,17-61-80,1 0 0,-1 0-1,0 0 1,-1 0 0,1 0 0,0 0 0,-1 0 0,-3 3-1,5-6-28,-1 0 0,1 0 0,0 1 0,-1-1-1,1 0 1,0-1 0,-1 1 0,1 0-1,-1 0 1,1-1 0,-1 1 0,0-1-1,1 1 1,-1-1 0,0 0 0,1 1-1,-1-1 1,0 0 0,1 0 0,-1 0 0,-3-1-1,1 0 40,0 0 0,1 0 0,-1-1 1,0 1-1,1-1 0,-1 0 0,-5-4 0,-6-6-77,0-1-1,0 0 1,2-1 0,-1 0-1,2-1 1,0-1 0,1 0 0,0 0-1,2-1 1,-9-20 0,18 37 1,0 0 0,0 0 0,0 0 0,0 0 0,1 0 0,-1 0 0,0 0 0,0 0 0,0 0 0,0 0 0,0 0 0,0 0 0,0 0 0,1 0 0,-1 0 0,0 0 0,0 0 0,0 0 0,0 0 0,0 0 0,0 0 0,0 0 0,0 0 0,0 0 1,1 0-1,-1 0 0,0 0 0,0 0 0,0-1 0,0 1 0,0 0 0,0 0 0,0 0 0,0 0 0,0 0 0,0 0 0,0 0 0,0 0 0,0 0 0,0-1 0,0 1 0,0 0 0,0 0 0,0 0 0,0 0 0,0 0 0,0 0 0,0 0 0,0-1 0,0 1 0,0 0 0,0 0 0,0 0 0,0 0 0,0 0 0,0 0 0,0 0 0,0 0 1,0 0-1,0-1 0,0 1 0,-1 0 0,11 6-162,-8-5 152,64 33-253,-29-16 260,-3 1 15,28 13 31,-54-29 6,0 0 0,0 0-1,0-1 1,0 0-1,16 1 1,-18-2 2,0-1 1,0-1-1,0 1 0,0-1 0,0 0 1,0-1-1,-1 1 0,1-1 0,-1 0 0,1-1 1,-1 1-1,0-1 0,1 0 0,-1 0 1,6-6-1,3-4 115,0-1 0,-1 0 0,16-22 0,16-18-185,-44 53-15,0 0 1,1-1-1,-1 1 1,1 0-1,-1 0 1,1 0-1,0 0 1,-1 0-1,1 0 1,0 0-1,2 0 1,-4 1 28,1 0 1,0 0-1,-1 0 1,1 0-1,-1 0 1,1 1-1,0-1 1,-1 0-1,1 0 0,0 0 1,-1 1-1,1-1 1,-1 0-1,1 1 1,-1-1-1,1 1 1,-1-1-1,1 0 1,-1 1-1,1-1 1,-1 1-1,0-1 0,1 1 1,-1 0-1,1-1 1,-1 1-1,0-1 1,0 1-1,0 0 1,1-1-1,-1 1 1,0-1-1,0 1 0,0 0 1,0-1-1,0 2 1,2 14-62,-1-1 1,-1 1-1,0 0 1,-4 26-1,2-18 51,-44 301 202,40-288-204,-33 194 1433,36-216-637,3-15-757,0 0 0,0 0 1,0 0-1,0 0 0,0 0 0,0 0 1,0 0-1,0 0 0,0-1 0,0 1 1,0 0-1,0 0 0,0 0 1,0 0-1,0 0 0,0 0 0,0 0 1,0 0-1,0 0 0,0 0 1,0 0-1,0 0 0,0 0 0,0 0 1,-1 0-1,1 0 0,0 0 0,0 0 1,0 0-1,0 0 0,0 0 1,0 0-1,0 0 0,0 0 0,0 0 1,0 0-1,0 0 0,0 0 1,0 0-1,0 0 0,0 1 0,0-1 1,0 0-1,0 0 0,0-28 890,5-17-592,11-48 0,-9 59-318,8-33 1,28-75 0,-28 99-60,2 2 0,2-1 1,1 2-1,43-62 0,-50 84 6,1 0-1,0 0 1,2 1 0,0 1 0,0 1 0,22-16 0,-34 29 11,0 0 0,0-1 0,0 2 0,0-1 1,1 0-1,-1 1 0,1 0 0,-1 0 0,1 0 1,6 0-1,-9 1 26,0 0 1,1 0 0,-1 0 0,0 0-1,0 1 1,1-1 0,-1 1 0,0-1-1,0 1 1,1 0 0,-1 0-1,0 0 1,0 0 0,0 0 0,0 1-1,0-1 1,0 0 0,-1 1 0,1 0-1,0-1 1,2 4 0,-1 1 32,0 0 0,-1 0 0,1 0 0,-1 0 0,0 0 0,-1 0 0,1 0 1,-1 1-1,0-1 0,-1 1 0,0 8 0,-1 7 74,-7 42-1,5-47-12,-1 0 1,-8 21-1,9-31 9,0 1 0,-1-1 1,0 0-1,0 0 0,0 0 0,-11 12 1,13-17-64,0 0 0,1 0 0,-1-1 0,0 1 0,0-1-1,0 0 1,-1 0 0,1 0 0,0 0 0,0 0 0,0 0 0,-1 0 0,1-1 0,-1 1 0,1-1 0,0 1 0,-1-1 0,1 0 0,-1 0 0,1 0 0,-1-1 0,1 1 0,-4-1 0,2-1-10,0 1 0,0-1 0,1 1 0,-1-1 0,0 0 0,1 0 0,0-1 0,-1 1 0,1-1-1,0 1 1,0-1 0,0 0 0,-2-4 0,1 3-66,2 2 55,1-1 0,-1 1 0,1 0 1,-1 0-1,1-1 0,-2-2 0,3 4-4,0 1-1,0-1 0,0 1 0,0-1 0,0 1 0,0-1 1,0 1-1,0-1 0,0 1 0,0-1 0,0 1 0,0-1 0,0 1 1,1 0-1,-1-1 0,0 1 0,0-1 0,0 1 0,1 0 1,-1-1-1,0 1 0,1-1 0,-1 1 0,0 0 0,1-1 1,-1 1-1,0 0 0,1 0 0,-1-1 0,1 1 0,-1 0 0,0 0 1,1 0-1,-1-1 0,1 1 0,-1 0 0,1 0 0,-1 0 1,1 0-1,-1 0 0,1 0 0,-1 0 0,1 0 0,-1 0 1,1 0-1,18-1-179,25 1 0,-29 0 159,-1 0-1,1-1 1,0 0 0,19-5-1,-19 2 62,0-1-1,0 0 1,-1-1-1,0-1 1,0 0-1,-1-1 1,0-1-1,0 0 1,-1-1-1,0 0 1,-1-1-1,0 0 1,0 0-1,17-26 1,-4-2 228,-8 16-251,-2-1 0,13-29-1,-22 42-292,-8 17 30,-9 24 31,7-12 233,0 0 0,0 0 0,2 0 0,1 1-1,0 0 1,1-1 0,1 1 0,1 0 0,5 31-1,-5-46-1,0-1-1,0 0 1,0 1 0,0-1-1,4 5 1,-5-7 4,0-1 1,1 1 0,-1 0-1,0 0 1,1-1 0,-1 1-1,1-1 1,0 1 0,-1-1-1,1 1 1,-1-1 0,1 1-1,0-1 1,-1 1 0,1-1 0,0 1-1,-1-1 1,1 0 0,0 0-1,0 1 1,0-1 0,-1 0-1,1 0 1,0 0 0,0 0-1,-1 0 1,1 0 0,0 0-1,0 0 1,1-1 0,6-3 48,0 0 0,0-1 1,0 0-1,-1-1 0,0 1 1,0-2-1,0 1 0,-1-1 1,7-8-1,16-16-115,-21 23 36,22-21-71,1 2 0,49-34 1,-79 60 74,1 0 1,-1 0 0,0 0-1,0 1 1,0-1 0,1 0-1,-1 1 1,0-1 0,1 1 0,-1 0-1,0-1 1,1 1 0,-1 0-1,1 0 1,-1 0 0,0 0-1,1 0 1,-1 0 0,1 0-1,-1 0 1,0 0 0,1 1-1,-1-1 1,0 1 0,1-1-1,-1 1 1,2 0 0,-2 1 4,1 0 0,-1-1-1,0 1 1,0 0 0,0 0 0,1-1 0,-2 1 0,1 0 0,0 0 0,0 0-1,-1 0 1,1 0 0,-1 0 0,1 1 0,-1-1 0,0 0 0,0 0-1,0 3 1,-1 6 50,0 0 0,-1 0 0,0-1 0,-4 12 0,-2 17 24,-2 0 23,8-28 8,3-11-93,-1 0 0,0 0 0,0 0 0,0 0 1,0 0-1,0-1 0,0 1 0,0 0 0,0 0 0,0 0 0,1 0 1,-1 0-1,0 0 0,0 0 0,0 0 0,0 0 0,0 0 0,0 0 1,1 0-1,-1 0 0,0 0 0,0 0 0,0 0 0,0 0 1,0 0-1,0 0 0,1 0 0,-1 0 0,0 0 0,0 0 0,0 0 1,0 0-1,0 0 0,0 0 0,0 0 0,1 0 0,-1 0 0,0 0 1,0 1-1,0-1 0,0 0 0,0 0 0,0 0 0,0 0 0,0 0 1,0 0-1,0 0 0,1 0 0,-1 1 0,0-1 0,0 0 1,0 0-1,0 0 0,0 0 0,0 0 0,0 0 0,0 1 0,0-1 1,0 0-1,0 0 0,0 0 0,102-125 207,-95 117-268,0 0-1,11-9 0,-15 15 52,1-1-1,-1 0 1,1 1-1,0 0 0,0 0 1,0 0-1,0 0 1,5-1-1,-7 3-19,0 0 0,1-1 0,-1 1 0,0 0 0,0 0 0,0 1 0,0-1 0,0 0 0,0 1-1,0-1 1,0 1 0,0 0 0,0 0 0,0 0 0,0 0 0,-1 0 0,1 0 0,0 0 0,0 0 0,-1 1 0,1-1-1,-1 1 1,1-1 0,-1 1 0,2 3 0,3 4-1,0 1 0,-1-1-1,7 20 1,-4-10 59,2 4 57,-1-3 101,21 36 0,-13-33-2054,-19-33-5268,1 1 5141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27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5 3712,'-5'-1'8843,"2"0"-6797,2 0-2087,1 1 1,0 0-1,-1 0 1,1-1-1,0 1 1,-1 0-1,1 0 0,-1 0 1,1 0-1,0 0 1,-1 0-1,1 0 1,-1 0-1,1 0 0,-1 0 1,1 0-1,0 0 1,-1 0-1,1 0 0,-1 0 1,-4 1 78,1 0 0,-1-1 1,1 0-1,-8 0 0,9 0-33,-1-1 0,1 1 0,-1 0 0,1 1 0,-1-1 0,0 1 0,1-1-1,-1 1 1,1 0 0,-6 3 0,-60 28 481,6 2-235,-55 34 137,104-58-334,0 1 1,1 0-1,0 1 0,1 0 1,-21 27-1,15-13 20,1 1-1,2 0 1,-21 49 0,29-57 42,0 1 1,1 0-1,2 1 0,0-1 1,1 1-1,-1 31 0,4-48-103,0-1-1,0 0 1,0 1-1,1-1 1,-1 0 0,1 1-1,0-1 1,0 0-1,0 0 1,1 1-1,-1-1 1,1 0-1,0 0 1,2 3 0,-3-5-96,0 0 1,0 0-1,-1-1 1,1 1 0,0-1-1,0 1 1,0-1 0,0 1-1,0-1 1,0 1 0,0-1-1,0 0 1,0 1 0,0-1-1,0 0 1,0 0-1,0 0 1,0 0 0,1 0-1,1 0-213,-1-1 0,0 0-1,0 1 1,0-1-1,0 0 1,0 0 0,-1 0-1,1 0 1,0 0-1,0-1 1,-1 1 0,4-3-1,17-24-4769,0-4 1578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2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29 4160,'-2'-14'1333,"2"14"-1280,0-1-1,0 1 1,0-1-1,0 1 1,0-1-1,0 1 0,0 0 1,0-1-1,0 1 1,1-1-1,-1 1 1,0 0-1,0-1 1,0 1-1,1-1 1,-1 1-1,0 0 1,1-1-1,-1 1 1,0 0-1,0 0 0,1-1 1,-1 1-1,1 0 1,-1 0-1,0-1 1,1 1-1,-1 0 1,1 0-1,0-1 1126,14-1-70,-12 1-1008,0 1 1,1-1-1,-1 1 0,0 0 0,1 0 0,-1 0 0,4 1 0,11 4 225,0 0-1,-1 1 0,1 1 1,-1 0-1,-1 1 0,0 1 1,0 1-1,0 1 0,19 16 1,10 15 138,60 69 1,-87-92-304,28 36 416,65 102 0,-100-137-462,0 1-1,-1-1 1,-1 2 0,-1 0 0,-1 0-1,5 25 1,14 140 223,-21-141-292,0 83-333,-5-109-175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4:4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23 690 2560,'-1'0'5844,"-5"0"-2603,4 0-4257,1 0 1219,-7-7 650,3-25 384,5 30-1208,0 1-1,1-1 1,-1 0 0,0 1-1,1-1 1,-1 0-1,1 1 1,0-1 0,0-1-1,5-12-26,-4 4 20,1 0 0,0 1 0,1-1 0,10-19 0,27-38-110,-39 64 98,13-16 65,-14 19-78,0 0 0,0 0 0,0 0 0,0 1-1,0-1 1,0 0 0,0 0 0,1 1 0,-1-1 0,0 1 0,0-1-1,1 1 1,-1 0 0,0-1 0,0 1 0,2 0 0,-2 0 10,0 1 0,-1-1-1,1 1 1,0-1 0,-1 1 0,1-1 0,-1 1 0,1 0 0,-1-1 0,1 1 0,-1 0 0,1-1 0,-1 1 0,0 0 0,1-1 0,-1 1 0,0 1 0,1-1 6,3 5 13,-1 1-1,0-1 0,0 1 1,0 0-1,-1 0 0,0 0 1,2 13-1,2 16-150,-4-25 151,0 1-1,1 16 1,-3-15 26,0-5-8,0-1 0,0 1-1,0-1 1,-1 0 0,-2 8 0,2-10 411,3-7-157,6-12-18,0 1-167,13-16-23,49-64-215,-54 75 74,1 0 1,33-27 0,-37 33-4,-9 8 45,0 1 0,-1 0-1,1-1 1,1 2 0,-1-1 0,6-3 0,-9 6 11,0-1 0,0 1 0,1 0 0,-1 0 0,0 0 0,0-1 0,1 1 0,-1 0 0,0 0 1,0 0-1,1 1 0,-1-1 0,0 0 0,0 0 0,0 1 0,1-1 0,-1 1 0,0-1 0,0 1 0,0-1 0,0 1 0,0 0 1,0 0-1,0-1 0,0 1 0,0 0 0,0 0 0,-1 0 0,1 0 0,1 2 0,4 5 4,-1 1-1,-1 1 1,1-1 0,-1 0-1,-1 1 1,0 0 0,3 18-1,3 7-66,-4-13 43,-4-14 88,1-1 0,0 1 0,6 13 0,-4-13-96,-1-1 1,1 0 0,9 11 0,-10-15 39,0 0 0,0-1 0,0 1 0,0-1 0,0 0 0,1 0 0,-1 0 0,1 0 0,-1 0 0,5 0 0,-3 0 17,0 0-1,0 0 1,1-1 0,-1 0-1,0 0 1,1-1 0,-1 1-1,0-1 1,1 0 0,-1-1-1,8 0 1,-8 0-8,0 0 0,0 0 0,0-1 0,0 1 0,0-1 1,0 0-1,-1 0 0,1-1 0,0 0 0,-1 1 0,0-1 0,0-1 0,0 1 0,0-1 1,0 1-1,-1-1 0,6-8 0,-5 5 35,0 0 0,0 0 0,-1 0 1,0-1-1,-1 1 0,1-1 0,-1 0 0,-1 0 0,2-12 1,-3 15-41,1 0 1,-1 0-1,0 0 1,-1 0-1,1 0 1,-1 0-1,0 0 0,0 0 1,-1 0-1,1 0 1,-1 0-1,0 1 1,0-1-1,-1 1 1,1-1-1,-5-4 1,7 9-24,-1-1 0,0 0 0,0 0 0,0 0 1,1 1-1,-1-1 0,0 0 0,0 1 0,0-1 0,0 1 0,0-1 1,0 1-1,0-1 0,0 1 0,0 0 0,-1-1 0,1 1 0,0 0 0,0 0 1,0 0-1,0 0 0,0 0 0,0 0 0,-1 0 0,1 1 0,0-1 1,0 0-1,0 0 0,0 1 0,0-1 0,0 1 0,0-1 0,0 1 1,0-1-1,0 1 0,0 0 0,0 0 0,1-1 0,-1 1 0,-1 1 1,-1 2-26,-1-1 0,1 1 0,0 0 1,1 1-1,-1-1 0,1 0 0,-3 8 0,2-5-8,1 0 0,0 0-1,0 1 1,1-1 0,0 0-1,0 1 1,1 0-1,0-1 1,0 1 0,1-1-1,0 1 1,0-1-1,1 1 1,4 11 0,-2-8 36,1-1 1,1 0-1,0-1 1,0 1-1,12 12 1,-16-19 11,0-1 0,0 0 0,0 0 0,0-1 0,0 1 0,1 0 0,-1-1 0,0 1 0,1-1 0,-1 0 0,1 0 0,0 0 0,-1 0 0,1 0 0,0-1 0,0 1 1,-1-1-1,1 1 0,0-1 0,0 0 0,0 0 0,0-1 0,-1 1 0,1-1 0,0 1 0,0-1 0,-1 0 0,4-1 0,15-9 204,0 0 0,21-17 1,8-5-26,-4 5-298,34-20 31,-72 44 51,0 1-1,1 0 0,-1 1 1,1-1-1,-1 1 0,1 1 0,0 0 1,0 0-1,0 1 0,0 0 0,0 0 1,0 1-1,-1 1 0,17 3 1,16 6 37,-59-15 130,-1 2-1,1 0 0,-1 1 0,0 1 1,1 1-1,-1 0 0,-30 7 1,46-7-158,-18 6-121,-38 17 1,54-22 121,0 0 0,1 1 0,-1-1 0,1 1 0,0 1 0,0-1 0,0 0 0,0 1 0,1 0 0,0 0 0,-1 0 0,1 0 0,0 0 0,-2 6 0,4-6-1,0-1 0,0 0 0,0 1 0,0-1-1,1 1 1,0-1 0,-1 1 0,1-1 0,0 1-1,1-1 1,-1 1 0,1-1 0,-1 1 0,1-1-1,0 1 1,1-1 0,-1 0 0,0 0-1,1 0 1,2 4 0,-2-4 35,-1-1-1,1 0 1,0 0-1,0 0 1,0 0-1,0 0 1,1 0-1,-1-1 1,0 1 0,1-1-1,-1 1 1,1-1-1,-1 0 1,1 0-1,0 0 1,0 0 0,-1-1-1,1 1 1,0-1-1,0 1 1,0-1-1,-1 0 1,1 0-1,0-1 1,4 0-1,2-1 31,0-1-1,0 0 0,0 0 0,0-1 0,15-9 0,-7 2 42,27-21 1,-31 19 2,0 0 0,-1 0 1,21-30-1,-9 10 29,-21 29-145,-2 3-5,0 0 0,0 0 0,0 0 1,0 0-1,-1 0 0,1 0 0,0-1 0,0 1 0,-1 0 0,1 0 0,-1-1 0,0 1 0,1 0 1,-1-1-1,0 1 0,1-2 0,-2 15-5,1-1 0,1 1 1,0 0-1,1-1 0,5 21 0,-6-30 38,0 1 1,0-1-1,0 0 0,0 1 0,1-1 0,-1 0 0,1 0 0,-1 1 0,1-1 0,0 0 0,-1-1 0,1 1 0,0 0 1,0-1-1,1 1 0,-1-1 0,0 1 0,0-1 0,1 0 0,-1 0 0,1 0 0,-1 0 0,1-1 0,-1 1 0,1-1 1,0 1-1,-1-1 0,1 0 0,0 0 0,-1 0 0,1 0 0,3-1 0,2-1 27,-1 0-1,1 0 1,0 0 0,-1-1-1,1-1 1,-1 1 0,0-1-1,0 0 1,0-1 0,-1 0-1,0 0 1,0 0 0,0-1-1,0 1 1,-1-1 0,0-1-1,0 1 1,-1-1 0,1 0-1,-2 0 1,1 0 0,-1-1-1,0 1 1,3-12-1,-5 0-29,-1 17 7,0 0 0,0 0 1,0 0-1,0 0 0,0 0 1,0 0-1,1 0 0,-1 0 1,1 0-1,1-4 0,-1-1-82,-1-1-207,0 7 159,1 1 121,-1 1 0,1-1 0,0 0 0,0 0-1,0 1 1,-1-1 0,1 1 0,0-1-1,-1 1 1,1-1 0,0 1 0,-1-1-1,1 1 1,-1 0 0,1-1 0,-1 1 0,2 1-1,6 14-31,-8-16 34,22 38-127,-12-22 225,8 20 0,-13-28-107,-1 0 0,1 0-1,0-1 1,1 0 0,0 0 0,13 11-1,-11-9 70,-5-7-63,-1 0 0,1-1 1,-1 1-1,1-1 0,0 1 0,0-1 0,0 0 1,-1 0-1,1 0 0,0 0 0,0-1 1,0 1-1,0-1 0,0 0 0,1 0 1,-1 0-1,0 0 0,5-1 0,7-2 73,-1 0-1,23-7 0,-30 8 32,7-3-61,1 0 0,-1-1 0,0 0 0,-1-1 0,0-1 0,0 0 0,0-1 0,-1 0 0,0-1 0,-1 0 0,0-1 0,-1 0 0,0-1 0,-1 0 0,0 0 0,-1-1 0,9-19 0,-3-1-3,-1-1 0,10-43 1,10-74-105,-22 93 155,-10 53-61,7-44-61,-8 45 28,0 0 1,0 0-1,0 0 0,-1 0 1,1 0-1,-1 0 0,0 0 0,0 0 1,-3-7-1,3 10 0,1 0-1,-1 0 0,1 0 1,-1 0-1,1 1 1,-1-1-1,0 0 1,0 0-1,1 0 1,-1 0-1,0 1 1,0-1-1,0 0 0,0 1 1,0-1-1,0 1 1,0-1-1,0 1 1,0-1-1,0 1 1,0 0-1,-1-1 0,0 1-18,0 0-1,1 0 1,-1 0-1,0 1 1,1-1-1,-1 1 1,1-1-1,-1 1 1,1-1-1,-1 1 1,1 0-1,-1 0 1,-1 1-1,-2 1-6,0 1 0,1 0 1,-1 1-1,1-1 0,0 1 0,0 0 0,-3 5 0,-4 11-28,1-1-1,-13 41 0,-8 47-2,27-95 31,-5 20-23,2-1-1,-5 59 0,11-79 54,1 1 0,0-1-1,1 0 1,1 0 0,0 0 0,0 0-1,1 0 1,1 0 0,0 0-1,10 19 1,-11-26 4,1 0 0,-1 0-1,1 0 1,0 0 0,0-1 0,1 1-1,-1-1 1,1-1 0,0 1 0,0 0-1,0-1 1,10 4 0,-11-5 42,0 0 0,0-1 0,0 0 0,1 1 0,-1-2 0,0 1 0,1 0 0,-1-1 0,1 0 0,-1 0 0,0 0 0,1-1 0,-1 1 0,1-1 0,-1 0 0,0 0 0,0-1 0,6-2 0,-1 0 43,1-2-1,15-10 1,-21 13-69,0-1 0,-1 1-1,0 0 1,0-1 0,0 0-1,0 1 1,0-1 0,-1 0-1,2-5 1,8-17 26,22-51-104,-34 77 52,0 0 1,0 1-1,0-1 0,0 0 0,0 0 1,0 0-1,0 0 0,0 0 1,0 0-1,0 0 0,0 0 0,0 0 1,0 0-1,0 0 0,0 0 1,0 0-1,0 0 0,0 0 0,0 0 1,0 0-1,0 0 0,1 0 0,-1 0 1,0 0-1,0 0 0,0 0 1,0 1-1,0-1 0,0 0 0,0 0 1,0 0-1,0 0 0,0 0 1,0 0-1,0 0 0,0 0 0,0 0 1,0 0-1,0 0 0,1-1 0,-1 1 1,0 0-1,0 0 0,0 0 1,0 0-1,0 0 0,0 0 0,0 0 1,1 12-6,0 14 137,-1-20-99,3 81-302,-2-75 309,1 1-1,1-1 0,0 0 0,8 22 0,-11-34-14,0 1-1,1 0 1,-1-1-1,1 1 1,-1-1-1,0 1 1,1 0-1,-1-1 1,1 1-1,-1-1 1,1 0-1,-1 1 1,1-1-1,0 1 1,-1-1-1,1 0 1,0 1-1,-1-1 1,1 0-1,0 0 1,-1 1-1,1-1 1,0 0-1,-1 0 1,1 0-1,0 0 1,-1 0-1,1 0 1,0 0-1,0 0 1,-1 0-1,1 0 1,0-1-1,-1 1 1,1 0-1,0 0 1,-1-1-1,1 1 1,0 0-1,-1-1 1,2 0-1,4-2 50,0-1 0,0 0 0,7-8 0,-3 4 44,5-4-60,-1-1 0,23-25 0,-23 22-50,31-27-1,-45 43-1,0 0-1,0 0 0,1 0 0,-1-1 0,0 1 0,0 0 1,0 0-1,0 0 0,1 0 0,-1 0 0,0 0 0,0-1 0,0 1 1,0 0-1,1 0 0,-1 0 0,0 0 0,0 0 0,0 0 1,1 0-1,-1 0 0,0 0 0,0 0 0,0 0 0,1 0 1,-1 0-1,0 0 0,0 0 0,0 0 0,1 0 0,-1 0 1,0 0-1,0 1 0,0-1 0,1 0 0,-1 0 0,0 0 1,2 10-109,-6 13 4,-46 90 125,6-15 12,2 23 32,-15 36 31,47-134 12,-20 40 174,27-57-227,0 0 1,-1 0 0,0-1-1,0 0 1,0 0 0,-1 0-1,-9 7 1,14-11-45,-1-1 0,0 1-1,0-1 1,0 1 0,0-1 0,0 0-1,0 0 1,0 1 0,0-1-1,0 0 1,0 0 0,0 0 0,0 0-1,0 0 1,0 0 0,0 0 0,0 0-1,0-1 1,0 1 0,0 0 0,0-1-1,0 1 1,0 0 0,1-1 0,-1 1-1,0-1 1,-1 0 0,-19-19 85,20 19-83,-1-1-12,-1-1 0,2 1-1,-1-1 1,0 0 0,0 1 0,1-1 0,0 0 0,-1 0-1,1 0 1,0 0 0,1 0 0,-1-1 0,0 1-1,1 0 1,0 0 0,0 0 0,0 0 0,0-1-1,0 1 1,1 0 0,-1 0 0,1 0 0,0 0-1,0 0 1,1-4 0,0 3-21,0 0 0,1 0 0,-1 0-1,1 0 1,0 0 0,0 1 0,0-1-1,0 1 1,0 0 0,1 0 0,0 0 0,-1 0-1,1 1 1,0-1 0,0 1 0,1 0 0,3-1-1,-1 1 38,0 0 0,-1 1-1,1 0 1,0 0 0,0 0-1,0 1 1,0 0 0,-1 0-1,1 1 1,0 0 0,0 0-1,0 1 1,-1 0 0,1 0-1,8 4 1,-7-3-234,1 0 1,-1-1-1,0 0 1,1 0-1,0-1 0,-1 0 1,15-1-1,16 2-4471,-17 2 2553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4:48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50 693 1312,'-1'0'123,"-1"0"0,0 0 0,0 1 0,0-1 0,0 1 1,0-1-1,0 1 0,1 0 0,-1 0 0,0 0 0,0 0 0,1 0 0,-1 0 0,1 0 0,-1 1 0,-1 1 1,1-2 211,0 1 1,0 0 0,0 0-1,-1-1 1,1 1 0,-3 0-1,26-14 6334,2-7-3977,22-27-2870,-16 15 1129,-14 14-816,-1-2 0,0 0 0,-1 0 0,17-34 0,-22 37-106,-2 5 22,0 0 1,-1-1-1,0 1 1,-1-1-1,0 0 1,-1-1-1,0 1 1,1-20-1,-6 27-122,-2 9 8,-4 13-27,0 6 32,1 1-1,1 0 0,1 0 1,1 0-1,1 0 0,0 30 1,3-43 45,1 0 0,0 0 0,0 0-1,6 18 1,-5-24 4,0 1-1,0-1 1,0 0-1,1 0 1,0 0-1,0 0 0,0 0 1,0 0-1,1-1 1,5 6-1,-6-8 43,0 0 0,0 0 0,0 0 0,1-1 0,-1 1 0,0-1 0,1 0 0,0 0 0,-1 0 0,1 0 0,-1-1 0,1 1 0,3-1 0,1 1 37,-1-2 0,1 1-1,-1-1 1,0 0-1,12-3 1,-9 1 0,0 0 0,-1 0 0,0-2 0,0 1 0,0-1 0,0 0 0,-1-1 0,8-6-1,5-8 134,32-35 0,-8 2-833,-45 53 638,0-1 0,0 1 0,0 0-1,0 0 1,0 0 0,0 0-1,0 0 1,0 0 0,0 0 0,0 0-1,0 0 1,0-1 0,0 1-1,0 0 1,0 0 0,0 0 0,1 0-1,-1 0 1,0 0 0,0 0-1,0 0 1,0 0 0,0 0-1,0 0 1,0 0 0,0 0 0,0 0-1,1 0 1,-1 0 0,0 0-1,0 0 1,0 0 0,0 0 0,0 0-1,0 0 1,0 0 0,0 0-1,1 0 1,-1 0 0,0 0 0,0 0-1,0 0 1,0 0 0,0 0-1,0 0 1,0 0 0,0 0-1,0 0 1,0 1 0,1-1 0,-1 0-1,2 7 46,0 11-117,-1 15 87,-1-9 26,0 0 0,-5 33 0,4-33 394,1-23-326,6-14 379,21-32-332,-20 32-207,1-1 0,1 1-1,0 0 1,1 1 0,0 0 0,17-16 0,-26 28 44,-1-1 0,0 1 1,1 0-1,-1-1 0,1 1 1,-1 0-1,1-1 0,0 1 1,-1 0-1,1 0 0,-1-1 0,1 1 1,0 0-1,-1 0 0,1 0 1,-1 0-1,1 0 0,0 0 1,-1 0-1,1 0 0,-1 0 1,1 0-1,0 0 0,-1 0 0,2 1 1,-1-1-9,0 1 1,0 0-1,0 0 1,-1-1 0,1 1-1,0 0 1,0 0-1,-1 0 1,1 0 0,0 0-1,-1 0 1,1 0-1,-1 1 1,3 4 1,-1 1 0,-1-1 1,3 13-1,-3 0 71,-1 29 0,0-22-166,0-24 191,6 0 62,-5-2-148,-1 0 1,1 1-1,-1-1 1,1 0-1,-1 0 0,1 1 1,-1-1-1,1 0 1,0 0-1,-1 0 0,1 0 1,-1 0-1,1 0 1,0 0-1,-1 0 1,1 0-1,0 0 0,38-10 91,-1-1-1,0-2 0,-1-1 0,0-2 1,-1-2-1,53-36 0,-75 45-62,0-2 0,-1 0 0,0-1 0,0 0-1,18-24 1,-30 32-105,-5 5 59,-6 6-8,-87 81-49,82-76 51,-1 0-28,1 0-1,1 1 1,0 0-1,1 2 1,-12 15-1,24-29 46,0 0-1,0 0 0,1 0 1,-1 0-1,1 0 0,-1 1 1,1-1-1,0 0 0,-1 0 1,1 0-1,0 0 0,0 1 1,0-1-1,0 0 0,0 0 0,0 0 1,0 2-1,0-2 6,1 0 0,-1-1 0,1 1 1,-1-1-1,0 1 0,1 0 0,-1-1 0,1 1 0,0-1 0,-1 1 1,1-1-1,-1 0 0,1 1 0,0-1 0,-1 1 0,1-1 0,0 0 1,-1 0-1,1 1 0,0-1 0,0 0 0,-1 0 0,1 0 0,0 0 0,0 0 1,-1 0-1,1 0 0,1 0 0,7 0 45,1-1-1,-1 0 1,1 0-1,-1-1 1,0 0-1,0-1 1,0 0-1,0 0 0,0-1 1,16-9-1,-14 5-7,0 0 0,-1-1 0,0 0 0,0 0 0,-1-1 0,16-21 0,-5-2-18,0-1 0,-2 0 0,-2-2 0,16-48 0,-17 40-1,-1 1 1,-3-2-1,12-84 0,-22 121-2,0-3 24,0 0 0,-1 0 0,0 1 1,-3-22-1,3 31-46,-1-1 0,1 1 0,0 0 0,-1 0 1,1 0-1,0 0 0,-1 0 0,0 0 0,1 0 0,-1 0 0,0 0 0,1 0 1,-1 1-1,0-1 0,-1-1 0,1 2-13,1 0 1,-1-1 0,1 1-1,-1 0 1,1 0-1,-1 0 1,1 0 0,-1 0-1,1 0 1,-1 0 0,0 0-1,1 0 1,-1 0-1,1 0 1,-1 0 0,1 1-1,-1-1 1,1 0-1,-1 0 1,1 0 0,-1 1-1,1-1 1,-1 0-1,1 1 1,-1-1 0,1 0-1,0 1 1,-1-1 0,1 1-1,0-1 1,-1 1-1,-2 3-27,-1 0 0,1 0 0,0 1 0,1-1 0,-1 1 0,1 0 0,0-1-1,-1 6 1,-9 42-86,8-28 38,-7 36 116,3 0-1,3 1 1,2-1 0,8 94-1,-4-138-54,1 0 0,1 0-1,0 0 1,1-1 0,1 1 0,0-1 0,1 0-1,15 25 1,-20-38 46,0 0-1,0 0 1,1 0-1,-1-1 1,1 1 0,0-1-1,-1 1 1,1-1-1,0 0 1,0 1 0,0-1-1,0 0 1,0 0-1,0 0 1,0-1 0,3 2-1,-1-2 16,0 1 1,-1-1-1,1 0 0,0 0 0,0 0 1,-1 0-1,1-1 0,0 0 0,3-1 0,4-1 32,0-1 0,-1-1 0,1 0 0,-1-1 0,12-8 0,-10 6-44,0-1 1,0-1-1,-1 0 1,16-18-1,-22 21 31,0 0-1,0 0 1,0-1-1,-1 1 0,-1-1 1,1 0-1,-1 0 1,-1-1-1,4-12 1,-4 10-3,-1 0 0,0-1 0,0-21 1,-2 28-53,1 1-1,-1-1 1,1 1 0,-1 0 0,0-1 0,-1 1 0,1 0 0,-1 0 0,0 0 0,0 0-1,0 0 1,0 0 0,-5-4 0,6 7-3,1 0-1,-1 0 1,0 1 0,0-1-1,0 1 1,0-1 0,0 1-1,0-1 1,0 1 0,0-1-1,0 1 1,0 0 0,0-1-1,0 1 1,0 0 0,0 0-1,0 0 1,0 0 0,0 0-1,0 0 1,0 0 0,0 0-1,0 1 1,0-1 0,0 0-1,0 1 1,0-1 0,0 1-1,0-1 1,0 1 0,0-1-1,0 1 1,0-1 0,-1 2-1,-4 3-38,1 0-1,0 0 0,-9 11 0,13-15 40,-5 8-51,0 0-1,0 0 0,1 1 0,0 0 1,-7 19-1,-10 54-19,20-75 50,1 0-1,0 0 1,0 0-1,1 0 1,0 0 0,1 0-1,-1 0 1,2 0-1,2 12 1,-3-17 38,0 0 0,0 0 0,0 0 0,1 0 0,-1 0 1,1 0-1,-1 0 0,1-1 0,0 1 0,0-1 0,1 1 0,-1-1 0,0 0 1,1 0-1,-1 0 0,1 0 0,0 0 0,-1-1 0,1 1 0,0-1 0,0 0 0,0 0 1,0 0-1,0 0 0,0 0 0,5 0 0,5 0 59,0-1 0,0-1-1,0 0 1,0-1 0,0 0 0,-1-1 0,1 0-1,13-6 1,15-7 88,39-24 1,-56 25-239,-20 12 65,1 0 0,-1 0-1,0 1 1,1-1 0,0 1-1,7-2 1,-11 4 8,0 0-1,-1 0 1,1 0-1,0 0 1,-1 0-1,1 0 1,0 0-1,-1 0 1,1 0-1,0 1 1,-1-1-1,1 0 1,-1 0-1,1 1 1,0-1-1,-1 0 1,1 1-1,-1-1 1,1 1-1,-1-1 1,1 1 0,-1-1-1,0 1 1,1-1-1,-1 1 1,1-1-1,-1 1 1,0-1-1,0 1 1,1 0-1,-1-1 1,0 2-1,1 1 5,0 0 1,0 0-1,0 0 0,-1 0 0,0 0 0,1 4 0,-2 5 9,0 1-1,-3 15 1,-2 11 44,-53 306 155,58-333-129,0-8-10,0 0 0,1 0 0,-1 0 0,0 0 0,-3 4 0,4-8-61,0 0 0,0 0 0,0 0-1,0 0 1,0 0 0,0 0 0,0 1-1,0-1 1,0 0 0,0 0 0,0 0-1,0 0 1,0 0 0,0 0 0,0 0-1,0 0 1,0 0 0,0 0 0,0 0-1,0 0 1,0 0 0,0 0 0,0 0-1,0 0 1,0 0 0,0 0-1,0 0 1,0 0 0,0 0 0,-1 0-1,1 0 1,0 0 0,0 0 0,0 0-1,0 0 1,0 0 0,0 0 0,0 0-1,0 0 1,0 0 0,0 0 0,0 0-1,0 0 1,0 0 0,0 0 0,0 0-1,0 0 1,0 0 0,0 0 0,0 0-1,-1 0 1,1 0 0,0 0 0,0 0-1,0 0 1,0 0 0,0 0 0,0 0-1,0 0 1,0 0 0,0 0 0,0 0-1,0 0 1,0 0 0,0 0 0,0-1-1,-1-5 132,0-9 76,4-32-69,2-1-1,20-78 1,-17 94-170,1 1 1,27-59 0,40-53-69,-27 68 17,-47 71 54,1 1 0,-1 0 0,1-1-1,0 1 1,0 0 0,0 1 0,0-1 0,0 0-1,1 1 1,-1 0 0,6-3 0,-8 5 23,-1 0 0,1 0 0,0 0 0,0 0 0,0 0 0,0 0 0,0 0 0,0 0 1,0 1-1,0-1 0,-1 0 0,1 1 0,0-1 0,0 0 0,0 1 0,0-1 0,-1 1 0,1-1 1,0 1-1,-1 0 0,1-1 0,0 1 0,-1 0 0,1-1 0,0 2 0,13 21 20,-10-12 12,-1 0 1,-1 1-1,0-1 0,0 1 1,-1-1-1,-1 1 0,-1 18 1,0-24-38,0 1 1,-1 0-1,0-1 1,0 1-1,-5 8 1,4-8 9,2-4 23,0-1 0,0 1 1,-1-1-1,1 0 0,-1 1 0,0-1 1,1 0-1,-1 0 0,0 0 0,0-1 0,0 1 1,-1 0-1,1-1 0,0 1 0,-1-1 0,1 0 1,-1 1-1,1-1 0,-4 0 0,2 0 18,0 0-1,-1 0 0,0-1 1,1 1-1,-1-1 1,1 0-1,-1-1 0,1 1 1,-1-1-1,-5-1 1,-3-2-19,-42-12 106,41 13-348,12 3 178,1-1 0,-1 1 1,1 0-1,-1-1 0,0 1 0,1-1 0,-1 1 0,-2-2 0,1-5-4844,10-21-9073,-2-1 11600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4:49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140 131 5152,'-45'-51'1888,"32"34"-1440,-5 2-160,8 7 1344,2 0-960,-1-1 288,-6-2-576,7 7-448,0-1 32,3 2-224,13 3 416,15 3 0,14 6-5504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4:5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43 5632,'1'-11'1204,"-2"5"2783,-9 15-2298,9-7-1582,-1 0 1,0-1-1,0 1 1,0-1-1,0 0 1,0 1-1,-1-1 0,1 0 1,0 0-1,0-1 1,-1 1-1,-3 1 1,-11-15 1652,16 12-1721,0 1 1,0-1-1,0 0 0,0 0 1,1 0-1,-1 1 0,0-1 1,1 0-1,-1 0 1,1 0-1,-1 0 0,1 0 1,-1 0-1,1 0 0,0 0 1,0-1-1,-1 1 1,1 0-1,0 0 0,0 0 1,0 0-1,0 0 0,0 0 1,1-3-1,-1-1 214,0 5-77,0 13-194,0-8 331,0-10 1141,0 2-1082,0 2-506,-1 1 0,1-1 0,0 1 0,0-1 0,0 1 0,0-1 0,0 1 0,0-1 0,0 1 0,0-1 0,0 1 0,1 0 0,-1-1-1,0 1 1,0-1 0,0 1 0,0-1 0,1 1 0,-1 0 0,0-1 0,0 1 0,1 0 0,-1-1 0,0 1 0,1 0 0,-1-1-1,0 1 1,1 0 0,-1-1 0,1 1 0,-1 0 0,0 0 0,1-1 0,11-2-4943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4:51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332 504 3552,'-2'-3'1092,"4"3"-661,3 6 1518,-23-9 2136,-4 4-3695,0 1 0,0 2 0,0 0 0,0 1 0,1 2 0,-32 12 1,39-12-374,-1 1 1,1 0-1,-18 13 1,17-11-62,10-6 27,0 0 1,0 0-1,1 1 0,-1 0 0,1-1 0,-7 12 0,10-15 26,1 0-1,-1 0 1,0 0-1,1 1 1,-1-1 0,1 0-1,0 0 1,-1 1-1,1-1 1,0 0-1,0 0 1,0 1-1,0-1 1,0 0-1,0 1 1,0 1-1,1-2 13,-1 0 0,1 0-1,-1 0 1,1 0 0,0-1-1,0 1 1,-1 0 0,1 0-1,0-1 1,0 1-1,0 0 1,0-1 0,0 1-1,0-1 1,0 1 0,0-1-1,0 1 1,0-1 0,0 0-1,0 0 1,0 1 0,0-1-1,2 0 1,7 1 172,0-1 0,0 1 0,1-2 0,-1 1 0,0-2 0,17-3 0,-8 0 130,0-1 0,28-13 0,-43 17-292,0-1-1,0 1 1,0-1 0,0 0 0,-1 0 0,1 0 0,-1-1-1,0 1 1,0-1 0,0 0 0,-1 0 0,1 0 0,-1 0-1,2-4 1,-2 4-5,-1 1 0,0 0 0,0-1 0,0 1 0,0-1 0,0 1 0,-1-1 0,0 1 0,1-1 0,-1 1 0,-1-1 0,1 1 0,0-1 0,-1 0-1,0 1 1,0 0 0,0-1 0,0 1 0,-2-5 0,1 6-44,1 0-1,0 0 1,-1 1-1,0-1 1,1 0-1,-1 1 1,0-1-1,0 1 1,0-1-1,0 1 1,0 0-1,0 0 1,0 0-1,0 0 1,-1 0-1,1 0 0,-4 0 1,-4-1-122,0 1 0,0 1 0,-10 0 1,10 0 92,8 0 32,0 0 0,1 0-1,-1 0 1,0 1-1,0-1 1,1 0 0,-1 1-1,0 0 1,1-1-1,-1 1 1,0 0 0,1 0-1,-1 0 1,1 0-1,-1 0 1,1 0 0,-2 1-1,4-1 5,-1 0 0,1-1-1,0 1 1,-1 0 0,1-1-1,0 1 1,-1-1 0,1 1-1,0-1 1,0 0 0,-1 1-1,1-1 1,0 0 0,0 0-1,0 1 1,1-1 0,-2 0 6,5 1 50,0 0-1,-1 0 1,1-1 0,0 0 0,0 0-1,0 0 1,-1-1 0,1 1-1,0-1 1,0 0 0,4-2 0,-1 0 53,0 0 0,0-1 0,0 1 0,-1-1 0,12-9 0,-7 3-9,0-1 0,0 0-1,-1 0 1,-1-1 0,0-1 0,15-26 0,40-93 543,-29 54-281,-23 52-163,-1 3-62,-1 0 0,11-33 0,-17 45-76,-5 10-90,1-1-1,0 0 1,0 1-1,-1-1 0,1 0 1,-1 0-1,1 0 1,-1-2-1,-10 16-290,4 6 307,1 0-1,0 1 1,2-1 0,-3 22-1,4-23 9,-56 444 58,36-289 39,-15 90-124,34-243 210,-2-1 0,-10 30 0,15-46-146,0-1 0,-1 0 0,1 0 0,0 0 1,-1 0-1,1 0 0,-1 0 0,0 0 0,1 0 0,-1 0 0,0 0 0,0 0 0,1 0 0,-1 0 0,0-1 1,0 1-1,0 0 0,0-1 0,0 1 0,0 0 0,0-1 0,-2 1 0,2-1 0,-1 0 0,1 0 0,0 0 0,0 0 0,0-1-1,0 1 1,0 0 0,-1-1 0,1 1 0,0-1 0,0 1 0,0-1-1,0 0 1,0 1 0,0-1 0,0 0 0,0 0 0,0-1 0,-4-3 44,0-1 1,1 0-1,0 0 1,0 0-1,-5-12 1,-2-7-54,1 0 0,2-1 0,1 0 0,1 0 0,1-1 0,1 1 0,0-43 0,4 66-21,0 0 1,0 0 0,0 0-1,1 0 1,-1 1-1,1-1 1,0 0 0,0 0-1,0 0 1,0 0-1,0 1 1,1-1 0,-1 0-1,1 1 1,0 0-1,0-1 1,4-3 0,-2 3-14,-1 0 1,1 1 0,1-1 0,-1 1 0,0 0 0,0 0-1,1 0 1,-1 1 0,1 0 0,8-2 0,-6 2-4,8-2 5,-1 0 0,0 2 0,0-1-1,1 2 1,-1 0 0,1 0-1,25 6 1,-35-5 54,6 2-4,1 0 0,0-1 1,15 2-1,-23-5-845,0 1 1,-1-1-1,1 1 0,-1-1 1,6-2-1,15-4-3652,2 6-1383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4:52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 1408,'-4'-8'512,"-6"5"-384,7 3-64,-2 0 0,0 0-64,0 0 0,2 0 0,-2 0-96,0 0 64,1 3 96,-1 2-32,0-5-512,0 0 256,2 0-544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4:5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80 2560,'-1'-1'329,"0"0"0,0 0 0,0-1 0,1 1 0,-1 0 0,1-1 0,-1 1-1,1-1 1,0 1 0,-1-1 0,1 1 0,0-1 0,0-1 0,1-26 3425,0 15-1580,-1 13-2009,-1 0 0,1 1 0,0-1-1,0 0 1,0 1 0,0-1 0,-1 0 0,1 1 0,0-1 0,-1 0 0,1 1-1,0-1 1,-1 1 0,1-1 0,-1 1 0,1-1 0,-1 1 0,1-1-1,-1 1 1,0-1 0,1 1 0,-1 0 0,1-1 0,-1 1 0,0 0 0,1-1-1,-1 1 1,0 0 0,1 0 0,-1 0 0,0 0 0,0 0 0,1 0 0,-2 0-1,1 1-148,0 0 0,0 1 0,0-1 0,1 1 0,-1-1 0,0 1 0,1-1 0,-1 1 0,1 0 0,-1 2 0,-23 179-70,10-59 268,-26 72-89,27-141 118,4-31-106,8-20-83,-1 0 0,1 0-1,-1 0 1,1 0-1,-1 8 1,1-8 195,2-3-16,4-1-326,144-6 337,-3 0-173,62 6-151,-154 8-539,-54-9 170,0 1-1,0-1 0,0 0 0,0 1 0,0-1 0,0 0 0,0 0 0,1 1 1,-1-1-1,0 0 0,1 1 0,-1-1 0,0 1 0,1-1 0,-1 0 0,2 0 1,2-7-2266,0 0-2442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4:53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9 2656,'-72'20'4357,"68"-19"-4034,0 0 0,0 0-1,0 0 1,0-1 0,0 0 0,-5 0 0,5 0-31,-1 0 0,1 0 0,0 1 0,0-1 0,-1 1 0,-3 1 0,-1 0 181,8-2-269,-1 0-1,1 0 1,-1 0-1,1 0 1,-1 0-1,1 0 1,0 1-1,-1-1 1,1 1-1,0-1 0,-1 1 1,1-1-1,0 1 1,-3 2-1,23-4 1168,11-7-1134,1 1 0,0 2 1,0 1-1,0 2 0,1 0 1,-1 3-1,53 6 0,51 13 57,-119-17-217,20 6 294,-34-9 599,-3-1-1508,1-1 0,0 1 0,0 0 0,0-1 0,0 1-1,0-1 1,1 1 0,-1 0 0,0-1 0,1-1 0,17-17-6028,-1 1 2492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5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253 691 3136,'1'-2'193,"0"1"0,0 0 0,-1-1-1,1 1 1,0-1 0,-1 1 0,0-1 0,1 1 0,-1-1 0,0 0 0,0 1 0,0-1-1,0 1 1,0-1 0,0 1 0,0-1 0,0 0 0,-1 1 0,1-1 0,-1 1 0,1-1-1,-1 1 1,0-1 0,1 1 0,-1 0 0,0-1 0,0 1 0,0 0 0,0 0-1,0 0 1,0-1 0,0 1 0,-2-1 0,0 0-76,-1 0 0,1 0 0,-1 0 0,0 1 0,1 0 0,-1-1 0,0 1 0,0 0 0,0 1 1,0-1-1,0 1 0,-4-1 0,-2 2-8,1-1 0,-1 2 0,1-1 1,0 1-1,-1 1 0,1-1 0,0 2 0,1-1 1,-1 1-1,-15 10 0,18-10-126,0 0 0,0 0 0,1 1 0,0-1 0,0 1 0,0 1 0,0-1-1,1 1 1,0 0 0,0 0 0,0 0 0,1 0 0,0 1 0,0-1 0,-1 8 0,3-10 43,0-1 0,1 0 1,-1 1-1,1-1 1,0 0-1,0 1 1,0-1-1,1 0 1,-1 1-1,1-1 0,0 0 1,0 0-1,0 0 1,0 1-1,0-1 1,1 0-1,0 0 0,-1-1 1,1 1-1,0 0 1,0-1-1,1 1 1,-1-1-1,0 1 0,1-1 1,-1 0-1,1 0 1,6 3-1,3 1 172,0 1-1,0-2 1,1 0-1,0-1 1,24 6 0,-20-7-28,0-1 1,0 0 0,0-1-1,0-1 1,0 0 0,0-2-1,0 0 1,25-6 0,-39 7-102,0 0 1,0 1 0,0-2-1,0 1 1,0 0 0,0-1-1,0 1 1,-1-1 0,1 0 0,-1 1-1,1-1 1,-1-1 0,0 1-1,0 0 1,0 0 0,0-1-1,0 0 1,0 1 0,-1-1 0,1 0-1,-1 1 1,0-1 0,1 0-1,-2 0 1,1 0 0,0 0-1,0 0 1,-1-4 0,1-5-17,-2 1 0,1 0-1,-1 0 1,-1 0 0,0 0 0,-1 0 0,0 0 0,0 0-1,-1 1 1,-1-1 0,0 1 0,-11-18 0,1 6-89,-1 1 0,-1 0 0,-1 1 0,-26-23-1,36 35-285,-1 1-1,-1 0 0,-17-11 1,16 15-513,11 3 820,0 0 0,0 0 0,0 0 0,0 0 0,0 0 0,0 0 0,-1 0 0,1 0 0,0 0 0,0 0 0,0 0 0,0 0 0,0 0 0,0 0 0,0 0 0,0 0 0,0 0 0,0 0 0,0 0 1,-1 0-1,1 0 0,0 0 0,0 0 0,0 0 0,0 1 0,0-1 0,0 0 0,0 0 0,0 0 0,0 0 0,0 0 0,0 0 0,0 0 0,0 0 0,0 0 0,0 0 0,0 0 0,0 1 0,0-1 0,0 0 0,0 0 0,0 0 0,0 0 0,0 0 0,0 0 0,0 0 1,0 0-1,0 0 0,0 0 0,0 1 0,1 0-39,-1 0 1,1 0-1,0 0 1,0 0-1,0 0 1,0 0-1,0 0 1,0 0-1,0-1 1,0 1-1,2 1 1,4 1 85,0 0 0,0 0 0,0 0 0,0-1 0,1 0 0,9 0 0,3 1 213,25-2 1,-27-1-139,1-1 0,-1 0 1,0-2-1,0 0 0,0-1 1,-1-1-1,1-1 0,-1 0 1,0-1-1,-1-1 0,0-1 0,0 0 1,0-1-1,-2 0 0,26-24 1,-23 17 38,-1-1 0,-1 0 0,0-1 0,-2-1 0,0-1 1,-1 1-1,-1-2 0,-1 0 0,12-41 0,19-79 595,-37 126-942,-4 12 14,-2 12-49,-48 192-148,-13 51 459,28-71-102,-18 77 118,-21-31 266,56-178-199,-59 135 548,73-175-610,-1 0 0,0-1 0,0 1 0,-10 9 0,13-15-61,1 0 1,-1 0-1,0 0 0,0-1 0,0 1 0,0-1 1,0 0-1,0 1 0,0-1 0,-1 0 0,1 0 1,0 0-1,-1-1 0,1 1 0,0-1 1,-1 1-1,1-1 0,-1 0 0,-2 1 0,3-2-18,0 0 0,0 1 0,0-1 0,0 0 0,1 0 0,-1 0 0,0 0 0,1 0 0,-1 0 0,1 0 0,-1 0 0,1-1 0,0 1 0,-1-1 0,1 1 0,0-1 0,0 1 0,0-1 0,0 0 0,0 1 0,1-1 0,-1 0 0,0 0 0,0-2 0,-1-4 26,0 0 1,1 0-1,-1-16 0,1 16-12,2-1 1,-1 1-1,1-1 1,1 1-1,-1 0 0,1 0 1,1 0-1,4-12 1,-1 7-1,1 1-1,0 0 1,1 0 0,13-16 0,4 1 159,0 2 0,56-43 1,-48 42 9,73-54 4,-92 72-193,-1 0 1,1 0-1,1 2 1,-1-1 0,1 2-1,17-4 1,-17 5-173,2 0 287,0 1 0,24-2 0,-37 5-476,0 0 0,0 0 0,0 0 0,0 0 1,0 1-1,0-1 0,0 1 0,0 1 0,0-1 0,0 0 0,0 1 0,-1 0 0,1-1 1,0 2-1,4 2 0,1 8-3709,-3 3 1361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11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84 4736,'-58'-29'2144,"45"14"-1856,8 7 800,5 3-640,-5-2-160,0 2-192,10-6-544,5 8 256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4:54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35 1888,'-1'-1'130,"0"-1"-1,0 0 1,-1 0 0,1 1-1,0-1 1,-1 1-1,1-1 1,-1 1 0,0-1-1,1 1 1,-1 0 0,0 0-1,0 0 1,1 0 0,-1 0-1,0 0 1,-4 0 0,-2-1 283,0 0-1,-1 1 1,-10 0 0,-8-1 476,-2 0 1235,-51 2 0,32 1-25,47-1-1688,3 0-86,66 0 1041,1-1-793,107 11 0,-104 0-176,75 12 240,-120-10-466,-25-12-283,12 0-5360,2 0-810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33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1089 2976,'0'1'72,"-1"-1"0,0 1 0,1-1 0,-1 0 0,1 1 0,-1-1 1,1 1-1,-1 0 0,1-1 0,-1 1 0,1-1 0,0 1 0,-1 0 0,1-1 0,0 1 0,-1 0 0,1-1 1,0 1-1,0 0 0,0-1 0,0 1 0,0 1 0,0-1 95,0 0 0,1 0 0,0 0 0,-1 0 0,1 0 0,0 0 0,-1-1 0,1 1 0,0 0 0,0 0 0,0-1 0,-1 1 0,1 0 0,0-1 0,2 1 0,-2 0 9,0 0 0,1-1 0,-1 1 0,0-1 0,1 0 0,-1 1 0,0-1 0,1 0 0,-1 0 0,1 0 0,-1 0 0,0 0 0,1 0 0,-1 0 0,1 0 0,-1-1-1,0 1 1,1-1 0,-1 1 0,0-1 0,1 1 0,-1-1 0,0 0 0,2 0 0,1-2 197,0-1-1,0 1 1,0 0-1,7-9 1,7-11 481,-2 0 1,23-46 0,13-18 127,-35 62-958,88-117-160,-72 97-93,-21 28-27,0 1 0,25-25 0,-36 40 213,0 0 0,0 0 1,0 0-1,1 0 0,-1 0 0,0 0 1,0 0-1,1 0 0,-1 1 1,1-1-1,-1 1 0,0-1 0,1 1 1,-1-1-1,1 1 0,-1 0 0,1 0 1,0 0-1,1 0 0,-2 0 23,0 0 0,1 1 0,-1-1 0,0 1 0,0 0 0,0-1 0,1 1 0,-1 0 0,0 0-1,0 0 1,0-1 0,0 1 0,0 0 0,-1 0 0,1 1 0,0-1 0,1 1 0,1 6-3,1-1 0,-1 1 0,-1 0 0,1 0 0,1 10 0,-4-15 6,4 16 11,-2 0-1,0-1 1,-1 1 0,-1 0-1,-1 0 1,-1 0-1,-7 32 1,0-14 190,-2 0 0,-27 62 1,35-93-72,0 1 0,-1-1 0,1 0 0,-1 1 1,-8 7-1,11-12-50,-1 0 0,1-1 0,-1 1 0,0-1 0,1 0 0,-1 1 0,0-1 0,0 0 0,0 0 0,0 0 0,0 0 0,0-1 0,-1 1 0,1 0 0,0-1 0,0 0 0,0 1 0,-1-1 0,1 0 0,0 0 0,0 0 0,-1-1 0,-1 1 0,-1-2 60,0 1-1,0-1 1,0 0-1,0-1 0,0 1 1,1-1-1,-1 0 0,-7-6 1,-2-4-16,-14-17 0,16 17-265,10 11 91,1 1 0,-1-1 0,1 0 0,0 1 0,0-1 0,0 0 0,-2-3 0,5-1-523,7 6 164,36 6 467,-1-2 1,88-4-1,-109-1 121,0-2 0,0-1 0,0-1-1,-1-1 1,0-1 0,0 0 0,34-18-1,-32 11-91,0-1-1,-2-1 0,1-1 1,-2-1-1,0-1 0,-1-1 1,-2 0-1,0-2 0,-1 0 1,22-37-1,109-252 164,-138 289-247,4-10-200,-1 0 1,9-36 0,-22 67 183,0 1 0,1-1 1,-1 0-1,0 0 1,0 0-1,0 1 0,0-1 1,0 0-1,0 0 0,0 0 1,0 0-1,0 0 1,0 1-1,0-1 0,0 0 1,0 0-1,-1 0 0,1 1 1,0-1-1,-1 0 0,1 0 1,0 1-1,-1-1 1,1 0-1,-1 1 0,-1-2 1,2 2-3,-1-1 0,0 1 1,0 0-1,0 0 1,0 0-1,0 0 1,0 0-1,0 0 1,0 0-1,0 0 1,0 0-1,0 0 0,1 1 1,-1-1-1,0 0 1,0 1-1,0-1 1,0 1-1,1-1 1,-1 1-1,0-1 1,0 1-1,0 0 0,-4 3-15,0 1 0,0-1 0,1 1 0,0 0 0,0 0 0,0 0 0,-5 11 0,5-9 13,-18 31 10,3 1 1,-19 53-1,29-70 31,-44 133 126,-4 9-42,19-56 378,25-56 870,57-94 762,-37 37-2160,-1 1-1,0-1 1,1 1-1,0 0 1,8-3 0,-13 6 31,0 0 0,1 0 1,-1 1-1,0-1 0,0 1 1,0-1-1,0 1 0,1 0 1,-1 0-1,0 0 0,0 0 1,1 0-1,-1 0 0,0 1 0,0-1 1,0 1-1,0-1 0,1 1 1,-1 0-1,0 0 0,3 2 1,33 30-116,-27-23 206,23 17 0,-28-23-26,-1-1-1,0 0 0,1-1 0,0 1 0,-1-1 1,1 0-1,0-1 0,6 2 0,-5-2 10,0-1-1,-1 0 1,1 0 0,-1-1-1,1 1 1,-1-1 0,9-3 0,42-15 297,-49 15-295,15-6-11,0-2-1,-1 0 1,0-2-1,-1-1 1,30-25-1,-50 37-586,-8 6 203,-11 8 103,15-9 223,1 1 0,-1-1 1,1 1-1,-1 0 0,1 0 0,0 0 1,0 0-1,0 0 0,1 0 1,-1 1-1,1-1 0,0 0 1,-1 1-1,0 6 0,2-5 14,0 0-1,0 0 1,0 0 0,0 0-1,1 0 1,-1-1 0,1 1-1,1 0 1,2 9-1,0-5 103,1-1 0,-1 1-1,1-1 1,1 0-1,-1-1 1,1 1-1,1-1 1,-1 0 0,1-1-1,15 12 1,-21-17-57,1 0 1,0 0-1,0 0 1,0 0-1,1 0 1,-1 0 0,0 0-1,0 0 1,0-1-1,1 1 1,-1-1-1,0 0 1,0 0 0,1 0-1,-1 0 1,0 0-1,1 0 1,-1-1-1,0 1 1,0-1-1,0 1 1,1-1 0,2-2-1,-1 2-1,-1-2 0,0 1-1,0 0 1,0 0 0,-1-1 0,1 0-1,0 0 1,-1 1 0,0-1 0,0 0-1,0-1 1,0 1 0,2-6 0,0 0-41,-1 1 1,-1-1-1,0 0 1,0 1-1,0-1 1,-1 0-1,-1 0 1,0 0-1,-1-13 1,1 19-17,0-1 0,-1 1 0,0 0-1,1-1 1,-1 1 0,-1 0 0,1 0 0,0 0 0,-1 0 0,1 0 0,-1 0-1,0 0 1,0 0 0,0 1 0,0-1 0,-1 1 0,1 0 0,-1-1-1,0 1 1,1 0 0,-1 0 0,0 1 0,0-1 0,0 1 0,0-1-1,0 1 1,0 0 0,-5-1 0,-3 0 21,-1 0 1,0 1-1,-18 0 0,32 1 4,11 0 23,-1 0 0,1-1-1,0-1 1,17-3 0,108-35-108,-42 24 110,-62 12-76,13 1-42,-43 3 107,-3 0-16,3 0-11,0 0 1,-1 0-1,1 0 0,0 1 0,5 0 1,-8 0-15,1 0 0,0 0 1,0 0-1,0 0 0,-1 1 0,1-1 1,0 0-1,-1 1 0,1-1 0,-1 1 1,2 2-1,4 6 20,0 1 0,-1 0 0,0 1 0,-1 0-1,-1-1 1,7 26 0,-7-23 71,0-1 0,1 1 1,1-1-1,13 24 0,-18-35-51,0-1 0,0 1 0,1-1 1,-1 1-1,1-1 0,-1 0 1,1 1-1,0-1 0,0 0 0,-1 0 1,1 0-1,0-1 0,0 1 0,0 0 1,0-1-1,0 1 0,0-1 0,0 0 1,0 1-1,0-1 0,0 0 1,0 0-1,0 0 0,0-1 0,0 1 1,0 0-1,0-1 0,0 1 0,4-3 1,4-1 100,1-1 0,0 0 0,18-13 0,-26 16-98,13-9 1,20-18 1,10-8-47,-32 26 107,-1 0-1,0-1 0,-1 0 1,-1-1-1,0 0 0,15-23 1,-9 13-222,-10 13 48,1 0 35,0-1 0,-1 0 0,7-16 0,-12 14 46,-3 9 15,1 9-43,2-10 58,0 0-1,0 0 0,0 0 1,1 0-1,-1 0 0,7-8 1,6-10 127,22-57 41,7-15-248,19-15 197,17-36 185,-58 106-455,-11 23 9,-2-1 0,0-1-1,12-35 1,-21 53 108,0 0-1,1 0 0,-1 1 0,0-1 1,0 0-1,0 0 0,0 0 0,0 0 0,0 0 1,0 1-1,0-1 0,0 0 0,-1-1 1,1 2 6,0-1 1,0 1-1,0 0 0,0 0 1,0 0-1,-1 0 1,1 0-1,0 0 1,0-1-1,0 1 1,-1 0-1,1 0 0,0 0 1,0 0-1,0 0 1,-1 0-1,1 0 1,0 0-1,0 0 1,0 0-1,-1 0 0,1 0 1,0 0-1,0 0 1,0 0-1,-1 0 1,1 0-1,0 0 1,0 0-1,0 0 0,-1 0 1,1 0-1,-3 2-78,0 0 1,0 0-1,0 0 0,0 0 0,-3 3 0,-13 13 14,0 1 0,2 1 0,0 1 0,1 0 0,1 1 0,2 1 0,0 0 0,-12 31 0,4 0 51,2 1-1,-20 96 1,29-99 14,2 0 0,-2 83 0,10-125 46,0-1 0,1 1-1,0-1 1,0 1 0,1-1 0,4 13-1,-4-18 10,0 0 0,0 0 0,0 0 0,0-1 1,1 1-1,-1-1 0,1 1 0,0-1 0,0 0 0,0 0 0,1 0 0,-1 0 0,1-1 0,-1 0 0,1 1 0,4 1 0,-1-2 3,1 1 0,-1-1-1,1 0 1,-1-1 0,1 0 0,0 0-1,-1-1 1,1 1 0,15-3-1,4-2 120,38-9-1,-50 9-141,1 0 0,-1-2 0,0 0-1,-1 0 1,1-2 0,-1 1 0,14-12 0,-17 11-7,-2 0-1,1-1 0,-1 0 0,0-1 0,-1 0 0,0 0 0,0-1 1,-1 0-1,6-14 0,-12 23-23,2-4-12,0 1-1,-1 0 0,0-1 0,0 1 0,0-1 0,-1 0 0,1 1 1,-1-8-1,-1 13 8,0-1 1,0 1-1,0 0 1,1-1-1,-1 1 1,0-1-1,0 1 1,-1 0-1,1-1 1,0 1-1,0-1 1,0 1-1,0 0 1,0-1-1,0 1 1,0 0-1,-1-1 1,1 1-1,0 0 1,0-1-1,-1 1 1,1 0-1,0-1 1,0 1-1,-1 0 0,1-1 1,0 1-1,-1 0 1,1 0-1,0 0 1,-1-1-1,1 1 1,0 0-1,-1 0 1,1 0-1,-1 0 1,1 0-1,0 0 1,-1-1-1,1 1 1,-1 0-1,1 0 1,0 0-1,-1 0 1,1 1-1,-1-1 1,1 0-1,0 0 1,-1 0-1,1 0 1,-1 0-1,1 0 1,0 1-1,-1-1 1,-1 1-22,-1 0-1,1 1 1,0-1 0,-1 0 0,1 1 0,-4 3-1,-117 151-357,118-149 420,0 0 0,1 0-1,1 1 1,-1 0 0,1-1 0,-2 11 0,4-15-6,0-1 1,0 0-1,1 1 1,0-1 0,-1 0-1,1 1 1,0-1-1,0 0 1,0 1 0,0-1-1,1 1 1,-1-1-1,1 0 1,-1 0 0,1 1-1,0-1 1,0 0-1,0 0 1,0 0-1,0 0 1,0 0 0,1 0-1,-1 0 1,1 0-1,-1 0 1,4 2 0,-3-3 9,1 0 0,-1 0 1,0 0-1,1-1 0,-1 1 0,1-1 1,-1 1-1,1-1 0,-1 0 1,1 0-1,-1 0 0,1-1 0,-1 1 1,1 0-1,-1-1 0,6-1 1,2-2 85,1 1 1,16-10 0,85-41 38,-109 52-185,0 1 0,1 0 0,-1 0 1,1 0-1,-1 0 0,8 0 0,-10 1 8,0 0 0,1 0 0,-1 0-1,1 0 1,-1 1 0,1-1 0,-1 0 0,0 1-1,1-1 1,-1 1 0,0 0 0,1-1 0,-1 1 0,0 0-1,0 0 1,0 0 0,0 0 0,0 0 0,2 2 0,16 17 120,2 0 0,0-2 1,31 22-1,-38-30-15,7 5 63,1 0-1,43 22 1,-57-34-105,0 1 0,0-1 0,0 0 0,1-1 0,-1 0 0,1 0 0,0-1 0,-1 0 0,1-1 0,0 0 0,0 0 1,12-2-1,-16 1-168,-1-1 0,1 1 0,-1-1 1,0 1-1,1-1 0,-1-1 0,0 1 1,0-1-1,-1 1 0,1-1 1,0 0-1,-1-1 0,0 1 0,1 0 1,-2-1-1,1 0 0,0 0 0,3-7 1,-2 3-1297,-1 0 0,0 0 1,0 0-1,-1-1 1,0 1-1,0-1 0,-1 0 1,0-16-1,-1 12-859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29:3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11 3328,'-87'-9'1061,"83"8"-990,1 1 0,-1-1 1,0 1-1,0 0 0,-5 1 0,-5 0 70,6-1 208,-1 1 1,1 0-1,-1 1 0,-11 3 1,13-2 1365,18-2 149,-2-1-1593,163 4 3698,-78 0-3010,-94-4-957,419 17 1821,4 25-1717,-386-37-167,-6-1-1394,59 16 0,-53-8-315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5:0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408 409 2656,'-18'-4'4333,"14"2"-4205,0 1 1,0 0-1,0 0 0,0 0 1,0 1-1,0-1 0,0 1 0,-9 0 1,1 3-88,0 0 0,0 1 1,1 0-1,-1 1 0,-13 8 0,-8 3 10,18-9-16,1 1-1,-18 12 1,0 1-11,17-12 3,-4 2-114,-34 25 0,48-32 56,1-1 1,0 1-1,0 0 1,0 1-1,0-1 1,1 1-1,-1-1 1,1 1-1,1 0 1,-1 0-1,1 1 1,-3 7-1,4-10 58,1 0-1,0 0 0,0 0 0,0 0 1,1 0-1,-1 0 0,1 0 0,-1 0 1,1 0-1,0 0 0,0 0 0,0-1 0,1 1 1,-1 0-1,1-1 0,-1 1 0,1-1 1,0 1-1,0-1 0,0 0 0,4 4 1,0 0 134,1 0 0,1-1 1,-1 0-1,0 0 0,1 0 1,9 3-1,-11-6-46,0 0 0,1 0 0,-1 0 0,0-1 0,1 0 0,-1-1 0,1 0 0,-1 0-1,1 0 1,-1 0 0,1-1 0,-1 0 0,1-1 0,-1 1 0,0-1 0,0 0 0,0-1 0,11-6 0,-11 6-33,0 0 0,-1-1 0,1 0 0,-1 0 0,0-1 1,0 0-1,0 0 0,-1 0 0,0 0 0,0 0 0,0-1 0,0 0 0,-1 0 0,0 0 0,-1 0 1,1 0-1,-1-1 0,1-6 0,3-18-128,-2 0-1,0-31 1,-5 55-576,-2 11-23,-2 12-104,3-7 629,1 0-1,0-1 0,1 1 1,-1 0-1,3 16 0,10 44-46,-8-45 194,-2-16 78,1-1-1,-1 1 0,1 0 0,0-1 1,1 0-1,-1 1 0,2-1 0,-1-1 1,1 1-1,7 8 0,-11-15-44,0 1 1,0-1-1,0 1 1,0-1-1,0 1 1,1-1-1,-1 1 0,0-1 1,0 0-1,0 0 1,0 0-1,1 0 1,-1 0-1,0 0 1,0 0-1,0 0 0,0 0 1,1 0-1,-1-1 1,0 1-1,0 0 1,0-1-1,0 1 1,0-1-1,0 1 0,0-1 1,0 0-1,1 0 1,7-5 205,-1 0 0,10-9 0,-9 8-118,151-124 156,-136 112-432,0 0 0,36-20 0,-59 39 113,0-1 0,0 0 0,0 1 0,0-1 0,0 1 0,0-1 0,0 1 0,0-1 0,0 1 0,1 0 0,-1 0 0,0-1 0,0 1 1,0 0-1,0 0 0,0 0 0,1 0 0,-1 0 0,0 1 0,0-1 0,0 0 0,0 1 0,0-1 0,0 0 0,1 1 0,-1-1 0,0 1 0,0-1 1,0 1-1,-1 0 0,1 0 0,0-1 0,0 1 0,0 0 0,0 0 0,-1 0 0,1 0 0,0 0 0,-1 0 0,1 0 0,-1 0 0,1 1 1,1 2 18,-1 1 0,1-1 1,-1 0-1,-1 1 1,1-1-1,0 1 1,-1 0-1,0-1 1,-1 9-1,-2 7 88,0-1 0,-2 1 0,-14 36 0,19-56-72,0 0-1,0 1 1,0-1-1,0 0 1,0 0-1,0 0 1,0 0-1,0 0 1,0 0-1,0 0 1,0 0-1,0 0 1,0 1-1,0-1 1,0 0 0,0 0-1,0 0 1,0 0-1,0 0 1,0 0-1,0 0 1,0 0-1,0 0 1,0 1-1,0-1 1,0 0-1,0 0 1,0 0-1,0 0 1,0 0-1,0 0 1,1 0-1,-1 0 1,0 0-1,0 0 1,0 0-1,0 0 1,0 1-1,0-1 1,0 0-1,0 0 1,0 0-1,0 0 1,1 0-1,5 0 333,8-4 18,-1-1-226,1-1 0,-1-1 0,0 0-1,20-16 1,41-41 23,3-2-450,-55 53-106,-22 14 356,1-1 0,-1 1 0,1 0 0,-1 0 0,1-1 1,-1 1-1,1 0 0,-1 0 0,1 0 0,-1-1 1,0 1-1,0 0 0,1 1 0,-1-2 13,2 11-2,0 0 0,-1 0 0,0 1 1,-1-1-1,0 0 0,0 0 1,-1 0-1,-3 12 0,1-3 8,0 23 0,3-41 23,0 1 1,0 0-1,0 0 1,0 0-1,1-1 1,-1 1-1,1 0 1,0 0-1,0-1 1,0 1-1,0 0 1,0-1-1,1 1 1,-1-1-1,1 0 1,-1 1-1,1-1 1,0 0-1,0 0 1,0 0-1,0 0 1,0 0-1,1-1 1,-1 1-1,0-1 1,1 1-1,-1-1 1,1 0-1,0 0 1,-1 0-1,5 0 1,7 1 42,0-1 0,0-1 0,0-1 1,1 0-1,16-3 0,1-1-3,280-50 687,-292 50-700,-1-1-1,38-16 1,-49 18-19,-1-1 0,1 1 0,-1-1 0,0 0 0,0-1 0,-1 1 0,1-1 0,-1-1 0,7-9 0,-12 14-12,0 1 0,0-1 0,-1 1 0,1-1 0,0 1 0,-1-1 0,1 1 0,-1-1 0,1 0 0,-1 1 0,0-1 0,0 0 0,0 1 0,0-1 0,0 0 0,0-3 0,-1 4-9,1 1 0,0-1 0,-1 0 1,1 0-1,-1 0 0,1 0 0,-1 0 1,1 0-1,-1 1 0,0-1 0,1 0 1,-1 0-1,0 1 0,0-1 0,0 0 1,1 1-1,-1-1 0,0 1 0,0 0 1,0-1-1,0 1 0,0-1 0,0 1 1,0 0-1,0 0 0,0 0 0,0 0 1,0-1-1,0 1 0,-2 1 0,-15 1-67,0 0 0,0 2 0,0 0 0,1 1 0,-32 14 0,24-9 17,-67 30-140,81-34 194,0 0 1,0 1-1,1 0 1,0 0-1,-16 17 1,23-22 1,1 1 0,-1 0 1,1 0-1,0 0 1,0 0-1,0 0 1,0 0-1,1 0 1,-1 1-1,1-1 1,0 1-1,0-1 1,0 1-1,0-1 0,1 1 1,-1 0-1,1-1 1,0 1-1,0 0 1,0-1-1,1 1 1,-1 0-1,1-1 1,0 1-1,0-1 1,0 1-1,1-1 0,-1 1 1,1-1-1,0 0 1,0 0-1,0 0 1,0 0-1,0 0 1,1 0-1,-1-1 1,1 1-1,5 4 1,1-1 51,-1-1 1,1 0 0,0 0 0,0-1 0,0 0-1,0-1 1,1 0 0,0 0 0,-1-1 0,1 0-1,0-1 1,0 0 0,0 0 0,17-2 0,-14-1 12,0 0 0,-1 0 1,1-1-1,-1-1 0,1 0 0,-1-1 1,0 0-1,-1-1 0,1 0 1,20-16-1,-16 10 31,-1-1 0,0-1 1,0 0-1,-2-2 0,1 1 0,-2-1 0,-1-1 0,0 0 0,15-33 0,-3-5-79,-3-1-1,-2-1 0,-3-1 0,11-81 0,-22 105-22,1-37-1,-5 55-37,-1 0 0,0 1 0,-1-1 0,-7-25 0,8 37 39,-1 0 0,1 0-1,-1 1 1,0-1-1,0 0 1,0 0 0,-4-4-1,6 7-31,-1 0-1,0 0 0,0 0 1,0 1-1,0-1 1,0 0-1,0 0 0,0 1 1,0-1-1,0 1 1,0-1-1,0 1 0,-1-1 1,1 1-1,0 0 1,0-1-1,0 1 1,-1 0-1,1 0 0,0 0 1,0 0-1,0 0 1,-1 0-1,1 1 0,0-1 1,0 0-1,0 0 1,-1 1-1,1-1 0,-2 2 1,0 0-6,0 0 1,0 0-1,0 0 0,0 1 1,1-1-1,-1 1 0,1 0 1,-1 0-1,1 0 1,0 0-1,0 0 0,0 0 1,1 0-1,-3 7 1,-2 6 33,2-1 0,-4 19 0,0 9-33,3 1 0,1-1 0,3 1 0,1 0 0,2-1 0,2 1 0,13 59 0,-12-85 110,1 0-1,0 0 1,1-1-1,1 0 1,1 0-1,0-1 1,2 0-1,-1 0 1,2-2-1,0 1 1,1-1-1,0-1 0,21 17 1,-19-19-197,1 0 1,0-1-1,1 0 1,0-2-1,0 0 1,1 0-1,19 4 1,-20-8-710,0 0 0,0-1 0,0-1 1,30 0-1,32-8-5633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5:0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12 2080,'0'0'667,"3"-7"3071,-21 5-2688,15 1-1002,-1 1 0,0-1 0,0 1 1,1 0-1,-6 0 0,-22 5 206,-35 12 0,42-11-106,12-3-429,1 1 0,0 0 0,1 1 0,-1 0 0,1 0 0,0 1 1,0 1-1,-15 13 0,1 5-2823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30:45.55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133 1 24575,'0'1'0,"0"0"0,0 0 0,0 0 0,0 0 0,-1 0 0,1 0 0,0 1 0,-1-1 0,1 0 0,-1 0 0,1 0 0,-2 1 0,-25 37 0,-31 63 0,51-86 0,0 1 0,1 0 0,0 0 0,2 0 0,0 0 0,1 1 0,-1 23 0,3 283 0,3-149 0,-2-168 0,0 0 0,0 0 0,1 1 0,0-1 0,1 0 0,3 11 0,-4-15 0,0 0 0,0-1 0,1 0 0,-1 1 0,1-1 0,-1 0 0,1 0 0,0 0 0,0 0 0,0 0 0,0 0 0,0 0 0,0-1 0,1 1 0,-1-1 0,0 0 0,1 1 0,-1-1 0,1 0 0,4 1 0,15 2-1365,-1-3-5461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30:50.26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54 214 24575,'8'0'0,"1"-1"0,-1-1 0,0 1 0,0-1 0,8-4 0,31-6 0,-41 12 0,0-1 0,0 0 0,0 0 0,-1 0 0,1-1 0,10-4 0,-14 4 0,0 1 0,0-1 0,0 1 0,0-1 0,0 1 0,0-1 0,-1 0 0,1 0 0,-1 0 0,1 0 0,-1 0 0,0-1 0,1 1 0,-1 0 0,-1-1 0,1 1 0,0 0 0,0-1 0,0-3 0,0-1 0,0-1 0,0 0 0,-1 0 0,1 0 0,-2 1 0,1-1 0,-4-14 0,4 19 0,-1 0 0,0 0 0,0 0 0,0 0 0,-1 1 0,1-1 0,-1 0 0,1 1 0,-1-1 0,0 1 0,0 0 0,0 0 0,0-1 0,-1 1 0,1 0 0,0 1 0,-1-1 0,1 0 0,-1 1 0,0 0 0,0-1 0,1 1 0,-5-1 0,2 1 0,1 0 0,-1 0 0,0 0 0,1 1 0,-1 0 0,0 0 0,0 0 0,1 0 0,-1 1 0,0-1 0,1 1 0,-1 1 0,0-1 0,-7 4 0,6-2 0,0 1 0,1-1 0,-1 1 0,1 0 0,0 1 0,0-1 0,0 1 0,1 0 0,-7 10 0,4-5 0,1 2 0,-1-1 0,2 1 0,0 0 0,0 0 0,1 0 0,1 1 0,0-1 0,1 1 0,-2 20 0,7 155 0,-3-185 0,0 1 0,0-1 0,1 0 0,0 0 0,-1 1 0,1-1 0,0 0 0,1 0 0,-1 0 0,0 0 0,1 0 0,0 0 0,0-1 0,0 1 0,0 0 0,0-1 0,0 1 0,1-1 0,3 3 0,-1-2 0,0-1 0,0 1 0,0-1 0,0-1 0,1 1 0,-1-1 0,1 0 0,-1 0 0,1 0 0,10-1 0,91-3-1365,-83 2-5461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30:55.53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231 0 24575,'-10'2'0,"-1"-1"0,0 1 0,1 1 0,-1 0 0,-18 9 0,11-6 0,8-2 0,0 0 0,0 0 0,1 1 0,-1 0 0,1 1 0,-16 13 0,22-17 0,1 0 0,0 1 0,0-1 0,0 1 0,0-1 0,0 1 0,0 0 0,1 0 0,-1 0 0,1 0 0,0 0 0,0 0 0,0 1 0,0-1 0,1 0 0,-1 0 0,1 1 0,0-1 0,0 0 0,0 1 0,0-1 0,1 0 0,-1 0 0,1 1 0,0-1 0,2 5 0,-2-3 0,1-1 0,0 0 0,0 0 0,0 0 0,0 0 0,1 0 0,0 0 0,0 0 0,0-1 0,0 0 0,0 1 0,1-1 0,-1 0 0,1-1 0,0 1 0,0-1 0,0 1 0,0-1 0,0 0 0,1-1 0,8 3 0,3-1 0,1-1 0,0 0 0,0-2 0,29-2 0,19 1 0,-62 1 0,-1 1 0,0-1 0,1 0 0,-1 1 0,0-1 0,0 1 0,0-1 0,1 1 0,-1 0 0,0 0 0,0 0 0,0 0 0,0 1 0,0-1 0,-1 0 0,1 1 0,0-1 0,-1 1 0,1 0 0,-1 0 0,1-1 0,-1 1 0,0 0 0,1 0 0,-1 0 0,-1 0 0,1 0 0,0 1 0,0-1 0,-1 0 0,1 0 0,-1 1 0,0-1 0,1 0 0,-1 0 0,0 1 0,0-1 0,-1 0 0,1 1 0,0-1 0,-1 0 0,1 0 0,-1 1 0,0-1 0,0 0 0,0 0 0,0 0 0,0 0 0,-2 3 0,-4 5 0,1-1 0,-1 1 0,-1-1 0,1 0 0,-2-1 0,1 0 0,-1 0 0,0-1 0,-1 0 0,0 0 0,0-1 0,0-1 0,-1 0 0,-20 8 0,6-6-341,0-1 0,0 0-1,-51 3 1,53-8-6485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31:01.35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351 2 24575,'-103'-2'0,"-110"5"0,211-3 0,0 0 0,0 0 0,0 0 0,0 0 0,0 1 0,0-1 0,1 1 0,-1 0 0,0-1 0,0 1 0,1 0 0,-1 0 0,0 0 0,1 0 0,-4 3 0,5-3 0,-1 0 0,1 0 0,0 0 0,-1 0 0,1 0 0,0 0 0,0 0 0,0 0 0,0 0 0,0 0 0,0 0 0,0 0 0,0 0 0,0 0 0,0 0 0,1 0 0,-1 0 0,0 0 0,1 0 0,-1 0 0,1 0 0,-1 0 0,1 0 0,-1 0 0,1 0 0,0 0 0,-1-1 0,1 1 0,0 0 0,1 0 0,4 6 0,1-1 0,-1 0 0,10 5 0,14 14 0,18 20 0,-29-28 0,0 2 0,-1-1 0,30 41 0,-46-55 0,1 1 0,-1-1 0,0 1 0,0 0 0,-1 0 0,1 0 0,-1 0 0,0 0 0,0 0 0,-1 0 0,1 0 0,-1 0 0,0 0 0,-2 7 0,2-8 0,-1 0 0,0-1 0,0 1 0,0 0 0,0 0 0,-1-1 0,0 1 0,0-1 0,0 1 0,0-1 0,0 0 0,0 0 0,-1 0 0,0 0 0,0 0 0,1 0 0,-1-1 0,-7 4 0,-4 2-273,0-1 0,-1-1 0,0-1 0,-19 6 0,14-7-6553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31:14.72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244 0 24575,'0'32'0,"0"516"0,0-535 0,-2 0 0,0 0 0,0 0 0,-1 0 0,-1-1 0,0 1 0,-8 16 0,4-10 0,-2 14 0,-4 13 0,12-44 0,1 1 0,0 0 0,-1-1 0,0 1 0,1-1 0,-1 1 0,0-1 0,-1 0 0,1 0 0,0 0 0,0 0 0,-6 3 0,-1-1 0,1 1 0,-1 0 0,0 1 0,1-1 0,0 2 0,1-1 0,-1 1 0,1 0 0,1 1 0,-1-1 0,1 1 0,1 1 0,-1-1 0,-7 18 0,10-18-273,0 0 0,0 0 0,-1-1 0,-9 14 0,3-9-6553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17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1186 1472,'-3'6'949,"8"-7"648,-3 0-1278,0 0 0,0 0 0,0 0 0,-1 0 0,1-1 0,0 1 0,2-3 0,2-7 152,0 0-1,-1 0 0,0 0 0,-1-1 1,5-18-1,1-4-6,98-224 1499,-54 136-1564,-26 56-228,20-73 0,24-138 826,-67 253-1042,-2 0-1,0 1 1,-1-38 0,-2 60 8,0 1-1,1 0 1,-1-1 0,0 1 0,0 0 0,0-1 0,0 1 0,0 0 0,-1 0 0,1-1 0,0 1 0,0 0 0,0-1-1,0 1 1,0 0 0,0 0 0,0-1 0,-1 1 0,1 0 0,0-1 0,0 1 0,0 0 0,0 0 0,-1-1 0,-5 4-540,-4 13 246,-1 9 417,1 2 1,-8 33-1,-7 58-134,19-89 93,-4 18-1,-49 309 744,55-317-479,3 1 1,1-1-1,10 78 0,-10-112-189,1 0 1,1 0-1,-1 0 0,1 1 0,0-1 0,0-1 0,1 1 0,4 8 1,-5-11-71,-1-1 1,0 0 0,0 1 0,1-1 0,-1 0 0,0 0 0,1 0 0,0 0 0,-1 0-1,1 0 1,-1 0 0,1-1 0,0 1 0,0 0 0,-1-1 0,1 0 0,0 1 0,0-1-1,0 0 1,-1 0 0,1 0 0,0 0 0,0 0 0,0 0 0,0-1 0,-1 1-1,1-1 1,0 1 0,2-2 0,7-3 124,0-1-1,0-1 1,0 0-1,-1 0 1,0-1 0,12-12-1,3-2-47,129-113 70,-123 108-255,-26 21 68,1 1 0,-1-2-1,0 1 1,0-1 0,6-10 0,-3 0-144,-8 16 62,0 2-122,0 0 188,6 11-346,9 23 122,-9-23 140,9 19 280,-7-15-178,10 26 0,-5-15 85,-12-26-68,0 0-1,-1 0 1,1 0-1,0 0 1,0 0-1,0 0 0,0 0 1,0 0-1,0 0 1,0 0-1,0 0 1,0-1-1,0 1 1,0 0-1,1-1 1,-1 1-1,0-1 1,0 1-1,2-1 0,1-1 31,-1 0 0,1-1-1,-1 1 1,1-1 0,-1 0-1,0 0 1,0 0 0,0-1-1,0 1 1,0-1 0,2-3-1,36-40 360,-26 28-389,24-22-1,-28 29-5,-6 6-39,0 0-1,0 1 1,1-1 0,7-4-1,-13 9 3,0 0-1,1 0 1,-1-1-1,0 1 1,1 0-1,-1 0 1,0 0-1,1 0 1,-1 0 0,0 0-1,1 0 1,-1 0-1,0 0 1,1 0-1,-1 0 1,0 0-1,1 0 1,-1 0-1,0 0 1,1 0-1,-1 0 1,0 0-1,1 0 1,-1 0-1,0 1 1,1-1-1,-1 0 1,1 0-1,3 11-319,-4 20 27,0-22 355,0 3-56,1-1-1,0 1 1,1-1-1,5 19 1,-4-22 51,-1-1-1,1 0 1,0 0-1,1-1 1,-1 1 0,1-1-1,1 1 1,5 5-1,-8-10-7,0 0-1,0-1 0,0 1 0,0-1 1,0 1-1,1-1 0,-1 0 0,1 0 1,-1 0-1,1 0 0,-1-1 0,1 1 1,-1-1-1,1 1 0,0-1 0,-1 0 1,1 0-1,-1 0 0,1 0 0,0-1 1,-1 1-1,1-1 0,-1 1 0,1-1 1,-1 0-1,1 0 0,2-2 0,7-2 77,-1-1 1,0-1-1,-1 0 0,11-8 0,-13 9-75,68-56 211,-32 24-179,6-6-147,-31 29 116,-18 8-37,-1 4-15,0 3 17,0 0 0,0-1 0,0 1 0,0 0 0,0 0 0,0 0 1,0 0-1,0 0 0,0 0 0,0 0 0,0 0 0,0-1 0,0 1 0,0 0 0,0 0 1,0 0-1,0 0 0,0 0 0,0 0 0,0 0 0,0 0 0,0 0 0,0 0 0,-1-1 1,1 1-1,0 0 0,0 0 0,0 0 0,0 0 0,0 0 0,0 0 0,0 0 0,0 0 1,0 0-1,0 0 0,-1 0 0,1 0 0,0 0 0,0 0 0,0 0 0,0 0 0,0 0 1,0 0-1,0 0 0,0 0 0,0 0 0,-1 0 0,1 0 0,0 0 0,0 0 0,0 0 1,0 0-1,0 0 0,0 0 0,0 0 0,0 0 0,0 0 0,-1 0 0,1 0 0,0 0 1,0 1-1,0-1 0,-5 0-317,4 0 308,1 0 1,-1 0-1,1 1 1,0-1-1,-1 0 1,1 0-1,0 1 0,-1-1 1,1 0-1,0 0 1,-1 1-1,1-1 1,0 0-1,0 1 0,0-1 1,-1 1-1,1-1 1,0 0-1,0 1 1,0-1-1,0 1 0,-1-1 1,1 0-1,0 1 1,0-1-1,0 1 1,0 0-1,-1 3-22,-18 50-170,-24 103 0,21-70 127,-9 51 144,10-45 86,12-65-100,7-24 52,1 1 0,-1 0-1,1 0 1,0 0 0,0-1 0,0 7-1,7-29 972,-3 11-940,62-198 569,1 0-770,-52 169-78,2 0-1,33-53 0,-42 77 126,11-16-80,-17 26 60,0 1 0,1 0 0,-1-1 0,0 1-1,1 0 1,-1 0 0,1-1 0,-1 1 0,1 0 0,0 1 0,-1-1 0,1 0 0,0 0 0,2 0 0,-4 1 22,1 0 1,-1 0-1,1 0 1,-1 0-1,1 0 1,-1 0 0,1 0-1,-1 0 1,1 0-1,-1 0 1,1 0-1,-1 1 1,1-1-1,-1 0 1,1 0 0,-1 0-1,1 1 1,-1-1-1,0 0 1,1 1-1,-1-1 1,0 0-1,1 1 1,-1-1-1,0 0 1,1 1 0,-1 0-1,6 16-84,-6-10 94,0 0 1,0 1 0,-1 7-1,-2 7 9,0 1-1,-10 29 1,11-44 86,-1 0-1,0 0 1,-1 0 0,0 0 0,0-1-1,-1 1 1,0-1 0,0 0 0,-6 6-1,9-12-70,1 0 0,0 0 0,-1-1 0,1 1 0,-1 0-1,1-1 1,-1 1 0,1-1 0,-1 1 0,1-1 0,-1 0-1,0 0 1,1 0 0,-1 1 0,1-1 0,-1-1 0,-1 1-1,2 0-21,0 0 1,0 0-1,0 0 0,1 0 0,-1 0 0,0-1 0,0 1 0,0 0 0,0-1 1,1 1-1,-1 0 0,0-1 0,0 1 0,1-1 0,-1 1 0,0-1 0,1 1 1,-1-1-1,1 1 0,-1-1 0,1 0 0,-1 1 0,1-1 0,-1 0 0,1 0 0,-1 1 1,1-1-1,0 0 0,0 0 0,-1 0 0,1 1 0,0-2 0,10 7-136,0 1-1,0-1 1,1-1-1,14 5 1,-18-9 143,0 1 0,0-1 0,1 0 0,-1 0 0,0-1 0,0 0 0,0 0 0,0-1 0,0 0 0,7-3 0,7-4 113,35-22 0,-30 16-67,78-50 156,-50 30-100,-40 26-102,0 0 0,-1 0-1,0-1 1,-1-1 0,0 0 0,-1-1 0,0 0-1,-1-1 1,0 0 0,-1 0 0,-1-1 0,11-23-1,37-136 52,8-86-91,-59 230 27,-1 0-1,-2 0 1,-1-33 0,-4 38-189,3 23 183,0 1-1,0-1 0,0 1 1,0 0-1,-1-1 1,1 1-1,0 0 1,0-1-1,0 1 1,0 0-1,0-1 0,-1 1 1,1 0-1,0-1 1,0 1-1,-1 0 1,1 0-1,0-1 1,0 1-1,-1 0 0,1 0 1,0 0-1,-1-1 1,1 1-1,0 0 1,-1 0-1,1 0 0,0 0 1,-1 0-1,1 0 1,0 0-1,-1-1 1,1 1-1,0 0 1,-1 0-1,1 0 0,-1 0 1,1 1-1,0-1 1,-1 0-1,1 0 1,0 0-1,-1 0 1,1 0-1,0 0 0,-1 0 1,1 1-1,0-1 1,-1 0-1,1 0 1,0 1-1,0-1 0,-1 0 1,1 0-1,0 1 1,0-1-1,-1 1 1,-12 12-59,1 2 0,0-1 0,1 2 0,1-1 0,0 2 0,1-1 0,1 1 0,-8 22 0,-68 210-234,71-195 283,2 0 0,-8 104-1,19-139 17,0 0 0,1 0 0,1 0 0,1 0-1,7 25 1,-6-32 55,0 0-1,0 0 1,1 0 0,1-1 0,0 1-1,1-1 1,0-1 0,14 18-1,-17-25 12,-1 0 0,0 0 0,1 0-1,0 0 1,0 0 0,0-1 0,0 0 0,0 0-1,0 0 1,0 0 0,1 0 0,8 1-1,-9-3-26,-1 1-1,1-1 1,-1 0-1,1 0 1,-1 0-1,1-1 0,-1 1 1,1-1-1,-1 0 1,0 0-1,1 0 1,-1 0-1,0-1 1,0 1-1,1-1 0,-1 0 1,5-3-1,5-8 44,-1 0-1,13-15 1,-12 12-99,-5 7 37,-1-1 0,-1 1 0,0-1-1,10-21 1,-13 25-3,-1-1 0,0 1 0,0-1-1,0 0 1,-1 1 0,0-1 0,0 0 0,-1 0-1,0-13 1,0 19-23,0 1 0,0-1 0,0 0-1,0 1 1,-1-1 0,1 0 0,0 1 0,0-1-1,0 0 1,-1 1 0,1-1 0,0 1 0,-1-1-1,1 0 1,-1 1 0,1-1 0,-1 1 0,1-1-1,-1 1 1,0-1-9,1 1 0,0 0 0,-1 0-1,1 0 1,-1 0 0,1 0 0,-1 0 0,1 0-1,-1 0 1,1 0 0,-1 0 0,1 0 0,-1 0 0,1 0-1,-1 0 1,1 0 0,0 0 0,-1 1 0,1-1 0,-1 0-1,-1 1-14,0 1-1,0-1 0,1 0 0,-1 1 0,0-1 1,1 1-1,0-1 0,-1 1 0,1 0 1,0 0-1,-1 2 0,-1 3 36,1-1-1,0 1 1,0 0 0,1 0-1,0 1 1,0-1 0,1 0-1,0 0 1,0 0 0,1 0 0,-1 1-1,2-1 1,-1 0 0,1 0-1,0 0 1,3 6 0,-4-10 25,0-1 0,0 1 0,0-1 0,1 1 1,-1-1-1,1 0 0,-1 0 0,1 0 0,0 0 1,-1 0-1,1 0 0,0 0 0,1-1 0,-1 1 1,0-1-1,0 1 0,1-1 0,-1 0 0,0 0 1,1 0-1,-1 0 0,1-1 0,0 1 0,-1 0 1,1-1-1,-1 0 0,1 0 0,0 0 0,-1 0 1,1 0-1,0 0 0,-1-1 0,1 1 0,-1-1 1,1 0-1,-1 0 0,1 0 0,-1 0 0,3-1 1,10-7-5,-1-1 0,-1 0 0,14-12 0,8-7 81,-3 4 17,-1-2 0,-1-1-1,39-47 1,-44 42-147,0-2 1,19-39-1,32-78-118,-59 117 188,58-151 81,-74 182-137,0 3-5,-1 0-1,1 0 1,-1 0-1,0 0 1,1 0 0,-1 0-1,0 0 1,0-1 0,0 1-1,0 0 1,0 0 0,0 0-1,0 0 1,0 0-1,0 0 1,0 0 0,-1-2-1,0 4-18,0 0 0,0 0 0,0 0 0,0 0 0,0 0 0,0-1 0,1 2 0,-1-1 0,0 0 0,1 0 0,-1 0 0,0 0 0,0 3 0,-13 23-59,-8 26 41,-28 109 1,4 61 150,43-205-86,0 0-1,1 0 1,1 0 0,1 0 0,0 0-1,2 0 1,0 0 0,1-1 0,0 1-1,9 24 1,-11-39-11,2 8 97,1 0 1,1-1-1,-1 1 1,2-1 0,-1 0-1,1 0 1,15 17 0,-20-26-84,0 0 0,0 0 0,0 0 0,0 0 0,0-1 0,0 1 0,1 0 0,-1-1 0,0 1 0,0-1 0,1 1 0,-1-1 0,0 1 0,1-1 0,-1 0 0,1 0-1,-1 0 1,0 0 0,3 0 0,-3 0-146,0 0-1,0-1 0,0 1 0,0 0 0,-1-1 1,1 1-1,0-1 0,0 1 0,-1-1 0,1 0 0,0 1 1,-1-1-1,1 0 0,0 1 0,-1-1 0,1 0 0,-1 0 1,1 1-1,-1-1 0,0 0 0,1 0 0,-1 0 1,0 0-1,0 0 0,1 1 0,-1-1 0,0 0 0,0 0 1,0 0-1,0 0 0,0-2 0,-1-1-508,0-1-1,0 0 1,0 1 0,-1-1-1,1 1 1,-1 0 0,0-1-1,0 1 1,-1 0 0,-2-4-1,1 3-225,-10-20-1467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02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1097 2496,'0'8'803,"-1"-7"-628,1 0-1,0 1 1,0-1 0,0 1-1,0-1 1,0 0 0,0 1-1,0-1 1,0 1-1,0-1 1,1 0 0,-1 1-1,1-1 1,-1 0 0,1 1-1,-1-1 1,3 3 901,3-8 790,-3 1-1632,1 0-1,0 0 0,-1 0 0,1 0 0,-1-1 0,0 1 0,0-1 1,2-4-1,19-37 508,-14 25-402,50-121 1003,-34 76-903,-20 50-345,5-11 238,12-42 0,-22 62-294,1 1 1,-1-1 0,0 0-1,-1 0 1,1 0 0,-1 0-1,0 0 1,-1 0 0,1 1-1,-1-1 1,-2-7 0,-6 4-235,6 7 18,5 4 29,-2-2 10,14 0 177,84 5-32,-86-4-16,-1 1 0,1 1 0,-1 0 0,1 0 0,-1 1 0,14 8 0,-19-9 21,0 0 0,-1 1 1,0 0-1,0 0 0,0 0 1,-1 1-1,1-1 0,-1 1 1,0 0-1,0 1 0,-1-1 1,0 0-1,0 1 0,0 0 1,0 0-1,-1 0 0,3 10 1,-1 6 49,-1 0-1,-1 0 1,-1 41 0,-1-41 27,0-1 0,1 1 0,8 37 1,-8-55-99,2 8 40,1 1 0,0-1 0,0 0 0,8 14 0,-10-24 9,-1 1-1,1-1 1,0 1 0,0-1 0,0 1 0,0-1-1,0 0 1,0 0 0,1 0 0,-1 0 0,1 0 0,-1-1-1,1 1 1,-1-1 0,1 0 0,0 1 0,0-1 0,0 0-1,0-1 1,0 1 0,0-1 0,0 1 0,4-1-1,-3 0 15,0-1-1,0 1 1,-1-1-1,1 0 1,0 0-1,0-1 1,-1 1-1,1-1 1,0 0-1,-1 0 1,0 0-1,1 0 0,-1-1 1,0 1-1,0-1 1,4-5-1,5-6 79,-2 0-1,14-22 1,-18 26-113,35-58 27,35-51-69,-68 107 28,0 1 0,1 1 0,1 0 0,-1 0 0,2 0 0,-1 1 0,20-12 0,-16 11-92,-11 8 112,1 0-1,-1 0 1,1-1 0,-1 2-1,1-1 1,-1 0 0,8-1-1,-10 3-25,10-3-47,0 0-1,0 2 1,0-1-1,0 1 1,0 1-1,0 0 1,0 0-1,21 4 0,-20-1 76,-3-1-38,0 0 0,0 1-1,1 0 1,-2 0 0,15 8-1,-22-11 31,-1 0-1,1 1 0,-1-1 0,1 0 1,0 1-1,-1-1 0,1 1 0,-1-1 1,0 1-1,1-1 0,-1 1 0,1-1 0,-1 1 1,0-1-1,1 1 0,-1 0 0,0 0-2,0-1 1,0 0-1,0 0 0,0 1 0,0-1 0,0 0 0,0 0 0,0 0 0,0 1 0,0-1 0,-1 0 0,1 0 0,0 1 0,0-1 0,0 0 0,0 0 0,0 0 0,-1 1 1,1-1-1,0 0 0,0 0 0,0 0 0,-1 0 0,1 0 0,0 1 0,0-1 0,-1 0 0,-1 1 22,0-1 1,-1 1-1,1 0 0,0-1 1,0 0-1,-1 1 0,-2-1 1,-42-1-70,-92 5 181,132-3-171,-1 0 1,1 1-1,-1 0 0,1 0 1,0 0-1,0 1 0,0 0 0,0 1 1,0-1-1,1 1 0,0 1 1,0-1-1,0 1 0,0 0 0,0 1 1,1-1-1,0 1 0,0 0 1,1 0-1,0 0 0,0 1 0,0 0 1,1 0-1,0 0 0,0 0 1,1 0-1,-3 11 0,3-4 40,0 0 1,1 0-1,1 0 0,0 1 0,1-1 0,0 0 1,1 0-1,1 0 0,0 0 0,1-1 1,9 23-1,-12-33-3,1 0 0,-1 0 0,1 0 0,0 0 1,-1 0-1,1-1 0,0 1 0,1-1 0,-1 1 0,0-1 1,1 0-1,-1 0 0,1 0 0,0 0 0,0 0 0,0-1 1,0 1-1,0-1 0,0 0 0,0 0 0,0 0 1,0 0-1,0 0 0,7 0 0,-6-1 29,0-1 0,0 1 1,0-1-1,0 0 0,0 0 0,0 0 0,-1-1 0,1 1 0,0-1 1,-1 0-1,1 0 0,-1 0 0,0 0 0,0-1 0,0 1 1,0-1-1,0 0 0,0 0 0,-1 0 0,4-6 0,3-5 36,-2 0-1,1 0 1,9-31-1,12-54 149,-15 44-283,10-37-132,-23 75-175,-1 12 25,0 12 167,1 7 156,1-1 0,0 1-1,1-1 1,0 0 0,1 0 0,1 0 0,0 0-1,1-1 1,0 0 0,0 0 0,2-1-1,-1 1 1,2-1 0,10 10 0,-16-17 36,1 0 0,0 0 0,0-1-1,1 1 1,-1-1 0,1-1 0,0 1 0,-1 0 0,1-1 0,0 0 0,0 0 0,1-1 0,-1 1 0,0-1 0,1 0 0,-1-1-1,0 1 1,1-1 0,-1 0 0,1-1 0,-1 1 0,0-1 0,1 0 0,-1 0 0,0 0 0,10-5 0,0-3 22,0-1 1,-1 0 0,-1-1 0,19-19-1,9-7 26,18-6-62,1 3 0,82-42 0,-104 61-27,10-1-93,-124 64-32,58-31 132,1 2 1,0 0-1,1 1 0,0 0 0,1 1 0,1 1 0,-15 21 0,14-16-2,1 1-1,2 0 1,0 1 0,1 1-1,-12 38 1,21-55 34,0-1 0,1 1 0,0 0-1,0 0 1,1 0 0,-1 0 0,1-1 0,2 14-1,-2-19-3,1 1-1,-1 0 0,1 0 0,-1-1 0,1 1 1,0 0-1,-1-1 0,1 1 0,0-1 1,0 1-1,0-1 0,0 1 0,0-1 0,1 0 1,-1 1-1,0-1 0,1 0 0,-1 0 0,0 0 1,1 0-1,0 0 0,-1 0 0,1-1 1,-1 1-1,1 0 0,0-1 0,0 1 0,-1-1 1,1 0-1,0 1 0,0-1 0,0 0 1,-1 0-1,1 0 0,0-1 0,2 1 0,1-1 9,0 0-1,0-1 1,0 1-1,-1-1 1,1 0-1,0 0 1,-1-1-1,1 0 0,-1 1 1,0-1-1,5-4 1,5-7 102,19-21 0,-28 29-78,26-32 143,48-79 0,-59 86-189,-3 4 3,-1 0 0,-1-1 1,-2-1-1,-1 0 0,-1-1 1,12-54-1,-13 24 40,4-89 1,-11 99-45,1-34-213,-5 72 233,0 0 0,0 0 0,-1 0-1,-6-21 1,7 31-42,0 0 0,0-1-1,0 1 1,0 0 0,0 0-1,0 0 1,0 0 0,-1 0 0,1 1-1,-4-4 1,4 4 2,0 1 1,0-1-1,0 1 0,0-1 0,0 1 0,0-1 1,0 1-1,0 0 0,0-1 0,0 1 1,0 0-1,0 0 0,0 0 0,0 0 0,0 0 1,0 0-1,0 0 0,0 0 0,0 0 0,0 1 1,0-1-1,0 0 0,0 1 0,0-1 1,0 0-1,0 1 0,0 0 0,-1 0 0,-3 3-20,0 0 0,0 0-1,1 1 1,-1-1 0,1 1 0,0 0-1,1 0 1,-7 11 0,-20 52 24,3-2-29,4 1-1,-18 84 0,35-124 46,2 1-1,1 1 1,1-1 0,1 0 0,2 1-1,1-1 1,1 0 0,10 44-1,-7-49-17,2 1-1,0-1 0,23 43 1,-26-57 48,1 0 1,0 0 0,0-1-1,1 0 1,0 0 0,0-1-1,0 0 1,1 0 0,0 0 0,1-1-1,0-1 1,9 6 0,-14-9-9,-1-1 0,1 0-1,0 1 1,-1-1 0,1 0 0,0-1 0,0 1 0,0-1 0,-1 0 0,1 0 0,0 0 0,0 0 0,0 0 0,0-1-1,0 0 1,-1 0 0,1 0 0,0 0 0,-1-1 0,1 1 0,-1-1 0,1 0 0,-1 0 0,0 0 0,0-1-1,5-3 1,2-7 66,0-1 0,-1 1 0,0-2 1,7-16-1,26-66 14,-42 97-102,10-26 1,41-110-106,-51 136 92,0 0-1,0 0 0,0 0 0,0 0 0,1 0 1,-1 0-1,0 0 0,0 0 0,0 0 0,0 0 1,0 0-1,0 0 0,0 0 0,0 0 0,0 0 1,0 0-1,0 0 0,0 0 0,0 0 0,0 0 1,0 0-1,0 0 0,1 0 0,-1 0 0,0 0 1,0 0-1,0 0 0,-1 13-39,0 23 52,4 24-223,-3-36 178,1-1 0,5 26 0,-5-45 51,4 21 91,1-1 1,10 30 0,-16-53-85,1 0 0,-1 0-1,1 0 1,-1 0 0,1 0 0,-1 0-1,1 0 1,0 0 0,-1 0 0,1 0-1,0-1 1,0 1 0,0 0 0,-1 0-1,1-1 1,0 1 0,0-1-1,0 1 1,0 0 0,0-1 0,0 0-1,2 1 1,-1-1 6,-1 0 0,0 0 0,1 0 0,-1 0 0,1 0 0,-1-1 0,0 1 0,1-1 0,-1 1 0,0-1 0,1 1 0,-1-1 0,0 0 0,0 1 0,1-1 0,-1 0 0,1-2 0,12-10 120,-2 0-1,20-27 1,5-7-75,-34 44-53,15-17-27,0 0 0,1 1 0,1 2 0,24-17-1,-29 25 11,-1 0 0,2 1 0,-1 1 0,1 0 0,0 1 0,29-6 0,-31 11 125,-12 1-137,0 0 1,0 0 0,0 0 0,0 0 0,-1 0-1,1-1 1,0 1 0,0 0 0,3-2-1,-22 9 100,3-2-139,-20 11 0,23-8 46,0-1 0,1 2 0,0-1 0,-10 12 1,7-6-21,1-3 3,1 2 0,1 0-1,0 0 1,-11 20 0,16-23 48,0 0-1,1 0 1,0 0 0,0 1-1,1 0 1,1-1-1,-3 20 1,5-27-13,-1-1 0,1 1 0,0-1 0,0 1 0,0-1 0,1 1 0,-1-1 1,1 1-1,-1-1 0,1 0 0,0 1 0,0-1 0,0 0 0,0 0 0,0 1 0,0-1 0,1 0 0,-1 0 0,1 0 0,2 2 0,-2-2 16,0-1 0,0 0 0,0 0-1,0 0 1,1-1 0,-1 1 0,0 0 0,0-1-1,1 1 1,-1-1 0,0 0 0,1 0-1,-1 0 1,0 0 0,0 0 0,1 0-1,-1-1 1,0 1 0,1-1 0,-1 0-1,0 0 1,3-1 0,4-3 40,0 0 0,-1 0-1,0-1 1,0 0 0,-1-1 0,1 0 0,-2 0-1,11-13 1,-4 2-9,-1 0-1,-1 0 0,17-41 1,-14 28 84,21-56-244,-35 86 97,0 0 0,1 1 0,-1-1-1,0 1 1,1-1 0,-1 0 0,0 0 0,0 1 0,0-1 0,0 0 0,0 1 0,0-1 0,0 0 0,0 1 0,0-1 0,0 0 0,0 0 0,0 1 0,0-1 0,-1 0 0,1 1 0,-1-2 0,-4 18-450,4-4 440,1 1 0,-1-1-1,2 0 1,0 0 0,0 0 0,1 1 0,1-1-1,0-1 1,7 18 0,-8-24 33,0-1 0,1 1 0,-1-1 0,1 0 0,0 1 0,5 4 0,-6-8-11,-1 1 0,0-1 0,1 0 0,-1 0 0,1 0 0,0 0 0,-1 0 0,1 0 0,0 0 0,-1 0 0,1-1 1,0 1-1,0-1 0,0 1 0,-1-1 0,1 0 0,0 0 0,0 0 0,0 0 0,0 0 0,2 0 0,1-1 12,-1-1 0,1 0 0,0 0 0,-1 0 0,0 0 0,1-1 0,-1 0-1,0 0 1,0 0 0,0 0 0,-1-1 0,1 1 0,3-5 0,3-5 15,-1 0 0,13-24 0,68-126 215,-77 136-209,-1 1-1,16-57 1,28-150 283,-50 206-307,2-7-30,15-86-34,-21 102 29,0 1-1,-1-1 1,-1 1-1,-3-30 1,3 46 9,0-1-1,0 0 1,-1 0-1,1 0 1,-1 0 0,1 0-1,-1 1 1,0-1 0,0 0-1,0 1 1,0-1-1,0 0 1,0 1 0,0-1-1,0 1 1,-1-1 0,1 1-1,0 0 1,-1 0-1,1 0 1,-1-1 0,0 1-1,1 1 1,-3-2-1,2 1-10,0 1-1,0 0 0,0 0 0,0 0 0,0 0 0,0 0 0,0 1 0,0-1 0,0 1 0,0-1 0,0 1 1,0 0-1,0-1 0,0 1 0,1 0 0,-1 0 0,0 1 0,0-1 0,1 0 0,-1 0 0,1 1 0,0-1 1,-3 4-1,-2 2-18,-1 2 0,2-1 0,-1 1 0,1 0 0,1 0 0,-1 0 0,-4 16 0,-15 76-52,17-62 83,1 1 1,3-1 0,1 1 0,1-1 0,3 1 0,8 48-1,-7-72 22,1-1 0,1 1 0,1-1 0,8 17 0,34 57 168,-18-36-63,-29-52-254,11 19-902,-2-7-2618,-10-13 3552,0 0-1,0 0 1,0 0 0,1 0 0,-1 1 0,0-1 0,0 0-1,0 0 1,0 0 0,0 0 0,1 1-866,-1-1 866,1 0 0,-1 1 0,0-1-1,0 0 1,0 0 0,0 0 0,0 0 0,0 0-1,0 1 1,0-1 0,0 0 0,0 0 0,0 0 0,0 0-1,0 1 1,0-1 0,0 0 0,0 0 0,0 0-1,-1 0 1,1 1 0,0-1 0,0 0 0,0 0 0,0 0-1,0 0 1,-1 1-433,0 4-2958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02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0 5216,'-32'0'2368,"24"4"-2048,3-4 320,10 0-416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11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300 459 3072,'-2'-3'446,"0"1"0,1-1-1,0 0 1,-1 0 0,0-6 0,-1 1 1103,2 5-1388,0 0-1,-1 1 1,1-1 0,-1 0 0,0 1-1,0-1 1,0 1 0,0 0 0,0-1 0,0 1-1,-1 0 1,1 0 0,-1 0 0,1 1 0,-1-1-1,0 1 1,0-1 0,1 1 0,-1 0-1,0 0 1,0 0 0,0 1 0,-1-1 0,1 1-1,0-1 1,0 1 0,-4 0 0,1 1-99,0-1 1,0 1-1,0 0 1,0 0-1,1 0 1,-1 1-1,1 0 1,-1 0-1,1 1 1,0 0 0,-1-1-1,1 2 1,1-1-1,-6 4 1,-10 12 297,-36 43 0,49-53-266,1 0-1,0 0 1,0 1-1,1-1 1,0 1-1,1 0 1,0 1 0,-2 11-1,5-19-59,1-1 1,-1 0-1,1 0 0,0 1 0,0-1 0,0 0 0,0 0 1,0 1-1,1-1 0,-1 0 0,1 0 0,-1 0 0,1 1 1,0-1-1,0 0 0,0 0 0,0 0 0,0 0 0,0 0 1,3 2-1,-1-1 45,-1-1 1,1 0-1,0 0 0,0 0 1,-1-1-1,1 1 1,0-1-1,0 1 0,1-1 1,-1 0-1,0 0 1,0 0-1,7 0 1,-4-1 36,0 0 0,0 0 0,0-1 0,0 0 1,0 0-1,0 0 0,0-1 0,6-2 0,1-1 119,-2 0-1,21-12 1,-28 15-182,0 0 0,-1-1 1,1 1-1,-1-1 0,1 1 1,-1-1-1,0 0 0,0-1 1,0 1-1,-1 0 0,1-1 1,-1 1-1,0-1 0,3-6 1,-4 3-58,1 0 0,-2 0 1,1 0-1,-1 1 0,0-1 1,-1 0-1,1 0 0,-2 0 1,1 0-1,-1 1 0,1-1 1,-2 0-1,1 1 0,-1 0 1,0-1-1,0 1 0,-1 0 1,0 1-1,0-1 0,0 1 1,-1-1-1,0 1 0,0 1 1,0-1-1,0 1 0,-1 0 0,1 0 1,-8-4-1,12 8-13,0-1-1,0 1 0,0 0 1,0 0-1,0-1 1,-1 1-1,1 0 1,0 0-1,0 0 1,0 0-1,0 0 1,0 0-1,0 0 1,0 0-1,0 1 0,0-1 1,0 0-1,0 1 1,0-1-1,0 0 1,0 1-1,-1 0 1,1 0 3,-1 1 1,0-1-1,1 0 0,0 1 1,-1 0-1,1-1 1,0 1-1,0 0 1,0-1-1,0 1 0,-1 2 1,1-1-16,0 0 0,0-1-1,0 1 1,0 0 0,1-1 0,-1 1 0,1 0 0,0 0 0,0-1-1,0 1 1,0 0 0,0 0 0,1-1 0,-1 1 0,1 0 0,0 0-1,-1-1 1,3 4 0,-2-5 43,0 1 1,0-1-1,1 0 0,-1 1 0,0-1 0,1 0 1,-1 0-1,1 0 0,0 0 0,-1 0 1,1 0-1,0 0 0,-1 0 0,1-1 1,0 1-1,0-1 0,0 1 0,0-1 0,0 0 1,0 0-1,-1 0 0,5 0 0,2-1 66,0 0-1,0-1 1,15-5-1,-13 5-47,8-5 25,-1 0 0,0 0 0,0-2 0,0 0 0,-1-1-1,0 0 1,-1-1 0,-1-1 0,22-23 0,-1-3 125,-2-1 0,35-57 0,-45 61-258,-2-1 0,-2-1 0,18-44 0,-35 77-43,-1 5 32,-1 12 53,-9 102 68,4-36-63,-24 186-67,-34-6 225,55-233-98,-57 179 497,53-172-367,-2-2 0,-2 1 0,0-2 1,-27 36-1,39-60-14,0-1 0,0 0 0,-11 8 0,14-12-95,-1 1 0,0-1 0,-1 1 0,1-1 0,0 0 0,0 0 1,0 0-1,-1 0 0,1-1 0,0 1 0,-1 0 0,1-1 0,-4 1 0,5-1-33,0-1 0,0 1 1,0 0-1,0 0 0,0 0 0,0 0 0,0-1 1,0 1-1,0 0 0,0-1 0,0 1 0,0-1 0,0 1 1,1-1-1,-1 0 0,0 1 0,0-1 0,0 0 1,1 0-1,-1 1 0,0-1 0,1 0 0,-1 0 1,1 0-1,-1 0 0,1 0 0,-1 0 0,1 0 0,0 0 1,0 0-1,-1 0 0,1 0 0,0 0 0,0 0 1,0 0-1,0 0 0,0-1 0,0-3-8,0-1 0,1 1 0,-1 0 0,1 0 0,3-10 0,1 2-11,0 0-1,1 1 1,1 0 0,0 0 0,15-20 0,49-49 183,-60 69-136,19-19-65,1 1-1,2 2 1,1 1 0,1 1 0,1 2-1,53-26 1,-48 32-25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06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109 892 4736,'0'1'3716,"0"-2"-3624,1 1-1,-1-1 1,1 1-1,-1-1 1,1 1-1,-1-1 1,0 1 0,1-1-1,-1 0 1,0 1-1,0-1 1,1 1-1,-1-1 1,0 0-1,0 1 1,0-1 0,0 0-1,0 0 1,3-12 473,0 0 0,1 1 0,1 0 0,0-1 1,9-16-1,1-1 44,3-10-110,-2-1 1,16-64-1,62-362 1480,-91 438-2126,-1-41 0,-2 70 135,0 0 1,0-1-1,0 1 0,0 0 0,1 0 0,-1 0 0,0-1 0,0 1 0,0 0 0,0 0 0,0 0 0,0 0 0,0-1 0,0 1 0,0 0 0,0 0 0,0 0 0,0-1 0,-1 1 0,1 0 0,0 0 0,0 0 0,0 0 0,0-1 0,0 1 0,0 0 0,0 0 0,0 0 0,-1 0 0,1 0 0,0 0 0,0-1 0,0 1 0,0 0 0,0 0 0,-1 0 0,1 0 0,0 0 0,0 0 1,0 0-1,0 0 0,-1 0 0,1 0 0,0 0 0,0 0 0,0 0 0,0 0 0,-1 0 0,1 0 0,0 0 0,0 0 0,0 0 0,-1 0 0,-6 6-248,7-3 226,-1-1 1,0 1-1,0 0 1,1 0-1,0 0 1,-1 0-1,1 5 1,0 0-24,-47 362-174,35-287 163,-49 251 73,56-306 10,-97 413 743,101-437-732,-15 41 497,14-42-413,1 0 1,0-1-1,-1 1 1,1 0-1,-1-1 1,0 1-1,0-1 0,0 0 1,0 0-1,0 0 1,0 0-1,-5 3 0,6-4-83,0-1-1,1 0 0,-1 1 1,0-1-1,0 0 0,0 0 1,0 0-1,0 0 1,0 1-1,0-1 0,0 0 1,0 0-1,1-1 0,-1 1 1,0 0-1,0 0 0,0 0 1,0-1-1,0 1 0,0 0 1,0-1-1,1 1 0,-1-1 1,0 1-1,0-1 0,1 1 1,-1-1-1,0 0 0,1 1 1,-1-1-1,0 0 0,1 1 1,-1-2-1,-1-1-14,1 1 1,-1 0-1,1-1 1,0 1-1,0-1 1,0 1-1,1-1 1,-1 0-1,1 1 1,-1-1-1,1-4 1,1-5-43,0 1 0,1 0 0,0 0 0,0 0 1,2 1-1,7-21 0,35-60 52,-38 77-33,14-23-13,2 0-1,1 1 0,2 2 1,1 1-1,2 1 0,1 1 1,41-31-1,8 1 160,27-22 147,-82 62-151,-2-1 0,25-30 1,-16 18-314,-33 43-90,-41 123-81,36-109 343,1 1-1,1 0 1,-1 43 0,6-50 53,1 1 0,0 0 0,1-1 0,7 20 1,-5-18 1,-3-13-8,-1-1 1,1 0-1,0 0 0,4 6 1,-6-10-16,1 0 0,-1 0 1,1 0-1,0 0 0,0 0 0,0 0 1,0 0-1,-1 0 0,1 0 1,0 0-1,1 0 0,-1 0 1,0-1-1,0 1 0,0 0 1,0-1-1,1 1 0,-1-1 0,0 0 1,0 1-1,3-1 0,-2 0 18,0 0-1,-1-1 1,1 1-1,0 0 1,-1-1-1,1 0 1,0 1-1,-1-1 1,1 0-1,-1 0 1,1 0-1,-1 0 1,1 0-1,-1-1 1,0 1-1,0 0 1,3-3-1,16-28 271,-16 26-248,42-82 285,52-138-1,-77 170-1151,-25 116 553,2-39 202,0 37 0,3-50 72,0 1 0,0-1-1,1 1 1,0-1 0,1 0 0,4 11 0,-5-15 9,-1-1-1,1 0 1,0 1 0,0-1 0,0 0 0,1 0 0,-1 0 0,1 0-1,-1-1 1,1 1 0,0-1 0,0 1 0,0-1 0,1 0 0,-1 0-1,6 2 1,-5-3 6,-1-1-1,0 1 1,0-1-1,0 0 0,0 0 1,0-1-1,0 1 1,0 0-1,0-1 1,0 0-1,0 0 0,0 0 1,0 0-1,0 0 1,-1-1-1,1 1 1,0-1-1,2-2 0,5-3 21,0 0-1,-1-1 0,11-13 1,143-135 28,-159 152-135,0 1-1,0-1 1,0 1 0,1 0 0,-1 1-1,10-5 1,-13 7 35,0-1-1,1 1 1,-1 0 0,0 0-1,1 0 1,-1 0 0,0 0-1,1 0 1,-1 0 0,0 0-1,1 0 1,-1 1 0,0-1-1,1 0 1,-1 1 0,0-1-1,0 1 1,0 0 0,1-1-1,-1 1 1,0 0 0,0 0-1,0 0 1,0 0 0,0 0-1,0 0 1,0 0 0,-1 0-1,1 0 1,0 0 0,0 2-1,3 5 6,0 0-1,-1 1 0,0-1 0,-1 1 0,0 0 1,0 0-1,-1 0 0,0 0 0,0 13 1,2 16 16,-2 3 341,26-75 426,50-79-778,-68 100 5,-8 9-33,1 1 1,0 0-1,0 0 0,0 0 0,0 0 0,1 0 0,0 0 0,-1 1 0,1-1 1,0 1-1,0 0 0,5-3 0,-8 5 25,1 0 1,-1 0-1,1 0 0,-1 0 1,0 0-1,1 0 1,-1 0-1,1 0 0,-1 0 1,1 0-1,-1 0 0,0 0 1,1 1-1,-1-1 0,0 0 1,1 0-1,-1 0 1,0 1-1,1-1 0,-1 0 1,0 1-1,1-1 0,-1 0 1,0 0-1,0 1 1,1-1-1,-1 0 0,0 1 1,0-1-1,0 1 0,1-1 1,-1 0-1,0 1 0,0-1 1,0 1-1,0-1 1,0 0-1,0 1 0,0-1 1,0 1-1,0-1 0,0 1 1,1 24-110,-1-21 125,-7 135-211,6-135 229,1 1 1,1 0-1,-1 0 1,2 6-1,0 11 194,-2-22-213,0 1 0,0-1 0,1 0 1,-1 0-1,0 0 0,0 0 0,0 0 0,1 0 0,-1 0 1,0 0-1,0 0 0,1 0 0,-1 0 0,0 0 0,0 0 1,1 0-1,-1 0 0,0 0 0,0 0 0,0 0 0,1 0 1,-1 0-1,0 0 0,0 0 0,1 0 0,-1 0 0,0 0 0,0 0 1,0 0-1,1-1 0,-1 1 0,0 0 0,11-6 45,34-25 21,-30 19-118,19-11 1,4 4 66,1 2 0,80-23 0,-100 34-88,-15 5 63,0 0 0,0 1 0,0-1 0,0 1 0,0 0 1,7 1-1,4-1 226,3-11-341,0 0 177,14-6 85,-28 14-98,-5 5-140,1-2 9,0 0 26,-4 1 58,0-1 0,1 1 0,-1 0 0,0 0 0,1 0 0,-1 0 0,1 0 0,-1 1 0,1-1 0,-5 4 0,-10 4 1,-14 3-41,1 2-1,0 2 1,1 0-1,-34 25 0,55-34 59,0 1 0,0 0-1,1 0 1,1 0-1,-11 15 1,15-18-11,-1 0 0,1 1 0,0-1 0,1 1 0,-1 0 0,1 0-1,1-1 1,-1 2 0,1-1 0,0 0 0,-1 10 0,2-13 5,1 1 1,-1-1-1,1 1 1,0-1-1,0 1 1,0-1-1,0 1 0,1-1 1,-1 0-1,1 0 1,0 0-1,0 0 0,0 0 1,0 0-1,4 3 1,-1-2 0,-1 0 0,0 0 1,1 0-1,0-1 0,0 0 0,0 0 1,1 0-1,6 2 0,43 22 122,-27-14-46,-25-11-74,-1 0 1,1 0 0,0-1 0,0 1 0,0-1 0,0 0-1,0 0 1,0 0 0,1 0 0,-1-1 0,0 1 0,0-1-1,1 0 1,-1 0 0,4 0 0,2-2 21,-1 0-1,1 0 1,-1-1 0,1 0-1,-1-1 1,0 0-1,0 0 1,8-6 0,7-7 158,25-22 0,-45 36-188,10-11 40,-12 12-200,1 0 1,0 0 0,0 0-1,0 0 1,0 1-1,0-1 1,0 0 0,0 1-1,5-3 1,1 4-685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08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1159 2976,'0'0'98,"0"1"0,0-1-1,0 0 1,0 1 0,0-1 0,0 1 0,0-1 0,0 1 0,0-1-1,0 0 1,0 1 0,0-1 0,0 1 0,0-1 0,1 0-1,-1 1 1,0-1 0,0 0 0,1 1 0,-1-1 0,0 0 0,0 1-1,1-1 1,-1 0 0,0 0 0,1 1 0,-1-1 0,0 0-1,1 0 1,-1 1 0,1-1 0,0 0 37,0 0 1,0 0-1,1 0 0,-1 0 1,0 0-1,0 0 0,0-1 1,0 1-1,0 0 0,0-1 1,0 1-1,1-1 0,4-2 397,-1 0 0,1-1 0,6-5 0,-1-3-21,0 1-1,-1-2 0,0 1 1,-1-1-1,-1-1 0,9-18 0,-3 7-18,-2 3-176,98-164 1134,10-30-528,-35 29-710,-63 136-99,-6 15-82,-2-1-1,-2 0 0,-1 0 0,-2-2 1,7-64-1,-15 98-87,-1 1 1,0-1-1,0 0 0,0 0 1,-1 0-1,1 0 0,-1 0 1,-2-6-1,2 10 25,1 0 0,0 0-1,-1 0 1,1 1 0,-1-1 0,0 0 0,1 0 0,-1 0-1,0 1 1,1-1 0,-1 0 0,0 1 0,0-1-1,1 0 1,-1 1 0,0-1 0,0 1 0,-1-1 0,0 1-12,1 0 0,-1-1 0,0 1 0,1 0 0,-1 0 0,1 1 0,-1-1 0,0 0 0,1 0 0,-1 1 0,1-1 0,-1 1 0,1-1 0,-4 2 0,-4 4-27,0 1 0,1-1 0,0 1 0,0 0 0,0 1 1,-9 13-1,9-12 71,1 1 0,0 0 0,0 0 0,1 0 0,1 1 0,-7 17 0,0 5-16,2 1 0,2 0 1,1 0-1,-3 41 1,2-14 141,-1 0 122,4 0 1,4 109 0,2-156-122,0 0 0,1 0 0,0-1 0,2 1 0,-1-1 0,2 1 0,-1-1 0,2-1 0,7 15-1,-11-25-46,-1 0 0,0 0 0,1 0 0,0 0 0,-1 0 0,1 0 0,0 0 0,0 0 0,0-1 0,0 1 0,0-1 0,1 0 0,-1 1 0,0-1 0,1 0 0,-1 0 0,0-1 0,1 1 0,-1 0 0,1-1 0,-1 0 0,1 1 0,0-1 0,-1 0 0,1 0 0,-1-1 0,1 1 0,-1 0 0,1-1 0,-1 1 0,1-1 0,-1 0 0,1 0 0,2-2 0,28-16 224,0-2 0,43-37 0,-66 51-351,-1 0 1,1 1-1,0 0 0,19-8 0,-27 14 25,-1 0 0,0-1 0,1 1 0,-1 0 0,1 0 0,-1 0 0,1 0 0,-1 0 0,1 0 0,-1 0 0,1 0 0,-1 1 0,0-1 0,1 1 0,-1-1 0,1 1 0,-1-1 0,0 1 0,1 0 0,-1 0 0,0 0 0,0-1 0,0 1 0,0 0 0,0 0 0,0 1 0,0-1 0,1 1 0,4 6-23,-1 0 1,0 0 0,6 13-1,-4-8 55,-4-6 33,1-1-1,1 0 0,-1 0 0,1 0 0,0 0 0,0-1 0,1 0 1,-1 0-1,1 0 0,0-1 0,1 0 0,9 5 0,-13-7-9,1-1 0,-1 0 0,0 0 0,1 0 0,0 0 0,-1 0 0,1-1 0,-1 0 0,1 1 0,0-1 0,-1-1 0,1 1 0,0-1 0,-1 1 0,1-1 0,-1 0 0,1 0 0,-1 0 0,0-1 0,1 1 0,-1-1 0,0 0 0,0 0 0,0 0 0,0 0 0,0-1 0,3-3 0,2-2 101,1 0-36,-1 0 1,0-1-1,0 0 0,-1-1 0,0 1 0,9-17 1,-16 26-116,0-1 1,0 0-1,1 1 1,-1-1-1,0 1 1,0-1-1,0 1 1,0-1-1,0 1 1,1-1-1,-1 0 1,0 1 0,0-1-1,-1 1 1,1-1-1,0 1 1,0-1-1,0 0 1,0 1-1,0-1 1,0 1-1,-1-1 1,1 1-1,0-1 1,-1 1-1,1-1 1,0 1-1,-1-1 1,0 0-5,1 1 1,-1 0-1,1 0 1,-1 0-1,1 0 1,-1 0-1,1 0 0,-1 0 1,0 0-1,1 0 1,-1 0-1,1 0 1,-1 0-1,1 0 0,-1 0 1,1 0-1,-1 0 1,1 1-1,-1-1 1,1 0-1,-1 0 0,1 1 1,0-1-1,-1 0 1,1 0-1,-1 1 1,1-1-1,0 1 0,-1-1 1,1 0-1,-1 2 1,0-1 11,-1 1 0,1 0 0,0 0 0,0 0 0,0 0 0,0 1 1,0-1-1,0 0 0,1 0 0,-1 0 0,1 1 0,-1-1 0,1 0 1,0 1-1,0-1 0,0 0 0,0 1 0,0-1 0,1 0 0,-1 0 0,1 1 1,-1-1-1,1 0 0,0 0 0,0 0 0,0 0 0,0 1 0,2 1 0,-1 0 53,1 1 0,1-1-1,-1 0 1,1 0 0,-1 0-1,1 0 1,0-1 0,1 1-1,-1-1 1,1 0 0,6 3-1,-7-4-6,-1-1 0,0 0 0,0-1 0,0 1 0,0 0 0,1-1 0,-1 0 0,0 0 0,0 0 0,1 0 0,-1 0 0,0-1 0,0 1 0,1-1 0,-1 0 0,0 0 0,0 0 0,0 0 0,0-1 0,0 1 0,0-1 0,-1 0 0,1 0 0,0 0 0,-1 0 0,0 0 0,1-1 0,-1 1 0,0-1 0,0 1 0,0-1 0,-1 0 0,1 0 0,-1 0 0,1 0 0,-1 0 0,0 0 0,0 0 0,0 0 0,-1 0 0,1 0 0,-1-1 0,1 1 0,-1 0 0,0-1 0,-1-4 0,-1 1-34,0 1 1,0-1-1,-1 1 1,1 0-1,-1-1 1,-1 2-1,1-1 1,-1 0-1,0 1 1,0-1-1,-1 1 0,-8-8 1,8 9-42,1 1 0,-1-1-1,0 1 1,0 0 0,-1 0 0,1 0 0,0 1-1,-1 0 1,0 0 0,1 0 0,-1 1 0,0 0-1,0 0 1,-6 0 0,8 1 24,0 0 1,0 1-1,0-1 0,0 1 1,0 0-1,1 0 1,-1 0-1,-7 4 0,43-15 54,39-6 0,113-23-88,-169 37-15,1 0-1,0 0 1,26 2 0,-38 0 56,1 0 1,-1 1 0,1 0-1,-1 0 1,0 0 0,1 0-1,-1 0 1,0 1-1,0 0 1,0 0 0,0 0-1,0 1 1,0-1 0,-1 1-1,1 0 1,-1 0 0,4 4-1,-5-5 13,-1 1-1,1-1 0,-1 1 1,0-1-1,0 1 1,0 0-1,0-1 0,-1 1 1,1 0-1,0 5 0,-1 29 324,0-21 67,18-27-60,11-22-282,-10 9 73,-17 21-150,0 0 0,0-1-1,0 1 1,0 0 0,1 1-1,0-1 1,-1 0-1,1 1 1,0-1 0,0 1-1,1 0 1,5-3 0,-8 5 5,0 0 1,0 0 0,0 0-1,-1 0 1,1 0 0,0 1-1,0-1 1,-1 0 0,1 0-1,0 1 1,0-1 0,-1 0 0,1 1-1,0-1 1,-1 1 0,1-1-1,-1 1 1,1-1 0,-1 1-1,1 0 1,-1-1 0,2 2-1,8 13-69,-8-11 71,37 64-37,-27-41 344,-10-22-624,0 1 1,0-1 0,1 0 0,3 6-1,-10-26-13186,-1 7 9663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09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89 5568,'0'0'2528,"13"0"-2208,-3-3 384,-1-1-448,14-9 192,3 1-288,6-3 352,0 2-288,-1-2-896,-4 2 352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09.3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4 188 4800,'-3'3'2176,"38"14"-1888,-7-14 1984,4 2-1312,47-21-32,16 4-576,26-21 160,-8 6-288,8-13 448,-13 7-384,9 2-3296,-14 7 1632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16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14 2240,'0'-1'103,"0"1"-1,0-1 1,0 0-1,-1 1 1,1-1 0,0 0-1,-1 1 1,1-1 0,0 0-1,-1 1 1,1-1 0,-1 1-1,0-2 1,-2 0 207,6 6 1943,-1-10 546,-4 15-324,-3 11 1483,5-21-3908,0 1 1,0-1 0,0 1 0,0 0 0,1-1 0,-1 1 0,0 0 0,0-1-1,0 1 1,0 0 0,0-1 0,0 1 0,1 0 0,-1-1 0,0 1 0,0 0-1,0 0 1,1-1 0,-1 1 0,0 0 0,1 0 0,-1-1 0,0 1 0,0 0-1,1 0 1,-1 0 0,0-1 0,1 1 0,-1 0 0,0 0 0,1 0 0,0 0-44,-1 0 1,1 0 0,-1-1 0,0 1 0,1 0-1,-1 0 1,1 0 0,-1-1 0,0 1 0,1 0-1,-1-1 1,0 1 0,1 0 0,-1 0-1,0-1 1,0 1 0,1-1 0,-1 1 0,0 0-1,0-1 1,1 1 0,-1-1 0,0 1 0,0 0-1,0-1 1,0 1 0,0-1 0,0 1-1,0-1 1,0 1 0,0-1 0,0-1 137,0 4-834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26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47 628 3136,'-2'1'181,"0"-1"0,1 0 0,-1 0 0,0 1 0,0-1 0,1 1 0,-1-1 0,0 1 0,0 0 0,1 0 0,-1 0 0,1 0 0,-1 0 0,1 0 0,-1 0 0,1 0 0,0 1 0,-1-1-1,1 0 1,-1 3 0,0-1 118,0-1-1,1 1 1,0 0-1,-1 0 0,1 0 1,0 0-1,0 0 0,1 0 1,-1 0-1,1 0 1,-1 5-1,1-7-219,0-1 0,0 0 0,0 1 0,0-1 0,0 1 1,0-1-1,0 0 0,1 1 0,-1-1 0,0 0 0,0 1 0,0-1 0,0 0 0,1 1 0,-1-1 0,0 0 0,0 1 1,0-1-1,1 0 0,-1 0 0,0 1 0,1-1 0,-1 0 0,0 0 0,1 0 0,-1 1 0,0-1 0,1 0 1,-1 0-1,0 0 0,1 0 0,-1 0 0,0 0 0,1 0 0,-1 0 0,1 0 0,-1 0 0,0 0 0,1 0 1,0 0-1,18-4 795,-14 3-548,6-3-192,0 0 1,0-1 0,0 0-1,0-1 1,-1 0 0,0 0 0,0-1-1,-1-1 1,0 0 0,0 0 0,0 0-1,-1-1 1,-1 0 0,0-1 0,0 0-1,-1 0 1,0-1 0,8-17-1,22-76-110,-33 94 86,0 2-86,-3 7-26,1 0 0,0 0-1,-1 0 1,1-1 0,-1 1 0,1 0 0,-1 0 0,0-1 0,0 1 0,1 0 0,-1 0-1,0-1 1,0 1 0,0 0 0,0-1 0,0 1 0,-1 0 0,1 0 0,0-1 0,-1 1-1,1 0 1,-1 0 0,0-2 0,1 3-7,0 0 0,-1 0 0,1 0 0,0 0 0,0 0 0,-1 0 0,1 0 0,0 0 0,0 0 0,0 0 0,-1 0 0,1 0 0,0 0 0,0 0 0,0 1 0,0-1 0,-1 0 0,1 0 0,0 0 0,0 0 0,0 0 0,0 1 0,-1-1 0,1 0 0,0 0 0,0 0 0,0 1 0,0-1 0,0 0 0,0 0 0,0 0 0,0 1 0,0-1 0,0 0 0,0 1 0,-6 12-104,3-7 75,-1 7 8,0 0 0,0 0 0,1 1-1,1-1 1,0 1 0,1 18 0,-2-5 76,3-15-15,-1-1-1,1 1 0,1-1 1,0 1-1,4 15 1,-4-22 14,0 0 0,1-1 0,-1 1-1,1-1 1,0 1 0,0-1 0,1 0 0,-1 0 0,1 0 0,0 0 0,0 0 0,0-1 0,1 1 0,-1-1 0,7 5-1,-7-7 23,-1 0 0,1 0-1,0 0 1,0 0-1,-1 0 1,1-1-1,0 1 1,0-1-1,0 0 1,0 0-1,0 0 1,-1 0-1,1 0 1,0-1 0,0 1-1,0-1 1,0 0-1,-1 0 1,1 0-1,3-2 1,6-3 133,-1 0 0,22-16 0,-30 20-171,56-43 59,-32 24-204,58-36 0,-85 57 102,1-1-1,0 1 1,0-1 0,0 1 0,-1-1-1,1 1 1,0 0 0,0-1-1,0 1 1,0 0 0,0 0 0,-1 0-1,1 0 1,0 0 0,0 0-1,0 0 1,0 0 0,0 0-1,0 0 1,1 1 0,0 0-3,-1 0-1,0 0 1,0 0 0,0 0 0,0 1 0,0-1-1,0 1 1,0-1 0,0 1 0,0-1 0,0 2-1,0 0 28,0 1 0,0-1 1,0 0-1,0 1 0,-1-1 0,1 1 0,-1-1 0,0 6 0,0-5 53,0 0 0,0 1 0,1-1 0,-1 0 1,2 5-1,-2-8-42,1-1 0,-1 1 1,0-1-1,0 0 0,0 1 1,1-1-1,-1 0 0,0 1 1,0-1-1,1 0 0,-1 1 0,0-1 1,1 0-1,-1 0 0,1 1 1,-1-1-1,0 0 0,1 0 1,-1 0-1,0 1 0,1-1 1,-1 0-1,1 0 0,-1 0 0,1 0 1,-1 0-1,0 0 0,1 0 1,0 0-1,17-5 407,15-12-295,-13 3 26,20-11-31,-36 23-176,0 0-1,0 0 1,0 1-1,0 0 1,0-1-1,0 2 0,0-1 1,8 0-1,-10 1 29,0 0-1,-1 1 0,1 0 1,0-1-1,0 1 0,0 0 1,-1 0-1,1 0 0,0 0 0,-1 0 1,1 0-1,-1 0 0,1 1 1,-1-1-1,0 1 0,0-1 1,1 1-1,0 1 0,0 0 61,1 0 1,-1 0-1,1 0 0,6 4 0,-5-4 7,1 0 0,0-1 0,1 1 0,-1-1 0,0-1 0,1 1 0,-1 0-1,1-1 1,-1 0 0,1-1 0,-1 1 0,1-1 0,0 0 0,-1 0 0,1-1 0,0 0-1,-1 0 1,1 0 0,-1-1 0,1 1 0,-1-1 0,0-1 0,10-5 0,40-21 9,80-30 0,-119 49 106,-14 5 16,-12 3-204,8 2 11,0 1-1,0-1 1,0 1 0,0-1-1,1 1 1,-1 0-1,0 0 1,0 0-1,0 0 1,-2 1 0,-6 5-34,-4-1 47,1 2 0,-23 15 0,32-20-17,0 0 0,1 0 0,-1 1 0,1-1 1,-1 1-1,1 0 0,0 0 0,0 0 0,1 0 0,-1 0 1,1 1-1,-3 7 0,5-11 35,-1 0 0,1 0-1,0 0 1,0 0 0,0 0 0,0 0 0,0 0-1,0 0 1,0 0 0,0 0 0,1 0 0,-1 0-1,0 0 1,1 0 0,-1 0 0,0 0-1,1 0 1,-1 0 0,1 0 0,0-1 0,-1 1-1,1 0 1,0 0 0,-1-1 0,1 1 0,0 0-1,0-1 1,0 1 0,0 0 0,-1-1 0,1 1-1,2 0 1,0 0 35,1 0 0,-1 0 0,1 0 0,0 0-1,-1 0 1,1-1 0,5 1 0,8-2 98,0-1 1,0 0-1,0-1 1,29-9-1,60-29 144,-84 30-293,0-1 1,-1-1-1,39-31 1,-24 16 8,-31 25-97,-1-1 0,0 1 1,0-1-1,0 0 1,0 0-1,4-7 0,-8 11 85,1 0 0,-1 0 0,0-1 0,0 1 0,0 0 0,0 0 0,0 0-1,0 0 1,0 0 0,0 0 0,0 0 0,0 0 0,1 0 0,-1 0 0,0 0 0,0 0 0,0 0-1,0 0 1,0 0 0,0 0 0,0 0 0,0 0 0,1 0 0,-1 0 0,0 0 0,0 0 0,0 0-1,0 0 1,0 0 0,0 0 0,0 0 0,0 0 0,1 0 0,-1 0 0,0 0 0,0 0-1,0 0 1,0 0 0,0 0 0,0 0 0,0 1 0,0-1 0,0 0 0,0 0 0,0 0 0,1 0-1,4 8-32,3 8-59,-7-10 57,0-1 0,0 1 0,-1 0 1,1 10-1,-2-11 32,2 0 0,-1 1 0,1-1 1,-1 1-1,3 6 0,0-3 53,1 0 1,-1-1-1,1 0 1,10 14-1,-13-20-9,0 0 0,0-1-1,0 1 1,1-1 0,-1 1 0,0-1 0,1 0-1,-1 0 1,1 1 0,-1-1 0,1 0 0,0 0-1,-1-1 1,1 1 0,0 0 0,0 0-1,-1-1 1,1 1 0,0-1 0,0 0 0,0 0-1,0 1 1,0-1 0,0 0 0,0-1-1,0 1 1,-1 0 0,1 0 0,4-2 0,1-1-8,0-1 0,-1 0 0,1 0 0,-1-1 0,12-10 0,13-9-56,-27 21 26,0 0 0,0-1 0,-1 1 0,4-5 0,12-10 0,39-18 0,-55 33 1,-3 3-2,0 0 1,0 0-1,0 0 1,0 0-1,0 0 0,0 0 1,0 0-1,0 1 1,0-1-1,0 0 0,0 0 1,0 0-1,0 0 1,0 0-1,0 0 0,0 0 1,0 0-1,0 0 1,0 0-1,0 0 0,0 0 1,0 0-1,0 0 1,0 0-1,0 0 0,0 0 1,0 0-1,0 0 1,0 0-1,0 0 1,0 0-1,0 0 0,0 0 1,0 0-1,1 0 1,-1 0-1,0 0 0,0 0 1,0 0-1,0 0 1,0 0-1,0 0 0,0 0 1,0 0-1,0 0 1,0 1-118,-5 3-111,-9 14-6,-19 28-1,28-38 233,0 0-1,1 0 0,0 1 1,0 0-1,1 0 1,-2 10-1,4-17 21,1-1 0,0 0 0,0 0 1,0 0-1,-1 1 0,1-1 0,0 0 0,1 0 0,-1 1 1,0-1-1,0 0 0,0 0 0,1 0 0,-1 1 0,1-1 1,-1 0-1,1 0 0,-1 0 0,1 0 0,0 0 0,1 2 1,-2-3-4,1 0 0,0 1 0,0-1 0,-1 1 0,1-1 0,0 0 1,0 0-1,0 0 0,0 1 0,0-1 0,-1 0 0,1 0 0,0 0 1,0 0-1,0 0 0,0-1 0,0 1 0,-1 0 0,1 0 0,0 0 1,0-1-1,0 1 0,-1 0 0,1-1 0,0 1 0,0-1 0,-1 1 1,1-1-1,0 1 0,0-2 0,6-3 22,0 0 0,-1-1 0,0 0 0,0 0 0,-1 0 0,0-1 0,0 0 0,0 0 0,-1 0 0,0-1 0,0 1 0,-1-1 0,0 0 0,-1 0 0,3-9 0,2-16 16,-1 0 0,2-62 0,-9-69-66,-2 50-267,4 109 236,-1 1 0,0-1 0,-1 0 0,1 1 0,-1-1 0,0 0 0,0 1 0,0-1-1,0 1 1,-5-9 0,6 13 39,0 0 0,-1-1 0,1 1 0,0 0 0,0-1 0,-1 1 0,1 0 0,0 0 0,0-1-1,-1 1 1,1 0 0,0 0 0,-1 0 0,1 0 0,0-1 0,-1 1 0,1 0 0,0 0 0,-1 0 0,1 0 0,-1 0 0,1 0-1,0 0 1,-1 0 0,1 0 0,0 0 0,-1 0 0,1 0 0,0 0 0,-1 0 0,1 0 0,-1 1 0,1-1 0,0 0 0,-1 0-1,1 0 1,0 0 0,0 1 0,-1-1 0,1 0 0,0 0 0,-1 1 0,1-1 0,0 0 0,0 1 0,0-1 0,-1 0 0,1 1-1,0-1 1,0 0 0,0 1 0,-1-1 0,-8 23-162,3-1 125,1 1 1,1-1 0,0 1 0,2 0-1,1 0 1,1 0 0,1 0 0,1-1-1,1 1 1,0 0 0,2-1 0,10 29-1,-11-41 71,1 0 0,0-1 0,0 1 0,1-1 0,0 0 0,1-1-1,0 0 1,0 0 0,0 0 0,1-1 0,1 0 0,-1 0 0,13 7 0,-7-6 14,0-1 0,0 0 0,1-1-1,0-1 1,0 0 0,0 0 0,0-2 0,23 3 0,-33-6-10,1 0 0,-1 0 0,0 0 0,0-1 0,0 0 0,0 0 0,0 0 0,0-1 0,0 1 0,0-1 0,0 0 0,0-1 0,-1 1 0,1-1 0,-1 0 0,0 0 0,7-7 0,-5 5-27,-1-1 0,1 0 0,-1 0 0,-1 0 0,1-1 0,-1 1-1,0-1 1,0 0 0,-1 0 0,0-1 0,3-11 0,-6 18 3,2-29-141,-2 29 123,0 1 0,0-1 0,0 1 0,0-1 0,0 1 0,0-1 0,0 1 0,0-1 0,0 1 0,-1-1 1,1 1-1,0-1 0,0 1 0,-1-1 0,1 1 0,0 0 0,0-1 0,-1 1 0,1-1 0,-1 1 0,1 0 0,-1 0 0,0 0-1,1 0 1,-1 0 0,1 0-1,-1 0 1,1 0 0,-1 0-1,1 0 1,-1 1 0,0-1-1,1 0 1,-1 0 0,1 1-1,0-1 1,-1 0 0,1 1-1,-1-1 1,1 0 0,-1 1 0,1-1-1,0 1 1,-1 0 0,-6 6-46,0 1 0,1 0 0,0 0 0,0 1 0,1-1 0,0 1 0,1 0 0,0 1 0,0-1 0,1 1 0,-3 13 0,6-21 69,0 0 1,-1 1 0,1-1 0,0 1 0,0-1-1,0 0 1,1 1 0,-1-1 0,1 1 0,-1-1-1,1 0 1,0 0 0,0 1 0,0-1-1,0 0 1,0 0 0,0 0 0,0 0 0,1 0-1,-1 0 1,1 0 0,0-1 0,-1 1 0,1 0-1,0-1 1,0 1 0,0-1 0,0 0 0,0 0-1,1 0 1,3 2 0,-1-2 18,0 1 0,0-1 0,0 0 0,0-1 0,0 1 1,1-1-1,-1 0 0,0 0 0,0 0 0,0-1 0,0 0 0,0 0 0,8-3 0,2-3 1,0 0 0,-1-1-1,0-1 1,17-14 0,16-10-26,-42 30-47,0 0 1,0 1-1,1-1 1,-1 1-1,11-3 1,-15 5 28,0-1 1,0 1-1,0 0 0,0 0 1,1-1-1,-1 1 1,0 0-1,0 0 0,0 0 1,0 1-1,1-1 1,-1 0-1,0 0 0,0 0 1,0 1-1,0-1 1,0 1-1,0-1 0,1 1 1,-1-1-1,0 1 1,-1 0-1,1-1 0,0 1 1,0 0-1,0 0 1,0 0-1,0 0 0,-1 0 1,1 0-1,0 0 1,-1 0-1,1 0 0,-1 0 1,1 0-1,-1 1 1,2 5-6,-1 0 0,-1 0 1,1-1-1,-1 1 0,0 0 0,-1 0 1,0-1-1,-2 12 0,-2 24 627,4-41-596,1-1 0,0 1 0,0-1 0,0 1 0,0-1 1,0 0-1,1 1 0,-1-1 0,0 1 0,0-1 0,0 0 0,0 1 0,0-1 0,0 0 1,1 1-1,-1-1 0,0 1 0,0-1 0,1 0 0,-1 0 0,0 1 0,0-1 0,1 0 0,-1 1 1,0-1-1,1 0 0,-1 0 0,0 0 0,1 1 0,-1-1 0,1 0 0,-1 0 0,0 0 1,1 0-1,-1 0 0,1 0 0,-1 0 0,0 1 0,1-1 0,-1 0 0,1-1 0,-1 1 0,0 0 1,1 0-1,-1 0 0,1 0 0,-1 0 0,0 0 0,1 0 0,0-1 0,23-11 468,-17 8-472,158-79-150,-163 81 120,0 1 0,-1 0 0,2 0 0,-1 1-1,0-1 1,0 0 0,0 1 0,0-1 0,0 1 0,0 0-1,1-1 1,-1 1 0,0 0 0,0 0 0,1 1-1,-1-1 1,0 0 0,0 1 0,0 0 0,0-1 0,0 1-1,0 0 1,0 0 0,0 0 0,0 0 0,0 0 0,0 1-1,0-1 1,-1 0 0,1 1 0,-1-1 0,1 1 0,-1 0-1,1 0 1,-1-1 0,2 5 0,-2-4 35,1 0 1,-1 1-1,1-1 1,-1 0-1,1 0 1,0 0-1,0-1 1,-1 1-1,1 0 1,1-1 0,-1 1-1,0-1 1,0 0-1,0 0 1,1 0-1,-1 0 1,1 0-1,-1 0 1,1 0-1,3 0 1,-2-1 30,1 1 0,-1 0 0,1-1 0,-1 0 0,1 0 0,-1-1 0,1 1 0,-1-1 0,1 0 0,-1 0 0,0 0 0,1 0 0,-1-1 0,0 0 0,4-2 0,-4 0-21,-1 1 0,1-1 0,-1 0-1,0 0 1,0 0 0,0 0 0,2-6 0,13-32 71,0-12-85,-3-1 1,15-106-1,-11 51-177,-16 93-26,-1 0 1,1-29 0,-3 44-75,-2 7 106,-1 11 34,-6 70 116,4 1 0,8 98 0,1-155 79,1-1 0,12 39 0,-13-54-29,-2-8-32,0 1 0,0-1 1,0-1-1,1 1 1,0 0-1,0 0 1,0-1-1,1 0 0,0 0 1,0 0-1,0 0 1,9 7-1,-13-12-219,1 0-1,-1 1 1,1-1 0,-1 0-1,1 0 1,0 0-1,-1 0 1,1 0 0,-1 0-1,1 0 1,0 0-1,-1 0 1,1 0 0,-1 0-1,1 0 1,-1 0-1,1 0 1,0 0 0,-1-1-1,1 1 1,-1 0-1,1 0 1,-1-1 0,1 1-1,-1-1 1,1 1-1,-1 0 1,1-1 0,-1 1-1,1-1 1,9-14-6382,-5 4 3659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26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12 113 6880,'-11'1'1886,"17"0"-61,22 0 1136,4-5-1664,-1-1-1,32-10 1,61-24-718,15-5-2046,-129 42 977,0 0-474,-2-2-2958,-4 3 1192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18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5888,'0'-1'164,"0"0"0,0 0-1,0-1 1,0 1 0,0 0 0,0 0 0,0 0 0,1-1 0,-1 1 0,1 0 0,-1 0-1,0 0 1,1 0 0,0 0 0,-1 0 0,1 0 0,0 0 0,-1 0 0,1 0-1,0 0 1,1-1 0,1 1-23,-1 0-1,1-1 1,0 1 0,0 0-1,0 1 1,-1-1-1,5 0 1,4-1 345,98-19 564,117-5 0,-157 19-612,-45 4-2217,-18 1 216,-12 1-1431,-7 3 936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26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52 8064,'-13'-4'3648,"5"4"-3168,3 0 448,0-3-576,10 3-224,-5-5 0,8 2-64,2-6-2016,3 1 1056,-9-4-5120,6 4 3328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27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9 6400,'-35'0'2880,"12"-3"-2496,15-2 0,3 10-288,-3-10 288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32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3328,'0'-1'8053,"1"13"-5044,2 46-2439,29 176 1872,-31-174-2074,-1-37 219,0-22-235,0-11-3856,0 4-325,5-1 1189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33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427 169 3968,'0'-9'1772,"1"0"1,4-15-1,-3 17-1107,-1-1 0,0 1 0,0 0 0,0-8 0,-1 12-537,-1 0 1,1 0-1,-1 0 0,1 0 0,-1 1 0,0-1 0,0 0 1,0 1-1,-1-1 0,1 1 0,0-1 0,-1 1 1,0 0-1,-2-4 0,-1 2-101,1 0 1,-1 0 0,0 0-1,0 1 1,0-1-1,-1 1 1,1 0-1,-1 1 1,1-1-1,-1 1 1,-9-2 0,7 4-6,1 0-1,0 1 1,-1-1 0,1 1 0,0 1 0,0 0 0,0 0 0,0 0 0,0 1 0,0-1 0,0 2 0,1-1 0,0 1 0,-7 5 0,-12 9-13,1 1 1,-21 23-1,34-30 55,0 1 0,0-1 0,2 2 0,-12 18 0,20-30-45,-1 0 0,1 1 0,0-1 0,0 0 0,0 1 0,1-1 0,-1 0 0,0 1 0,1-1 0,0 1 0,-1-1 0,1 1 0,0-1 0,0 1 0,1-1 0,-1 1 0,1 4 0,1-4 24,-1 0 1,0 0-1,1-1 1,0 1-1,-1 0 1,1-1-1,0 1 1,1-1-1,-1 0 1,0 0-1,0 0 1,5 3-1,4 1 48,0 0-1,0 0 1,1-1-1,-1-1 1,23 6-1,-10-2-76,35 15 0,-6-2 49,-32-11-68,0 0 0,0 1 1,24 19-1,-40-27 24,1 1 18,0 1 0,-1-1 0,0 1 0,10 11 0,-14-15 0,1 1 0,-1 0 0,1 0 0,-1 1 0,0-1-1,0 0 1,0 0 0,0 1 0,0-1 0,0 0 0,-1 1-1,1-1 1,-1 1 0,1-1 0,-1 1 0,0-1 0,0 1 0,0 2-1,-2-1 66,0 1-1,1 0 0,-2 0 0,1 0 1,0-1-1,-1 1 0,0-1 0,0 0 1,0 0-1,-1 0 0,1 0 0,-1-1 1,-5 5-1,-8 5 97,-1-1-1,-18 9 1,33-19-171,-11 5 15,0-1 1,0-1 0,0 0 0,0 0-1,-1-1 1,0-1 0,-18 1-1,-110 1 133,107-5-99,-27-4-1127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3:36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149 269 1568,'0'-1'48,"0"1"0,0-1 0,0 0 1,-1 1-1,1-1 0,0 0 0,0 0 0,0 1 0,1-1 1,-1 0-1,0 1 0,0-1 0,0 0 0,0 0 0,1 1 0,-1-1 1,0 0-1,1 1 0,-1-1 0,1 0 0,9-19 1491,-9 19-1310,2-6 197,0-1 1,-1 1-1,0-1 1,0 0-1,0 1 1,0-10-1,4-17 1490,-4 13-623,-2 20-1209,0 0-1,0 0 1,0 0-1,0 0 1,0 0-1,-1 0 1,1 0-1,0 0 1,0 0-1,-1 0 1,1 0-1,-1 0 1,1 0-1,-1 0 0,0-2 1,-9 12 364,-7 11-57,1 0 1,1 1-1,-23 43 0,-24 74 993,57-125-1267,1 0 0,0 0-1,1 0 1,0 0 0,-1 21 0,4-29-29,0 0 0,0 0 0,0 0 0,0 0 0,1 0 0,0 0 0,0 0 0,0 0 0,1-1 0,0 1 0,0 0 0,0-1 0,0 1 0,1-1 0,-1 0 0,1 0 0,0 0 0,4 4 0,-3-5-5,0-1-1,0 1 0,0-1 0,0 0 0,0 0 0,0 0 0,0 0 0,1-1 0,-1 0 0,0 0 0,1 0 0,-1 0 0,1-1 0,0 1 1,-1-1-1,1 0 0,-1-1 0,1 1 0,7-3 0,2 0 16,-1-1 0,0 0 0,0-1 0,0-1 0,14-7 0,-20 8-53,1 0 1,-1-1 0,0 1-1,0-1 1,0-1 0,-1 1 0,0-1-1,10-15 1,-1-3 6,17-37 1,-18 31-159,-9 23-14,-2 8-65,0 13-63,-2-6 300,1 6-105,0-1 1,1 0-1,0 0 0,9 21 0,-10-29 63,0 0 0,0 0 0,1 0 0,0 0 0,0-1 0,0 1-1,0-1 1,0 0 0,1 1 0,-1-1 0,1-1 0,0 1 0,0-1-1,0 1 1,0-1 0,6 2 0,-4-2 70,0-1 0,0 1-1,1-1 1,-1 0 0,0 0 0,1-1-1,-1 0 1,0 0 0,1 0 0,-1-1 0,0 0-1,1 0 1,-1-1 0,0 0 0,0 0-1,10-5 1,-9 4 0,0-1-1,-1 0 1,0-1-1,0 1 1,0-1-1,0 0 1,-1-1-1,0 1 1,0-1-1,0 0 1,-1 0-1,0-1 1,6-10-1,-6 7-63,-1 1 0,1-1 0,-2 0 0,1 0 0,-1 0 0,0-13 1,-1 16-21,-1 1-1,0-1 1,-1 1 0,0 0 0,0-1 0,0 1 0,-1 0 0,1-1 0,-2 1 0,1 0 0,-4-6 0,-7-15-566,13 27 566,0-1 1,0 1-1,0 0 0,0 0 1,-1 0-1,1 0 1,0 0-1,0-1 0,0 1 1,0 0-1,0 0 1,0 0-1,0-1 0,0 1 1,0 0-1,0 0 1,0 0-1,0 0 1,0-1-1,0 1 0,0 0 1,0 0-1,0 0 1,0 0-1,0-1 0,0 1 1,0 0-1,0 0 1,0 0-1,1 0 1,-1-1-1,0 1 0,0 0 1,0 0-1,0 0 1,0 0-1,0 0 0,0 0 1,1-1-1,-1 1 1,0 0-1,0 0 1,0 0-1,0 0 0,1 0 1,-1 0-1,0 0 1,0 0-1,0 0 0,0 0 1,1 0-1,-1 0 1,0 0-1,0 0 1,0 0-1,1 0 0,-1 0 1,11 2-72,-11-2 64,33 8-15,0-1 1,0-2-1,0-1 0,1-2 0,0-1 0,39-4 0,-40-1 65,0 0 1,-1-3-1,1 0 0,-1-2 1,-1-2-1,0-1 0,31-16 1,-43 14 198,-19 14-230,1 0 1,-1 0-1,0-1 1,1 1-1,-1 0 1,0 0-1,1-1 1,-1 1-1,0-1 1,0 1-1,1 0 1,-1-1-1,0 1 1,0 0-1,1-1 1,-1 1-1,0-1 1,0 1-1,0-1 1,0 1-1,0 0 1,0-1-1,0 1 1,0-1-1,0 1 1,0-1-1,0 1 1,0-1-1,0 1 1,0 0-1,0-1 1,0 1-1,-1-1 1,1 1-1,0-1 1,-1 0-11,0 1 1,0 0 0,1-1 0,-1 1-1,0 0 1,0 0 0,1 0 0,-1 0-1,0-1 1,0 1 0,0 0-1,0 0 1,1 0 0,-1 1 0,0-1-1,0 0 1,0 0 0,0 1 0,-2-1-18,0 1 12,0 0 1,0-1-1,0 2 0,1-1 0,-1 0 1,0 1-1,0-1 0,1 1 1,-1 0-1,1 0 0,-1 0 1,1 0-1,0 0 0,0 0 0,-2 4 1,-8 6-20,-14 14-28,2 1 1,1 1 0,1 2-1,2 0 1,-32 63 0,49-87 51,1-1 0,0 1 0,0 0 0,0-1 0,1 1-1,0 0 1,-1 11 0,2-15 19,0 0 0,0-1 0,0 1 0,1 0 0,-1 0 0,0-1-1,1 1 1,-1 0 0,1 0 0,-1-1 0,1 1 0,0-1 0,0 1 0,0-1-1,0 1 1,0-1 0,0 1 0,0-1 0,0 0 0,1 0 0,-1 1 0,0-1-1,1 0 1,-1 0 0,1-1 0,-1 1 0,1 0 0,0 0 0,-1-1-1,4 2 1,-2-2 22,0 1 1,0-1-1,-1 0 0,1 0 0,0 0 0,0-1 0,0 1 0,0 0 0,0-1 1,-1 0-1,1 0 0,0 0 0,0 0 0,-1 0 0,1 0 0,-1-1 0,1 0 0,-1 1 1,0-1-1,1 0 0,-1 0 0,0 0 0,0 0 0,3-4 0,0-2 12,1 0 0,-1 0 0,0-1-1,-1 1 1,1-1 0,3-15 0,2-5-125,-1-2 0,-2 1 1,-1-1-1,3-52 1,-8 93-21,1 0 0,-1 0 0,2 0 0,3 11 0,0-4 62,-2-3 24,0 0 0,2 0 0,0-1 1,0 0-1,11 16 0,-12-21 38,1-1 0,-1 0 1,2 0-1,-1 0 0,1-1 1,0 0-1,0 0 1,1-1-1,12 7 0,-15-9 22,0-1 1,0 0-1,0 0 0,0 0 0,0-1 0,1 0 0,-1 0 0,0 0 0,1-1 1,-1 0-1,1 0 0,-1 0 0,0 0 0,1-1 0,-1 0 0,1 0 0,-1 0 1,0-1-1,0 0 0,0 0 0,0 0 0,0-1 0,0 0 0,-1 0 0,1 0 1,-1 0-1,0-1 0,0 1 0,0-1 0,6-8 0,1-3-30,-1 0 0,0-1 0,-2 0 0,0 0 0,12-34 0,16-90-83,-30 112 33,-5 18-41,1-5-11,-1 14-72,0 8-144,-1 25 83,2 99 62,0-104 176,2 0 0,11 50 1,-12-70 25,0 0 1,-1-1 0,2 1 0,6 10-1,-9-15-8,0-1 0,0 1 0,1 0 0,-1-1-1,1 1 1,-1-1 0,1 0 0,0 1 0,2 0 0,-3-1-21,-1-1 1,1 0 0,0 0-1,-1 1 1,1-1 0,0 0-1,-1 0 1,1 0 0,0 0 0,0 0-1,-1 0 1,1 0 0,0 0-1,-1 0 1,1 0 0,0-1 0,-1 1-1,1 0 1,0 0 0,-1-1-1,1 1 1,0 0 0,-1-1-1,1 1 1,-1-1 0,1 1 0,0-1-1,3-3 7,0-1 0,0 1 0,-1-1 0,0 0 0,1 1 0,3-11 0,13-36 10,-15 36 2,3-8-94,-1 0-1,-1 0 1,3-36 0,-9 58 41,0 1 1,0 0 0,0 0-1,0-1 1,0 1 0,0 0-1,0-1 1,0 1 0,0 0-1,1-1 1,-1 1 0,0 0-1,0 0 1,0-1 0,0 1-1,0 0 1,1-1 0,-1 1 0,0 0-1,0 0 1,0 0 0,1-1-1,-1 1 1,0 0 0,0 0-1,1 0 1,-1-1 0,7 6-144,10 22 77,-8-13-2,-1-5 77,-1 0 0,1-1 1,1 0-1,-1 0 0,1-1 0,0-1 0,1 1 0,0-1 0,0-1 0,0 0 0,20 7 0,-10-6 52,0-1-1,1-1 1,0-1-1,0 0 1,32-2-1,-42-1-18,-1 0-1,0-1 0,1-1 1,-1 0-1,0 0 1,12-5-1,-17 5-9,1 0 1,0-1-1,-1 0 0,0 0 0,0 0 1,0-1-1,0 0 0,0 0 0,-1 0 1,0 0-1,0-1 0,5-6 1,-4 3-1,-1 1 0,-1-1 1,1 0-1,-1 0 1,3-12-1,6-44 18,-10 53-36,0 0 0,-1 0 0,0-1 0,-1 1 1,-1 0-1,1-1 0,-2 1 0,0 0 1,0 0-1,-1 0 0,-6-17 0,8 26-10,1 1-1,-1-1 1,0 1 0,0-1-1,0 1 1,0 0-1,1-1 1,-2 1 0,1 0-1,0 0 1,0 0-1,0 0 1,0 0 0,-1 0-1,1 0 1,-1 0-1,1 1 1,0-1 0,-1 0-1,1 1 1,-1-1-1,1 1 1,-1 0 0,0-1-1,1 1 1,-1 0-1,1 0 1,-1 0 0,-2 0-1,-1 1-25,0 0 0,1 1 0,0-1-1,-1 1 1,1 0 0,0 0 0,0 0-1,-5 4 1,0 0 20,2 0-1,-1 1 1,1 0-1,0 0 1,0 1 0,1 0-1,0 0 1,0 1-1,1 0 1,0 0-1,-4 12 1,3-7 35,1 0 0,1 0 0,1 0 0,0 1 0,0 0 0,0 28 0,3-36-16,1 0 1,0 0 0,0 0-1,0 0 1,1 0 0,0 0 0,0-1-1,0 1 1,1-1 0,4 8 0,-1-6 9,0 1 1,0-1-1,0-1 1,1 1-1,0-1 1,12 9 0,-1-2 70,1-2 0,1 0 0,0-1 0,1-1 0,34 11 0,-44-17 68,0-1 1,0-1-1,0 0 1,0 0-1,16 0 1,-20-2-430,0-1 0,0 1 0,0-1 1,0 0-1,-1-1 0,1 1 0,0-1 0,-1-1 0,1 1 0,6-5 1,8-4-1604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6:1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40 2816,'-3'-6'10102,"3"5"-9814,6-6 1187,-5 6-1379,0 1 0,0-1 0,0 0 0,-1 1 0,1-1 0,0 0 1,-1 0-1,1 1 0,-1-1 0,1 0 0,-1 0 0,1 0 0,-1 0 0,0 0 0,1-1 0,1-7 591,1 6-131,-3 4-514,0 7-324,-29 509-49,8-136 459,21-356-115,2-1 0,4 26 0,-4-38 42,1 0 1,0-1-1,0 0 1,1 0-1,1 0 0,8 15 1,-8-19-14,1 0 0,0 0 0,0 0 0,0-1 0,1 0 0,0 0 0,1 0 0,-1-1 0,1 0 0,0-1 0,0 0 0,0 0 0,1 0 0,-1-1 0,16 3 0,11 1 55,-1-1 1,59 1-1,-90-6-96,5-1-26,188 7 1149,-196-7-1132,1 0-1,0 0 1,0 0 0,0 0 0,0 0 0,0 0 0,0 0-1,0-1 1,-1 1 0,1 0 0,0 0 0,0-1 0,0 1-1,0-1 1,-1 1 0,1-1 0,0 1 0,0-1 0,0 0 0,0 0-225,-1 0 0,1 0 0,-1 0 0,0 1 1,1-1-1,-1 0 0,0 0 0,0 0 1,0 0-1,1 0 0,-1 1 0,0-3 1,0-5-1880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6:28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18 480,'-4'-8'4576,"4"8"-4144,0-10 1397,-3 14-1534,0 0-1,0-1 1,-5 9 0,6-4-256,-1 0 0,0-1 0,-5 12 0,4-11 279,1-1-1,-5 17 1,-4 20 381,-29 67-1,-6-11-250,25-62 1,10-18-108,10-17-266,0-1 0,0 1 0,0-1 0,0 0 0,0 0 1,-1 0-1,1 0 0,-5 2 0,-3 3 155,59-15 1246,-21 4-1490,13-1-2,65 0 0,-17 11 108,-52-3-62,-24-1-54,0 0 0,0 1 0,20 7 0,-32-10 34,-1 0 1,0 0-1,0 0 0,1 1 0,-1-1 0,0 0 0,1 0 1,-1 0-1,0 0 0,0 0 0,1 0 0,-1 0 0,0 0 1,1 0-1,-1 0 0,0 0 0,0 0 0,1 0 0,-1 0 1,0 0-1,0 0 0,1 0 0,-1 0 0,0-1 0,1 1 1,-1 0-1,-2-6 442,-8-8 315,-1 2-635,0 0 1,1-1 0,0 0 0,1-1 0,1 0 0,-12-27 0,-1-1-18,3 9 4,-7-14-53,-43-63-1,64 104-100,3 4 15,0 0 0,0 1 0,-1-1 0,1 1 0,0-1 0,0 1 0,-1 0 0,1-1 0,-1 1 0,-2-1-1,4 2-25,0 0-1,0 0 0,0 0 0,0 0 0,0 0 1,0 0-1,0 0 0,0 0 0,0 0 0,-1 0 1,1 0-1,0 0 0,0 0 0,0 0 0,0 0 1,0 0-1,0 0 0,0 0 0,0 0 0,0 1 1,0-1-1,0 0 0,0 0 0,0 0 0,0 0 1,0 0-1,0 0 0,0 0 0,0 0 0,0 0 1,0 0-1,0 1 0,0-1 0,0 0 0,0 0 1,0 0-1,0 0 0,0 0 0,0 0 0,0 0 1,0 0-1,0 0 0,0 0 0,0 0 0,0 1 1,0-1-1,0 0 0,0 0 0,0 0 0,0 0 1,0 0-117,3 8-1303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6:50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3 927 2080,'0'0'55,"0"0"0,0 0 1,0 0-1,-1 0 0,1 1 1,0-1-1,0 0 0,0 0 0,0 0 1,0 0-1,-1 0 0,1 1 0,0-1 1,0 0-1,0 0 0,0 0 1,0 0-1,0 1 0,0-1 0,0 0 1,0 0-1,0 0 0,0 0 0,0 1 1,0-1-1,0 0 0,0 0 1,0 0-1,0 1 0,0-1 0,0 0 1,0 0-1,0 0 0,0 1 0,0-1 1,0 0-1,0 0 0,0 0 1,8 2 4517,6-5-554,-8 1-4879,-1-4 1116,-1 0 1,1 0 0,-1 0 0,-1-1 0,1 0 0,-1 1-1,3-9 1,1-3 131,-1 6-197,7-18 105,1 1 1,1 0 0,1 2 0,22-28 0,-29 43-205,0-1-1,-1 0 1,-1 0 0,10-24-1,-17 36-89,0 1-1,1-1 0,-1 1 0,0 0 0,1-1 0,-1 0 0,0 1 0,0-1 0,0 1 0,1-1 0,-1 1 0,0-1 1,0 1-1,0-1 0,0 1 0,0-1 0,0 0 0,0 1 0,0-1 0,0 1 0,-1-1 0,4-3 34,-2-1-68,-1 4-43,0 3 14,0-2 95,-5 6-433,-31 100 218,33-98 174,0 0 0,0 1 0,1-1 0,1 0-1,-2 15 1,3-19 67,0-1 0,0 0-1,0 0 1,1 1 0,-1-1 0,1 0-1,0 0 1,0 0 0,0 0-1,0 0 1,1 0 0,-1 0 0,1 0-1,0 0 1,-1 0 0,1-1-1,0 1 1,5 3 0,-6-5-4,1 0 0,-1-1-1,1 1 1,0 0 0,-1-1 0,1 0 0,0 1 0,0-1-1,-1 0 1,1 0 0,0 0 0,0 0 0,0 0 0,-1 0 0,1 0-1,0-1 1,0 1 0,-1 0 0,1-1 0,0 0 0,-1 1 0,3-2-1,7-3 257,22-14-1,-25 15-256,110-73 280,-43 28-295,-65 42-2,-3 2-86,0 1 1,12-7-1,-17 11 28,-1-1 0,1 0 0,-1 1 0,0-1 0,1 1 0,-1 0 0,1 0 0,-1-1 0,1 1 0,-1 0 0,1 0 0,-1 0 0,1 0 0,-1 1 0,1-1 0,-1 0 0,1 1 0,-1-1 0,1 1 0,-1-1 0,2 2 0,-2-1 12,1 0 0,-1 1 0,1 0-1,-1-1 1,1 1 0,-1 0 0,0-1-1,0 1 1,0 0 0,0 0 0,0 0-1,-1 0 1,1 0 0,-1 0-1,1 0 1,-1 0 0,1 3 0,0 6 93,-1 0 1,0 12 0,-1-7 83,2-10 101,1-9 335,5-4-255,4-1-323,0 0 1,-1-1 0,11-11-1,0 3-144,-20 16 95,0 1-1,0-1 1,0 1-1,0-1 1,0 1-1,0-1 1,0 1-1,0 0 1,1-1-1,-1 1 1,0 0-1,0 0 1,0 0 0,1 0-1,-1 0 1,2 0-1,-2 1 13,1 0-1,-1 0 1,0 0 0,0 0-1,1 0 1,-1 0 0,0 0 0,0 0-1,0 1 1,0-1 0,0 0-1,0 1 1,-1-1 0,1 1-1,0-1 1,-1 1 0,1-1-1,-1 1 1,1 2 0,6 40 43,-4-22 71,-3-19-116,1 0-14,0 0 1,-1 0 0,1 1 0,0-1-1,0 0 1,1 0 0,1 4-1,1 3 63,3 5 239,-6-14-268,-1-1 0,0 0 0,1 1 1,-1-1-1,1 0 0,-1 1 0,1-1 1,-1 0-1,1 0 0,-1 1 0,1-1 1,-1 0-1,1 0 0,-1 0 0,1 0 1,0 0-1,-1 0 0,1 0 1,-1 0-1,1 0 0,-1 0 0,1 0 1,-1 0-1,1 0 0,-1 0 0,1-1 1,-1 1-1,1 0 0,0 0 0,11-7 120,1 0 0,-2-1 0,1 0 0,-1-1-1,0 0 1,14-15 0,20-17-23,-23 22-90,-2 0-1,0 0 0,-2-2 1,0-1-1,-1 0 0,-1-1 1,-1-1-1,-1 0 0,-2-1 1,0 0-1,9-31 0,-6 14 156,7-21-22,27-120 1,-48 168-176,0 0 0,-1-20 0,-1 11-112,1 23 127,0 1 0,0 0 0,1 0 0,-1-1-1,0 1 1,0 0 0,0-1 0,0 1 0,0 0-1,0-1 1,0 1 0,0 0 0,0 0 0,-1-1-1,1 1 1,0 0 0,0-1 0,0 1 0,0 0-1,0 0 1,0-1 0,0 1 0,-1 0 0,1 0 0,0-1-1,0 1 1,0 0 0,-1 0 0,1 0 0,0-1-1,0 1 1,-1 0 0,1 0 0,0 0 0,0 0-1,-1 0 1,1 0 0,0-1 0,-1 1 0,1 0-1,0 0 1,0 0 0,-1 0 0,1 0 0,0 0-1,-1 0 1,1 0 0,-1 0 0,-10 8-221,2 5 221,0 0 0,1 1 0,0 0 0,1 0 0,1 1 0,0 0 0,-4 20 0,-19 115-131,15-66 211,-2 16-50,13-80-67,2-1 1,1 1-1,1 22 1,0-37 52,0 0 1,0 0 0,0-1-1,0 1 1,1 0 0,-1 0-1,1-1 1,0 1 0,1-1-1,5 9 1,-3-7 13,1-1 0,-1 1 0,1-1 0,0 0 1,1 0-1,7 4 0,0-1 39,0-1 1,0 0 0,1-1 0,0 0-1,0-1 1,0-1 0,1 0 0,0-2-1,-1 1 1,20-1 0,-30-2 1,1-1 1,-1 1 0,1-1-1,-1 0 1,1-1 0,-1 1-1,0-1 1,1 0 0,-1 0-1,6-4 1,-8 4-26,-1 0 0,1 1 1,-1-1-1,1 0 1,-1-1-1,0 1 0,1 0 1,-1-1-1,0 1 0,-1-1 1,1 1-1,0-1 0,-1 0 1,0 0-1,1 0 0,-1 0 1,0 0-1,-1 0 0,2-5 1,-1-2 14,0 3-30,0 1 0,-1-1 0,0 1 0,0-1 0,0 1 0,-1-1 0,-2-8 0,1 8-12,0 1 1,-1-1-1,-6-12 1,9 18-20,-1 0 0,0 0 0,1 0 0,-1 0 0,0 0 0,0 1 0,0-1 0,0 0 0,0 0 0,1 1 0,-1-1 0,-1 0 0,1 1 0,-1-1 0,1 1-3,0-1 1,1 1-1,-1 0 1,0 0 0,0 0-1,1 1 1,-1-1-1,0 0 1,0 0-1,1 0 1,-1 1 0,0-1-1,0 0 1,1 0-1,-1 1 1,0-1-1,1 1 1,-1-1 0,1 1-1,-1-1 1,0 1-1,1-1 1,-1 1-1,0 1 1,-2 2-13,-1 1 0,1 0 0,0 0 0,0 0 0,0 0 1,1 1-1,0-1 0,0 1 0,0-1 0,0 1 0,1 0 0,0 0 0,1 0 0,-1 0 0,1-1 1,0 1-1,1 0 0,-1 0 0,1 0 0,0 0 0,3 8 0,-1-4 40,1 1 0,0-1-1,1 0 1,0 0 0,1-1-1,-1 1 1,2-1 0,0-1-1,0 1 1,15 13 0,-21-20 7,1-1 1,-1 0-1,1 0 1,0 0 0,0 0-1,-1 0 1,1 0-1,0 0 1,0-1-1,0 1 1,0 0 0,0-1-1,0 0 1,0 1-1,0-1 1,0 0 0,3 0-1,-2-1 23,1 0-1,-1 0 0,1 0 1,-1 0-1,0 0 0,1 0 1,-1-1-1,0 0 1,4-2-1,5-5 54,-1-1-1,0 0 1,17-20 0,-28 29-99,33-35 123,-19 22-51,0 0 1,-1-2-1,-1 1 0,-1-2 0,13-22 0,-16 23-127,16-24 1,-22 38 40,-1 0 0,1 0 1,0 1-1,-1-1 0,1 0 1,0 1-1,0-1 0,0 1 1,0 0-1,0 0 0,0 0 1,1 0-1,-1 0 0,0 0 0,0 0 1,1 1-1,-1-1 0,1 1 1,-1 0-1,0-1 0,1 1 1,-1 0-1,1 1 0,-1-1 1,0 0-1,1 1 0,-1-1 1,4 2-1,0 1 17,0-1-1,0 1 1,-1-1-1,0 2 1,1-1 0,-1 1-1,0-1 1,-1 1-1,1 1 1,7 8 0,-6-6-20,-1 0 0,0 0 1,0 0-1,-1 1 0,0 0 1,0 0-1,2 10 0,-4-13 26,1 1 0,-1-1 0,1 0 0,0 0-1,0 0 1,0 0 0,1-1 0,0 1 0,0-1 0,0 0-1,0 0 1,1 0 0,0-1 0,-1 1 0,1-1 0,0-1-1,1 1 1,-1 0 0,0-1 0,7 2 0,-1-3 83,0-1 0,0 0 0,0 0 0,0-1 0,-1-1 1,21-4-1,-29 5-87,0 1-35,0-1-1,0 1 0,0-1 1,0 0-1,0 0 1,0 0-1,0 0 0,2-2 1,11-12-6680,-9 8 3105,8-6 260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6:51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3392,'-35'8'1936,"35"-7"-1816,-1 0 1,1-1 0,-1 1-1,1-1 1,0 1 0,-1 0-1,1 0 1,0-1 0,0 1-1,0 0 1,0-1 0,-1 1-1,1 0 1,0 0-1,0-1 1,0 1 0,0 0-1,1 0 1,-1-1 0,0 1-1,0 0 1,0 0 0,1 0-1,-1 1 47,1 0 0,-1 0 0,1 0 0,0 0-1,0-1 1,-1 1 0,1 0 0,0-1 0,1 1 0,1 2-1,2 0 214,0 0-1,1-1 0,0 1 1,0-1-1,0 0 0,0-1 1,12 4-1,50 8 906,104 1 75,-119-12-1440,1 1 0,79 18 0,-110-18-378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6:5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28 5984,'-53'-16'2688,"29"9"-2336,16 2 192,8 10-384,5-5-960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1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48 4992,'-50'-39'2240,"34"39"-1952,6 0 896,5-4-1152,10 4-32,0-5 320,8 5-160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6:5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4 916 4896,'0'0'28,"0"0"126,0 0-1,0-1 1,-1 1 0,1 0 0,0 0 0,0 0 0,-1-1-1,1 1 1,0 0 0,0 0 0,0-1 0,0 1 0,-1 0-1,1-1 1,0 1 0,0 0 0,0-1 0,0 1-1,0 0 1,0 0 0,0-1 0,0 1 0,0 0 0,0-1-1,0 1 1,0 0 0,0-1 0,0 1 0,0 0 0,0-1-1,0 1 1,0 0 0,1 0 0,-1-1 0,0 1-1,0 0 1,0-1 0,0 1 0,1 0 0,-1 0 0,0 0-1,0-1 1,0 1 0,1 0 0,-1 0 0,0 0-1,1-1 1,8-7 237,1-3 446,0 1 0,17-11 0,12-11 204,-11 5-630,0-2-1,-2-1 1,-1-1 0,-2-1-1,31-55 1,-53 85-410,0 0-1,0 0 0,0 0 1,0 1-1,1-1 1,-1 0-1,1 0 1,-1 1-1,3-3 1,-3 4-4,0 0 0,-1-1 1,1 1-1,0 0 1,-1 0-1,1 0 0,0 0 1,-1 0-1,1 0 0,-1 0 1,1 0-1,0 0 0,-1 0 1,1 1-1,0-1 0,-1 0 1,1 0-1,-1 1 0,1-1 1,0 0-1,-1 1 1,1-1-1,-1 0 0,1 1 1,-1-1-1,1 1 0,-1-1 1,1 1-1,-1-1 0,0 1 1,1-1-1,-1 1 0,1 0 1,9 15-83,0 1 0,-1-1 0,-1 1 0,9 27 0,-16-43 72,5 17 79,0 0-1,-1 1 0,-1 0 0,-1-1 0,-1 1 0,0 0 0,-1 1 0,-1-1 0,-1 0 0,-1 0 0,-1 0 0,0 0 0,-1-1 0,-8 22 0,12-40-59,-10 19 247,10-18-235,-1-1 0,0 1-1,1 0 1,-1-1 0,0 1 0,0-1 0,1 1 0,-1-1 0,0 1 0,0-1 0,0 1 0,0-1 0,0 0 0,0 0 0,1 1 0,-1-1 0,0 0 0,0 0 0,0 0 0,0 0 0,0 0 0,-1 0 0,-4-2 80,1 1 0,-1-1 0,0 1 0,1-2 0,0 1 0,-1 0-1,1-1 1,0 0 0,0-1 0,1 1 0,-6-5 0,-8-8-95,-20-25 1,36 39 4,-1-1-23,-3-3-59,1 0 1,0 0 0,1 0 0,-1 0-1,1-1 1,-3-7 0,7 14 59,0 0 1,0 0-1,0-1 1,0 1-1,0 0 1,0 0-1,-1-1 1,1 1 0,0 0-1,0 0 1,0 0-1,0-1 1,0 1-1,0 0 1,1 0-1,-1 0 1,0-1-1,0 1 1,0 0-1,0 0 1,0 0 0,0-1-1,0 1 1,0 0-1,0 0 1,1 0-1,-1-1 1,0 1-1,0 0 1,0 0-1,0 0 1,0 0-1,1 0 1,-1 0 0,0-1-1,0 1 1,0 0-1,1 0 1,-1 0-1,0 0 1,0 0-1,16-2-298,23 6 162,-31-3 159,192 12-94,-179-13 172,0-1 0,0-1 0,-1 0 0,40-12 0,-53 12-48,0 0-1,-1 0 1,1-1 0,-1 0-1,0 0 1,0-1-1,0 0 1,0 0 0,0 0-1,-1-1 1,0 1 0,0-1-1,0-1 1,-1 1-1,0-1 1,0 0 0,6-10-1,-8 10-24,1-1 0,-2 0 0,1 1 0,-1-1 0,0 0 0,0 0-1,0 1 1,-1-1 0,-1 0 0,1 0 0,-1 0 0,0 0 0,0 1 0,-3-9-1,3 14-37,1-1 0,-1 0 0,1 0-1,-1 1 1,0-1 0,0 0-1,0 1 1,0-1 0,0 1 0,0-1-1,0 1 1,0 0 0,-3-2-1,4 2 11,-1 1 0,1 0 0,-1 0 0,0 0-1,1-1 1,-1 1 0,1 0 0,-1 0 0,0 0-1,1 0 1,-1 0 0,0 0 0,1 0-1,-1 0 1,1 1 0,-1-1 0,0 0 0,1 0-1,-1 0 1,1 1 0,-1-1 0,1 0 0,-1 1-1,0-1 1,1 0 0,-1 1 0,1-1 0,0 1-1,-1-1 1,1 1 0,-1-1 0,1 1-1,0-1 1,-1 1 0,1-1 0,0 1 0,-1 0-1,-3 6-8,0 1-1,1 0 0,-1-1 0,2 1 0,-1 0 0,1 0 0,0 0 0,1 1 0,0-1 0,0 0 1,1 1-1,0-1 0,0 1 0,1-1 0,0 0 0,0 0 0,1 1 0,0-1 0,1 0 1,0 0-1,0-1 0,1 1 0,-1-1 0,9 12 0,-10-17 51,0 1-1,0 0 1,1-1-1,-1 1 1,1-1-1,0 0 1,-1 0 0,1 0-1,0 0 1,0 0-1,0-1 1,0 1-1,6 1 1,-4-2 10,0 0-1,1 0 1,-1-1-1,0 1 0,0-1 1,1 0-1,-1-1 1,6 0-1,8-3 118,-1-2 0,1 1 0,32-17-1,-38 16-55,58-29 134,100-65 0,-167 97-247,0 0-1,1 1 1,-1 0-1,1-1 0,0 2 1,0-1-1,-1 1 1,1 0-1,0 0 1,0 0-1,0 0 0,0 1 1,1 0-1,-1 0 1,0 0-1,0 1 1,0 0-1,0 0 0,0 0 1,-1 0-1,1 1 1,0 0-1,0 0 1,5 4-1,-3-2 20,0 0 234,-11-3 114,-16 3-183,-21 6-267,35-10 89,0 1 1,0 0-1,0 1 0,0-1 1,1 1-1,-1 0 0,1 1 1,-1-1-1,1 1 1,0 0-1,0 1 0,0-1 1,-4 5-1,0 1-11,6-6-26,0 0 0,0 0 0,0 1 0,0-1 0,-3 7 0,5-9 40,1 1 0,-1-1 0,1 0 0,0 0 0,-1 0 0,1 0 0,0 0 0,0 1 0,0-1 0,0 0 0,0 0 0,0 0 0,0 1 0,1-1 0,-1 0 0,0 0 0,1 0-1,-1 0 1,0 0 0,1 0 0,0 0 0,-1 0 0,1 0 0,-1 0 0,1 0 0,1 1 0,2 2 27,0 0-1,0 0 1,1 0-1,-1-1 0,1 0 1,0 0-1,0 0 1,0 0-1,0-1 0,0 0 1,1 0-1,-1-1 1,1 1-1,-1-1 0,12 1 1,-8-1 28,0-1 1,0 0-1,-1-1 1,1 0-1,0 0 1,0-1-1,-1 0 1,1 0-1,11-6 1,6-6 292,46-32 0,-53 33-232,12-10-21,-1-2-1,-1 0 1,-1-2-1,-1-1 0,-2-2 1,27-39-1,112-206 96,-142 235-133,-7 13-52,-2-2-1,0 0 1,-2 0 0,12-52 0,-22 75 1,-1-1 0,1 1 0,-1 0 0,-1 0 0,-1-9 0,2 14-7,0 1 1,0 0-1,-1-1 0,1 1 0,0 0 0,0 0 0,0-1 0,-1 1 1,1 0-1,0 0 0,0-1 0,-1 1 0,1 0 0,0 0 0,-1 0 1,1-1-1,0 1 0,-1 0 0,1 0 0,0 0 0,-1 0 0,1 0 1,0 0-1,-1 0 0,1 0 0,0 0 0,-1 0 0,1 0 0,0 0 1,-1 0-1,1 0 0,0 0 0,-1 0 0,1 0 0,0 0 0,-1 0 1,1 0-1,0 1 0,-1-1 0,1 0 0,0 0 0,0 0 0,-1 0 0,1 1 1,0-1-1,-1 1 0,-13 9-305,-43 59-77,43-52 388,-2 5-8,1 1-1,1 0 1,1 1-1,-14 36 0,-28 104 154,2 22-224,48-163 110,-7 45 1,11-58-7,1 0 0,0 1 0,0-1 0,1 0 0,0 0 0,5 19 1,-5-26-19,0 0 0,0 0 0,0-1 1,1 1-1,-1 0 0,1 0 0,-1-1 0,1 1 1,0-1-1,0 1 0,0-1 0,1 0 1,-1 0-1,0 0 0,1 0 0,-1 0 0,1-1 1,0 1-1,-1-1 0,1 1 0,4 0 0,-2-1 39,1 0-1,-1 0 0,1 0 0,-1-1 0,1 0 0,-1 0 1,0 0-1,1-1 0,-1 0 0,1 0 0,7-3 0,8-4 26,-1 0 0,1-2 1,-1-1-1,-1 0 0,0-1 0,22-19 0,10-16-150,-40 38 13,3-2-127,-13 12 192,0 0 0,-1 0-1,1-1 1,0 1 0,0 0 0,-1 0 0,1 0 0,-1-1 0,1 1 0,-1 0 0,1 0 0,-1 0 0,1 0 0,-1 0 0,0 0 0,1 2 0,-1-2-1,2 4-18,-1 1 0,0 0 0,0 0 0,0 12-1,-1-11 20,0 1-1,1-1 0,2 8 0,1 9 57,-3-17-36,1-1 0,-1 1 0,1-1 1,0 1-1,0-1 0,4 8 0,-5-13 0,0 0-1,0 0 0,0 1 0,0-1 0,0 0 0,0 0 1,0 0-1,1 0 0,-1 0 0,0 0 0,0-1 0,1 1 1,-1 0-1,1-1 0,-1 1 0,1-1 0,-1 1 0,1-1 1,-1 0-1,1 1 0,-1-1 0,1 0 0,-1 0 0,1 0 0,-1 0 1,1-1-1,0 1 0,-1 0 0,1-1 0,-1 1 0,3-2 1,2 0-13,0-1 0,0-1 0,-1 1 0,1-1 0,-1 0 0,0 0 0,9-10 1,7-5-21,39-33 250,-60 51-236,1 1 0,-1 0 0,0 0 0,0 0 0,0 0 0,0 0 1,0-1-1,0 1 0,1 0 0,-1 0 0,0 0 0,0 0 0,0 0 0,0 0 0,1 0 0,-1 0 0,0 0 0,0 0 0,0 0 1,1 0-1,-1 0 0,0 0 0,0 0 0,0 0 0,1 0 0,-1 0 0,0 0 0,0 0 0,0 0 0,0 0 0,1 0 1,-1 0-1,0 0 0,0 0 0,0 0 0,0 0 0,1 0 0,-1 0 0,0 1 0,0-1 0,0 0 0,0 0 0,0 0 1,1 0-1,-1 1 0,3 12-232,-3 26-144,0-29 485,0-8-109,1 0 0,-1 0 0,1 0 0,-1 0 0,1 0 0,0 0 0,0 0 0,0-1 0,0 1 0,0 0 0,1 0 0,-1-1 0,0 1 0,1-1 0,-1 1 0,1-1 0,0 0 0,-1 0 0,1 0 0,0 1 0,0-1 0,0-1 0,-1 1 0,5 1 0,0 0 37,0 1 0,0-2 1,1 1-1,-1-1 1,1 0-1,9 1 0,-12-2-5,1-1-1,-1 1 0,1-1 0,-1 0 1,1-1-1,-1 1 0,0-1 0,0 1 1,1-1-1,-1 0 0,0-1 0,-1 1 1,1-1-1,5-4 0,-7 5-18,-1 1 0,1-1 0,-1 0 0,1 0 0,-1 1-1,1-1 1,-1 0 0,0 0 0,0 0 0,0-1 0,0 1 0,0 0 0,-1 0 0,1 0-1,-1-1 1,1 1 0,-1 0 0,0-1 0,0 1 0,0 0 0,0 0 0,0-1 0,0 1 0,-1 0-1,1-1 1,-1 1 0,0 0 0,1 0 0,-3-4 0,0 2-22,0-1 1,0 1-1,0 0 1,-1 1-1,1-1 1,-1 1-1,0-1 1,0 1-1,0 0 1,0 1-1,-1-1 1,1 1-1,-1 0 1,0 0-1,1 0 1,-1 0-1,0 1 1,0 0-1,0 0 1,0 0-1,0 1 1,-7 0-1,5-3-16,2 0-121,8 1 209,12-1 17,1-2-157,0 1 0,0 0-1,1 2 1,20-2 0,13-1 16,-37 2 67,-1 1 1,1 1-1,0 0 0,0 1 1,-1 0-1,26 4 0,-35-3-2,0 0-1,-1 0 1,1 1 0,0-1-1,-1 0 1,1 1-1,-1 0 1,1 0-1,-1-1 1,0 2 0,1-1-1,-1 0 1,0 0-1,-1 0 1,1 1-1,0-1 1,-1 1 0,1 0-1,1 4 1,-1-1 47,0 1 0,0 0 0,0 0 1,-1 0-1,0 1 0,0-1 0,-1 7 1,0-13 2,6-4 246,-2 2-276,-1-1 0,1 0 1,0 0-1,-1 0 1,1 0-1,-1-1 1,0 1-1,0-1 0,0 0 1,0 0-1,4-5 1,12-12-49,-15 16-15,0 1 1,0 0-1,1-1 0,-1 2 1,1-1-1,0 0 1,5-1-1,-9 4 39,1-1-1,0 1 1,-1 0-1,1-1 1,0 1 0,-1 0-1,1 0 1,0 0-1,-1 0 1,1 1-1,-1-1 1,1 0-1,0 1 1,-1-1-1,1 1 1,-1-1-1,1 1 1,-1 0-1,1 0 1,-1 0 0,0-1-1,1 2 1,-1-1-1,0 0 1,0 0-1,1 0 1,0 2-1,15 15-74,-13-14 117,0 0 0,0 0 0,0 0 0,-1 1 0,1-1 0,-1 1 0,0 0 0,4 9 1,-6-10 1755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6:5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37 7232,'-13'-14'3264,"13"11"-2848,0 0 1440,0-2-1920,5 5 32,0-4-224,-2 4 160,2-4 64,5 4 32,-10-4-448,4 8 256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6:55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22 175 6048,'-22'-15'2752,"36"-1"-2400,-6 4 672,7 4-640,12-12 608,4 5-544,32-10 192,9 10-384,22-7 0,1 11-160,-2 3 288,-6 4-192,11 1-2368,-7 3 1184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6:57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241 527 2560,'0'1'4122,"-65"-2"1206,53 2-5174,0 0 0,1 1-1,-1 0 1,1 1 0,0 0-1,0 1 1,0 0 0,0 1 0,0 0-1,-12 8 1,20-11-178,0 0 1,0 0 0,0 1-1,0-1 1,0 0-1,1 1 1,-1 0-1,1 0 1,0 0-1,0 0 1,0 0-1,0 0 1,1 0-1,-1 0 1,-1 5 0,3-7 19,0 0 1,-1 0 0,1 1 0,0-1 0,0 0 0,0 0 0,0 1-1,0-1 1,0 0 0,1 0 0,-1 0 0,0 1 0,0-1 0,1 0-1,-1 0 1,1 0 0,-1 0 0,2 2 0,-1-1 39,1-1 0,-1 0 0,1 0 0,-1 0 0,1 0 0,-1 0-1,1 0 1,-1 0 0,1 0 0,0 0 0,0-1 0,-1 1 0,1-1 0,0 1 0,0-1 0,2 0 0,2 1 110,0-1 0,0 0 0,-1-1 0,1 1-1,0-1 1,0 0 0,0 0 0,-1-1 0,12-4 0,-9 2 70,-1 0 1,1 0-1,-1 0 0,1-1 1,11-11-1,-17 14-164,0 0 1,0 0-1,0 0 0,0 0 1,-1 0-1,1-1 0,-1 1 0,1-1 1,-1 1-1,0-1 0,0 1 1,0-1-1,-1 0 0,1 1 1,0-1-1,-1 0 0,0 0 0,0 1 1,0-1-1,0 0 0,0 0 1,0 0-1,-1 1 0,0-5 0,-1 3-51,0-1 0,0 1 0,0 0 1,0 0-1,-1 0 0,1 0 0,-1 0 0,0 1 0,0-1 0,0 1 0,-1 0 0,1 0 0,-1 0 0,-6-4 0,-1 4-82,10 3-5,0 0 0,-1 0-1,1 0 1,0-1-1,0 1 1,-1 0-1,1-1 1,0 1 0,0-1-1,0 1 1,0-1-1,0 0 1,-1 1-1,1-1 1,0 0-1,1 0 1,-1 0 0,-1-1-1,2 3 77,0-1 1,1 1-1,-1-1 0,1 1 1,-1-1-1,0 1 0,1-1 1,-1 0-1,1 1 0,-1-1 1,1 0-1,0 1 0,-1-1 0,1 0 1,-1 0-1,1 1 0,-1-1 1,1 0-1,0 0 0,-1 0 1,1 0-1,0 0 0,-1 0 1,1 0-1,-1 0 0,2 0 0,18-1 347,-9-2-191,0-1 1,0 0-1,0 0 1,-1-1-1,0 0 1,0-1-1,0 0 0,-1-1 1,0 0-1,0-1 1,0 1-1,9-13 1,16-24 128,-2-1 0,-2-2 0,-3-1 1,43-100-1,-59 126-310,1-7-58,-10 25 34,0 6-103,-2 15-33,-33 206-104,23-180 354,-2-2 1,-21 54-1,-44 78 122,59-134-141,-121 244 28,133-271-56,-25 40 422,29-48-343,-1 0 1,1-1 0,-1 1 0,0-1-1,-1 0 1,1 0 0,0 0-1,-1-1 1,0 1 0,-4 2-1,7-5-78,1 0-1,0 1 0,-1-1 1,1 0-1,-1 0 0,1 1 1,-1-1-1,1 0 1,-1 0-1,1 0 0,-1 0 1,1 0-1,-1 0 0,1 0 1,-1 1-1,1-2 0,-1 1 1,1 0-1,-1 0 0,1 0 1,-1 0-1,1 0 1,0 0-1,-1 0 0,1-1 1,-1 1-1,1 0 0,-1 0 1,1-1-1,0 1 0,-1 0 1,1-1-1,-1 1 0,1 0 1,0-1-1,-1 1 0,1 0 1,0-1-1,0 1 1,-1-1-1,1 1 0,0-1 1,0 1-1,0 0 0,-1-1 1,1 1-1,0-1 0,0 1 1,0-1-1,0 1 0,0-1 1,0 1-1,0-1 0,0 0 1,0-3-1,1 0 1,-1-1-1,1 1 0,1-7 1,2 1-20,0 0-1,0 0 1,1 1 0,0 0 0,0 0 0,1 0-1,0 0 1,1 1 0,0 0 0,0 1 0,1-1-1,0 2 1,0-1 0,1 1 0,10-6 0,4-2-12,1 2 0,1 1 0,0 1 0,44-12 0,94-11-601,-57 13-5375,-68 15 3407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01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12 910 3072,'-8'5'4515,"5"-3"-3651,6-1 1341,-1-2-2021,-1 1 0,0-1 0,0 0 0,1 0 0,-1 0 0,0 0 0,0 0 1,0 0-1,0 0 0,0 0 0,0-1 0,0 1 0,0-2 0,6-5 369,14-19 117,-1 0 0,-1-1-1,22-44 1,-25 43-581,72-139-20,2-3 347,-79 153-368,6-11 15,0-1 0,-2 0-1,21-63 1,-30 73-27,-4 12-42,1-1 0,-1 1 0,-1 0 0,1-1 0,-1-10 0,-1 19 1,0 0 0,1 0 0,-1 0-1,0-1 1,0 1 0,0 0 0,0 0 0,0-1-1,0 1 1,0 0 0,0 0 0,0-1 0,0 1 0,0 0-1,-1 0 1,1-1 0,0 1 0,0 0 0,0 0-1,0-1 1,0 1 0,0 0 0,-1 0 0,1 0 0,0-1-1,0 1 1,0 0 0,0 0 0,-1 0 0,1 0-1,0-1 1,0 1 0,0 0 0,-1 0 0,1 0-1,0 0 1,0 0 0,-1 0 0,1 0 0,0 0 0,0 0-1,-1 0 1,1 0 0,0 0 0,0 0 0,-1 0-1,1 0 1,0 0 0,0 0 0,-1 0 0,1 0 0,0 0-1,0 0 1,-1 0 0,1 0 0,0 0 0,0 1-1,0-1 1,-1 0 0,1 0 0,0 0 0,-15 12-200,12-9 224,-47 48-286,21-19 332,18-20-47,1 0 0,1 0 1,0 1-1,1 0 0,0 1 0,1 0 0,1 0 1,0 1-1,1 0 0,-7 29 0,3 9 42,-5 96-1,13-127-96,-1 5 80,2 1 0,1 0-1,7 45 1,-7-67 1,1 0 0,0 0-1,0 0 1,1-1 0,-1 1 0,1-1 0,0 0-1,1 0 1,7 9 0,-9-11 49,0-1 0,1 1 0,0-1 0,0 1 1,0-1-1,0 0 0,0 0 0,0 0 0,0 0 0,1-1 1,-1 1-1,1-1 0,-1 0 0,1 0 0,-1 0 0,8 1 0,-2-3-11,0 0 0,0 0 0,-1-1 0,1 0 0,0 0 0,-1-1-1,0 0 1,0-1 0,0 0 0,14-9 0,0-2-7,-1-1 0,26-26 0,-23 18-48,33-46 1,1-2 7,-48 60-104,-7 8 39,1 0 0,-1 0 0,1 0 0,0 1 0,0 0 1,5-4-1,-8 6 24,0 1 0,0-1 0,0 1 0,1-1 0,-1 1 0,0 0 0,0 0 0,0 0 0,0-1 0,1 1 0,-1 0 0,0 1 0,0-1 0,0 0 0,1 0 0,-1 0 0,0 1 0,0-1 0,0 0 1,0 1-1,0-1 0,0 1 0,0 0 0,0-1 0,0 1 0,0 0 0,0-1 0,0 1 0,0 0 0,0 0 0,1 2 0,4 4 16,-1 0-1,1 1 1,-1-1 0,-1 1 0,0 1-1,0-1 1,0 0 0,-1 1-1,0 0 1,1 9 0,-3-15 112,-10-4 401,6 0-498,0-1 1,1 1-1,-1-1 0,0 0 1,1 1-1,0-1 1,-1 0-1,1 0 0,0-1 1,0 1-1,-3-4 0,3 2-16,-1 1 1,0 0-1,0 0 0,0 0 0,0 0 0,-7-4 0,7 5-32,1 1 1,-1-1-1,0 1 1,0 0-1,0 0 1,0 0-1,0 1 0,0-1 1,0 1-1,0 0 1,0-1-1,0 1 0,0 0 1,0 1-1,0-1 1,0 1-1,0-1 0,0 1 1,-3 1-1,1 0-3,1 1 0,0-1 1,0 1-1,0-1 0,1 1 0,-1 0 0,1 0 0,-1 1 0,1-1 0,0 1 0,-4 6 0,2-2-12,0 1 0,0 0-1,1 0 1,0 0 0,0 0-1,1 1 1,1-1 0,-1 1-1,0 13 1,2-18 43,1 0 0,0 0 1,0 0-1,0 0 0,1 0 1,0 0-1,0 0 0,0 0 1,1 0-1,-1-1 0,1 1 1,0 0-1,0-1 0,1 0 0,-1 1 1,1-1-1,0 0 0,0 0 1,7 5-1,-7-5 41,1-1-1,0 0 1,0 0-1,0 0 1,0 0-1,1-1 1,-1 1-1,7 1 1,-9-3-24,1-1 1,-1 0-1,0 1 1,0-1-1,0 0 1,0-1-1,0 1 1,0 0 0,0 0-1,0-1 1,0 1-1,0-1 1,0 0-1,0 0 1,0 1-1,0-1 1,-1-1-1,1 1 1,0 0-1,0 0 1,-1 0 0,2-3-1,5-3 49,-1-1 0,0 0 0,0 0 0,-1-1 0,10-18-1,19-51-2,-17 35-129,-4 7 41,-11 27 11,0-1 1,1 1-1,0 0 0,9-14 0,-12 23 6,-1-1 0,0 1 0,0-1-1,0 1 1,1 0 0,-1-1 0,0 1 0,0-1 0,1 1-1,-1 0 1,0-1 0,1 1 0,-1 0 0,0-1 0,1 1-1,-1 0 1,1 0 0,-1-1 0,0 1 0,1 0-1,-1 0 1,1 0 0,-1 0 0,1-1 0,-1 1 0,1 0-1,-1 0 1,1 0 0,-1 0 0,1 0 0,-1 0 0,0 0-1,1 0 1,-1 1 0,1-1 0,-1 0 0,1 0 0,-1 0-1,1 0 1,-1 1 0,0-1 0,1 0 0,-1 0 0,1 1-1,-1-1 1,0 0 0,1 0 0,-1 1 0,0-1 0,1 1-1,-1-1 1,0 0 0,0 1 0,1 0 0,2 4-37,-1 0 0,0 0 0,0 0 0,1 6 1,0-2-9,27 84-24,-11-31 74,-18-57 23,1-1 0,0 1-1,0 0 1,0-1 0,0 0 0,1 1-1,0-1 1,3 4 0,-5-7 6,0 0 1,0 0 0,0 0-1,1 0 1,-1-1 0,0 1-1,1 0 1,-1-1 0,0 1-1,1-1 1,-1 1 0,1-1-1,-1 1 1,1-1 0,-1 0 0,1 0-1,-1 0 1,1 0 0,-1 0-1,1 0 1,-1 0 0,1-1-1,-1 1 1,1 0 0,-1-1-1,1 1 1,1-2 0,15-7-37,-1-1 0,-1-1 0,0 0 0,0-1 0,26-26 0,25-20-72,-65 57 60,1-1 0,-1 1 0,0-1 1,1 1-1,-1 0 0,1 0 0,-1 0 0,1 0 0,0 0 0,-1 1 1,5-1-1,-6 1 16,0 0 0,0 0 0,0 0 0,1 0 0,-1 0 0,0 1 0,0-1 0,0 1 0,0-1 0,0 0 0,0 1 0,0-1 0,0 1 0,0 0 0,0-1 0,-1 1 0,1 0 0,0 0 0,0 0 0,-1-1 0,1 1 0,0 0 0,-1 0 0,1 0 0,-1 0 0,1 0 0,-1 0 0,1 0 0,-1 0 0,0 0 0,1 0 0,-1 2 0,3 17-43,0 1-1,-1 0 0,-2 29 1,0-44 84,0-6-19,0 1 0,0 0 0,0 0 0,0 0 0,0-1 0,0 1 0,0 0-1,0 0 1,1 0 0,-1-1 0,0 1 0,0 0 0,1 0 0,-1-1 0,0 1 0,1 0 0,-1 0 0,1-1 0,-1 1 0,1 0 0,-1-1 0,1 1 0,-1-1 0,2 2 0,-1-2-7,0 0-1,0 0 1,0 0-1,0 1 1,0-1-1,0 0 1,0-1-1,0 1 1,0 0 0,0 0-1,0 0 1,0 0-1,0-1 1,0 1-1,0-1 1,2 0-1,2-2 5,1-1-1,-1 1 0,0-1 1,0 0-1,6-6 0,-6 4-55,30-28 12,-32 31-11,0 0 0,1 0 1,0 1-1,0-1 0,-1 1 1,1 0-1,0 0 0,7-1 1,-10 2 29,0 1 1,0 0 0,0 0 0,0 0 0,0 0-1,0 0 1,0 0 0,0 0 0,0 1-1,0-1 1,0 0 0,0 0 0,0 1-1,0-1 1,0 1 0,0-1 0,0 1-1,-1-1 1,1 1 0,0-1 0,0 1 0,-1 0-1,1-1 1,0 1 0,-1 0 0,1 0-1,0 0 1,-1-1 0,1 1 0,-1 0-1,0 0 1,1 0 0,-1 0 0,1 1 0,1 5 18,0 0 1,-1-1 0,2 14 0,-2-10-12,-1-7-4,1 5 8,0 1-1,1-1 1,0 0-1,1 1 1,4 10-1,-6-17 4,0 0 0,0-1 0,0 1 0,0-1 0,0 1 0,0-1 0,1 1 0,-1-1 0,0 0 0,1 0 0,-1 0 0,1 1 0,0-1 0,-1-1 0,1 1 0,0 0 0,0 0 0,-1-1 0,1 1 0,0-1 0,0 1 0,0-1 0,0 0 0,-1 0 0,1 0 0,0 0 0,0 0 0,0 0 0,0 0 0,2-1 0,11-3 34,1 0 0,-1-1 0,0 0 0,-1-1 0,26-15 0,63-48 188,-101 67-221,21-15 83,27-26-1,-44 38-99,0-1 1,-1 0-1,0 0 0,0-1 1,0 0-1,-1 1 1,0-2-1,-1 1 0,5-10 1,-8 17 6,0 0 1,0 0 0,0 0-1,0 0 1,0-1 0,0 1-1,0 0 1,0 0 0,0 0-1,0 0 1,0 0 0,0 0-1,0 0 1,0-1 0,0 1-1,0 0 1,0 0 0,0 0-1,0 0 1,0 0 0,0 0-1,0 0 1,0 0 0,0-1-1,-1 1 1,1 0 0,0 0-1,0 0 1,0 0 0,0 0-1,0 0 1,0 0 0,0 0-1,0 0 1,0 0 0,0 0-1,0 0 1,-1-1 0,1 1-1,0 0 1,0 0 0,0 0-1,0 0 1,0 0 0,0 0-1,0 0 1,-1 0 0,1 0-1,0 0 1,0 0 0,0 0-1,0 0 1,0 0 0,0 0-1,0 0 1,-1 0 0,1 1-1,0-1 1,0 0 0,0 0-1,0 0 1,0 0 0,0 0-1,-4 1-14,1 1 0,-1-1-1,1 1 1,-1 0-1,1-1 1,0 2 0,-5 3-1,-24 23-71,24-21 57,-49 52-89,49-50 112,1 0 0,-1 0 0,2 1 0,-9 17 0,14-26 11,0-1-1,1 0 1,-1 1 0,1-1 0,0 1 0,-1-1 0,1 0 0,0 1-1,0-1 1,0 1 0,0-1 0,0 1 0,0-1 0,0 0 0,1 1 0,-1-1-1,0 1 1,1-1 0,-1 0 0,1 1 0,0-1 0,-1 0 0,1 1-1,0-1 1,0 0 0,0 0 0,0 0 0,0 0 0,0 0 0,0 0-1,0 0 1,0 0 0,2 1 0,0-1 36,0 1 0,-1-1 0,1 0 0,0 0 0,0 0 0,0 0 0,0 0 0,0-1 0,1 0 0,-1 1 0,0-1-1,0 0 1,0 0 0,5-1 0,-1-1 9,1-1 0,-1 1 0,1-1 0,-1 0 1,0-1-1,0 0 0,-1 0 0,1 0 0,6-7 0,6-6-65,24-28 0,-31 32 75,-4 3-170,-4 4 71,-6 14-87,-86 175 138,10-20-315,28-56 384,24-59-14,23-43 3,0 0 0,-1 0 0,0 0 0,0-1 0,0 0 0,-7 7 0,10-11-63,1 1 0,-1-1 0,1 0 0,-1 1-1,1-1 1,-1 0 0,0 0 0,1 1 0,-1-1 0,1 0-1,-1 0 1,0 0 0,1 0 0,-1 0 0,0 0-1,1 0 1,-1 0 0,0 0 0,1 0 0,-1 0 0,1 0-1,-1 0 1,0-1 0,1 1 0,-1 0 0,1 0-1,-1-1 1,1 1 0,-1 0 0,1-1 0,-1 1 0,1 0-1,-1-1 1,1 1 0,-1-2 0,-2-1 8,0-1 1,1 1 0,0-1-1,-4-7 1,1-2-24,0 1-1,1-1 1,0 1 0,1-1-1,0 0 1,1-1 0,1 1-1,0 0 1,1 0 0,0-1-1,4-24 1,-3 33-1,1 0 0,0-1 0,0 1 0,0 0 0,1 0 0,0 0 1,0 1-1,0-1 0,0 1 0,1-1 0,0 1 0,-1 0 0,2 0 0,-1 1 0,0-1 0,1 1 0,0 0 0,9-5 0,5 0-8,0 0 0,1 2 0,33-8 0,45-2-22,-8 3 43,-76 10-3,0-1 0,-1 0-1,1-1 1,16-9 0,-19 9 22,-1-1 1,0 0-1,-1-1 0,1 0 0,-1 0 0,0-1 0,-1 0 0,0-1 0,0 1 1,-1-2-1,0 1 0,-1-1 0,0 0 0,0 0 0,-1-1 0,-1 0 1,1 0-1,-2 0 0,5-21 0,-5 14-30,-1 1-1,-1 0 1,0 0-1,-1-1 1,-1 1 0,-4-23-1,5 39 2,0 0-1,-1 0 1,1 0-1,0 0 1,-1 0 0,1 0-1,0 0 1,-1 0-1,1 0 1,-1 0-1,0 0 1,1 0-1,-1 0 1,0 0 0,1 1-1,-1-1 1,0 0-1,0 1 1,0-1-1,0 0 1,1 1-1,-1-1 1,-1 0 0,1 1 0,0 0 0,0 0 0,0 0 1,1 0-1,-1 0 0,0 1 1,0-1-1,0 0 0,1 0 0,-1 0 1,0 1-1,0-1 0,1 0 1,-1 1-1,0-1 0,1 0 0,-1 1 1,0-1-1,1 1 0,-1 0 1,1-1-1,-1 1 0,1-1 1,-1 1-1,1 0 0,-1-1 0,1 1 1,-1 1-1,-9 19-66,-15 41-1,21-50 82,-1 2-21,1 1-1,1-1 1,0 1-1,1 0 0,1 0 1,0 0-1,1 0 1,1-1-1,0 1 1,4 17-1,-4-29 35,0-1 0,-1 1 0,2 0 0,-1 0 0,0 0 1,0-1-1,1 1 0,0 0 0,-1-1 0,3 3 0,-3-4-7,0 0-1,0-1 1,0 1 0,0 0 0,0 0-1,0-1 1,0 1 0,0-1-1,0 1 1,0-1 0,0 1-1,0-1 1,1 0 0,-1 1-1,0-1 1,0 0 0,0 0 0,1 0-1,-1 0 1,0 0 0,0 0-1,1 0 1,-1-1 0,0 1-1,0 0 1,0 0 0,0-1 0,2 0-1,6-4 67,1 0 0,-1-1 0,10-8 0,11-7-106,7-1-67,1 1 1,43-18-1,-78 38 90,0 0-1,0 0 0,1 0 1,-1 0-1,0 1 1,0-1-1,1 1 0,-1 0 1,0-1-1,1 2 1,-1-1-1,0 0 0,0 1 1,1-1-1,-1 1 1,0 0-1,0 0 0,0 0 1,0 1-1,0-1 1,0 1-1,0 0 0,0 0 1,-1-1-1,1 2 0,-1-1 1,1 0-1,-1 1 1,0-1-1,0 1 0,0-1 1,0 1-1,2 4 1,14 38 147,-18-45-138,0 1 1,1-1 0,-1 1-1,0-1 1,0 1 0,0-1-1,1 1 1,-1-1 0,0 0-1,1 1 1,-1-1 0,0 1-1,1-1 1,-1 0 0,1 1-1,-1-1 1,1 0 0,-1 0-1,0 1 1,1-1 0,-1 0-1,1 0 1,-1 0 0,1 1-1,-1-1 1,1 0 0,-1 0-1,1 0 1,0 0 0,-1 0-1,1 0 1,-1 0 0,1 0-1,-1 0 1,1 0 0,0-1-1,19-9 116,-16 7-64,15-11 9,-1-2 0,0 0 1,-1 0-1,26-35 0,-24 29-211,-19 22 130,1 1 0,-1-1 0,0 1 0,1-1 0,-1 1 0,1-1 0,-1 1-1,0-1 1,0 1 0,1-1 0,-1 1 0,0 0 0,0-1 0,0 1 0,1-1 0,-1 1-1,0 0 1,0-1 0,0 1 0,0 0 0,0-1 0,-1 2 0,6 30-102,-4-18 124,1-4 31,-1 3-59,7 23 0,-7-32 24,0-1 0,0 1 0,1-1 0,-1 1 0,1-1 0,0 0 0,0 0 0,0 0 0,0 0 0,6 5 0,-7-7 12,0-1-1,1 1 1,-1-1 0,0 0 0,0 1-1,0-1 1,1 0 0,-1 0 0,0 0-1,0 0 1,1 0 0,-1 0 0,0 0-1,0-1 1,1 1 0,-1 0 0,0-1-1,0 1 1,1-1 0,1 0 48,-1 0-42,1 0 0,0-1 1,-1 1-1,1 0 0,-1-1 1,0 0-1,1 0 0,-1 1 1,0-1-1,0 0 0,0-1 1,0 1-1,-1 0 0,1-1 1,2-3-1,1-6-12,0 1 0,5-18-1,-3 10 10,51-150-14,-38 118 1,44-78-1,-24 58 93,-4-2-1,32-88 1,-65 155-136,-2 3 11,0 0-1,0 0 1,0 0 0,-1 0 0,1 0-1,0-5 1,-29 70-325,18-36 339,1 0 0,2 0 0,0 0 0,2 1 0,0 0 0,2 0 0,1 0 0,2 34 0,3-13 83,2-1 0,3 1 0,21 77 0,12-14-2708,-36-95-2204,-2-12 2965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01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 7136,'-3'-12'2309,"4"11"-2225,-1 1 0,1-1 0,-1 1 1,1 0-1,-1 0 0,1-1 0,0 1 0,-1 0 0,1 0 1,-1 0-1,1 0 0,0 0 0,-1 0 0,1 0 0,0 0 0,-1 0 1,2 0-1,114 6 4512,-30 0-3907,-42-4-943,137 3 1284,-63-4-6046,-110 0 499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0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12 122 5472,'0'0'117,"-1"0"-1,1 0 1,-1 0 0,1 0-1,-1 0 1,1-1 0,-1 1-1,1 0 1,-1 0 0,1 0-1,-1-1 1,1 1 0,0 0-1,-1 0 1,1-1 0,-1 1-1,1 0 1,0-1 0,-1 1-1,1 0 1,0-1 0,-1 1-1,1-1 1,0 1 0,0-1-1,0 1 1,-1-1 0,1 1-1,0 0 1,0-1 0,0 1-1,0-1 1,0 1 0,0-1-1,1-1 176,0 1 0,0-1-1,0 1 1,0 0 0,0 0-1,0 0 1,1-1 0,-1 1-1,0 1 1,1-1 0,1-1 0,19-10 273,1 1 0,0 0 0,0 2 0,1 1 0,0 1 0,0 1 0,36-4 0,177-6-338,-236 16-217,139-5-1770,-71 5 651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03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2 965 4576,'-2'2'4641,"13"-6"-2564,19-12-331,-15 6-1255,-1-1 1,0 0-1,0-1 1,-2-1-1,16-19 1,101-165 797,-97 144-1005,0 0-106,-2-1 0,-3-2-1,-3-1 1,-2-1 0,29-119 0,-42 140-208,-5 23 31,-1 0-1,0 0 1,-1 0-1,-1 0 1,0-19-1,-1 32-18,0 1 0,0-1 0,0 1 0,0-1 0,0 0 0,0 1 0,0-1 0,0 0 0,0 1 0,0-1 0,-1 1 0,1-1 0,0 1 0,0-1 0,-1 0 0,1 1 0,0-1 0,-1 1-1,1-1 1,-1 0 0,-4 9-365,-4 23 126,-15 72 32,-25 124-46,34-104 381,-1 193-1,16-305-67,2 45 207,-1-51-121,-1 0 0,1 0-1,1 0 1,-1 0 0,1-1-1,-1 1 1,1 0-1,4 6 1,-5-10-104,-1 0 0,1-1 0,-1 1 0,1 0 0,-1-1 0,1 1 0,0-1 0,-1 1 0,1-1 0,0 1 0,-1-1 0,1 1 0,0-1 0,-1 0 1,1 1-1,0-1 0,0 0 0,0 0 0,-1 1 0,1-1 0,0 0 0,0 0 0,1 0 0,-1 0 12,1-1 0,0 1 0,0-1 0,-1 1-1,1-1 1,0 0 0,-1 1 0,1-1 0,-1 0 0,3-1 0,2-3 80,1-1-1,-1 0 1,9-10 0,2-6-85,-1-1 0,-2-1 0,0 0 0,-1-1 0,10-28 0,10-18-191,-36 79 77,1 0 0,1 0 0,0 1 0,0-1 0,1 12 0,-1-2 36,2 1 0,3 21-1,-2-32 41,0 0-1,0-1 1,1 1-1,0-1 1,0 0-1,0 0 1,1 0-1,5 7 1,-5-9 31,-1-1-1,1 1 1,0-1 0,1 0 0,-1 0 0,0 0 0,1-1 0,0 1-1,0-1 1,0 0 0,8 3 0,-11-6 9,-1 1 0,1-1-1,-1 1 1,0-1 0,1 1-1,-1-1 1,1 0 0,-1 1 0,1-1-1,0 0 1,-1 0 0,1 0-1,-1-1 1,1 1 0,-1 0 0,1 0-1,-1-1 1,1 1 0,-1-1 0,0 1-1,1-1 1,-1 0 0,0 0-1,1 1 1,-1-1 0,0 0 0,0 0-1,0 0 1,1 0 0,-1-1-1,-1 1 1,1 0 0,0 0 0,0 0-1,0-1 1,0 1 0,-1-1-1,1 1 1,-1 0 0,1-3 0,1-2-9,-1 0 0,0 0 0,0 0 0,0 0-1,-1 0 1,0 0 0,0 0 0,-1-7 0,-1 2-14,-1 0-1,0 1 0,-1-1 1,0 1-1,-9-18 0,-30-42-96,35 59 6,-10-12-87,17 23 155,0-1 1,1 0 0,-1 0 0,0 1-1,0-1 1,0 1 0,0-1-1,0 1 1,0-1 0,0 1 0,0 0-1,0-1 1,0 1 0,0 0-1,0 0 1,0 0 0,0 0 0,0 0-1,0 0 1,-3 0 0,4 0 5,0 0 0,-1 0 1,1 0-1,0 0 0,0 0 0,-1 0 1,1 0-1,0 1 0,-1-1 0,1 0 1,0 0-1,0 0 0,-1 0 1,1 1-1,0-1 0,0 0 0,0 0 1,-1 0-1,1 1 0,0-1 1,0 0-1,0 0 0,0 1 0,-1-1 1,1 0-1,0 0 0,0 1 0,0-1 1,0 0-1,0 1 0,0-1 1,0 0-1,0 1 0,5 10-101,13 7 141,-8-12-6,0 1 1,0-1 0,0-1 0,0 0 0,13 4-1,59 16 218,-43-14-139,-20-5-57,136 33 179,-149-38-136,1 0-1,-1 0 0,1-1 0,7-1 1,-13 1-196,1 0 0,-1 0 1,1 0-1,-1 0 1,1-1-1,-1 1 1,1-1-1,-1 1 0,1-1 1,-1 1-1,0-1 1,1 0-1,-1 0 0,0 0 1,0 0-1,0 0 1,0 0-1,0 0 1,0 0-1,0 0 0,0 0 1,0 0-1,0-1 1,1-1-1,0-14-2861,1-1 912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0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7648,'0'0'3456,"40"0"-3008,-3 0 896,-1 0-832,18-3 704,4 3-704,18-8-32,-4 0-320,27-4 192,1 7-224,6-7-1728,-6 4 864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07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265 285 3392,'1'-2'420,"0"-1"1,0 1-1,0-1 0,0 1 1,0-1-1,1 1 1,-1 0-1,1 0 0,0-1 1,3-2-1,5-9 1174,-1 3-14,-9 11-1505,1-1 0,-1 1 0,0 0 1,1-1-1,-1 1 0,0 0 0,1-1 0,-1 1 1,0-1-1,0 1 0,1-1 0,-1 1 0,0-1 0,0 1 1,0-1-1,1 1 0,-1-1 0,0 0 0,0 1-54,0 0-1,0 0 0,-1 0 0,1 0 1,0-1-1,0 1 0,0 0 0,0 0 0,0 0 1,0 0-1,0 0 0,-1 0 0,1 0 1,0 0-1,0 0 0,0 0 0,0 0 1,0 0-1,0 0 0,-1 0 0,1 0 1,0 0-1,0 0 0,0 0 0,0 0 1,0 0-1,0 0 0,-1 0 0,1 0 1,0 0-1,0 0 0,0 0 0,0 0 1,0 0-1,0 0 0,0 0 0,-1 1 1,1-1-1,0 0 0,0 0 0,0 0 1,0 0-1,0 0 0,0 0 0,0 0 1,0 0-1,0 1 0,0-1 0,0 0 1,0 0-1,-1 0 0,-4 5 181,-39 33 1247,-46 43 21,75-67-1253,1 2 0,1 0 0,-21 33 0,-41 93 440,73-134-587,-1 0 0,2-1 1,-1 1-1,1 0 0,0 0 1,0 0-1,1-1 0,2 15 1,-2-20-43,0-1-1,0 0 1,0 0 0,0 0 0,0 0 0,1 1-1,-1-1 1,0 0 0,1 0 0,-1 0-1,1 0 1,-1 0 0,1 0 0,0 0 0,-1 0-1,1 0 1,0 0 0,0 0 0,0-1 0,0 1-1,-1 0 1,1 0 0,0-1 0,0 1 0,0-1-1,1 1 1,-1-1 0,0 1 0,0-1 0,0 0-1,0 1 1,0-1 0,0 0 0,1 0-1,-1 0 1,0 0 0,0 0 0,0 0 0,1 0-1,-1 0 1,1-1 0,6 0 66,-1 0 1,1-1-1,-1 0 0,0 0 0,0-1 1,9-4-1,43-26 190,-55 31-264,48-32 94,-1-2 0,-1-3 1,65-65-1,-108 96-52,6-5-260,-9 14 13,-4 8-13,-3 4 144,1 0-1,1 1 1,0-1-1,0 1 1,2-1 0,3 22-1,-4-30 84,1 0-1,0 0 1,1-1 0,-1 1-1,1 0 1,0-1-1,0 1 1,1-1 0,-1 1-1,1-1 1,0 0 0,0 0-1,1 0 1,-1-1 0,1 1-1,0-1 1,-1 0-1,1 0 1,1 0 0,8 4-1,-11-6 7,0 0-1,0-1 1,0 1-1,0-1 1,1 0-1,-1 1 1,0-1-1,0 0 1,0-1-1,1 1 1,-1 0-1,0 0 1,0-1-1,0 0 1,0 1-1,0-1 1,0 0-1,0 0 1,0 0-1,3-2 1,0 0 40,0-1-1,-1 0 1,1 0 0,0 0 0,5-8 0,-1 0-37,-1 0 0,0 0 0,-1-1 1,0 0-1,-1-1 0,-1 0 0,7-25 0,13-104-24,-22 117 24,-2 13-30,0-1 1,-1 0 0,-3-19-1,1-9-155,3 26 84,-1 14 68,0 0 1,0-1-1,0 1 1,0 0-1,0-1 0,0 1 1,0 0-1,-1-1 1,1 1-1,-3-4 0,3 6-6,0-1-1,0 1 1,0 0-1,0 0 0,0 0 1,0 0-1,0 0 0,0 0 1,0 0-1,0 0 1,0 0-1,0-1 0,0 1 1,-1 0-1,1 0 1,0 0-1,0 0 0,0 0 1,0 0-1,0-1 1,0 1-1,0 0 0,0 0 1,0 0-1,1 0 1,-1 0-1,0 0 0,0 0 1,0-1-1,0 1 0,0 0 1,0 0-1,0 0 1,0 0-1,0 0 0,0 0 1,0 0-1,0 0 1,0 0-1,0-1 0,1 1 1,-1 0-1,0 0 1,0 0-1,0 0 0,0 0 1,0 0-1,0 0 1,0 0-1,1 0 0,-1 0 1,0 0-1,0 0 1,0 0-1,0 0 0,0 0 1,0 0-1,0 0 0,1 0 1,-1 0-1,0 0 1,0 0-1,0 0 0,13 4-97,9 3 37,8-6 119,1-2 0,37-4 1,-58 4-82,271-44-13,-234 35 14,69-17 326,-114 24-132,-2 3-167,0 0 0,0 0 0,0 0 0,0 0-1,0 0 1,0 0 0,0 0 0,0 0 0,0 0 0,0 0-1,0 0 1,0 0 0,0 0 0,0 0 0,0 0 0,0 0-1,-1 0 1,1 0 0,0 0 0,0 0 0,0 0 0,0 0-1,0 0 1,0 0 0,0 0 0,0 0 0,0 0 0,0 0-1,0 0 1,0 0 0,0 0 0,0 0 0,0 0 0,0 0-1,0 0 1,0 0 0,0 0 0,0 0 0,0 0 0,0 0-1,0 0 1,0 0 0,0 0 0,0 0 0,0 0-1,0 0 1,0 0 0,-1 0 0,-20 4-19,-15 17 45,1 1 0,-39 33 1,-57 59 21,13 1-222,90-86 166,2 2-1,-25 37 1,49-64 19,-12 19 27,14-21-31,-1-1 0,1 0 1,-1 1-1,1-1 0,0 0 0,-1 1 1,1-1-1,0 1 0,0-1 0,0 0 1,0 1-1,0-1 0,0 1 0,1-1 1,-1 0-1,1 2 0,-1-2-5,0-1-1,0 1 1,1-1 0,-1 0-1,0 1 1,0-1 0,1 0-1,-1 1 1,0-1-1,0 0 1,1 1 0,-1-1-1,0 0 1,1 0-1,-1 0 1,1 1 0,-1-1-1,0 0 1,1 0-1,-1 0 1,1 0 0,-1 1-1,0-1 1,1 0-1,-1 0 1,1 0 0,0 0-1,13-3 120,-8 1-67,16-4 39,-1-1 0,0-1 0,0-1 0,36-21 0,-30 14 16,-1-2 0,44-39 0,-54 41-87,-1-1 0,0 0 0,21-33 1,26-60-164,-58 103 116,28-48-277,-46 123 43,13-65 252,-5 29-83,-3 48-1,9-70 101,0 0-1,0-1 0,1 1 0,0 0 0,1 0 0,0 0 0,1-1 0,0 1 0,5 12 0,-6-19 3,-1-1 1,0 1 0,1-1 0,0 0-1,-1 1 1,1-1 0,0 0-1,0 0 1,0 0 0,0-1 0,0 1-1,1 0 1,4 2 0,-6-4 13,1 1 0,0 0 0,0-1 0,0 0 0,0 1 0,0-1 0,0 0 0,0 0 0,0 0 0,-1 0 0,1 0 0,0-1 0,0 1 0,0-1 0,0 1 0,0-1 0,-1 0 0,1 1 0,0-1 0,0 0 0,1-2 0,4-2-26,0-2 0,-1 1 0,0-1 0,-1 0 0,1 0 0,-1-1-1,7-13 1,-8 13 38,58-110 125,20-30-241,-72 133 50,0 0-56,15-29 0,-20 35-23,-4 8-2,-3 18-41,1-10 136,0-4 2,-19 152-110,19-145 123,-1 21 9,1 0 1,2 0 0,6 48 0,-6-76 11,-1-1 0,1 1 1,-1-1-1,1 1 0,0 0 0,0-1 1,1 1-1,-1-1 0,0 0 0,1 1 1,-1-1-1,1 0 0,2 2 1,-3-3-12,0-1 0,0 1-1,0 0 1,0-1 0,1 1 0,-1-1 0,0 1 0,0-1 0,0 0 0,1 0 0,-1 1 0,0-1 0,1 0 0,-1 0 0,0 0 0,0-1 0,1 1 0,-1 0 0,0 0 0,0-1 0,1 1 0,-1 0 0,0-1 0,0 1 0,0-1 0,0 0 0,1 1 0,-1-1 0,1-1 0,5-4 17,0 0 0,0 0-1,-1 0 1,1-1 0,-2 0-1,1 0 1,6-12 0,31-63 130,-30 55-152,22-38-26,14-31 114,-16 31-401,-33 65 299,0-1 1,0 1-1,0 0 0,1 0 0,-1 0 0,0 0 0,0 0 1,0 0-1,0 0 0,1 0 0,-1 0 0,0 0 0,0-1 1,0 1-1,0 0 0,1 0 0,-1 0 0,0 0 0,0 0 0,0 0 1,0 0-1,1 1 0,-1-1 0,0 0 0,0 0 0,0 0 1,1 0-1,-1 0 0,0 0 0,0 0 0,0 0 0,0 0 1,0 0-1,1 1 0,-1-1 0,0 0 0,0 0 0,0 0 1,0 0-1,0 0 0,0 0 0,0 1 0,1-1 0,-1 0 1,0 0-1,0 0 0,0 1 0,6 8-45,13 28-145,31 54 266,-43-82-53,-1 1-1,2-1 1,-1 0 0,1-1-1,0 0 1,18 13 0,-25-20-14,1 0 1,0 0 0,-1 0 0,1-1 0,0 1 0,0 0 0,-1-1 0,1 0 0,0 1-1,0-1 1,0 0 0,0 0 0,-1 0 0,1 0 0,0 0 0,0 0 0,0 0-1,0-1 1,-1 1 0,1-1 0,0 1 0,0-1 0,-1 0 0,1 0 0,0 0 0,-1 0-1,1 0 1,-1 0 0,1 0 0,-1 0 0,0 0 0,3-4 0,3-3 50,0 0 0,-1-1 0,0 0 0,7-12 0,-11 17-54,9-16 53,12-30 1,-20 41-33,0 1-1,-1-1 1,0 0 0,0 0 0,-1-1-1,1-11 1,-2 20-31,0 0-1,0 0 0,0 0 0,0 0 1,0 0-1,-1 0 0,1 0 1,0 0-1,0 0 0,-1 0 1,1 0-1,0 0 0,-1 0 1,1 0-1,-1 0 0,0 1 1,1-1-1,-2-1 0,2 2 0,-1-1 1,1 1-1,-1 0 0,0-1 0,1 1 1,-1 0-1,0 0 0,0-1 0,1 1 1,-1 0-1,0 0 0,1 0 0,-1 0 1,0 0-1,0 0 0,1 0 0,-1 0 0,0 0 1,-1 1-1,0 0-14,-1 0 0,1 0 1,-1 0-1,1 0 0,0 1 0,-1-1 1,1 1-1,0-1 0,0 1 0,0 0 1,0 0-1,-2 3 0,-3 5 7,1 0 1,0 0-1,1 1 0,-7 19 0,-11 48-11,23-77 28,-2 10 10,0 0 0,0 0-1,1 0 1,1 0 0,-1 0-1,2 0 1,0 0 0,0 0-1,1 0 1,0 0 0,5 12-1,-5-17-2,0 0 0,1 0 1,0-1-1,0 1 0,0-1 0,0 1 0,1-1 0,0 0 0,0 0 0,1-1 0,-1 1 0,1-1 0,0 0 1,0 0-1,0-1 0,1 1 0,-1-1 0,1 0 0,0-1 0,0 1 0,6 1 0,-6-3 37,1 0 0,0 0 0,-1-1-1,1 0 1,-1 0 0,1 0 0,0-1 0,11-3-1,-6 1 75,1-1-1,-1 0 1,17-9-1,-28 13-286,1-1 1,-1 0-1,0 0 0,1 0 0,-1 0 1,0 0-1,1 0 0,-1 0 0,0-1 1,0 1-1,1-2 0,-1 3 2,8-7-1209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1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72 4160,'-5'-11'1856,"28"14"-1600,-1-6 704,4 3-576,51-9 608,9 6-544,35-14 96,0 9-288,14-7 320,-9 7-320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11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180 762 3328,'-2'0'143,"-6"-2"809,7 2-929,1 0-1,0 1 1,0-1 0,0 0-1,0 0 1,-1 0 0,1 0-1,0 0 1,0 0 0,0 0-1,0 1 1,0-1 0,-1 0 0,1 0-1,0 0 1,0 0 0,0 1-1,0-1 1,0 0 0,0 0-1,0 0 1,0 0 0,0 1 0,0-1-1,0 0 1,0 0 0,0 0-1,-1 1 1,1-1 0,1 0-1,-1 0 1,0 0 0,0 1 0,0-1 122,1 1 1,0-1-1,0 1 1,-1-1-1,1 1 1,0-1-1,0 1 1,0-1 0,0 0-1,-1 0 1,1 1-1,0-1 1,0 0-1,0 0 1,0 0-1,0 0 1,0 0 0,0 0-1,1-1 1,-2 1 121,5 0 31,-1 0-1,1-1 0,-1 0 1,0 0-1,0 0 1,1 0-1,-1-1 1,0 0-1,0 0 0,0 0 1,-1 0-1,1 0 1,0-1-1,-1 0 1,5-4-1,2-3 116,-1-1 0,0 0 0,11-17 0,69-138 1201,-26 43-1202,79-119 825,-136 231-1250,0 1-1,-1-1 0,0 0 0,-1-1 0,0 1 0,-1-1 0,0 0 1,-1 0-1,1-15 0,-3 26 12,0 0 1,0 0-1,0 0 0,0 0 1,0 0-1,0 1 1,0-1-1,-1 0 0,1 0 1,0 0-1,0 1 0,-1-1 1,1 0-1,-1 0 1,1 1-1,0-1 0,-1 0 1,1 0-1,-2 0 1,2 1-9,-1-1 0,0 1 0,1 0 0,-1 0 0,1-1 0,-1 1 0,0 0 0,1 0 0,-1 0 1,0 0-1,1 0 0,-1 0 0,1 0 0,-1 0 0,0 0 0,1 0 0,-1 0 0,0 1 0,0-1 1,-2 2-39,-1-1 1,1 1 0,0 0 0,0-1-1,0 2 1,0-1 0,-4 4 0,-1 3-3,0 1 0,0 0 0,1 1 0,-11 21 0,-17 47 22,16-22 156,-16 78 0,13-43-5,-73 221 10,-2-57 250,71-200-116,-3 0 0,-48 68 0,76-123-262,-6 10 181,0 0 0,-1-1 0,-1 0 0,1 0 0,-1-1 0,-16 12 0,24-20-153,0-1-1,1 1 1,-1 0-1,0-1 1,0 1 0,1-1-1,-1 0 1,0 1-1,0-1 1,0 0 0,0 1-1,0-1 1,0 0-1,1 0 1,-1 0 0,0 1-1,0-1 1,0 0-1,0-1 1,0 1 0,0 0-1,0 0 1,0 0-1,-1-1 1,1 0-12,1 1 0,-1-1 0,0 0 1,1 0-1,-1 0 0,1 1 0,-1-1 0,1 0 0,-1 0 0,1 0 1,-1 0-1,1 0 0,0 0 0,0 0 0,0 0 0,-1 0 0,1-2 1,0-6 23,1 1 0,-1-1 0,4-13 0,1 1-64,1 0 1,1 1-1,1-1 0,1 1 0,15-25 1,1 4-46,39-48 0,-23 40 58,2 3 0,2 1 0,2 2 0,2 2 0,2 3-1,69-41 1,44-31 161,-157 106-127,-6 3-29,0 0 1,0 0-1,0 0 0,0 0 1,0 1-1,0-1 1,0 0-1,0 1 1,0-1-1,1 1 1,-1-1-1,0 1 0,0 0 1,1-1-1,-1 1 1,0 0-1,1 0 1,-1 0-1,0 0 1,2 0-1,-3 0-1,0 1 1,1-1-1,-1 0 1,0 0-1,0 1 1,0-1-1,0 0 1,0 1-1,0-1 1,0 0-1,0 1 1,0-1-1,0 0 0,0 0 1,0 1-1,0-1 1,0 0-1,0 1 1,0-1-1,-1 0 1,1 0-1,0 1 1,0-1-1,0 0 1,0 0-1,0 1 0,-1-1 1,1 0-1,0 1 1,-9 12 13,8-11-10,-109 156-7,105-150 3,-1 0 18,0 0 0,-7 16 1,12-23 13,0 1 1,1 0-1,-1-1 1,0 1 0,1 0-1,-1 0 1,1-1-1,0 1 1,-1 0 0,1 0-1,0 0 1,0 0-1,0 0 1,1-1 0,-1 1-1,0 0 1,1 0-1,-1 0 1,1-1-1,-1 1 1,2 2 0,-1-3-7,1 1 0,-1-1 0,0 0 0,1 0 0,-1 0 1,1 0-1,-1 0 0,1 0 0,0 0 0,-1-1 0,1 1 0,0 0 1,0-1-1,-1 0 0,1 1 0,0-1 0,0 0 0,0 0 0,-1 0 1,4 0-1,3 0 40,0-1-1,0 0 1,11-3 0,6-3 10,-1-1 1,-1 0-1,0-2 0,42-24 0,-50 25-39,0-1 0,-1-1 0,0 0 0,-1-1 0,0 0 0,-1-1 0,19-27 0,-28 35-72,0 0-1,1 1 1,0-1 0,0 1-1,6-6 1,-12 25-70,-6 23 1,2-22 101,2 0 1,0 0 0,1 0 0,-2 32-1,5-47 19,0 0 0,0 0 0,0 1 1,0-1-1,0 0 0,0 0 0,0 1 0,1-1 0,-1 0 0,0 0 0,1 0 0,-1 0 0,1 1 0,-1-1 0,1 0 0,-1 0 0,1 0 0,0 0 0,0 0 0,-1 0 0,1 0 0,0-1 1,0 1-1,0 0 0,0 0 0,0-1 0,0 1 0,0 0 0,0-1 0,0 1 0,1-1 0,-1 0 0,0 1 0,0-1 0,0 0 0,0 1 0,1-1 0,-1 0 0,0 0 0,0 0 1,2 0-1,2-1 22,-1 0-1,1 0 1,0 0 0,-1 0 0,1-1 0,-1 1 0,0-1 0,0-1 0,6-2 0,37-30 180,-32 23-270,1 0 0,0 2 0,24-13 0,-36 21 53,-1 0-12,1 1-1,0-1 0,-1 1 0,1-1 1,0 1-1,6 0 0,-9 1 11,-1 0 0,1 0 1,0 0-1,-1 0 0,1 0 0,0 0 0,-1 0 0,1 0 1,0 1-1,-1-1 0,1 0 0,0 0 0,-1 1 1,1-1-1,-1 0 0,1 1 0,-1-1 0,2 1 0,-2 0 3,1 0-1,-1 0 0,1 0 1,-1 0-1,1 0 0,-1 1 1,1-1-1,-1 0 1,0 0-1,0 0 0,1 0 1,-1 0-1,0 1 0,0 1 1,-1 2-17,1-1 1,-1 1-1,0 0 1,0 0-1,-1 0 1,-3 8-1,-3 11 143,8-24-119,0 0-1,-1 1 1,1-1-1,0 0 1,0 1-1,0-1 1,0 0-1,0 1 1,0-1-1,0 0 1,0 1-1,0-1 1,1 0 0,-1 1-1,0-1 1,0 0-1,0 1 1,0-1-1,0 0 1,0 1-1,1-1 1,-1 0-1,0 0 1,0 1-1,0-1 1,1 0-1,-1 0 1,0 1-1,0-1 1,1 0-1,-1 0 1,0 0-1,1 0 1,-1 1-1,0-1 1,1 0-1,-1 0 1,0 0-1,1 0 1,-1 0-1,0 0 1,1 0 0,-1 0-1,0 0 1,1 0-1,-1 0 1,1 0-1,21-4 356,-15 3-386,17-5 70,-1-1 0,1-1 0,29-16 0,36-11-49,-82 33-20,0-1-3,-1 1 0,1 1 0,-1 0-1,12-2 1,-17 3 11,1 0 1,0 0-1,-1 1 1,1-1-1,0 0 1,-1 0-1,1 1 1,-1-1-1,1 1 1,-1 0-1,1-1 1,-1 1-1,1 0 1,-1 0-1,0 0 1,1 0-1,-1 0 1,0 0-1,0 0 1,0 0-1,0 0 1,0 1-1,0-1 0,1 2 1,27 49 99,-29-51-75,1 0 0,0 1 0,0-1 0,0 0 0,0 0 0,0 1 0,0-1 0,0 0 0,0 0 0,0 0 0,1 0 0,-1 0 0,0 0 0,1-1 0,-1 1 0,0 0 0,1-1 0,1 1 0,0 0 6,0-1 1,1 1-1,-1-1 1,0 0-1,0 0 1,0 0-1,0-1 1,6-1 0,3-1 35,0-1 0,0-1 0,17-10 0,-26 14-44,106-60 13,-15 9-106,-91 49 63,-3 4 24,0-1-1,0 0 1,0 0 0,0 0 0,0 0 0,0 0 0,0 0 0,0 0 0,0 0-1,0 0 1,0 0 0,0 0 0,0 0 0,0 0 0,0 0 0,0 0 0,0 0-1,0 0 1,0 0 0,0 0 0,0 0 0,0 0 0,0 0 0,0 0 0,0 0-1,0 1 1,0-1 0,0 0 0,0 0 0,0 0 0,0 0 0,1 0 0,-1 0-1,0 0 1,0 0 0,0 0 0,0 0 0,0 0 0,0 0 0,0 0 0,0 0-1,0 0 1,0 0 0,0 0 0,0 0 0,0 1 73,-1-1-70,0 0 0,1 1 1,-1-1-1,0 1 0,0 0 1,0-1-1,1 1 1,-1 0-1,0-1 0,1 1 1,-1 0-1,0 0 1,0 0-1,-8 9-6,-15 12-38,1 1 0,-30 36 0,49-53 48,0 1-1,0-1 1,1 1 0,-1 0 0,1 0-1,1 0 1,0 0 0,0 0-1,0 0 1,-1 12 0,3-18-4,0 0 0,0 0 0,0 1 0,0-1 0,1 0 0,-1 0 1,0 1-1,1-1 0,-1 0 0,0 0 0,1 0 0,-1 0 0,1 0 0,0 0 0,-1 0 0,1 0 1,0 0-1,0 0 0,0 0 0,-1 0 0,1 0 0,0 0 0,0-1 0,0 1 0,0 0 0,0-1 0,1 1 1,-1-1-1,0 1 0,0-1 0,0 0 0,0 1 0,1-1 0,-1 0 0,0 0 0,0 0 0,2 0 0,5 0 45,0 0 0,0-1-1,0 0 1,12-4 0,-18 5-60,233-77 298,-211 67-267,-1 0 0,0-1 1,27-18-1,-38 20 12,0 0 1,-1 0-1,0-1 0,-1-1 1,0 0-1,0 0 0,9-16 1,16-33 59,51-126 0,-35 69-44,-32 81-144,26-37 1,-3 6 91,-37 52-252,-7 11 54,-4 7-10,-3 5 191,1 1 0,0 0 0,1 1 0,0 0 0,0 0-1,1 0 1,-5 13 0,-1 6 13,-14 45-1,-48 268-56,74-338 77,-2 6 19,0-1 0,0 1 1,1 0-1,1 0 0,0 0 1,0 0-1,1 0 1,2 11-1,-2-20-25,-1 0 0,0 0 0,1 0 0,-1-1 0,0 1 0,1 0 0,-1 0 0,1 0 0,0 0 0,-1-1 0,1 1 0,0 0 0,-1 0 0,1-1 0,0 1 0,0-1 0,-1 1 0,1-1 0,0 1 0,0-1 0,0 1 0,0-1 0,0 0 0,0 1 0,0-1 0,0 0 0,0 0 0,0 0 0,0 0 0,0 0 0,0 0 0,0 0 0,0 0 0,0 0 0,0 0 0,0-1 0,0 1 0,1-1 0,4-1-6,-1 0 0,0 0-1,0-1 1,0 1 0,7-7-1,7-5 0,25-17 0,-30 22-5,-9 5 5,0 1-1,1-1 1,8-3-1,-13 7-10,1-1 0,-1 1 0,1-1 0,-1 1 0,1 0-1,-1-1 1,0 1 0,1 0 0,-1 0 0,1 0 0,-1 0 0,1 1 0,-1-1 0,1 0 0,-1 0 0,1 1 0,-1-1-1,0 1 1,1 0 0,1 0 0,-3 0 4,1 0-1,0 0 0,0 0 0,0 0 1,-1 0-1,1 0 0,0 0 1,-1 0-1,1 0 0,-1 0 1,0 0-1,1 0 0,-1 0 1,0 0-1,1 1 0,-1-1 0,0 0 1,0 0-1,0 3 0,-3 25 222,2-24-210,0-1-26,1-1 0,0 1-1,0-1 1,0 1 0,0-1-1,0 1 1,0-1 0,1 1-1,0-1 1,0 1 0,0-1-1,2 6 1,-1-7 36,-1-1 1,0 1-1,1 0 1,-1-1-1,1 1 0,0 0 1,-1-1-1,1 0 1,0 1-1,0-1 0,0 0 1,0 0-1,0 0 1,0 0-1,0-1 0,0 1 1,1-1-1,-1 1 1,0-1-1,0 0 0,4 1 1,16 0 17,0-1 1,0-1-1,0-1 0,0-1 1,0-1-1,-1-1 0,0 0 1,1-2-1,-2-1 0,1 0 1,-1-1-1,-1-2 0,0 0 1,0 0-1,23-21 0,-42 32-36,0-1 1,0 1-1,0 0 0,1 0 0,-1 0 0,0 0 0,0 0 1,0 0-1,0 0 0,0 0 0,0-1 0,0 1 0,0 0 1,0 0-1,0 0 0,0 0 0,0 0 0,0 0 0,1 0 1,-1 0-1,0 0 0,0 0 0,0 0 0,0 0 0,0 0 1,0-1-1,0 1 0,1 0 0,-1 0 0,0 0 0,0 0 1,0 0-1,0 0 0,0 0 0,0 0 0,0 0 0,1 0 1,-1 0-1,0 1 0,0-1 0,0 0 0,0 0 0,0 0 1,0 0-1,0 0 0,0 0 0,1 0 0,-1 0 0,0 0 1,0 0-1,0 0 0,0 0 0,0 0 0,0 0 0,0 1 1,0-1-1,0 0 0,0 0 0,0 0 0,0 0 0,0 0 1,1 0-1,-3 12-198,-7 13 91,6-19 142,0 0-39,0 0 0,1 0 1,-4 12-1,6-16 11,0 0 0,-1 0 0,1 0-1,0 0 1,0 0 0,0 0 0,1 1-1,-1-1 1,0 0 0,1 0 0,-1 0 0,1 0-1,0 0 1,0 0 0,0 0 0,1 2 0,0-1 2,-1-1 1,1 1 0,0-1 0,0 1 0,0-1 0,1 0 0,-1 0-1,0 0 1,1 0 0,4 2 0,-5-3 26,0 0-1,0-1 1,0 1 0,0-1-1,0 1 1,0-1 0,0 0-1,0 0 1,0 0 0,0 0-1,0 0 1,0 0 0,0-1-1,0 1 1,0-1 0,0 1 0,3-2-1,-3 1-14,0 0-1,-1-1 0,1 1 1,0 0-1,0-1 1,-1 1-1,1-1 1,-1 0-1,1 1 0,-1-1 1,0 0-1,0 0 1,0 0-1,2-4 0,9-29 106,-11 30-131,0-1 0,0 1-1,-1-1 1,0 1 0,1-1 0,-2 1-1,1-1 1,-1 1 0,-2-9 0,3 11 2,-1 1-1,0 0 1,0 0 0,0 0 0,0 0 0,0 1 0,0-1 0,0 0 0,-1 0 0,1 1 0,-1-1 0,1 0 0,-1 1 0,0 0 0,1-1 0,-1 1 0,0 0 0,0 0 0,0 0 0,0 0 0,0 0 0,0 1 0,0-1 0,0 0 0,-1 1 0,-2-1 0,-1 1-8,0-1 0,1 1 1,-1 0-1,0 1 1,1-1-1,-1 1 1,0 0-1,1 0 1,-1 1-1,-7 3 1,13-4 50,6-1-61,7-1-162,85-19 46,-68 12 128,55-5 1,-78 12-4,12 0-10,28 0 0,-41 2 17,0 0-1,-1-1 0,1 2 0,0-1 1,-1 1-1,1 0 0,-1 0 0,1 0 1,5 4-1,-9-4 15,1-1 1,-1 1 0,0-1-1,0 1 1,0 0-1,0 0 1,0 0-1,-1 0 1,1 0 0,-1 0-1,1 1 1,-1-1-1,0 0 1,0 1-1,0-1 1,1 4 0,-1-1-7,0-1-1,-1 1 1,0-1 0,0 1 0,0-1 0,-1 1 0,1-1 0,-3 9 0,2-13 17,1 1 1,0 0-1,0 0 0,-1-1 0,1 1 1,0 0-1,0 0 0,0-1 0,0 1 1,0 0-1,0 0 0,0-1 0,0 1 1,0 0-1,0 0 0,1-1 0,-1 1 1,0 0-1,1 0 0,-1-1 0,0 1 1,1 0-1,-1-1 0,0 1 0,1-1 1,0 2-1,0-2 2,0 1 1,1-1 0,-1 1-1,0-1 1,0 0 0,0 1-1,0-1 1,1 0 0,-1 0 0,0 0-1,0 0 1,0 0 0,1 0-1,-1 0 1,1-1 0,6-1-2,0 0 0,0-1 0,14-7 0,23-15-106,-25 13 178,22-9 1,-22 11-12,-16 8-127,1-1 0,0 1 1,0-1-1,0 1 0,0 1 0,0-1 1,0 1-1,0 0 0,1 0 0,8 0 1,-12 1 37,-1 1 0,0-1 0,0 0 1,0 1-1,0-1 0,0 1 0,0 0 1,0-1-1,0 1 0,0 0 0,-1 0 1,1-1-1,0 1 0,0 0 0,-1 0 1,1 0-1,0 0 0,-1 0 0,1 0 1,-1 0-1,1 0 0,-1 0 0,0 0 1,1 1-1,-1 0 0,2 5 73,-1 1-1,1 13 0,-2-12-56,7 39-210,-4-33 119,0 1-1,-1 15 1,-2-30-199,0 0 1,0-1-1,0 1 1,0-1-1,0 1 0,0 0 1,0-1-1,0 1 1,-1-1-1,1 1 0,0 0 1,0-1-1,-1 1 1,1-1-1,0 1 0,0-1 1,-1 1-1,1-1 1,-1 1-1,1-1 0,-1 1 1,4-1-1626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11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8544,'5'-9'3872,"30"1"-3360,-3 5 352,-1 3-576,14-5-32,0 10-160,5-5-96,-10 6 32,-9-1-608,-2-1 320,-13-4-4128,3 5 2432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1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8384,'5'-8'3808,"35"-7"-3328,13 1 1312,7 8-1088,43-14 480,0 0-673,36-8 33,-4 8-288,13-5-160,-17 13-64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15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397 100 2144,'0'-1'127,"0"0"0,1 0 0,-1-1 1,0 1-1,1 0 0,-1 0 0,1 0 0,0 0 0,-1 0 0,1-1 1,0 1-1,0 1 0,0-1 0,0 0 0,0 0 0,2-2 0,1-1 1061,-3 4-883,-1-1 0,1 0 0,-1 0 0,0 1 0,1-1 0,-1 0 0,0 0 0,1 0 0,-1 0 0,0 1 0,0-1 0,0-1 0,3-7 1639,-2 5-1444,0 1 0,0 0 0,0-1 0,-1 0 0,1 1 0,-1-1 0,0 1 0,0-1 0,-1-4 0,1-3 425,0 11-909,0-1 0,-1 1 0,1 0 0,0 0 0,0-1-1,0 1 1,0 0 0,-1 0 0,1-1 0,0 1-1,0 0 1,-1 0 0,1 0 0,0-1 0,0 1 0,-1 0-1,1 0 1,0 0 0,0 0 0,-1 0 0,1 0-1,0 0 1,-1 0 0,1 0 0,0-1 0,-1 1 0,1 0-1,0 0 1,-1 1 0,1-1 0,-11 0 192,8 1-210,-1 0 0,1 1 0,0-1 0,-1 1 0,1-1 0,0 1 0,0 0 0,0 0 0,-5 5 0,-23 25 118,-43 62 529,-66 113 1,131-194-593,-56 98 397,55-91-356,2 0 0,0 0 1,-10 40-1,16-53-8,1 0 0,0 1 0,0-1 0,0 1 0,1-1 0,1 13 0,-1-19-56,1 1-1,-1 0 0,0-1 1,1 1-1,-1-1 0,1 1 1,0-1-1,0 1 0,-1-1 1,1 0-1,0 1 0,0-1 1,0 0-1,0 1 0,1-1 1,-1 0-1,0 0 0,0 0 1,1 0-1,-1 0 0,1-1 1,-1 1-1,0 0 0,1-1 1,0 1-1,-1-1 0,1 1 1,-1-1-1,1 0 0,0 1 1,-1-1-1,1 0 0,-1 0 1,1 0-1,0 0 0,-1-1 1,3 1-1,45-7 193,67-19 1,-54 11-241,-18 5 7,61-12-138,-104 22-31,0-1-1,0 1 1,0 0 0,0 0 0,0-1 0,0 1 0,0-1 0,0 1 0,0-1 0,-1 1 0,1-1 0,0 0 0,1-1-1,5-6-4302,-5 5 1909,2-1 436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1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28 206 6304,'-22'-14'2032,"22"14"-1957,-1-1 0,1 1 1,0 0-1,-1 0 1,1 0-1,0 0 0,0-1 1,-1 1-1,1 0 0,0 0 1,0-1-1,-1 1 0,1 0 1,0 0-1,0-1 0,0 1 1,0 0-1,-1-1 0,1 1 1,0 0-1,0-1 1,0 1-1,0 0 0,0-1 1,0 1-1,0 0 0,0-1 1,0 1-1,0 0 0,0-1 1,0 1-1,0 0 0,0-1 1,0 1-1,0 0 1,1-1-1,-1 1 0,0 0 1,0-1-1,0 1 0,0 0 1,1 0-1,-1-1 0,0 1 1,0 0-1,0 0 0,1-1 1,-1 1-1,0 0 1,1 0-1,-1 0 0,0-1 1,0 1-1,1 0 0,-1 0 1,0 0-1,1 0 0,-1 0 1,1-1 16,23-13 1085,1 1-1,1 1 1,37-12-1,81-18-94,-140 41-1009,314-64 621,-314 64-707,4 0-169,1 0 0,-1 0 0,1 1 0,16 1 0,-24-1-52,0 0 0,1 1 0,-1-1 1,0 1-1,0-1 0,0 1 0,0 0 0,0-1 0,0 1 0,0 0 0,0 0 1,-1-1-1,1 1 0,0 0 0,0 0 0,-1 0 0,1 0 0,1 2 0,8 22-4078,-7-16 2668,3 4-2782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17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166 575 5408,'5'-1'10293,"-4"-5"-10311,0 1 1,1 0 0,-1 0-1,1 0 1,0 0-1,0 0 1,0 0-1,1 0 1,0 1-1,0-1 1,3-3-1,15-26 95,71-194 44,-48 112 611,13-13 793,-57 129-1527,0 0-1,0 0 1,0 0-1,0 0 1,1 0 0,-1 0-1,0 0 1,0-1-1,0 1 1,0 0 0,0 0-1,0 0 1,0 0-1,0 0 1,0 0 0,0 0-1,0-1 1,0 1-1,0 0 1,0 0 0,0 0-1,0 0 1,0 0-1,0 0 1,-1 0 0,1 0-1,0-1 1,0 1-1,0 0 1,0 0-1,0 0 1,0 0 0,0 0-1,0 0 1,0 0-1,0 0 1,0 0 0,0 0-1,-1 0 1,1-1-1,0 1 1,0 0 0,0 0-1,0 0 1,0 0-1,0 0 1,0 0 0,0 0-1,-1 0 1,1 0-1,0 0 1,0 0-1,0 0 1,0 0 0,0 0-1,-1 0 1,-6 2-149,4 0 142,0 1 0,0 0 0,-1 0 1,1-1-1,1 2 0,-1-1 0,0 0 0,1 1 0,0-1 0,-3 5 0,3-4 11,-19 32 134,-20 52-1,8-16 37,-113 198 1038,116-218-840,3 0 0,-38 103 0,61-137 341,4-17-701,0-1 0,0 0 0,0 0 1,0 0-1,0 0 0,0 0 0,0 0 0,0 0 0,1 1 1,-1-1-1,0 0 0,0 0 0,0 0 0,0 0 0,0 0 1,0 0-1,0 0 0,0 0 0,1 0 0,-1 0 0,0 0 1,0 0-1,0 1 0,0-1 0,0 0 0,0 0 0,1 0 1,-1 0-1,0 0 0,0 0 0,0 0 0,0 0 0,0 0 1,0 0-1,1 0 0,-1-1 0,0 1 0,0 0 0,0 0 1,0 0-1,0 0 0,0 0 0,1 0 0,-1 0 0,0 0 1,0 0-1,0 0 0,0 0 0,0 0 0,0-1 0,0 1 1,0 0-1,0 0 0,1 0 0,22-25 569,-11 12-615,2 0 47,1 0-1,1 1 1,1 1-1,-1 0 1,37-16 0,-22 13-79,1 2 1,55-13-1,-84 24 33,1 0 0,-1 1 0,0-1 0,1 1 0,-1 0 0,1 0 0,5 1 0,-7-1 28,-1 0 1,0 1-1,0-1 1,0 0-1,0 1 1,0-1-1,0 1 1,-1 0-1,1-1 1,0 1-1,0-1 1,0 1-1,0 0 1,-1 0-1,1 0 1,0-1-1,-1 1 1,1 0-1,0 0 1,-1 0-1,0 0 1,1 0-1,-1 0 1,1 0-1,-1 0 1,0 0-1,0 0 1,1 2-1,0 36 149,-2-29-164,1 0 1,1 0-1,0 0 0,3 15 1,-4-23 33,1 0 0,0 1 1,-1-1-1,1 0 1,0 0-1,1 0 0,-1 0 1,0 0-1,1 0 0,-1 0 1,1 0-1,-1 0 1,1-1-1,0 1 0,0 0 1,0-1-1,0 0 0,0 1 1,0-1-1,0 0 1,0 0-1,0 0 0,5 0 1,-1 1 22,0-2 1,0 1-1,1-1 1,-1 0-1,0 0 1,0-1-1,0 0 0,1 0 1,-1 0-1,0-1 1,0 0-1,8-4 1,9-4 58,36-24 0,-52 30-109,98-64 309,-93 57-333,-12 11-31,-4 4-35,-18 17-124,10-10 281,1-1 0,1 2 0,-11 13 0,16-17-20,-7 8 67,1 1 0,1 0 1,0 0-1,-13 34 0,23-49 72,8-15 410,-8 13-580,14-22 86,27-31 1,-41 52-97,1 1 0,-1-1 0,1 0 0,-1 1 0,1-1 0,-1 0 0,1 1 1,0-1-1,-1 1 0,1-1 0,0 1 0,-1-1 0,1 1 0,0 0 0,0-1 0,0 1 0,-1 0 0,1-1 0,0 1 0,0 0 1,0 0-1,0 0 0,0 0 0,-1 0 0,1 0 0,0 0 0,0 0 0,0 0 0,0 0 0,-1 1 0,1-1 0,0 0 0,0 1 1,0-1-1,-1 0 0,1 1 0,0-1 0,0 1 0,-1-1 0,1 1 0,1 0 0,1 4-6,0-1-1,0 1 0,0-1 1,0 1-1,3 8 0,0-1 37,-2-3-6,2 0 0,-1-1 0,1 0 0,0 0 0,1 0 0,10 10 1,-14-15-2,1 0 1,0 0 0,0 0 0,0-1-1,0 1 1,1-1 0,-1 0-1,1 0 1,-1-1 0,1 1 0,0-1-1,0 0 1,-1 0 0,1-1 0,9 1-1,-2-2 33,-1-1 1,0 0-1,0 0 0,0-1 0,0-1 1,-1 0-1,17-9 0,70-46 138,-64 38-92,-7 3-12,0-1 0,-1-1 0,42-42 0,-52 44-68,1-1-1,-2 0 1,-1-1 0,0-1 0,18-40-1,6-38-12,25-108 0,-58 192 0,-3 11-2,-1 3-2,1 0 0,-1 1 1,1-1-1,-1 0 0,0 0 0,1 0 0,-1 0 1,0 0-1,0 0 0,0 0 0,0 0 1,0 0-1,0 0 0,0 0 0,0 0 1,0 0-1,-1 0 0,1 0 0,0 0 0,-1 0 1,0-1-1,-1 8-44,-67 295-192,57-237 279,2 1-1,4-1 1,1 67 0,0-73-403,2-38-2291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1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9984,'49'-20'4512,"14"-2"-3936,-28 19 480,7-1-705,11-1 65,19 5-256,9 0-384,4 5 128,-12 2-2239,-10 1 1279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22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39 3552,'-11'-14'1147,"10"14"-1069,1-1 0,-1 1 0,1-1 0,0 1 1,-1-1-1,1 0 0,0 1 0,0-1 1,0 1-1,-1-1 0,1 0 0,0 1 1,0-1-1,0 1 0,0-1 0,0 0 1,0 1-1,0-1 0,0 0 0,0 1 1,0-1-1,0 1 0,1-1 0,-1 0 1,0 1-1,0-1 0,1 1 0,-1-1 0,0 1 1,1-1-1,-1 1 0,0-1 0,1 0 1,-1 1-8,1-1 0,-1 1-1,0 0 1,0 0 0,0-1 0,0 1 0,1 0 0,-1 0 0,0-1 0,0 1 0,0 0 0,1 0 0,-1 0 0,0-1-1,0 1 1,1 0 0,-1 0 0,0 0 0,0 0 0,1 0 0,-1 0 0,0 0 0,1-1 0,-1 1 0,0 0 0,0 0-1,1 0 1,-1 0 0,0 0 0,1 0 0,-1 0 0,0 0 0,0 1 0,1-1 0,-1 0 0,0 0 0,1 0 0,-1 0 0,0 0-1,1 0 1,-1 1 169,-2 1-106,-2 2-39,1 1 1,-1 0 0,1 0-1,0 0 1,1 0 0,-1 0-1,1 1 1,0-1 0,0 1-1,-1 7 1,-2 5 73,-62 233 1934,27-90-1283,22-96-428,-25 100 560,13-30-350,-32 137 710,61-267-1043,-1 0 0,1 0 0,-1 0 0,0 0 0,0-1 0,-5 9 0,16-48 381,16-60-477,11-35-136,-30 113-67,1 1 0,0 0 1,1 1-1,1 0 1,19-25-1,-18 27-11,1 1 0,0 0 0,1 1 0,1 0 0,17-12 0,-26 20 30,1 1 0,0-1 1,0 1-1,0 0 0,0 0 0,0 1 0,0-1 0,9 0 0,-10 2 14,0 0-1,-1 0 1,1 0 0,-1 0 0,1 1-1,0 0 1,-1 0 0,1 0-1,-1 0 1,1 0 0,-1 1-1,0-1 1,0 1 0,3 2-1,-4-2-4,0-1 0,0 1-1,0 0 1,0 0-1,-1 0 1,1 0-1,-1 0 1,0 0 0,1 1-1,-1-1 1,0 0-1,0 1 1,0-1 0,-1 1-1,1-1 1,-1 1-1,1-1 1,-1 1 0,0 4-1,0 4 18,-1 1 0,0-1-1,-3 15 1,-1-7 9,-1 1 0,0-1 0,-1 0 0,-2 0 1,-10 18-1,-59 85 274,63-101-184,-2-1 1,-18 18 0,26-28-66,-1-2 0,-1 1 1,1-2-1,-1 1 0,-19 8 1,1-5 50,28-11-97,-1 0 1,1 1 0,0-1 0,0 0 0,-1 0-1,1 0 1,0 0 0,-1 0 0,1 0 0,0 0-1,-1 0 1,1 0 0,0-1 0,-1 1 0,1 0-1,0-1 1,0 1 0,0-1 0,-2-1 0,2 2-7,1 0 0,0-1 0,-1 1 0,1 0 0,0-1 1,0 1-1,0-1 0,-1 1 0,1 0 0,0-1 0,0 1 0,0-1 1,0 1-1,0 0 0,0-1 0,0 1 0,0-1 0,0 1 0,0-1 0,0 1 1,0-1-1,0 1 0,0 0 0,0-1 0,0 1 0,0-1 0,0 1 1,1-1-1,-1 1 0,0 0 0,0-1 0,1 1 0,-1 0 0,0-1 1,0 1-1,1 0 0,-1-1 0,0 1 0,1 0 0,-1 0 0,0-1 1,1 1-1,-1 0 0,1 0 0,-1 0 0,0-1 0,1 1 0,0 0 1,22-8-136,179-27-89,-3 1 189,-173 27 102,0 0 0,0-2-1,-1-1 1,-1-1 0,35-20 0,-40 18 29,-1 0 1,-1-1 0,32-32-1,-39 35-35,0 0-1,-1-1 0,-1 0 0,0-1 0,0 0 0,-2 0 0,6-15 1,-9 20-35,-1 0 1,0 0-1,-1 0 0,0 0 1,0 0-1,-1 0 1,-1-16-1,1 20-25,-1 0 0,1 0 0,-1 0 0,0 0 0,0-1 0,-1 1 1,1 1-1,-1-1 0,0 0 0,0 0 0,0 1 0,0-1 0,0 1 0,-1-1 0,0 1 0,-5-5 0,6 7-11,1 0 1,-1 0-1,1 0 0,-1 0 0,0 0 0,1 1 0,-1-1 0,0 0 0,1 1 0,-1 0 1,0-1-1,0 1 0,1 0 0,-1 0 0,0 0 0,0 0 0,0 0 0,1 0 0,-1 1 1,0-1-1,0 0 0,1 1 0,-1 0 0,0-1 0,1 1 0,-1 0 0,0 0 0,1 0 1,0 0-1,-1 0 0,1 0 0,-1 0 0,-1 3 0,-1 1-44,0 0 1,0 0-1,0 0 0,1 1 0,0-1 0,0 1 1,0 0-1,-2 9 0,1 5 25,1 1 0,0-1 0,2 1 0,0 22 0,1-20 45,2 0-1,0 0 1,1 0 0,1 0-1,2-1 1,0 1 0,14 33-1,-17-51 28,-1 0-1,1 0 1,0 0-1,0 0 1,1-1 0,-1 1-1,1-1 1,0 0-1,0 0 1,1 0-1,5 3 1,-8-5-17,1-1 0,-1 0 0,1 0 0,0 0 0,0 0 0,0 0 0,0 0-1,0-1 1,0 1 0,0-1 0,0 0 0,0 0 0,0 0 0,0 0 0,0-1 0,0 1 0,0-1 0,-1 0 0,1 0 0,0 0 0,0 0 0,4-2 0,3-3 38,1-1 1,-2 0-1,1 0 0,-1-1 1,11-11-1,39-50 161,-25 29-140,68-69-210,-93 99 86,1 1 0,-1 1 0,2 0 0,-1 0 0,1 1 0,0 0 0,13-5 0,-19 10 44,0 1 0,0 0 0,0-1 1,0 2-1,1-1 0,-1 1 0,0 0 0,0 0 0,0 0 0,0 1 0,1-1 1,-1 1-1,0 0 0,0 1 0,0 0 0,-1-1 0,1 1 0,0 1 1,7 4-1,-8-4 70,-2-2-56,-1 0 0,0 0 0,0 0-1,1 0 1,-1 0 0,1 0 0,-1 0-1,0-1 1,1 1 0,0-1 0,-1 1-1,1-1 1,1 1 0,-7-17 357,1 11-362,-1 0 0,0 1 0,0-1 0,0 0 0,0 1 0,0 0 0,-1 0 0,0 1 0,0-1 0,0 1 0,-8-4 0,9 5-23,0 1 0,0-1 0,0 1 0,0 0 0,0 0 0,0 0 0,0 1 0,0-1 0,0 1 0,-1 0 0,1 0 0,0 1 0,0-1 0,0 1 0,0 0 0,0 0 0,0 0 0,-5 3 0,1 1-12,0 0-1,0 0 0,0 1 1,1 0-1,0 0 1,0 0-1,1 1 0,-1 0 1,2 1-1,-1-1 1,1 1-1,-8 17 0,5-9-14,2 0 0,0 0 0,0 1 0,2 0 0,-5 35 0,8-44 34,1 1 0,0 0 0,0 0 0,1 0 0,0 0 0,0 0 0,5 12 0,-5-16 29,1-1-1,0 1 1,-1-1-1,2 0 0,-1 1 1,0-1-1,1 0 1,0-1-1,0 1 1,0 0-1,0-1 1,1 0-1,-1 0 1,1 0-1,6 4 1,-8-6-13,0 0 0,0 0 0,1 0 1,-1-1-1,1 1 0,-1-1 0,1 1 0,-1-1 1,1 0-1,-1 0 0,1 0 0,-1 0 1,1 0-1,0 0 0,-1-1 0,0 0 1,1 1-1,-1-1 0,1 0 0,-1 0 0,0 0 1,1 0-1,-1-1 0,0 1 0,0-1 1,0 1-1,0-1 0,0 0 0,1-1 1,5-6 60,-1 1 0,0-1 1,0 0-1,10-20 0,10-27-109,35-97 0,-60 145 10,0 2-103,-1 18-23,-4 70-49,-18 113-1,12-150 224,-24 69 0,18-65 118,11-37-79,-26 80 109,24-78-150,1-1 0,-2 0 1,0-1-1,-14 20 1,19-29-17,-16 17 225,16-19-206,1-1 0,0 1 1,0 0-1,0 0 1,-1-1-1,1 1 1,0-1-1,-1 1 0,1-1 1,-1 0-1,1 1 1,0-1-1,-1 0 1,1 0-1,-1 0 0,1 0 1,-2 0-1,-3-2-6,1 1-1,0-1 0,0-1 1,0 1-1,0 0 1,0-1-1,1 0 0,-1 0 1,1-1-1,0 1 1,0-1-1,0 0 0,0 0 1,0 0-1,1-1 0,0 1 1,0-1-1,0 0 1,-3-8-1,3 7-20,0 0 1,1 0-1,0-1 1,0 1-1,0-1 0,1 1 1,0-1-1,0 1 0,1-1 1,-1 0-1,2 1 1,-1-1-1,1 0 0,0 1 1,0-1-1,2-6 1,0 8-40,0 0 0,0 0 0,0 0 0,0 0 0,1 0 1,0 1-1,5-5 0,31-24-69,-20 19 118,2 2 1,42-19 0,12-7-215,-42 16 234,-1-1 1,-2-2 0,0-1 0,-2-1 0,43-51-1,-32 31-122,110-130 600,-137 156-396,-11 9-104,-2 12-6,0 0-1,0 0 0,0-1 1,0 1-1,0 0 0,0 0 1,0 0-1,-1-1 0,1 1 1,0 0-1,0 0 0,0 0 1,0-1-1,-1 1 0,1 0 1,0 0-1,0 0 0,0 0 1,-1 0-1,1 0 0,0 0 1,0-1-1,-1 1 1,1 0-1,0 0 0,0 0 1,-1 0-1,1 0 0,0 0 1,0 0-1,-1 0 0,1 0 1,0 0-1,0 0 0,-1 0 1,1 0-1,0 1 0,-1-1 1,-1 1-28,0-1 1,0 1-1,-1 1 1,1-1-1,0 0 1,0 0-1,0 1 1,1-1 0,-1 1-1,0 0 1,0-1-1,1 1 1,-1 0-1,-2 4 1,-18 34-127,11-15 137,0 1-1,3 0 1,0 0 0,1 1-1,-4 41 1,10-61 28,0 1 1,1 0 0,1 0-1,-1 0 1,1 0-1,0 0 1,1-1 0,0 1-1,0 0 1,1-1 0,4 10-1,-5-13 18,0-1 0,0 0-1,0 1 1,1-1 0,-1 0 0,1 0-1,0 0 1,0 0 0,0-1-1,0 1 1,1-1 0,-1 0 0,0 0-1,1 0 1,0 0 0,-1-1-1,1 1 1,0-1 0,0 0 0,0 0-1,0 0 1,0-1 0,0 1 0,4-1-1,-1-1 9,0 0-1,0 0 1,0 0-1,0-1 1,-1 0-1,1-1 1,-1 1-1,1-1 1,-1 0-1,0-1 1,0 0-1,7-5 1,5-6-9,1-1 1,18-22-1,-4 0-40,30-47 0,-6 8-8,-54 74 10,-1 0 0,1 0 0,-1 1 0,1-1 0,0 1 0,0-1 0,0 1 0,5-2 0,-7 3 11,-1 1 0,1 0 0,0-1 0,-1 1 0,1 0 1,0 0-1,0 0 0,-1 0 0,1 0 0,0 0 0,-1 0 0,1 0 1,0 0-1,0 0 0,-1 0 0,1 0 0,0 0 0,-1 1 1,1-1-1,0 1 0,0-1 1,0 1 0,0 0 0,0 0 0,0 0 1,0 0-1,-1 0 0,1 0 0,0 0 0,-1 0 0,1 0 0,-1 0 1,1 0-1,-1 1 0,0-1 0,1 0 0,-1 2 0,3 15 8,-2 0 0,0 0 0,0 1 0,-5 32 0,1-6 17,2 54 173,1-98-184,0 0 0,0 0 0,0 0-1,0 0 1,0 0 0,0 0 0,0 0-1,0 0 1,0-1 0,1 1 0,-1 0-1,0 0 1,0 0 0,2 1 0,-2-2-13,0 0 0,1 0 0,-1 0-1,0-1 1,1 1 0,-1 0 0,0 0 0,1-1 0,-1 1 0,0 0 0,0-1 0,1 1 0,-1 0 0,0-1 0,0 1 0,0 0 0,1-1 0,-1 1 0,0 0 0,0-1 0,0 1 0,0-1 0,10-30-4,-3 2 31,21-58-1,-27 84-39,7-13-66,-7 15 79,-1 1-1,0 0 1,0 0-1,1 0 1,-1-1 0,0 1-1,0 0 1,1 0-1,-1 0 1,0 0 0,1 0-1,-1 0 1,0-1-1,1 1 1,-1 0 0,0 0-1,1 0 1,-1 0-1,0 0 1,1 0 0,-1 0-1,0 0 1,1 0-1,-1 1 1,0-1 0,1 0-1,-1 0 1,0 0-1,1 0 1,-1 0-1,0 1 1,0-1 0,1 0-1,-1 0 1,0 0-1,0 1 1,1-1 0,-1 0-1,0 0 1,0 1-1,0-1 1,1 0 0,-1 1-1,0-1 1,0 0-1,0 0 1,0 1 0,0 0-1,5 7-32,-1 1-1,0 0 1,0 0-1,3 15 1,6 13 67,-11-32-37,1 1 0,-1-1 0,1 1 0,1-1 0,-1 0 0,1 0 0,0 0 0,5 5 0,-7-9 18,0 1 1,0-1-1,-1 1 0,1-1 0,0 0 1,0 0-1,0 0 0,1 0 0,-1 0 0,0-1 1,0 1-1,0-1 0,1 1 0,-1-1 0,0 0 1,0 0-1,1 0 0,-1 0 0,0 0 0,1 0 1,-1-1-1,0 1 0,0-1 0,1 1 0,-1-1 1,2-1-1,2-1 22,0-1 1,0 1 0,-1-1-1,1 0 1,-1-1-1,0 1 1,0-1-1,5-7 1,5-8-7,12-21 1,-10 14 15,29-48-98,15-22-134,-51 83 163,1 1 0,0 0 0,0 1-1,23-18 1,-34 29 20,1 1 0,0-1 0,-1 0 0,1 1 0,0-1-1,0 1 1,0-1 0,-1 1 0,1 0 0,0-1 0,0 1 0,0 0-1,0-1 1,0 1 0,0 0 0,-1 0 0,1 0 0,0 0 0,0 0-1,0 0 1,0 0 0,0 0 0,0 0 0,0 1 0,0-1 0,0 0 0,-1 0-1,1 1 1,0-1 0,0 1 0,0-1 0,-1 1 0,1-1 0,0 1-1,0-1 1,-1 1 0,1 0 0,0-1 0,-1 1 0,1 0 0,-1 0-1,1 1 1,2 3-22,0 0-1,0 1 0,-1 0 1,0 0-1,1 6 0,-3-12 25,5 26 6,-1 1 0,-2-1 0,0 1 0,-5 50 0,3-61-46,-9 95-1,6-97 103,1 0 0,-2 0 0,1-1 0,-2 0-1,-12 26 1,15-34-21,-1-1 0,0 0 0,-1 1 0,1-1 0,-1 0 0,-4 4 0,6-7-12,1 1 0,-1-1 1,0 0-1,0 0 1,0 1-1,0-1 1,0 0-1,0-1 0,-1 1 1,1 0-1,0-1 1,0 1-1,0-1 1,-1 1-1,1-1 0,0 0 1,-4 0-1,2-1-26,-1 0 0,1 0 0,-1-1 0,1 1 0,-1-1 0,1 0 0,0 0 0,0-1 0,0 1 0,0-1 0,1 0-1,-1 0 1,1 0 0,-1-1 0,1 1 0,0-1 0,0 1 0,1-1 0,-1 0 0,1 0 0,0 0 0,-3-7 0,2 4-2,1 0 1,0 0-1,1-1 1,-1 1-1,1 0 1,1 0 0,-1-1-1,1 1 1,0 0-1,1-1 1,0 1-1,0 0 1,1-1-1,2-7 1,-2 10-26,0 1 0,1-1 0,-1 1 0,1 0 0,0 0 0,0 0 0,0 0 0,1 1 0,-1-1 0,1 1 0,0 0 0,0 0 0,0 0 0,0 1 0,0-1 0,1 1 0,4-2 0,4-1-33,0 1 1,0 0-1,1 1 1,24-3-1,-21 5 56,0 1-1,0 1 1,0 0-1,-1 1 1,1 0-1,25 8 1,-34-7-71,43 8 457,-48-10-533,1-1 1,0 1-1,0-1 0,0 0 0,0 0 0,0-1 1,0 1-1,0-1 0,-1 0 0,6-1 1,-7 0-346,0 1 1,-1-1-1,1 1 1,0-1-1,-1 0 0,0 0 1,1 1-1,-1-1 1,0 0-1,0 0 1,0 0-1,0 0 1,1-4-1,-2 5 333,5-11-1781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23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9 7136,'-93'-9'3232,"33"24"-2816,38-6-544,12-1-32,2 8-512,3-1 384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24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346 462 5632,'-2'-14'2363,"-2"-11"896,4 24-3166,-1 1 0,1-1 0,0 0 0,-1 1 0,1-1 0,0 0 0,-1 1 0,1-1 0,-1 1-1,1-1 1,-1 0 0,0 1 0,1 0 0,-1-1 0,1 1 0,-1-1 0,0 1 0,1 0-1,-1-1 1,0 1 0,0 0 0,1 0 0,-1-1 0,0 1 0,0 0 0,1 0 0,-2 0 0,-7 1 19,0 0 1,0 0-1,0 1 1,0 0 0,1 1-1,-1 0 1,1 0-1,0 1 1,0 0 0,0 0-1,0 1 1,1 0 0,0 0-1,0 1 1,-7 7-1,-7 7 98,2 1-1,1 1 1,-24 38 0,21-26 83,3 1 0,-19 45 0,28-51 104,9-27-340,0 0 0,-1-1 0,1 1 0,0 0-1,0-1 1,1 1 0,-1 0 0,0-1 0,0 1 0,1 0 0,-1-1 0,1 1-1,0 0 1,-1-1 0,2 3 0,-1-4-26,-1 1 0,1-1 0,0 1-1,-1 0 1,1-1 0,0 1 0,-1-1 0,1 0 0,0 1 0,0-1-1,0 0 1,-1 1 0,1-1 0,0 0 0,0 0 0,0 1 0,0-1-1,-1 0 1,1 0 0,0 0 0,0 0 0,0 0 0,0-1 0,0 1-1,-1 0 1,3-1 0,0 0 51,1 0-1,-1 0 1,1-1-1,-1 1 1,7-5 0,2-3 71,0-1 0,0 0 0,-1-1 0,0 0 0,11-16 0,45-69-199,-48 67 96,1-2-34,53-73-160,-72 102 129,1 0 1,0 0-1,-1 0 0,1 1 0,0-1 0,3-2 0,-5 4 10,1 0 1,-1 0 0,1 0-1,-1-1 1,0 1 0,1 0-1,-1 0 1,1 0-1,-1 0 1,1 0 0,-1 0-1,0 0 1,1 0-1,-1 0 1,1 0 0,-1 0-1,1 0 1,-1 0-1,1 0 1,-1 0 0,0 0-1,1 0 1,-1 1-1,1-1 1,-1 0 0,0 0-1,1 1 1,-1-1 0,0 0-1,1 0 1,-1 1-1,0-1 1,1 0 0,-1 1-1,0-1 1,1 1-1,-1-1 1,0 0 0,0 1-1,0-1 1,0 1-1,1-1 1,2 8-21,-1-1 0,0 1 0,0 0 0,-1-1 0,1 11 0,2 8 20,-2-12 46,20 86 162,-18-88-102,0-1 1,0 0-1,1 0 1,1-1 0,0 1-1,12 15 1,-17-24-53,1 1 1,0-1-1,0 0 1,0 0-1,0 0 0,0 0 1,1-1-1,-1 1 1,1 0-1,-1-1 0,1 0 1,-1 0-1,1 0 1,0 0-1,-1 0 0,1 0 1,0-1-1,0 1 1,0-1-1,0 0 0,-1 0 1,1 0-1,0 0 1,0 0-1,0 0 0,0-1 1,0 0-1,-1 1 0,1-1 1,0 0-1,-1-1 1,1 1-1,4-3 0,0 0 10,0-1 0,-1 0 0,1-1-1,-1 1 1,0-1 0,0-1-1,-1 1 1,0-1 0,0 0 0,5-10-1,1-6 169,-2-1 0,0-1 0,6-28-1,4-15-7,37-72 165,2-3-250,-50 120-89,-2 0 1,0 0 0,-1-1 0,1-28-1,-4 32-73,-1 15 3,-1-1 1,1 1-1,-1 0 0,-1 0 1,0-6-1,-1 16-62,0 0-1,0 0 1,0 0-1,-1 7 1,-12 68 26,5 2-1,2-1 1,5 86 0,3-125-49,3 1 1,1-1 0,2 0-1,2 0 1,2-1 0,1 0-1,18 41 1,-28-80-217,0 1 0,0-1 1,0 0-1,1 1 0,-1-1 0,1 0 0,-1 0 1,1 0-1,0 0 0,0 0 0,4 3 0,-6-5 145,1 1 0,0-1 0,0 0 1,0 1-1,0-1 0,0 0 0,-1 0 0,1 0 0,0 0 0,0 1 0,0-1 0,0 0 0,0-1 0,0 1 0,0 0 0,0 0 0,0 0 0,-1 0 0,1-1 0,0 1 0,0 0 0,0-1 0,0 1 0,-1-1 0,1 1 0,0-1 0,0 1 0,-1-1 0,1 0 0,0 1 0,-1-1 0,2-1 0,6-7-1579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2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314 775 2144,'-1'-4'395,"0"1"0,1 0 0,0 0 0,-1-1 0,1 1 0,0 0 0,1 0 0,0-7 0,0 5 17,-1 1-1,1-1 0,-1 0 1,0 0-1,-1-6 0,0 9-374,1 1 1,0 0-1,-1-1 0,1 1 0,-1 0 1,0 0-1,1 0 0,-1 0 0,0-1 1,0 1-1,0 0 0,1 0 0,-1 0 1,0 0-1,0 1 0,0-1 0,-1 0 1,1 0-1,0 1 0,0-1 0,0 0 1,-1 1-1,1-1 0,-1 1 0,-2-1-41,1 1 0,0 0-1,0-1 1,0 2-1,0-1 1,0 0-1,0 0 1,0 1-1,0 0 1,0 0 0,0-1-1,0 2 1,0-1-1,-5 3 1,-2 1-59,0 2 0,-12 8-1,6-1 42,0 0 0,1 1 0,1 0-1,-15 23 1,26-35 27,-75 109 309,74-105-282,0 1 0,1-1-1,0 1 1,0 0-1,-3 15 1,5-19 24,0-1 1,1 0 0,-1 1-1,1-1 1,0 1-1,0-1 1,0 1 0,0-1-1,1 1 1,0-1 0,-1 0-1,1 1 1,1-1-1,-1 0 1,0 0 0,3 4-1,-3-5 23,0-1-1,1 1 1,-1-1 0,1 0-1,0 0 1,-1 1-1,1-1 1,0 0-1,0 0 1,0-1-1,-1 1 1,1 0-1,0-1 1,0 1-1,0-1 1,0 1-1,0-1 1,0 0 0,0 0-1,1 0 1,-1 0-1,0 0 1,0-1-1,3 0 1,5-1 207,0-1 0,-1 0 0,15-8-1,-19 9-186,4-2 16,0-1 0,-1 0 1,0-1-1,0 0 1,0 0-1,-1 0 1,0-1-1,8-9 0,0-4 147,25-42 0,-9 6 20,28-73 0,-58 128-280,21-50 165,-3-1 0,-2-1 0,-2 0 0,-3-1 0,6-56 0,-5-119 297,-13 215-579,-1 1 1,-1 0-1,0 0 0,-1 0 1,-5-15-1,8 27 85,-1-1-1,1 1 1,-1 0-1,1 0 1,-1 0-1,1 0 1,-1 0-1,0 0 1,1 0 0,-1 0-1,0 0 1,0 0-1,-1-1 1,1 2 18,1 0 0,-1 0 1,1-1-1,-1 1 0,1 0 0,0 0 1,-1 0-1,1 0 0,-1 0 1,1 0-1,-1 0 0,1 0 0,-1 0 1,1 0-1,-1 0 0,1 0 1,0 0-1,-1 1 0,1-1 1,-1 0-1,1 0 0,-1 0 0,1 1 1,-1-1-1,-1 2-16,0-1 1,1 1-1,-1 0 0,0 0 0,1 0 1,-1 0-1,1 1 0,0-1 1,-1 0-1,0 4 0,-4 11-68,0 1-1,2-1 1,-5 27 0,0 4-4,8-45 96,-36 200 163,18 73-179,18-211 149,4-1 0,13 82 1,-16-141-115,15 64 311,-13-62-182,0 0 0,0-1 0,1 0 0,-1 1 0,2-1 0,-1 0 0,9 11 0,-11-16-93,0 1-1,1 0 1,-1-1 0,1 0 0,0 1 0,-1-1 0,1 0-1,0 0 1,0 0 0,0 0 0,0 0 0,0 0 0,0 0-1,0-1 1,0 1 0,0-1 0,0 0 0,0 1-1,0-1 1,0 0 0,0 0 0,0 0 0,1-1 0,-1 1-1,0 0 1,0-1 0,0 1 0,0-1 0,0 0-1,0 0 1,0 0 0,0 0 0,2-2 0,2-2 17,-1 1 1,0-2-1,-1 1 0,1 0 1,-1-1-1,0 0 1,0 0-1,2-7 1,23-57 128,-10 22-200,67-153-231,-79 191 99,-4 10 20,-2 7 18,-3 38-11,-9 50 1,5-49 70,-1 52 1,6-90 73,2 0-1,-1 0 1,4 12-1,-4-18 6,0 0 0,1 0-1,0 0 1,-1 0 0,1 0 0,0 0 0,0-1-1,0 1 1,0 0 0,0 0 0,1-1-1,-1 1 1,0-1 0,1 0 0,-1 1-1,1-1 1,-1 0 0,1 0 0,2 2-1,-3-3-5,0 0 0,0 0-1,0 0 1,0 0 0,0 0-1,0 0 1,0 0-1,0 0 1,0 0 0,0 0-1,0-1 1,0 1-1,0 0 1,0-1 0,0 1-1,-1 0 1,1-1 0,2-1-1,17-13 275,-6 0-244,-1 0-1,-1 0 1,0-2 0,-1 1-1,11-25 1,6-7-87,-4 6-40,-17 28-18,1 1 0,12-18 0,-20 31 65,0 0 1,0 0 0,0 0 0,0 0 0,0-1-1,0 1 1,0 0 0,0 0 0,1 0-1,-1-1 1,0 1 0,0 0 0,0 0-1,0 0 1,1 0 0,-1 0 0,0 0-1,0-1 1,0 1 0,0 0 0,1 0-1,-1 0 1,0 0 0,0 0 0,1 0 0,-1 0-1,0 0 1,0 0 0,0 0 0,1 0-1,-1 0 1,0 0 0,0 0 0,0 0-1,1 0 1,-1 0 0,0 0 0,0 0-1,0 1 1,1-1 0,-1 0 0,0 0-1,0 0 1,5 13-275,0 25 145,-5-32 117,2 21 98,-2-13-68,1-1 0,1 1 0,0-1 0,1 1 0,7 19 0,-6-22 4,0-1 0,1 0 1,0-1-1,1 1 0,9 12 0,-12-19 25,-1 0-1,1 0 1,0-1-1,0 1 1,0 0-1,0-1 1,1 0-1,-1 0 1,1 0-1,-1 0 1,1-1-1,0 1 1,-1-1-1,1 0 1,0 0-1,0 0 0,0-1 1,7 1-1,-9-1-3,1 0 0,-1-1-1,1 1 1,0 0 0,-1-1-1,1 0 1,-1 0 0,0 0-1,1 0 1,-1 0 0,0 0-1,1-1 1,2-2 0,-1 0 39,0 0 0,0 0 0,0 0 1,-1 0-1,7-10 0,-2-1 31,-1 0-1,0-1 1,4-16 0,-5 12-77,-1-1 1,0 0 0,-2 1-1,-1-1 1,0 0 0,-2 0-1,-2-23 1,-2 16-233,4 26 183,0 1 0,-1-1-1,1 1 1,-1-1 0,0 1 0,1-1-1,-1 1 1,0 0 0,0-1 0,0 1-1,0 0 1,0 0 0,0 0 0,-2-2-1,2 3 18,1-1-1,-1 1 1,1 0-1,-1 0 1,1 0-1,-1 0 1,1-1-1,-1 1 0,1 0 1,-1 0-1,1 0 1,-1 0-1,0 0 1,1 0-1,-1 1 1,1-1-1,-1 0 0,1 0 1,-1 0-1,1 0 1,-1 1-1,1-1 1,-1 0-1,1 0 1,-1 1-1,1-1 1,-1 0-1,1 1 0,0-1 1,-1 1-1,1-1 1,0 0-1,-1 1 1,1-1-1,0 1 1,-1-1-1,1 1 1,0-1-1,0 2 0,-9 22-175,3 2 169,1 0 0,1 1-1,2-1 1,1 0 0,1 1-1,1-1 1,8 51 0,-8-72 48,0-1 1,1 0-1,-1 1 1,1-1-1,0 0 1,0 0 0,0 0-1,1 0 1,-1 0-1,1 0 1,0-1-1,0 1 1,0-1-1,0 0 1,1 0 0,0 0-1,-1 0 1,1-1-1,0 0 1,0 1-1,0-1 1,1-1-1,-1 1 1,0-1 0,1 1-1,-1-1 1,1 0-1,-1-1 1,1 1-1,-1-1 1,1 0-1,-1 0 1,1 0 0,0-1-1,6-1 1,10-6-684,0 0 0,-1-1 0,31-20 0,-2 1-1034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2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 7040,'-17'-9'3200,"20"9"-2752,2 0 800,4 5-768,4-1 1280,10 4-992,4-8 544,-1 3-769,16-3 1,3 0-352,18 0-32,0 0-96,9 0-64,-1 0 32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2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2976,'2'-6'686,"1"-1"0,1 1 1,-1 0-1,1 0 0,0 0 0,0 0 0,0 1 1,7-7-1,-4 3 728,2 1 840,-9 8-2207,1 0-1,-1 0 1,0 0 0,1 1-1,-1-1 1,1 0-1,-1 0 1,1 1-1,-1-1 1,0 0-1,1 1 1,-1-1-1,0 0 1,1 1 0,-1-1-1,0 1 1,0-1-1,1 0 1,-1 1-1,0-1 1,0 1-1,0-1 1,0 1 0,1-1-1,-1 1 1,0-1-1,0 1 1,0 0-1,5 19 863,6 38-1,-6-26-554,41 185 1716,-42-199-1858,-2-2 4,-1-12-27,-1-1 0,0 0-1,0 0 1,1 0 0,0 0 0,0 1-1,0-1 1,2 4 0,-6-25 740,-2-26 1,4 35-757,-1-22-151,1 0 1,1 0-1,8-51 0,-5 65-9,0 1 1,1 0-1,1 0 0,0 0 0,2 1 0,-1-1 1,2 2-1,12-20 0,-18 31-10,1 0-1,-1 1 1,1-1 0,-1 1-1,1-1 1,0 1 0,0 0-1,0 0 1,0 0 0,0 0-1,1 1 1,-1 0 0,0-1-1,1 1 1,-1 0 0,1 0-1,-1 1 1,1-1 0,0 1-1,-1 0 1,1 0 0,-1 0-1,1 0 1,0 1 0,-1-1-1,1 1 1,-1 0 0,1 0-1,-1 0 1,0 1 0,1-1-1,-1 1 1,0 0 0,0 0-1,5 4 1,55 46 248,-36-33 171,-25-18-678,-1 0 0,1 0-1,0-1 1,0 1 0,0 0 0,0-1 0,0 0 0,-1 1 0,1-1 0,0 0 0,0 0 0,0 0 0,2 0 0,9-1-1819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2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4896,'-3'0'357,"1"0"1,-1 0-1,1 0 1,-1 0-1,0 0 1,1 1-1,-1 0 1,1-1-1,-1 1 0,1 0 1,-1 0-1,1 0 1,-1 1-1,1-1 1,0 0-1,0 1 1,0 0-1,0-1 1,0 1-1,0 0 0,0 0 1,0 0-1,1 0 1,-1 0-1,-1 5 1,1-5 166,2-2-414,-1 1 0,1 0 0,0 0 0,-1 0 0,1 0-1,0 0 1,0 0 0,0 0 0,-1 0 0,1 0 0,0 0 0,0-1 0,0 1-1,0 0 1,1 0 0,-1 0 0,0 0 0,0 0 0,1 0 0,-1 0 0,0 0-1,1 0 1,-1 0 0,1-1 0,-1 1 0,1 0 0,-1 0 0,2 1 0,1 1 127,-1 0 1,1-1 0,0 1 0,0 0 0,5 2-1,6 3-30,0-1-1,1-1 0,-1 0 0,1-1 0,0 0 1,0-1-1,1-1 0,-1-1 0,1 0 1,-1-1-1,1 0 0,0-2 0,0 1 0,-1-2 1,1 0-1,-1-1 0,23-8 0,-31 8-170,1 0-1,0-1 0,-1 0 1,0-1-1,8-6 0,-13 10-279,0 0 0,0-1 0,-1 1 0,1 0-1,0-1 1,-1 0 0,1 1 0,-1-1 0,0 0 0,0 0 0,0 0-1,1 0 1,-2 0 0,1 0 0,0 0 0,0 0 0,-1 0-1,1 0 1,-1-1 0,0 1 0,1 0 0,-1 0 0,0-4-1,-1 5 50,1 1 56,0-1 0,0 1 0,0-1-1,0 1 1,0-1 0,0 1 0,0 0 0,0-1-1,-1 1 1,1-1 0,0 1 0,0 0-1,0-1 1,-1 1 0,1 0 0,0-1 0,0 1-1,-1 0 1,1-1 0,0 1 0,-1 0 0,1-1-1,0 1 1,-1 0 0,1 0 0,0 0 0,-1-1-1,1 1 1,-1 0 0,1 0 0,0 0 0,-2 0-1,-6-1-1774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26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7712,'-3'-1'3366,"6"-1"-1847,11 0 332,19 5 1107,66-2 1,8 1-2658,-93-2-1324,0 0 1,1 0-1,26-6 0,-18 3-832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7:2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75 7296,'-8'-19'3855,"6"16"-1951,6 13 1,-3-8-1695,-1 1 1,1-1-1,-1 1 1,0 0-1,0-1 0,0 1 1,0 0-1,-1-1 1,1 1-1,-2 3 1,0 7 289,-8 125 1340,-15 321-608,28-324 1259,2-216-1956,0 21-361,30-286-158,-30 314-73,1 0-1,16-43 0,-17 62 71,0 0-1,1 0 0,1 0 1,0 1-1,1 0 0,0 0 0,17-18 1,-15 20-42,1 0 1,0 0-1,0 1 0,1 1 1,0 0-1,0 0 1,14-5-1,-16 9 19,0 1-1,0 0 0,0 0 0,0 1 1,0 0-1,1 1 0,-1 0 0,1 0 0,-1 1 1,15 2-1,-14 0 4,-1 0 0,1 1 0,-1 0 0,0 0 0,0 1 0,0 0 0,0 1 0,-1 0 0,10 7 0,-15-9 17,0 0 0,0 0 0,0 1 0,0-1 1,0 1-1,-1 0 0,1 0 0,-1 0 0,0 1 1,0-1-1,-1 1 0,0 0 0,1 0 1,-2 0-1,1 0 0,0 0 0,-1 0 0,0 0 1,0 0-1,0 7 0,-1-3 35,0 1 0,0-1 0,-1 1-1,-1-1 1,1 0 0,-1 0 0,-1 0 0,0 0 0,0 0 0,0 0 0,-11 16 0,9-17-26,-2 0 1,1-1 0,-1 0-1,0 0 1,0 0 0,-1-1 0,0 0-1,0-1 1,0 0 0,-12 5 0,-6 1 18,0-2 1,-35 8 0,33-10-72,0 2 0,-39 16 0,64-24 25,1 1-1,-1-1 0,0 1 1,1-1-1,0 1 0,-1 0 1,1 0-1,0 0 0,0 1 1,-2 2-1,3-4 7,0 0 1,0 1-1,1-1 0,-1 0 0,1 1 1,-1-1-1,1 1 0,0-1 0,-1 1 1,1-1-1,0 1 0,0-1 0,0 1 1,0-1-1,0 1 0,1-1 1,-1 1-1,0-1 0,1 0 0,-1 1 1,1-1-1,-1 1 0,1-1 0,1 2 1,3 6-3,1 0 0,0 0 1,1 0-1,0-1 0,1 0 1,-1-1-1,17 13 0,5 0 224,33 17 0,-10-6-60,-2 1-60,79 47 664,-88-60-3245,-27-14-750,-1 0-1,23 3 1,0 0-721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8:49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44 1984,'0'0'640,"0"-10"555,2-1 3726,-1 0-2265,0 9-1761,-1 4-450,0-2 216,-1 0-95,-5-6 459,5 5-731,5 3-126,-4-1 179,-8-8 901,9 10-1134,1 0 1,-1 0-1,1 0 1,0 0-1,-1 0 1,4 3-1,7 13 151,-10-10-78,1-1-1,-1 1 0,-1 0 1,0 0-1,0 1 0,-1-1 1,-1 15-1,1-3 94,0 4 84,-2-1 0,-9 49 0,8-58-220,-2 1 0,0-1 1,0 1-1,-2-2 0,-12 23 0,15-31-63,0-1 0,0 1 0,0-1 0,-1 0 0,0-1 0,0 1 0,0-1 0,-1 0 0,1 0 0,-1-1 0,0 1 0,0-1 0,-10 3 0,5-2-506,1-1 0,-21 3 0,-22-2-5337,37-3 908,9 6 1580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8:58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145 605 2656,'0'-2'370,"0"-1"-1,1 1 1,-1 0 0,0 0-1,-1-1 1,1 1 0,0 0-1,-1 0 1,1 0 0,-1 0-1,0-1 1,1 1 0,-1 0-1,0 0 1,0 0 0,-1 0-1,1 1 1,-2-3 0,3 4-309,0-1 25,-1 1 0,1-1 1,0 1-1,-1-1 0,1 1 1,-1-1-1,1 1 0,0 0 1,-1-1-1,1 1 1,-1 0-1,1-1 0,-1 1 1,1 0-1,-1 0 0,0-1 1,1 1-1,-1 0 0,1 0 1,-1 0-1,1 0 0,-1 0 1,0 0-1,1 0 0,-2 0 1,-8 1 759,7-1-769,1 0 1,-1 1-1,0 0 0,1 0 1,-1 0-1,1 0 1,-1 0-1,1 0 1,-1 0-1,1 1 1,0 0-1,0-1 1,0 1-1,0 0 1,0 0-1,0 0 1,0 0-1,0 0 1,1 0-1,-1 1 1,0 2-1,-5 7 185,1 0 0,-9 26 0,6-14 52,-8 48 0,14-58-244,2-1 1,0 1-1,0-1 1,1 1-1,3 20 1,-1-27-40,-1-1-1,1 1 1,0-1 0,0 0 0,1 1-1,0-1 1,0 0 0,0-1 0,1 1-1,0 0 1,0-1 0,0 0 0,1 0 0,0 0-1,9 7 1,-10-9 24,0-1 0,1 1 0,-1-1 0,1 1 0,0-1 0,0 0 0,0-1 0,-1 1 0,2-1 0,-1 0 0,0-1 0,0 1 0,0-1-1,0 0 1,0 0 0,0 0 0,1-1 0,-1 0 0,0 0 0,0 0 0,5-2 0,-2 0 7,0 0 1,-1 0-1,1 0 0,-1-1 0,1 0 0,-1-1 1,0 0-1,-1 0 0,1 0 0,-1-1 1,9-9-1,-2-5 21,0-1 1,-1 0-1,-1-1 1,-1 0 0,12-39-1,-19 46-127,-3 12 33,0 0 1,0 0-1,1 0 1,0 0-1,0 0 1,-1 0-1,2 0 1,-1 0-1,3-5 1,-3 32-454,-1-18 420,0 6-22,0 0 0,0 0 0,2 0 0,4 20 0,2 3 199,-7-28-113,1 0 0,0 0 0,0 0-1,0 0 1,0 0 0,1-1 0,1 1 0,-1-1-1,5 7 1,-7-12 32,1 1 0,-1 0 0,0-1-1,1 0 1,-1 1 0,1-1 0,-1 0 0,4 2 0,-5-3-33,1 0 0,0 1 0,0-1 0,-1 0 0,1 0 0,0 0 0,-1 0 1,1 0-1,0 0 0,0 0 0,-1 0 0,1-1 0,0 1 0,-1 0 0,1 0 0,0-1 1,-1 1-1,1 0 0,0-1 0,-1 1 0,1 0 0,-1-1 0,1 1 0,-1-1 0,1 1 1,-1-1-1,1 1 0,-1-1 0,1 0 0,3-4 23,-1 1-1,0-1 1,-1 0 0,1 0-1,-1 0 1,0 0 0,0-1-1,1-7 1,8-46 239,-10 49-265,1-4 45,-1 0 0,-1 0 0,-2-17-1,1 14-112,1-26 0,1-33-90,-2 40-580,21 37 559,24-2 0,-33-1 148,6 0 77,1-1-1,-1-1 1,0 0 0,19-9 0,-4 0-161,-10 4 156,0-2-1,-1 1 1,21-15 0,-19 9 31,-1-1 1,31-31-1,-47 42-54,0-1 0,0 0-1,-1 0 1,0-1 0,0 1 0,-1-1-1,1 0 1,-2 0 0,0-1 0,0 1-1,0-1 1,2-12 0,-3-9 40,-1-1 0,-6-55 0,2 47-136,2 28-22,-1 0 0,0 0 1,-8-19-1,9 25-19,1 5 96,0 0-1,0 0 0,0 0 0,0-1 1,0 1-1,0 0 0,0 0 1,-1 0-1,1 0 0,0-1 0,0 1 1,0 0-1,0 0 0,0 0 0,0 0 1,0-1-1,0 1 0,0 0 1,-1 0-1,1 0 0,0 0 0,0 0 1,0 0-1,0-1 0,0 1 1,0 0-1,-1 0 0,1 0 0,0 0 1,0 0-1,0 0 0,0 0 0,-1 0 1,1 0-1,0 0 0,0 0 1,0 0-1,-1 0 0,1 0 0,0 0 1,0 0-1,0 0 0,0 0 0,-1 0 1,1 0-1,-7 9-89,-2 16 144,-14 74-93,7-23 33,15-71 6,-66 310 116,61-283-116,-31 210 424,37-211-134,1-15-59,-1-15-48,1-2-137,-1 0 0,0 0 0,1 0 0,-1 0 0,1 0 0,-1 0 0,1 0 0,0 1 0,-1-1 0,1 0 0,0 0 0,1-1 0,7-9 17,-1-1 1,0 1 0,-1-1 0,11-27-1,8-12-94,2-1 165,-16 29-143,1 0 0,0 1 1,33-40-1,-22 35 44,21-22-178,-40 44 137,1 0-1,0 1 0,0-1 0,0 1 0,0 1 0,13-6 0,-19 8 6,1 1-1,0 0 0,-1 0 0,1-1 0,0 1 0,-1 0 1,1 0-1,0 0 0,0 0 0,-1 0 0,1 0 1,0 0-1,-1 0 0,1 0 0,0 1 0,-1-1 1,1 0-1,0 0 0,-1 0 0,1 1 0,-1-1 1,1 0-1,0 1 0,-1-1 0,1 1 0,-1-1 1,1 1-1,1 1 16,-1-1 0,0 1 0,0 0 0,0 0 1,0-1-1,-1 1 0,1 0 0,0 0 0,0 3 0,0 3 30,0 0-1,0-1 0,-1 1 0,-1 10 0,-7 137 86,2-107-123,4-33 17,0 0 1,1 1-1,0 0 0,3 16 0,-1 10-42,-1-27 154,7-25 78,0 1 0,10-20 0,21-83-198,14-35 43,-33 114-272,-11 21 346,-8 11-131,0 1-1,0 0 1,0 0 0,0-1-1,0 1 1,1 0 0,-1-1-1,0 1 1,0 0 0,0 0-1,1 0 1,-1-1-1,0 1 1,0 0 0,0 0-1,1 0 1,-1 0 0,0-1-1,0 1 1,1 0 0,-1 0-1,0 0 1,1 0 0,-1 0-1,0 0 1,0 0 0,1 0-1,-1 0 1,0 0 0,1 0-1,-1 0 1,1 0 0,6 9-58,2 25 107,-6-23-64,18 67 193,-13-43-191,21 55 0,-23-77 26,0 1 1,1-1-1,0 0 0,12 15 1,-16-25-2,1 1 0,-1 0 1,1-1-1,-1 0 0,1 0 0,0 0 1,6 3-1,-8-4 3,1-1 0,-1 0 0,1 0 0,-1-1 0,1 1 1,0 0-1,0-1 0,-1 0 0,1 1 0,0-1 0,-1 0 0,1-1 0,0 1 1,3-1-1,3-1 77,-4 2-64,0-1 0,-1 0 0,1 0 0,-1 0 0,1-1 0,-1 0 0,0 0 0,1 0 0,-1 0 0,0 0 0,0-1 0,0 0 0,-1 0 0,7-6 0,-7 6-24,0 0 1,0 0 0,0 0 0,-1-1 0,1 1 0,-1-1 0,0 0-1,0 1 1,0-1 0,-1 0 0,1 0 0,-1 0 0,1-8 0,-2 11-320,0 0 1,0 0-1,0 0 0,-1 0 1,1 1-1,0-1 1,-1 0-1,1 0 1,-1 1-1,1-1 1,-1 0-1,1 0 0,-1 1 1,1-1-1,-1 1 1,0-1-1,1 0 1,-1 1-1,0-1 1,0 1-1,1 0 0,-1-1 1,0 1-1,0-1 1,0 1-1,1 0 1,-1 0-1,0 0 1,0-1-1,0 1 0,-1 0 1,-7-3-6137,7-2 3087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8:5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44 7296,'-40'-37'3328,"35"34"-2912,0-1-416,10 8-96,3-4-1216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8:5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144 603 2240,'0'0'239,"0"0"0,-1-1 0,1 1 0,0 0 0,-1-1 0,1 1 0,-1 0 0,1 0 0,0 0 0,-1 0 0,1-1 0,-1 1 0,1 0 0,-1 0 0,1 0 0,0 0 0,-1 0 0,1 0 0,-1 0 0,1 0 0,-1 0 0,1 0 0,-1 0 0,1 0 0,-1 1 0,-12 8 2303,-12 22-1462,20-25-495,-7 11-243,1 0 0,1 1 0,0 1-1,1-1 1,1 2 0,1-1 0,1 1 0,0 0 0,-4 38 0,9-54-316,1 0 1,0 0 0,0 0-1,1 0 1,-1 0 0,1 0-1,0 0 1,0 0 0,0-1-1,0 1 1,1 0 0,-1 0-1,1-1 1,0 1 0,0-1-1,1 0 1,-1 1-1,1-1 1,-1 0 0,1-1-1,0 1 1,0 0 0,0-1-1,0 1 1,7 2 0,-8-4-9,1 0 1,0 0-1,0-1 1,0 1-1,0-1 1,-1 0-1,1 0 1,0 0 0,0 0-1,0 0 1,0-1-1,0 1 1,0-1-1,-1 0 1,1 0-1,0 0 1,0 0-1,-1 0 1,3-2-1,0 0 43,0 0 0,0 0 0,-1-1-1,1 0 1,-1 0 0,0 0 0,0 0-1,5-7 1,2-10 99,0 0 0,-1-1 0,-1 1 0,7-30 0,-1 7-16,22-66 144,25-130 0,-37 98-490,21-80 596,-38 198-71,-8 24-318,0 0 0,0 0 0,0 0 0,0 0 0,0 1 0,0-1 0,0 0 0,0 0 0,0 0 0,0 0 0,0 0 0,0 0 0,0 0 0,0 0 0,0 0 0,0 1 0,0-1 0,0 0 0,0 0 0,0 0 0,0 0-1,0 0 1,0 0 0,0 0 0,1 0 0,-1 0 0,0 0 0,0 0 0,0 0 0,0 0 0,0 1 0,0-1 0,0 0 0,0 0 0,0 0 0,0 0 0,1 0 0,-1 0 0,0 0 0,0 0 0,0 0 0,0 0 0,0 0-1,0 0 1,0 0 0,0 0 0,0 0 0,1 0 0,-1 0 0,0 0 0,0 0 0,0 0 0,0-1 0,0 1 0,0 0 0,0 0 0,0 0 0,0 0 0,0 42 384,0-31-349,-30 319 618,17-221-430,9-70-120,-10 103 242,13-136-246,1 13 199,2-15-119,4-7 31,74-95-39,-74 91-135,7-8-46,0 0 1,1 1-1,20-15 0,-28 26-13,-1-1 1,1 1-1,-1 0 0,1 0 0,0 1 0,0-1 0,0 1 0,1 1 1,-1-1-1,0 1 0,1 0 0,-1 1 0,0-1 0,9 2 0,-9 0 18,0 0-1,0 0 0,1 1 0,-1 0 0,-1 0 1,1 1-1,0 0 0,0 0 0,-1 0 0,0 0 1,1 1-1,5 6 0,-2-2 22,0 1 1,0 0-1,-1 0 0,-1 1 0,10 14 1,19 36-385,23 39-7413,-38-63 5174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01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32 600 3328,'-1'0'205,"0"0"1,0 0-1,0 0 1,0 0-1,0 0 1,0 0-1,0 0 1,0 0-1,0 0 1,0 1-1,0-1 1,-1 0-1,1 1 1,0-1-1,1 1 1,-1-1-1,0 1 1,0-1-1,0 1 1,0 0-1,0 0 1,0-1-1,1 1 1,-1 0-1,0 0 0,1 0 1,-1 0-1,1 0 1,-1 0-1,1 0 1,-1 0-1,1 0 1,-3 5 4453,11-10-2366,-4 2-2113,-1-1 0,0 1 0,0 0 0,0-1 0,0 0 0,0 0 0,-1 0 0,1 0 0,-1 0 0,4-6 0,16-38 486,-21 44-592,13-36 352,-3 0 1,13-73-1,3-15 161,-4 26-270,4-14 177,-27 189-220,1-29-249,6 124 94,-3-140-64,1 0 1,1 0-1,17 48 1,-20-70-19,-1-1 0,1 0 0,1 0 1,-1-1-1,8 10 0,-10-13-30,0-1 0,0 0 0,0 1 0,1-1 0,-1 0 0,0 0 0,1 0 0,-1 0 0,1 0-1,0 0 1,-1 0 0,1 0 0,0-1 0,-1 1 0,1-1 0,0 1 0,0-1 0,-1 1 0,1-1 0,0 0 0,0 0 0,0 0 0,0 0 0,-1 0 0,1-1 0,2 0 0,2-1 74,-1 0 0,1-1 0,-1 0 0,0 0 0,0 0 1,0 0-1,0-1 0,0 0 0,-1 0 0,0-1 0,5-6 1,4-5 88,18-36 1,-26 43-148,42-74 89,45-111 0,-86 176-115,2 1-1,18-30 1,-25 46-2,-1 1 1,0-1 0,1 1-1,-1-1 1,0 1 0,1-1 0,-1 1-1,1 0 1,-1-1 0,1 1 0,-1 0-1,1-1 1,-1 1 0,1 0-1,-1-1 1,1 1 0,-1 0 0,1 0-1,0 0 1,-1-1 0,1 1-1,-1 0 1,1 0 0,0 0 0,-1 0-1,1 0 1,-1 0 0,1 0-1,0 0 1,-1 1 0,1-1 0,-1 0-1,1 0 1,0 0 0,-1 1 0,1-1-1,-1 0 1,1 0 0,-1 1-1,1-1 1,-1 1 0,1 0 0,3 2 22,-1 0 0,1 1 0,-1 0 0,4 5 1,-2-2-33,0 1-8,-1-1 0,0 1-1,-1-1 1,0 1 0,0 0 0,-1 0 0,0 0 0,2 17-1,-3-21 20,3 20 88,-2-1 0,0 35 0,-2-44-26,-1 0 0,-1 1 0,0-1 0,-1 0-1,-6 17 1,8-27-43,-1-1 1,0 1-1,0-1 0,0 0 0,-1 1 0,1-1 1,-1 0-1,0-1 0,1 1 0,-1 0 0,0-1 0,-4 3 1,6-4-13,-1 0 1,1-1 0,0 1 0,-1 0-1,1 0 1,-1-1 0,1 1 0,-1-1-1,1 1 1,-1-1 0,1 1 0,-1-1-1,0 0 1,1 0 0,-1 0-1,1 0 1,-1 0 0,0 0 0,1-1-1,-1 1 1,1 0 0,-1-1 0,1 1-1,-1-1 1,1 1 0,-1-1 0,1 0-1,0 0 1,-1 0 0,-1-1 0,3 2-7,0 0 1,-1-1-1,1 1 1,0 0 0,-1-1-1,1 1 1,0 0-1,-1-1 1,1 1 0,0-1-1,0 1 1,0 0 0,-1-1-1,1 1 1,0-1-1,0 1 1,0-1 0,0 1-1,0-1 1,0 1-1,0 0 1,0-1 0,0 1-1,0-1 1,0 1-1,0-1 1,0 1 0,0-1-1,0 1 1,0 0 0,1-1-1,0 0-11,-1 0-1,1 0 1,0 0 0,0 0-1,0 0 1,0 1-1,0-1 1,0 0 0,0 1-1,0-1 1,2 0 0,6-2-85,0 0 1,13-1 0,-18 3 92,15-3-24,0 1 1,0 1-1,1 1 0,37 2 0,-53 0-28,-1-1-1,0 1 1,0 0 0,0 0-1,0 1 1,1-1-1,-2 1 1,1-1-1,0 1 1,0 0 0,0 0-1,2 3 1,4 4-2028,15 19-1,4 5-3519,-9-16 3344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25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8 893 2144,'-1'0'52,"1"0"0,-1 0-1,1 0 1,0 1 0,-1-1 0,1 0 0,0 0-1,-1 1 1,1-1 0,0 0 0,-1 1 0,1-1-1,0 0 1,-1 1 0,1-1 0,0 0-1,0 1 1,0-1 0,-1 1 0,1-1 0,0 1-1,0-1 1,0 0 0,0 1 0,0-1 0,0 1-1,0-1 1,0 1 0,0-1 0,0 1 0,4 14 1006,-2-11-783,-1-3-129,-1-1 1,1 1 0,-1 0-1,1-1 1,0 1 0,-1-1 0,1 1-1,0-1 1,0 1 0,-1-1 0,1 1-1,0-1 1,0 0 0,-1 1 0,1-1-1,0 0 1,0 0 0,0 0-1,0 0 1,0 0 0,-1 0 0,1 0-1,0 0 1,0 0 0,0 0 0,0 0-1,0 0 1,-1 0 0,1-1 0,0 1-1,0 0 1,0-1 0,-1 1-1,1-1 1,0 1 0,1-1 0,7-7 274,1 0-1,-2 0 1,1-1 0,-1 0 0,0 0 0,7-11 0,34-66-101,-40 70-205,116-213 296,-30 46 91,-79 145-352,-1-1 1,-1 0-1,8-42 1,-13 43-28,-4 19-95,-1 1-1,-1-1 1,2-24 0,-7 35-386,-1 10 2,-4 11 78,-20 48 315,2 2 0,-22 92 0,37-109 77,1 1 1,3 0-1,2 0 0,2 59 1,3-80 22,1 0 0,10 47-1,-9-62-63,0-1 0,1 1-1,0-1 1,0 0-1,1-1 1,0 1-1,1-1 1,0 0-1,11 12 1,-15-18-10,0-1-1,1 1 1,-1-1 0,1 0 0,0 0-1,0 0 1,0 0 0,0 0 0,0-1-1,0 1 1,0-1 0,0 0 0,1 0-1,-1 0 1,0-1 0,1 1 0,-1-1-1,1 1 1,-1-1 0,1 0 0,-1-1-1,0 1 1,1 0 0,-1-1 0,1 0-1,-1 0 1,0 0 0,0 0 0,5-3-1,-2 1 2,0-1-1,0-1 0,0 1 1,-1-1-1,0 0 0,1 0 1,-2-1-1,1 1 0,-1-1 1,7-12-1,3-8 72,15-38-1,-24 52-118,22-60-256,-25 70-110,-2 6 202,-1 8 6,-1 6 76,-4 18 29,-1 38 1,7-63 56,0 0 0,1 0 0,0-1 0,0 1 1,1-1-1,1 1 0,0-1 0,5 13 0,-7-21 29,0 0 0,0 0 0,0 0 0,0 0 0,0 0 0,1 0 0,-1 0 0,1 0 0,-1-1 0,1 1 0,-1-1 0,1 1 0,0-1 0,0 0 0,0 1-1,0-1 1,0 0 0,0 0 0,4 1 0,-4-2-14,-1 0 0,1 0 0,-1 0 0,1 0-1,-1 0 1,1-1 0,-1 1 0,1-1 0,-1 1 0,1-1-1,-1 1 1,1-1 0,-1 0 0,0 1 0,1-1 0,-1 0 0,0 0-1,0 0 1,0 0 0,0 0 0,0 0 0,0 0 0,0-1-1,0 1 1,0 0 0,0-1 0,-1 1 0,2-2 0,0-2 20,0-1 0,0 1 0,0-1 0,-1 1 0,0-1 0,0 0 0,0 1 0,-1-1 0,0 0 0,-1-8 0,0-2-4,-2 0-1,-6-23 1,-11-24-104,18 57 6,-1-1-1,0 1 1,0 1 0,-1-1-1,0 0 1,0 1-1,-8-9 1,12 14 32,-1-1-1,1 0 1,-1 1-1,1-1 1,-1 1-1,1 0 1,-1-1 0,0 1-1,1 0 1,-1-1-1,1 1 1,-1 0-1,0-1 1,1 1-1,-1 0 1,0 0 0,0 0-1,1 0 1,-1 0-1,0 0 1,1 0-1,-1 0 1,0 0-1,-1 0 1,2 0-1,-1 1-1,1-1 1,-1 1-1,0 0 1,1-1 0,-1 1-1,1-1 1,-1 1-1,1 0 1,-1-1-1,1 1 1,-1 0 0,1 0-1,0-1 1,0 1-1,-1 0 1,1 1 0,-1 2-13,0 0 1,1 0 0,-1 0 0,1 0 0,0 0 0,0 0 0,1 5-1,1-6 40,-1 1-1,0-1 1,1 1-1,0-1 1,-1 0 0,1 0-1,1 0 1,-1 0-1,0 0 1,1 0-1,-1-1 1,1 1-1,0-1 1,0 0-1,0 0 1,0 0-1,0 0 1,0 0-1,1-1 1,-1 1-1,1-1 1,3 1-1,6 2 42,-1-1 1,1-1-1,0 0 0,-1-1 0,15 0 0,-1-2 18,-1 0 0,0-1 0,0-2-1,-1-1 1,32-9 0,-40 8-60,-1 0 1,1-1-1,-1 0 0,0-1 1,-1-1-1,0-1 0,0 0 1,22-20-1,-33 25-469,0 1 1,0 0-1,0-1 0,0 0 1,0 1-1,-1-1 0,0 0 1,0 0-1,2-9 1,1-1-1014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0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68 7808,'-85'-60'3520,"67"55"-3040,9 2-352,9 6-160,-5-3-672,10 0 384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10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20 2816,'-5'0'1280,"5"5"-928,5-5-352,3 0 32,0 0-32,7 0 0,-1-5 352,-1 2-192,0-5-64,5-1-64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15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 6656,'-10'28'3008,"33"12"-2624,-5-13 512,1 1-576,11 25-128,6 2-128,4 13 192,2-3-128,-3-2-1088,-2-12 512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15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6464,'0'20'2944,"18"-9"-2560,-9-7 224,1 1-416,3-5-224,0 3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16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1 160 7040,'58'43'2624,"-21"-34"-2048,21 2-128,-32-6-352,6-5-128,-1-5-192,1-3 128,0-7-2208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32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40 320 2144,'0'0'3914,"-14"0"-175,6 0-2418,5 0-508,6 0-371,-2 0 283,-7-6 449,4 2-968,0 0 1,0 1 0,1-1-1,0 0 1,0 0 0,0-1-1,0 1 1,0 0 0,1 0-1,0 0 1,0 0 0,0-1-1,2-7 1,-1-11-23,-1 14-112,1 0 1,0 0-1,1 0 1,0 0 0,0 0-1,6-13 1,26-47 576,-28 60-657,-1 0 1,1 0-1,1 1 1,0 0-1,0 1 0,13-12 1,-19 18 9,1 0 1,0-1-1,0 1 1,0 0 0,-1 0-1,1 0 1,0 1-1,0-1 1,0 0-1,0 1 1,1-1-1,-1 1 1,0-1-1,0 1 1,0 0 0,0 0-1,0 0 1,0 0-1,4 1 1,-2 0 8,0 1 0,0-1 1,-1 1-1,1 0 0,0 0 1,-1 0-1,1 0 0,-1 1 0,5 4 1,2 2 16,-1 1 1,0 0 0,-1 1-1,0 0 1,9 17 0,36 74 195,-46-84-4,2-1 0,0 0 0,20 27 0,-28-43-159,1 1 0,-1-1 1,0 0-1,1 1 1,-1-1-1,1 0 0,-1 0 1,1 0-1,-1 0 1,1 0-1,0 0 0,0-1 1,-1 1-1,1 0 1,0-1-1,0 0 0,0 1 1,0-1-1,0 0 0,0 0 1,-1 0-1,1 0 1,0 0-1,0 0 0,0-1 1,0 1-1,0-1 1,0 1-1,-1-1 0,1 0 1,0 1-1,1-3 0,1 2-16,-1-2-1,0 1 1,0 0-1,0 0 1,0-1-1,-1 0 1,1 0-1,-1 1 1,0-1-1,1-1 1,-1 1-1,0 0 1,-1 0-1,3-8 1,6-16 0,-7 21-30,-1 1 0,0-1 0,0 0 0,-1 1 0,0-1 0,0 0 0,0-8 0,0 8 360,-1 3-2249,-11 13-5016,-2-1 1813,0 5 1648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3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70 2560,'-10'3'12933,"13"-4"-12699,1 0 1,-1 0-1,1 0 0,-1 0 1,1-1-1,-1 1 1,0-1-1,0 0 1,5-3-1,4-3 24,2 0 16,2 1 0,30-11 0,-44 17-268,6-2 38,0 0-1,0 1 1,0 0 0,0 1 0,0 0-1,0 0 1,0 1 0,10 0 0,-3 1 249,28 0 0,-30-2-229,1 1 0,14 2 0,-14 0 176,-9-1-188,0-1 1,0 1-1,-1 0 0,9 3 1,-6-1-13,-4-2-14,0 0 0,-1 0 0,1 0 1,0 0-1,-1 0 0,1 1 0,-1-1 0,0 1 0,1 0 0,-1-1 0,0 1 0,0 0 0,0 1 1,2 2-1,8 11 127,-9-12-102,0 0 0,0 0-1,0 1 1,0-1 0,-1 1 0,1-1 0,-1 1-1,-1 0 1,3 6 0,-4-8-20,1 0 1,0-1-1,0 1 0,0 0 0,0-1 1,1 1-1,2 3 0,3 8 306,-6-13-320,-1 0 1,1-1 0,-1 1-1,1 0 1,0 0 0,0-1 0,-1 1-1,1 0 1,0-1 0,0 1-1,0-1 1,0 1 0,-1-1 0,1 0-1,0 1 1,0-1 0,0 0-1,0 0 1,0 1 0,0-1-1,2 0 1,19-1 169,-19 1-131,-1-1 1,1 0-1,0 0 1,-1 0-1,1 0 1,-1 0 0,0-1-1,1 1 1,-1-1-1,0 0 1,4-3-1,19-26 205,-21 25-228,1-1 0,0 1 1,7-7-1,-2 1 474,-7 5-1585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0:09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44 3808,'-1'0'212,"0"-1"1,1 0-1,-1 1 0,0-1 1,1 0-1,-1 1 1,0-1-1,1 0 0,-1 0 1,1 0-1,-1 0 1,1 0-1,0 0 0,-1 0 1,1 1-1,0-1 0,0 0 1,0 0-1,-1 0 1,1 0-1,0 0 0,0 0 1,1 0-1,-1 0 1,0 0-1,0 0 0,0 0 1,1 0-1,-1 0 0,0 0 1,1 0-1,-1 0 1,1 0-1,-1 0 0,1 1 1,-1-1-1,1 0 1,0 0-1,-1 1 0,1-1 1,0 0-1,1 0 1,2-5 2931,0 149 343,0 46-2724,-4-120-487,3-1-1,13 75 1,-4-78-276,-12-65 11,0 0 0,0 0-1,1-1 1,-1 1 0,0 0 0,0 0-1,0 0 1,0 0 0,0 0-1,0 0 1,0 0 0,0 0 0,0 0-1,0 0 1,1 0 0,-1 0 0,0 0-1,0 0 1,0 0 0,0-1 0,0 1-1,0 0 1,1 0 0,-1 0 0,0 0-1,0 0 1,0 0 0,0 0 0,0 1-1,0-1 1,0 0 0,1 0 0,-1 0-1,0 0 1,0 0 0,0 0 0,0 0-1,0 0 1,0 0 0,0 0 0,0 0-1,0 0 1,1 0 0,-1 0 0,0 0-1,0 1 1,0-1 0,0 0 0,0 0-1,0 0 1,0 0 0,0 0 0,0 0-1,0 0 1,0 1 0,0-1 0,0 0-1,0 0 1,0 0 0,0 0 0,0 0-1,0 0 1,0 1 0,8-18 243,3-21-156,9-62-35,5-22-179,-22 111 95,1 0 1,1 0-1,0 0 1,0 0-1,1 1 1,1 0-1,-1 0 1,1 1-1,1-1 1,0 2-1,0-1 1,1 1-1,0 0 1,1 1-1,-1 0 1,1 1-1,1-1 1,20-8-1,-21 12 21,1 0 0,-1 0 0,0 1 0,1 0 0,-1 1 0,1 0 0,0 1 0,13 0 0,-20 1 14,0-1-1,0 1 1,0 0-1,0 0 1,0 0-1,-1 1 1,1-1-1,0 1 1,-1 0-1,1 0 1,-1 0-1,4 4 1,-5-5 0,-1 0 1,1 1 0,-1-1 0,1 1 0,-1 0-1,0-1 1,0 1 0,0 0 0,0 0 0,0-1-1,0 1 1,0 0 0,-1 0 0,1 0 0,-1 0-1,1 0 1,-1 0 0,0 0 0,0 0 0,0 1-1,0-1 1,0 0 0,0 0 0,-1 0 0,0 2-1,-2 4 31,0 0-1,0-1 0,-1 1 0,0-1 1,-1 1-1,1-1 0,-1-1 1,-1 1-1,1-1 0,-1 0 1,0 0-1,-11 8 0,1-3 9,-1 1 1,-1-2-1,1 0 1,-23 8-1,31-14-72,3-1-20,0 0-1,-1-1 1,1 0-1,-1 0 1,-11 2-1,42 1 119,-12-1 23,28 6 402,47 18 0,-68-20-462,0 1-1,-1 0 1,0 2 0,23 17-1,-26-17-282,14 12 214,-14-5-3433,-15-18 3318,0 1-1,0-1 0,0 0 0,0 0 0,0 1 0,0-1 0,0 0 0,0 0 1,0 1-1,0-1 0,0 0 0,0 0 0,1 0 0,-1 1 0,0-1 1,0 0-1,0 0 0,0 0 0,1 1 0,-1-1 0,0 0 0,0 0 0,0 0 1,1 0-1,-1 0 0,0 0 0,0 1 0,1-1 0,-1 0 0,0 0 1,0 0-1,1 0 0,-1 0 0,0 0 0,0 0 0,1 0 0,-1 0 0,0 0 1,0 0-1,1 0 0,-1 0 0,0 0 0,0 0 0,0-1 0,1 1 0,-1 0 1,0 0-1,0 0 0,1 0 0,-1 0 0,0-1 0,5 0-3083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0:22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0 276 2720,'7'0'13653,"-5"-1"-13973,-1-2 561,0 1 1,0 0 0,0-1-1,-1 1 1,1-1 0,-1 1-1,0-1 1,0 1-1,0-1 1,0-3 0,1-18 353,4 12-449,-1-1 0,2 1 0,-1 0 0,2 1 0,0-1 0,12-15 0,5-2 372,28-26 1,-48 51-486,0 0 0,0 1 0,0-1 0,1 1 0,-1 0 1,1 1-1,0-1 0,-1 1 0,1 0 0,9-2 0,-12 3 7,0 1-1,1-1 0,-1 1 0,0 0 0,1 0 1,-1 0-1,0 0 0,1 1 0,-1-1 1,0 0-1,1 1 0,-1 0 0,0 0 1,0-1-1,0 1 0,0 0 0,1 1 1,-1-1-1,-1 0 0,1 1 0,0-1 0,0 1 1,0-1-1,-1 1 0,1 0 0,2 3 1,1 5 69,0 0 0,-1 1 0,0-1 0,-1 1 0,0 0 0,0 0 0,1 20 0,2 3-5,-3-19 56,1 0 1,0 0 0,0 0 0,2-1-1,0 0 1,11 20 0,-16-32-127,1-1-1,-1 1 1,0-1 0,0 0-1,1 0 1,-1 1-1,1-1 1,-1 0 0,1 0-1,-1-1 1,1 1 0,0 0-1,-1 0 1,1-1 0,0 1-1,-1-1 1,1 1 0,0-1-1,0 0 1,0 0 0,0 0-1,-1 0 1,1 0-1,0 0 1,0 0 0,0-1-1,-1 1 1,1 0 0,0-1-1,0 0 1,2-1 0,6-3 33,0 0 1,0-1-1,0 0 1,9-8-1,-7 5-132,5-3-346,25-26-1,-7 2-6071,-34 35 6013,0 0 0,0 0 1,-1 0-1,1 0 1,0 0-1,0 1 0,0-1 1,0 0-1,0 1 0,0-1 1,0 1-1,0-1 1,1 1-1,-1-1 0,0 1 1,1 0-1,8 2-2959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0:22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14 194 5216,'-3'-1'274,"-5"-1"1212,8 2-1454,0 0-1,0 0 1,0 0 0,0 0 0,-1 1 0,1-1 0,0 0 0,0 0-1,0 0 1,0 0 0,0 0 0,-1 0 0,1 0 0,-1 6 4604,3-7-4239,0 0 0,-1 0 0,1 0 1,-1 0-1,0 0 0,1 0 0,-1 0 0,0-1 0,1 1 0,-1 0 0,1-3 0,16-23 1246,-5 8-728,73-82 1501,-83 97-2352,0 0 1,1 1-1,-1 0 1,1 0 0,0 0-1,0 0 1,0 0-1,5-2 1,-7 4-29,0 1 1,0-1-1,0 1 1,-1-1-1,1 1 1,0 0-1,0 0 1,0 0 0,0 0-1,0 0 1,-1 0-1,1 0 1,0 1-1,0-1 1,0 1-1,-1-1 1,1 1-1,0 0 1,-1 0-1,1 0 1,0 0-1,-1 0 1,1 0-1,-1 0 1,3 2-1,0 1 98,0 1-1,0-1 1,0 1-1,-1 0 0,1 0 1,-1 0-1,3 7 1,14 42 581,-1-2-12,-17-49-669,-1 0 0,1 0 1,0-1-1,0 1 1,0-1-1,0 1 1,0-1-1,0 0 1,1 0-1,-1 0 1,1 0-1,0 0 1,-1-1-1,1 1 1,0-1-1,0 0 0,0 1 1,0-1-1,0-1 1,0 1-1,0 0 1,1-1-1,-1 0 1,0 1-1,0-1 1,5-1-1,7 0-28,0-2-1,0 1 1,-1-2-1,19-6 1,-25 7-42,97-38-4921,-53 19-555,-24 9-8,-2 1 1814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2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6560,'8'-3'2976,"55"-6"-2592,-18 4 1120,5 5-896,21-6 416,3 1-640,5-7-64,-2 1-192,9-6 128,-6 5-160,6-8 448,-6 4-288,-4-12-3840,-7 4 1920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0:5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1056,'-13'3'14506,"2"-3"-12616,9 0-1783,6 0 2835,-15 0-2443,6 0-472,7 0 44,-1 0 20,-2 0-166,-5 0-153,10 0-2177,9 2-7655,-1 4 5607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1:42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0 2144,'3'2'4835,"-7"1"-3899,1 0-99,2-2-624,0-1 0,1 1 1,-1 0-1,0-1 0,0 1 1,0-1-1,0 1 0,0-1 1,0 1-1,0-1 0,0 0 1,0 1-1,-1-1 0,1 0 1,0 0-1,-1 0 0,0 1 83,1 0 0,0 1 0,0-1-1,-1 0 1,1 0 0,0 1 0,0-1-1,0 1 1,1-1 0,-2 3 0,-15 12 482,-7 25 209,15-28-756,1 0 0,-9 20 0,-21 41 310,13-28-330,-5 8-43,18-34-109,1 1 1,1 0-1,-8 23 0,9-11 70,-6 55-1,10-57-54,4-22-62,1 0 0,0-1-1,1 12 1,0 6 53,0-6-25,2 1 1,0 0-1,1-1 0,8 23 0,2 12 10,-4-18 65,2-1 1,2 1-1,1-2 1,1 0-1,24 36 1,-35-62-71,-3-5-25,0-1-1,0 1 0,0-1 0,0 0 1,1 1-1,-1-1 0,1 0 0,5 4 1,-7-6 102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44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332 154 1248,'0'0'2971,"8"-1"3455,-24-14-4607,8 8-1434,8 6-356,-1 1 0,0-1 0,0 1 0,1-1 0,-1 1-1,1-1 1,-1 0 0,0 1 0,1-1 0,-1 0-1,1 0 1,0 1 0,-1-2 0,-4-6 220,0 1 0,0 0 0,0 0 0,-8-6 1,-15-21 328,22 28-407,0-1-1,0 1 1,-1 0 0,1 1-1,-12-8 1,17 13-179,0 0 0,0-1 0,0 1 1,0 0-1,0-1 0,0 1 0,0 0 0,-1 0 0,1 0 1,0 0-1,0 0 0,0 0 0,0 0 0,0 1 0,0-1 1,-1 0-1,1 1 0,0-1 0,0 1 0,0-1 0,0 1 1,0-1-1,0 1 0,0 0 0,-1 1 0,-24 23 24,22-20-41,-60 74 195,62-76-159,-36 45 154,35-43-156,-1-1-1,1 1 1,-5 9-1,-4 5 76,12-19-80,-1 1 0,1-1 0,-1 1 0,1-1 0,-1 1 0,1 0 0,0-1 0,-1 1 0,1 0 0,0-1 0,0 1 0,-1 0 0,1-1 1,0 1-1,0 0 0,0 0 0,0-1 0,0 1 0,0 0 0,0 0 0,0-1 0,0 1 0,1 0 0,-1 0 0,0-1 0,0 1 1,1 0-1,-1-1 0,0 1 0,1 0 0,-1-1 0,0 1 0,1-1 0,-1 1 0,2 0 0,0 2 12,1-1 0,0 0-1,-1 0 1,1 0 0,0-1-1,0 1 1,0-1 0,5 2-1,33 8-15,-31-8 10,0-1 0,1 1-1,-2 1 1,1-1 0,11 7 0,-5 0-58,11 7 251,-1 0-1,31 27 1,-55-41-148,0-1 0,1 0 0,-1 1 0,-1-1 0,1 1 0,0 0 0,-1-1 0,1 1 0,-1 0 0,0 0 0,0 0 0,0 0 0,0 0 0,-1 0-1,1 0 1,-1 0 0,0 0 0,1 1 0,-2-1 0,1 0 0,0 0 0,-2 5 0,1-3 23,0 0 0,0 0 1,0 0-1,-1 0 0,0 0 0,0-1 0,0 1 0,-1-1 1,0 1-1,0-1 0,-3 4 0,4-5-34,-1-1-1,1 0 1,-1 0 0,1 0-1,-1 0 1,0 0-1,0 0 1,0-1-1,0 0 1,0 1 0,0-1-1,0 0 1,0 0-1,0-1 1,-1 1 0,1-1-1,-6 1 1,0-2-18,0 0 1,0 0-1,0-1 1,-9-3-1,10 3-32,-1-1-1,1 2 1,-18-2-1,-13 6 508,31-3-3204,32 11-10806,-3-3 10789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45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49 3328,'-12'-9'1602,"13"5"-541,6 1-482,-2 1-6,0 0 0,0 0 0,0 0-1,7-6 1,-9 6-271,0 0 0,0 0 0,0 1 0,0-1 0,0 1 1,0-1-1,0 1 0,0 0 0,0 0 0,6 0 0,-8 1-220,0 1 1,0-1-1,0 0 0,0 1 0,-1-1 1,1 1-1,0-1 0,0 1 1,-1 0-1,1-1 0,0 1 1,-1 0-1,1 0 0,0-1 1,-1 1-1,1 0 0,-1 0 0,1 0 1,-1 0-1,1 1 0,6 19 771,-4 13-536,0 0 0,-3-1 0,-1 1-1,-8 50 1,8-51-151,3-20-2024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45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 5408,'-26'-3'2752,"31"3"-3232,-2 0 192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4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 4576,'-14'-3'1450,"14"14"-514,1-5-442,-1 1-98,1 1 1,0-1 0,1 1 0,0-1-1,0 0 1,4 8 0,-3-6-37,0 0 1,0 0-1,1 12 0,5 101 1966,-4-82-1222,-5-39-566,3-15 459,-1-11-801,-2 19-186,0 1-1,1-1 0,0 0 0,0 0 0,3-10 0,9-30-4,-10 33 57,1 0 1,8-19-1,-8 20-16,-3 10-30,-1 1 1,0-1-1,1 0 1,-1 1 0,1-1-1,0 1 1,-1-1-1,1 1 1,0-1-1,0 1 1,0 0 0,0-1-1,0 1 1,0 0-1,1 0 1,-1 0-1,0 0 1,0 0 0,1 0-1,-1 0 1,1 0-1,1 0 1,0 0 33,0 0-1,-1 1 1,1-1 0,0 1 0,0 0-1,0 0 1,0 0 0,0 0 0,-1 0 0,1 1-1,0 0 1,0-1 0,0 1 0,-1 0-1,1 0 1,0 0 0,2 2 0,0-1 12,-1 1 1,1 0-1,-1 0 1,0 0-1,0 0 0,0 1 1,0 0-1,0 0 1,5 7-1,1 4 242,12 25 1,-15-26-269,-3-5 2,0 0-1,-1 0 1,1 1-1,-2-1 1,0 1-1,2 9 1,-2 7 180,0 28 0,-2-54-237,0 1 0,0-1 1,0 0-1,0 1 1,0-1-1,0 1 0,0-1 1,0 0-1,0 1 1,-1-1-1,1 0 0,0 1 1,0-1-1,0 0 0,0 1 1,0-1-1,-1 0 1,1 1-1,0-1 0,0 0 1,-1 0-1,1 1 0,0-1 1,0 0-1,-1 1 1,-4 7-5439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0:0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5632,'-12'0'1311,"-10"0"621,21 0-1756,1 0 0,-1 0-1,1 0 1,-1 0 0,1 0 0,0 0-1,-1 0 1,1 0 0,-1 0 0,1 0-1,-1 0 1,1 0 0,0 0 0,-1 1-1,1-1 1,-1 0 0,1 0 0,0 0-1,-1 1 1,1-1 0,0 0 0,-1 1-1,1-1 1,-1 1 0,1 0-30,1 1 1,-1-1 0,0 1-1,1-1 1,-1 1-1,1-1 1,0 1-1,-1-1 1,1 1-1,0-1 1,0 0-1,2 2 1,15 17 780,-9-11-549,54 54 889,30 33-246,-57-54-696,81 95 620,-87-101-595,26 41 0,-29-38 54,-20-29-303,0 1 0,-1-1 1,0 1-1,-1 0 0,0 1 1,0-1-1,-2 1 0,1 0 1,-1 0-1,-1 0 0,0 0 1,0 21-1,-3 0 74,0 0 0,-3 0 0,0 0 0,-2 0 0,-17 50-1,17-66-252,-1-1-1,-1 1 0,0-2 0,-1 1 0,-11 14 1,12-20-310,1-1 0,-2-1 1,1 1-1,-1-1 1,0 0-1,-1-1 0,0 0 1,-13 7-1,19-12-192,1-1 0,-1 1 0,1-1 0,-1 0 0,1 1 0,-1-2 0,0 1 0,0 0 0,1-1 0,-1 1 0,-5-1 0,-7-3-2662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0:08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1568,'63'-19'3285,"-9"7"-80,-32 5-2181,0 2-1,1 0 0,0 2 0,0 0 0,38 2 0,73 12 512,-60-3-692,-27-5-455,45 5 14,86 10-184,-55-7 134,-10-3-110,127-9 0,-86-2-240,-73 3 63,316-8 131,-199 3-137,-29 2-86,-63 0 139,29-2-245,222 1 335,9 22-273,-3 20 153,-295-28-5,105 0 1,336-10 354,-322-10-316,-30 1-40,397-12 654,-63 5-223,-413 14-199,-4 0-2936,-72 14-3014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0:1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47 3552,'-1'0'55,"1"0"1,0-1-1,-1 1 1,1 0-1,0-1 1,-1 1-1,1-1 1,0 1-1,0 0 1,-1-1-1,1 1 1,0-1-1,0 1 1,0 0-1,0-1 1,-1 1-1,1-1 1,0 1-1,0-1 1,0 1-1,0-1 1,0 1-1,0-1 1,0 1-1,0 0 1,1-1-1,-1 1 1,0-1-1,9-10 1326,-1-2 8023,5 13-8540,164-11 2576,97 12-2262,5 0-3407,-279-1 2096,0 0 0,0 0-1,0 0 1,0 0-1,1 0 1,-1 0-1,0 0 1,0 0 0,0 0-1,0 0 1,1 0-1,-1 0 1,0 0-1,0 0 1,0 0-1,1 0 1,-1 0 0,0 1-1,0-1 1,2 4-3470,-2-4 3470,0 0-1,0 0 1,0 1-1,0 7-3044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0:53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65 2816,'1'-1'165,"1"0"1,-1 0-1,0 1 1,0-1-1,0 0 1,1 1-1,-1-1 1,0 1-1,0-1 1,1 1-1,8 0 6809,-10 0-6924,0 0-1,0 1 1,1-1-1,-1 0 0,0 0 1,0 0-1,1 0 1,-1 0-1,0 0 1,1 0-1,-1 0 0,0 0 1,0 0-1,1 0 1,-1 0-1,0 0 1,0 0-1,1 0 0,-1 0 1,0 0-1,1-1 1,-1 1-1,0 0 1,0 0-1,0 0 0,1 0 1,0-9 1820,-1 9-1864,0-11 2196,0 10-2166,0 1 0,0-1-1,0 0 1,0 1-1,0-1 1,-1 0 0,1 1-1,0-1 1,0 1-1,-1-1 1,1 0 0,0 1-1,0-1 1,-1 1-1,1-1 1,-1 1 0,1-1-1,-1 1 1,1-1-1,-1 1 1,1 0 0,-1-1-1,1 1 1,-1-1-1,1 1 1,-1 0-1,1 0 1,-1-1 0,0 1-1,1 0 1,-1 0-1,0 0 1,1 0 0,-1 0-1,0 0 1,1 0-1,-1 0 1,0 0 0,0 0-7,-1 0 0,1-1 0,0 1 0,0 0 0,0 0 0,0-1 0,0 1 0,0-1 0,-1 1 0,1-1 0,0 1 0,-1-2 0,2 1-6,-1 1 1,1-1 0,-1 1 0,0-1-1,1 0 1,-1 1 0,0 0 0,1-1-1,-1 1 1,0-1 0,1 1-1,-1 0 1,0-1 0,0 1 0,1 0-1,-1 0 1,0 0 0,0 0 0,1-1-1,-1 1 1,0 0 0,0 0-1,0 0 1,0 1 0,-8-1 375,-45-5 820,40 3-993,-1 1 0,0 0-1,-16 1 1,8 2 86,9-2-236,-1 2-1,-17 3 1,16-1 64,-23 9-1,34-10-125,0-1 0,-1 1 0,1 0-1,1 0 1,-1 1 0,0-1 0,-5 7-1,5-5 1,0 0 0,1 0 0,-1 1 0,1-1 0,0 1 0,1 0-1,0 0 1,0 1 0,-4 9 0,2 6 8,1 0 1,1 0 0,1 1-1,1-1 1,1 0-1,1 1 1,0-1-1,6 23 1,-6-37 5,1-1 1,0 1 0,1-1 0,0 0-1,0 0 1,0 0 0,1-1 0,0 1-1,6 7 1,-8-11-10,0 0 0,1-1 0,0 1-1,-1-1 1,1 1 0,0-1 0,0 0 0,0 0 0,1 0-1,-1-1 1,0 1 0,1-1 0,-1 1 0,1-1-1,-1 0 1,1-1 0,0 1 0,-1-1 0,1 1-1,6-1 1,-1-2 34,1 1 0,-1-1 0,0-1 0,0 0 0,0 0 0,0-1 0,0 0 0,8-6 0,11-7 37,25-21-1,-28 16-5,-2 0 0,0-1 0,27-36 0,-46 53-49,0 0-1,0-1 1,0 1-1,-1-1 1,0 0-1,0 0 1,4-13-1,-6 15-18,0 1 0,-1-1-1,1 0 1,-1 0 0,0 1 0,0-1-1,0 0 1,-1 0 0,1 0-1,-1 1 1,0-1 0,-1 0 0,-2-5-1,-3-7-44,4 9 8,-1 0 0,1 1 0,-1-1 1,-9-11-1,12 19 4,1-1 1,-1 0-1,1 1 1,-1-1-1,1 0 1,-1 0-1,1 0 0,0 0 1,-1 0-1,1 1 1,0-1-1,-1 0 1,1 0-1,0 0 0,0 0 1,0 0-1,0 0 1,0-2-1,0 4-37,0 0-1,0 0 0,-1 0 1,1 0-1,0 0 0,0 1 1,0-1-1,0 0 0,1 0 1,-1 0-1,0 0 0,0 0 0,0 0 1,1 0-1,-1-1 0,1 1 1,0 2-1,10 24 132,-8-20-130,27 71 192,14 32 138,-33-85-282,14 26 121,-23-48-88,0 1 1,1-1-1,-1 1 0,1-1 0,0 0 0,-1 0 1,1 0-1,1 0 0,-1-1 0,4 4 1,-5-6-19,0 1 0,0-1 0,0 1 0,-1-1 0,1 0 0,0 0 0,0 0 1,0 0-1,0 0 0,0 0 0,-1 0 0,1 0 0,0-1 0,0 1 0,0-1 0,-1 1 1,1-1-1,0 0 0,0 0 0,-1 0 0,1 0 0,-1 0 0,1 0 0,1-2 1,0 1-142,1-1 0,-1 0 1,0 0-1,0-1 0,0 1 1,-1-1-1,1 1 1,3-8-1,-4 7-1217,-1 1 1,0-1-1,0 1 1,0-1-1,0-5 1,-1 0-1554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29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1127 2720,'-11'7'891,"11"-6"-835,0-1 0,0 1 1,0-1-1,0 1 0,0-1 1,0 1-1,0 0 0,0-1 1,0 1-1,0-1 0,0 1 1,0-1-1,0 1 0,0 0 1,1-1-1,-1 1 0,0-1 1,0 1-1,1-1 0,-1 1 1,0-1-1,1 1 1,1 0 59,0 0 1,-1 0-1,1-1 1,0 1 0,0 0-1,0-1 1,0 1-1,0-1 1,0 0 0,0 1-1,0-1 1,0 0 0,3-1-1,0 1 218,0-1 0,0 1-1,0-1 1,7-3 0,-4 1-60,0-1-1,0 0 1,-1-1 0,0 0 0,1 0 0,-2 0-1,1-1 1,11-12 0,-5 2 108,0-1 0,18-30 0,41-101 1202,-48 98-1760,-24 50 170,0 0 0,0 0 0,0 0 0,0 0 0,0 0 0,0 0 0,0 0 0,0 0 0,0 0 0,0 0 0,0 0 0,0 1 0,0-1 0,0 0 0,0 0 0,0 0 0,0 0 0,0 0 0,0 0 0,0 0 0,0 0 0,0 0 0,0 0 0,0 0 0,0 0 0,0 0 0,0 0 0,1 0 0,-1 0 0,0 1 0,0-1 0,0 0 0,0 0 0,0 0 0,0 0 0,0 0 0,0 0 0,0 0 0,0 0 0,0 0 0,1 0 0,-1 0 0,0 0 0,0 0 0,0 0 0,0 0 0,0 0 0,0 0 0,0 0 0,0 0 0,0-1 0,0 1 0,0 0 0,0 0 0,1 0 0,-1 0 0,0 0 0,1 10-147,-12 110-116,4-63 346,-52 310 1402,18-144-179,33-186-817,6-30-27,0 1 0,0-1 0,1 1-1,-1 8 1,4-40-116,1 0 0,2 1 0,11-40 1,-10 41-214,39-147 97,-21 76-271,15-51-45,-20 84 116,51-110-1,-56 144-85,1 0-1,1 1 1,1 0 0,1 1 0,2 1-1,24-23 1,-41 44 22,0-1 0,0 0-1,0 1 1,1-1 0,-1 1 0,1 0-1,0 0 1,0 1 0,-1-1 0,1 1-1,0 0 1,0 0 0,0 0 0,0 0-1,5 1 1,-6 0 24,0 0 0,0 0-1,0 1 1,0 0 0,0-1-1,-1 1 1,1 0 0,0 0 0,0 1-1,-1-1 1,1 0 0,-1 1-1,0 0 1,1-1 0,-1 1-1,0 0 1,0 0 0,0 1 0,0-1-1,0 0 1,0 1 0,1 2-1,0 1 11,0 0-1,0 1 0,-1-1 1,0 1-1,0-1 0,0 1 1,-1 0-1,0 0 1,0 13-1,-1 4 36,-6 34 1,6-56-28,-3 19 94,-1 0-1,-1-1 0,-1 0 1,-17 39-1,17-45-44,-1 0 0,-1-1 0,0 0 0,-1 0 0,0-1 0,-1 0 0,-16 15 0,17-20 32,0 0 0,-1 0-1,1-1 1,-1 0 0,-1-1-1,1 0 1,-18 5 0,19-7-74,1-1 0,-1 0 0,1-1 1,-1 0-1,0 0 0,0-1 0,1 0 0,-1 0 1,0-1-1,-12-3 0,13 0-182,6 3 61,5 4 40,-2-2 65,1-1 1,0 0-1,0 1 0,-1-1 1,1 0-1,0 0 0,0 0 1,-1 0-1,1 0 1,0 0-1,0 0 0,2-2 1,-1 2-4,9-2-26,181-34-153,-165 28 236,0 0 0,0-2 0,-1-1 0,44-25 0,-43 18 44,0-2-1,36-33 0,42-51 180,-76 72-171,8-5-65,24-26-78,-62 63 43,0 0 0,0 0 1,0 0-1,0 0 0,1 0 1,-1 0-1,0 0 0,0 0 0,0 0 1,0 0-1,0 0 0,0-1 1,0 1-1,0 0 0,0 0 1,0 0-1,1 0 0,-1 0 1,0 0-1,0 0 0,0 0 0,0 0 1,0 0-1,0-1 0,0 1 1,0 0-1,0 0 0,0 0 1,0 0-1,0 0 0,0 0 0,0 0 1,0-1-1,0 1 0,0 0 1,0 0-1,0 0 0,0 0 1,0 0-1,0 0 0,0 0 1,0 0-1,0-1 0,0 1 0,0 0 1,0 0-1,0 0 0,-1 0 1,1 0-1,0 0 0,0 0 1,0 0-1,0 0 0,0 0 0,0 0 1,0-1-1,0 1 0,-1 0 1,-10 6-189,5-1 153,-1 0-1,1 1 1,0 0-1,1 1 1,-1-1-1,1 1 0,1 0 1,-6 10-1,-27 64 222,-13 65-156,43-122 5,2 0-1,0 1 1,2 0 0,0 27 0,3-49 16,0 1 1,0-1-1,0 1 1,1-1 0,0 0-1,1 5 1,-2-8-40,0 1 0,0-1 1,0 1-1,1-1 0,-1 1 1,0-1-1,0 1 0,1-1 0,-1 0 1,0 1-1,1-1 0,-1 0 1,1 1-1,-1-1 0,0 0 1,1 1-1,-1-1 0,1 0 0,-1 0 1,1 0-1,-1 1 0,0-1 1,1 0-1,-1 0 0,1 0 1,-1 0-1,1 0 0,-1 0 1,1 0-1,-1 0 0,1 0 0,-1 0 1,1 0-1,-1 0 0,1 0 1,-1 0-1,1-1 0,-1 1 1,1 0-1,-1 0 0,1 0 0,-1-1 1,0 1-1,1 0 0,-1-1 1,1 1-1,3-4 47,1-1 0,-2 1 0,1 0 0,0-1 1,-1 0-1,0 0 0,0 0 0,0 0 0,-1 0 0,3-7 0,2-3 34,31-63 50,-4-2 0,33-113 0,-58 153-872,-11 44 665,1 0 1,0 0 0,0 0-1,0 0 1,0 0 0,0 6-1,0 5 4,-2 0 51,2-1 1,0 1-1,1-1 0,1 1 1,0 0-1,0-1 1,2 1-1,0-1 1,9 27-1,-9-34 28,0-1 1,0 1-1,1-1 0,0 0 0,0 0 0,0 0 0,1-1 1,0 1-1,9 7 0,-10-10 26,1 1-1,0-1 1,0-1 0,0 1 0,0-1-1,0 0 1,0 0 0,0 0 0,1-1-1,-1 0 1,1 0 0,0 0 0,9 0-1,-8-2-6,-1 0 0,1 0 1,-1 0-1,0-1 0,1 0 0,-1 0 0,0 0 0,0-1 0,-1 0 0,1 0 0,-1-1 0,1 0 0,-1 1 0,0-2 0,6-6 0,3-3 10,0-1-1,-2-1 1,20-31-1,42-75 199,-22 39-202,-51 81-43,-1 0 1,1 1-1,0-1 1,-1 0-1,1 1 1,-1-1-1,1 0 1,-1 0-1,0 1 1,0-1-1,0 0 1,0-3-1,0-6-241,0 11 229,-1 0-1,1 0 1,0 0-1,0 0 1,-1 0-1,1 0 1,0 0 0,0 0-1,-1 0 1,1 0-1,0 0 1,0 0-1,-1 0 1,1 0-1,0 0 1,0 0-1,-1 0 1,1 1-1,0-1 1,0 0-1,0 0 1,-1 0-1,1 0 1,0 0-1,0 0 1,0 1 0,-1-1-1,1 0 1,0 0-1,0 0 1,0 1-1,0-1 1,0 0-1,0 0 1,-1 1-1,1-1 14,0 0 0,0 0-1,-1 0 1,1 0-1,0 0 1,0 1 0,0-1-1,-1 0 1,1 0 0,0 0-1,0 0 1,0 1-1,0-1 1,0 0 0,-1 0-1,1 0 1,0 0 0,0 1-1,0-1 1,0 0-1,0 0 1,0 1 0,0-1-1,0 0 1,0 0 0,0 0-1,0 1 1,0-1 0,0 0-1,0 0 1,0 1-1,0-1 1,0 0 0,0 0-1,0 0 1,0 1 0,0-1-1,0 0 1,0 0-1,0 0 1,0 1 0,0-1-1,1 0 1,0 12-44,7 2-86,-1-4 97,-1 1 1,0 0-1,7 19 0,-7-5-26,-1 0 1,0 0-1,-2 1 0,-1 32 0,4 18-10,-2-37 164,1-1 0,13 42 0,-9-58-67,-8-20-24,-1-1-1,1 0 0,0 0 0,-1 0 0,1 0 0,0 0 0,0-1 0,0 1 0,-1 0 0,1 0 0,0 0 0,0-1 0,0 1 0,0 0 0,0-1 0,1 1 1,-1-1-1,2 1 0,1-1 29,0 0-1,0 0 1,0-1 0,-1 1 0,1-1 0,0 0 0,0 0 0,0 0 0,-1-1 0,1 1 0,0-1 0,4-3-1,8-5 44,19-17 0,-33 26-69,141-123 292,-47 20-353,-42 45-23,78-67 0,-128 122 26,14-8-340,-18 12 387,0 0 0,0-1 0,1 1 0,-1 0 0,0 0 0,0 0 0,0 0 0,0 1 0,0-1 0,0 0 0,1 0 0,-1 0 0,0 0 0,0 0 0,0 0 0,0 0 0,0 0 0,0 0 0,0 0 0,1 0 0,-1 0 0,0 0 0,0 0 0,0 0 0,0 0 0,0 1 0,0-1 0,0 0 0,0 0 0,0 0 0,0 0 0,0 0 0,0 0 0,0 0 0,0 1 0,1-1 0,-1 0 0,0 0 0,0 0 0,0 0 0,0 0 0,0 0 0,0 1 0,0-1 0,-3 14-89,-36 96-95,19-55 171,2 0 0,-12 63-1,28-88 161,2-30-135,-1 1-1,1 0 0,0 0 1,0-1-1,0 1 0,0 0 1,0 0-1,0-1 0,1 1 0,-1 0 1,0 0-1,0-1 0,0 1 1,1 0-1,-1-1 0,0 1 1,1 0-1,-1-1 0,1 1 0,-1 0 1,0-1-1,1 1 0,-1-1 1,1 1-1,0-1 0,-1 1 1,1-1-1,-1 0 0,1 1 0,0-1 1,-1 1-1,2-1 0,0 0 22,-1 0 0,1-1-1,-1 1 1,1-1 0,-1 1-1,1-1 1,-1 0-1,1 1 1,-1-1 0,1 0-1,-1 0 1,0 0 0,1 0-1,-1 0 1,0-1-1,0 1 1,0 0 0,0 0-1,0-1 1,0 1 0,0-1-1,0-1 1,4-6 47,0-1 0,3-14 0,-7 21-61,22-66-26,21-114 0,-43 177-18,0-1-1,0 1 0,0 0 1,-1-1-1,0 1 1,0 0-1,-1-1 0,-1-9 1,2 15 20,0 1 0,0 0 1,-1 0-1,1 0 0,0 0 1,0 0-1,0-1 0,0 1 1,0 0-1,0 0 1,0 0-1,0 0 0,0 0 1,-1 0-1,1-1 0,0 1 1,0 0-1,0 0 0,0 0 1,0 0-1,-1 0 0,1 0 1,0 0-1,0 0 0,0 0 1,0 0-1,-1 0 0,1 0 1,0 0-1,0 0 1,0 0-1,0 0 0,-1 0 1,1 0-1,0 0 0,0 0 1,0 0-1,0 0 0,-1 0 1,1 0-1,0 0 0,-8 7-153,-6 12 60,14-18 84,-6 9-31,2-1 0,-1 1 0,1 1 0,1-1 0,-4 17 0,-7 55-25,13-68 69,0 0 0,1 1 0,0-1 0,1 0 0,3 17 0,-2-24 2,-1 0 0,1-1 0,0 1 0,0-1 0,1 1 0,0-1 0,0 0 0,1 0 0,-1 0 0,1-1 0,1 1 0,7 8 0,-9-12 29,-1 0 0,1 0 1,-1 0-1,1-1 0,0 1 0,0-1 0,0 1 1,0-1-1,0 0 0,0 0 0,0 0 0,0-1 1,1 1-1,-1-1 0,0 1 0,5-1 0,-2-1 10,-1 0-1,1 0 1,-1 0-1,0-1 0,1 0 1,-1 0-1,0 0 0,0-1 1,4-2-1,8-7 56,-1 0 0,-1-1 0,0-1 0,15-18-1,173-213 124,-178 215-186,-2-1 1,-1-2 0,-2 0 0,20-41 0,16-76 43,-39 101-112,10-42-276,-24 79 221,-51 144-817,24-65 752,-47 157 80,65-197 83,1 0 1,1 1 0,1-1 0,1 1 0,2 0 0,4 37 0,-3-53 1,1 0 0,1-1 1,6 17-1,-8-25 8,0 0 0,1 0 0,-1 0 0,1 0 0,0-1 1,-1 1-1,1-1 0,3 3 0,-4-4-1,0 0-1,0-1 1,0 1-1,0 0 1,0-1 0,0 1-1,0-1 1,0 1 0,0-1-1,1 1 1,-1-1 0,0 0-1,0 0 1,0 1 0,1-1-1,-1 0 1,0 0 0,0 0-1,1 0 1,1-1 0,0 0 15,0 0 0,0 0 0,-1-1 0,1 1 1,0-1-1,0 0 0,-1 0 0,1 0 0,-1 0 1,0 0-1,0 0 0,0-1 0,0 1 0,0-1 1,0 0-1,2-3 0,2-4 71,27-39 149,40-85 0,-53 97-277,242-560 99,-257 585-63,10-26-107,12-47-1,-27 83 74,1 1 1,-1-1 0,1 0 0,-1 1 0,0-1 0,1 0-1,-1 1 1,0-1 0,0 0 0,0 1 0,-1-1 0,1 0-1,0 1 1,0-1 0,-1 1 0,1-1 0,-1 0 0,0 1-1,1-1 1,-3-1 0,3 2 15,0 1 0,0 0 0,-1-1 0,1 1 0,0 0-1,-1-1 1,1 1 0,0 0 0,-1 0 0,1-1 0,-1 1 0,1 0 0,0 0 0,-1 0 0,1-1 0,-1 1 0,1 0-1,-1 0 1,1 0 0,0 0 0,-1 0 0,1 0 0,-1 0 0,1 0 0,-1 0 0,1 0 0,-1 0 0,1 0 0,-1 1-1,-12 5-105,11-5 76,-4 4 15,0 0-1,0 1 0,0-1 1,1 1-1,0 0 0,0 1 0,0-1 1,1 1-1,-5 8 0,9-14 28,-15 27-26,0 2-1,-13 41 1,-13 64 35,27-88-14,-7 30-60,-18 115-1,35-156 57,1-1 0,1 1-1,3 0 1,0-1 0,11 59 0,-8-76 76,1 0 0,10 29 1,-13-42 5,1 0-1,-1 0 1,1 0-1,0 0 1,0 0 0,1 0-1,-1-1 1,1 0 0,0 0-1,0 0 1,1 0 0,8 6-1,-10-9-53,-1 0 0,1 0-1,0 0 1,0 0 0,0 0-1,0 0 1,0-1 0,0 0-1,0 1 1,0-1 0,0 0-1,0 0 1,0-1 0,0 1-1,0-1 1,0 1 0,0-1-1,0 0 1,0 0 0,0-1-1,5-2 1,3-3 40,0 0 1,0-1-1,16-16 0,-17 15-35,69-61 99,-42 30-123,-33 35 30,0 0 0,0 0-1,0 0 1,-1 0 0,4-8 0,7-9 100,-6 10-106,-1 0-1,0-1 0,7-17 1,-12 26-23,0-1 0,-1 0 1,0 0-1,0 0 0,0 0 1,0 0-1,-1-1 0,0 1 1,0 0-1,0 0 0,-1 0 1,0 0-1,-1-5 0,2 8-13,-1 1 0,1 0 1,-1 0-1,1 0 0,-1-1 0,1 1 0,-1 0 0,0 0 0,0 0 0,0 0 0,1 0 0,-1 0 1,0 0-1,0 0 0,0 1 0,0-1 0,0 0 0,-1 0 0,1 1 0,0-1 0,-2 0 0,0 0-20,0 1-1,1-1 1,-1 1-1,0 0 1,1 0-1,-1 0 0,0 0 1,1 1-1,-1-1 1,-2 1-1,-6 2-39,1 1 0,1 0-1,-1 0 1,-11 7 0,15-6 47,-1-1 0,1 1 0,0 0 0,1 0 0,-1 0 0,1 1 0,0 0 1,0 0-1,1 1 0,0-1 0,0 1 0,0 0 0,1 0 0,-4 13 0,5-14 42,0 0 0,1 0 0,0 0-1,0 0 1,1 0 0,-1 1 0,1-1 0,1 0-1,-1 0 1,1 0 0,0 0 0,0 0 0,1 0 0,0 0-1,0 0 1,0 0 0,1-1 0,0 1 0,3 5 0,-3-7 2,1 0 1,-1 0 0,1 0-1,-1 0 1,1-1-1,1 0 1,-1 1 0,0-1-1,1-1 1,-1 1 0,1-1-1,9 4 1,-6-4 31,-1 0 0,1-1 0,-1 0 0,1 0-1,0-1 1,-1 1 0,1-2 0,8 0 0,-1-2-35,0 0-1,0-1 1,-1-1-1,1 0 1,-1-1-1,0 0 1,-1-1-1,18-12 1,-26 15-93,225-143-11574,-154 109 8153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0:54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2144,'-9'3'15669,"12"3"-11518,-2 1-6718,-8 136 4844,1-63-1632,1-26-358,2-37-178,1 0 0,1 1 0,1-1 0,2 18 0,-3-13 84,1-14-41,3-16-43,9-43-1387,7-69 1,-16 101 434,10-109-6351,-8 75 3909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5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27 2560,'2'-2'230,"0"0"1,0 1-1,0-1 1,0 1-1,0-1 1,0 1-1,0 0 1,0 0-1,0-1 1,1 2-1,-1-1 1,0 0-1,1 0 1,-1 1-1,1-1 1,-1 1-1,1 0 1,3 0-1,19-5 2415,-17 3 377,-15 5 2313,-15 10-4362,3 1-549,4-6-323,0 2 0,1 0-1,0 1 1,1 1 0,0 0 0,1 0 0,1 1-1,0 1 1,0 0 0,-13 24 0,-4 15 135,-36 95 0,59-137-185,-8 22 77,-38 108 386,46-122-421,1-1 0,1 1 0,0-1 0,2 1 0,0 35 0,3-25-33,0 6 105,1 0 0,15 65 0,-8-65-89,-7-18 4,2 0 1,0 0-1,1 0 1,1 0 0,1-1-1,12 21 1,-2-7 4,-17-28-197,-1-2-151,1 0 0,-1 0 0,1 0 0,-1 0 1,1 0-1,-1 0 0,1 0 0,-1-1 0,1 1 0,-1 0 0,1 0 0,-1 0 0,1-1 1,-1 1-1,1 0 0,-1 0 0,0-1 0,1 1 0,-1 0 0,1-1 0,0 0 0,1-2-1355,6-1-750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5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94 3648,'-2'-2'262,"0"0"0,1 0 0,-1 0 0,1-1 0,-1 1 0,1-1 0,0 1 0,0-1 0,0 0 0,0 1 0,0-1 1,1 0-1,-1 1 0,1-1 0,-1 0 0,1 0 0,0 0 0,1 0 0,-1 1 0,0-1 0,2-4 0,2-5 1245,2-8 2442,0 62-1526,1 2-2302,7 433 2492,-6-363-730,-8-134-1697,-3-15-21,2 28-144,0-1-1,1 0 0,0 0 1,1-8-1,2-18-7,-2 18-20,1 1 0,0-1 0,2 1 1,7-25-1,0 9-15,2 0 1,1 1 0,25-39-1,-38 66 6,1 1-1,-1 0 0,1-1 0,0 1 1,0 0-1,0 0 0,0 1 0,1-1 1,-1 0-1,0 1 0,1-1 0,-1 1 1,1 0-1,-1 0 0,4-1 0,-4 1 7,0 1 0,0 0 0,0 0 0,0 0 0,0 0-1,0 0 1,0 1 0,-1-1 0,1 0 0,0 1 0,0 0 0,0-1-1,-1 1 1,1 0 0,0 0 0,-1 0 0,1 0 0,0 0 0,-1 0-1,0 0 1,1 1 0,1 2 0,3 1 51,-1 1 1,0 0-1,-1 1 1,1-1-1,5 12 1,-9-14-45,1 0 0,-1 0 0,0 0 0,0 1 0,0-1 0,0 0 0,-1 1 0,0-1 0,0 1 0,0-1 0,-1 6 0,0-6 26,0 1 0,0 0-1,0-1 1,-1 1-1,1-1 1,-1 1 0,0-1-1,-1 0 1,1 0-1,-1 0 1,1 0 0,-1 0-1,0-1 1,-1 1-1,1-1 1,-1 0 0,-5 5-1,3-5 21,0 1 0,0-1 0,-1 0 0,1-1 0,0 0 0,-1 0 0,0 0 0,1 0 0,-1-1 0,0-1 0,-11 1 0,17-1-62,-12 0-60,13 0 74,0 0-1,0 0 0,0 0 0,-1 0 1,1 0-1,0 0 0,0 0 0,-1 0 1,1 0-1,0 0 0,0 0 0,0 0 1,-1 0-1,1 0 0,0 0 0,0 0 1,-1 0-1,1 0 0,0 0 0,0 0 1,0 0-1,-1 0 0,1 0 0,0 0 1,0-1-1,0 1 0,0 0 1,-1 0-1,1 0 0,0 0 0,0-1 1,0 1-1,0 0 0,-1-1 0,5 1-47,8 4 32,0 1 0,22 11 0,-21-9 73,55 33 295,-23-14-215,22 12 189,-59-37-627,-7-4-472,-4-3-644,3 1 120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39:5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3968,'0'0'1285,"3"-12"662,1 10 1109,-3 4-2720,-1-1 1,0 1-1,1-1 1,-1 1-1,1-1 1,-1 1-1,1-1 1,0 1 0,0-1-1,-1 0 1,1 0-1,2 3 1,15 21-88,-10-14-76,-1 1 1,-1 0 0,0 0 0,-1 1-1,7 22 1,-2-8 176,-7-16-169,0-1 1,2 19-1,1 3 2528,-6-34-2693,-1 1 1,1-1-1,0 1 1,0-1-1,0 0 1,0 1-1,0-1 1,0 0-1,0-2 1,1-7 100,-1-13 148,-1 0 0,-5-34 0,5 54-253,1-1 0,0 1 0,0-1 1,1 0-1,-1 1 0,1-1 0,0 1 0,0-1 0,1 1 0,-1-1 1,4-6-1,-2 4 46,0 1 0,-1-1 0,2-8 1,-3 11 44,0-1 0,0 1 1,1 0-1,0 0 0,0 0 1,0 0-1,3-4 0,-4 6-68,0 1 0,1 0 0,-1-1 0,0 1 0,1 0 0,-1 0 0,1 0 0,-1 0 0,1 0 0,-1 0 0,1 1 0,0-1 0,-1 0 0,1 1 0,0-1 0,0 1 0,1 0 0,5-1 75,-1 1-1,16 1 0,-4 0 21,-7 0-39,0 0-1,18 4 1,-18-2 37,-1-1 0,19 1 0,-42-3-4122,7 0 2260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1:4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55 3072,'-10'0'18853,"29"0"-18213,-7-3-514,-1-1-1,1 0 1,-1-1 0,14-7 0,-15 7-21,0 1 0,1 0 0,-1 1 0,1 0-1,18-2 1,-15 4 65,0 0-1,25 2 0,-3 1 91,-19-2-578,16 0 798,-1 3-5228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1:5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2912,'0'0'923,"-11"0"5098,9 1-5638,0-1 0,0 1 0,-1 0 0,1 0 0,0 0 0,0 0 0,1 1 0,-1-1 0,0 0 0,-3 4 0,-3 1 454,3-2-601,-1-1 0,1 1-1,0 1 1,0-1 0,0 1 0,1 0-1,-1 0 1,1 0 0,1 1-1,-1-1 1,1 1 0,0 0 0,0 0-1,-2 7 1,5-10-212,-1-1-1,1 0 1,0 0 0,0 1-1,1-1 1,-1 0 0,0 0-1,1 1 1,0-1 0,-1 0-1,1 0 1,0 0 0,0 0-1,0 0 1,0 0 0,0 0-1,1 0 1,-1 0-1,2 1 1,5 6 204,0 0 0,12 10 0,6 4 21,63 59 829,-78-71-933,-1 1 0,0 1 0,0 0 0,-2 0 0,11 19 1,-9-8 167,11 41 0,-20-61-283,1 8 103,0-1 1,-1 1 0,0 0 0,-1-1-1,-1 1 1,1 0 0,-4 12-1,0 18 168,-1 4 177,-20 85-1,11-69-450,7-24-27,2-13 4,0 0 0,-1-1 0,-14 35 0,10-40-778,-13 22 1,22-40 554,1 0 0,0-1 0,-1 1 1,1 0-1,0-1 0,-1 1 0,1 0 0,-1-1 0,1 1 1,-1-1-1,1 1 0,-1 0 0,0-1 0,1 0 0,-1 1 0,0-1 1,1 1-1,-1-1 0,0 0 0,1 1 0,-1-1 0,0 0 1,0 0-1,0 0 0,1 1 0,-1-1 0,0 0 0,-1 0 0,-4 0-2884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07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95 100 6048,'-36'-3'4864,"27"-3"-1286,7 6-3130,0 0 0,0 0 0,0-1 0,0 1-1,1 1 1,-1-1 0,0 0 0,0 0 0,0 1 0,-2 0-1,-19 3 2376,23-4-2795,0 0-1,0 0 0,-1 0 1,1 0-1,0 1 0,0-1 1,-1 0-1,1 0 0,0 0 0,0 1 1,0-1-1,-1 0 0,1 0 1,0 1-1,0-1 0,0 0 1,0 0-1,-1 1 0,1-1 1,0 0-1,0 1 0,0-1 1,0 0-1,0 0 0,0 1 0,0-1 1,0 0-1,0 1 0,0-1 1,0 1-1,0 19 435,0-4-411,2 12 23,5 37-1,2 2 74,-5-20-94,2 0 0,22 78 1,-25-114-1,1-1 0,0 1 1,1-1-1,0 0 0,0-1 1,1 1-1,13 14 0,-18-22 966,1-7-864,0 3-125,0 0 1,-1-1 0,1 1 0,-1 0-1,1-1 1,-1 1 0,0-1 0,0 0 0,0 0-1,0 1 1,0-1 0,0 0 0,-1 0 0,0 0-1,1 1 1,-1-5 0,0-10 117,-4-27 1,2 23-105,1-16 39,0 14 17,-7-40-1,-10-72-136,17 127 44,1 0 1,0 0-1,0 0 0,1 0 1,0 0-1,0 0 1,1 0-1,4-13 1,-4 15-5,1 1 1,0 0 0,-1 0 0,2 0 0,-1 0 0,1 0 0,-1 1 0,1 0 0,0-1-1,1 1 1,-1 1 0,10-7 0,2 0 4,1 1 0,0 1 0,35-12 0,-33 14 11,-1 0 0,1 2-1,0 0 1,1 2 0,30-2-1,-46 5-10,0-1-1,1 0 1,-1 1-1,0 0 1,0 0 0,0 0-1,0 0 1,0 0-1,-1 1 1,1 0-1,4 3 1,20 16 317,-16-13-232,-11-8-72,0 1 0,0-1 0,0 1 0,0 0 0,0-1-1,0 1 1,0 0 0,0 0 0,0 0 0,0 0 0,0 0-1,0 0 1,0 0 0,-1 0 0,2 3 0,-2-4-18,0 0 0,0 0-1,1 1 1,-1-1 0,0 1 0,0-1 0,1 1 0,-1-1 0,0 0 0,0 1 0,1-1 0,-1 1 0,0-1-1,1 0 1,-1 0 0,1 1 0,-1-1 0,0 0 0,1 1 0,-1-1 0,1 0 0,-1 0 0,1 0 0,-1 0 0,1 0-1,-1 1 1,1-1 0,-1 0 0,1 0 0,-1 0 0,0 0 0,2 0 0,-3-9-3849,-2 2 545,2 3 1237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10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39 3136,'-8'-6'20182,"16"7"-18493,5-1-1655,0-1 0,1 0 0,-1 0-1,0-2 1,16-4 0,-4 1 95,0 2 0,0 0 0,51-1-1,-57 4-168,19 1 157,0 0 0,0 3 1,0 1-1,44 11 0,-60-8-4,0 0 0,-1 2-1,1 1 1,19 12 0,-35-18-74,-2-3 14,-1 1-1,1-1 1,-1 0 0,1 0-1,-1 0 1,7 0 0,-9-1-121,-1 1-1,1-1 1,0 0 0,-1 0 0,1 0-1,-1 0 1,1 0 0,0 0 0,-1 0-1,1 0 1,0 0 0,-1 0-1,1 0 1,0 0 0,-1-1 0,1 1-1,-1 0 1,1 0 0,0-1 0,-1 1-1,1 0 1,-1-1 0,1 1 0,-1-1-1,1 1 1,-1-1 0,1 1-1,-1-1 1,0 1 0,1-1 0,-1 1-1,0-1 1,1 1 0,-1-1 0,0 1-1,0-1 1,1 0 0,-1-1 0,0-5-2768,0 0 1,0 0 0,-1 1 0,-2-10 0,2 11-626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1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 3136,'-2'0'199,"2"0"-163,0 0 0,-1 0 0,1 0 0,0 0 1,0 0-1,0 0 0,-1 0 0,1 0 0,0 0 0,0 0 0,-1 0 0,1 0 0,0 0 0,0 0 1,-1 0-1,1 0 0,0 0 0,0 0 0,0 0 0,-1 0 0,1 0 0,0 0 0,0-1 1,0 1-1,-1 0 0,1 0 0,0 0 0,0 0 0,0 0 0,0-1 0,-1 1 0,1 0 1,0 0-1,0 0 0,0-1 0,0 1 0,0 0 0,0 0 0,0 0 0,0-1 0,0 1 1,-1 0-1,1 0 0,0-1 0,-2 22 13246,-6 3-6897,-15 26-5661,-3 8-614,24-52-59,-9 25 314,1 1 0,-6 39 0,-16 159-2,32-189-314,1-17-263,-4-22-324,3-2 446,0 0 1,0 0-1,0 0 1,0 0-1,-1 0 1,1 0-1,0 0 1,0-1-1,0 1 1,0 0-1,0 0 1,-1 0-1,1 0 1,0 0-1,0-1 1,0 1-1,0 0 1,0 0-1,0 0 1,0 0-1,0-1 1,0 1-1,0 0 1,0 0-1,0 0 1,0-1-1,0 1 1,0 0-1,0 0 1,0 0-1,0 0 1,0-1-1,1-12-4494,1-1-1,6-23 1,4 4-70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13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25 2400,'0'-24'21324,"-2"25"-21154,1 1 0,0 0-1,0 1 1,0-1 0,0 0-1,0 0 1,-1 4 0,-1 10-101,-9 21 1,-2 14-17,-10 101 651,9-56-507,-3 116 1,14-146 58,4 46-403,1-51 198,0-55-154,0 2 374,-1-8-322,0 0 1,0 0 0,0 0 0,0 0-1,0 0 1,0 0 0,0 1 0,0-1-1,0 0 1,0 0 0,0 0-1,0 0 1,0 0 0,0 0 0,0 0-1,0 0 1,0 0 0,0 0 0,0 1-202,0-1 202,0 0 0,0 0 0,-1 0-1,1 0 1,0 0 0,0 0 0,0 0-1,0 0 1,0 0 0,0 0 0,0 0-1,0 0 1,0 0 0,0 0 0,0 0-1,-1 0 1,1 0 0,0 0 0,0 0-1,0 0 1,0 0 0,0 0 0,0 0-1,0 0 1,0 0 0,0 0 0,0 0-1,0 0 1,0-1 0,-1 1-1,1 0 1,0 0-50,0 0 49,0 0 1,0 0 0,0 0 0,0 0-1,0 0 1,0 0 0,0-2-920,0 0 1,-1 0-1,1 1 0,0-1 1,1 0-1,-1 0 0,0 0 1,1 1-1,-1-1 0,1-2 1,8-14-2263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3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1 825 2912,'2'0'378,"-1"-1"0,1 0 0,-1 0-1,1 0 1,-1 0 0,1 0 0,-1 0 0,0 0 0,0 0 0,1 0 0,-1-1 0,0 1 0,0-1-1,0 1 1,1-2 0,25-34 1623,-25 34-1744,21-26 584,1 1 1,2 0-1,31-25 0,-23 22-446,48-56-1,-56 55-226,-2-2 0,-1 0 0,-1-2 0,-3 0 0,21-53 0,-30 63-24,-1 0 0,-1-1 0,-2 0 0,4-35 0,-10 56-160,0-1 0,0 0 0,0 0 0,-1 0 0,-1 1 0,-3-14 0,5 19-2,0 0 0,-1 0 0,1 0 0,-1-1 1,1 1-1,-1 0 0,1 0 0,-1 0 0,0 0 0,1 0 0,-1 1 0,0-1 0,0 0 0,0 0 0,0 0 0,0 1 0,0-1 0,0 0 1,0 1-1,0-1 0,0 1 0,0-1 0,-1 0 0,0 1-5,0 0 0,0 0 0,1 0 1,-1 1-1,0-1 0,0 0 0,1 1 0,-1-1 0,0 1 1,0-1-1,1 1 0,-1 0 0,0 0 0,1 0 1,-1 0-1,1 0 0,0 0 0,-2 2 0,-10 8-28,1 1-1,0 1 0,1 0 0,1 1 1,0 0-1,-11 21 0,2 2 73,-23 63 0,35-81 32,-40 120 400,41-115-352,1 0 1,1 0-1,1 0 1,0 27-1,3-31 36,1 0-1,1 1 1,1-1-1,10 38 1,-9-45-51,1-1 1,0 0-1,0-1 1,1 1-1,1-1 1,0 0 0,1 0-1,16 17 1,-15-19-37,-1-1 1,2-1-1,-1 0 1,1 0-1,0-1 1,0 0-1,1 0 1,-1-1-1,1-1 1,0 0-1,1 0 1,-1-1-1,1-1 1,0 0-1,-1 0 1,15-1-1,-12-1-622,-1-1 1,1 0-1,0-1 0,23-7 1,22-10-1274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14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27 1312,'11'-10'17454,"-13"8"-19138,-3-1 1956,1 1-1,0 0 1,-1 1-1,1-1 1,-1 1-1,0 0 1,1 0-1,-1 0 1,0 0-1,-7 1 1,-9 0 424,-21 4 0,38-4-579,-7 2 61,-1 1 0,1 0 1,0 1-1,-1 0 0,2 1 0,-1 0 1,1 0-1,-1 1 0,2 1 0,-1-1 0,-11 12 1,18-15-145,0 0 0,0 0 0,0 0 1,0 1-1,1-1 0,-1 1 1,1 0-1,0 0 0,0 0 0,0 0 1,1 0-1,0 0 0,-1 0 1,1 6-1,0-3 14,1 0-1,0-1 1,0 1 0,0 0 0,1-1-1,0 1 1,1-1 0,3 11 0,3 11 21,-4-13-68,0-1 0,7 15 0,-10-26 11,1 0 0,-1 0 1,1 0-1,0 0 0,0-1 0,0 1 1,0-1-1,0 1 0,1-1 0,-1 1 1,1-1-1,-1 0 0,1 0 0,5 2 1,-6-3 3,0-1 0,0 1 0,0-1 0,1 1 1,-1-1-1,0 0 0,0 0 0,1 0 0,-1 0 1,0 0-1,0-1 0,0 1 0,1-1 0,-1 1 1,0-1-1,0 0 0,0 0 0,0 0 1,0 0-1,0 0 0,3-3 0,2-1 96,-1-1 0,0 1 1,0-1-1,8-10 0,-1 0 28,-1-1 1,-1 0 0,15-31-1,-22 37-127,1 0 0,-2 0 0,1-1 0,-1 1 0,-1-1 0,0 0 0,0-21 1,-2 30 17,-2-22-172,2 24 149,0 0 0,-1-1 0,1 1 0,-1 0 0,1-1 0,-1 1 0,1 0 0,-1 0 0,0 0 0,1 0 0,-1-1 0,0 1 0,0 0 0,0 0 0,0 0 0,-2-1 0,-2-1-64,-3-3-229,7 7 157,2 4 75,0-3 59,0 0 0,-1 0 0,0 0 0,1 0 1,-1 0-1,0 0 0,0 4 0,2 11 57,8 13 230,21 40 1,0 2-65,9 36 69,-27-83-356,-12-24 580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1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50 3968,'-1'-3'919,"1"1"0,-1-1 0,1 0 0,0 0 0,0 0 0,0 1 0,0-1 0,1-5 0,0-6 4969,0 9-2570,2 11-560,1 14-1527,-14 170 278,8-161-1627,1-23 135,0-1 0,1 0 0,-1 0 0,1 1 0,1 6 0,0-4 6,0-1-1,-1 0 1,0 8-1,-1 0 139,1-15-342,4-14-6427,-3-3 1835,-1 0 1541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17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 4064,'-10'-4'14367,"10"4"-14205,0 0-1,0-1 0,-1 1 0,1 0 0,0 0 0,0 0 0,-1 0 0,1 0 0,0-1 0,-1 1 0,1 0 0,0 0 0,0 0 0,-1 0 0,1 0 0,0 0 0,-1 0 1,1 0-1,0 0 0,-1 0 0,1 0 0,0 0 0,-1 0 0,1 0 0,0 0 0,0 1 0,-1-1 0,1 0 0,-1 0 0,-1 0 53,-2 0 543,4 2-311,1-1-424,-1-1 0,0 1 0,0-1-1,1 1 1,-1 0 0,0-1-1,0 1 1,0 0 0,0 0 0,0-1-1,0 1 1,0 0 0,0-1 0,0 1-1,0 0 1,-1 0 0,-2 17 227,1 1 1,1-1-1,0 1 1,3 23-1,-1 0-88,-15 220 458,3-138-440,8-61-107,-4 0 0,-22 91-1,27-143-151,-7 20-1139,8-30 898,1-1 0,0 1 1,-1 0-1,1 0 0,0 0 0,-1 0 1,1 0-1,-1-1 0,0 1 1,1 0-1,-1-1 0,0 1 1,1 0-1,-1-1 0,0 1 0,0-1 1,1 1-1,-1-1 0,0 1 1,0-1-1,0 1 0,0-1 1,0 0-1,-1 1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37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30 2496,'0'3'16365,"-5"-3"-18304,-19-1 2615,1-2 0,0 0 0,-26-7 0,2 0-121,37 8-512,0 1 1,0 0 0,0 0-1,0 1 1,0 0-1,0 1 1,0 0 0,0 1-1,0 0 1,0 0-1,0 1 1,1 1 0,-1-1-1,1 2 1,0-1-1,-13 9 1,21-12-59,-1 0-1,1 0 0,0 1 1,-1-1-1,1 0 1,0 1-1,0-1 1,0 0-1,0 1 1,0-1-1,0 1 1,0 0-1,0-1 1,1 1-1,-1 0 1,1-1-1,-1 1 1,1 0-1,-1 0 1,1 3-1,1-2-2,-1 1 0,1-1 0,0 1 0,0-1 0,0 1 0,0-1 0,1 1 0,0-1-1,2 5 1,29 39-71,-23-33 90,0 0 1,13 25-1,-15-22 38,41 93 303,-40-87-163,-1 1-1,8 43 1,-14-56 1,0-2-94,0 1-1,-1-1 1,0 1-1,0-1 1,-1 1-1,-1 0 1,1-1-1,-3 12 1,2-19-85,-2 13 93,-1 0 1,-1 0-1,0 0 0,0-1 0,-2 0 1,-8 15-1,-25 39-217,62-93-11903,-4 11 9765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38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6 117 4480,'-5'-12'10906,"7"9"-9935,1 1-804,1-1 1,-1 2-1,1-1 0,0 0 1,0 1-1,6-2 1,11-3 356,4-5 95,-2 0-200,1 1 0,0 1 0,1 2 0,28-6 0,73-7 504,-74 20-694,-50 0 43,-3 2-2084,1-2 1432,0 1 0,0 0 0,1-1 0,-1 1 0,0 0 0,0 0 0,0-1 0,0 1 0,1-1 0,-1 1 1,0 0-1,1-1 0,-1 1 0,0 0 0,1-1 0,-1 1 0,1-1 0,-1 1 0,1-1 0,0 1 0,11 4-2196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39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87 3072,'0'0'42,"-1"0"1,1 0-1,0 0 1,-1 0-1,1 0 1,0 0-1,-1 0 1,1 0-1,0 0 1,-1 0 0,1 0-1,0 0 1,-1 0-1,1 0 1,0 1-1,-1-1 1,1 0-1,0 0 1,-1 0-1,1 0 1,0 1-1,0-1 1,-1 0-1,1 0 1,0 0-1,0 1 1,-1-1-1,1 0 1,0 1-1,0-1 1,0 0-1,0 0 1,-1 1-1,1-1 1,0 0-1,0 1 1,0 0-1,-3 6 2780,0-5-2027,0 0-1,0 0 1,0-1-1,0 1 1,-1-1-1,1 1 1,0-1-1,-6 1 1,-6 3 299,-15 7 639,11-5-1034,0 1 0,-21 13-1,35-18-598,1 0-1,-1 0 0,1 1 1,0-1-1,1 1 0,-5 5 1,7-8-99,0 0 1,1 0-1,-1-1 1,0 1-1,1 0 1,-1 0 0,1 0-1,-1 0 1,1 1-1,0-1 1,-1 0-1,1 0 1,0 0 0,0 0-1,0 0 1,0 0-1,0 0 1,0 1 0,0-1-1,0 0 1,0 0-1,0 0 1,1 0-1,-1 0 1,1 0 0,-1 0-1,0 0 1,1 0-1,0 0 1,-1 0-1,1 0 1,0 0 0,-1 0-1,1 0 1,1 0-1,3 4 1,0-2-1,1 1 1,0 0-1,-1-1 0,1 0 1,0-1-1,1 1 0,-1-1 1,0 0-1,1-1 1,-1 1-1,8-1 0,-6 0 46,0 0 0,0-1 0,1 0-1,-1 0 1,0-1 0,0-1 0,0 1-1,0-1 1,11-4 0,-8 2 73,0-1 1,-1-1 0,0 1-1,14-11 1,-21 13-67,1 1 0,-2-1 0,1 0 0,0 0 0,0 0 0,-1 0 0,0-1-1,0 1 1,0 0 0,0-1 0,0 0 0,0 1 0,-1-1 0,0 0 0,0 0 0,1-7 0,-2 4 7,0 0 0,0 1 0,0-1 0,-1 1 0,0 0 0,-1-1 0,1 1 0,-1 0 0,-1 0 0,1 0 0,-1 0 0,0 0 0,0 0 0,-5-6 0,4 7-66,1 1 0,-1-1-1,0 1 1,0 0 0,0 0 0,-1 1-1,0-1 1,1 1 0,-1 0 0,0 0 0,-1 0-1,1 1 1,0 0 0,-1 0 0,1 0-1,-7-1 1,5 2-60,1 0-1,-1 0 0,0 1 0,1 0 0,-1 0 1,0 0-1,1 1 0,-1 0 0,1 0 1,-1 1-1,1 0 0,0 0 0,0 1 0,-11 5 1,16-8-46,0 0 1,1 1-1,-1-1 1,0 1-1,0-1 1,1 1-1,-1-1 1,0 1-1,0 0 1,1-1-1,-1 1 1,1 0-1,-1 0 1,1-1-1,-1 1 0,1 0 1,-1 0-1,1 0 1,0 0-1,-1 0 1,1 0-1,0-1 1,0 1-1,0 0 1,0 0-1,0 0 1,0 0-1,0 0 1,0 0-1,0 0 1,0 0-1,0 0 1,0 0-1,1 0 1,-1-1-1,0 1 1,1 0-1,-1 0 1,1 0-1,-1 0 1,1-1-1,-1 1 1,1 0-1,0-1 1,-1 1-1,2 0 1,3 4-1084,1 0 0,0-1 0,-1 0 0,14 6 1,-14-7 948,25 13-4320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3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28 162 6144,'-9'-2'554,"8"2"-336,0-1 1,-1 1-1,1 0 0,0 0 0,0 0 1,0 0-1,0-1 0,0 2 0,0-1 1,0 0-1,-2 0 0,3 1-125,0-1 0,-1 0-1,1 1 1,0-1 0,-1 1-1,1-1 1,0 1 0,0-1-1,-1 1 1,1-1 0,0 1-1,0-1 1,0 1 0,0 0-1,0-1 1,0 1 0,0-1-1,0 1 1,0-1 0,0 1 0,0-1-1,0 1 1,0-1 0,0 1-1,1 0 1,-1-1 0,0 1-1,1 0 1,1 6 143,0-1 1,1 1-1,0 0 0,0-1 1,1 1-1,6 8 0,30 33 755,-26-35-397,-12-11-441,1 0-1,-1 0 1,1 0-1,-1 1 1,3 3 0,-4-4 721,-11-10 443,2-3-1092,5 8-231,0 0 0,0-1 1,1 1-1,0-1 0,0 0 0,0 0 1,0 0-1,0 0 0,1 0 1,-1 0-1,1 0 0,0 0 1,1-1-1,-1-6 0,0 3 22,1-1 0,1 0 0,-1 0 0,1 0 0,1 0 0,0 1 0,0-1 0,1 1 0,0-1 0,6-11 0,-3 11 103,-1 0 0,2 0 0,-1 1 0,1 0 0,0 0 0,1 1 0,0 0 0,0 0 0,1 1 0,17-10 0,-20 12-66,1 1 1,0 0-1,0 0 1,0 0-1,0 1 1,1 0-1,-1 1 1,1 0 0,-1 0-1,1 0 1,0 1-1,-1 0 1,1 0-1,-1 1 1,14 3-1,-17-3-17,-1 1 0,1 0 0,-1-1 0,1 1 0,-1 1 0,0-1 0,0 0 0,0 1 0,0-1 0,-1 1 0,5 6 0,-3 5-2791,-3-7 1318,0-2 459,1-1-1,-1 0 1,1 1-1,0-1 0,1 0 1,-1 0-1,1 0 0,-1-1 1,5 5-1,4 2-3138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4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531 28 2560,'-1'-1'455,"1"0"0,-1 0 0,0 0 1,0 0-1,0 0 0,0 0 0,0 0 0,0 0 1,0 0-1,0 1 0,0-1 0,-1 0 0,1 1 1,0-1-1,0 1 0,-3-1 0,-26-8 1375,-46 5 351,56 3-1905,1 1 1,0 2-1,-1 0 0,1 0 1,-25 8-1,23-5-110,7-2-114,1 0 0,-1 2 1,0 0-1,1 0 0,0 1 0,0 1 1,1 0-1,0 1 0,-22 17 0,34-24-71,0-1-1,-1 0 0,1 0 1,0 0-1,-1 0 0,1 1 0,0-1 1,-1 0-1,1 0 0,0 1 0,-1-1 1,1 0-1,0 1 0,0-1 0,-1 0 1,1 1-1,0-1 0,0 0 0,0 1 1,-1-1-1,1 1 0,0-1 0,0 0 1,0 1-1,0-1 0,0 1 0,0-1 1,0 0-1,0 1 0,0 0 1,15 1-537,20-2 620,4-1 371,53 6 1,-81-3-361,1 0 0,-1 0 0,0 1 0,0 1 0,0-1 0,0 2 0,-1 0 0,1 0 0,10 8 0,-20-12-38,0-1 1,0 1 0,0 0-1,0 0 1,0 0-1,0 0 1,-1 0 0,1 0-1,0 0 1,0 0 0,-1 0-1,1 0 1,-1 0-1,1 0 1,-1 1 0,0-1-1,1 0 1,-1 0-1,0 0 1,0 1 0,0-1-1,0 0 1,0 0-1,0 1 1,0-1 0,0 0-1,0 0 1,0 1 0,-1-1-1,1 0 1,-1 0-1,1 0 1,-1 0 0,1 1-1,-1-1 1,0 0-1,-1 1 1,-1 2 39,0 0-1,0 0 0,0-1 1,-1 1-1,0-1 1,1 0-1,-1 0 1,-6 3-1,-107 61 1119,101-59-1121,0-1 0,0 0 0,0-1 0,-1 0 0,0-2 0,0 0 0,-20 2 0,24-4-314,1 0 1,-1 1 0,-12 5 0,2 4-3828,23-12 3828,1 1 0,-1-1 0,0 1 0,0-1 0,0 1 0,0-1 0,1 0 0,-1 1 1,0-1-1,0 1 0,1-1 0,-1 0 0,0 1 0,1-1 0,-1 0 0,0 1 0,1-1 0,-1 0 0,1 1 0,3 1-637,0-1-1,0 1 0,0-1 0,0 1 1,0-1-1,1-1 0,7 2 1,5 0-361,18 6-635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42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3808,'-7'2'3354,"4"10"-1540,-7 27 337,7-31-1905,1 1 0,0 0 0,0 0 0,0 16 0,1-9 257,-5 28 0,3-29-129,-1 29 1,5-31-40,1-19 197,5-17-349,-3 14-190,-1 0-1,4-13 1,5-11-29,-1 4 123,11-17 302,-19 41-353,-1 1 0,1 0 0,1 0 0,-1 0 0,1 0 0,-1 0 0,1 1 0,4-4 0,-7 7-11,0-1 1,0 0 0,0 1 0,0-1 0,0 1 0,1 0 0,-1-1 0,0 1 0,0 0 0,0-1 0,0 1 0,0 0 0,0 0 0,1 0 0,-1 0 0,0 0 0,0 0 0,0 0 0,0 1 0,1-1 0,-1 0 0,0 1 0,0-1 0,0 1 0,0-1 0,0 1 0,0-1 0,0 1 0,0 0 0,0-1 0,0 1 0,-1 0 0,1 0 0,0 0 0,0 0 0,0 1 0,2 1 72,-1 0 0,0 1 0,0 0 1,0-1-1,0 1 0,-1 0 0,1 0 1,1 8-1,-2-4 14,-1 0 0,0 0 0,0 0 0,0 0 0,-1 0 0,-3 10 0,4-18-110,0 1 0,0-1 0,0 0 0,0 0 0,0 0 0,0 0 0,0 0 0,0 1 0,0-1 0,0 0 0,0 0 0,0 0 0,0 0 0,0 0 0,0 1 0,0-1 0,0 0 0,0 0 0,0 0 0,0 0 0,0 1 0,0-1 0,0 0 0,0 0 0,0 0 0,0 0 0,0 0 0,0 1 0,0-1 0,0 0 0,0 0 0,1 0 0,-1 0 0,0 0 0,0 0 0,0 1 0,0-1 0,0 0 0,0 0 0,1 0 0,-1 0 0,0 0 0,0 0 0,0 0 0,0 0 0,1 0 1,9-4 68,12-12-4,-20 15-66,10-9-29,68-49-293,-69 52 260,0 1 0,1 0 0,0 1 1,0 0-1,22-5 0,-30 8 116,1 1 0,-1 1 1,1-1-1,-1 1 0,1-1 0,-1 2 1,1-1-1,0 0 0,5 2 0,-7-1-6,-1 0 0,1 0-1,-1 0 1,0 0 0,0 0-1,1 1 1,-1-1 0,0 1-1,0 0 1,-1 0 0,1-1-1,0 1 1,0 0 0,-1 0-1,1 1 1,-1-1 0,0 0-1,2 4 1,-1 1 137,1 1 1,-1 0-1,-1 0 0,1 0 0,-1 0 0,-1 0 1,1 0-1,-2 14 0,0 0 69,1-18-224,0-1 1,-1 0 0,0 1-1,1-1 1,-1 0 0,0 1-1,-2 2 1,1-3 5,1 1 0,0-1 0,0 0 0,0 0 0,0 1 0,1-1 0,-1 4 0,20-7-14463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43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36 3488,'-2'0'118,"-6"0"901,12-7-247,-3 6-585,-1 1 0,0-1 0,1 0 0,-1 1 1,0-1-1,0 0 0,0 1 0,0-1 0,0 0 0,0 0 0,0 1 0,0-1 0,0 0 0,0 0 0,0 1 0,0-1 0,0 0 0,-1 1 1,1-1-1,0 0 0,-1 1 0,1-1 0,0 0 0,-1 1 0,1-1 0,-1 1 0,1-1 0,-1 1 0,1-1 0,-1 1 0,1-1 0,-1 1 1,1-1-1,-1 1 0,0 0 0,1-1 0,-1 1 0,0-1 0,-8 0 143,0-1 0,0 1-1,0 1 1,0-1 0,1 2 0,-1-1-1,0 1 1,0 0 0,0 1 0,0 0 0,1 0-1,-1 1 1,1 0 0,0 1 0,0 0 0,0 0-1,-11 9 1,10-7-316,1 0 0,0 1 0,1 0 0,0 0 0,0 1 0,0 0 0,1 0 0,0 1 0,1-1 0,0 1 0,0 0 0,1 1 0,0-1 0,1 1 0,-3 10 0,6-19-18,-1 0 1,1-1-1,0 1 1,0 0-1,0 0 1,0 0-1,0 0 1,0 0-1,0-1 0,0 1 1,0 0-1,0 0 1,0 0-1,0 0 1,1-1-1,-1 1 1,1 1-1,-1-1 4,0-1-1,1 0 0,-1 0 0,1 0 0,-1 1 1,0-1-1,1 0 0,-1 0 0,0 0 1,1 0-1,-1 0 0,1 0 0,-1 0 1,0 0-1,1 0 0,-1 0 0,1 0 0,-1 0 1,0 0-1,1 0 0,-1 0 0,1 0 1,-1 0-1,0-1 0,1 1 0,4-2 28,0-1-1,0 0 0,-1 0 0,5-4 1,8-7 145,-1-1 1,24-30-1,-24 26-164,29-26 0,-22 25-104,-22 28 512,-1 222 955,0-229-1404,0 0 1,0 0 0,0 0-1,0 0 1,0 0-1,0 0 1,1 0 0,-1 0-1,0 0 1,1 0 0,-1 0-1,1 1 1,-1-2-56,0 1 1,1-1 0,-1 0-1,0 0 1,0 1 0,1-1 0,-1 0-1,0 0 1,1 0 0,-1 1-1,0-1 1,1 0 0,-1 0-1,0 0 1,1 0 0,-1 0-1,1 0 1,-1 0 0,0 0-1,1 0 1,0 0 0,0 0-417,1 0-1,0-1 1,0 1 0,0-1 0,-1 0-1,1 0 1,0 1 0,1-3 0,1 1-136,11-6-1899,-10 5 1288,-1 0 1,2 0-1,9-3 1,6 2-2094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0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 3552,'-1'-1'279,"-1"0"-1,-1 0 1,1 0 0,0 0 0,0 0 0,0 1-1,0-1 1,-1 1 0,1-1 0,-4 1-1,-9-6 3159,8 2-2303,6 4-1109,1 0 0,0 0-1,0 0 1,0 0 0,0 0 0,0 0 0,0 0-1,0 0 1,0 0 0,-1 0 0,1 0 0,0 0-1,0 0 1,0 0 0,0 0 0,0 0-1,0 0 1,0 0 0,0 0 0,0 0 0,-1 0-1,1 1 1,0-1 0,0 0 0,0 0-1,0 0 1,0 0 0,0 0 0,0 0 0,0 0-1,0 0 1,0 0 0,0 0 0,0 0-1,-1 0 1,1 1 0,0-1 0,0 0 0,0 0-1,0 0 1,0 0 0,0 0 0,0 0-1,0 0 1,0 0 0,0 1 0,0-1 0,0 0-1,0 0 1,0 0 0,22 5 770,-9-1-564,1 2-34,1-1-1,0-1 1,22 3 0,25-2 40,97-7 0,-97 0-55,408 16 410,-445-14-277,-14-2 100,-11 2-403,0 0 1,0 0 0,0 0-1,-1 0 1,1 0-1,0 0 1,0 0 0,0 0-1,0 0 1,0 0-1,0 0 1,0 0 0,0 0-1,0 0 1,0 0 0,0 0-1,0-1 1,1 1-1,-1 0 1,0 0 0,0 0-1,0 0 1,0 0-1,0 0 1,0 0 0,0 0-1,0 0 1,0 0-1,0 0 1,0 0 0,0 0-1,0 0 1,0 0-1,0 0 1,0 0 0,0 0-1,0 0 1,0 0-1,0 0 1,0 0 0,0 0-1,0 0 1,0 0 0,0 0-1,0 0 1,1 0-1,-1 0 1,0 0 0,0 0-1,-25 0-6582,20 0 4202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5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1159 2496,'-14'2'944,"14"-2"-906,0 0 0,0 0 1,-1 0-1,1 0 0,0 0 0,0 0 1,0 0-1,-1 0 0,1 0 0,0 0 1,0 1-1,0-1 0,-1 0 0,1 0 1,0 0-1,0 0 0,0 0 1,0 0-1,-1 0 0,1 1 0,0-1 1,0 0-1,0 0 0,0 0 0,0 0 1,0 1-1,0-1 0,-1 0 1,1 0-1,0 0 0,0 1 0,0-1 1,0 0-1,0 0 0,0 0 0,0 1 1,0-1-1,0 0 0,0 0 1,3 6 1440,-3-5-1370,0-1 1,1 1-1,-1 0 0,0-1 0,1 1 1,-1-1-1,0 1 0,1-1 0,-1 1 1,1-1-1,-1 1 0,0-1 0,1 0 1,-1 1-1,1-1 0,0 1 1,-1-1-1,1 0 0,-1 0 0,1 1 1,-1-1-1,1 0 0,0 0 0,-1 0 1,1 0-1,0 1 0,-1-1 0,1 0 1,-1 0-1,1 0 0,0 0 0,-1-1 1,2 1-1,4 0 126,1-1 1,-1 0-1,1 0 1,-1-1-1,1 0 0,-1 0 1,0 0-1,0-1 0,0 0 1,0 0-1,-1 0 1,1-1-1,-1 0 0,0 0 1,0 0-1,0-1 0,7-8 1,2-5-13,0-1 1,-1 0-1,17-35 1,73-164 347,-85 178-566,-14 30-57,0 1 1,0-1 0,0 0-1,-2 0 1,1 0 0,-1-1-1,1-19 1,-3 33-207,-1 1-1,0 0 1,0 0-1,0-1 1,-2 6 0,-4 11 197,3 0 125,1 1 0,1-1 0,0 1 0,2 25-1,12 84 632,-11-122-530,1 0 0,0 0 1,0 0-1,4 11 1,-5-17-101,0-1 0,-1 1 0,1 0 0,0-1 0,0 1 0,0 0 0,0-1 0,0 1 0,1-1 0,-1 1 0,0-1 0,1 0 0,-1 0 0,1 0 0,-1 0 0,1 0 0,0 0 0,-1 0 0,1 0 0,0 0 0,0-1 0,-1 1 0,1-1 0,0 1 0,2-1 0,2 0 43,0-1 0,0 0 0,0 0 1,0 0-1,-1-1 0,1 0 0,0 0 0,-1-1 1,6-2-1,49-34 141,-52 33-199,161-130 199,-44 33-381,-106 89 146,40-22-1,-58 36-31,-1-1-1,1 1 1,0 0 0,0-1-1,0 1 1,-1 0-1,1-1 1,0 1 0,0 0-1,0 0 1,0 0-1,0 0 1,-1 0 0,3 0-1,-3 0 13,0 0 0,1 0 0,-1 0 0,0 1 0,1-1-1,-1 0 1,0 0 0,1 0 0,-1 1 0,0-1 0,0 0 0,1 1 0,-1-1-1,0 0 1,0 0 0,0 1 0,0-1 0,1 0 0,-1 1 0,0-1 0,0 0 0,0 1-1,0-1 1,0 1 0,0 3-3,1 0 0,-2 0-1,1 0 1,0 0 0,-2 5 0,1-5 18,-5 24-18,-13 34 0,13-44 87,0 0 0,1 1-1,1-1 1,1 1 0,-1 20-1,5-32 418,2-8-248,3-9-51,-5 8-115,96-139 367,-87 127-482,1 1 0,0 0 0,1 1 0,0 0 0,1 0 0,1 2 0,28-19 0,-40 28-2,-1 0-1,1 0 0,0 1 1,0-1-1,0 0 1,0 1-1,-1-1 1,1 1-1,0 0 1,0-1-1,0 1 1,0 0-1,0 0 0,2 1 1,-3-1 25,0 1-1,1-1 1,-1 1-1,0-1 1,0 1-1,0 0 1,0 0 0,0-1-1,0 1 1,0 0-1,0 0 1,0 0 0,0 0-1,0 0 1,0 0-1,-1 0 1,1 0-1,0 1 1,-1-1 0,1 0-1,-1 0 1,1 2-1,8 30 11,6 13 49,-14-41-11,1-1 1,0-1-1,0 1 1,1 0-1,-1 0 1,1-1-1,0 0 1,5 6-1,-6-8-11,-1 0-1,0 0 0,1 0 1,-1 0-1,1-1 0,0 1 1,-1-1-1,1 1 0,0-1 1,-1 1-1,1-1 0,0 0 0,-1 0 1,1 0-1,0 0 0,-1 0 1,4-1-1,30-8 226,-29 7-227,148-61 224,-45 17-208,-76 32-67,-1-1 1,53-33-1,-117 73-533,8-10 498,1 1 1,0 1-1,2 1 0,-23 24 0,37-35 61,1 1 0,0 0 0,0 0 0,0 0 0,1 1 0,0-1 0,1 1 0,-1 1 0,2-1 0,0 1 0,0-1 0,0 1 0,1 0 0,1 0 0,-1 10 0,2-15 23,0-1 1,1 0 0,-1 0 0,1 0-1,0 0 1,0-1 0,1 1-1,-1 0 1,1 0 0,-1-1 0,1 1-1,1-1 1,-1 1 0,0-1-1,1 0 1,-1 0 0,1 0 0,0 0-1,0 0 1,0-1 0,0 1-1,1-1 1,6 4 0,-5-4 9,0 0-1,0 0 1,0-1 0,0 1-1,0-1 1,0 0-1,0 0 1,0-1 0,0 0-1,0 0 1,1 0 0,-1 0-1,0-1 1,0 0 0,0 0-1,0 0 1,0-1 0,7-2-1,0-3 37,0-1 0,-1 1 0,19-19 0,-4 5 39,70-52-16,181-106-1,-277 179-90,26-11-178,-26 11 162,1-1 0,-1 1 0,1 0-1,0 0 1,-1 0 0,1 0 0,0 0-1,-1 0 1,1 0 0,0 0 0,-1 0-1,1 0 1,0 0 0,-1 1 0,2-1-1,-2 0 3,0 1 0,1-1-1,-1 0 1,0 1-1,0-1 1,1 0-1,-1 1 1,0-1-1,0 0 1,0 1-1,0-1 1,1 1 0,-1-1-1,0 0 1,0 1-1,0-1 1,0 1-1,0-1 1,0 0-1,0 1 1,0-1-1,0 1 1,0-1 0,0 0-1,-1 1 1,1-1-1,0 1 1,-13 79-162,9-65 186,1 0 0,1 0 0,-1 27 0,3-35 18,0-1-1,1 1 1,-1 0 0,1 0 0,1-1 0,-1 1 0,1-1 0,1 1 0,-1-1 0,7 12-1,-8-17-13,0 0-1,0 0 0,-1 1 0,1-1 0,1 0 1,-1 0-1,0 0 0,0 0 0,0-1 0,0 1 1,1 0-1,-1 0 0,0-1 0,1 1 1,-1-1-1,1 1 0,-1-1 0,0 1 0,3-1 1,-1 0 11,0 0 1,0 0 0,1 0 0,-1-1 0,0 1-1,0-1 1,0 0 0,5-2 0,3-2 32,0 0 1,-1-1-1,16-12 1,58-52-18,-60 47-42,2 2 0,39-26-1,-36 31 55,0 1 0,43-14 0,64-14 51,-116 37-111,6-1-119,0 0 1,0 2-1,0 1 0,32-1 0,-57 5 122,-1 0 0,1 0 0,0-1 0,-1 1 0,1 0 0,-1 0 0,1 1 0,0-1 0,-1 0 0,1 0 0,-1 0 0,1 0 0,-1 0 0,1 1 0,-1-1 0,1 0 0,0 0 0,-1 1 0,1-1 0,-1 0 0,0 1 0,1-1 0,-1 1 0,1 0 0,-1 0 0,0-1 0,0 1 1,0-1-1,0 1 0,0-1 0,0 1 0,-1-1 1,1 0-1,0 1 0,0-1 0,-1 1 0,1-1 1,0 1-1,0-1 0,-1 0 0,1 1 0,-1-1 1,1 0-1,0 1 0,-1-1 0,1 0 0,-1 1 1,1-1-1,-1 0 0,1 0 0,-1 1 0,-100 48-58,-1 0-11,83-38 59,0 1 0,1 1-1,-19 16 1,22-15 14,0 1 0,0 0 0,2 1 0,0 1 0,-15 25 0,25-36 30,1 0 0,-1 0 0,1 1 0,-2 8 0,4-13-16,0-1 0,0 1 0,-1-1 0,1 1-1,0-1 1,0 0 0,1 1 0,-1-1 0,0 1 0,0-1 0,1 0 0,0 3 0,-1-4-9,0 0 0,1 1 1,-1-1-1,1 1 1,-1-1-1,1 1 0,-1-1 1,1 0-1,-1 1 0,1-1 1,-1 0-1,1 0 0,-1 1 1,1-1-1,-1 0 0,1 0 1,-1 0-1,1 0 0,0 1 1,-1-1-1,1 0 0,-1 0 1,1 0-1,0 0 0,-1-1 1,1 1-1,-1 0 0,1 0 1,0 0-1,0-1 0,6-1 53,1-1-1,-1 0 0,1 0 1,-1 0-1,13-10 1,34-29 305,-41 32-319,61-47-14,-31 26-34,68-65 0,-94 77 21,-1-1 0,-1 0 0,-1-1 0,-1-1 0,0 0 0,-2-1 0,13-36 0,0-16-6,15-83 0,-25 95 28,-7 36-45,-4 20-46,-1 0 0,0-1 1,0 0-1,-1 0 0,0 1 1,-1-1-1,1 0 1,-1 0-1,-2-9 0,2 17 42,0 0 0,0 0 0,0 0 0,0-1 0,0 1 0,0 0 0,0 0 0,0 0 0,0 0 0,0-1 0,0 1 0,0 0 0,-1 0 0,1 0 0,0 0 0,0-1 0,0 1 0,0 0 0,0 0 0,0 0 0,-1 0 0,1 0 0,0 0 0,0-1 0,0 1 0,0 0 0,-1 0 0,1 0 0,0 0 0,0 0 0,0 0 0,0 0 0,-1 0 0,1 0 0,0 0 0,0 0 0,0 0 0,-1 0 0,1 0 0,0 0 0,0 0 0,0 0 0,0 0 0,-1 0 0,1 0 0,0 0 0,0 0 0,0 1 0,0-1 0,-1 0 0,1 0 0,0 0 0,0 0 0,0 0 0,0 0 0,0 1 0,-1-1 0,1 0 0,0 0 0,0 0 0,0 0 0,0 1 0,-11 14-197,1 5 160,0 0 1,2 1-1,-10 35 1,0 0-24,-24 50-99,-16 50 141,54-142 32,0 0 1,1 1 0,1-1 0,1 1-1,0-1 1,1 1 0,0-1-1,1 1 1,1-1 0,0 1-1,1-1 1,1 0 0,0 0 0,1 0-1,0-1 1,14 26 0,-17-36 25,0 1 0,1-1 0,-1 1 0,1-1 0,-1 0 0,1 0 0,0 0 0,0 0 0,0 0 0,1-1 0,-1 0 0,1 1 0,-1-1 1,1-1-1,7 4 0,-6-4 0,-1-1 0,0 1-1,0-1 1,0 0 0,0 0 0,0 0 0,1-1 0,-1 1 0,0-1 0,0 0 0,0 0 0,0-1 0,0 1 0,0-1 0,5-3 0,25-15 54,51-42 0,-38 27 62,61-52-71,-105 83-84,1 1 0,-1 0 0,0-1 0,0 0 0,3-4 0,-6 7 0,0 1 0,1-1 0,-1 1 0,0-1 0,0 0 0,1 1 0,-1-1 0,0 1-1,0-1 1,0 0 0,0 1 0,0-1 0,0 0 0,0 1 0,0-1 0,0 0 0,0 1 0,0-1 0,0 0 0,-1 0-3,1 1-1,-1-1 1,1 1-1,-1-1 1,1 1-1,-1-1 0,1 1 1,-1 0-1,0-1 1,1 1-1,-1 0 1,0 0-1,1-1 1,-1 1-1,0 0 1,1 0-1,-1 0 1,0 0-1,1 0 1,-1 0-1,0 0 1,-1 0-1,-4 1-41,-1-1-1,1 1 0,0 1 0,0-1 1,0 1-1,-1 0 0,2 1 0,-1-1 0,0 1 1,-9 6-1,7-3 39,0 0 0,0 0 0,1 1 0,0-1 0,0 2 0,-8 10 0,12-13 23,0 1 1,0-1-1,1 0 1,0 1-1,0 0 1,0-1 0,1 1-1,0 0 1,0 0-1,0 0 1,1 0-1,0 0 1,0 0-1,0 0 1,1 0 0,0 0-1,0-1 1,1 1-1,-1 0 1,1 0-1,1-1 1,-1 1-1,5 6 1,-5-10 9,-1 1 0,1-1 0,0 0 0,1 0 0,-1 0 0,0-1 0,0 1-1,1 0 1,-1-1 0,1 0 0,-1 1 0,1-1 0,0 0 0,-1-1 0,1 1 0,0 0 0,0-1 0,0 1 0,0-1 0,-1 0 0,1 0-1,0 0 1,4-1 0,8-1 85,0 0-1,0-2 1,18-5 0,-19 4-14,123-41-30,58-16-174,-192 61 77,1 0-1,0 1 1,0-1 0,-1 1 0,1 0 0,5 0 0,-8 0 33,0 0 0,-1 0 0,1 1 0,0-1 0,0 0 1,-1 1-1,1-1 0,0 0 0,-1 1 0,1-1 0,0 1 0,-1-1 0,1 1 0,-1-1 1,1 1-1,-1-1 0,1 1 0,-1 0 0,1-1 0,-1 1 0,1 0 0,-1-1 0,0 1 1,1 0-1,-1 0 0,0-1 0,0 1 0,0 0 0,0 0 0,0 0 0,1-1 0,-1 1 0,-1 0 1,1 1-1,0 19-64,-2 0 1,0-1 0,-2 1-1,-7 26 1,-2 28 533,12-68-261,2-6-22,7-10 107,11-21-43,-7 8-230,1-1 0,1 2-1,1 0 1,1 0 0,1 2-1,0 0 1,32-26 0,-40 37-44,12-8-80,-20 15 90,0 1-1,-1-1 0,1 1 0,0 0 0,0-1 1,-1 1-1,1 0 0,0 0 0,0 0 0,-1-1 1,1 1-1,0 0 0,0 0 0,0 0 0,-1 0 1,1 0-1,0 0 0,0 1 0,0-1 0,-1 0 0,1 0 1,0 1-1,0-1 0,-1 0 0,1 1 0,1 0 1,-1 0 6,0 0-1,-1 1 1,1-1 0,0 0 0,-1 1 0,1-1 0,-1 1 0,1-1-1,-1 1 1,0-1 0,0 1 0,1-1 0,-1 1 0,-1 2 0,2 4-94,0-4 119,0 0-1,0 1 1,1-1 0,-1 0 0,1 0 0,0 0 0,0 0-1,0 0 1,1 0 0,-1 0 0,1-1 0,0 1 0,0-1-1,0 0 1,1 0 0,-1 0 0,1-1 0,-1 1 0,1-1-1,0 1 1,0-1 0,0-1 0,0 1 0,1 0 0,-1-1-1,0 0 1,1 0 0,-1 0 0,1-1 0,-1 1 0,9-2-1,3-1 59,0-1 0,0 0 0,0-1 1,0-1-1,-1-1 0,1 0 0,21-13 0,-4-1-83,-1-1 1,32-26-1,-46 31 43,-1-1 0,0 0 0,20-26 0,36-62 70,-50 71-69,30-47 6,54-74-21,26-17-101,-118 150-251,-15 22 323,0 0 0,0-1 0,1 1 1,-1-1-1,0 1 0,0-1 0,1 1 1,-1-1-1,0 1 0,0-1 0,0 1 0,0-1 1,0 1-1,1-1 0,-1 1 0,0-1 1,0 1-1,0-1 0,-1 1 0,1-1 1,0 1-1,0-1 0,0 1 0,0-1 0,0 1 1,-1 0-1,1-1 0,0 1 0,0-1 1,-1 1-1,1-1 0,0 1 0,-1 0 0,1-1 1,0 1-1,-1 0 0,0-1 0,0 1 1,0-1 0,-1 1 0,1 0 0,0 1 0,0-1 0,0 0 0,-1 0 0,1 0 0,0 1-1,0-1 1,0 1 0,-1-1 0,1 1 0,0-1 0,0 1 0,0 0 0,0-1 0,0 1 0,0 0-1,0 0 1,0 0 0,1 0 0,-2 1 0,-2 1-34,-7 7 24,2 0 0,-1 0-1,2 0 1,-1 1-1,1 0 1,-8 16-1,-32 74-108,25-40 147,2 1 0,3 0 0,-17 109 0,34-155 19,-1 0-1,2 1 1,0-1-1,1 0 0,0 1 1,2-1-1,0 0 1,1 0-1,0-1 1,10 23-1,-12-33 20,0-1-1,0 1 1,1-1-1,-1 0 1,1 0 0,0 0-1,6 5 1,-7-7-38,0 0 0,0-1-1,0 1 1,0-1 0,0 1 0,1-1 0,-1 0 0,1 0 0,-1 0-1,1 0 1,-1-1 0,1 1 0,-1 0 0,1-1 0,4 0 0,-3 0-361,0 0 1,0 0 0,0 0 0,0-1 0,0 1-1,0-1 1,0 0 0,0 0 0,-1-1-1,7-2 1,4-5-1043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3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1 685 3808,'2'1'411,"-1"0"0,1-1 0,-1 1-1,1-1 1,0 0 0,-1 1 0,1-1 0,0 0 0,0 0 0,-1 0 0,1 0-1,2-1 1,31-1 3090,-32 1-3305,1 0 0,0 0 0,0 0 1,-1 0-1,1 0 0,-1-1 0,1 0 0,-1 1 0,0-2 0,0 1 0,0 0 0,0 0 0,0-1 0,0 0 0,0 1 0,-1-1 0,3-4 0,2-4 47,-1 0 0,0-1-1,8-20 1,-9 19-103,52-142 886,12-28 55,-29 74-601,-22 54-304,-14 44-235,1 1 0,0-1 1,12-18-1,-17 29 49,0 0-1,0-1 1,0 1-1,0 0 1,0-1-1,1 1 1,-1 0 0,0 0-1,0-1 1,0 1-1,1 0 1,-1 0-1,0-1 1,0 1-1,1 0 1,-1 0 0,0 0-1,1-1 1,-1 1-1,0 0 1,1 0-1,-1 0 1,0 0 0,1 0-1,-1 0 1,0 0-1,1 0 1,-1 0-1,0 0 1,1 0-1,-1 0 1,0 0 0,1 0-1,-1 0 1,0 0-1,1 0 1,-1 0-1,0 0 1,1 0 0,-1 1-1,0-1 1,1 0-1,-1 0 1,0 0-1,0 1 1,1-1-1,-1 0 1,0 0 0,0 1-1,1-1 1,-1 0-1,0 1 1,0-1-1,0 0 1,0 0-1,1 1 1,10 25-198,-9-19 168,3 7 20,-1 0 0,-1 0 0,0 1 0,-1 0 0,0 14 0,-3 75 152,1-86-122,-7 85 272,-26 141 1,31-236-180,0 1-1,0-1 0,0 0 1,-7 14-1,9-21-76,-1 0 0,0 0 0,1 0 0,-1 0 0,0 0 0,0 0 0,1 0 0,-1 0 0,0 0 0,0 0 0,0 0 0,0-1 0,0 1 0,-1 0 0,1-1 0,-2 2 0,2-2-8,0 0-1,0 0 1,-1 0-1,1 0 1,0-1-1,0 1 1,0 0-1,0 0 1,0-1-1,-1 1 1,1-1-1,0 1 0,0-1 1,0 1-1,0-1 1,0 0-1,0 1 1,0-1-1,1 0 1,-1 0-1,-2-1 1,1-1 8,-1-1-1,1 1 1,-1 0 0,1-1 0,0 0 0,0 1-1,1-1 1,-3-7 0,-6-34 153,5 22-14,1 2-71,2 10-159,-1 1 0,0-1 0,-7-17 0,7 24-43,2 0 0,-1-1 0,0 1 0,1 0-1,0-1 1,-1-8 0,3 17 20,0-1 0,0 0 0,0 0 0,1 0 0,-1 0 0,1 0 0,2 3 0,7 14-35,-6-9 123,0 1 0,1-1 0,10 17 0,-12-24 20,-1 0 1,0 0-1,1 0 1,0-1-1,-1 1 1,2-1-1,-1 0 1,0 0-1,0 0 1,1-1-1,7 4 1,-6-4 19,0 0 0,0-1 0,0 1 0,0-1 0,0-1 0,0 1 0,0-1 0,0 0 0,0-1 0,11-1 0,-8 0-10,0-1 0,0 1-1,0-2 1,0 0 0,0 0 0,9-6 0,3-5-6,0 0-1,-1-2 1,0 0 0,17-22 0,-25 27-9,-9 7-42,2 0 1,-1 0-1,1 1 1,-1 0-1,1 0 0,1 0 1,-1 0-1,9-4 1,-13 8 10,0-1 1,1 1-1,-1 0 1,0 0-1,0 0 1,0-1-1,0 1 1,0 0-1,0 0 1,0 0-1,1 1 1,-1-1-1,0 0 1,0 0-1,0 1 1,0-1-1,0 0 1,0 1-1,0-1 1,0 1-1,0-1 1,0 1-1,0 0 1,0-1-1,-1 1 1,1 0-1,0 0 1,0 0-1,-1-1 1,1 1-1,0 0 1,-1 0-1,1 0 1,-1 0-1,1 0 1,-1 0-1,1 2 1,2 5-36,0 1-1,0-1 1,2 15 0,-4-17 55,4 21 17,-2 1 0,-1-1 0,-1 1 0,-2 0 0,-5 43-1,-37 138 31,39-193-20,1-2 147,-1 0 0,0 0 0,-1-1 0,0 1 0,-10 17 0,15-31-166,-1 0 1,1 1-1,0-1 0,0 0 1,0 0-1,0 0 1,0 1-1,-1-1 0,1 0 1,0 0-1,0 0 0,-1 0 1,1 1-1,0-1 0,0 0 1,0 0-1,-1 0 0,1 0 1,0 0-1,-1 0 0,1 0 1,0 0-1,0 1 1,-1-1-1,1 0 0,0 0 1,0 0-1,-1 0 0,1 0 1,0-1-1,-1 1 0,1 0 1,0 0-1,0 0 0,-1 0 1,1 0-1,0 0 1,0 0-1,-1 0 0,1-1 1,0 1-1,0 0 0,0 0 1,-1 0-1,1-1 0,0 1 1,0 0-1,0 0 0,0 0 1,-1-1-1,1 1 0,0 0 1,0 0-1,0-1 1,0 1-1,0 0 0,0 0 1,0-1-1,0 1 0,0 0 1,0-1-1,-7-23 443,5 10-370,1 0 1,0-1-1,1 1 0,1 0 0,1-1 0,3-18 1,30-87-25,-16 62-15,-12 34-1,57-174 14,-45 146-191,48-89 0,-55 119 68,15-26-115,-23 44 133,-1-1 0,1 1 0,0-1-1,0 1 1,0 0 0,0 1-1,6-5 1,-9 7 32,0 1 0,0-1 0,0 0 1,1 1-1,-1-1 0,0 1 0,0-1 0,0 1 0,0 0 0,0-1 0,1 1 1,-1 0-1,0 0 0,0 0 0,0 0 0,1 0 0,-1 0 0,0 0 0,0 0 1,0 1-1,1-1 0,-1 0 0,0 1 0,0-1 0,0 1 0,0-1 1,0 1-1,0-1 0,0 1 0,0 0 0,0-1 0,0 1 0,0 0 0,0 0 1,0 0-1,-1 0 0,1 0 0,0 0 0,-1 0 0,2 2 0,1 3 8,-1-1 0,0 1-1,0 0 1,0 0-1,-1 0 1,2 12 0,0 13-3,-3 0 1,-4 54 0,-17 61 177,20-138-164,-2 9 115,-6 23 0,7-36-58,1 1-1,-1-1 0,0 0 0,0 1 1,-1-1-1,1 0 0,-1 0 1,0-1-1,-6 7 0,9-9-48,-1 0 0,0-1 0,0 1 0,1 0 1,-1-1-1,0 1 0,0-1 0,0 1 0,0-1 0,0 1 0,0-1 0,0 0 0,0 1 0,0-1 0,0 0 0,0 0 0,0 0 0,0 0 0,0 0 0,0 0 0,0 0 0,-2 0 0,2-1-8,-1 0 0,1 1 0,-1-1 0,1 0 0,-1 0 0,1 0 0,-1 0 0,1 0 0,0 0 0,-1 0 0,1-1-1,-1-1 1,-3-3 31,1-1 0,0 1 0,0-1 0,-3-9 0,3 5-10,1 5-74,0 0-1,1 0 0,-1-1 1,1 0-1,1 1 0,-2-14 1,20 33-528,-15-11 564,6 5-16,1 0 0,0 0 0,0-1-1,0 0 1,12 5 0,-18-9 39,0-1-1,0 0 1,0-1-1,0 1 1,0 0 0,0-1-1,0 1 1,0-1 0,0 0-1,1 0 1,-1-1 0,0 1-1,0-1 1,0 1 0,0-1-1,0 0 1,0 0-1,0 0 1,0 0 0,-1-1-1,1 1 1,0-1 0,4-3-1,4-6 44,-1 0 1,0 0-1,17-26 0,-14 18 33,87-132 281,-41 63-730,-59 88 353,0 0-1,0-1 1,0 1 0,1-1 0,-1 1 0,0 0 0,0-1 0,1 1 0,-1 0-1,0-1 1,1 1 0,-1 0 0,0-1 0,1 1 0,-1 0 0,0 0 0,1-1-1,-1 1 1,0 0 0,1 0 0,0-1 0,2 8-297,-4 16 71,-5 9 173,-3 19 101,2 0 1,3 0 0,1 53-1,4-98 1,-1 0 0,1 0 0,0 0 0,0 0 0,1-1 0,0 1 0,5 10 0,-7-15-28,1 0 0,-1 0 0,1 0 0,0 0-1,0 0 1,-1 0 0,1 0 0,0 0 0,0 0 0,0 0 0,0 0-1,0 0 1,1-1 0,-1 1 0,0 0 0,0-1 0,0 1 0,0-1 0,1 1-1,-1-1 1,0 0 0,1 0 0,-1 1 0,0-1 0,1 0 0,-1 0 0,0 0-1,1 0 1,-1-1 0,0 1 0,0 0 0,1-1 0,-1 1 0,0 0 0,0-1-1,1 1 1,-1-1 0,0 0 0,2-1 0,11-7 91,-1 0-1,0-1 1,-1 0-1,14-14 1,40-52-25,-42 46-163,39-36 0,-62 65 76,0 0 0,0 0 0,0 0 0,-1 0 0,1 1 0,0-1 0,0 0 0,0 1 0,0-1 0,0 1 0,0-1 0,1 1 0,-1-1 0,0 1 0,0 0 0,0-1 0,0 1 0,0 0-1,1 0 1,-1 0 0,0 0 0,0 0 0,0 0 0,1 0 0,0 1 0,-1 0 0,0 0 0,0 0-1,0 0 1,0 0 0,0 0 0,0 0-1,0 0 1,-1 0 0,1 0 0,0 1-1,-1-1 1,1 0 0,-1 0 0,0 1-1,1-1 1,-1 0 0,0 1 0,0-1-1,0 0 1,0 1 0,0-1 0,0 2-1,-3 44 37,2-31-47,0 0 1,2 22-1,0 14 362,-1-52-335,0 0 0,0 0 0,0 0 0,0 1-1,0-1 1,0 0 0,0 0 0,0 0 0,0 0 0,0 0 0,0 0 0,0 0 0,0 0 0,0 1 0,0-1 0,0 0 0,0 0 0,0 0 0,0 0 0,0 0 0,0 0 0,0 0 0,0 0 0,0 0 0,0 0 0,1 0 0,-1 0 0,0 1 0,0-1 0,0 0 0,0 0 0,0 0 0,0 0 0,0 0 0,0 0 0,0 0 0,1 0 0,-1 0 0,0 0 0,0 0 0,0 0-1,0 0 1,0 0 0,0 0 0,0 0 0,0 0 0,1 0 0,-1 0 0,0 0 0,0 0 0,0 0 0,0 0 0,0 0 0,0-1 0,0 1 0,0 0 0,0 0 0,0 0 0,1 0 0,-1 0 0,0 0 0,0 0 0,0 0 0,0 0 0,0 0 0,0 0 0,0 0 0,0-1 0,0 1 0,10-11 207,12-20-127,4-18-70,-18 32-124,20-30 0,-28 46 99,0 1 1,1-1 0,-1 1 0,0 0 0,0-1 0,1 1 0,-1-1-1,0 1 1,1 0 0,-1-1 0,1 1 0,-1 0 0,0-1-1,1 1 1,-1 0 0,1-1 0,-1 1 0,1 0 0,-1 0-1,1 0 1,-1 0 0,1-1 0,-1 1 0,1 0 0,-1 0-1,1 0 1,-1 0 0,1 0 0,-1 0 0,1 0 0,0 0-1,0 1-4,0 0 0,0 0 0,-1-1 0,1 1 0,0 0 0,-1 0 0,1 0 0,0 0 0,-1 0 0,1 0 0,-1 0 0,0 0 0,1 2 0,2 5-45,-2-1 1,1 1-1,0 9 1,-2-5 29,5 38-4,-4-45 62,0-1 1,0 1 0,0-1 0,1 0 0,0 0 0,-1 1 0,1-1 0,5 7 0,-6-11-19,0 1 1,-1 0-1,1 0 1,0 0-1,-1-1 1,1 1-1,0 0 1,0-1-1,0 1 1,0-1-1,0 1 1,-1-1-1,1 1 1,0-1-1,0 0 1,0 1-1,0-1 1,0 0-1,1 0 1,-1 0-1,0 0 1,0 0-1,0 0 1,0 0-1,0 0 1,0 0-1,0 0 1,0 0-1,0-1 1,0 1-1,0 0 1,0-1-1,0 1 1,0-1-1,-1 1 1,1-1-1,0 0 1,0 1-1,1-2 1,4-4 31,0 0 1,0 0 0,-1 0 0,6-9-1,-5 7-8,67-105 336,-4 5-340,38-19-545,-105 125 485,-1 1 1,0 0-1,1-1 1,-1 1 0,1 0-1,-1 0 1,1 0 0,1-1-1,-2 2 20,-1 0-1,0 0 1,0 0-1,0 0 1,0 0-1,1 0 1,-1 0-1,0-1 1,0 1-1,0 1 1,1-1-1,-1 0 1,0 0-1,0 0 1,0 0-1,0 0 1,1 0-1,-1 0 1,0 0 0,0 0-1,0 0 1,0 0-1,0 0 1,1 0-1,-1 1 1,0-1-1,0 0 1,0 0-1,0 0 1,0 0-1,0 0 1,1 1-1,0 11-147,-6 21 80,-2-1 0,-1 0 1,-21 54-1,12-39 126,-1 4 78,-2 0-1,-30 55 1,46-99-44,0-1 0,-1 1-1,0-1 1,-9 11-1,13-16-62,-1 0-1,1 1 0,-1-1 0,1 0 1,-1 0-1,1 0 0,-1 0 1,0 0-1,1 0 0,-1-1 0,0 1 1,0 0-1,1-1 0,-1 1 0,0-1 1,0 0-1,0 0 0,0 0 0,0 0 1,0 0-1,1 0 0,-1 0 1,0 0-1,0-1 0,0 1 0,-3-2 1,4 1-19,-1 1 0,0-1 0,0 0 0,1 0 0,-1 0 0,1 0 0,-1-1 0,1 1 0,0 0 1,-1-1-1,1 1 0,0-1 0,0 1 0,0-1 0,0 1 0,0-1 0,0 0 0,1 1 0,-1-1 1,0 0-1,1 0 0,-1 0 0,1 1 0,0-1 0,0 0 0,0 0 0,0 0 0,0 0 0,0 0 1,0-2-1,1 0-12,1 0 0,-1 0 0,0 0 0,1 0-1,0 0 1,0 1 0,0-1 0,0 0 0,1 1 0,-1 0 0,1 0 0,6-6 0,1 1-53,0 0 1,1 1-1,0 1 0,22-11 0,50-14-13,-49 19 129,116-52-1422,-58 13-8459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4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 2560,'-6'-6'8869,"2"5"-8325,3 2-365,0-1-1,1 0 1,-1 1-1,0-1 1,0 1-1,0 0 1,0-1-1,1 1 1,-1-1-1,0 1 1,1 0 0,-1 0-1,0-1 1,1 1-1,-1 0 1,1 0-1,-1 0 1,1 0-1,0 0 1,-1 0 0,1 0-1,0 0 1,-1 0-1,-5 25 454,-4 87 347,5 152-1,6-169-700,-11 29 202,8-70-275,1 26-325,3-80-78,-1 0 1,1 0-1,0 0 0,0 0 1,0-1-1,0 1 0,0-1 1,0 1-1,4-1 0,-2 1-1116,28 3-4323,-7-4 3259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44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18 3808,'10'-17'5984,"-21"26"-2475,5-3-3164,1 0-1,-1 1 1,1-1 0,0 1-1,1 0 1,0 0 0,-5 10 0,-19 58 360,24-65-574,-10 32 160,-43 130 687,42-121-668,-10 75-1,21-104-286,2-6-13,-2 25 0,2-13 67,1-23-97,1-1 0,-1 1 1,1-1-1,0 0 0,0 1 0,0-1 0,1 1 0,-1-1 0,1 0 0,0 1 1,1-1-1,1 6 0,-1-9-126,0 1-1,-1-1 1,1 0 0,0 0 0,-1 0 0,1 0 0,0 0-1,0 0 1,0 0 0,0-1 0,0 1 0,0-1 0,3 1 0,0 0-987,8 3-726,-8-4 1001,-1 1 1,0 0 0,0 0-1,0 1 1,0-1 0,0 1-1,0 0 1,-1 0 0,1 1-1,4 2 1,11 15-1815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2:4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67 290 7456,'-9'-4'1144,"-18"-9"105,26 12-863,-1 0 0,1 1 0,-1 0 0,0-1-1,1 1 1,-1 0 0,0-1 0,0 1 0,1 0 0,-1 0 0,0 1-1,1-1 1,-1 0 0,-2 1 0,4 0-268,-1-1-1,1 1 1,0-1 0,-1 1 0,1-1 0,0 1 0,-1 0-1,1-1 1,0 1 0,0 0 0,0-1 0,0 1-1,-1 0 1,1-1 0,0 1 0,0 0 0,0 0 0,0-1-1,0 1 1,1 0 0,-1-1 0,0 2 0,5 17 462,5 1-238,-7-16-293,-1 1 0,1 0-1,-1 0 1,0-1 0,0 1-1,1 6 1,-2-7 20,-1-1 0,2 0 1,-1 0-1,0-1 0,0 1 0,4 5 0,-4-7-25,-1 0-17,0-1 1,1 1-1,-1-1 0,0 1 1,0-1-1,1 1 0,-1-1 0,0 1 1,0-1-1,0 1 0,0 0 1,0-1-1,0 1 0,0-1 0,0 1 1,0-1-1,0 1 0,0 0 1,0-1-1,0 1 0,0-1 1,-1 1-1,1-1 0,0 1 0,0-1 1,-1 1-1,1-1 0,0 1 1,-1-1-1,1 1 0,-1-1 0,1 1 1,0-1-1,-1 0 0,1 1 1,-1-1-1,1 0 0,-1 1 1,1-1-1,-1 0 0,1 1 0,-1-1 1,1 0-1,-1 0 0,0 0 1,1 0-1,-1 0 0,1 0 0,-1 0 1,0 0-1,0 0 37,1 1-56,0 0 0,0-1 0,0 1 0,0 0 0,-1-1 1,1 1-1,0-1 0,-1 1 0,1 0 0,0-1 0,-1 1 0,1-1 0,0 1 0,-1-1 0,1 1 0,-1-1 0,1 1 1,-1-1-1,1 0 0,-1 1 0,0-1 0,1 0 0,-1 1 0,-1-1 0,-14 4 99,15-4-43,1 2-5,0 0 11,-2 7 333,1-7-204,1-6-92,1-28 128,7-37 1,0 14-73,-3 4-309,17-64-1,-18 102 29,-1 1 0,2-1 0,8-16 0,-12 25-2,2 0 0,-1 1 1,0-1-1,1 0 0,0 1 0,0 0 0,0 0 1,0 0-1,0 0 0,1 0 0,-1 0 0,1 1 0,7-4 1,-9 5-150,1 0-1,0 1 1,0-1 0,0 1 0,1 0 0,-1-1 0,0 1-1,0 1 1,0-1 0,0 0 0,0 1 0,0-1 0,0 1-1,0 0 1,0 0 0,3 2 0,37 15-1976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3:48.09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5021 64,'23'-24'27,"8"-1"-8,-20 17-13,-1 0 0,14-14 0,31-37-11,28-34 223,-42 44-6,1 1 0,3 3 0,90-71 0,-23 40-238,-80 51 89,5-3-7,60-59 1,-55 42-76,37-51 0,-23 26 16,-23 30-15,-14 17-14,0 1 0,2 0 0,0 2 0,1 0 0,43-28 0,169-123 1365,-210 152-1238,-4 4-45,-1-1-1,-1 0 1,17-20 0,12-19 72,46-60 113,-71 88-193,0 1-1,1 1 1,2 1-1,0 1 1,2 1-1,0 2 1,1 0 0,2 2-1,43-20 1,165-93 33,-216 116-30,29-28 1,-34 28-79,14-15 36,44-53 0,-1 0 55,-48 56-50,2 1-1,0 2 1,2 1-1,52-31 1,123-64 392,-176 100-396,-1-2 0,-1 0 0,-1-2 0,-1-1 0,-1-1 0,-1-1 0,35-50 0,-20 25 121,2 1 0,2 3 1,76-66-1,-78 82-93,1 1 0,51-26 1,27-17-50,-76 39-11,-2-2 0,46-49-1,4-4 77,51-33-272,-91 79 130,33-26 342,-71 59-180,127-81 254,0 0-98,2-3-314,-28 20 228,-67 41 22,100-74-187,-61 40-53,17-13-16,-79 59 93,1 1-1,1 2 1,0 0 0,2 2-1,0 0 1,0 2 0,47-14-1,133-24 15,-92 26-64,95-42 20,-90 26 7,108-27 26,-193 59-12,-12 3-1,43-15 1,35-13-10,3-16 76,87-25-32,-127 53-30,69-14-1,-98 28 36,25-6 26,-27 8-131,57-18 1,-3-1-221,4 10 362,162-8 0,-238 22-104,5 0-4,32 2 0,99 1-59,-79-3 126,142 9 235,-185-4-234,0 1 1,0 2-1,0 0 1,-1 2-1,30 13 1,-18 0-156,0 1 0,68 50 0,-71-46 161,7 2-105,2-3-1,71 29 1,-104-48 72,184 68 46,-165-63 0,47 25 1,-48-21-48,42 15 1,-8-13-33,125 19 1,-106-23 26,-44-6 3,53 20 1,-70-19-56,0 1 1,0 1 0,27 18-1,62 48-121,-68-43 162,67 35 0,-34-28-204,139 98 0,-46-16 309,-122-89-226,97 51 0,-30-20 125,-5 15-6,-89-60 106,-2 0 0,29 37 0,-17-18-112,143 177-169,-158-198 192,1 0 0,1-1 0,29 21 0,69 38-98,5 4 13,-90-55 73,0 2-1,-2 1 1,-1 2 0,37 48 0,101 153-41,-155-215 52,1 0 1,0-1 0,2 0 0,-1-1 0,2-1 0,20 14-1,106 56 270,-102-61-246,-15-7-1,-1 1 1,-1 0-1,0 2 0,-1 1 1,-2 1-1,1 1 0,33 46 1,-35-41 21,69 96 92,-59-80-124,1-2 0,55 57 1,-74-86 63,3 3 13,-1-1-1,2 0 0,26 17 1,-20-16-110,0 0 0,-1 2 0,0 0 0,-1 1 0,-1 1 0,21 27 1,113 167 185,-135-185-124,71 103 426,-64-98-253,55 55 1,-45-57-96,2-2 1,54 33-1,-47-34-48,64 55 0,-75-53 104,13 10-88,-2 2 0,38 48-1,-69-74-72,171 205 30,-164-202-10,0-1 0,1-1 0,1-1 0,28 15-1,42 32 356,75 81-581,-141-119 422,38 51-1,-6-7-22,-46-55-135,-1 1 1,11 18-1,-12-16-187,1-2-1,15 18 0,29 32 345,-26-34-175,25 26-188,64 87-1,-71-77 74,168 225 463,-198-271-370,27 34 76,2-2 0,57 50 0,-97-97 56,0-1 0,0 0 0,1-1 0,11 6 0,-15-8-109,-1 0 0,1 0 0,0-1 0,-1 1 1,1-1-1,0 1 0,0-1 0,-1 0 0,1 0 0,0 0 1,0 0-1,-1 0 0,1 0 0,0 0 0,0-1 1,-1 1-1,1 0 0,0-1 0,-1 0 0,1 1 1,1-2-1,19-16 547,-21 16-537,8 2-328,-4 0 241,6 1 28,-1 0 1,0 1-1,0 0 0,0 1 0,16 6 0,-23-7-2,0-2 26,-1 2 1,0-1-1,1 0 1,-1 0-1,0 1 1,0-1-1,0 1 1,0 0-1,0-1 0,0 1 1,-1 0-1,1 0 1,0 0-1,1 5 1,0-2-91,-1 0 1,1 1-1,-2 0 1,1-1-1,1 8 0,5 23-313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3:51.10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17 1984,'0'-15'4117,"12"15"-3472,-2 0-499,11-1 834,-19 1-975,1 0 1,-1 0-1,0 0 1,0 0-1,0 1 1,0-1-1,0 1 1,0-1-1,0 1 1,0 0-1,3 1 1,13 5 306,3-1 289,4 2-380,32 1 248,104 31 0,-136-33-434,0 2 0,-1 0 1,-1 2-1,0 0 0,0 2 0,-1 1 0,-1 0 0,0 2 0,-1 0 0,-1 1 0,0 1 0,-1 1 0,15 22 0,-23-29 9,0-1 0,0 1 1,1-2-1,0 0 0,18 12 0,66 37 198,-57-40-144,54 19 1,-25-11-35,82 38 469,-23-14 198,-64-32-710,-47-14 97,0-1 0,0-1-1,0 0 1,21 0-1,26 5-70,10 7 45,85 30 1,-124-33 7,0 2-1,0 1 1,-2 1-1,50 35 1,-48-28-62,2-2 0,51 23 0,77 25 260,-48-23-353,-33-7 154,123 78-1,-185-105-65,0-2-1,0-1 1,1 0 0,0-1-1,1-2 1,-1 0-1,1-1 1,24 2 0,303 56 73,-284-52-23,101 3 1,-94-10-16,-48-3-56,316 26 77,-288-25-33,1-2-1,103-14 1,-147 13-36,188-13 71,295 8 23,-368 6-36,-58 3-314,-39-1-2046,44 10 0,-33-1-2662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9:45:12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2 992,'-1'1'230,"1"-1"-1,0 0 1,0 0 0,-1 1-1,1-1 1,0 0 0,-1 1-1,1-1 1,0 0 0,0 1-1,0-1 1,-1 0 0,1 1-1,0-1 1,0 0 0,0 1-1,0-1 1,0 1 0,0-1-1,0 0 1,0 1 0,0 0-1,-3 6 2985,1-3-4260,-11 3 1845,-1 2 322,11-6-1017,2-1-70,1 1-17,0-2 383,0 23 240,1-7-220,5 27 0,-4-27-13,2 29-1,7 93 215,-3-67-330,0 88 2173,-17-202-2011,-10-53-165,1-59-320,13 93 102,4 46-2,2-23 1,0 7 284,-1 28-351,1 1 0,-1 0 0,1-1 0,0 1 0,0 0-1,0 0 1,0-1 0,0 1 0,0 0 0,3-3 0,21-25 196,-20 24-155,-3 3-32,0 1-30,0-1 0,1 1 1,-1-1-1,1 1 0,4-3 0,10-11 98,-15 14-71,0-1 0,0 1 0,1 0-1,-1 0 1,1 0 0,2-2 0,3 0-193,-7 3 178,1 0 0,-1 0 1,1 0-1,-1 0 0,1 1 0,-1-1 0,1 1 0,0-1 0,-1 1 0,1-1 0,0 1 0,0 0 0,-1 0 0,1 0 0,0 0 0,-1 0 0,4 1 0,18 0-41,-22-1 34,1-1 0,0 1-1,0 0 1,-1 0 0,1 0-1,0 0 1,0 1 0,-1-1-1,1 0 1,0 1 0,-1-1 0,1 1-1,0 0 1,-1-1 0,1 1-1,-1 0 1,1 0 0,1 1-1,3 4 31,0 0 0,0 0 0,-1 0 0,1 1 0,-1 0-1,5 10 1,-8-13-3,0 1 0,0-1 0,0 1 0,-1-1-1,1 1 1,-1 0 0,0-1 0,-1 1 0,1 0-1,-1 0 1,0 0 0,-1 8 0,-1-5-17,1 1 145,0-1 1,-1 1-1,-5 12 0,6-18-107,0-1 0,0 0 0,0 0 0,0 0 0,0 0 0,-1 0 0,1 0 0,-1 0 0,0-1 0,0 1 0,1 0 0,-1-1 0,0 0 0,0 1 0,0-1 0,0 0 0,-4 1 0,-2 1 48,-1-1 1,0 0-1,1-1 0,-1 0 0,0 0 0,0-1 1,1 0-1,-1 0 0,0-1 0,0-1 1,-14-3-1,21 4-80,-4 0-38,-5 2-154,65 43 222,-27-20 279,-1 0 0,33 44 0,38 72 243,-87-124-447,9 24 261,-19-41-371,0 1 0,0 0-1,0 0 1,0 0 0,0 0 0,0 0-1,0 0 1,0 0 0,0 0 0,0 0-1,0-1 1,0 1 0,0 0-1,0 0 1,0 0 0,0 0 0,0 0-1,0 0 1,1 0 0,-1 0-1,0 0 1,0 0 0,0-1 0,0 1-1,0 0 1,0 0 0,0 0-1,0 0 1,0 0 0,0 0 0,0 0-1,0 0 1,0 0 0,1 0-1,-1 0 1,0 0 0,0 0 0,0 0-1,0 0 1,0 0 0,0 0 0,0 0-1,0 0 1,0 0 0,0 0-1,1 0 1,-1 0 0,0 0 0,0 0-1,0 0 1,0 0 0,0 0-1,0 0 1,0 0 0,0 0 0,0 0-1,0 0 1,1 0 0,-1 0-1,0 0 1,0 0 0,0 0 0,0 1-1,0-1 1,2-14-2324,0 2 286,4-17-3297,6-2 1626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3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305 114 2080,'1'0'179,"0"0"-1,0 0 1,0-1 0,0 1-1,0 0 1,0-1 0,0 1-1,0-1 1,0 1 0,0-1-1,-1 0 1,1 1 0,1-2-1,-2 12 4353,0-6-4388,0-1 0,-1 0 0,0 0 0,0 0 1,0 0-1,0 0 0,0 0 0,0 0 0,-3 3 1,-6 5 188,-1 0 1,-1-1-1,0-1 0,0 1 1,-18 8-1,21-12-198,-1 0 0,0-1 0,0 0 0,-1-1-1,1 0 1,-1-1 0,-11 3 0,17-5-89,0-1-1,0 1 1,0-1 0,-1 0-1,1 0 1,0-1 0,0 0 0,0 1-1,0-2 1,0 1 0,0-1-1,1 1 1,-1-1 0,0 0-1,1-1 1,-1 1 0,1-1 0,-5-4-1,6 5-31,1 0-1,-1-1 0,1 1 0,0-1 1,0 0-1,0 0 0,0 1 1,0-1-1,0-1 0,1 1 1,-1 0-1,1 0 0,0 0 1,0-1-1,1 1 0,-1 0 0,0-1 1,1 1-1,0-1 0,0 1 1,0-1-1,1-4 0,0 3-28,0-1 0,1 1 0,0-1 0,0 1 0,0-1 0,0 1 0,1 0 0,0 0 0,0 0 0,0 1 0,1-1 0,6-6 0,-2 4-42,-2-1 71,1 1-1,1 0 0,0 1 0,-1 0 1,16-8-1,-10 7 113,-4 2-73,-1 1 1,1 0 0,15-4 0,-20 7-26,0 0 0,0 1 0,0 0 0,0 0 1,0 0-1,0 0 0,0 0 0,0 1 0,0 0 0,0 0 0,8 2 0,-4 0 45,-1 0 0,0 1 0,1 0-1,-1 0 1,0 1 0,-1 0 0,1 0-1,8 9 1,-11-10 12,0 0-1,-1 1 0,0-1 1,0 1-1,0 0 1,0 0-1,-1 0 0,0 0 1,0 0-1,0 0 0,-1 1 1,1-1-1,0 9 0,-1 13 210,-1 0 0,-1 1 0,-5 31 0,-21 79 387,11-62-564,-24 81 335,32-133-329,-1-1 0,-1 0 0,-1-1 1,-20 30-1,26-44 29,-1 0 1,0 0-1,-1-1 1,-8 9-1,13-15-110,0 0 0,1 0 1,-1 0-1,0 0 0,0 0 0,0-1 0,0 1 0,0-1 1,0 1-1,0-1 0,0 0 0,0 0 0,0 1 0,0-1 1,-3-1-1,5 1-31,-1 0 0,0 0 1,1 0-1,-1-1 0,0 1 1,1 0-1,-1 0 0,0-1 1,1 1-1,-1-1 0,1 1 1,-1 0-1,0-1 0,1 1 1,-1-1-1,1 1 0,0-1 1,-1 1-1,0-2 0,1 1-16,-1 0 0,1 0 0,0 0 0,0 0 0,0 0 0,0 0 0,0 0 0,0 0 0,0 0 0,0 0 0,0 0 0,0 0 0,0 0 0,1 0 0,-1 0 0,0 0 0,2-2 0,49-111-156,75-121-1,-23 84-104,-81 124 158,44-42-1,-15 18 63,-40 38-59,1 2 1,1-1 0,23-15-1,-35 26 92,0 1-1,-1-1 0,1 1 0,0-1 0,0 1 0,0-1 1,-1 1-1,1 0 0,0-1 0,0 1 0,0 0 0,0 0 1,0 0-1,0 0 0,0 0 0,0 0 0,-1 0 0,1 0 1,0 0-1,0 0 0,0 1 0,0-1 0,1 0 0,-1 1-6,0 0-1,0 0 1,0 0-1,0 0 0,0 0 1,0 0-1,0 0 1,0 0-1,-1 0 0,1 0 1,0 0-1,-1 1 1,2 1-1,0 4 10,0 1 0,0-1 0,-1 0 1,1 10-1,-2-17 15,1 19 52,-2-1-1,0 1 1,-1 0 0,-5 25 0,-2 12 113,-4 31 44,-2 34 8,5-38-5,2-22-40,4-37-73,3-19-79,0-1 0,0 1 1,1 0-1,-1-1 0,1 1 0,0-1 0,1 8 1,0-10-15,-1 1 1,1-1 0,-1 1 0,0 0-1,0-1 1,0 1 0,-1-1-1,1 1 1,-1-1 0,1 1-1,-2 2 1,-2 15-4,4-19-7,0 1-1,1 0 1,-1 0-1,1 0 1,-1 0-1,1 0 1,0-1-1,-1 1 1,1 0-1,0 0 1,0-1-1,0 1 1,2 2-1,-2-3 77,1 0-33,-2 0-33,1 0 0,0 0 0,0 0 0,0 0 0,0 0 0,0 0 0,0 0 1,0 0-1,1-1 0,-1 1 0,0 0 0,0-1 0,0 1 0,1-1 0,-1 1 0,0-1 0,1 0 0,-1 0 0,0 1 0,2-1 0,5 1-124,1 0 125,0 1 1,-1-1-1,1 0 0,0-1 0,-1 0 1,1-1-1,11-1 0,63-17 262,-39 8-50,-10 3-281,61-25 1,-79 27 128,-5 2 9,0-1-1,0 0 1,0 0 0,15-11 0,-17 9-59,0 0 0,0-1 0,-1 0 0,0 0 0,13-18 0,-18 22-16,-1-1-1,1 0 1,-1 1 0,0-1 0,0 0 0,0 0 0,0 0-1,-1 0 1,0-1 0,0 1 0,-1 0 0,1 0-1,-1-1 1,0 1 0,-1-8 0,0 5-13,-1-1 0,0 1-1,0-1 1,-1 1 0,0 0 0,-8-14-1,10 19-16,-1 0 1,0 0-1,0 1 0,0 0 0,-1-1 0,1 1 0,0 0 0,-1 0 0,0 0 0,1 0 0,-1 0 0,0 1 0,0-1 0,0 1 0,0 0 0,0 0 0,0 0 0,0 0 0,0 0 1,-1 1-1,1-1 0,-6 1 0,3 1-21,0-1 1,0 1-1,1 1 1,-1-1 0,0 1-1,1 0 1,-1 0-1,1 1 1,-1-1 0,1 1-1,-7 5 1,-3 3-162,0 1 1,-17 19 0,24-22 188,1 0 0,0 1 0,1 0 0,0 1 0,0 0 0,1 0 0,-3 11 0,1-4-133,5-14 142,0 1 1,1 0-1,-1 0 0,1 0 0,0 0 1,1 0-1,-1 0 0,1 0 0,0 0 1,0 0-1,1 0 0,0 0 0,0 0 1,0 0-1,0 0 0,1 0 0,-1-1 1,1 1-1,1-1 0,-1 1 1,0-1-1,5 6 0,0-1 29,0-1 0,1-1 0,0 1 0,0-1 0,0 0 0,18 10 0,-7-4 41,1-2 0,1 0 0,0-1-1,28 9 1,-40-16-14,0-1-1,-1 0 1,1-1-1,0 1 1,0-2-1,0 1 1,0-2 0,0 1-1,0-1 1,16-3-1,-7 0 8,0-1-1,0 0 1,0-1-1,-1-1 1,23-12-1,118-74 231,-149 87-219,0 0 0,0 0 0,0-1 1,0 0-1,-1 0 0,-1-1 0,13-14 1,-17 17-58,0 0 0,0 0 0,0 0 0,0 0 0,-1-1 0,0 1 0,0-1 0,0 1 1,-1-1-1,1 0 0,-1 1 0,-1-1 0,1 0 0,-1 0 0,0 0 0,-1-7 0,-1-1 10,0 0 64,0 1 1,-5-16 0,6 27-103,1 0 0,-1 0 0,0 0 0,0 0 0,0 1 0,0-1 1,0 0-1,0 0 0,0 1 0,-1-1 0,1 1 0,-1-1 0,1 1 0,-1-1 1,0 1-1,1 0 0,-1 0 0,0 0 0,0 0 0,0 0 0,0 0 0,0 0 1,0 1-1,0-1 0,0 1 0,0 0 0,-3-1 0,3 1-20,-1 0-1,1 1 0,0-1 1,-1 1-1,1-1 1,0 1-1,0 0 0,-1 0 1,1 0-1,0 0 1,0 0-1,0 1 0,0-1 1,0 1-1,1-1 1,-1 1-1,0 0 0,1-1 1,-1 1-1,1 0 1,-1 0-1,-1 3 0,-7 13-154,4-7 131,0 0 0,1 0-1,0 1 1,-3 13 0,2-5 41,1-4-47,-4 33 0,8-40 71,0-5 0,1-1 0,-1 1 0,1 0 0,0-1 0,0 1 0,2 5 0,-1 21 94,-2-26-81,1-1 0,0 0 1,0 0-1,0 0 0,0 0 1,1 1-1,-1-1 0,1 0 1,0 0-1,0 0 0,0 0 1,3 5-1,12 18-3,-13-19 19,0-1-1,1 0 0,-1 0 0,1-1 0,1 1 0,-1-1 0,1 0 0,0 0 0,0 0 0,1-1 0,7 6 0,0-2 87,-12-7-105,0 0 0,1 0 0,-1 0 1,1 0-1,-1 0 0,1 0 0,-1 0 0,1-1 0,-1 1 1,1-1-1,0 1 0,-1-1 0,1 0 0,0 1 0,-1-1 1,3 0-1,2 0 28,1-1 0,-1 0 0,0 0 0,1 0 0,-1-1 0,0 1 0,0-2 0,7-2 0,4-4 191,23-16 0,20-10-16,101-71-496,-143 94 185,-12 7 0,0 1 0,1 0 0,-1 1 0,1 0 0,8-4 0,-13 7 68,1-1 0,-1 1 1,1-1-1,0 1 1,-1 0-1,1 0 1,0 0-1,-1 0 1,1 1-1,-1-1 1,1 1-1,0-1 1,-1 1-1,1 0 1,-1 0-1,1 0 0,-1 1 1,4 1-1,15 12 115,-12-9-20,-1 0 0,1-1 0,1 0 1,14 6-1,-24-11-25,1 1 0,-1-1 0,0 0-1,0 0 1,1 0 0,-1 0 0,0 1 0,1-1 0,-1 0 0,1 0-1,-1 0 1,0 0 0,1 0 0,-1 0 0,0 0 0,1 0 0,-1 0-1,0 0 1,1 0 0,-1 0 0,1 0 0,-1-1 0,0 1 0,1 0-1,-1 0 1,0 0 0,0 0 0,1-1 0,-1 1 0,0 0 0,1 0-1,-1-1 1,0 1 0,0 0 0,1 0 0,-1-1 0,0 0 0,0 1-24,-1-1 0,1 0 0,-1 0 0,0 0 1,1 0-1,0 0 0,-1 0 0,1 0 0,0 0 1,-1 0-1,1 0 0,0 0 0,0 0 0,0 0 1,0 0-1,0-2 0,-4-17 135,1 15-171,0 0-1,0 0 1,-1 0 0,0 1-1,1-1 1,-2 1-1,1 0 1,-1 0-1,1 0 1,-10-5 0,12 8-11,-1-1 0,0 1 0,0-1 0,0 1 0,0 0 0,0 0 0,-1 0 0,1 0 0,0 1 0,0-1 0,0 1 0,-1 0 0,1 0 0,0 0 0,-1 0 0,1 1 0,0-1 0,0 1 0,0 0 0,0 0 0,-5 2 0,-9 6-183,0 2 1,1-1-1,-23 21 1,32-25 173,0 0 1,1 1-1,0 0 1,1 0 0,-1 0-1,1 1 1,0-1-1,1 1 1,-7 16 0,10-20 40,1 0 1,-1-1-1,1 1 1,0 0-1,0 0 1,0-1-1,1 1 1,-1 0-1,1 0 1,0-1-1,0 1 1,0-1 0,1 1-1,-1-1 1,1 1-1,0-1 1,3 5-1,-1-2 21,1 1 0,-1-2 0,1 1 0,1 0 0,-1-1 0,1 0-1,10 7 1,-11-9 22,0 0-1,0 0 0,0 0 0,1-1 0,7 2 0,-10-3-23,-1-1-1,0 1 1,0-1 0,1 0-1,-1 0 1,0 0-1,0 0 1,1 0 0,-1-1-1,0 1 1,0-1-1,1 1 1,-1-1 0,0 0-1,0 0 1,4-2-1,17-12 80,0-2 1,-1 0-1,0-1 0,-2-2 0,0 0 0,-1-1 0,-1-1 0,-2-1 0,0 0 0,-1-1 1,13-30-1,23-73-282,35-144 1,-79 249 179,9-25 19,-9 30-15,-2 0 1,1 0-1,1-20 0,-5 27-55,-1 7 35,0-1 0,-1 1-1,1 0 1,-1-1 0,0 1-1,0-1 1,0 1 0,0-1-1,-1 1 1,1 0 0,-1-1 0,0 1-1,0 0 1,0-1 0,-3-4-1,4 8-2,-1-1-1,0 1 0,1 0 0,-1-1 1,1 1-1,-1 0 0,1-1 1,-1 1-1,0 0 0,1-1 0,-1 1 1,0 0-1,1 0 0,-1 0 1,0 0-1,0 0 0,1 0 0,-1 0 1,0 0-1,1 0 0,-1 0 0,0 0 1,1 0-1,-1 0 0,0 0 1,1 1-1,-1-1 0,0 0 0,1 1 1,-1-1-1,1 0 0,-1 1 1,0-1-1,1 1 0,-1-1 0,0 1 1,-21 20-94,19-18 32,-8 8-4,1 1 0,0 0 0,1 1 0,1 0 0,0 1 0,0 0 0,1 0 0,1 1 0,-8 28 0,6-8 54,1 0 1,2 0 0,0 45 0,4-65 47,0 78 132,4-10-58,-4-61-19,1 0 0,1 1 0,1-1 0,2 0 0,10 40-1,-8-43-122,6 15 66,-5-17-5,-6-14 25,-1 0 1,1-1-1,0 1 0,0 0 1,1-1-1,-1 1 0,1-1 0,-1 0 1,1 1-1,0-1 0,4 4 0,-3-4-67,-1 1 58,0-1 1,1 0-1,0 1 1,0-1-1,-1 0 0,1-1 1,0 1-1,0 0 1,1-1-1,-1 0 0,0 0 1,0 0-1,1 0 1,-1 0-1,1-1 1,3 1-1,92-5 108,-83 3 0,0-2 0,0 0 1,30-10-1,-35 9-72,-1-1 1,0 1-1,0-2 1,-1 1-1,0-1 1,0-1-1,0 0 1,-1 0-1,0-1 1,0 1-1,-1-2 1,10-13-1,-14 18-38,-1-1 0,0 0 0,-1 0-1,1 0 1,-1 0 0,0 0 0,0 0-1,0 0 1,-1 0 0,0 0 0,0-6 0,-1-5-24,-2-1 1,-3-16-1,4 23-31,1 9 17,1 0-1,0 0 0,0-1 0,-1 1 1,1 0-1,-1 0 0,1 0 1,-1-1-1,0 1 0,1 0 0,-1 0 1,0 0-1,0 0 0,0 0 1,0 0-1,0 0 0,0 1 1,0-1-1,0 0 0,0 0 0,0 1 1,0-1-1,0 1 0,0-1 1,-1 1-1,1-1 0,0 1 0,0 0 1,-1 0-1,1-1 0,0 1 1,-1 0-1,1 0 0,0 0 0,-3 1 1,0-1-35,1 1 1,-1 0-1,0 0 0,0 1 1,1-1-1,-1 1 0,1-1 1,-1 1-1,1 0 1,-5 5-1,-8 6 58,2-2-119,0 1 0,1 1-1,0 0 1,-17 23 0,27-31 100,0-1 1,1 1 0,-1 0 0,1 0 0,0 0 0,1 0-1,-1 0 1,1 0 0,0 0 0,0 1 0,0-1 0,1 0-1,0 1 1,0-1 0,0 0 0,1 1 0,0-1 0,0 0-1,0 0 1,3 7 0,-1-4 60,0-1 0,0 1 0,1-1 0,0 0 0,0 0 0,0 0 0,10 10 0,-7-10 60,0 0 0,0-1 0,11 9-1,-14-13-60,0 1-1,0-1 1,1 0-1,-1-1 1,0 1-1,1-1 1,-1 1-1,1-1 1,5 0-1,-3 0-25,1-1-1,-1 0 1,1-1-1,-1 0 1,0 0-1,0 0 1,0-1 0,0 0-1,0-1 1,0 1-1,8-6 1,8-4 127,39-31 0,5-3 205,-19 17-267,41-20-237,-75 42 9,1 0-1,0 2 0,0 0 0,19-4 0,-30 9 130,1-1 0,-1 1 0,0 1 1,0-1-1,0 0 0,1 1 0,-1 0 0,0 0 0,0 1 0,0-1 0,0 1 0,0-1 0,-1 1 0,1 1 0,5 2 0,24 12 124,-39-22 238,0 0 0,0 0 0,-1 1-1,-7-4 1,8 6-421,0 0-1,1 1 1,-1 0 0,0 0-1,0 1 1,0 0 0,0 0-1,0 0 1,0 1-1,1-1 1,-1 1 0,0 1-1,-6 1 1,-4 3-41,0 1-1,1 0 1,-17 11 0,25-14 88,2 0-1,-1 1 1,0-1 0,1 1 0,0 0 0,0 0 0,0 1 0,1 0 0,0 0 0,0 0 0,0 0 0,1 0-1,0 1 1,-4 10 0,6-13 32,0-1 0,0 1 0,0-1 0,1 1 0,0 0-1,-1-1 1,1 1 0,0 0 0,1-1 0,-1 1 0,1 0 0,-1-1-1,1 1 1,0-1 0,1 1 0,-1-1 0,0 1 0,1-1 0,0 0-1,0 0 1,0 0 0,0 0 0,0 0 0,1 0 0,-1 0 0,1-1-1,0 0 1,0 1 0,5 2 0,-4-2 22,0-1-1,0-1 1,-1 1-1,1 0 1,0-1 0,0 0-1,0 0 1,1 0-1,-1-1 1,0 1 0,0-1-1,0 0 1,1 0-1,-1-1 1,0 1 0,0-1-1,0 0 1,8-2 0,1-2 30,0-1 1,-1 0 0,0-1 0,18-12 0,34-35 124,-46 39-102,-9 7-41,-1 0 0,1 0 0,-2 0 0,1-1 0,-1-1 0,0 1-1,-1-1 1,8-17 0,6-19 17,-3-2-1,-2 0 1,-1-1 0,7-61-1,4-20-69,7-51-34,-31 170 8,2-22-177,-3 32 185,0 0 1,0 0-1,0-1 1,0 1-1,-1 0 0,1 0 1,0 0-1,0 0 0,-1-1 1,1 1-1,-1 0 1,1 0-1,-1 0 0,0 0 1,1 0-1,-1 0 0,0 0 1,1 0-1,-1 0 1,-2-1-1,3 2 5,-1 0 0,0 0 0,0 0 0,0 0 0,0 0 1,0 0-1,0 0 0,0 0 0,0 0 0,0 0 0,0 0 0,0 1 0,1-1 0,-1 0 1,0 1-1,0-1 0,0 1 0,0-1 0,1 1 0,-1-1 0,0 1 0,-1 0 0,-13 13-175,9-7 159,1 0 0,0 0 0,0 0 0,-6 13 0,0-1 43,2-1-7,0 1-1,2 0 1,0 0 0,1 0-1,-3 22 1,-2 14-11,-18 104 122,23-113 476,-1 67-1,7-105-491,0-1-1,1 1 0,0 0 0,0-1 0,1 1 1,0-1-1,0 0 0,1 0 0,-1 0 1,2 0-1,-1 0 0,9 11 0,-9-13-56,1-1-1,0 0 1,0 0-1,0 0 1,1 0-1,-1-1 0,1 0 1,0 0-1,0 0 1,0-1-1,0 1 1,1-1-1,-1 0 0,1-1 1,-1 1-1,1-1 1,9 1-1,-4-2-214,-1 0 0,1-1 1,0 0-1,-1 0 0,13-4 0,50-18-5685,-57 18 3770,21-5-847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3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1219 1728,'0'8'7850,"18"-25"-4538,32-52-794,-35 49-2232,0 1 0,24-23 0,5-5-9,188-251 1606,-227 291-1853,10-16 270,28-33-1,-42 55-300,0 0 0,-1 1-1,1-1 1,0 0-1,-1 0 1,1 0-1,0 1 1,0-1-1,0 0 1,-1 1 0,1-1-1,0 1 1,0-1-1,0 1 1,0 0-1,0-1 1,0 1 0,0 0-1,0 0 1,0-1-1,0 1 1,1 0-1,-1 0 1,0 0-1,0 0 1,2 1 0,-2 0-4,0-1 1,0 1 0,0 0-1,0 0 1,0 0 0,0 0-1,0 1 1,0-1 0,0 0 0,0 0-1,0 1 1,-1-1 0,1 0-1,-1 1 1,1-1 0,0 2-1,2 11 109,-1 0 0,0 0-1,0 1 1,-2-1-1,0 0 1,0 0 0,-4 16-1,2 2-52,-1 2 91,-1-1 0,-2 0 0,-2 0 0,-11 33 0,14-50 75,4-11-115,0-1-1,0 0 1,0 0-1,-1 0 0,0 0 1,1 0-1,-2 0 1,-2 4-1,68-95 59,-8-4-435,10-13 424,-50 82-232,2 0 1,26-27 0,-40 45 71,1 1 0,-1 0 0,1 0-1,0 0 1,0 0 0,6-3 0,-9 6 11,0 0 1,-1-1-1,1 1 0,0 0 1,0 0-1,0 0 0,-1-1 0,1 1 1,0 0-1,0 0 0,0 0 1,0 0-1,-1 0 0,1 1 1,0-1-1,0 0 0,0 0 0,0 1 1,0 0 1,0-1 0,0 1 0,0 0 1,0 0-1,-1-1 0,1 1 0,0 0 1,-1 0-1,1 0 0,-1 0 0,1 0 1,-1 0-1,1 0 0,-1 0 0,0 0 1,1 0-1,-1 2 0,2 6 83,-1 0 1,-1 0-1,1-1 0,-1 1 0,-3 16 1,-10 45 208,11-60-284,-21 78 374,21-71-55,10-27 246,-1-1-663,69-91-195,-55 77 174,0 1 0,1 1-1,44-34 1,-60 51 62,1 1 0,0 0-1,0 1 1,0-1 0,0 1 0,9-3-1,-15 7 44,-1 0-1,0 0 0,1 0 1,-1 0-1,0 0 1,1 0-1,-1 0 0,0 0 1,1 0-1,-1 0 0,0 0 1,0 0-1,1 0 1,-1 0-1,0 0 0,1 1 1,-1-1-1,0 0 0,0 0 1,1 0-1,-1 0 0,0 1 1,0-1-1,1 0 1,-1 0-1,0 1 0,0-1 1,0 0-1,1 0 0,-1 1 1,0-1-1,0 0 1,0 0-1,0 1 0,0-1 1,0 0-1,1 1 0,-1-1 1,0 0-1,0 0 1,0 1-1,0 16 46,0-12-37,0 16 19,-4 124-121,3-136 114,1 0-1,0 0 0,0 0 0,1 0 1,0 0-1,0 0 0,1-1 0,1 1 1,4 12-1,-6-18-4,1 1 0,0-1 1,0 1-1,0-1 0,0 0 0,1 0 0,-1 0 1,1 0-1,0 0 0,-1-1 0,1 1 0,1-1 1,-1 1-1,0-1 0,1 0 0,-1-1 0,1 1 1,-1-1-1,1 1 0,0-1 0,-1 0 0,1 0 0,7 0 1,-4 0 23,0-1 1,0 1-1,0-2 1,1 1-1,-1-1 0,0 0 1,0 0-1,0-1 1,0 0-1,0-1 1,0 1-1,-1-1 1,1 0-1,-1-1 1,0 0-1,0 0 1,0 0-1,0 0 0,8-10 1,52-74 206,-47 61-305,0 1 0,26-26 0,-42 48 16,1 0 10,0 0 1,0 1 0,0-1-1,1 1 1,-1-1 0,7-2-1,-10 5 19,1 1-1,-1-1 0,1 1 1,-1 0-1,1-1 0,0 1 1,-1 0-1,1 0 1,-1 0-1,1 0 0,0 0 1,-1 0-1,1 1 0,-1-1 1,1 1-1,-1-1 0,1 1 1,-1-1-1,1 1 0,-1 0 1,1 0-1,-1-1 1,0 1-1,1 0 0,-1 0 1,1 2-1,10 8 55,0 2 0,-1 0 0,-1 0 1,0 0-1,-1 2 0,0-1 0,-1 1 0,6 17 0,-13-30 41,0 0 0,0 0-1,-1 0 1,1 0 0,-1 0-1,1 0 1,-1 3 0,0-4 275,0-11 405,-8-10-623,0 0 1,-18-29-1,-1-4-281,24 48 124,1 1 1,-1-1 0,0 0-1,0 1 1,-1-1-1,1 1 1,-1 0-1,0 0 1,-6-4 0,9 7-3,0 0 0,-1 0 0,1 0 0,-1 0 1,0 0-1,1 0 0,-1 1 0,0-1 0,0 1 0,1-1 1,-1 1-1,0-1 0,0 1 0,0 0 0,1 0 0,-1 0 1,0 0-1,0 0 0,0 1 0,1-1 0,-1 0 1,0 1-1,0-1 0,1 1 0,-1 0 0,0-1 0,1 1 1,-1 0-1,1 0 0,-1 0 0,-2 2 0,0 2-47,0 0 0,-1-1 0,1 1-1,1 1 1,-1-1 0,1 1 0,0-1-1,0 1 1,-3 10 0,-1 7-76,-5 30 0,9-37 57,-1 5-3,-3 39 1,7-52 107,0 1 1,0 0 0,1-1 0,0 1-1,1-1 1,-1 1 0,5 9 0,-2-4 111,-2-9-91,-1 1 0,1-1 0,0 0 0,3 5 1,-4-9-21,-1 0 1,1 0 0,0 0-1,-1 0 1,1 0 0,0-1-1,-1 1 1,1 0 0,0-1-1,0 1 1,0 0 0,0-1-1,0 1 1,-1-1 0,1 1-1,0-1 1,0 0 0,0 1-1,0-1 1,0 0 0,0 0 0,1 1-1,-1-1 1,0 0 0,0 0-1,2-1 1,-1 1 25,1-1 1,0 0-1,-1 0 1,1 0-1,-1 0 1,1 0-1,-1 0 1,1-1-1,-1 0 1,0 1-1,1-1 1,1-3-1,23-27 131,-17 19-78,2-4-68,-1 0 0,-1 0 0,-1-1 0,0 0 0,-1 0 0,5-21 0,-6 20-80,-5 16-34,0-1 0,-1 0 0,0 1 0,0-1 0,0 0 0,0 0 0,0-6 0,-5 47-668,3-28 723,-1-1 0,2 1-1,-1 0 1,2 12 0,0-11 59,0 0 1,1 0 0,1 0 0,0-1 0,0 1-1,7 12 1,-9-19-9,1 0 0,-1 0 1,1-1-1,0 1 0,0-1 0,0 1 0,0-1 1,1 0-1,-1 0 0,1 0 0,-1 0 0,1 0 1,0 0-1,-1-1 0,1 1 0,0-1 0,0 0 0,0 0 1,0 0-1,0 0 0,1-1 0,-1 1 0,6-1 1,0 0 10,-1-1 0,1 0 1,-1-1-1,1 0 1,-1 0-1,0-1 0,0 0 1,0 0-1,-1-1 0,1 0 1,-1-1-1,0 1 1,0-1-1,0-1 0,0 1 1,-1-1-1,6-8 1,5-6 2,0-1 1,-2-1 0,-1 0 0,13-28 0,45-96 27,9-19-51,-40 89-3,-3-1-1,-4-2 0,27-95 1,-57 159-106,-1 1 0,0-2 0,1-26 0,-4 42 93,0 0 1,0 0 0,0 0 0,0 0-1,0 0 1,0 0 0,0 0 0,0 0 0,0 0-1,0 0 1,0 0 0,0 0 0,0 0-1,0 0 1,0 1 0,0-1 0,0 0 0,0 0-1,0 0 1,0 0 0,0 0 0,0 0-1,-1 0 1,1 0 0,0 0 0,0 0 0,0 0-1,0 0 1,0 0 0,0 0 0,0 0-1,0 0 1,0 0 0,0 0 0,0 0 0,0 0-1,0 0 1,-1 0 0,1 0 0,0 0-1,0 0 1,0 0 0,0 0 0,0 0 0,0 0-1,0 0 1,0 0 0,0 0 0,0 0-1,0-1 1,0 1 0,0 0 0,0 0-1,0 0 1,0 0 0,0 0 0,0 0 0,0 0-1,0 0 1,-1 0 0,1 0 0,0 0-1,0 0 1,0 0 0,0 0 0,0 0 0,0-1-1,0 1 1,0 0 0,-6 8-133,-6 9 52,-15 33-82,2 1 0,-32 98 0,34-84 180,12-38-2,2 1-1,1 0 1,1 0-1,-5 49 1,10-49 8,2 0 0,0 0 0,2 0 0,6 27 0,-4-18-19,-4-29 26,1 1 0,0-1 0,1 0 0,4 14 0,-6-21-25,3 8 34,1 0-1,-1-1 0,2 1 1,-1-1-1,8 10 1,-11-17-16,0 0 1,0 1-1,0-1 1,0 0 0,1 1-1,-1-1 1,0 0-1,1 0 1,-1 0-1,1 0 1,-1-1 0,1 1-1,0 0 1,-1 0-1,1-1 1,0 1-1,-1-1 1,1 0 0,0 0-1,0 1 1,-1-1-1,1 0 1,0 0-1,0-1 1,0 1 0,-1 0-1,1 0 1,0-1-1,-1 1 1,1-1-1,0 0 1,-1 1 0,1-1-1,-1 0 1,3-2-1,26-18 124,-2-1 0,0-1 0,-2-2 0,-1 0 0,-1-2 0,29-42 0,-27 26 34,-19 29-236,16-22 0,-21 33 53,0 0 1,-1 0-1,1 0 0,-1 0 0,2-6 0,-2 8-22,-1-1 0,1 1-1,-1-1 1,1 1 0,-1 0-1,1-1 1,0 1 0,0 0 0,-1-1-1,1 1 1,2-2 0,2 2-78,0 1 0,0 0 0,0 0 1,-1 1-1,1 0 0,0-1 0,0 1 1,-1 1-1,9 2 0,18 6 73,0 1-63,-24-8 75,-1 0 0,0 1 0,0 0 0,-1 0 0,1 1 0,-1-1 0,5 6 0,-7-7 44,-1 1-1,0-1 0,0 0 1,0 0-1,-1 1 1,1-1-1,-1 1 1,0 0-1,0-1 0,0 1 1,0 0-1,-1 0 1,1 0-1,-1 5 1,-3 26 102,2-26-73,0 1-1,2 19 1,-1-19-6,0 1 0,0 0 1,-3 16-1,2-17-51,0 0 0,0 0 0,2 17 0,0-7 75,-2-18-58,1 1 1,0-1-1,0 1 1,0-1-1,1 1 0,-1-1 1,1 0-1,-1 1 1,1-1-1,0 1 0,0-1 1,0 0-1,0 0 1,0 1-1,2 1 1,-2-3-14,-1 0 16,0 0 1,1 0-1,-1-1 1,1 1-1,-1 0 1,1-1-1,-1 1 1,1 0-1,-1-1 0,1 1 1,0-1-1,-1 1 1,1-1-1,0 1 1,0-1-1,-1 1 1,1-1-1,0 0 1,0 1-1,0-1 1,-1 0-1,1 0 1,0 1-1,0-1 0,0 0 1,0 0-1,0 0 1,-1 0-1,1 0 1,0 0-1,0-1 1,0 1-1,0 0 1,-1 0-1,1 0 1,0-1-1,0 1 1,0-1-1,-1 1 0,2-1 1,5-3 16,-1 0 0,0-1 0,0 1 1,0-1-1,-1-1 0,1 1 0,-1-1 0,0 0 1,-1 0-1,8-12 0,1-1 22,54-75 295,-3 2-385,-54 77 73,1 1 0,0 0-1,26-22 1,-26 21-616,-13 17 572,0 1 1,1 0-1,-1 0 1,1-1-1,0 1 1,0 0-1,0 0 1,0 0 0,0 0-1,1 0 1,-1 6-1,-1 11 67,0 0 0,1 1 1,3 35-1,-1-48-33,0 0 1,0 0 0,1-1-1,0 1 1,1 0-1,0-1 1,0 1 0,0-1-1,1 0 1,0 0-1,1 0 1,8 9 0,-11-13-1,0-1 0,1 0 0,-1 0-1,1 0 1,-1-1 0,1 1 0,0-1 0,0 1 0,0-1 0,0 0 0,0 0 0,0 0 0,0 0 0,0-1 0,0 1 0,0-1 0,1 0 0,4 0 0,-4 0-8,1-1 0,0 0 0,-1 0-1,1 0 1,-1-1 0,1 1 0,-1-1 0,0 0 0,1 0-1,-1-1 1,0 1 0,4-5 0,18-13 32,-1-2 0,-1-1 0,0-1 0,25-34 0,-31 33-90,1 0 0,40-38 1,-49 55-18,0 1 0,14-8 0,-12 7-152,-11 8 207,-1 0 0,0-1 1,0 1-1,1 0 0,-1 0 1,0 0-1,0-1 0,1 1 1,-1 0-1,0 0 1,0 0-1,1 0 0,-1 0 1,0 0-1,1-1 0,-1 1 1,0 0-1,0 0 0,1 0 1,-1 0-1,0 0 1,1 0-1,-1 0 0,0 0 1,1 0-1,-1 1 0,0-1 1,1 0-1,-1 0 0,0 0 1,0 0-1,1 0 1,-1 0-1,0 1 0,0-1 1,1 0-1,-1 0 0,0 0 1,0 1-1,1-1 0,-1 0 1,0 0-1,0 1 1,0-1-1,0 0 0,1 0 1,-1 1-1,0 0 0,2 18-118,-2-9 94,8 56 100,7 40 158,-13-94-162,0 2 43,1-1 0,1 1 0,0-1 0,1-1 0,6 14 1,-7-18-61,0-1 0,1 0 1,0 0-1,0 0 0,10 10 1,-11-13-51,0-1 0,0 0 0,1 0 0,-1 0 0,1-1 0,-1 1 0,1-1 0,0 0 0,0 0 0,6 1 0,8 2-479,-15-3-1098,1 0 0,0-1 1,0 0-1,0 0 0,6 0 1,-1-1-762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3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6 6720,'-11'-5'2170,"11"5"-2149,0 0 0,0 0-1,0 0 1,0 0 0,0-1-1,0 1 1,-1 0 0,1 0 0,0 0-1,0 0 1,0 0 0,0 0-1,0 0 1,0 0 0,0 0-1,-1 0 1,1 0 0,0 0-1,0 0 1,0 0 0,0 0-1,0 0 1,0 0 0,-1 0-1,1 0 1,0 0 0,0 0-1,0 1 1,0-1 0,0 0 0,0 0-1,0 0 1,-1 0 0,1 0-1,0 0 1,0 0 0,0 0-1,0 0 1,0 0 0,0 1-1,-8 4 765,1 0 0,-1-1-1,0 1 1,-1-2-1,-11 5 1,-2 1 310,-8 5-206,0 2 1,1 1 0,1 1-1,-36 30 1,16-5-24,-55 61 1,-131 166-1458,228-264 435,-30 40-7129,30-38 5147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34 8640,'-24'-17'3904,"16"14"-3392,3-2 1344,5 10-1120,-3-10-64,-2 5-449,0-3-287,2-2-607,6 10 415,-21 10-12096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3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32 6048,'-36'-24'2752,"28"24"-2400,3 0 736,10 0-672,3 0-288,7 0-128,6-4 32,11 1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3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7136,'-5'-5'3232,"19"10"-2816,-1-5 640,10 3-672,30 0 1120,11 2-864,22-5 128,-6 0-448,33-5-64,-5 5-160,18-3-192,-15 3 32,2-3-896,-13 6 544,11-3-5056,-11 0 3040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4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1022 2144,'0'0'981,"-14"-8"7488,20 7-8073,1 0-1,-1 0 0,1-1 0,-1 0 0,0 0 1,0-1-1,0 1 0,0-1 0,0-1 0,0 1 1,6-6-1,-5 4-297,0-1 0,0 1 0,-1-1 0,0-1 0,0 1 0,-1-1 0,0 0 0,0 0 0,5-9 0,-7 8 1,4-6 123,6-21-1,-12 30-187,1 0-1,-1 0 0,-1 0 1,1 0-1,-1-1 0,0 1 1,0 0-1,-1-5 0,-1-3 176,2 6-138,-1 0-1,-1-1 1,1 1-1,-1 0 1,-4-9-1,6 14-71,-1 1-1,1 0 0,-1 0 0,0 0 0,0-1 0,1 1 0,-1 0 1,0 0-1,0 0 0,0 0 0,0 1 0,0-1 0,-1 0 0,1 0 1,0 1-1,0-1 0,0 0 0,-1 1 0,1-1 0,0 1 0,-1 0 1,1-1-1,0 1 0,-1 0 0,1 0 0,0 0 0,-1 0 1,1 0-1,-1 0 0,1 0 0,0 0 0,-1 1 0,1-1 0,0 0 1,-2 1-1,-3 2 75,0-1-1,1 1 1,-1 0 0,0 1 0,1-1 0,0 1 0,0 0 0,0 0 0,1 1-1,-1 0 1,1-1 0,-6 10 0,-4 8 363,-21 42-1,31-55-344,-5 9 137,1 0 0,1 1 0,-7 32 0,11-40-149,2 0 0,-1 0 0,1 0-1,1 0 1,0 0 0,0 0 0,1 0 0,4 14-1,-3-18-40,0 0 0,0-1 0,1 1 0,0-1 0,1 0 0,-1 0 0,1 0 0,0 0 0,1 0 0,-1-1 0,1 0 0,0 0 0,1 0 0,-1-1 0,1 0 0,0 0 0,0 0 0,0-1 0,0 0 0,1 0 0,-1 0 0,1-1 0,0 0 0,13 2 0,-8-3 10,0 0 0,0-1 0,-1-1 0,1 0 0,0-1 0,14-3 0,27-11 41,-1-2-1,88-43 1,-108 44-38,-2-2-1,0-1 0,-1-2 1,-1 0-1,42-45 1,108-146 205,-98 111-84,-54 71-149,-2 2-101,41-62 0,-45 55 165,-2 0 1,-1-1-1,16-51 1,-26 63-89,0 0-1,-2-1 1,-1 1 0,-1-1 0,-2 0-1,-1-32 1,0 54-22,0 1 0,0 0 0,-1 0 0,0-1 1,1 1-1,-1 0 0,0 0 0,0 0 0,-1 0 0,1 0 0,0 0 0,-1 0 0,0 1 1,0-1-1,0 0 0,0 1 0,-3-3 0,3 3-1,0 1 0,0 0 0,-1 0 0,1 0 0,0 0 0,0 1 0,-1-1 0,1 0 1,-1 1-1,1 0 0,0 0 0,-1-1 0,1 1 0,-1 1 0,1-1 0,-1 0 0,1 1 0,0-1 0,-1 1 0,1-1 0,0 1 0,-1 0 0,-2 2 0,-4 2-24,1 0-1,0 0 0,1 0 1,0 1-1,-1 0 1,2 1-1,-8 8 0,1 0 24,1 0 0,-15 25 0,-4 19-86,-28 75 0,48-108 77,-12 36 64,-30 129-1,43-132 131,2 0 0,3 1 0,3 0 0,6 72 0,-3-112-22,1-1 1,9 38-1,-8-49-95,-1 1 1,1-1-1,1 1 1,-1-1-1,2 0 0,-1 0 1,1-1-1,9 12 0,-12-17-30,1 1-1,0-1 1,0 0 0,0 0-1,0 0 1,0 0 0,0 0-1,0-1 1,0 1-1,1-1 1,-1 0 0,0 0-1,1 0 1,-1-1 0,1 1-1,-1-1 1,7 0-1,3-1 5,1 0-1,-1-1 0,18-5 1,-6 2-54,7-2 161,0-2-1,0 0 1,50-24-1,-61 22-122,0 0 1,0-1-1,-1-1 0,-1-1 0,32-31 1,-42 36 41,-1 0 1,-1-1 0,0 1 0,0-2 0,-1 1 0,0-1 0,-1 0 0,0-1 0,4-12 0,-5 9 30,-1 0 0,0 0 1,-1 0-1,0 0 1,-1-1-1,-3-29 1,2 43-95,0 1 0,0-1 0,0 0 1,0 0-1,-1 0 0,1 1 0,-1-1 1,1 0-1,-1 1 0,0-1 0,0 0 1,0 1-1,0-1 0,0 1 0,0-1 1,0 1-1,0-1 0,0 1 0,-1 0 0,1 0 1,-1 0-1,1 0 0,-1 0 0,1 0 1,-3-1-1,1 1-10,0 1 0,0-1 0,1 1 0,-1 0 0,0 0 0,0 0 0,0 0 0,0 1 0,0-1 0,0 1 0,0-1 0,1 1 0,-1 0 0,0 0 0,1 1 0,-4 0 0,-9 7-21,-1 0 1,2 0-1,-1 2 1,1 0-1,1 0 1,-21 23-1,18-14 46,0 0 0,1 1 0,2 0 0,-14 27 0,20-34 18,0 0-1,1 1 1,1 0 0,0 0-1,-4 23 1,8-34-4,1 0 0,0 1 0,-1-1 0,1 0 0,0 0 0,1 0 0,-1 0 0,1 0 0,0 0 0,0 1 0,0-2 0,1 1 0,-1 0 0,1 0 0,0 0 0,0-1 0,0 1-1,1-1 1,-1 1 0,1-1 0,0 0 0,0 0 0,0 0 0,0-1 0,7 5 0,-1-1 63,1-1 0,0-1 0,0 0 0,1 0 0,0-1 0,-1 0 0,21 3 0,-7-4 37,0-1-1,37-2 1,-51 0-86,0 0 1,0-1 0,0 0 0,0-1-1,0 0 1,-1 0 0,1-1 0,15-9 0,-3-1 20,-1-1 0,25-23 0,-31 23-26,-1-1-1,0 0 1,20-31 0,6-9 125,-14 23-217,2 1 1,1 1 0,39-32-1,-54 52 81,-7 4-15,1 0 0,0 1 0,16-8 1,-23 13 0,1 0 1,0 0-1,-1 0 1,1 1-1,0-1 1,0 1 0,-1-1-1,1 1 1,0 0-1,0-1 1,0 1-1,0 0 1,0 0-1,0 0 1,0 1 0,-1-1-1,1 0 1,0 1-1,0-1 1,0 1-1,0 0 1,-1-1 0,1 1-1,0 0 1,2 2-1,-3-1-2,1-1 0,-1 0 0,0 1 0,0 0 1,0-1-1,0 1 0,0 0 0,0-1 0,0 1 0,0 0 0,-1 0 0,1 0 0,0 3 0,2 29-101,-2-19 175,0 10-25,0 0 0,-2 1 0,-1-1 1,-1 0-1,-1 0 0,-1 0 1,-1 0-1,-10 24 0,16-48-37,-3 8 120,-1 1 0,0-1 0,0 0 0,-1 0 0,-7 10 1,87-79-242,-8-6-275,47-44 98,-111 107 302,0 0 0,0 1 0,1-1 0,-1 1-1,7-4 1,-9 6-8,0 0-1,0-1 1,-1 1-1,1 0 1,0 0-1,0 0 1,0-1-1,0 1 0,-1 0 1,1 0-1,0 0 1,0 1-1,0-1 1,0 0-1,-1 0 1,1 0-1,0 0 1,0 1-1,0-1 0,-1 0 1,1 1-1,0-1 1,0 1-1,-1-1 1,1 1-1,0-1 1,-1 1-1,1-1 1,-1 1-1,1 0 0,-1-1 1,1 1-1,-1 0 1,1 0-1,-1-1 1,1 2-1,1 2 7,-1 0 0,1 0 0,-1 0 1,0 0-1,0 0 0,0 0 0,0 1 0,-1 7 0,-3 37 77,1-39-85,1 0 1,0 1-1,2 17 1,-1-15 247,0-13-181,6-3-27,4-5-67,0-1-1,0 0 0,-1 0 1,0-1-1,12-18 1,4-3-59,-4 7 67,0 1-1,2 1 1,1 1 0,40-27-1,-59 44 5,1 1-1,0 0 0,0 1 1,1-1-1,-1 1 0,0 0 1,8-1-1,-12 3 8,-1 0 1,1 0-1,-1 0 0,1 1 1,-1-1-1,1 0 1,-1 0-1,1 1 0,-1-1 1,1 1-1,-1-1 1,0 1-1,1 0 0,-1 0 1,0-1-1,0 1 1,1 0-1,-1 0 0,0 0 1,0 0-1,0 0 1,0 1-1,0-1 0,0 0 1,-1 0-1,1 1 1,0-1-1,-1 0 0,1 1 1,-1-1-1,1 3 1,2 4 21,-1 1 0,0 0 0,1 17 0,-2-18 39,1 10-13,1 0 0,0 0 0,8 20 0,-9-30-14,1-1 1,0 0-1,1 0 1,-1 0 0,1 0-1,1-1 1,-1 1-1,1-1 1,10 10 0,-11-13-11,-1-1 1,1 0-1,0 1 1,0-1 0,0-1-1,0 1 1,0-1 0,1 1-1,-1-1 1,0 0 0,1-1-1,-1 1 1,1-1-1,-1 0 1,0 0 0,1 0-1,-1 0 1,1-1 0,5-2-1,2 1-12,-1-2 0,0 0-1,0 0 1,0-1 0,-1 0-1,13-9 1,-12 6 38,-1 0 0,0 0 0,-1-1 0,0-1 0,-1 0 0,0 0-1,0 0 1,-1-1 0,0 0 0,8-20 0,-3 2 59,-1-1 1,-1 0-1,7-40 0,-16 64-141,0 0-1,-1 0 1,1 0 0,-1 0 0,0 0-1,-1 0 1,-1-8 0,2 13 28,0 0 0,0 1 0,-1-1 1,1 1-1,0-1 0,-1 1 0,1 0 1,-1-1-1,1 1 0,0-1 0,-1 1 1,1 0-1,-1-1 0,1 1 0,-1 0 1,1-1-1,-1 1 0,0 0 1,1 0-1,-1-1 0,1 1 0,-1 0 1,1 0-1,-1 0 0,0 0 0,1 0 1,-1 0-1,1 0 0,-1 0 0,0 0 1,1 0-1,-1 0 0,1 1 1,-1-1-1,0 0 0,1 0 0,-1 1 1,1-1-1,-1 0 0,0 1 0,-2 0-20,1 1-1,-1-1 1,0 1-1,1 0 0,-1-1 1,-3 5-1,-14 18 66,1 1-1,2 1 0,-26 50 1,34-54-70,0 1 1,1 0-1,1 0 1,-5 33-1,11-49 65,-1-1 0,1 0 0,1 0 0,-1 0 0,1 0 0,1 1 0,-1-1 0,1 0 0,0 0 0,0 0 0,0 0 0,1 0 0,0 0 0,1 0 0,-1 0 0,1-1 0,0 1 0,0-1 0,1 0 0,-1 0 0,7 7 0,-7-10-9,0 1 0,0-1 0,0 0 1,0 0-1,0 0 0,0 0 1,0-1-1,1 1 0,-1-1 1,0 0-1,1 0 0,-1 0 1,1 0-1,0 0 0,-1-1 1,1 0-1,0 0 0,4 0 0,0-1 7,-1 0 0,1 0-1,0-1 1,-1 0-1,0 0 1,1-1 0,11-6-1,57-36-29,-25 13 121,118-80-45,-158 104-107,1 0-1,0 1 1,1 1 0,20-9-1,-32 15 34,-1 0 0,1-1-1,0 1 1,0 0 0,-1 0 0,1 0-1,0 0 1,0 0 0,-1-1-1,1 1 1,0 1 0,0-1 0,-1 0-1,1 0 1,0 0 0,0 0-1,-1 0 1,1 1 0,0-1 0,0 0-1,-1 1 1,1-1 0,0 0 0,-1 1-1,1-1 1,0 2 0,0-1 4,0 0 1,0 1 0,-1-1-1,1 0 1,-1 1 0,1-1-1,-1 1 1,1-1 0,-1 1-1,0-1 1,0 1 0,0 2-1,0 4 35,-1 0 0,0 0 0,-4 14 1,-3 2 63,-1 0 1,-1-1-1,-27 44 1,37-67-81,-1 1 0,1-1 0,0 1 0,-1-1-1,1 1 1,0 0 0,-1-1 0,1 1 0,0-1 0,0 1-1,-1 0 1,1-1 0,0 1 0,0 0 0,0-1 0,0 1-1,0 0 1,0-1 0,0 1 0,0 1 0,1-2-14,-1 0 0,0 0 1,1 0-1,-1 1 0,1-1 0,-1 0 1,0 0-1,1 0 0,-1 0 0,1 0 0,-1 0 1,0 0-1,1 0 0,-1 0 0,1 0 1,-1 0-1,0 0 0,1 0 0,-1 0 1,1 0-1,-1 0 0,0 0 0,1-1 1,30-13-117,-27 12 110,24-13-66,-1-1 0,36-29 1,45-46-114,-103 87 152,0 0 1,1 0-1,10-4 1,0-1 30,-16 9-2,0 0-1,1 1 1,-1-1 0,0 0-1,0 0 1,1 0 0,-1 0-1,0 0 1,1 0 0,-1 1-1,0-1 1,1 0 0,-1 0 0,0 0-1,0 1 1,1-1 0,-1 0-1,0 0 1,0 1 0,0-1-1,1 0 1,-1 1 0,0-1-1,0 0 1,0 1 0,0-1-1,0 0 1,0 1 0,0-1 0,0 0-1,0 1 1,1-1 0,-1 0-1,-1 1 1,1-1 0,0 1-1,4 18-43,-4-16 41,1 10 55,-1 0-1,-1 0 0,0-1 1,-1 1-1,0 0 1,-7 23-1,-2 10 58,7-29-93,3-12-10,-1 0 0,1 0 0,1 0 0,-1 0 0,1 0 0,0 0 0,1 10 0,1-4 107,-2-10-95,0 0 0,0 1 0,0-1 0,1 0 0,-1 0 0,0 0 0,1 1 0,-1-1 0,1 0 0,-1 0 0,1 0 0,1 2 0,-1-3-21,0 1 0,0-1-1,0 0 1,0 1 0,0-1 0,0 0 0,0 0-1,0 0 1,0 0 0,0 0 0,0 0 0,0 0 0,0 0-1,0-1 1,0 1 0,0 0 0,0 0 0,0-1-1,1 0 1,19-8 33,0-1 0,-1-1-1,0-1 1,18-14 0,-24 17 18,22-17 26,-1-2 0,-1-1 0,48-54 0,75-111 190,-147 181-269,39-49-8,-15 19-32,-1 0-1,48-88 1,-25 20 221,-54 109-184,-1-1 1,0 1-1,0-1 1,0 1-1,-1-1 1,1 1 0,-1-1-1,1 0 1,-1-5-1,0 8 2,0 0 1,0 0-1,0 0 0,0 0 0,0 0 1,0 0-1,0 0 0,0-1 0,0 1 1,-1 0-1,1 0 0,0 0 0,0 0 0,0 0 1,0 0-1,0 0 0,0 0 0,0 0 1,0 0-1,0 0 0,0 0 0,-1 0 1,1 0-1,0 0 0,0 0 0,0 0 1,0 0-1,0 0 0,0 0 0,0 0 1,0 0-1,-1 0 0,1 0 0,0 0 0,0 0 1,0 0-1,0 0 0,0 0 0,0 0 1,0 0-1,0 0 0,0 0 0,-1 0 1,1 1-1,0-1 0,0 0 0,0 0 1,0 0-1,0 0 0,0 0 0,0 0 1,0 0-1,0 0 0,0 0 0,0 0 0,0 1 1,0-1-1,0 0 0,-5 5-101,5-5 106,-5 7-25,1 1 0,-1-1 0,2 1 1,-5 13-1,-1 1 11,-10 19-2,3 1 1,1 1-1,2 0 0,2 1 0,2 1 1,-4 55-1,11-78 122,1 1 0,1-1-1,1 1 1,0-1 0,2 1 0,1-1 0,1 0 0,7 23 0,-10-42-81,-1 1-1,1-1 1,-1 0 0,1 0 0,0 0 0,0 0 0,0 0 0,0-1-1,1 1 1,-1-1 0,1 1 0,0-1 0,-1 0 0,1 0 0,0 0-1,0-1 1,0 1 0,1 0 0,-1-1 0,0 0 0,0 0 0,1 0-1,-1 0 1,1-1 0,-1 1 0,6-1 0,6 0-2,0-1 1,0-1-1,1 0 1,24-8-1,-30 8-42,31-8 67,227-61 119,-243 63-116,-6 3-176,33-15-1,-51 19 24,-1 1 0,1 0 0,-1 0 0,1 0 0,-1-1 0,1 1-1,-1 0 1,1-1 0,-1 1 0,1 0 0,-1-1 0,1 1 0,-1-1-1,1 1 1,-1 0 0,0-1 0,1 1 0,-1-1 0,0 1-1,0-1 1,1 0 0,-1 1 0,0-1 0,0 1 0,0-1 0,1 0-1,-2 0-206,1 1-1,0-1 1,-1 0-1,1 1 0,0-1 1,-1 0-1,1 1 0,-1-1 1,1 1-1,-1-1 1,1 1-1,-1-1 0,1 1 1,-1 0-1,0-1 1,1 1-1,-2-1 0,-4-2-1857,-1 1-1,1 0 1,-12-3-1,-4 4-561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4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10144,'-3'-1'5477,"18"0"-3135,4-2-556,122-11 3263,75 8-3053,-66 0-1652,-31 0-357,-14 2-1175,-24 0-3667,-3 2-7449,-45 6 6854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4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 2816,'-1'1'2488,"10"0"1098,2-3 2718,-16 13-5909,-1-6-188,0-1 1,1 1-1,-9 10 1,-5 4 18,-119 113 979,96-87-773,-48 69 0,-103 138 1083,181-237-1094,-12 18 0,15-26-29,9-6-392,-1-1 0,1 0 0,0 1 0,0-1-1,0 0 1,0 1 0,0-1 0,0 0 0,-1 1 0,1-1-1,0 0 1,0 1 0,0-1 0,0 0 0,0 1 0,0-1 0,1 0-1,-1 1 1,0-1 0,0 1 0,0-1 0,1 1 7,-1 0 0,1 0-1,0 0 1,-1-1 0,1 1 0,0 0 0,0-1 0,-1 1 0,1-1 0,0 1 0,0-1 0,0 1 0,1-1 0,46 26 208,-31-16-254,33 14 1,126 36 220,-127-43-21,50 24 1,-96-39-160,22 10 48,0 1 0,-1 1 0,0 2 1,27 22-1,-36-23-11,-12-11-32,0-1 0,0 0 0,1 1 0,5 2 0,-9-6-100,0 0-1,0 0 0,1 0 1,-1 0-1,0 0 0,0 0 1,0 0-1,0 0 0,1 0 1,-1 0-1,0 0 0,0 0 1,0 0-1,0 0 0,1 0 1,-1 0-1,0-1 0,0 1 1,0 0-1,0 0 0,0 0 1,1 0-1,-1 0 0,0 0 1,0-1-1,0 1 0,0 0 1,0 0-1,0 0 0,0 0 1,0-1-1,0 1 0,1 0 1,-1 0-1,0 0 0,0-1 1,0 1-1,0 0 0,0 0 1,0 0-1,0 0 0,0-1 1,-1 1-1,1 0 0,0 0 1,0 0-1,0-1 0,0 1 1,0-17-6893,-1 9 3719,1 4 190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5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411 108 4064,'-1'0'126,"1"0"0,0-1 1,0 1-1,0 0 0,0 0 0,0 0 1,0-1-1,0 1 0,0 0 1,0 0-1,0-1 0,0 1 0,0 0 1,0 0-1,0-1 0,0 1 0,0 0 1,0 0-1,0 0 0,1-1 0,-1 1 1,0 0-1,0 0 0,0 0 1,0-1-1,0 1 0,1 0 0,-1 0 1,0 0-1,0-1 0,1 0 183,0 0 0,0 0 0,-1 0 0,1-1 0,0 1 0,-1 0 0,0-1 0,1 1 0,-1 0-1,0-1 1,1 1 0,-1-3 0,0 2-216,0-1-1,0 1 0,0-1 1,0 1-1,0 0 0,-1-1 0,1 1 1,-1 0-1,1-1 0,-1 1 1,0 0-1,0-1 0,0 1 1,0 0-1,-1 0 0,1 0 0,-1 0 1,1 0-1,-1 1 0,1-1 1,-1 0-1,0 1 0,0-1 1,0 1-1,-2-2 0,-2-1-18,0 1-1,-1 0 1,1 0 0,-1 1-1,1 0 1,-1 0-1,0 0 1,0 1 0,-7-1-1,-9 0 9,0 2-1,0 0 1,0 2-1,0 0 1,-24 7-1,39-7-86,-1 0 0,1 0-1,0 1 1,0 1 0,0-1 0,0 1-1,0 1 1,1-1 0,0 1 0,0 1 0,0-1-1,0 1 1,1 0 0,0 1 0,0 0-1,-7 11 1,9-10 64,0-1-1,1 0 1,0 1 0,1 0-1,-1 0 1,1 0-1,1 0 1,0 0-1,0 0 1,0 15 0,2-16 12,-1 0 1,1-1 0,0 1-1,1-1 1,0 0 0,0 1-1,0-1 1,0 0 0,1 0-1,0 0 1,1-1 0,-1 1-1,9 9 1,17 15 591,2 0 0,61 43 0,-82-66-481,0 2 0,0-1-1,12 15 1,-19-20-125,-1-1 0,0 1 0,0-1 0,0 1-1,0 0 1,-1 0 0,1 0 0,-1 0 0,1 0 0,-1 1 0,0-1 0,0 0 0,-1 0 0,1 1 0,-1-1 0,0 1-1,1-1 1,-2 5 0,1-4 12,-1-1 1,0 0-1,0 0 0,0 0 0,-1 0 0,1 0 0,-1 0 0,1 0 1,-4 3-1,0 0-36,-1-1 0,0 0 1,-6 5-1,11-10-36,-3 4-39,0-1 1,0 0 0,0 0-1,-1 0 1,0 0 0,1-1-1,-1 0 1,0 0 0,0 0-1,0 0 1,-10 1 0,14-3-345,1-1 1,-1 1 0,1 0-1,-1 0 1,1-1 0,-1 1-1,-3-6-5009,4 5 5010,0 1 0,-1-2-1,5-2-2194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5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4160,'-15'-5'12453,"18"6"-12270,-1-1 0,1 1 0,-1-1 0,1 0 0,0 0 0,-1 0 0,1 0 0,-1 0 0,1-1 0,3 0 0,9-1 182,177-11 1721,-122 8-1854,58-1 58,-104 7-251,-15-1 34,1 0 0,-1 0 0,15-2 0,-17 1-148,0 0 0,-1 1 1,10 1-1,2-1-5423,-14 0 3189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5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3904,'-1'-2'629,"1"0"0,-1 0-1,0 0 1,1 0 0,-1 0 0,1 0 0,-1 0 0,1 0-1,0 0 1,0-4 0,-2 24 2909,-3 17-2937,7 779 4865,-2-811-5408,0 3 97,0 1 0,0-1-1,1 0 1,0 0 0,0 1 0,2 5-1,0-7-38,0-6-1703,1-10-3277,-1-2 2304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5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0 586 3552,'0'0'5349,"15"-4"-1450,2-3-1655,-15 7-2118,0-1-1,0 1 1,0-1 0,0 0-1,0 1 1,0-1 0,0 0-1,0 0 1,-1-1 0,3 0-1,33-26 1140,-26 20-935,1 0 1,12-13-1,-15 12-231,-1-1-1,0 0 1,-1 0-1,0-1 1,6-11 0,22-59 82,14-64 358,-46 133-487,-1 8-44,-1 0 0,0-1 1,0 1-1,-1-1 0,1-6 0,-1-8-34,-11 180-629,3-84 814,8-17 49,1-28-112,-1-28-7,0-1 0,1 0 0,-1 0 0,1 0 0,0 0 0,0 0 0,0 0 0,0 0 0,0 0 0,1 0-1,-1 0 1,1-1 0,0 1 0,-1 0 0,1-1 0,1 0 0,-1 1 0,4 2 0,-5-4-40,0-1 0,1 1-1,-1-1 1,0 0 0,1 1-1,-1-1 1,0 0 0,1 0-1,-1 0 1,0 0 0,1 0-1,-1 0 1,0 0 0,1 0-1,2-2 1,22-7 409,-18 6-329,38-16 65,-1-2 1,-1-2 0,67-45-1,-91 52-191,0-2-1,-1 1 1,-1-2 0,0-1-1,20-29 1,-6-1 53,33-64 0,-62 107-81,7-12-333,12-33 0,-21 50-145,-1 7 199,-3 14 116,-7 26 228,2-3-13,1-1 0,-2 48-1,9-58 89,1 0 0,1 0-1,9 44 1,-9-67-44,0 0-1,0-1 1,1 1-1,6 11 1,-7-15-17,0 0 0,0-1 1,0 1-1,1-1 0,0 1 1,0-1-1,-1 0 0,2 0 1,5 4-1,-8-7-190,-1 1 1,1-1-1,-1 0 1,1 0-1,0 0 1,-1 0-1,1 0 1,0 0-1,-1 0 1,1 0-1,0 0 1,-1 0-1,1 0 1,-1-1-1,1 1 1,0 0-1,0-1 1,10-5-7260,-8 1 4819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5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3552,'0'0'44,"0"0"0,0-1-1,0 1 1,0 0 0,0 0 0,0-1 0,0 1-1,0 0 1,-1-1 0,1 1 0,0 0 0,0 0-1,0 0 1,0-1 0,-1 1 0,1 0 0,0 0 0,0-1-1,0 1 1,-1 0 0,1 0 0,0 0 0,0 0-1,-1 0 1,1-1 0,0 1 0,-1 0 0,1 0 0,0 0-1,0 0 1,-1 0 0,1 0 0,0 0 0,-1 0-1,1 0 1,0 0 0,0 0 0,-1 0 0,1 0-1,0 0 1,-1 0 0,1 0 0,0 1 0,0-1 0,-1 0-1,-2 1 48,-8 0 6859,27 2-2983,-10-1-3660,1 0 0,0-1-1,9 1 1,135-9 1208,249 10-699,-378-2-765,9-1-43,1 2 0,42 9-1,-64-9-165,0 0 0,19 1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5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4224,'1'5'7112,"-1"-5"-6950,11 6 3211,-10-5-3119,0-1 0,1 1 0,-1-1 0,1 0 0,-1 1 0,1-1 1,-1 0-1,1 0 0,-1 0 0,1 0 0,-1 0 0,1 0 0,-1 0 0,1 0 0,-1-1 1,0 1-1,3-2 0,6-6 28,0 0 0,0-1 1,-1 0-1,0-1 0,-1 0 1,8-11-1,0-1-221,13-18 41,27-52 1,-55 90-116,27-42 72,-28 44-75,1-1 1,-1 0-1,1 1 0,-1-1 1,0 0-1,0 0 1,1 1-1,-1-1 1,0 0-1,0 0 0,0 0 1,0 1-1,0-1 1,0-2-1,-1 3-236,3 5 135,5 13 107,-2 0-1,-1 1 1,0-1-1,-1 1 1,1 22-1,0 5 31,3 27-36,4 26 171,-11-83-1296,0-14 589,0 0 0,0 0-1,0 0 1,0 0 0,0 0-1,1 0 1,-1 0 0,1 2-1,7 9-2145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3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122 438 1728,'1'0'243,"0"-1"0,-1 1 0,1-1 0,-1 1 0,1-1 0,0 1 1,-1 0-1,1 0 0,0-1 0,-1 1 0,1 0 0,0 0 0,0 0 0,-1 0 0,1 0 0,0 0 0,0 0 1,-1 0-1,1 0 0,0 0 0,0 0 0,1 0 0,2 1 1744,-7-2-68,-4 5-1255,-12 11-890,11-9 424,-5 4-108,1 1 0,0 1 0,0 0 0,1 0-1,0 1 1,-14 24 0,24-34-51,-1-1 0,1 0 0,0 1 0,0-1 0,0 1 0,0 0 0,1-1 0,-1 1 0,1 0 0,-1-1 0,1 1 0,0 0 0,0 0 1,0-1-1,0 1 0,1 0 0,-1-1 0,1 1 0,0 0 0,-1-1 0,1 1 0,0-1 0,1 1 0,-1-1 0,0 1 0,1-1 0,-1 0 0,1 0 0,0 0 0,0 0 0,0 0 0,0 0 0,0 0 0,0-1 0,0 1 0,1-1 0,2 2 0,1 0 80,0-1 1,1 0 0,-1-1-1,1 0 1,-1 0-1,0 0 1,1-1-1,0 0 1,-1 0-1,1 0 1,-1-1-1,1 0 1,6-2-1,-8 1-33,0 1 0,0-1-1,0 0 1,-1 0 0,1-1 0,-1 1-1,0-1 1,1 0 0,-1-1-1,-1 1 1,1 0 0,0-1-1,-1 0 1,0 0 0,0 0-1,0 0 1,4-9 0,-2 2 0,-1 1 1,-1-1 0,0 0-1,-1 0 1,0-1 0,0 1-1,-1 0 1,-1 0 0,-1-18-1,-1 9-143,0-1 0,-2 1 0,-1 0 0,-9-26 0,13 43-39,0-1 0,-1 1 0,1-1 0,-1 1 0,0 0 0,0 0 0,-2-3 0,3 5 77,1 1 1,-1-1-1,1 1 1,-1-1-1,0 1 1,1 0-1,-1-1 1,1 1-1,-1 0 1,0-1-1,1 1 0,-1 0 1,0 0-1,1 0 1,-1 0-1,0 0 1,1 0-1,-1 0 1,0 0-1,1 0 1,-1 0-1,0 0 1,1 0-1,-1 0 0,0 0 1,1 1-1,-1-1 1,1 0-1,-1 0 1,0 1-1,1-1 1,-1 1-1,1-1 1,-1 0-1,1 1 1,-1-1-1,1 1 0,-1-1 1,1 1-1,-1-1 1,1 1-1,0 0 1,-1 0-1,-3 3 8,1 1 0,0 0 0,0 0 0,0 0 0,0 0 0,1 0 0,-1 0 0,1 1 0,1-1 0,-1 1 0,1 0 0,0-1 0,0 1 0,1 6 0,0-11 19,0 0 0,-1 0 0,1 0 0,1-1 0,-1 1 0,0 0 0,0 0 0,0 0 0,0 0-1,1 0 1,-1-1 0,0 1 0,1 0 0,-1 0 0,0-1 0,1 1 0,-1 0 0,1 0 0,0-1 0,0 2 0,0-2 8,-1 0-1,1 1 1,-1-1-1,1 0 1,0 0 0,0 0-1,-1 0 1,1 1-1,0-1 1,-1 0-1,1 0 1,0 0 0,-1-1-1,1 1 1,0 0-1,0 0 1,-1 0-1,1 0 1,0-1 0,3 0 59,-1-1 1,1 0-1,-1 0 1,0 0-1,1-1 1,-1 1-1,3-3 0,0-2 38,0-1 0,0 1 0,-1-1 0,0 0 0,6-11 0,16-45 375,-16 37-246,11-26-110,2 1 0,54-83-1,-77 133-156,0 1-1,0 0 1,0 0 0,0 0-1,0 0 1,0 0 0,0 0-1,0 0 1,1 0-1,-1 0 1,0 1 0,1-1-1,-1 0 1,0 1 0,1-1-1,1 0 1,-3 1 12,1 0 0,-1 0 0,1 0 0,0 0 0,-1 0 0,1 1 0,-1-1 0,1 0 0,-1 0 1,1 0-1,-1 0 0,1 1 0,0-1 0,-1 0 0,1 0 0,-1 1 0,0-1 0,1 0 0,0 1 0,0 0-4,0 1 1,-1-1-1,1 0 0,0 0 1,0 0-1,-1 1 0,1-1 0,-1 0 1,1 1-1,-1-1 0,1 2 0,4 29-69,-1 0 0,-1 47-1,-9 78 26,-48 250 392,49-378-305,-49 274 288,36-230 94,-2-1-1,-32 74 1,47-134-260,-1 1 1,0-1-1,-1 0 1,-1 0-1,-9 12 0,16-23-122,0 1 1,-1-1-1,1 1 0,0-1 0,-1 0 0,1 0 0,-1 0 0,1 1 0,-1-1 0,1-1 1,-1 1-1,0 0 0,0 0 0,1-1 0,-1 1 0,0-1 0,0 1 0,0-1 0,0 0 1,0 0-1,1 0 0,-1 0 0,0 0 0,0 0 0,0 0 0,0-1 0,0 1 0,1-1 1,-4-1-1,2 1 5,-1-1 1,1 0 0,0 0-1,0-1 1,0 1 0,0 0-1,0-1 1,1 0 0,-1 0-1,1 0 1,0 0 0,0 0-1,-3-5 1,2 1-24,1-1 0,-1 1 0,1-1-1,0 1 1,1-1 0,0 0 0,0 1 0,1-1 0,0 0-1,1-9 1,1 0-16,0 1 0,1-1 0,9-23-1,-4 15 7,1 1-1,1 1 0,1-1 1,1 2-1,19-26 0,-15 26-11,1 1 0,0 0 0,2 1-1,1 1 1,0 1 0,1 1 0,1 1 0,28-17-1,-17 16 2,0 2 0,0 1 0,41-12 0,-21 12-324,77-11 1,-92 21-2789,-6 4 848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5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 4896,'-7'-3'1790,"8"10"-279,2 5-727,-4 13 203,-2-1-1,-5 27 1,0 2 176,-35 306 2874,24-180-2939,-20 236 1430,33-272-2346,7-73 1124,1-92-8411,0 7 4461,2-12-1030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5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2 451 5312,'-1'-2'10556,"8"0"-7180,1-1-4343,5-5 1814,21-17-1,5-4-171,31-13 13,-23 14-66,52-39 0,-85 56-551,-1 0 0,-1-1 0,0-1 0,0 1 0,-1-2-1,-1 0 1,0 0 0,8-17 0,-3 3 90,-6 12-76,10-25 0,-18 26-75,-1 2-159,0 16 92,-1-1 0,0 0 0,0 1-1,0-1 1,0 0 0,0 1 0,-2 1 0,-1 3 29,-66 133 55,65-131-1,0 1 1,1-1-1,1 1 1,0 0-1,-4 20 1,6-26 15,0 0 1,1 1-1,0-1 1,0 0-1,0 1 0,0-1 1,1 0-1,-1 0 1,1 1-1,0-1 0,1 0 1,-1 0-1,1 0 1,-1 0-1,1 0 0,0-1 1,3 5-1,2-1 58,0-1-1,0 0 0,0 0 0,1 0 1,0-1-1,0 0 0,0-1 1,0 0-1,1 0 0,0-1 0,0 0 1,16 4-1,-20-7-65,1 0 1,-1 0-1,0 0 1,0 0-1,0-1 1,0 1-1,0-1 1,0-1-1,0 1 1,0-1-1,0 0 1,-1 0-1,1 0 1,5-4-1,-6 3-728,-1 1-1,0-1 0,0 1 0,0-1 0,0 0 0,3-5 0,3-14-10227,-4 20 8581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5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39 120 8320,'-4'-36'2672,"4"31"-2099,-1 0 1,0 1-1,-1-1 0,1 0 1,-1 0-1,-3-4 1,-1-8 2489,5 10-2001,1 6-882,0-1 0,0 1 0,-1 0 0,1-1 0,0 1 0,-1 0-1,1-1 1,0 1 0,-1 0 0,0 0 0,1-1 0,-1 1 0,0 0 0,1 0 0,-3-2 0,2 4-216,1 0 0,-1 1 0,0-1 0,1 0 1,-1 0-1,1 0 0,-1 1 0,1-1 0,-1 0 0,1 1 0,0-1 0,0 0 1,0 3-1,0-3-204,0 0 1,0 0-1,0 0 1,0 0-1,0 0 1,1 0-1,-1 0 1,0 0-1,1 0 1,-1 0 0,2 2-1,6 4-1563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4:5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 3328,'-1'0'497,"-1"-1"-1,1 0 1,0 1 0,0-1 0,0 1 0,-1-1-1,1 1 1,0 0 0,-1-1 0,1 1 0,0 0-1,-1 0 1,1 0 0,-1 0 0,-1 0-1,2 0-285,0 1 0,0-1-1,0 0 1,1 1-1,-1-1 1,0 1-1,0-1 1,0 1 0,1-1-1,-1 1 1,0-1-1,1 1 1,-1 0 0,0 0-1,1-1 1,-1 1-1,1 0 1,-1 1-1,0-1-75,1 1-1,-1-1 1,1 1-1,-1 0 1,1 0-1,0-1 1,0 1-1,-1 0 1,1-1-1,0 1 1,1 0-1,-1 0 1,0-1-1,1 1 1,-1 0-1,1-1 1,-1 1-1,1 0 1,-1-1-1,1 1 1,0-1-1,0 1 0,0-1 1,1 2-1,22 23 670,53 45 0,-21-20-310,-10-7-38,137 119 80,-129-119-208,-31-24-204,34 23 0,-52-41-159,-5-2 38,0 0 0,1 1 0,-1-1-1,0 0 1,1 0 0,-1 0 0,0 1-1,1-1 1,-1 0 0,0 0-1,1 1 1,-1-1 0,0 0 0,0 0-1,1 1 1,-1-1 0,0 0-1,0 1 1,1-1 0,-1 0 0,0 1-1,0-1 1,0 1 0,0-1-1,0 0 1,0 1 0,0-1 0,1 0-1,-1 1 1,0-1 0,0 1-1,-1-1 1,1 0 0,0 1 0,0-1-1,0 1 1,0-1 0,0 0 0,0 1-1,0-1 1,-1 1 0,-1 3 6,1 0 1,-1 0 0,0 0-1,-1-1 1,1 1 0,-1-1-1,1 0 1,-1 1-1,0-1 1,0 0 0,-5 3-1,-5 6 148,-180 172 376,19-13-234,-18 7-214,117-109-592,56-48-3919,14-13 2037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0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4736,'4'0'12638,"11"-4"-10293,4-1-2683,55-4 1255,75-6-794,121 11 223,-255 4-267,-6-1-14,0 1 0,0 1 0,0-1 0,0 1 0,-1 1 0,15 4 0,-18-4-41,-4-2-12,0 1 0,0-1 0,0 0 1,0 1-1,1-1 0,-1 0 0,0 0 0,0 0 1,1 1-1,-1-1 0,2-1 0,-3 1 196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0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7552,'-18'-7'2448,"18"4"-627,-1-1-635,4 6 25,-3-2-1032,1 0-1,0 1 1,0-1 0,0 0-1,0 0 1,-1 0-1,1 0 1,0 1-1,0-1 1,0 0 0,0-1-1,0 1 1,1 0-1,2 0 282,198 0 5724,102 0-4677,-191-6-2185,-72 1-9993,-28 7 7359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0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948 9 5056,'0'-8'6997,"-10"24"-4416,7-9-2396,-1-1 1,0 1-1,-6 7 0,-3 4 136,1 1-74,-2-2 0,1 1 0,-32 28 0,-55 39 623,83-71-686,-29 24 454,-50 53-1,81-75-543,1 0 0,1 1-1,1 1 1,0 0-1,2 1 1,-17 37 0,15-19 49,1 1 1,1 0-1,3 0 0,1 0 1,1 1-1,3 0 1,1 0-1,6 60 0,1-60 248,21 68 0,-1-3-69,6 113 468,-29-185-607,-3 0 1,0 1-1,-2-1 1,-11 58-1,-35 78 615,32-114-647,-9 31-21,-24 77 128,36-129-162,0 0 1,-32 54 0,37-74-61,-1 1 0,0-1 1,-1 0-1,0-1 1,-1-1-1,0 1 1,-1-2-1,0 1 1,-1-2-1,0 1 0,-27 12 1,15-9-218,-22 9-1648,15-11-2209,21-11 1083,6 0 972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0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9 597 4576,'0'0'1450,"-8"0"1318,16-22 2630,10-26-3856,-7 20-1045,0 0 1,23-41-1,-18 42-390,2 1 0,0 1 0,2 1 0,0 0 0,2 2 0,0 0 0,2 2 0,0 0 1,1 2-1,1 0 0,1 2 0,0 1 0,55-21 0,-79 34-71,1 1 1,0 0-1,0 0 0,0 0 1,8 0-1,-11 1-23,0 0 0,1 0 0,-1 1 0,0-1-1,1 0 1,-1 0 0,0 1 0,1-1 0,-1 1 0,0-1 0,0 1-1,1 0 1,-1-1 0,0 1 0,0 0 0,0 0 0,0 0 0,0 0 0,0 0-1,0 0 1,1 1 0,1 4 7,0-1-1,0 1 1,0 1-1,-1-1 1,0 0-1,0 0 1,-1 1-1,1 7 1,3 58 162,-4-60-167,17 225 209,-16-226-57,0 0-1,0 0 1,1 0 0,8 18-1,-11-27-105,1 0 0,0 0-1,0 0 1,0 0 0,1-1 0,-1 1 0,0 0 0,1 0-1,-1-1 1,1 1 0,-1-1 0,1 1 0,0-1-1,0 0 1,-1 1 0,1-1 0,0 0 0,0 0-1,0 0 1,1-1 0,-1 1 0,0 0 0,0-1 0,0 0-1,0 1 1,1-1 0,-1 0 0,0 0 0,0 0-1,0 0 1,3-1 0,0 0-16,-1-1 0,1 1 0,0-1 0,-1 0 1,0 0-1,1-1 0,-1 1 0,0-1 0,0 0 0,0 0 0,6-7 0,3-4 27,20-30 0,-15 18-10,235-286 359,-224 283-413,0 2 0,2 0 0,46-29 0,-74 54-23,0 0 0,1 0 0,-1 0 0,0 0 0,1 1 0,-1 0 0,1-1 0,0 1 0,5 0-1,-8 1 23,0 0 0,1 0 0,-1 0 0,0 0 0,0 1 0,1-1 0,-1 1 0,0-1 0,0 1 0,0-1 0,0 1-1,1 0 1,-1-1 0,0 1 0,0 0 0,0 0 0,0 0 0,0 0 0,-1 0 0,1 0 0,0 0 0,0 0 0,-1 0 0,1 0-1,-1 0 1,1 1 0,-1-1 0,1 0 0,-1 0 0,1 2 0,5 18 11,-1 0 1,-1 0-1,2 28 1,-1 67-22,-3-42 60,1-10 37,3 81-2988,-9-118 6,-3-11-3600,5-11 4270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0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 5152,'-1'0'118,"1"-1"0,0 1-1,0 0 1,-1 0 0,1 0 0,0 0 0,-1 0 0,1 0 0,0 0-1,0 0 1,-1 0 0,1-1 0,0 1 0,-1 0 0,1 1 0,0-1-1,0 0 1,-1 0 0,1 0 0,0 0 0,-1 0 0,1 0 0,0 0-1,0 0 1,-1 0 0,1 0 0,0 1 0,0-1 0,-1 0 0,1 0-1,0 0 1,0 1 0,-1-1 0,0 12 5422,1 1-5162,-19 75 2590,0 6-1302,-44 472 1561,53-471-3009,-3 59-756,14-124-617,1-18-1672,5-33-9527,5 0 9016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0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309 177 4320,'-1'-2'387,"0"0"0,1 1 0,-1-1 0,0 0 0,1 0 1,0 0-1,-1 0 0,1 1 0,0-1 0,0 0 0,0 0 0,0 0 0,0 0 1,0 0-1,1-2 0,-1-21 1611,-2 15-1326,1 2-62,-1 1 0,0 0 0,-4-10 0,4 13-461,1 1-1,-1 1 1,0-1 0,0 0-1,0 0 1,0 1-1,0-1 1,-1 1 0,1 0-1,-1-1 1,-3-1-1,-2-1-11,1 1-1,-1-1 0,0 2 0,0-1 0,-1 1 0,1 0 0,-1 1 1,1-1-1,-1 2 0,0-1 0,0 2 0,0-1 0,0 1 0,0 0 1,0 1-1,0 0 0,1 0 0,-13 4 0,13-3-140,1 1 0,-1 0 1,1 1-1,-1 0 0,1 0 0,-7 5 0,11-6-9,1-1-1,-1 1 0,1-1 1,0 1-1,0 0 0,0 0 1,0-1-1,0 1 1,0 1-1,1-1 0,0 0 1,0 0-1,0 1 1,0-1-1,0 0 0,0 1 1,1 5-1,-1 2 68,1 0 1,1 0-1,0 0 0,1 0 1,0-1-1,0 1 0,1 0 0,5 11 1,4 6 486,26 41-1,-26-49-151,-1 0 0,0 0 0,-2 1 0,14 44 0,-22-56-321,0 0 1,0 0-1,-1 0 1,0 0-1,0 0 1,-1 0 0,0 0-1,-1-1 1,0 1-1,0 0 1,-1 0-1,0-1 1,-6 12 0,6-14-379,0-1 1,-1 1 0,0-1-1,0 1 1,0-1 0,-8 7-1,9-10-295,3-1 416,-1-1 1,1 1 0,0-1-1,-1 0 1,1 1 0,-1-1 0,1 0-1,-1 0 1,1 1 0,-1-1-1,1 0 1,0 0 0,-1 0-1,1 1 1,-1-1 0,1 0 0,-1 0-1,0 0 1,1 0 0,-1 0-1,-4 0-1794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4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14 988 2560,'-3'-1'116,"-5"0"621,8 1-720,0 0-1,0 0 1,0 0 0,-1 0-1,1 0 1,0 0-1,0 1 1,0-1 0,0 0-1,-1 0 1,1 0 0,0 0-1,0 0 1,0 1 0,0-1-1,0 0 1,0 0-1,0 0 1,-1 0 0,1 1-1,0-1 1,0 0 0,0 0-1,0 0 1,0 0-1,0 1 1,0-1 0,0 0-1,0 0 1,0 0 0,0 3 1771,17-2 615,-14 0-2222,0-1-1,0 1 0,0-1 0,0 0 1,0 0-1,0 0 0,3-1 0,0-1 45,0-1 0,0 1-1,0-1 1,0 0-1,-1 0 1,1 0-1,-1-1 1,0 0 0,0 0-1,-1 0 1,1-1-1,-1 1 1,0-1-1,0 0 1,4-7 0,4-9 86,-1 0 0,15-40 0,-3 7-22,-6 20-411,-13 31-385,-2 9 325,-1 11 103,-5 45 203,-2 0 1,-16 69-1,3-22 175,13-65-72,-44 248 1156,45-262-1034,5-24-112,0 0-1,-1 1 1,0-1-1,-1 0 1,0 0-1,0 1 1,0-2 0,0 1-1,-4 6 1,8-57 1277,3-11-1410,2-1 0,22-85-1,-17 100-85,2 1 0,1 1 0,3 0 0,24-42-1,-6 22-137,2 1-1,53-61 0,-87 115 68,0 1 0,1-1 1,-1 1-1,1 1 0,0-1 1,0 1-1,0 0 0,1 0 1,7-3-1,-11 5 40,-1 1 1,1-1 0,0 1-1,0-1 1,0 1-1,-1 0 1,1 0-1,0 0 1,0 0 0,0 0-1,0 0 1,0 0-1,-1 1 1,1-1-1,0 1 1,0-1 0,0 1-1,-1 0 1,1 0-1,0-1 1,-1 1 0,1 0-1,-1 1 1,1-1-1,-1 0 1,0 0-1,1 1 1,-1-1 0,0 0-1,0 1 1,0 0-1,0-1 1,1 3-1,2 3 2,-1 1-1,0-1 1,-1 1 0,0 0-1,0 0 1,0 0-1,-1 0 1,0 0-1,-1 0 1,0 0-1,0 0 1,-1 0-1,0 0 1,0 0-1,-1 0 1,-3 10-1,1-6 61,0-1-1,-1 0 0,0 0 1,-1 0-1,0-1 0,-1 0 0,0 0 1,0 0-1,-1-1 0,-11 10 0,9-10 26,-1-1 0,0 0 1,0-1-1,-14 8 0,18-12-10,0 0 0,0 0 1,-1-1-1,1 0 0,-1 0 1,1 0-1,-1-1 0,-10 0 1,7-3-69,9 0-125,7 0-5,135-33 28,-94 23 191,-25 6-33,0-1 1,0-1 0,0-1 0,25-15-1,-33 16-15,0-1 0,-1 0 0,0-1 1,-1 0-1,0-1 0,0 0 0,10-14 0,-10 9-16,-1 0 0,0-1 1,-1 0-1,-1 0 0,-1-1 1,0 0-1,7-33 0,-13 22-37,-1 33-160,0 1 153,0 0 0,0 0 1,0 0-1,1 0 1,-1 0-1,1 0 0,0-1 1,1 1-1,-1 0 1,1 0-1,3 6 0,63 96-211,-47-73 286,21 29-206,-21-28 158,3 5-20,-23-38 53,1 0 0,0 1 0,0-1 0,0 0 0,0-1 0,0 1 0,0 0 0,1 0 0,-1-1 0,1 0 1,-1 1-1,5 0 0,-4-1 3,1-1-1,0 1 1,-1-1 0,1 0 0,0 0 0,-1-1 0,1 1-1,0-1 1,-1 0 0,1 0 0,3-2 0,9-1 26,16-5-29,-1-1 0,-1-1 1,0-2-1,0-1 0,-2-1 1,1-2-1,-2 0 0,26-23 1,-29 20 89,15-12-404,-39 32 268,0 0 0,0 0 0,0-1 0,1 1 0,-1 0 0,0 0 1,0 0-1,1 0 0,-1-1 0,0 1 0,0 0 0,1 0 0,-1 0 0,0 0 0,1 0 0,-1 0 0,0 0 0,0 0 0,1 0 0,-1 0 0,0 0 0,1 0 0,-1 0 0,0 0 0,1 0 0,-1 0 0,0 0 0,0 0 0,1 0 0,-1 0 0,0 0 0,0 1 0,1-1 0,-1 0 0,1 0 0,-1 13-121,-9 19 150,9-29-13,-4 7-51,0 2 11,0-1-1,1 1 0,0 0 1,-2 22-1,5-32 44,0 1 0,0-1-1,0 1 1,0-1 0,0 0 0,1 1-1,-1-1 1,1 1 0,0-1 0,-1 0-1,1 0 1,0 1 0,1-1 0,-1 0-1,0 0 1,0 0 0,1 0 0,-1 0-1,1 0 1,0-1 0,0 1 0,-1 0-1,1-1 1,0 0 0,0 1 0,1-1-1,-1 0 1,0 0 0,0 0 0,4 1-1,-2-1 36,-1-1 1,0 1-1,0-1 0,1 0 0,-1 0 0,0 0 0,0 0 0,1-1 0,-1 1 1,0-1-1,0 0 0,0 0 0,1 0 0,-1 0 0,0-1 0,-1 1 0,7-5 0,-5 3 12,1 0-1,-1-1 1,1 0-1,-1 1 0,0-2 1,-1 1-1,1 0 1,-1-1-1,5-8 0,-6 8-38,0-1-1,0 1 0,0-1 0,-1 0 0,0 0 1,0 1-1,0-1 0,-1 0 0,0 0 0,0 0 1,0 0-1,-1 0 0,-2-8 0,1 7-39,0 0 1,0 0-1,0 0 0,-1 1 0,0-1 0,-1 1 0,1 0 0,-1 0 0,0 0 0,-9-8 0,13 13 10,-1 1 0,1-1 0,-1 1-1,1-1 1,-1 1 0,1 0 0,-1-1 0,0 1-1,1 0 1,-1-1 0,0 1 0,1 0-1,-1 0 1,0 0 0,0 0 0,1 0 0,-1 0-1,0 0 1,1 0 0,-1 0 0,0 0-1,-1 0 1,0 1-19,0 0 1,1-1-1,-1 1 0,0 0 1,0 0-1,0 0 0,-2 3 1,-1 0-25,0 0 0,1 1 0,-7 8 0,9-11 47,1 0 1,-1 0 0,1 1 0,0-1 0,0 0-1,0 1 1,0-1 0,0 1 0,0 0-1,1-1 1,-1 1 0,1-1 0,0 1 0,0 0-1,0-1 1,0 1 0,0 0 0,0-1-1,1 1 1,1 3 0,-2-4 9,1 0-1,0-1 1,0 1-1,0 0 1,1-1-1,-1 1 1,0-1-1,0 0 1,1 1-1,-1-1 1,1 0-1,-1 0 1,1 0-1,0 0 1,-1 0-1,1 0 1,0 0-1,0-1 1,0 1-1,0-1 1,-1 1-1,1-1 1,0 0-1,0 0 1,0 1-1,0-2 1,0 1-1,0 0 1,3-1-1,9-1 43,-1-1 0,1 0 0,-1-1-1,0 0 1,18-10 0,58-36 24,-65 36-17,-1-2 1,-1 0-1,0-1 1,-1-2-1,25-28 1,-13 8 25,-2-1 0,-2-2-1,-1-1 1,35-75 0,-46 78-59,-3-1-1,16-69 1,3-83-66,-29 142-400,-5 44 185,-3 11 86,-2 14 25,-9 39-165,-70 309-59,79-334 378,-22 137 54,21-114 24,1 61 1,6-103-57,0 1-1,2-1 1,-1 0 0,5 16 0,-5-25-6,1 1 1,0 0-1,0 0 1,0 0 0,0-1-1,1 1 1,-1-1-1,1 0 1,0 0-1,0 0 1,1 0-1,-1 0 1,7 4-1,-7-6 17,-1-1 0,1 0 0,0 1 0,-1-1 0,1 0 0,0-1 0,0 1 0,-1 0 0,1-1 0,0 0 0,0 0 0,0 1 0,0-2 0,0 1 0,0 0 0,-1 0 0,1-1 0,0 0 0,0 0 0,0 1 0,-1-2 0,1 1 0,-1 0 0,1 0-1,4-4 1,2-1-12,-1 0 0,0-1 0,0 0-1,0 0 1,11-15 0,76-111-183,-74 108 154,-21 26-20,1 0-1,-1-1 0,0 1 1,0 0-1,0 0 0,0 0 0,1 0 1,-1 0-1,0 0 0,0-1 1,0 1-1,-1 0 0,1 1 0,0 1-36,-3 39-218,2-33 276,0 0 0,1 0 0,0 0 0,0 1 0,1-1 0,0 0 0,0 0 1,5 15-1,-4-21-1,1 5-3,0 0 0,1 0 0,5 7 0,-7-12 11,-1-1 1,1 0 0,0 0-1,0 0 1,0 0-1,0-1 1,0 1 0,0 0-1,1-1 1,-1 0 0,0 1-1,1-1 1,4 1-1,3 1 60,0-1 0,0 0 0,0 0-1,1-2 1,-1 1 0,0-1 0,1 0 0,-1-1-1,0-1 1,1 1 0,-1-2 0,18-5-1,-22 6-38,-1-1 0,1 1 0,-1-1 0,1 0 0,-1 0 0,0-1 0,0 0 0,-1 0 0,1 0 0,-1 0 0,0-1 0,0 1 0,0-1 0,-1 0 0,1 0 0,-1-1 0,0 1 0,-1 0 0,1-1 0,-1 0 0,0 0 0,-1 0 0,2-9 0,-2 3 56,0 1 0,0-1 1,-3-21-1,1 28-104,0 0 1,0 0 0,0 0-1,0 0 1,-1 0 0,0 1-1,0-1 1,0 1-1,-1-1 1,1 1 0,-1 0-1,-5-6 1,5 7-5,-1-1 1,0 1-1,0 0 0,-1 0 1,1 0-1,-1 0 0,1 1 0,-1-1 1,0 1-1,0 1 0,0-1 1,0 1-1,-7-2 0,3 3 23,1-1 0,0 1 0,-1 0 0,1 1 0,-1 0 0,1 0-1,-15 5 1,9-2-8,-1 2-1,1 0 1,0 1-1,1 0 1,0 1-1,0 0 1,1 1-1,-22 20 1,35-27-19,6-1 25,10-1 22,194-43 129,-16 3-286,-182 38 105,0 0 0,0 2 0,-1-1 1,1 2-1,20 2 0,-28-2 30,-1 0 0,1 0 0,-1 0 0,0 1 1,0-1-1,0 1 0,0 0 0,0 0 0,0 1 0,-1-1 1,1 1-1,-1 0 0,1-1 0,-1 2 0,0-1 0,0 0 1,0 1-1,-1-1 0,4 8 0,-2-3 29,-1 0 0,-1 1 0,0-1 0,0 1 0,0 0 0,-1-1-1,-1 1 1,0 0 0,0 0 0,0 0 0,-1 0 0,-3 13 0,3-17 12,1 1-1,0-1 1,1 10 0,0 0 76,-1-13 110,1-4-137,0 1 0,0-1 0,0 1 0,-1-1 0,1 0 0,0 1 0,-1-1 0,1-2 1,2-3-12,18-30-23,37-49-1,-57 84-51,4-6-57,2-1 0,-1 1 0,1 0 0,0 0 0,1 1 0,0 0 0,0 1 0,15-10 0,-21 15 52,1 0 0,-1 1 0,0-1 0,0 1 0,1 0 0,-1 0 0,0 0 0,0 0 0,1 0 0,-1 0 0,0 0 0,0 1 0,1-1 0,-1 1 0,0 0 0,0 0 0,0-1 0,0 1 0,0 1 0,0-1 0,0 0 0,0 0 0,-1 1 0,4 2 0,4 4 6,-1 1 0,-1 0 0,10 13-1,-15-20 23,20 29 212,1-2 0,51 51 0,-72-78-464,31 24 1215,-32-25-1044,0-1 0,0 1 0,0 0-1,1-1 1,-1 1 0,0-1 0,1 1-1,-1-1 1,0 0 0,3 1 0,-4-1-43,1 0 0,-1 0-1,1-1 1,-1 1 0,0 0 0,1 0 0,-1 0 0,0 0 0,1-1 0,-1 1 0,0 0 0,1 0 0,-1-1-1,0 1 1,0 0 0,1 0 0,-1-1 0,0 1 0,0 0 0,0-1 0,1 1 0,-1 0 0,0-1 0,0 1-1,0-1 1,0 1 0,0 0 0,0-1 0,0 1 0,0 0 0,0-1 0,0 1 0,0-1 0,0 1 0,0 0-1,0-1 1,0-6-1671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0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7968,'-1'-2'3696,"5"2"-1742,13 1-106,30-5 983,49 2 0,-21 0-2072,1 4-775,-53-1-748,0 0 0,-1-2 0,40-5 0,-51 3-2057,2 7 907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0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4576,'-2'-4'439,"1"1"0,-1-1 0,2-7 8598,7 20-6425,-3-4-2429,1 1-1,6 12 1,8 30 792,20 83 0,-7-20-669,-22-79-77,8 53 1,-16-77-424,0 4 514,-1-3-7513,-1-6 5103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0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2 6656,'-2'-1'600,"0"1"0,0-1 1,0 1-1,-1 0 0,1 0 1,0 0-1,0 1 0,0-1 1,0 0-1,-4 2 0,2-1-61,0 1 0,0 0 0,0 0 0,1 0 0,-5 3 0,-4 5 93,0 0-1,-13 16 0,9-10 277,-4 5-376,-47 47 352,-105 81-1,93-83-1552,33-25-7931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8064,'0'0'2592,"3"1"-1568,80 19 4303,-8-9-3611,81 14-386,-125-18-1327,0 1 1,55 23-1,-79-28-85,1 1-1,-1 0 1,-1 1-1,1 0 0,9 8 1,1 5-2980,-17-18 2570,1 1 0,-1 0 0,0 0 0,0 0-1,1 0 1,-1-1 0,0 1 0,0 0 0,0 0 0,0 0 0,0 0-1,0 0 1,0 0 0,0 1 0,0 0-1064,0 7-1052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0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7456,'-1'0'99,"1"0"0,0 0 0,0 0 0,0 0 0,-1 0 0,1 0-1,0-1 1,0 1 0,-1 0 0,1 0 0,0 0 0,0 0 0,0 0 0,-1 0 0,1 0 0,0 0 0,0 0 0,-1 0 0,1 1 0,0-1 0,0 0 0,0 0 0,-1 0 0,1 0 0,0 0 0,0 0 0,0 0 0,-1 0 0,1 1-1,0-1 1,0 0 0,-4 9 2096,2 20 194,1-12-1569,-11 56 820,-32 105 0,-2-52-1328,24-71-2095,3-1-3935,13-33 2945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1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0 727 3488,'1'-1'8480,"9"-7"-2764,24-20-5209,8-24 90,-16 19-442,31-47 271,-6 8-110,-30 43-72,-2-1-1,30-60 1,16-69 721,-35 55-725,-27 85-54,2-3 108,-6 26-332,0-1 0,-1 1 0,2-1 0,-1 1 0,0-1 0,1 1 0,0 7 0,-2 4 11,-26 121-155,7-45 519,16-65-136,0 1-1,2 0 1,1 1 0,1-1 0,4 43 0,-3-68-150,0 0 1,1 0 0,-1 0-1,0-1 1,1 1-1,-1 0 1,1 0-1,0-1 1,0 1-1,0 0 1,-1-1-1,3 3 1,-3-4-28,1 1 1,-1-1-1,1 0 0,-1 0 0,0 1 1,1-1-1,-1 0 0,1 0 1,-1 1-1,1-1 0,-1 0 1,1 0-1,-1 0 0,1 0 1,-1 0-1,1 0 0,-1 0 1,1 0-1,0 0 0,1 0 10,-1-1-1,1 1 1,-1 0-1,0-1 1,1 0-1,-1 1 1,0-1 0,1 0-1,-1 0 1,1-1-1,203-134 265,-75 54 87,-115 73-366,-1-1 0,0-1 0,0 0 0,-1 0 0,-1-2 0,11-13 0,31-49-131,-26 39 139,-28 36-27,0 0 1,0 0 0,0 0-1,0 0 1,0 0-1,0-1 1,0 1 0,0 0-1,0 0 1,0 0-1,0 0 1,0 0-1,0 0 1,0 0 0,0 0-1,0 0 1,1 0-1,-1 0 1,0 0 0,0 0-1,0 0 1,0 0-1,0 0 1,0 0-1,0 0 1,0 0 0,0 0-1,0 0 1,0 0-1,0 0 1,0 0 0,0 0-1,0 0 1,1 0-1,-1 0 1,0 0-1,0 0 1,0 0 0,0 0-1,0 0 1,0 0-1,0 0 1,0 0 0,0 0-1,0 0 1,0 0-1,0 0 1,0 0-1,0 0 1,0 0 0,0 0-1,0 0 1,1 0-1,-1 0 1,0 1-1,0-1 1,0 0 0,0 0-1,0 6 57,-3 11-7,3-15-74,-3 18 15,-4 19 136,2-24-25,1 1 0,0-1 1,2 1-1,-1 0 0,2 0 0,0 17 1,2-24-39,-1 0 0,2 0 1,-1 0-1,1 0 0,1 0 0,-1-1 1,1 1-1,1-1 0,0 0 1,0 0-1,1 0 0,7 10 1,-1-2-320,-6-9 359,0 0 0,0 0 0,1-1 0,-1 0 0,1 0-1,8 5 1,-12-9-279,-1-1-1,1-1 1,0 1 0,-1 0-1,1 0 1,0-1 0,0 1-1,0-1 1,0 1-1,0-1 1,-1 0 0,1 0-1,3 0 1,-3 0-330,1-1 0,-1 1 0,0-1 0,1 0 1,-1 0-1,0 0 0,0 0 0,0 0 0,1 0 0,-1-1 1,0 1-1,-1-1 0,3-1 0,5-7-3308,4 1 1280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1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5824,'1'-3'3762,"-1"3"-3701,10 2 4944,4 1-1071,-8-1-4633,18 3 1370,-1 0-1,1-2 0,0-1 0,31-2 1,-11 1-359,241 18 554,-157-10-585,-66-5-144,213 19 46,-262-21-229,-2 0-253,-2-2-4881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5888,'1'-10'11960,"0"10"-11668,17-15 2620,22-12-2754,-29 20-81,0 0-1,-1-1 1,0 0-1,17-19 1,30-44 342,-32 38-186,-19 24-182,1 1 235,-7 9-272,1 0 0,-1-1 0,0 1 1,1 0-1,-1 0 0,0 0 1,0-1-1,0 1 0,0 0 0,0 0 1,1 0-1,-1 0 0,-1-1 0,1 1 1,0 1-1,1 14 69,0-1-1,8 29 1,-3-9-171,-4-7-115,-2-24-430,1 1 0,-1-1 1,0 1-1,1-1 1,0 0-1,0 1 1,3 5-1,1 2-1233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1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14 515 3392,'-13'0'6970,"14"-4"-4186,22-8-57,-15 9-2329,0-1 1,-1-1-1,14-9 0,38-31 366,21-16-269,95-109 216,-11 8-94,-164 162-617,2-2 24,0 0 0,1 1 0,-1-1-1,0 0 1,0 1 0,1 0-1,3-2 1,-6 3-26,1 0-1,0 0 1,-1 0 0,1 0-1,0 0 1,0 0-1,-1 0 1,1 0-1,0 0 1,-1 0 0,1 0-1,0 0 1,-1 1-1,1-1 1,0 0 0,-1 1-1,1-1 1,-1 0-1,1 1 1,0-1 0,-1 1-1,1-1 1,-1 1-1,1-1 1,-1 1 0,0-1-1,1 1 1,-1-1-1,1 1 1,-1 0-1,0-1 1,0 1 0,1 0-1,-1-1 1,0 1-1,0 1 1,6 19 55,-1 1 1,-1-1-1,0 1 0,-1 34 0,-1-29-10,1 20 83,-1-1-43,9 48 1,-8-81 51,0 1 0,1-1-1,0 0 1,1 0 0,0 0 0,1 0-1,15 22 1,-18-30-69,1-1 0,0 1 0,0-1 0,0 1 0,1-1 0,-1-1 0,1 1 0,0-1 0,0 0-1,1 0 1,-1 0 0,6 2 0,-3-3 43,0 1 0,0-2 0,0 1-1,0-1 1,0 0 0,0-1 0,17-1-1,-3-2 22,0-2 0,0 0 0,-1-1 0,1-1 0,29-14 0,-38 14-123,0 1 1,0-2 0,0 1 0,-1-2-1,0 0 1,-1 0 0,0-1 0,0-1-1,-1 1 1,14-20 0,61-114-93,-62 101 122,11-20-4,31-52-199,-60 108 110,0 0 1,0 0-1,10-9 1,-14 14 37,1 1 1,0 0-1,0-1 1,0 1 0,0 0-1,0 0 1,0 0-1,2-1 1,-3 2 8,0 0 1,-1 0-1,1-1 1,0 1-1,0 0 0,0 0 1,-1 0-1,1 0 1,0 0-1,0 0 1,-1 1-1,1-1 0,0 0 1,0 0-1,-1 1 1,1-1-1,0 0 1,0 1-1,-1-1 0,1 0 1,-1 1-1,2 0 1,1 3 37,0-1 1,0 0 0,0 1-1,-1 0 1,0 0 0,1-1-1,-1 1 1,1 5 0,11 37-17,-6-20-21,59 220-184,-56-176-1858,-4-23-3633,-2-35 3779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1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5888,'0'0'6272,"1"4"-4075,1 5-1739,0-1 1,-1 1-1,0 0 1,0-1-1,-1 1 1,-1 13-1,-8 56 1084,6-62-1323,-13 74 759,-3 0 0,-62 168 0,-58 181 414,118-372-1138,9-42-3106,22-56-11622,2 15 12053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40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62 5632,'-18'0'2560,"8"0"-992,20 3-1088,3-3 352,9 3-480,37-3 800,13 0-672,26-3 160,6 0-384,8-11 192,-13 3-256,14-1 32,-15 4-128,2-4 160,-15 7-160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1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 3968,'-8'-3'11664,"7"20"-6161,-3-6-4511,3-8-885,0 0 0,-1 0 1,1 0-1,-1 0 0,1 0 0,-1 0 1,0 0-1,0-1 0,-3 4 0,-3 3 43,0 0-1,0 1 0,1 0 1,0 1-1,1 0 0,0 0 1,1 0-1,-7 21 1,9-22-35,0 1 1,0 0 0,2 0-1,-1 1 1,1-1 0,1 0-1,0 0 1,0 1 0,5 21 0,-4-29-98,1 0 1,0 0 0,0 1 0,0-1-1,0 0 1,1-1 0,0 1 0,0 0 0,0-1-1,0 0 1,4 4 0,-4-4-106,-2-2-69,0-1-1,0 1 1,1 0 0,-1 0-1,0-1 1,1 1-1,-1 0 1,0-1 0,1 0-1,-1 1 1,1-1-1,-1 0 1,1 1-1,-1-1 1,1 0 0,-1 0-1,1 0 1,-1-1-1,0 1 1,1 0 0,2-1-1,1-1-766,0 1-1,0-1 1,0 0-1,5-3 1,8-4-1018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1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62 7808,'-45'-25'4272,"42"22"-3594,-16-9 7802,13 12-7681,6 0-753,0 0 0,-1 0 0,1 1 0,-1-1 0,1 0 0,0 0 0,-1 0 0,1 0 0,-1 0-1,1 0 1,-1 0 0,1 0 0,0 0 0,-1 0 0,1 0 0,-1 0 0,1 0 0,-1 0 0,1 0 0,0 0 0,-1-1 0,1 1 0,0 0 0,-1 0 0,1 0 0,-1-1 0,1 1 0,0 0 0,-1-1 0,1 1 0,0 0 0,0 0 0,-1-1 0,1 1 0,0-1 0,0 1 0,0 0 0,-1-1 0,1 1 0,0 0 0,0-1 0,0 1 0,0-1 0,0 0 0,1-1 66,3-7 476,-4 7-584,-4 4-511,0 7 208,1-2-3396,6-7 1689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1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452 629 5408,'-5'-12'2332,"5"12"-2091,0-1-1,0 0 0,-1 1 0,1-1 1,0 0-1,0 0 0,-1 1 0,1-1 1,0 0-1,-1 1 0,1-1 0,-1 0 1,1 1-1,-1-1 0,1 1 1,-1-1-1,1 1 0,-1-1 0,1 1 1,-1-1-1,0 1 0,1 0 0,-1-1 1,0 1-1,1 0 0,-1-1 1,0 1-1,1 0 0,-1 0 0,0 0 1,-1 0-1,-2-1 38,-1 1 0,1 1 0,-1-1 0,1 0 0,-1 1 0,1 0 1,-1 0-1,1 1 0,-8 2 0,-2 1-46,-99 37 1028,96-35-1187,-3 1 1,1 1 0,0 1-1,0 1 1,1 1-1,1 0 1,-24 21 0,34-26-51,-1 1 0,1-1 0,1 1 0,-1 1 0,1-1 0,1 1 1,0 0-1,0 0 0,0 1 0,1-1 0,1 1 0,0 0 0,0 0 0,1 1 1,-2 11-1,4-15 21,0 0 1,0 1-1,1-1 1,0 0-1,0 0 1,1 0-1,0 0 1,0 0-1,0 0 1,1 0-1,0-1 1,0 1-1,1-1 1,0 0-1,0 0 1,0 0-1,1-1 1,0 1-1,0-1 1,0 0-1,1-1 1,0 1-1,0-1 1,0 0-1,0-1 1,0 1-1,1-1 1,0 0-1,0-1 0,-1 0 1,1 0-1,1 0 1,-1-1-1,12 1 1,-14-2-39,-1-1 1,1 0-1,-1 1 1,1-1-1,-1-1 1,0 1-1,1-1 1,-1 1-1,0-1 1,0-1-1,0 1 1,0 0-1,6-7 1,2-2-23,0 0 1,14-20-1,-20 24 25,218-273 397,-200 249-324,-1-2 0,-1-1 0,-2 0 1,-1-2-1,15-41 0,-14 22 120,-2-1 0,18-105-1,-33 142-174,-1 1 0,-1-1-1,-1 0 1,0 0 0,-6-33-1,5 47-41,0 1-1,0-1 1,0 1-1,-1 0 1,1-1-1,-1 1 1,0 0-1,-1 0 1,1 0-1,-3-3 1,4 6-10,0 0-1,0 0 1,-1-1-1,1 2 1,0-1 0,0 0-1,-1 0 1,1 0 0,0 0-1,-1 1 1,1-1-1,-1 1 1,1-1 0,-1 1-1,1 0 1,-1-1-1,1 1 1,-1 0 0,1 0-1,-1 0 1,1 0 0,-1 0-1,1 0 1,-1 1-1,1-1 1,-1 1 0,1-1-1,-1 1 1,1-1-1,0 1 1,-1 0 0,-1 1-1,-4 2 61,1 0 0,0 1 0,1 0-1,-1 0 1,1 0 0,0 1 0,0 0-1,-5 9 1,-1 1 83,2 2 0,-10 22 0,1 7 248,-23 91 0,2 57 422,35-162-624,1-1 1,1 0-1,2 1 0,4 36 1,28 126 336,-30-184-537,-2-6-160,1-1 1,0 1-1,0-1 0,0 1 1,1-1-1,-1 0 0,1 0 0,0 0 1,0 0-1,1 0 0,3 5 1,-6-8 58,0-1 0,1 0 0,-1 1 0,1-1 0,-1 0 0,0 1 0,1-1 0,-1 0 0,1 1 0,-1-1 0,1 0 0,-1 0 0,1 1 0,-1-1 0,1 0 0,-1 0 0,1 0 0,-1 0 0,1 0 0,0 0 0,-1 0 0,1 0 0,-1 0 0,1 0 0,-1 0 0,1 0 0,-1 0 0,1 0 0,-1-1 0,1 1 0,0 0 0,9-1-1773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 7872,'8'-8'10789,"1"36"-6373,-10-18-3916,0-1 0,-1 0 0,0 1 0,-4 12 0,-1-1-147,-4 19 175,-11 49-37,-4 98-53,5-30-492,21-138-1111,1-6-3462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1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10 191 5472,'-10'0'10677,"29"0"-4976,45-20-2570,-25 5-2648,1 1 0,59-12 1,-79 22-356,0 1 0,0 2 0,0 0 0,1 0 0,-1 2 0,0 1 0,24 5 0,21 11 476,-42-11-6,-1-1 0,37 6 0,-52-12-532,0 1-1,-1-1 0,1 0 0,0 0 1,0-1-1,-1 0 0,1 0 0,-1-1 1,1 0-1,-1 0 0,0 0 1,1-1-1,7-5 0,0 0-831,-1-2 0,14-11 0,-17 11-1931,1-1 0,14-21 0,-6 7-2615,3 4 1702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3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194 622 2400,'0'0'37,"0"0"0,-1 0-1,1-1 1,0 1 0,0 0 0,0 0 0,-1 0-1,3-7 6192,-8 19-5166,6-10-950,-1 1 1,0-1 0,0 1 0,0 0 0,-1-1-1,1 0 1,-1 1 0,1-1 0,-1 0 0,0 0-1,-3 4 1,-26 17 646,11-9-290,15-10-393,0 0 104,-1 1-1,0-1 0,-9 5 0,13-8-135,-1 0 0,0 0-1,1 0 1,-1-1-1,0 1 1,1-1-1,-1 1 1,0-1 0,0 0-1,1 0 1,-1 0-1,-5-1 1,6 1-2,0-1 1,0 1-1,0-1 1,0 1-1,0-1 1,0 0 0,0 1-1,1-1 1,-1 0-1,0 0 1,0 0-1,1-1 1,-1 1-1,1 0 1,-3-3-1,2 1-24,1 1 1,0-1-1,0 1 0,0-1 0,0 0 1,1 1-1,-1-1 0,1 0 0,-1 0 1,1 1-1,0-1 0,0-4 0,1-11-61,1-1-1,0 0 1,2 0 0,0 1-1,1-1 1,8-18-1,3-3 295,35-61 0,-42 85-125,1 1 1,13-16 0,-18 25-106,0 1 0,0-1 0,1 1 0,0 0 0,0 0 1,0 1-1,13-8 0,-18 12-10,1-1-1,0 0 1,0 1 0,0-1-1,0 1 1,-1-1 0,1 1-1,0 0 1,0 0 0,0 0-1,0 0 1,0 0 0,0 0-1,0 1 1,0-1 0,-1 1-1,1-1 1,0 1 0,0 0-1,0-1 1,-1 1 0,1 0-1,0 0 1,-1 0 0,1 1-1,1 0 1,0 1 4,0 0-1,0 1 1,-1-1-1,1 1 1,0-1-1,-1 1 1,0 0-1,0 0 1,0 0-1,1 6 1,1 5 90,-1 0 0,0 0 0,-1 1 0,-1 0 0,0-1 0,-1 1 0,-1 0 0,-1-1 1,-3 17-1,-7 19 146,-25 68 0,6-24 25,-47 208 529,70-271-801,7-22 260,-2 1 0,0-1 0,0 0 0,0 0-1,-2 0 1,-7 14 0,12-24-250,0 0 0,0 0 1,0 0-1,0 0 0,0 0 0,0 0 0,0 0 1,-1 0-1,1 1 0,0-1 0,0 0 0,0 0 1,0 0-1,0 0 0,0 0 0,-1 0 0,1 0 1,0 0-1,0 0 0,0 0 0,0 0 0,0 0 0,0 0 1,0-1-1,-1 1 0,1 0 0,0 0 0,0 0 1,0 0-1,0 0 0,0 0 0,0 0 0,0 0 1,0 0-1,-1 0 0,1 0 0,0 0 0,0 0 1,0-1-1,0 1 0,0 0 0,0 0 0,0 0 1,0 0-1,0 0 0,0 0 0,0 0 0,0-1 1,0 1-1,0 0 0,0 0 0,0 0 0,0 0 0,0 0 1,0 0-1,0-1 0,0 1 0,0 0 0,0 0 1,0 0-1,-2-18 347,4-2-326,1-1 0,1 0 0,1 1 0,10-27 1,-5 19-31,1 1 0,1 0 1,2 1-1,0 1 0,2 0 1,1 1-1,1 0 0,22-21 1,18-18-151,44-45-52,-17 14 43,-25 26-214,-56 64 264,1 0 0,-1 0 1,0 0-1,1 0 1,0 1-1,7-5 0,-11 8 93,-1 0-1,1-1 1,-1 1-1,1 0 1,0 0-1,-1 0 1,1 0-1,-1-1 1,1 1-1,0 0 1,-1 0-1,1 0 1,0 0-1,-1 0 1,1 1-1,-1-1 1,1 0-1,0 0 1,-1 0-1,1 1 1,0-1-1,-1 0 1,1 0-1,-1 1 1,1-1-1,-1 0 1,1 1-1,-1-1 1,1 1-1,-1-1 1,1 2-1,8 17-115,-8-16 89,1 4 10,0 1 1,-1-1-1,0 1 1,0-1-1,-1 1 0,0-1 1,-1 15-1,-3 0 35,-7 29-1,-96 311 600,105-355-551,-1 2 132,0 0 0,-1-1-1,0 1 1,-7 10 0,11-24 314,2-9-300,1-1-1,0 0 1,1 1 0,11-28-1,34-55-150,-10 24 22,51-129-216,93-163-400,-181 361 423,1-1 0,-1 1 0,1 0 0,0 1 0,0-1-1,4-3 1,-7 7 102,1-1-1,-1 1 1,0 0-1,1-1 1,-1 1-1,0 0 1,1 0-1,-1-1 0,0 1 1,1 0-1,-1 0 1,1 0-1,-1 0 1,0 0-1,1-1 1,-1 1-1,1 0 1,-1 0-1,0 0 1,1 0-1,0 0 0,2 7-192,-5 18 84,1-20 93,-29 122-84,15-73 46,-66 262-34,76-292 173,1 1 0,1 0 0,1 0 0,1 0 0,1-1 0,2 1 0,3 26 0,-3-43-32,0-1 0,0 1 0,1 0 0,0 0 0,0-1 0,1 0 0,0 1 0,0-1 0,1-1 0,6 9 0,-9-13 4,0 1-1,1-1 1,-1 0-1,1 0 1,-1 1-1,1-2 1,0 1-1,0 0 1,0 0-1,0-1 1,0 0-1,0 0 1,0 0-1,0 0 1,1 0-1,-1 0 1,0-1-1,0 1 1,1-1-1,-1 0 1,0 0-1,1-1 1,-1 1 0,0-1-1,1 1 1,4-3-1,-2 0 10,0 1 0,0-2-1,-1 1 1,1-1 0,-1 0 0,0 0 0,0 0-1,0 0 1,-1-1 0,0 0 0,5-7-1,5-9 180,18-35-1,-21 35-128,5-8-133,1 1 0,2 1 0,42-48 0,-58 72 1,0 1 0,0-1-1,0 1 1,0-1-1,0 1 1,0 0 0,1 0-1,-1 1 1,1-1 0,-1 1-1,1-1 1,-1 1 0,1 0-1,0 0 1,0 1-1,0-1 1,-1 1 0,1 0-1,0 0 1,0 0 0,0 1-1,0-1 1,-1 1-1,1 0 1,0 0 0,-1 0-1,1 0 1,0 1 0,-1 0-1,0-1 1,1 1 0,-1 1-1,0-1 1,0 0-1,0 1 1,0-1 0,3 5-1,8 12 90,-1 1-1,-1 0 0,0 1 1,-2 1-1,10 26 0,-18-43 369,0-5-160,-2-13-76,-3-17-165,2 23 25,-1-1 0,0 1-1,-1 0 1,-3-8 0,-5-15-72,10 27 4,-1 0-1,1-1 1,-1 1 0,1 0 0,-1 0 0,0 0 0,0 0 0,-1 1 0,1-1 0,-1 0 0,1 1 0,-1 0 0,0-1 0,0 1-1,0 0 1,0 0 0,0 1 0,0-1 0,0 1 0,-1 0 0,1-1 0,0 1 0,-1 1 0,1-1 0,-1 0 0,1 1 0,-1 0-1,0 0 1,1 0 0,-1 0 0,1 1 0,-1-1 0,1 1 0,-1 0 0,1 0 0,0 0 0,-1 0 0,1 1 0,0-1 0,0 1-1,0 0 1,-5 3 0,-2 4-31,0 0-1,0 0 0,0 1 1,2 0-1,-1 1 1,1 0-1,1 0 0,0 1 1,0 0-1,1 0 0,1 0 1,-6 19-1,6-15 70,1 0-1,1 1 0,1-1 0,0 1 1,1 0-1,1 0 0,0-1 1,1 1-1,6 29 0,-5-38-16,0 0 0,0-1 1,1 0-1,0 1 0,7 11 0,-8-16 27,0 0-1,0 0 1,0-1 0,0 1-1,0-1 1,0 0 0,1 0 0,-1 0-1,1 0 1,0 0 0,0 0 0,-1-1-1,1 1 1,0-1 0,0 0 0,5 2-1,-6-3-4,1 0 1,-1 0-1,0 0 0,1 0 0,-1 0 0,1 0 0,-1-1 0,0 1 1,1-1-1,-1 1 0,0-1 0,0 0 0,0 0 0,1 0 0,-1 0 1,0 0-1,0-1 0,3-2 0,3-3 117,-1 0 1,14-16-1,-17 18-64,4-6-23,1 0 1,-2-1-1,1 1 0,-2-2 1,0 1-1,0-1 0,5-18 1,57-159-15,-63 180-81,6-16-186,-11 26 211,0-1-1,1 0 1,-1 1-1,0-1 1,0 0-1,0 0 1,1 1-1,-1-1 1,0 0-1,0 0 1,0 1-1,0-1 1,0 0-1,0 0 1,-1 1-1,1-1 1,0 0-1,0 0 1,0 1-1,-1-1 1,1 0-1,0 1 1,-1-1-1,1 0 1,-1 1-1,0-2 1,1 3 6,0-1-1,0 0 1,-1 0-1,1 0 1,0 0-1,0 0 1,-1 0-1,1 0 1,0 0 0,0 1-1,-1-1 1,1 0-1,0 0 1,0 0-1,0 0 1,0 1-1,-1-1 1,1 0 0,0 0-1,0 1 1,0-1-1,0 0 1,0 0-1,0 0 1,0 1 0,-1-1-1,1 0 1,0 0-1,0 1 1,0-1-1,0 0 1,0 0-1,0 1 1,0-1 0,0 1-1,-2 16-255,1-12 206,-7 37 37,4-26 58,0 1 0,-1 34-1,6-22 3,0-1 1,2 1-1,1-1 0,9 33 0,-12-57-14,1 0 0,-1 0 0,1 0 0,0-1-1,-1 1 1,2 0 0,-1-1 0,0 0 0,1 1 0,-1-1 0,4 3 0,-4-5-11,-1 0 0,0 0 0,1 0-1,-1-1 1,1 1 0,-1 0 0,1-1 0,0 1 0,-1-1 0,1 1 0,0-1 0,-1 0 0,1 1 0,0-1 0,-1 0 0,1 0 0,0 0-1,-1-1 1,1 1 0,0 0 0,-1-1 0,1 1 0,0-1 0,-1 1 0,1-1 0,-1 0 0,1 1 0,-1-1 0,2-1 0,21-16 133,-1 0 1,0-2-1,37-42 1,-23 22 23,187-170-257,-207 195 86,19-21-1,-36 36 0,0 0-1,0 0 0,0 0 0,1 0 1,-1-1-1,0 1 0,0 0 0,0 0 1,0 0-1,0 0 0,0 0 0,1-1 1,-1 1-1,0 0 0,0 0 0,0 0 1,0-1-1,0 1 0,0 0 0,0 0 1,0 0-1,0 0 0,0-1 0,0 1 1,0 0-1,0 0 0,0 0 0,0-1 1,0 1-1,0 0 0,0 0 0,0 0 1,0-1-1,-1 1 0,1 0 0,0 0 1,0 0-1,0 0 0,0-1 0,0 1 1,0 0-1,0 0 0,-1 0 0,1 0 1,0 0-1,0 0 0,0-1 0,0 1 1,-1 0-1,1 0 0,0 0 0,0 0 1,0 0-1,-1 0 0,1 0 0,0 0 1,0 0-1,0 0 0,-1 0 0,0 0-25,-1 0 0,1 0 0,0 0 0,-1 0 0,1 0 0,-1 0 0,1 0 0,-1 0 0,-1 2 0,-6 2-12,0 1 0,1 0 1,-1 1-1,-14 12 0,7-5 44,-4 4-7,0 1 0,1 0 0,1 2 0,1 0 0,1 1 0,0 0 1,2 1-1,1 1 0,0 1 0,2 0 0,0 0 0,-11 42 0,21-61 9,0 0 0,0 0 0,0 0 1,1 0-1,0 0 0,0 0 0,0 0 0,0 0 1,1 0-1,0 0 0,0 0 0,0 0 1,4 8-1,-4-11 6,0-1 1,0 1-1,0 0 1,0-1 0,0 1-1,1-1 1,-1 1-1,0-1 1,1 1-1,0-1 1,-1 0 0,1 0-1,-1 0 1,1 0-1,2 1 1,-1-1 13,-1-1 1,1 1-1,-1-1 1,0 1-1,1-1 1,-1 0-1,1 0 1,-1 0-1,1-1 1,-1 1-1,1-1 1,-1 1-1,0-1 1,1 0-1,2-1 1,3-2 30,0 0 0,0 0 0,0-1 0,0 0 0,-1-1 0,0 0 0,0 0 0,0 0 0,-1-1 0,0 0 0,8-12 0,3-8-33,-1-1 0,12-30 1,-18 36 66,-6 13-67,63-145 152,-29 56-620,-35 90-76,-5 13 197,-5 23 127,-22 115 163,-46 141-1,-7-40-106,79-236 154,-98 280 396,98-282-395,-3 9 60,0 0 0,-1 0 0,-1 0 0,-1-1-1,0-1 1,-16 20 0,24-32-44,-1 1 0,1-1 0,-1 1 0,1-1 0,-1 0 0,0 0 0,0 0 0,1 0 0,-1 0 0,-2 0 0,3-1-3,-1 1 0,1-1 0,0 0 1,0 0-1,0 0 0,0 0 0,0 0 0,-1-1 0,1 1 0,0 0 0,0 0 0,0-1 0,0 1 0,0-1 0,0 1 0,0-1 0,0 1 0,0-1 0,0 0 0,0 1 0,0-1 0,0 0 1,0-1-1,-3-2 22,1 0 1,0-1 0,0 0-1,0 1 1,0-1 0,1 0-1,0-1 1,0 1 0,-1-7-1,-11-56 102,11 53-122,-4-37-16,-2-88 1,9 127-45,1 0 0,0 0 1,4-20-1,-3 27 18,0 0-1,0 1 1,0-1-1,0 0 1,1 1 0,0 0-1,0-1 1,1 1 0,5-6-1,0 1-33,1 1-1,1 0 1,0 0 0,0 1-1,0 1 1,24-12-1,80-27-188,-14 7 250,-75 27-8,-1-2 1,46-32-1,-57 35 25,-1 0 1,0-1 0,-1-1-1,0 0 1,18-27-1,-5 1-25,-7 9 3,2 1 0,0 1 0,44-46 0,-63 73-23,18-13-280,-18 13 288,-1 1 1,1 0 0,-1 0-1,1-1 1,0 1 0,-1 0 0,1 0-1,-1 0 1,1-1 0,0 1-1,-1 0 1,1 0 0,0 0-1,-1 0 1,1 0 0,0 0-1,-1 0 1,1 1 0,0-1 0,-1 0-1,1 0 1,-1 0 0,1 1-1,0-1 1,-1 0 0,1 1-1,-1-1 1,1 0 0,-1 1-1,1-1 1,-1 1 0,1-1 0,-1 1-1,0-1 1,1 1 0,1 2-18,-1 0-1,1 0 1,-1 1 0,0-1 0,0 0 0,0 1 0,-1-1 0,1 0 0,-1 1 0,0 5 0,-3 40 39,1-25-6,-4 30 16,-12 53-1,7-50 146,11-47 44,0-10-197,0 0 0,0 0 0,0 0 0,0 0 0,0 0 0,0 0 0,1 0 0,-1 0 0,0 0 0,0-1 0,0 1 0,0 0 0,0 0 0,0 0 0,0 0 0,0 0 0,1 0 0,-1 0 0,0 0 0,0 0 0,0 0 0,0 0 0,0 0 0,0 0 0,0 0 0,0 0 0,1 0 0,-1 0 0,0 0 0,0 0 0,0 0 0,0 0 0,0 0 1,0 1-1,0-1 0,0 0 0,1 0 0,-1 0 0,0 0 0,0 0 0,0 0 0,0 0 0,0 0 0,0 0 0,0 0 0,0 1 0,7-14 62,85-155 388,-79 147-524,2 1 0,0 1-1,0 1 1,2 0 0,1 1 0,19-15 0,-29 26 26,0 1 0,1 0 0,-1 0 0,1 1 0,11-4-1,-18 7 12,1 0 0,-1 0-1,1 1 1,0-1-1,-1 1 1,1 0 0,0 0-1,-1 0 1,1 0-1,4 1 1,-5 0 8,-1-1 0,0 1 0,1-1-1,-1 1 1,1 0 0,-1 0 0,0-1 0,0 1 0,1 0 0,-1 0 0,0 0-1,0 1 1,0-1 0,0 0 0,0 0 0,0 0 0,-1 1 0,1-1 0,0 1-1,0 0 1,5 15 6,-1 0 0,-1 0 0,-1 1 0,2 23 1,-4-26 23,1 0 1,0-1 0,1 1 0,1-1 0,0 0 0,1 0 0,8 18 0,-12-30-5,0-1 0,0 1 0,0-1 0,0 1-1,0-1 1,1 1 0,-1-1 0,0 0 0,1 1-1,-1-1 1,1 0 0,-1 0 0,1 0 0,0 0 0,-1 0-1,1-1 1,0 1 0,0 0 0,0-1 0,1 1-1,0-1 6,-1 0 0,1 0 0,-1 0 0,0-1 0,1 1-1,-1-1 1,1 0 0,-1 1 0,0-1 0,0 0-1,1 0 1,-1 0 0,0-1 0,0 1 0,3-3 0,1-1 3,0-1 0,0 0 0,0 0 0,-1-1 0,0 1 0,0-1 1,-1 0-1,6-11 0,1-9 57,10-29 0,-6 11 57,-10 33-141,0 0 0,-2-1 0,1 0 0,-1 0 1,-1 0-1,1-17 0,-3 29-9,0 0 0,0 0 1,0 0-1,0 0 0,0 0 1,0 0-1,-1 0 0,1 0 0,0 0 1,0 0-1,-1 0 0,1 0 1,0 0-1,-1 1 0,1-1 0,-1 0 1,-1-1-1,2 1-2,-1 1 0,1 0 0,0 0 0,-1 0 0,1-1 1,-1 1-1,1 0 0,-1 0 0,1 0 0,-1 0 0,1 0 0,-1 0 0,1 0 0,-1 0 0,1 0 1,-1 0-1,1 0 0,-1 1 0,1-1 0,-1 0 0,1 0 0,0 0 0,-1 1 0,0-1 0,-1 2-12,-1 0-1,1-1 1,0 1-1,0 0 1,0 0-1,0 0 1,0 1-1,0-1 0,1 0 1,-3 5-1,-5 15 8,1 0 0,1 1-1,2 0 1,0 0 0,1 0-1,1 1 1,1 46 0,2-63 33,0 1 1,0 0 0,1-1-1,1 1 1,-1-1 0,1 0-1,0 1 1,0-1 0,1 0-1,0 0 1,1 0 0,-1-1-1,1 1 1,1-1 0,8 11-1,-11-16 14,0 1 0,0-1-1,0 1 1,0-1 0,0 0 0,0 1-1,0-1 1,0-1 0,0 1-1,1 0 1,-1 0 0,0-1-1,1 1 1,-1-1 0,1 0 0,-1 0-1,0 0 1,1 0 0,-1 0-1,1 0 1,-1-1 0,0 1 0,1-1-1,-1 0 1,0 1 0,0-1-1,1 0 1,-1 0 0,3-3 0,6-3-3,1 0 1,-2-1-1,1-1 1,9-10 0,-14 13-20,280-288 339,-261 263-320,32-50 1,-40 52 1,-1-1 1,-1-1-1,-2 0 0,15-53 1,9-42-51,22-138 1,-56 230-191,-3 32 176,0 1-1,0-1 1,0 1 0,-1 0 0,1-1 0,0 1 0,0 0-1,-1-1 1,1 1 0,-1 0 0,1 0 0,-1-1 0,0 1 0,1 0-1,-1 0 1,0 0 0,0 0 0,0 0 0,-1-2 0,1 3 24,0 0 1,1 0 0,-1 0 0,0 0 0,1 0 0,-1 0-1,0 0 1,0 1 0,1-1 0,-1 0 0,0 0 0,1 1-1,-1-1 1,0 0 0,1 1 0,-1-1 0,1 0 0,-1 1-1,0-1 1,1 1 0,-1-1 0,1 1 0,0-1 0,-1 1-1,1 0 1,-1-1 0,1 1 0,-2 1-38,-6 8 11,0 0-1,0 0 1,1 1-1,0 0 1,-7 17 0,-20 64 21,15-40 5,-9 22-86,-49 140 173,67-181-48,2 1-1,1 0 1,2 0-1,-1 53 1,6-57-39,2 0 0,6 39 0,-7-59 71,1-1 1,1 1-1,0-1 0,0 0 0,1 0 0,0 0 0,1 0 0,-1-1 0,2 1 0,11 13 0,-16-20-28,0-1 1,1 1-1,0-1 1,-1 1-1,1-1 1,0 0-1,0 0 0,-1 0 1,1 0-1,0 0 1,0 0-1,0 0 1,0-1-1,0 1 1,0-1-1,1 0 0,-1 1 1,0-1-1,0 0 1,0 0-1,0 0 1,0 0-1,1-1 0,-1 1 1,0-1-1,0 1 1,0-1-1,0 0 1,0 0-1,0 1 1,0-2-1,-1 1 0,1 0 1,2-2-1,3-2 34,1-2 0,-1 1 0,-1-1 0,1 0 0,10-16 0,48-83 20,-40 62-128,-7 22 1,-15 19 29,0 0 0,0 0-1,-1 0 1,1 0-1,-1-1 1,3-5-1,-17 77-679,9-40 700,1-9-33,0 0 1,1 0 0,1 1 0,4 22-1,-1-19 149,11 34-1,-14-57-103,0 1 0,0-1 0,0 1 0,1-1 0,-1 1 0,0 0 0,1-1 0,-1 1 1,0-1-1,1 1 0,-1-1 0,1 0 0,-1 1 0,1-1 0,-1 1 0,1-1 0,-1 0 0,1 1 0,-1-1 0,1 0 0,-1 0 0,1 1 0,-1-1 0,1 0 1,0 0-1,-1 0 0,1 0 0,-1 0 0,1 0 0,0 0 0,-1 0 0,1 0 0,0 0 0,-1 0 0,1 0 0,0 0 0,3-2 37,0 1-1,1-1 0,-2 0 1,7-3-1,-3 1-22,62-36 11,19-11 98,19-4-105,81-40-32,-134 65-2,10-4 31,-42 23-451,-24 12 405,1 1-1,-1 0 0,1 0 1,-1 1-1,1-1 0,-2 4 1,-3 4-84,-7 9 58,1 1-1,1 0 0,-16 39 1,23-49 60,1 0-1,0 1 1,1-1 0,0 0 0,1 1 0,0-1 0,0 1-1,1-1 1,1 1 0,2 17 0,-2-23-6,1 1 0,0-1-1,0 0 1,0 0 0,0 0 0,1 0 0,5 7 0,-7-10 9,0-1 0,0 1 1,0-1-1,0 1 1,1-1-1,-1 0 1,1 1-1,-1-1 0,1 0 1,-1 0-1,1 0 1,-1 0-1,1-1 1,0 1-1,0 0 0,-1-1 1,1 1-1,0-1 1,0 1-1,0-1 1,0 0-1,-1 0 0,1 0 1,3 0-1,2-2-130,-1 0 0,1 0-1,-1 0 1,0-1-1,1 0 1,-1-1 0,0 1-1,-1-1 1,1 0 0,-1 0-1,0-1 1,8-8 0,-10 10-1046,-1 0 1,1 0-1,-1 0 1,1 0-1,-1 0 0,0-1 1,0 1-1,0-1 1,-1 0-1,1 1 1,1-7-1,1-2-1222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40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 5888,'-40'-8'2688,"22"8"-2336,9 0 352,4 0-448,0 0 64,5 5-448,5-2 64,0 2-736,-1-1 416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40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0 260 8640,'3'-29'3904,"60"-14"-3392,-8 15 1056,3 8-960,37-16 128,0 9-448,26-6-1,-10 9-159,21 8 160,-16 13-192,-3 11-1151,-23 12 543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44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1251 2720,'3'-5'8506,"2"-5"-4248,23-56-3279,-27 65-975,154-385 1054,-142 364-822,0 0 0,2 1 0,0 1 1,1 1-1,1 0 0,22-17 0,-36 32-238,1 1-1,0 0 1,-1 1-1,1-1 1,6-2-1,-9 4 0,-1 1 0,1 0 0,-1-1 0,1 1 0,0 0 0,-1 0 0,1-1 0,0 1 0,-1 0 0,1 0 0,0 0 0,-1 0 0,1 0 0,0 0 0,0 0 0,-1 0 0,1 0 0,0 0-1,-1 0 1,1 1 0,0-1 0,-1 0 0,1 0 0,-1 1 0,1-1 0,0 0 0,-1 1 0,1-1 0,-1 1 0,1-1 0,-1 1 0,1-1 0,-1 1 0,1-1 0,-1 1 0,1-1 0,-1 1 0,0 0 0,1-1 0,-1 1 0,0-1 0,0 1 0,0 0-1,1-1 1,-1 2 0,2 7 33,-1 1-1,0-1 1,-1 0-1,1 0 0,-2 1 1,0 8-1,-13 59 156,8-49-154,0-1 52,3-12 2,0-1-1,0 0 1,1 16-1,7-13 1132,15-44-814,2 1 1,1 1-1,27-23 0,-7 12-385,52-34 0,-54 39-139,9-7 84,-44 35-63,0-1 0,1 1-1,-1 0 1,1 0-1,0 1 1,11-3-1,-17 5 88,0 0 0,0 0 0,0 0 0,0 0 0,0 0 0,0 0-1,0 0 1,0 0 0,0 0 0,0 0 0,0 0 0,0 1 0,-1-1-1,1 0 1,0 1 0,0-1 0,0 1 0,0-1 0,0 1 0,0-1-1,-1 1 1,1-1 0,0 1 0,0 0 0,-1 0 0,1-1 0,-1 1 0,1 0-1,-1 0 1,1 0 0,-1 0 0,1 0 0,-1 0 0,0-1 0,1 1-1,-1 0 1,0 2 0,1 3 13,0 0 1,0 0-1,-1 0 0,-1 10 0,1-13-28,-16 103 284,9-68-52,5-23 292,2-15-478,0 0-1,0 0 1,0 0-1,0 0 0,0 0 1,0 0-1,0 0 1,0 0-1,0 0 1,0 0-1,0 0 0,0 0 1,0 0-1,0 0 1,0 0-1,0 0 1,0 0-1,0 0 0,0 0 1,0 0-1,0 0 1,0 0-1,0 0 1,1 0-1,-1 0 1,0 0-1,0 0 0,0 0 1,0 0-1,0 0 1,0 0-1,0 0 1,0 0-1,0 0 0,0 0 1,8-24 971,-1 5-892,2 0-126,1 0 0,1 1-1,1 0 1,0 0 0,19-18 0,-29 33 24,4-5-48,1 0-1,0 1 1,0 0-1,0 0 1,1 0-1,0 1 1,0 0-1,17-8 1,-24 13 39,0 1 0,-1-1 0,1 1 0,0 0 0,0-1 0,0 1 0,0 0 0,0 0 0,-1 0 0,1 0 0,0 0 0,0 0 0,0 0 0,0 0 0,0 0 0,0 0 0,0 0 0,-1 0 0,1 1 0,0-1 0,0 0 0,0 1 0,0-1 0,-1 1 1,1-1-1,0 0 0,-1 1 0,1 0 0,0-1 0,-1 1 0,1-1 0,0 1 0,-1 0 0,1 0 0,-1-1 0,1 1 0,-1 0 0,0 0 0,1 0 0,-1-1 0,0 1 0,1 0 0,-1 0 0,0 1 0,1 3-10,0 0-1,-1 0 0,0 0 0,0-1 1,0 1-1,-2 10 0,-2 5 22,-8 41 39,2 1 0,-1 72 1,11-129 7,0 3-1,0 0 1,1 0 0,2 13-1,-3-20-34,0 0-1,0 0 1,0 0-1,1 0 1,-1 0-1,0 1 1,1-1-1,-1 0 1,1 0-1,-1 0 1,1 0-1,0-1 1,-1 1-1,1 0 1,0 0-1,0 0 1,-1 0 0,1-1-1,0 1 1,0 0-1,0-1 1,0 1-1,0 0 1,0-1-1,0 0 1,0 1-1,0-1 1,0 0-1,1 1 1,-1-1-1,0 0 1,0 0-1,1 0 1,4-1 65,-1 0 1,0 0-1,0 0 0,0-1 0,-1 0 1,1 0-1,7-4 0,31-22 191,-31 19-197,44-29 45,147-104 59,-108 65-16,-53 43-148,-29 22-324,-13 12 300,0 0-1,0 0 0,0 0 0,0 0 1,0 0-1,0 0 0,0 0 0,0 0 1,0 0-1,0 0 0,0 0 0,0 0 1,0 1-1,0-1 0,0 0 0,0 0 1,0 0-1,0 0 0,0 0 0,0 0 1,0 0-1,0 0 0,0 0 0,0 0 1,0 0-1,0 0 0,0 0 0,1 0 1,-1 0-1,0 0 0,0 0 0,0 0 1,0 0-1,0 0 0,0 0 0,0 0 1,0 0-1,0 0 0,0 0 0,0 0 1,0 0-1,0 0 0,0 0 0,0 0 1,0 0-1,0 0 0,0 0 0,0 0 1,1 0-1,-1 0 0,-4 10-356,-11 19 354,9-17-83,-3 9 84,0 1 0,2 0 0,0 1 0,2-1 0,1 1 0,0 0 0,2 1 0,0 26 0,2-43 44,0-1 0,1 1 0,0 0 0,2 8 0,-2-12-20,0-1 0,0 1 0,0-1 1,0 1-1,0-1 0,0 0 0,1 1 0,-1-1 0,1 0 1,-1 0-1,1 0 0,0 0 0,2 2 0,-2-4 25,-1 1 1,0-1-1,0 1 0,0-1 0,1 1 0,-1-1 0,0 0 0,1 1 1,-1-1-1,0 0 0,1 0 0,-1 0 0,0 0 0,1 0 0,-1 0 1,0-1-1,0 1 0,1 0 0,-1-1 0,0 1 0,1-1 0,-1 1 0,0-1 1,0 0-1,0 1 0,0-1 0,0 0 0,2-1 0,0-1 12,1 0-1,-1 0 0,0-1 0,1 1 0,-2-1 1,5-6-1,3-10 99,-1-1 0,0 0 0,7-31 0,-13 40-66,0-1 0,-1 1 0,1-20 0,-1 11-7,-1 10-128,-1 0 1,0-1 0,-3-18-1,2 26-7,0-1 0,0 1 0,0 0 0,0 0 0,-1 0 0,1 0 0,-1 0-1,0 0 1,-1 0 0,1 1 0,0-1 0,-1 1 0,-3-4 0,4 5 46,1 1 0,-1 1 0,1-1 0,-1 0 0,1 0 0,-1 0 0,0 1 0,1-1 0,-1 1 0,0-1 0,0 1 0,1 0 0,-1 0 0,0 0 0,0 0 1,1 0-1,-1 0 0,-2 1 0,-1 0-31,0 0 1,0 0 0,0 1 0,1 0 0,-5 2-1,7-2 110,8-2 82,15-2 183,-11 0-232,4 0-92,0-1-1,0 0 1,19-8-1,13-3 99,-1 4-143,-1 1 0,2 3 1,52-1-1,-94 7 39,0 0 1,0 0-1,0 1 0,1-1 1,-1 1-1,0 0 0,0 1 0,6 2 1,-8-3-1,-1-1 1,0 1 0,0 0-1,0-1 1,0 1 0,1 0-1,-1 0 1,0 0 0,-1 0-1,1 0 1,0 0-1,0 1 1,0-1 0,-1 0-1,1 0 1,0 0 0,-1 1-1,1-1 1,-1 0 0,0 1-1,1-1 1,-1 0-1,0 1 1,0-1 0,0 1-1,0-1 1,0 0 0,0 3-1,-4 10-1,0-1 1,-1 0-1,-1 0 0,0 0 0,0-1 0,-16 23 0,6-10 39,-48 86 450,72-120-227,-1 1 0,2-1-1,-1 2 1,10-8-1,49-35-149,45-17-154,-32 22-288,-79 44 311,0 0 0,0 0 0,1 0 0,-1 0 0,1 1 0,-1-1 0,1 0-1,-1 1 1,1 0 0,-1-1 0,1 1 0,-1 0 0,1-1 0,-1 1 0,1 0 0,0 0 0,-1 1-1,1-1 1,-1 0 0,1 0 0,-1 1 0,1-1 0,-1 1 0,1-1 0,1 2 0,-2-1 22,-1 0-1,1 0 1,-1 1 0,0-1 0,0 0 0,1 0 0,-1 0 0,0 0 0,0 1 0,0-1 0,0 0 0,-1 0 0,1 0 0,0 0 0,0 1-1,-1-1 1,1 0 0,-1 0 0,0 1 0,0 2-43,-3 13 43,-1-1 1,-14 30-1,7-18 279,16-37-37,1-1 0,1 1 0,10-13 0,1 1-194,-10 13-95,0-1 0,0 2 0,9-8-1,5-3-35,-11 9-8,21-13 1,-31 21 81,1 1 1,-1 0 0,0 0 0,1 0 0,-1-1-1,1 1 1,0 0 0,-1 0 0,1 0 0,-1 0-1,1 0 1,-1 0 0,1 0 0,-1 0 0,1 0-1,-1 0 1,1 0 0,-1 0 0,1 1 0,-1-1-1,1 0 1,-1 0 0,1 1 0,-1-1-1,1 0 1,-1 0 0,0 1 0,1-1 0,-1 0-1,1 1 1,-1-1 0,0 1 0,1-1 0,-1 0-1,0 1 1,0-1 0,1 1 0,-1-1 0,0 1-1,0-1 1,0 1 0,1-1 0,-1 1 0,0-1-1,0 2 1,7 30 54,-6-26 24,2 13-90,0 3-29,1-1 1,2 0-1,6 20 0,-11-39 73,0 0 0,0 0 0,0 0 0,0 0-1,1 0 1,-1 0 0,0 0 0,1 0 0,-1-1 0,1 1 0,0 0 0,0-1 0,-1 1-1,1-1 1,0 0 0,0 0 0,0 0 0,0 0 0,1 0 0,-1 0 0,0 0 0,0-1 0,0 1-1,1-1 1,-1 0 0,0 1 0,1-1 0,-1 0 0,0 0 0,0-1 0,1 1 0,2-1 0,7-2 120,0-1 1,0 0-1,-1-1 1,21-11-1,-12 6-61,14-6-76,0-2 0,-2-1 0,0-2 0,49-41 0,-77 59-29,-1 0-1,0 0 1,-1 0-1,1 0 0,0-1 1,-1 1-1,0-1 1,0 1-1,0-1 1,0 0-1,-1 0 0,1 0 1,1-7-1,-3 11 9,-1-1 0,1 1 0,0-1 0,0 1 0,0 0 0,-1-1 0,1 1 0,0-1 0,0 1 0,-1 0 0,1-1 0,0 1 0,-1 0 0,1-1 0,0 1 0,-1 0 0,1 0 0,0-1 0,-1 1 0,1 0 0,-1 0 0,1 0 0,-1 0 0,1 0 0,0-1 0,-1 1 0,1 0 0,-1 0 0,1 0 0,-1 0 0,1 0 0,-1 0 0,1 0 0,0 0 0,-1 1 0,1-1 0,-1 0 0,0 0 0,-16 4-202,1 4 167,1 1 0,-1 1 0,2 0 0,-1 1 0,2 1 0,-24 24 1,27-25 92,1 1 1,0 1 0,1 0 0,0 0 0,1 0 0,-9 27 0,14-35-49,0 0 0,1 0 0,0 0 0,0 0 0,1 0 0,-1 0 1,1 0-1,0 0 0,0 0 0,1 0 0,1 6 0,-2-9 25,0 0 0,1 0-1,-1 0 1,1-1 0,0 1-1,0 0 1,0 0 0,0 0-1,0-1 1,0 1 0,0-1 0,0 1-1,1-1 1,-1 1 0,1-1-1,-1 1 1,1-1 0,-1 0 0,1 0-1,0 0 1,0 0 0,-1 0-1,1 0 1,0-1 0,0 1-1,0-1 1,0 1 0,0-1 0,0 0-1,0 1 1,3-1 0,1-1 89,0 1-1,0-1 1,0-1 0,0 1 0,0-1 0,0 0 0,7-3 0,41-24-90,-40 21-1,87-56 41,-22 13-289,-67 43 410,12-7-417,-23 14 214,0 1-1,0-1 0,0 1 0,0-1 1,0 1-1,1 0 0,-1-1 0,0 1 0,0 0 1,0 0-1,0 0 0,1 0 0,-1 0 1,0 0-1,0 0 0,0 0 0,0 1 0,3 0 1,-3-1 24,-1 1 1,1 0-1,0 0 0,0 0 1,-1 0-1,1 0 1,-1 0-1,1 0 1,-1 0-1,1 0 1,-1 1-1,1-1 1,-1 0-1,0 0 1,0 0-1,0 0 1,0 1-1,0-1 1,0 0-1,0 3 1,-3 31-88,1-25 69,-6 30-8,6-33 58,1 0 0,-1 0-1,1 1 1,0-1 0,1 0 0,0 1-1,1 11 1,-1-12 415,2-13-187,0 3-232,51-81 410,-42 68-486,1 2 0,0-1 0,19-16 0,-29 29 14,1 0-1,0 0 0,0 0 0,0 0 1,0 1-1,0-1 0,1 1 1,-1 0-1,5-2 0,-7 3 26,0 0-1,-1 0 0,1 0 1,0 0-1,0 0 1,0 0-1,-1 0 0,1 0 1,0 0-1,0 0 0,-1 0 1,1 0-1,0 1 1,0-1-1,0 0 0,-1 0 1,1 1-1,0-1 1,-1 1-1,1-1 0,0 0 1,-1 1-1,1 0 0,-1-1 1,1 1-1,-1-1 1,1 1-1,-1 0 0,1-1 1,-1 1-1,1 0 1,-1-1-1,0 1 0,1 0 1,-1-1-1,0 1 0,0 0 1,0 0-1,0 0 1,1-1-1,-1 1 0,0 0 1,0 0-1,0 0 1,-1 1-1,1 22-128,-1-10 196,1-1 1,2 15-1,-2-27-45,0 0 0,0 0 0,0 0 0,0 0-1,0 0 1,0 0 0,1 0 0,-1 0 0,0-1 0,1 1-1,-1 0 1,1 0 0,-1 0 0,1-1 0,-1 1 0,1 0-1,-1 0 1,1-1 0,0 1 0,-1 0 0,1-1 0,0 1-1,-1-1 1,1 1 0,0-1 0,0 1 0,0-1 0,0 0-1,-1 1 1,1-1 0,0 0 0,0 0 0,0 0 0,0 0-1,0 1 1,0-1 0,0 0 0,0-1 0,0 1 0,-1 0-1,1 0 1,1 0 0,4-2 43,0 0 0,-1 0 0,1-1 0,-1 1 0,7-5 1,-8 4-31,229-140 709,-212 127-756,0-1 0,-2-1 0,0 0 0,-1-2 0,0 0 1,-2-1-1,16-26 0,6-21 26,33-78 0,-69 142-2,8-17-7,92-186-10,-96 198 26,-5 7-32,0 1 1,0-1-1,1 0 0,-1 0 1,-1 0-1,1 0 1,0 0-1,0 0 0,-1 0 1,1 0-1,-1 0 1,1-2-1,-2 4 15,1 0 0,-1 0 0,1 0 1,-1 0-1,1 0 0,0 0 0,-1 0 0,1 0 1,-1 0-1,1 1 0,0-1 0,-1 0 0,1 0 1,0 1-1,-1-1 0,1 0 0,0 0 0,-1 1 1,1-1-1,0 0 0,-1 1 0,1 0 0,-5 5-28,0 0 0,1 1 0,-1-1-1,1 1 1,-4 11 0,-14 43 21,17-45-1,-31 103-276,-27 164 0,58-252 518,1 0 1,0 45 0,4-62-173,1 1 1,0 0-1,1-1 0,1 0 1,0 0-1,1 0 0,9 20 1,-12-31-34,1 0 1,-1 0-1,1 0 1,0-1 0,0 1-1,0-1 1,0 1 0,0-1-1,1 0 1,-1 0-1,1 0 1,-1 0 0,1 0-1,0 0 1,-1-1-1,7 3 1,-4-3-42,0 1 0,0-1 0,1 0 0,-1-1-1,0 0 1,1 1 0,-1-1 0,1-1 0,6 0 0,2-2-913,0-1 0,0 0-1,-1-1 1,0 0 0,0-1 0,23-14 0,-17 3-1973,-1 0 993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44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47 125 9056,'-14'-8'1129,"10"6"-710,0-1 0,0 1 1,1-1-1,-1 1 0,1-1 0,-4-4 1,7 7-365,-1 0 0,1 0 0,0 0 0,0 0 0,0 0 1,-1-1-1,1 1 0,0 0 0,0 0 0,0 0 0,-1-1 1,1 1-1,0 0 0,0 0 0,0-1 0,0 1 0,0 0 1,0 0-1,-1-1 0,1 1 0,0 0 0,0-1 0,0 1 0,0 0 1,0 0-1,0-1 0,0 1 0,0 0 0,0-1 0,0 1 1,0 0-1,1 0 0,-1-1 0,0 1 0,12-7 2721,-5 4-2336,8-3 93,0 1-1,0 0 1,0 1 0,26-3-1,67-1-191,-44 4-70,276-19-121,-196 16-6599,-107 4-297,-5-1 2090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43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193 628 2720,'0'-2'332,"1"0"1,-1 0-1,0 0 1,1 0 0,-1 0-1,1 0 1,0 0-1,1-3 1,-1 4-143,-1-1 1,1 1 0,-1 0-1,1-1 1,-1 1 0,1-1-1,-1 1 1,0-1 0,0 1 0,1-1-1,-1 1 1,0-1 0,-1 1-1,1-1 1,0 0 0,0 1-1,-1 0 1,1-1 0,0 1-1,-2-3 1,1 2-121,0 0 0,0 1 0,0-1 1,0 0-1,-1 0 0,1 1 0,-1-1 0,1 0 0,-1 1 0,0 0 0,1-1 1,-1 1-1,0 0 0,0 0 0,0 0 0,0 0 0,0 0 0,0 0 0,0 1 1,0-1-1,0 1 0,-4-1 0,3 1-67,0 0 1,0 0-1,0 0 1,1 0-1,-1 0 0,0 1 1,0-1-1,0 1 1,0 0-1,0 0 1,1 0-1,-1 0 1,0 0-1,1 1 0,-1-1 1,1 1-1,-3 2 1,-7 8 161,1 1 0,1-1 1,0 2-1,1 0 0,0 0 1,1 0-1,1 1 0,0 0 1,1 1-1,-6 23 0,11-35-82,0 0 0,0 0-1,0 1 1,1-1 0,0 0-1,0 0 1,0 0 0,0 1-1,1-1 1,-1 0 0,1 0-1,2 5 1,-3-8-20,1 1-1,0-1 0,0 1 1,0-1-1,0 1 0,0-1 1,0 0-1,0 0 0,0 1 1,0-1-1,1 0 0,-1 0 1,0 0-1,1 0 0,-1 0 1,1-1-1,-1 1 0,1 0 1,-1-1-1,1 1 0,0-1 1,-1 0-1,1 1 0,0-1 1,-1 0-1,1 0 0,0 0 1,-1 0-1,1 0 0,0 0 1,-1-1-1,1 1 0,2-1 1,4-1 58,0-1 0,-1 0-1,1 0 1,0-1 0,-1 1 0,0-2 0,12-8 0,-1-2 155,26-26 1,-25 22-152,-2-1 0,0-1 0,15-25 0,-26 37-120,-1 0 1,0 0-1,-1-1 1,0 0-1,0 0 1,-1 0-1,0-1 0,-1 1 1,0-1-1,1-15 1,-3 26-15,0-1 0,0 1 1,0 0-1,0-1 0,0 1 0,0 0 1,0-1-1,0 1 0,0-1 0,0 1 1,0 0-1,0-1 0,0 1 0,-1 0 1,1-1-1,0 1 0,0 0 0,0-1 1,0 1-1,-1 0 0,1-1 0,0 1 1,-1-1-1,-4 6-172,-4 15-63,6-4 251,1 1 1,0-1-1,1 1 0,1-1 1,1 1-1,0-1 0,5 24 1,-5-37 29,-1 1 1,1-1-1,1 1 1,-1-1-1,0 1 1,1-1-1,0 0 1,-1 1-1,1-1 1,1 0-1,-1 0 1,0-1-1,1 1 1,-1 0-1,1-1 1,0 1-1,0-1 1,0 0-1,0 0 0,0 0 1,1-1-1,-1 1 1,0-1-1,1 1 1,-1-1-1,1 0 1,0-1-1,-1 1 1,1-1-1,0 1 1,-1-1-1,1 0 1,0 0-1,5-2 1,7-2 33,-1-1 0,1-1 0,-1-1 0,0 0 0,18-11 0,67-52-61,-51 34 103,-40 29-99,-5 4-10,0 0 1,-1 0-1,1 1 0,0-1 1,5-1-1,-8 3-13,0 1 1,0 0-1,-1 0 0,1-1 1,0 1-1,0 0 0,0 0 1,0 0-1,0 0 0,0 0 1,-1 0-1,1 0 1,0 1-1,0-1 0,0 0 1,0 0-1,-1 1 0,1-1 1,0 0-1,0 1 0,0-1 1,-1 1-1,1-1 0,0 1 1,-1-1-1,1 1 1,0-1-1,-1 1 0,1 0 1,-1-1-1,1 1 0,0 1 1,1 1 6,0 0 0,-1 1 0,1-1 1,-1 1-1,1-1 0,-1 1 0,0 0 1,0-1-1,-1 1 0,1 0 0,-1 0 1,0 6-1,-1 1 35,-1 1-1,-5 20 1,0 0 68,-1-1 60,6-23 22,0 0 1,0 0 0,-2 16 0,21-50 925,-11 16-1141,1 0-1,1 0 1,0 1-1,0 0 1,1 1-1,0 0 1,0 0-1,1 1 1,0 0-1,15-8 1,-24 14 25,1 1 1,0-1 0,0 0 0,-1 1-1,1-1 1,0 1 0,0 0 0,0-1 0,0 1-1,-1 0 1,1 0 0,0 0 0,0 0-1,0 1 1,0-1 0,-1 0 0,1 1-1,0 0 1,0-1 0,0 1 0,-1 0-1,1 0 1,-1 0 0,1 0 0,0 0-1,-1 0 1,0 0 0,1 0 0,-1 1-1,0-1 1,1 0 0,-1 1 0,0-1 0,0 1-1,0 0 1,-1-1 0,1 1 0,0 0-1,0 0 1,-1-1 0,1 1 0,-1 0-1,0 0 1,0 0 0,1 0 0,-1 1-1,2 45 77,-2-47-63,0 1 1,1-1-1,-1 1 1,0-1-1,0 0 1,1 1-1,-1-1 1,0 1-1,1-1 0,0 0 1,-1 0-1,1 1 1,0-1-1,-1 0 1,1 0-1,0 0 1,0 0-1,2 2 1,-1-2 23,0 1 0,0-1 0,0 1 0,1-1 0,-1 0 1,1 0-1,-1 0 0,1 0 0,3 0 0,4 0 81,-1 0 0,1 0 0,0-1 0,15-2 0,3-1-74,0-2 0,-1-1 0,0-1 0,0-1 0,-1-1 0,0-2-1,0-1 1,39-24 0,-46 23-18,0-1-1,0-1 1,-2-1 0,0 0-1,22-28 1,19-35 6,-71 100-501,-16 24 376,1 2-1,-22 54 1,48-93 103,-1 0 0,1-1 1,0 1-1,0 0 0,0 11 0,2-17 9,-1-1 0,1 0 0,0 0-1,0 1 1,0-1 0,0 0 0,0 1 0,1-1-1,-1 0 1,0 0 0,1 1 0,-1-1-1,0 0 1,1 0 0,0 1 0,-1-1 0,1 0-1,0 0 1,-1 0 0,1 0 0,0 0-1,0 0 1,0 0 0,0 0 0,0-1 0,0 1-1,0 0 1,0-1 0,0 1 0,1 0 0,-1-1-1,0 1 1,0-1 0,0 0 0,1 1-1,-1-1 1,0 0 0,1 0 0,-1 0 0,2 0-1,2 0 21,0-1 0,0 0-1,-1 0 1,1-1-1,0 1 1,-1-1-1,1 0 1,-1 0 0,1-1-1,6-5 1,-2 3 35,7-6-33,0-1 0,-1 0 0,-1-1 0,0 0 0,-1-1 0,0-1 0,-1 0 0,18-32 0,-10 14-24,-2 0 1,-2-2 0,-1 0 0,13-47-1,-13 28 123,9-56 0,-19 83-134,-2-2 0,-1 1-1,-3-54 1,1 77-39,-1 0 0,1 0 1,-1 0-1,0 0 0,-1 1 0,1-1 0,-1 0 1,0 1-1,0-1 0,-4-5 0,6 9 21,-1 0-1,0 0 1,0 0 0,1 0-1,-1 0 1,0 1-1,0-1 1,0 0-1,0 0 1,0 1-1,0-1 1,0 1 0,0-1-1,0 1 1,0-1-1,0 1 1,-1 0-1,1-1 1,0 1-1,0 0 1,-2 0 0,1 0-6,0 0 0,0 1 0,1-1 0,-1 1 0,0-1 0,0 1 0,0 0 0,1 0 1,-1 0-1,0 0 0,-2 2 0,-3 3-38,1 0 0,0 0 0,0 1 0,-7 9 0,5-3 34,0 0 1,1 0-1,1 0 1,-8 24-1,8-23 22,-6 23-12,1 0 0,1 1 0,3 0 1,1 0-1,-2 73 0,7-96 79,1 0 1,1-1-1,1 1 0,0 0 0,0-1 1,2 1-1,7 19 0,-8-25-41,1 0-1,1-1 0,-1 1 1,2-1-1,-1 0 0,1-1 1,0 0-1,0 0 0,1 0 0,0 0 1,0-1-1,14 9 0,-4-6-298,-1-1-1,1 0 0,1-1 1,-1-1-1,1-1 1,25 4-1,7 0-1091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48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106 749 3328,'2'0'171,"-1"0"1,1-1-1,0 1 1,-1 0-1,1 0 1,0 0-1,-1 0 0,1 0 1,2 1-1,8-1 3491,-11-7-94,-2 6-3515,-1 1 1,1 0-1,-1-1 1,1 1-1,0 0 0,-1 0 1,1-1-1,-1 1 1,0 1-1,1-1 1,0 0-1,-1 0 1,1 0-1,-1 1 1,1-1-1,-1 1 1,-2 0-1,-4 2 3,2-2-59,2 0-14,0-1 0,0 1 0,0 0 0,0 0 0,0 1-1,0-1 1,1 1 0,-1 0 0,1 0 0,-1 0 0,1 0 0,-1 1-1,1-1 1,0 1 0,-3 4 0,2-2 94,0 0 0,1 0 0,0 0 0,0 0-1,0 1 1,0-1 0,1 1 0,0 0 0,0-1 0,1 1 0,0 0 0,0 0 0,0 0 0,1 0-1,-1 0 1,1 0 0,1 1 0,-1-1 0,1 0 0,0 0 0,1 0 0,0-1 0,-1 1 0,2 0-1,-1-1 1,1 1 0,0-1 0,0 0 0,0 1 0,7 6 0,-5-6 60,0 0 1,0 0-1,0-1 1,1 0-1,0 0 0,0 0 1,0-1-1,1 0 1,0 0-1,-1-1 1,1 0-1,1 0 1,8 2-1,-12-4-62,0 0 0,0 0 0,0-1 0,1 1 0,-1-1 0,0 0-1,0-1 1,1 1 0,-1-1 0,0 0 0,0 0 0,0 0 0,0 0 0,0-1 0,0 0 0,0 1 0,-1-1 0,1-1 0,-1 1-1,1 0 1,-1-1 0,0 0 0,0 0 0,4-5 0,-3 4-30,-1-1 1,0 0-1,0 0 0,0-1 1,-1 1-1,0 0 0,0-1 1,0 1-1,-1-1 0,0 0 1,0 0-1,0 1 0,-1-1 0,1 0 1,-1 0-1,-1 0 0,1 0 1,-3-6-1,2 4-108,-1 0-1,0 0 1,-1 1 0,0-1-1,0 1 1,0 0 0,-1 0-1,0 0 1,-1 1-1,1-1 1,-1 1 0,-10-9-1,12 12-1,-1 0 0,0 0 0,-1 1 0,1 0 0,0 0 0,-1 0 0,1 0 0,-1 1 0,0 0 0,-7-2 0,3 2-120,0 0 1,0 1 0,0 0-1,-12 1 1,19-1 173,0 0 0,0 1-1,0-1 1,0 1 0,0-1 0,1 1-1,-1 0 1,0 0 0,0 0 0,0 0-1,1 0 1,-1 0 0,1 0 0,-1 1-1,1-1 1,-3 3 0,3-3 16,1 0 0,0 0-1,-1 0 1,1 0 0,0 0 0,-1 0 0,1 0 0,0-1 0,0 1 0,0 0 0,0 0-1,0 0 1,0 0 0,0 0 0,0 0 0,0 0 0,1 0 0,-1 0 0,0 0-1,1 0 1,-1-1 0,0 1 0,1 0 0,-1 0 0,1 0 0,0-1 0,-1 1 0,1 0-1,-1 0 1,1-1 0,0 1 0,0-1 0,-1 1 0,1-1 0,0 1 0,1 0-1,7 5 166,0-1 0,-1 0-1,2 0 1,-1-1-1,0 0 1,1-1-1,0 0 1,0 0 0,0-1-1,19 1 1,-14-2-55,-1-2-1,0 0 1,0 0 0,1-1 0,-1-1 0,-1-1 0,21-7-1,153-67 596,-175 73-688,-9 3-49,-1 1 0,1 0 0,0-1-1,0 1 1,-1 0 0,1 1 0,0-1 0,0 0-1,0 1 1,0 0 0,3-1 0,-5 2 9,-1 0 0,0 0 0,1 0 0,-1-1 0,0 1 1,0 0-1,0 0 0,0 0 0,0 0 0,0 0 0,0-1 0,0 1 0,0 0 1,0 0-1,0 0 0,0 0 0,-1 0 0,1-1 0,-1 2 0,-46 137-119,6-21 120,-48 139 63,-1 5 57,55-158 1305,33-101-862,1-5-105,2-11 175,4-17-139,4-1-315,25-50 0,-19 46-75,124-264-41,-109 244-43,3 1 0,2 2 0,50-58 0,-32 49-171,60-66-346,-110 124 496,1 0-47,-1-1 1,1 1 0,0 0-1,0 0 1,6-4 0,-9 6 44,0 1-1,0 0 1,0-1 0,0 1 0,0 0 0,0-1 0,0 1 0,0 0 0,0 0 0,0 0 0,0 0 0,0 0 0,0 0 0,0 0-1,0 0 1,0 0 0,0 1 0,0-1 0,0 0 0,0 1 0,0-1 0,0 1 0,0-1 0,0 1 0,0-1 0,0 1-1,0 0 1,-1-1 0,1 1 0,0 0 0,0 0 0,0 1 0,2 2 1,-1 1 0,0-1 0,0 1-1,0 0 1,0 0 0,-1-1 0,0 1 0,0 0 0,0 0 0,-1 0 0,1 0 0,-1 0-1,-1 8 1,-1 8 60,-8 37-1,3-27-4,-1-1 0,-2 1 0,-25 52 0,33-79-7,-1 1 0,1-1 1,-1 0-1,0 1 0,-1-1 0,1-1 0,-1 1 0,1 0 0,-1-1 0,0 0 0,-9 6 0,11-9-1,0 1 0,0 0 0,0 0-1,0-1 1,0 1 0,0-1 0,0 1 0,0-1 0,0 0-1,-1 0 1,1 0 0,0 0 0,0 0 0,0 0 0,0-1 0,0 1-1,0-1 1,0 0 0,0 1 0,0-1 0,0 0 0,0 0-1,0 0 1,0-1 0,1 1 0,-1 0 0,0-1 0,1 1-1,-3-4 1,-6-7 29,0 0 0,2-1 0,0 0 0,-11-23 0,-3-5-427,22 41 354,0 0 0,-1 0 0,1-1 0,0 1 0,0 0 0,0 0 0,-1-1 0,1 1 0,0 0 0,0-1 0,0 1 0,0 0 1,0-1-1,0 1 0,-1 0 0,1-1 0,0 1 0,0 0 0,0-1 0,0 1 0,0 0 0,0-1 0,0 1 0,1 0 0,-1-1 0,0 1 0,0 0 0,0-1 0,0 1 0,11 0-173,23 15 170,-22-10-46,0 0 48,4 2 49,-1 0 0,1-1 1,0-1-1,1-1 0,24 4 0,-28-7-15,-1 0 0,0-1 0,0-1 0,0 0 0,0-1 0,0 0 0,0-1 0,0 0 0,0 0 0,15-8 0,32-17 142,248-127 98,-291 146-187,-1-1 0,18-16 0,-27 22-82,-1-1-1,0 0 0,0-1 0,0 1 1,0-1-1,-1 0 0,0 0 0,3-7 1,-6 11-20,-1-1 0,1 1 0,-1 0 0,1 0 0,-1-1 1,0 1-1,0 0 0,0 0 0,0-4 0,0 6 17,0-1-1,0 1 1,-1-1-1,1 1 1,0-1-1,0 1 1,0-1 0,0 1-1,0-1 1,-1 1-1,1-1 1,0 1-1,0-1 1,-1 1-1,1 0 1,0-1-1,-1 1 1,1-1 0,0 1-1,-1 0 1,1-1-1,-1 1 1,1 0-1,-1 0 1,1-1-1,0 1 1,-1 0-1,1 0 1,-1-1 0,1 1-1,-1 0 1,1 0-1,-1 0 1,0 0-1,1 0 1,-1 0-1,1 0 1,-1 0-1,1 0 1,-1 0 0,1 0-1,-1 0 1,1 1-1,-1-1 1,0 0-1,-8 4-53,1 1 0,-1 0-1,1 0 1,0 1 0,-12 11-1,-7 5-36,22-19 75,-4 3 2,1 0-1,-1 1 1,2 0-1,-1 0 1,1 1-1,0 0 1,0 0-1,1 1 1,-6 9-1,10-13 53,-1 0-1,1 1 1,0-1-1,1 0 1,-1 1 0,1 0-1,0-1 1,0 1-1,1 0 1,0-1-1,0 1 1,0 0-1,2 6 1,-2-8-18,1 0-1,1 0 1,-1 0 0,1 0 0,-1-1-1,1 1 1,0 0 0,0-1 0,1 1-1,-1-1 1,1 0 0,0 0 0,-1 0-1,1 0 1,1 0 0,-1 0 0,0-1-1,1 0 1,4 3 0,-2-2 37,1-1 0,-1 0 0,0 0 1,1 0-1,0-1 0,-1 0 0,1 0 0,0-1 0,-1 0 0,1 0 1,0 0-1,0-1 0,-1 0 0,13-4 0,1-1 109,0-1 1,0-1-1,28-16 0,-32 14-106,-1 0 0,0-2-1,-1 1 1,0-2 0,-1 0-1,0 0 1,17-25 0,-26 33-77,-1 1 1,0-1 0,-1 1 0,1-1 0,-1 0 0,0 0 0,0 0 0,-1 0 0,1 0 0,-1-1-1,1-7 1,-2 13 28,0-1 0,0 1 0,0-1 0,0 1 0,0 0 0,0-1 0,0 1 0,0-1 0,0 1 0,1 0 0,-1-1 0,0 1 0,0 0 0,0-1 0,1 1 0,-1 0 0,0-1 0,0 1 0,1 0 0,-1 0 0,0-1 0,1 1 0,-1 0 0,0 0 0,1-1 0,-1 1 0,0 0 0,1 0 0,-1 0 0,0 0 0,1-1 0,0 1 0,17 1-220,-10 2 130,-1-1 0,0 1 1,9 4-1,-12-5 79,0 1-1,0 0 1,-1-1 0,1 2 0,-1-1 0,0 0-1,1 1 1,-2-1 0,1 1 0,0 0-1,-1 0 1,1 0 0,-1 0 0,0 0-1,-1 1 1,3 6 0,0 6-7,-1 1 0,0-1 0,0 20-1,-1-6 50,0-15 8,0 1-1,0-1 0,2 0 0,10 31 0,-14-46-18,1 1 1,-1-1-1,1 0 0,0 1 0,-1-1 0,1 0 0,0 1 0,0-1 1,0 0-1,0 0 0,0 0 0,0 0 0,0 0 0,0 0 0,0 0 1,1 0-1,-1 0 0,0 0 0,1-1 0,-1 1 0,0-1 0,1 1 1,-1-1-1,1 1 0,-1-1 0,1 0 0,1 1 0,5-2 49,0-1 0,0 0 0,-1 0 0,1 0 1,-1-1-1,11-6 0,43-27 240,-34 19-269,269-166 197,-278 172-319,0 1 0,1 0-1,0 1 1,1 1 0,0 1-1,0 1 1,38-7 0,-7 14-1,-53 2-89,-9 5 78,-15 9 108,9-7-27,-33 18-69,1 3 0,-55 45 0,91-65 86,1 0 0,0 1 1,1 0-1,0 0 0,1 2 0,0-1 0,1 1 0,1 0 0,0 1 1,1 0-1,1 0 0,-8 26 0,14-38 17,-1 0-1,1 1 1,-1-1 0,1 0 0,0 1-1,0-1 1,1 0 0,-1 1-1,1-1 1,-1 0 0,1 0 0,0 1-1,0-1 1,1 0 0,1 4-1,-2-5 5,0-1 0,1 1-1,-1-1 1,0 1 0,0-1 0,1 1-1,-1-1 1,1 0 0,-1 0-1,1 0 1,0 0 0,-1 0-1,1 0 1,0 0 0,0 0-1,0-1 1,0 1 0,-1-1-1,1 1 1,0-1 0,0 0-1,0 0 1,0 0 0,0 0 0,0 0-1,0 0 1,3-1 0,-1 0 24,0 0 1,0-1 0,0 1-1,0-1 1,-1 0 0,1 0 0,0-1-1,-1 1 1,1-1 0,-1 1 0,0-1-1,5-6 1,4-5-1,16-27 1,-22 33-27,103-177 278,-53 85-602,-38 66-9,-18 34 297,0 0 1,1 0-1,-1 0 1,0-1-1,0 1 1,0 0-1,0 0 1,1-1-1,-1 1 0,0 0 1,0 0-1,0-1 1,0 1-1,0 0 1,0 0-1,0-1 1,0 1-1,0 0 0,0 0 1,0-1-1,0 1 1,0 0-1,0-1 1,0 1-1,0 0 0,0 0 1,0-1-1,0 1 1,-1 0-1,-12 13-478,6-4 489,0 0 1,1 1-1,0-1 1,1 1 0,0 1-1,1-1 1,-4 14 0,5-16 10,2-1 1,-1 0 0,1 0 0,0 0 0,1 1-1,-1-1 1,1 0 0,1 1 0,0-1 0,0 0-1,0 0 1,3 9 0,-3-14 5,0 0 0,-1 0 0,1 0 0,0-1 0,0 1 0,0 0 0,1 0 0,-1-1 0,0 1 0,0-1 0,1 1 0,-1-1 0,1 0 0,0 1 0,-1-1 0,1 0 0,0 0 0,0 0 0,0 0 0,-1 0 0,1-1 0,0 1 0,0-1 0,0 1 0,0-1 0,0 0 0,0 1 0,1-1 0,-1 0 0,0 0 0,3-1 0,5-1 26,-1 0-1,1-1 0,0 0 0,-1 0 1,10-5-1,-14 5-37,205-96 523,-193 90-500,0-1 1,-1 0 0,0-1-1,-1-1 1,0-1 0,-1 0 0,-1 0-1,22-29 1,8-23-8,38-79 1,-53 92 14,135-216-128,-146 241 71,3-4-34,-6 10-227,-1 0-1,16-36 1,-28 57 275,-1 0 1,0-1 0,0 1-1,1-1 1,-1 1-1,0 0 1,0-1 0,1 1-1,-1-1 1,0 1 0,0-1-1,0 1 1,0 0-1,0-1 1,0 1 0,0-1-1,0 1 1,0-1 0,0 1-1,0-1 1,0 1-1,0-1 1,0 1 0,0 0-1,0-1 1,-1 1 0,1-1-1,0 1 1,0 0-1,-1-1 1,1 1 0,0-1-1,0 1 1,-1 0 0,0-1-1,0 1-13,0 0-1,0 0 0,-1 0 0,1 1 1,0-1-1,-1 0 0,1 1 0,0-1 1,0 1-1,0-1 0,0 1 0,-1-1 1,1 1-1,0 0 0,-1 1 0,-5 3-41,-1 0 15,0 0 1,0 1-1,1 0 1,-12 13-1,2 3 34,0 0 0,2 2 0,0 0 0,-12 28 0,-40 109-91,44-101 73,19-49 27,-63 169 102,56-144-66,1 0 0,2 1 0,-3 39 0,10-62 8,0-1 0,2 0 0,0 14 0,0-23 4,0 1 0,0-1 0,0 1-1,0-1 1,1 1 0,-1-1 0,1 0 0,0 0 0,0 0 0,1 0 0,-1 0 0,4 3 0,-4-5-22,-1-1 1,1 0 0,-1 0-1,1 0 1,-1 0 0,1-1 0,0 1-1,-1 0 1,1-1 0,0 1-1,-1-1 1,1 1 0,0-1 0,0 0-1,0 0 1,-1 0 0,1 0-1,0 0 1,0 0 0,0-1 0,-1 1-1,1 0 1,0-1 0,0 1-1,1-2 1,6-2 29,0 0 0,0 0 0,11-8 0,-18 10-39,140-90 381,10-3-384,-178 109-503,19-11 364,0 0-1,0 1 1,0 0-1,1 0 0,-1 1 1,-5 6-1,2-1 149,0 1-1,1 0 0,0 1 1,1 0-1,-9 16 0,15-23-3,0-1-1,-1 1 0,2 0 0,-1 0 1,0 0-1,1 0 0,0 0 0,0 0 1,1 0-1,-1 0 0,1 0 0,0 0 1,0 0-1,1 0 0,0 0 1,0 0-1,0 0 0,3 9 0,-3-13 13,-1 0 1,1 0-1,0 0 0,-1 0 0,1-1 0,0 1 0,0 0 0,0 0 1,0 0-1,0-1 0,0 1 0,0 0 0,0-1 0,0 1 0,0-1 1,0 1-1,1-1 0,-1 0 0,0 0 0,0 1 0,0-1 0,0 0 1,1 0-1,-1 0 0,2 0 0,3-1 63,0 1-1,0-1 1,10-3 0,-16 4-88,11-4 63,-1 1-1,0-2 0,0 1 1,-1-2-1,0 1 1,15-12-1,-7 4 67,-1-2 1,20-21-1,-27 27-136,-1-1 1,0 0-1,7-14 0,-12 19-36,-1 0 0,0 0 0,0 0-1,0 0 1,-1 0 0,0-1-1,0 1 1,0 0 0,0-10 0,-1 14 42,0 0 0,0 1 0,-1-1 0,1 1 0,0-1 1,0 0-1,0 1 0,-1-1 0,1 1 0,0-1 0,0 1 1,-1-1-1,1 1 0,-1-1 0,1 1 0,0-1 0,-2 0 1,0-2 102,10-1-145,0 3 38,1 0 1,-1 0 0,0 1 0,17 2 0,1-1-21,-26-1 22,18-1-10,0 2 0,-1 0 0,30 6 0,-28-4-31,-15-3 40,0 1 1,0 0-1,0-1 0,0 2 0,0-1 1,-1 0-1,5 3 0,0 0 3,18 10-104,-25-13 110,0 0-1,1 0 1,-1 0 0,0 0-1,0 0 1,0 0 0,0 0-1,0 0 1,0 1 0,0-1-1,-1 0 1,1 1 0,0-1-1,-1 1 1,2 1 0,-1 2 4,0 0 0,1 0 0,0 0 0,3 6 0,5 14 108,-7-14-76,1 0 0,0 0 1,0 0-1,1 0 1,1-1-1,0 1 0,0-2 1,13 16-1,-14-19 13,1-1-1,-1 1 1,1-1-1,0-1 1,0 1 0,1-1-1,-1 0 1,1-1-1,0 1 1,0-1-1,0-1 1,0 1-1,0-1 1,11 1 0,-1-1 24,-1-1 0,1-1 1,-1 0-1,1-1 1,-1-1-1,0-1 1,0 0-1,22-7 1,-13 0-161,0 0 0,-1-1 1,0-2-1,30-20 1,-42 25-606,-2 0 1,1-1 0,-1 0-1,0 0 1,-1-1 0,9-12 0,-14 16-158,0 0 0,-1 0 0,1 0 0,-1 0 0,0 0 0,-1-1 0,0 1 0,0-1 0,0 0 0,-1 0 0,0 1 0,0-1 0,-1-10 0,-2-17-2347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5:49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76 7968,'-22'-18'2565,"22"18"-2486,0-1-1,0 1 1,0 0 0,0-1-1,1 1 1,-1 0 0,0 0-1,0 0 1,1-1 0,-1 1-1,0 0 1,1 0 0,-1 0 0,0-1-1,1 1 1,-1 0 0,0 0-1,1 0 1,-1 0 0,0 0-1,1 0 1,-1 0 0,0 0-1,1 0 1,-1 0 0,0 0-1,1 0 1,14-2 891,262-20 4141,138-5-4670,-259 25-1052,-120 3-2234,-1 3 0,50 9 0,-52-4 157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00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11 941 3072,'-10'3'8624,"23"-4"-6454,-12 1-2128,5 0 198,0-1-1,0-1 1,0 1 0,0-1-1,0 0 1,0 0-1,0 0 1,-1-1-1,1 0 1,8-6-1,10-13 85,0 0-1,-2-2 0,0 0 0,28-42 0,-12 11 175,45-66 124,12-24-175,75-130 589,-169 274-1026,7-13 238,-1 1-1,-1-2 1,0 1-1,7-26 1,-51 148 248,-32 91 987,69-198-1474,-7 23 196,-6 27 1,13-45-173,0 1 0,0 0 0,1 0 0,-1 0 1,1-1-1,1 1 0,0 0 0,0 0 0,1 6 1,-1-11-15,-1-1 0,0 0 0,1 0 1,-1 0-1,1 0 0,-1 0 1,1 0-1,-1 0 0,1 0 1,0 0-1,-1 0 0,1-1 0,0 1 1,0 0-1,-1 0 0,1-1 1,0 1-1,0 0 0,0-1 1,0 1-1,0-1 0,0 1 0,0-1 1,0 0-1,0 1 0,0-1 1,1 0-1,-1 0 0,0 1 1,2-1-1,2-1 62,-1 1 0,1-1 1,-1 0-1,1-1 0,8-2 1,-8 1-27,38-14 241,80-45 0,-103 49-281,-1-1 0,0 0 0,-1-1 0,-1-2 0,29-33 1,-23 23 24,-2 0 1,-1-2-1,-2 0 1,25-52-1,-20 34 8,14-37-53,-33 79 48,-2 7-32,-1 6-17,-7 68-68,0-14 159,4-24 35,-2 30-23,5 73 0,0-105-116,-1-23 36,0-1 1,1 0 0,1 1 0,4 16 0,1 7 272,-6-28-671,0 0 1,1-1-1,5 15 1,-6-19 134,3 8-2788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01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15 109 4384,'-5'-8'1282,"4"7"-1038,1 1 1,-1-1-1,1 0 0,-1 0 0,1 0 1,0 1-1,-1-1 0,1 0 0,0 0 1,0 0-1,-1 0 0,1 1 0,0-1 1,0 0-1,0 0 0,0-1 0,-3-13 2248,3 14-2348,-1 1 0,1-1 0,0 1 1,0-1-1,-1 1 0,1-1 0,0 0 1,0 1-1,0-1 0,0 1 0,0-1 1,0 1-1,0-1 0,0 0 0,0 1 0,0-1 1,0 1-1,1-2 0,0-15 5013,-1 19-4836,0-6 574,1 3-797,0 0 1,0 1-1,0-1 0,0 0 0,1 1 0,-1-1 0,0 1 0,0-1 0,1 1 0,-1 0 0,0 0 1,1-1-1,1 1 0,34-6 424,-19 4-268,61-10 194,0 4 0,110 3 0,-92 6-207,57 3-237,-119-3 152,-26-2-154,0 1-1,0 1 1,0-1-1,0 1 1,11 4-1,-17-5 745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0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0 355 5888,'0'0'9530,"14"-3"-5093,-10-1-4041,1-1-1,-1 1 1,0-1 0,0 0-1,-1 0 1,1 0-1,2-7 1,16-41 113,-7 13-97,65-122 212,-71 143-481,-8 16-95,0 0 0,0 0 0,0 0 0,1 1 0,-1-1 0,1 0 0,0 1 0,0-1 0,0 1 0,3-4 1,-5 6-47,0 0 0,0 0 0,1 0 0,-1 0 0,0 0 0,0 0 0,0 0 0,0 0 0,1 0 0,-1 0 1,0 0-1,0 0 0,0 0 0,0 0 0,1 0 0,-1 0 0,0 1 0,0-1 0,0 0 0,0 0 0,0 0 1,1 0-1,-1 0 0,0 0 0,0 0 0,0 0 0,0 1 0,0-1 0,0 0 0,0 0 0,0 0 0,0 0 1,1 0-1,-1 1 0,0-1 0,0 0 0,0 0 0,0 0 0,0 1 0,3 8 0,-2-5-2,3 9-39,-1 1 0,-1 0 0,0 0 0,0 26 0,-1-9 117,20 193-9,-19-214-761,0 0 1,6 18-1,-4-18-1015,0 1-1,1-1 0,1-1 1,9 16-1,2-2-1145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02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4320,'4'-1'13410,"4"-1"-7571,38-7-5766,44 5 784,50-4-423,88-16 131,-158 20-309,-53 4-53,-15 0-196,-1 0 1,1 1-1,-1-1 0,1 0 1,-1 0-1,1 0 0,-1 0 0,1-1 1,-1 1-1,0 0 0,1-1 1,-1 1-1,1 0 0,-1-1 1,2-1-1,-3 2-32,0 0-1,0 0 1,0 0 0,0 0-1,0 0 1,0 0 0,0 0-1,0 0 1,0 0 0,0 0 0,0 0-1,0 0 1,0 0 0,0 0-1,0 0 1,0 0 0,0 0-1,0 0 1,-1 0 0,1 0-1,0 0 1,0-1 0,0 1 0,0 0-1,0 0 1,0 0 0,0 0-1,0 0 1,0 0 0,0 0-1,0 0 1,0 0 0,0 0 0,0 0-1,0 0 1,0 0 0,0 0-1,0 0 1,0-1 0,0 1-1,0 0 1,0 0 0,0 0-1,0 0 1,0 0 0,0 0 0,0 0-1,0 0 1,1 0 0,-1 0-1,0 0 1,0 0 0,-1 0-166,1 0 1,0 0 0,0 0 0,0 0 0,-1 0-1,1 0 1,0 0 0,0 0 0,-1 0-1,1 0 1,0 0 0,0 0 0,-4-9-7220,3 2 3434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0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40 3072,'-2'0'216,"1"0"1,0 0-1,0 0 1,-1 1-1,1-1 1,0 0-1,0 1 1,0-1-1,0 0 1,0 1-1,-1 0 1,1-1-1,0 1 1,0 0-1,0-1 1,0 1-1,-1 1 1,-4 3 3528,6-5-3647,0 0-60,0 0-1,0 1 1,0-1 0,-1 0-1,1 0 1,0 0 0,0 0-1,0 0 1,0 0 0,0 0-1,0 0 1,0 0 0,0 0-1,0 0 1,0 0 0,0 0-1,-1 0 1,1 0 0,0 0-1,0 0 1,0 1 0,0-1-1,0 0 1,0 0 0,0 0-1,0 0 1,0 0-1,0 0 1,0 0 0,0 0-1,0 0 1,0 1 0,0-1-1,0 0 1,0 0 0,0 0-1,0 0 1,0 0 0,0 0-1,0 0 1,0 0 0,0 1-1,0-1 1,0 0 0,0 0-1,0 0 1,0 0 0,0 0-1,0 0 1,1 0 0,-1 0-1,0 0 1,0 0-1,0 0 1,0 0 0,2 2 1761,4-8 1672,2 1-2884,0 0-1,0 1 0,1 0 0,0 1 0,0 0 0,0 1 0,0-1 0,12 0 0,13-2 189,3-2-19,40 0 1,18 5-1016,153 15 1,-228-12-4487,-11-1-787,-5 0 2444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06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24 986 2496,'-7'3'756,"-9"6"8429,17-9-8236,4 0-706,-1-1-1,0 0 1,0 0-1,0 0 1,-1 0-1,1 0 1,0-1-1,0 0 1,-1 0-1,7-3 1,35-30 986,-31 24-982,176-160 1366,-147 131-1471,-30 28-108,-1 0 1,0-1 0,-1 0-1,0-1 1,14-25 0,-10 13-95,2-1 84,-2 0-1,15-38 0,46-169 399,-58 159-246,-13 60-172,-4 12-38,0 1 0,0-1 0,0 1 0,-1-1-1,1 1 1,0-5 0,21-37-521,-20 40 538,1-1 0,-1 1 0,1-1-1,1 1 1,-1 0 0,8-7-1,10-14 86,-20 23-51,0 1 0,0-1 0,0 0 0,-1 1 0,1-1 1,-1 0-1,1 0 0,-1 1 0,0-4 0,-1 1 203,-5 11-174,2 1-80,-4 5 28,1 0 0,0 1 1,1 0-1,1 0 0,-5 17 0,-43 249 65,48-254-100,2 1 0,0 38 0,-2 21-183,5-51 114,1-14-5156,-1-16 2760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0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1 500 2720,'1'-3'10837,"2"21"-8272,1 11-2005,0-15-276,-3-8-212,0 0 0,1 0 0,0-1 0,0 1 0,0-1 1,1 1-1,-1-1 0,1 0 0,0 0 0,8 9 0,-9-12-13,1 1-1,-1-1 0,1 0 0,-1 0 0,1 0 1,0 0-1,-1-1 0,1 1 0,0-1 0,0 1 1,0-1-1,0 0 0,1 0 0,-1-1 0,0 1 1,0-1-1,1 1 0,-1-1 0,0 0 0,0 0 1,1 0-1,3-2 0,-2 1-1,1-1 0,-1 0 1,0-1-1,1 1 0,-2-1 0,7-4 1,11-6 48,9-3 72,-1-1 0,50-38 0,-66 44-125,-1-1 0,0 0 1,-1 0-1,-1-2 0,0 1 0,0-2 0,12-23 1,3-15 76,-3-1 1,-2-1 0,23-95-1,-41 138-4,-1 0-1,-1 0 0,1-18 1,0 22 25,-2 8-143,0 0 0,1-1 0,-1 1 0,0-1 0,0 1 0,0-1 0,0 1 0,0 0 0,0-1 0,0 1 0,0-1 0,0 1 0,0-1 0,0 1 0,0-1 0,0 1 0,0 0 0,0-1 0,0 1 0,0-1 0,-1 1 0,1 0 0,0-1 1,0 1-1,0-1 0,-1 1 0,1 0 0,0-1 0,-1 1 0,1-1 0,-1-1 170,-1 0-219,-6 4-6,5 0 70,1 0 0,-1-1 0,1 1 0,0 1 0,-1-1 0,1 0 0,0 0 0,1 1 0,-1-1 0,0 1 0,1 0 0,-3 5 0,-5 12 51,-2 5-49,1 1 0,-8 31 0,-40 223 343,57-272-366,0 0-1,1 0 0,0-1 0,1 1 0,-1 0 1,1 0-1,1 0 0,-1-1 0,1 1 1,1 0-1,0-1 0,3 8 0,-2-10 27,1 0 0,-1 0 0,1-1 0,0 0 0,0 0 0,0 0 0,1 0-1,10 5 1,-4-2 121,7 4 4,34 14-1,-35-18-37,-1 2 1,20 11-1,-28-16-1502,-5 0 507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09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18 162 7552,'-2'-2'636,"-2"-2"1348,4 3-1959,0 1-1,0 0 1,0 0 0,0 0-1,0 0 1,0 0 0,0 0-1,0 0 1,-1 0 0,1 0-1,0 0 1,0 0 0,1 0-1,-1 0 1,0-1 0,0 1-1,0 0 1,0 0 0,0 0-1,0 0 1,0 0 0,0 0-1,0 0 1,0 0 0,0 0-1,0 0 1,0 0 0,0 0-1,0 0 1,0 0 0,0 0-1,0 0 1,3 0 2317,-3 4-33,3 8-1730,0 1 1,-1 0-1,-1 0 1,0 16-1,-5 53 450,1-26-411,1-24-198,-13 200 813,16-200-390,7-90 261,12-64-1022,-13 80-159,-7 38 70,31-161-283,-24 137 274,2 0-1,0 0 1,23-44-1,-26 60 27,4-7 17,1 0 0,0 0 0,16-18 0,-25 35-18,-1 0 1,1 1 0,0-1-1,-1 1 1,1 0 0,0-1 0,0 1-1,0 0 1,0 0 0,0 0-1,0 0 1,0 1 0,1-1-1,-1 1 1,0-1 0,0 1 0,0 0-1,1-1 1,-1 1 0,0 1-1,1-1 1,-1 0 0,0 0-1,0 1 1,0-1 0,5 2 0,1 2 96,1 0 1,-1 0-1,0 0 1,0 1-1,8 7 1,-11-8-7,0 0 1,-1 1-1,0-1 0,0 1 0,-1 0 1,1 0-1,-1 0 0,0 0 1,0 1-1,-1-1 0,1 1 1,-1 0-1,-1-1 0,1 1 1,-1 0-1,0 0 0,0 0 0,-1 0 1,1 0-1,-1 0 0,-1 0 1,1 0-1,-1 1 0,0-2 1,-2 8-1,-1-1 81,-10 28 360,13-38-512,0 1 0,-1-1 0,1 1 0,-1-1 0,1 0 0,-1 0 0,0 1 0,0-1 0,0 0 0,0-1 0,0 1-1,-4 2 1,-1-1-291,-1 0-1,1 0 0,0-1 0,-1 0 0,0-1 0,1 0 0,-1 0 0,0 0 0,1-1 0,-1 0 0,0-1 0,-9-1 0,-38-10-5284,2-4-5119,38 10 6245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47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1140 2976,'-2'0'2051,"9"-2"3420,2-3-5511,14-12 592,-1-2-1,-1 0 0,0-2 0,-2 0 1,24-32-1,-5-3 59,35-70 0,-64 109-560,66-111 583,-73 124-630,1 1 0,0-1 0,0 1 0,6-5 0,-9 7-6,0 1-1,1-1 0,-1 1 1,0 0-1,1-1 1,-1 1-1,1 0 0,-1 0 1,1-1-1,-1 1 1,1 0-1,-1 0 0,1 0 1,-1 0-1,1-1 0,-1 1 1,1 0-1,-1 0 1,1 0-1,-1 0 0,1 0 1,-1 0-1,1 0 1,-1 1-1,1-1 0,-1 0 1,1 0-1,-1 0 1,1 0-1,-1 1 0,1-1 1,-1 0-1,1 0 0,-1 1 1,1-1-1,-1 1 1,0-1-1,1 0 0,-1 1 1,0-1-1,1 0 1,-1 1-1,0-1 0,1 1 1,-1-1-1,0 1 1,0-1-1,0 1 0,0-1 1,1 1-1,-1-1 0,0 2 1,4 12 27,-1 0 0,0 0-1,-1 0 1,-1 0 0,0 0 0,-1 24 0,-17 86 269,7-65-22,-20 76 475,28-126-666,0 7 595,4-13-157,3-11 12,75-173-98,-56 132-390,3 1 1,1 1 0,50-61-1,-75 104-72,2-2-26,-1 0-1,1 1 1,0 0-1,1-1 1,-1 2-1,1-1 1,0 1-1,9-6 1,-14 10 46,-1 0 1,1-1-1,-1 1 1,1 0-1,0 0 1,-1 0-1,1 0 1,0-1-1,-1 1 1,1 0 0,-1 0-1,1 0 1,0 0-1,-1 1 1,1-1-1,0 0 1,-1 0-1,1 0 1,0 0-1,-1 1 1,1-1-1,-1 0 1,1 0-1,-1 1 1,2 0-1,-1 0-4,0 0-1,0 0 1,0 1-1,0-1 1,0 0-1,-1 1 1,1-1-1,0 1 1,-1-1-1,1 3 1,1 2 2,-1 1 1,0-1-1,0 1 0,0 7 1,-3 21 76,-11 64 0,5-53-158,-5 10-38,0 8 173,12-56 12,0 0 0,0 0 0,1 0 0,0 0 0,3 15 0,-2-21-42,-1 0 0,1 0 0,0 0 0,-1 0 0,1 0 0,0 0 0,1 0 0,-1 0 0,0 0 1,0 0-1,1 0 0,-1-1 0,1 1 0,-1-1 0,1 1 0,0-1 0,0 0 0,0 1 0,-1-1 0,1 0 0,0 0 0,0-1 1,1 1-1,-1 0 0,0-1 0,0 1 0,0-1 0,3 1 0,5 0 50,-1-1-1,1 0 1,0-1-1,-1 0 1,12-2 0,-6 1-13,0-1-1,-1 0 1,1-1 0,-1 0 0,0-2-1,24-12 1,-22 8-17,-1-1 0,0 0 0,-1-1-1,0-1 1,-1 0 0,0-1 0,-1-1 0,-1 0 0,0 0 0,9-19-1,-8 11 20,-1-1-1,-2 0 1,0 0 0,-2-1-1,0 0 1,5-46-1,-9 20-128,-3 48 58,0 0-1,0 0 0,0 0 0,-1 0 1,1 0-1,-1 0 0,0 0 1,0 0-1,0 0 0,0 1 0,0-1 1,-1 0-1,-1-3 0,2 5 7,0 1 0,0-1 1,0 0-1,0 0 0,0 1 0,0-1 1,0 1-1,-1-1 0,1 1 0,0-1 0,0 1 1,0 0-1,0 0 0,-1-1 0,1 1 0,0 0 1,0 0-1,0 0 0,-1 0 0,1 1 0,0-1 1,0 0-1,0 0 0,-1 1 0,1-1 1,0 1-1,0-1 0,0 1 0,0-1 0,-1 2 1,-3 0-34,1 1 1,1 0 0,-1 0-1,0 0 1,1 0-1,-5 5 1,-2 5-3,1 1 1,0 0-1,1 1 1,1 0-1,0 0 1,-8 25-1,8-17 47,1 1 1,1 1-1,-3 43 0,8-55 22,0 0-1,0 0 1,2 0-1,-1 0 1,2 0-1,6 24 0,-7-33 3,-1 0 1,1 1-1,0-1 0,0 0 0,0 0 0,1 0 0,-1 0 0,1-1 0,0 1 0,0-1 1,0 1-1,0-1 0,1 0 0,-1 0 0,1-1 0,0 1 0,0-1 0,0 0 1,0 0-1,0 0 0,1 0 0,-1-1 0,5 2 0,-5-3 8,0 0 0,0 0 0,0 0 0,0-1 0,0 1 0,0-1 0,0 0 0,-1 0 0,1 0 0,0-1 0,-1 1 0,1-1 0,6-4 0,2-2 26,-1 0-1,19-17 1,15-21 65,51-70 0,-41 47 31,61-75-301,-110 137-80,-5 10 107,-8 17 37,2-6 20,-23 65-201,-14 46 174,33-92 95,1-2 7,1 1 0,-4 34-1,11-63 16,0-1 0,0 1-1,0 0 1,0-1-1,1 1 1,-1-1 0,1 1-1,-1-1 1,1 0 0,0 1-1,0-1 1,0 0-1,0 1 1,2 2 0,-2-4 0,0 0 1,0 0 0,0 0 0,0 0-1,1 0 1,-1 0 0,0 0-1,0-1 1,1 1 0,-1 0 0,1-1-1,-1 1 1,0-1 0,1 1 0,-1-1-1,1 0 1,-1 0 0,1 0-1,-1 0 1,1 0 0,-1 0 0,1 0-1,2-1 1,5-1 36,0 0-1,0-1 1,-1 0-1,0 0 1,1-1-1,-1 0 1,0-1-1,-1 0 1,11-8-1,-1-2-12,0 0 1,22-27-1,-11 6-34,37-62 0,-46 68 24,26-49-482,-50 112-133,-12 40 500,-9 77 0,25-140 52,0-1 43,0 1-1,0-1 0,1 0 1,1 12-1,0-19 5,-1 0 0,0 1-1,1-1 1,-1 0 0,1 1 0,-1-1-1,1 0 1,0 0 0,0 0 0,0 1-1,1-1 1,-1 0 0,0-1-1,1 1 1,-1 0 0,1 0 0,0-1-1,-1 1 1,1 0 0,0-1 0,3 2-1,-3-2-7,0-1 0,-1 1-1,1-1 1,-1 1 0,1-1-1,0 0 1,-1 0-1,1 0 1,0 0 0,-1 0-1,1 0 1,-1 0 0,1-1-1,0 1 1,-1-1-1,1 1 1,-1-1 0,1 1-1,-1-1 1,1 0 0,-1 0-1,1 0 1,1-1-1,2-3 20,0 1-1,0-1 1,-1 0-1,5-7 1,-8 11-25,16-25 38,-1-1 0,-1 0 0,20-51 0,-15 33 27,53-101 228,-34 70-183,71-171-17,-103 230-103,34-87-393,31-120-1,-71 218 96,-3 13 116,-4 14 78,-54 162-288,27-92 499,-29 139 0,33-33-366,26-157 277,1 1 1,8 78-1,-5-114 11,0-1 0,0 1 0,0 0 0,0 0 0,1 0 0,0-1 0,0 1 1,3 6-1,-3-9-14,-1-1 0,0 1 0,1-1 0,-1 1 1,1-1-1,0 1 0,-1-1 0,1 0 1,0 0-1,0 1 0,0-1 0,-1-1 0,1 1 1,0 0-1,0 0 0,1-1 0,-1 1 0,0-1 1,0 0-1,0 1 0,3-1 0,4-1 23,-1 0 0,0 0 1,0-1-1,0 0 0,0 0 0,0-1 0,0 0 0,0 0 0,-1 0 0,0-1 0,12-8 0,-2-1-9,0-1-1,-1 0 1,21-24-1,55-83 79,-1 1-308,-88 118 186,0-1 1,0 1-1,0-1 0,0 1 0,0 0 1,1 0-1,-1 1 0,1-1 1,-1 1-1,1-1 0,-1 1 1,1 0-1,0 1 0,5-1 0,-3 0 54,0-1-1,0 1 1,0-1-1,9-4 1,-10 4-14,0-1-1,0 1 1,1 0-1,7-2 1,-12 4-38,-1 0 1,1 0-1,0 0 0,0-1 0,-1 1 1,1 0-1,0 0 0,0 0 0,-1 0 1,1 0-1,0 0 0,0 1 0,0-1 1,-1 0-1,1 0 0,0 0 0,-1 1 1,1-1-1,0 0 0,0 1 0,-1-1 1,1 1-1,-1-1 0,1 1 0,0-1 1,-1 1-1,1-1 0,-1 1 0,1-1 1,-1 1-1,1 0 0,-1-1 0,0 1 1,1 0-1,-1 0 0,0-1 0,0 1 1,1 0-1,-1 1 0,1 9-15,-1 1 0,0-1 0,-1 1 0,0-1 0,-1 1 0,-5 17 1,1 0-42,-1 11 80,-13 73-14,17-88 0,2-1 1,1 41-1,0-60 19,1 0-1,-1 0 1,1 0 0,1 0 0,1 6 0,-2-10-2,-1 0 1,0 0 0,1 0 0,0 0-1,-1 0 1,1 0 0,0 0 0,-1 0-1,1 0 1,0 0 0,0 0 0,0 0-1,0-1 1,0 1 0,0 0 0,0-1-1,0 1 1,0-1 0,0 1 0,0-1-1,0 1 1,0-1 0,0 0 0,0 0-1,1 1 1,-1-1 0,0 0 0,0 0-1,2 0 1,5-2 13,-1 1 0,1-1-1,-1-1 1,1 1 0,-1-1 0,12-6 0,42-30 190,-35 19-105,-1-1-1,33-35 0,41-57 51,-80 90-146,44-60-362,-67 98-200,-9 17 282,10-24 263,-4 10-23,1-1-1,1 1 1,1 0 0,0 0-1,1 0 1,0 26 0,3-37 45,0 1 1,0-1 0,1 0-1,0 0 1,0 0-1,1 1 1,0-1 0,0-1-1,1 1 1,0 0-1,0-1 1,1 1-1,-1-1 1,1 0 0,1 0-1,-1 0 1,1-1-1,11 10 1,-15-13 1,1 0 1,0-1-1,0 1 0,0-1 0,0 0 1,0 1-1,1-1 0,-1 0 0,0 0 1,1-1-1,-1 1 0,0 0 1,1-1-1,-1 1 0,1-1 0,-1 0 1,1 0-1,-1 0 0,1 0 0,-1 0 1,3-1-1,0-2 24,0 0 0,0 0 0,-1 0 0,1-1 0,-1 1 0,0-1 0,0 0 0,0 0 0,-1-1 0,1 1 0,-1-1 0,0 1 0,0-1 0,-1 0 1,1 0-1,1-8 0,2-3-22,-2 0 1,0-1 0,0 1-1,0-19 1,-2 15 0,-1 0 0,-2-33 0,0 46-29,0 0 1,0 0-1,-1 0 0,1 1 0,-1-1 1,-1 0-1,0 1 0,1-1 0,-2 1 1,-5-9-1,7 13-15,0 0 0,0 0 1,0 0-1,-1 0 0,1 0 0,-1 0 0,1 1 1,-1-1-1,0 1 0,1-1 0,-1 1 0,0 0 1,0 0-1,0 1 0,0-1 0,-3 0 0,1 1 3,0-1 0,1 1 0,-1 0 0,0 1 0,1-1 0,-1 1 0,1 0 0,-1 0 0,-5 2 0,63-5-23,-30 0 15,4-1-33,0 1-1,0 1 1,29 3-1,-49-1 37,-1 0 1,1 0-1,0 0 0,-1 1 0,1 0 0,-1 0 0,0 1 0,0 0 0,0 0 0,0 0 0,0 1 0,0 0 0,-1 0 0,0 0 0,0 1 0,0 0 0,7 8 0,-8-5 30,1-1-1,-1 1 0,0 0 0,-1 0 0,0 0 1,0 1-1,0-1 0,1 18 0,-1 1-23,-2 42 0,-1-44 93,3-11 191,-3-14-259,0 0 0,0 1-1,1-1 1,-1 0 0,0 0 0,0 0-1,0 1 1,1-1 0,-1 0-1,0 0 1,0 0 0,1 0 0,-1 0-1,0 1 1,0-1 0,1 0 0,-1 0-1,0 0 1,1 0 0,-1 0 0,0 0-1,0 0 1,1 0 0,-1 0 0,0 0-1,1 0 1,-1 0 0,3-1 39,-1 0 0,1-1 0,-1 1 0,1-1 0,-1 1 0,0-1 0,3-1 1,5-5-79,9-8 49,1 0 0,-2-2 0,30-35 0,-24 26 55,11-13-23,90-92-288,-122 130 227,-1 0-1,0 0 1,0 1-1,1-1 0,-1 0 1,1 1-1,-1-1 1,1 1-1,0 0 1,4-1-1,-6 2 6,-1 0 0,1-1 0,0 1 0,-1 1-1,1-1 1,0 0 0,-1 0 0,1 0 0,-1 0 0,1 0 0,-1 0 0,1 1-1,0-1 1,-1 0 0,1 0 0,-1 1 0,1-1 0,-1 1 0,1-1 0,0 1 0,0 0-5,-1 0 0,1 1-1,0-1 1,0 0 0,-1 0 0,1 1 0,-1-1 0,1 1 0,-1-1 0,0 1 0,1 1 0,2 29 21,-1 55 0,-2-65 52,0 1 0,1 0 0,1-1 0,1 1 0,8 30 0,-10-48-8,1 0-1,0 0 0,0 0 0,0-1 0,0 1 1,1-1-1,-1 1 0,1-1 0,7 7 1,-9-10-34,1 1 1,-1-1-1,0-1 1,1 1-1,0 0 1,-1 0 0,1-1-1,-1 1 1,1 0-1,0-1 1,-1 0-1,1 1 1,2-1 0,-1 0 2,0 0 1,0 0-1,0-1 1,0 1-1,1-1 1,-1 0-1,0 0 1,0 0-1,3-1 1,7-6-49,-1 1 1,1-2 0,19-17-1,-25 20-559,0 0 0,-1 0 0,0-1 0,0 0 0,-1 0 0,0 0 0,0-1 0,-1 0 0,0 0 0,0 0 0,-1 0 0,0 0 0,-1-1 0,1 0 0,-2 1 0,1-1 0,-1 0 0,0-14 0,-3-15-4950,2 8 1766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12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6 2720,'0'0'99,"0"0"0,0-1 0,0 1 0,0 0 0,0 0 1,0 0-1,0 0 0,0 0 0,0 0 0,0-1 0,0 1 0,0 0 0,0 0 0,0 0 1,-1-3 2080,1 3-2081,0 0 0,-1 0 0,1 0 0,0 0 1,0 0-1,0 0 0,0 0 0,0 0 0,0 0 0,-1 0 0,1 0 0,-5 6 2342,-2 7 1648,-9-7-1449,-35-9-279,31 1-1792,-33 1 0,-19 2 305,-12 1-567,72-1-333,1 1 0,-1 0-1,0 0 1,-21 9 0,28-9 22,1 1-1,-1 0 0,0 0 0,1 0 0,0 0 0,0 1 0,0-1 1,0 1-1,0 0 0,1 0 0,0 1 0,0-1 0,0 1 1,0-1-1,1 1 0,-1 0 0,-1 8 0,-2 6-25,1 0-1,1 1 0,-2 23 1,4-33 58,-1 31 137,1 0 1,2 0-1,9 71 0,0 207 626,-10-215-499,1-35-16,1 36-49,-16 131 1,0-52 329,12-138-357,3 39 83,-3-70-77,3-15-203,0 0 1,-1 0-1,1 0 0,0 1 1,0-1-1,0 0 0,0 0 1,0 0-1,0 0 0,0 0 1,0 0-1,0 0 0,0 1 1,-1-1-1,1 0 0,0 0 1,0 0-1,0 0 0,0 0 1,0 0-1,0 1 0,0-1 1,0 0-1,0 0 0,0 0 1,0 0-1,0 0 0,0 1 1,0-1-1,0 0 1,0 0-1,1 0 0,-1 0 1,0 0-1,0 0 0,0 1 1,0-1-1,0 0 0,0 0 1,0 0-1,0 0 0,1 0 147,-9 4-1,7-2-170,0 1-16,0-1 1,0 1-1,0-1 0,0 1 1,0-1-1,-3 5 1,1-2-13,0-1 0,0 1 0,1 0 1,0 0-1,0 0 0,0 0 0,1 0 0,-1 0 1,1 1-1,0-1 0,1 1 0,-1-1 1,2 9-1,-1-13 53,0 0 1,0-1-1,1 1 1,-1 0-1,0 0 1,1 0-1,-1-1 1,1 1-1,-1 0 0,1 0 1,-1-1-1,1 1 1,0 0-1,-1-1 1,1 1-1,0-1 1,-1 1-1,1-1 1,0 1-1,0-1 0,-1 0 1,1 1-1,0-1 1,0 0-1,0 0 1,1 1-1,22 4 41,140-1 357,-24-1-414,-110-2-16,-20-1 46,0 1 0,-1-1 0,1 2 0,0-1 0,15 6 0,-25-7-36,1 0 0,-1 0 1,1 0-1,-1 0 1,1 0-1,-1 0 0,0 1 1,1-1-1,-1 0 1,1 0-1,-1 0 1,0 1-1,1-1 0,-1 0 1,0 0-1,1 1 1,-1-1-1,0 0 0,0 1 1,1-1-1,-1 0 1,0 1-1,0-1 1,0 1-1,1-1 0,-1 0 1,0 1-1,0-1 1,0 1-1,0-1 0,0 1 1,0-1-1,0 0 1,0 1-1,0-1 0,0 1 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15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19 5472,'-3'-14'5826,"3"14"-5752,0 0 1,0 0-1,0 0 1,0-1 0,0 1-1,0 0 1,0 0 0,-1 0-1,1 0 1,0-1-1,0 1 1,0 0 0,0 0-1,0 0 1,0 0 0,0-1-1,-1 1 1,1 0-1,0 0 1,0 0 0,0 0-1,0 0 1,0-1 0,-1 1-1,1 0 1,0 0 0,0 0-1,0 0 1,-1 0-1,1 0 1,0 0 0,0 0-1,0 0 1,-1 0 0,1 0-1,0 0 1,0 0-1,0 0 1,-1 0 0,1 0-1,0 0 1,0 0 0,0 0-1,0 0 1,-1 0-1,1 0 1,0 0 0,0 1-1,0-1 1,-1 0 0,1 0-1,-4 2 1573,4-3-892,1 1-363,-1 5 163,-5 32 811,0-1-993,-29 237 1440,29-247-1507,-1 0 0,-19 50 0,21-69-212,1 1 1,-1-1-1,0 0 0,-1-1 1,0 1-1,0-1 1,0 0-1,-1 0 1,0-1-1,-10 9 1,11-11-48,0 0 1,0 0-1,0 0 0,0-1 1,-1 1-1,1-1 0,0-1 1,-1 1-1,0-1 1,1 0-1,-1 0 0,0 0 1,1-1-1,-1 0 1,-8-1-1,-7-2-93,-37-10 0,50 10-19,-1 0 1,0-1-1,1 0 1,0 0-1,0-1 0,-12-9 1,14 9-2,-4-2-27,0-1 1,1 0-1,0-1 0,0 0 1,1 0-1,-13-20 0,14 14 37,0-1-1,0 0 1,2 0-1,0 0 1,1-1-1,1 1 1,0-1-1,1 0 0,1-29 1,2 33 47,0 1 0,0-1 0,1 1-1,1-1 1,0 1 0,1 0 0,0 0 0,1 0 0,0 1 0,1-1-1,1 1 1,-1 1 0,10-12 0,-11 16 26,1 1 0,0-1 0,0 1-1,0 1 1,0-1 0,1 1 0,-1 0 0,1 0 0,1 1 0,-1 0-1,0 0 1,1 1 0,-1 0 0,9-1 0,6-1 54,0 2 1,1 0-1,35 3 1,150 15 520,-204-15-566,261 19 1164,-243-14-1184,-19-5-107,1 0-1,-1 0 1,1 0-1,-1-1 0,6 1 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16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3648,'0'0'7877,"2"-5"-6085,8-1-413,1 0 0,17-7 1,-23 12-1157,0-1 0,0 1 0,0 0 0,1 0 0,-1 0 0,0 1 0,1 0 0,-1 0 0,6 1 0,-5 0-59,0 0 1,0 0-1,0 1 0,0 0 1,0 0-1,0 0 0,0 1 1,-1 0-1,1 0 1,-1 0-1,0 1 0,8 6 1,-7-4-6,-1 0 0,0 0 0,0 0 0,-1 1 0,0-1 0,0 1 0,0 0 0,-1 0 1,4 13-1,28 127 194,-20-75-296,-14-67-320,0-1-1,1 0 0,-1 1 1,3 5-1,-3-10 125,-1 1 1,0 0-1,1 0 0,-1-1 1,1 1-1,-1-1 1,1 1-1,-1 0 0,1-1 1,-1 1-1,1-1 0,-1 1 1,1-1-1,0 1 0,-1-1 1,1 0-1,0 1 1,-1-1-1,1 0 0,0 0 1,-1 1-1,1-1 0,0 0 1,0 0-1,-1 0 0,1 0 1,0 0-1,0 0 1,0 0-1,-1 0 0,1 0 1,0 0-1,0 0 0,0-1 1,3-1-579,-1-1 0,1 1-1,-1-1 1,0 0 0,0 0 0,0 0 0,-1 0 0,1-1 0,-1 1-1,1-1 1,2-5 0,-2 3-405,14-18-1715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16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677 1 7808,'-17'11'5908,"-1"7"-3585,13-13-1882,-1 1 0,0-1-1,-8 6 1,-1-2 247,0-1-1,-32 12 1,-6 2 268,-99 59 1109,120-61-1939,1 2 0,-45 40-1,32-20-741,-53 67 0,71-75-3041,3 2-3293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1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60 5216,'5'-12'7157,"-5"20"-4976,-3 167 2543,-13 89-2493,16-195-1860,1-31 15,-4-17-12,3-20-326,0-1 0,0 0 0,0 0 0,0 1 0,0-1 1,0 0-1,0 0 0,-1 1 0,1-1 0,0 0 0,0 1 0,0-1 0,0 0 1,0 0-1,0 0 0,0 1 0,-1-1 0,1 0 0,0 0 0,0 1 0,0-1 1,0 0-1,-1 0 0,1 0 0,0 0 0,0 1 0,0-1 0,-1 0 0,1 0 1,0 0-1,0 0 0,-1 0 0,1 0 0,0 0 0,0 0 0,-1 0 0,1 1 1,0-45-71,4-129-47,-2 138-17,12-69 1,-2 33-16,-9 48 108,9-58-134,-10 74 150,0 0 0,1 0 1,-1-1-1,1 1 1,1 1-1,-1-1 1,1 0-1,6-6 1,-5 6-57,-3 4 32,0 0 1,0 1 0,0-1 0,1 1 0,-1 0 0,4-3-1,-5 4 6,0 1 0,0-1 0,0 1 0,0 0 0,0-1 0,0 1 0,0 0 0,0 0 0,0-1 0,0 1 0,0 0 0,0 0 0,0 0 0,0 0 0,1 0 0,-1 1 0,0-1 0,0 0 0,0 0 0,0 1 0,0-1 0,0 1 0,0-1 0,1 1 0,3 3-21,1 0 0,-1 0 0,0 0 0,0 0 0,0 1 0,-1 0 0,0 0 0,0 0-1,0 1 1,0-1 0,3 9 0,-2-4 104,-1 0 0,0 1 0,0-1-1,-1 1 1,0 0 0,1 12 0,-3-16 15,-1-1 1,1 1-1,-1-1 1,0 0 0,-1 1-1,0-1 1,0 1 0,0-1-1,0 0 1,-1 0-1,0 0 1,-1 0 0,-3 7-1,2-7-28,0-2-1,0 1 1,0 0-1,-1-1 1,0 1 0,1-1-1,-2-1 1,1 1-1,0-1 1,-1 0-1,0 0 1,1 0 0,-7 1-1,7-3-495,0 1-1,0-1 0,0-1 1,0 1-1,0-1 0,0 0 1,0 0-1,0 0 0,0-1 1,0 1-1,-8-3 0,3 0-2154,3 6 800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1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61 2912,'-9'-6'13417,"8"6"-13005,-9 1 126,-6 2 846,15-2-1328,0-1 1,0 1-1,0-1 1,0 1 0,0-1-1,-1 0 1,1 1 0,0-1-1,0 0 1,0 0-1,-1 0 1,1 0 0,0 0-1,0 0 1,0 0 0,-1-1-1,1 1 1,0 0-1,0-1 1,0 1 0,0-1-1,0 1 1,-1-1 0,1 1-1,0-1 1,-1-1-1,2 0-85,1 0-1,-1 0 0,0 0 0,0 0 0,1-1 0,0 1 0,-1 0 1,1 0-1,1-2 0,-2 4 30,3-5 120,-1 0 0,1 1 0,1-1 0,-1 1 0,6-6 0,-9 14 107,-1 0 1,1 0-1,-1 0 1,0-1-1,0 1 1,-1 0 0,1-1-1,-4 7 1,4-9-138,0 0-82,1-1 0,0 1 0,0-1 0,-1 1 0,1-1 0,0 1 0,0-1 0,-1 1 0,1-1 0,-1 0 0,1 1 1,0-1-1,-1 0 0,1 1 0,-1-1 0,1 0 0,-1 1 0,1-1 0,-1 0 0,1 0 0,-1 0 0,1 0 1,-1 1-1,1-1 0,-1 0 0,1 0 0,-1 0 0,1 0 0,-1 0 0,1 0 0,-1 0 0,1 0 0,-1 0 0,1-1 1,-1 1-1,1 0 0,-1 0 0,0-1 0,-3-12-308,4 12 269,0 1-1,-1-1 1,1 0 0,0 1-1,-1-1 1,1 0-1,0 0 1,-1 1-1,1-1 1,-1 1-1,1-1 1,-1 0-1,1 1 1,-1-1-1,0 1 1,1-1-1,-1 1 1,0-1-1,1 1 1,-1 0-1,-1-1 1,3 2-197,-5 1 351,-1 1-148,7-2-789,-1-1 792,1 1 0,-1-1 0,0 0 0,0 1 0,0-1 0,0 1 0,0 0 0,0-1 0,0 1 0,0 0 0,0 0 0,0-1 0,0 1 0,0 0 0,0 0 0,-1 0 0,2 2 0,7 7 311,-3-4-110,-1 0-1,1 0 0,-1 1 0,-1-1 0,1 1 1,-1 0-1,0 1 0,-1-1 0,0 1 1,0 0-1,2 8 0,-4-9-45,0 0 1,0 0-1,-1 0 0,0 0 1,0 0-1,0 0 1,-1 0-1,-2 10 0,-18 57 539,12-52-485,-1 0-1,-16 27 1,18-34-160,6-10-204,-1-1 0,1 1 0,-1-1 0,0 0 0,-1 1 1,1-1-1,-1-1 0,1 1 0,-1 0 0,0-1 1,-1 0-1,-5 4 0,-16 2-2212,6 0 751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20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537 260 2976,'0'-61'8880,"4"45"-6143,-2 10-677,-4 12 134,-19 94-428,5-20-1132,8-50-218,-1-1 0,-2 0 0,-23 47 0,28-65-276,0 0-1,-1 0 1,0-1-1,-1 0 1,0-1-1,0 0 1,-1 0-1,-1-1 1,1 0-1,-1 0 1,0-1-1,-20 10 1,25-15-94,1 0 0,-1-1-1,0 1 1,0-1 0,0 0 0,0-1 0,0 1 0,0-1 0,0 0 0,0 0 0,0-1 0,0 0 0,0 0 0,0 0 0,0 0 0,0-1 0,0 1 0,-7-5 0,-2-1-119,1-1-1,0 0 1,1-1 0,-19-17-1,20 16 46,1 0-1,1-1 1,0 0-1,0 0 1,1-1-1,0 0 1,1-1-1,1 0 1,0 0-1,0 0 1,-3-16-1,-1-12-125,3 0-1,-5-61 0,10 82 151,1 10-54,1 0 1,0 1 0,1-1 0,-1 0 0,2 0 0,-1 1 0,2-1-1,4-14 1,-5 19 41,0 0 0,1 0 0,-1 0 0,1 1-1,0-1 1,0 1 0,1-1 0,-1 1 0,1 0 0,0 1-1,0-1 1,0 1 0,1-1 0,-1 1 0,1 0 0,0 1-1,5-3 1,13-3 115,-1 1 0,1 1-1,43-6 1,71 2 230,-104 8-253,24 2 302,76 9-1,-48-2 191,-49-4-561,-21-1-9,1-1 0,-1-1 1,29-2-1,-13-1-40,-23 3-708,0-1 1,0 0-1,0 0 0,0-1 0,0 0 0,10-5 0,-2-2-2396,1 5 1013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2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 4736,'-5'-3'15551,"4"8"-15395,1 0 0,-1 0 0,0 0-1,-1 0 1,-3 7 0,-2 10 264,-7 88 189,9-61-589,5-44 7,-1 0 0,1 0-1,0 0 1,0-1 0,1 1-1,-1 0 1,4 9 0,-3-10 77,2 1 168,3-11-23,-2 1-165,6-7 34,-2 0 0,0 0 0,13-27 0,1-2 71,39-60-34,-44 73-64,-19 81 95,-4 18 222,-30 137 0,25-159 35,-28 70 0,36-114-363,0 0 0,0 0 1,0 0-1,0 0 1,-1 0-1,1-1 1,-10 9-1,12-12-86,-1 1-1,0 0 1,1-1-1,-1 0 1,0 1-1,0-1 1,0 0 0,0 0-1,0 0 1,0 0-1,-1-1 1,1 1 0,0 0-1,0-1 1,-1 0-1,1 1 1,0-1 0,0 0-1,-1 0 1,1 0-1,0-1 1,-3 0 0,1 0-78,0-1 1,1 0-1,-1 0 1,1 0 0,-1-1-1,1 1 1,0-1 0,0 0-1,0 0 1,1 0 0,-1 0-1,1 0 1,-1 0 0,-2-6-1,4 7 62,1 0-1,-1 1 1,0-1-1,0 0 1,1 0-1,-1 0 1,1 0-1,0 0 1,-1 1-1,1-1 0,0 0 1,0 0-1,0 0 1,1 0-1,-1 0 1,0 0-1,1 0 1,-1 0-1,1 1 1,-1-1-1,1 0 1,0 0-1,0 1 1,0-1-1,0 0 1,0 1-1,0-1 1,1 1-1,-1-1 1,0 1-1,1 0 1,-1-1-1,3 0 1,1-2 63,1 1 1,0 0 0,0 0 0,0 0-1,0 0 1,0 1 0,1 0 0,6-1 0,3 1-111,-1 1 1,23-1-1,-30 3-55,-5-1-566,1 0 0,-1 0 0,0 0 0,0 0 0,0 0 0,0-1 0,0 1 0,0-1 0,1 0 0,-1 0 0,-1 0 0,1 0 0,0-1 0,5-2 0,13-16-4558,1 0 1707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2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 7136,'-4'-14'2449,"3"8"-263,2 11 683,4 17-1999,-2 0 1,-1 0 0,0 0 0,-2 24 0,0-40-746,-4 161 1982,2-127-1533,-1-1 0,-13 58 1,9-71 1419,5-38-1690,2 10-316,-1-1 0,1 0 0,0 1 0,0-1-1,0 0 1,0-4 0,4-74 188,9-12-368,7-39-11,-16 110 183,1 0 0,1 1-1,1 0 1,15-33 0,-21 52 23,0 0 0,0 0 0,0 0 0,0 0 0,1 0 0,-1 1 0,1-1 0,-1 0 0,1 1 0,0 0 0,-1-1 0,1 1 0,2-2 0,-3 3-4,0 0-1,0 0 0,0-1 1,0 1-1,0 0 0,0 0 1,0 0-1,0 0 0,0 1 1,0-1-1,0 0 0,0 0 1,0 1-1,0-1 0,0 0 1,0 1-1,0-1 1,0 1-1,0-1 0,0 1 1,-1-1-1,1 1 0,0 0 1,0 0-1,-1-1 0,1 1 1,0 0-1,-1 0 0,1 0 1,-1-1-1,1 3 0,7 10 130,-1 1-1,0 1 1,-1-1-1,-1 1 1,0 0-1,-1 0 1,0 0-1,-2 1 1,0-1-1,1 24 1,-4-33 12,1 1 1,-1-1-1,0 1 0,0 0 1,-1-1-1,-4 12 0,5-16-79,0 1-1,0 0 1,-1-1-1,1 1 1,-1-1-1,1 1 1,-1-1-1,0 0 1,0 1-1,0-1 1,0 0-1,-1-1 1,1 1-1,0 0 1,-1-1-1,-4 3 0,4-3-128,0 0 0,0-1-1,0 1 1,1-1-1,-1 0 1,0 0-1,0 0 1,0 0-1,0 0 1,0-1-1,0 1 1,0-1-1,0 0 1,-4-2 0,-3-1-2030,1-1-1,-16-10 1,14 7-1988,5 7 1841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24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53 5472,'-7'-10'10421,"7"10"-10346,-3 3 430,0 1 1,1-1 0,-1 1-1,-1-1 1,1 0 0,0-1-1,-1 1 1,0 0 0,-6 3-1,9-5-453,-1 0 0,0-1 0,1 1 0,-1 0 0,0-1-1,1 1 1,-1-1 0,0 1 0,0-1 0,0 0 0,1 1-1,-1-1 1,0 0 0,0 0 0,0-1 0,1 1-1,-1 0 1,0-1 0,0 1 0,1-1 0,-1 1 0,0-1-1,1 0 1,-1 0 0,0 0 0,1 1 0,-1-2-1,0 0 1,1 1-61,1 1 0,0-1-1,-1 0 1,1 0 0,0 0 0,0 0-1,-1 0 1,1 0 0,0 0-1,0 1 1,0-1 0,0 0 0,0 0-1,1 0 1,-1 0 0,0 0-1,0 0 1,1-1 0,-1 1-17,3-8-74,-1-1 1,8-14-1,-7 16 47,-2 5 365,-3 7-87,2-3-199,0-1 0,0 1 0,-1 0 1,1-1-1,-1 1 0,1-1 0,0 1 1,-1-1-1,1 1 0,-1-1 0,1 0 0,-1 1 1,1-1-1,-1 0 0,0 1 0,1-1 0,-1 0 1,1 1-1,-2-1 0,-9-7-282,6 14 5,-19-2 310,28-4 37,0 0-1,0 0 1,0 0-1,0 0 1,-1 1 0,1-1-1,0 1 1,-1 0-1,1 0 1,-1 1-1,0-1 1,6 6 0,-4-2 36,0 0 0,-1 1 0,0-1 0,0 1 0,0 0 0,-1 1 0,0-1 0,-1 0 0,0 1 0,0-1 1,0 1-1,-1 0 0,0 0 0,0-1 0,-1 1 0,0 0 0,-3 13 0,1-3-7,-1-1 0,-1 0 0,-1 0 1,0 0-1,-2 0 0,-14 27 0,13-29-343,-1 0-1,-1-2 1,0 1 0,-1-1 0,0 0-1,-1-1 1,-22 16 0,20-17-1238,-2-1 1,1 0 0,-31 12-1,17-9-683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48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23 134 4736,'0'0'73,"-1"0"0,1 0 1,-1 0-1,1 0 0,0 0 1,-1-1-1,1 1 0,0 0 0,-1 0 1,1 0-1,-1-1 0,-7-8 8424,1 17-7729,4-2-211,3-6-546,0 0-1,1 0 1,-1 0-1,0 0 1,0 0-1,0 0 1,0 0-1,0 0 1,0 0 0,0 0-1,0 0 1,0 0-1,0 0 1,0 0-1,0 0 1,0 0-1,0 0 1,0 0-1,0 0 1,0 0 0,0 0-1,1 0 1,-1 0-1,0 0 1,0 0-1,0 0 1,0 0-1,0 0 1,0 0-1,0 1 1,0-1-1,0 0 1,0 0 0,0 0-1,0 0 1,0 0-1,0 0 1,0 0-1,0 0 1,0 0-1,0 0 1,0 0-1,0 0 1,0 0-1,0 0 1,0 0 0,0 0-1,0 0 1,0 0-1,0 1 1,0-1-1,0 0 1,0 0-1,0 0 1,0 0-1,0 0 1,0 0 0,0 0-1,-1 0 1,1 0-1,0 0 1,0 0-1,0 0 1,0 0-1,0 0 1,9 4 264,-3-1-177,3-1 23,0-1 0,0 0 0,1-1 0,-1 0 0,0 0 0,0-1 0,11-2-1,3 0 76,805-96 1660,-778 91-1892,243-28 621,-271 37-1959,-22-1 1247,1 0 0,-1 0 0,1 0 1,-1 0-1,1 0 0,-1 0 0,1 1 0,-1-1 0,1 0 1,-1 0-1,1 0 0,-1 0 0,1 1 0,-1-1 0,0 0 1,1 0-1,-1 1 0,1-1 0,-1 0 0,0 1 1,1-1-1,-1 1 0,0-1 0,1 0 0,-1 1 0,0-1 1,0 1-1,0-1 0,1 1 0,-1-1 0,0 1 0,0-1 1,0 1-1,0 0 0,-9 11-4321,-4 3 1451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26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73 4224,'0'-1'236,"0"1"0,0-1 0,0 0 0,0 0 0,0 1 0,0-1 0,1 0 1,-1 0-1,0 1 0,0-1 0,1 0 0,-1 1 0,1-1 0,-1 0 0,0 1 0,1-1 0,-1 0 0,1 1 0,-1-1 0,1 1 1,0-1-1,-1 1 0,1-1 0,0 1 0,-1 0 0,1-1 0,0 1 0,-1 0 0,1-1 0,0 1 0,0 0 0,-1 0 0,1 0 1,0 0-1,1-1 0,-1 1 143,1 0-1,-1-1 1,1 1 0,-1-1 0,1 1 0,-1-1 0,1 0 0,-1 0-1,1 0 1,1-1 0,-4 8 3162,-11 30-2239,-25 68-272,23-59-807,-2-1-1,-2-1 0,-24 42 1,27-62-10,-1 0 1,-28 30 0,32-39-47,-1-1 0,-1-1 0,0 0 1,-29 18-1,24-17 46,-15 8 128,31-19-316,1-1 0,-1 0 0,0 0-1,1 0 1,-1 0 0,0-1 0,0 1 0,1-1 0,-1 0 0,0 0 0,-3 0 0,1-1-56,0 0 0,1 0 0,-1 0 0,1-1 0,-1 0 0,1 0 0,0 0-1,0 0 1,0-1 0,0 0 0,0 1 0,1-2 0,-1 1 0,1 0 0,0-1 0,0 1 0,0-1-1,0 0 1,1 0 0,-1 0 0,-1-5 0,-5-11-85,1 0-1,1-1 1,-6-30 0,6 23 113,-4-20-191,2-1 1,-5-78-1,14 118 171,-1-7-123,0-1 1,2 0 0,-1 1 0,6-27 0,-5 39 170,0 0 0,0 0 1,1 0-1,-1 1 0,1-1 1,-1 0-1,1 1 0,0-1 1,1 1-1,-1 0 0,0 0 1,1 0-1,0 0 0,0 0 1,0 1-1,0-1 0,0 1 1,0 0-1,1 0 0,-1 0 1,1 0-1,0 0 0,-1 1 1,1 0-1,4-1 0,3 0 40,0 0 0,0 1 0,17 1 0,5-1 17,136-2 469,-64 1-393,215 2 1263,-150 1-7119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2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 3136,'-8'0'18346,"57"-8"-17861,9 5-120,21-3-399,-73 5 65,0 1 0,0 0 0,0 0 0,11 2 0,13 1 651,-30-3-671,1 0-1,-1 0 0,1 0 0,-1 1 0,0-1 1,1 0-1,-1 0 0,0 1 0,1-1 1,-1 0-1,1 0 0,-1 1 0,0-1 1,0 0-1,1 1 0,-1-1 0,0 1 1,0-1-1,1 0 0,-1 1 0,0-1 0,0 1 1,0-1-1,0 1 0,0-1 0,0 0 1,1 1-1,-1-1 0,0 1 0,0-1 1,0 1-1,-1-1 0,1 1 0,0-1 0,0 1 1,0-1-1,0 0 0,0 1 0,-6 24 350,5-19-159,-1 1-145,-1 1 0,0 0 0,0-1 0,-1 0 0,0 0 0,-6 10 0,-9 14-26,-66 122 61,61-115 77,-55 64-1,75-97-235,-1 1 38,4-6 24,1 0-1,0 0 0,0 0 0,0 0 1,0 0-1,0 0 0,0 0 0,0 1 0,0-1 1,0 0-1,0 0 0,0 0 0,0 0 1,0 0-1,0 0 0,0 0 0,0 0 1,0 0-1,0 0 0,0 0 0,0 1 1,0-1-1,0 0 0,0 0 0,0 0 0,0 0 1,1 0-1,-1 0 0,0 0 0,0 0 1,0 0-1,0 0 0,0 0 0,0 0 1,0 0-1,0 0 0,0 0 0,0 0 1,0 0-1,0 1 0,0-1 0,0 0 0,1 0 1,-1 0-1,0 0 0,0 0 0,0 0 1,0 0-1,0 0 0,0 0 0,0 0 1,0 0-1,0 0 0,0 0 0,0 0 0,1 0 1,-1 0-1,0 0 0,0-1 0,0 1 1,0 0-1,35 9 92,152-2 374,-110-3-912,-76-4-577,12-4-9385,-3 2 3615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2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11 126 4320,'-2'-3'577,"1"0"1,-1 1 0,1-1-1,0 0 1,0 0-1,0 0 1,1 0 0,-1 0-1,1 0 1,-1 0-1,1 0 1,0 0-1,1-5 1,-1 5-168,2-13 3620,-2 16-3877,1-1 0,-1 1 0,1 0 0,0-1 0,-1 1 0,1 0 0,0 0 0,-1-1-1,1 1 1,0 0 0,0 0 0,-1 0 0,1 0 0,0 0 0,0 0 0,10-1-1,67-5 952,-49 5-699,47-9 0,-57 7-417,21 0 1,-22 2-1100,30-6 0,-9-5-4349,-14 3-1714,-8 5 3798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29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48 309 4064,'0'-1'294,"-1"0"1,0 0-1,1 0 0,0-1 1,-1 1-1,1 0 0,0 0 1,-1 0-1,1-1 0,0 1 1,0 0-1,0 0 1,0 0-1,0-1 0,0 1 1,1 0-1,-1 0 0,0 0 1,1-1-1,-1 1 0,0 0 1,1 0-1,0 0 0,-1 0 1,1 0-1,0 0 1,-1 0-1,1 0 0,0 0 1,1-1-1,-2 2-250,0 0 1,0 0-1,0 0 1,0 0-1,0 0 0,0 0 1,1 0-1,-1 0 1,0 0-1,0 0 1,0 0-1,0 0 0,0 0 1,0 0-1,0 0 1,0 0-1,0 0 1,0 0-1,0 0 0,1 0 1,-1 0-1,0 0 1,0 0-1,0 0 0,0 0 1,0 0-1,0 0 1,0 0-1,0 1 1,0-1-1,0 0 0,0 0 1,0 0-1,0 0 1,0 0-1,0 0 1,0 0-1,1 0 0,-1 0 1,0 0-1,0 0 1,0 0-1,0 1 1,0-1-1,0 0 0,0 0 1,0 0-1,0 0 1,0 0-1,0 0 0,0 0 1,0 0-1,0 0 1,0 0-1,-1 1 1,3 9 1055,-3 11-283,-22 117 1940,-4 20-1786,24-138-721,2-16-159,0-1 1,1 1-1,-1 0 0,1-1 0,0 1 1,0-1-1,0 1 0,0 0 0,1 4 1,0-7 44,1 4 531,-3-7-294,0-12-83,3-16-365,2 1 0,13-56 0,-8 45 34,62-226-215,-64 244 246,8-26-140,27-59 0,-40 104 180,-1 1 0,1-1 0,-1 0 0,1 1 0,0-1 0,0 1 0,4-4 0,-6 6-22,0 0 0,1 0 0,-1-1 0,1 1 0,-1 0 0,1 0 0,-1-1 0,0 1 0,1 0 0,-1 0 0,1 0 0,-1 0 0,1 0 0,-1 0 0,1 0 0,-1 0 0,1 0 0,-1 0 0,1 0 0,-1 0 0,1 0 0,-1 0 0,1 0 0,-1 0 0,1 1 0,-1-1 0,1 0 0,-1 0 0,0 1 0,1-1 0,-1 0 0,1 0 0,-1 1 0,0-1 0,1 0 0,-1 1 0,0-1 0,1 1 0,-1-1 0,0 0 0,0 1 0,1-1 0,-1 1 0,0-1 0,0 1 0,0-1 0,0 1 0,0-1 0,0 1 0,5 13 139,0-1 1,-2 1-1,0 0 0,0 0 0,-1 1 0,-1-1 0,-1 19 0,-1-3 272,-2-1-1,-10 47 0,11-66-239,-1 0-1,0 0 0,-1 0 1,0-1-1,0 1 1,-7 9-1,8-15-219,0 0 0,0 0-1,0 0 1,-1 0 0,1 0-1,-1-1 1,0 0 0,0 0-1,0 0 1,0 0 0,0 0-1,-1-1 1,1 0 0,-6 2 0,7-3-409,0-1 0,0 0 0,0 0 0,0 1 0,0-2 0,0 1 0,0 0 1,0-1-1,0 1 0,0-1 0,1 0 0,-1 0 0,0 0 0,0 0 0,-3-3 1,-4-2-3351,0 0 0,-12-11 1,14 11 1740,-7-6-1290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29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1 296 5056,'2'-2'1687,"-2"2"-1124,1-1-1,0 1 0,-1-1 1,1 1-1,0 0 1,0-1-1,-1 1 0,1 0 1,0 0-1,0 0 1,0 0-1,-1-1 1,2 1-1,6-1 4075,-2-2-4473,13-10 920,0-2 1,24-25-1,7-5-764,91-69 400,-125 100-333,15-16-1,-18 16-321,-13 14-64,0 0 0,0 0 0,0 0 0,0 0 0,0 0 0,0 0 0,0 0 0,1 0 0,-1 0 0,0 0 0,0 0 0,0 0 0,0-1 0,0 1 0,0 0 1,0 0-1,0 0 0,0 0 0,1 0 0,-1 0 0,0 0 0,0 0 0,0 0 0,0 0 0,0 0 0,0 0 0,0 0 0,1 0 0,-1 0 0,0 0 0,0 0 0,0 0 1,0 0-1,0 0 0,0 1 0,0-1 0,0 0 0,1 0 0,-1 0 0,0 0 0,0 0 0,0 0 0,0 0 0,0 0 0,0 0 0,0 0 0,0 0 0,0 1 0,0-1 1,0 0-1,0 0 0,0 0 0,0 0 0,0 0 0,0 0 0,0 0 0,0 0 0,0 1 0,1-1 0,-2 0 0,1 0 0,0 0 0,0 0 0,0 0 0,0 0 0,0 1 1,1 9 60,-1-8-51,-2 55 130,1-29-196,1 1 0,1 0 0,1-1 0,7 36 0,-3-41-698,-3-9-367,1 0 1,0 0-1,11 25 0,2-10-736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3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12 5888,'-18'-10'1898,"11"9"-1135,-23 4 1584,29-3-2248,1 0 1,-1 0-1,1 0 1,0 0-1,-1 0 1,1 0-1,-1 0 1,1 0-1,-1 1 1,1-1-1,-1 0 1,1 0-1,-1 1 1,1-1-1,0 0 1,-1 1-1,1-1 1,0 0-1,-1 1 1,1-1-1,0 0 1,-1 1-1,1-1 1,0 1-1,0-1 1,-1 1-1,1-1 1,0 0-1,0 1 1,0-1-1,0 1 1,0-1-1,0 1 1,0-1-1,0 1 1,0-1-1,0 1 1,0-1 0,0 1-1,0-1 1,0 1-1,0-1 1,0 1-1,1 1 30,-1 0 0,1 0-1,-1-1 1,1 1 0,0 0 0,0-1-1,-1 1 1,1 0 0,0-1 0,1 1 0,-1-1-1,0 0 1,2 2 0,5 3 134,0 0-1,1-1 1,-1-1 0,1 1-1,0-2 1,0 1 0,1-1 0,-1 0-1,1-1 1,16 2 0,11-1 552,56-2 1,-54-1-511,-37 0-279,0 0 0,-1 0 0,1 0 0,-1 1-1,1-1 1,0 0 0,-1 1 0,1-1 0,-1 1-1,1 0 1,-1 0 0,0 0 0,1-1 0,-1 1-1,0 0 1,1 0 0,-1 1 0,0-1 0,0 0-1,0 0 1,0 1 0,0-1 0,0 0 0,-1 1-1,2 2 1,1 2 65,-1 1 0,0 0 0,0 0 0,0 9 1,-1-12-77,1 24 138,-1-1 0,-1 1 0,-1-1 0,-8 43 1,2-12 93,-35 229 106,7-57-210,1-26 80,7-45 66,25-145-259,-17 117 254,-43 155-1,27-172 181,30-98-363,1-5-58,1-1 0,-11 21 0,7-11 85,3-5-134,3-12 44,0-1 0,-1 1 0,1 0 0,-1-1 0,0 1 0,1-1 0,-1 0 0,-1 1 0,1-1 0,0 0 0,0 0 0,-1 0 0,1-1-1,-5 3 1,6-3-36,-28 26-189,21-19 454,7-7-268,1-1 29,-1 1 0,1-1 0,0 1 0,-1-1 1,1 0-1,-1 0 0,1 1 0,-1-1 0,1 0 0,-1 0 1,1 0-1,-1 1 0,0-1 0,1 0 0,-1 0 0,1 0 1,-1 0-1,1 0 0,-1 0 0,1 0 0,-2-1 0,-32 1-219,-1-3-1,-43-8 0,-15-10-3131,59 13 2000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33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13 3552,'11'-13'16049,"-11"27"-13779,-1 14-1683,-19 199 1258,-6-5-1156,23-202-690,-11 73 497,14-89-686,0-1-1,-1 0 1,1 1-1,-1-1 1,0 0-1,0 0 0,0 0 1,0 0-1,0 0 1,-3 5-1,4-19-8776,-2-16 1700,1 17 4750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3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84 7232,'-19'-3'4032,"70"2"3482,2-2-3486,212-34-1747,-197 23-2034,0 3 0,119-3 1,-168 14-374,0 2 1,0 0 0,26 7 0,20 10-5700,-52-16 3062,-3-1-2009,2 1 1508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3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2 963 5984,'-1'-6'7915,"4"-3"-4745,10-13-3205,-6 13 1118,5-11-629,2 0-1,0 2 1,32-33 0,58-43-151,-25 24-160,90-109 307,-96 97-212,62-83 725,-111 133-507,-3 6 749,-36 53-1264,-5 18 61,-44 104-78,37-82 76,8-18 56,-27 96 0,44-138-64,1 0 0,0 0 0,0 1 0,1-1 0,0 0 0,0 1 0,1-1 0,1 9 0,-1-13 21,0-1 0,0 1 0,-1-1-1,2 1 1,-1-1 0,0 0 0,0 0 0,1 1-1,-1-1 1,1 0 0,0 0 0,0 0 0,0 0-1,0-1 1,0 1 0,0 0 0,0-1 0,0 0-1,0 1 1,1-1 0,-1 0 0,1 0 0,-1 0-1,1-1 1,3 2 0,-1-2 20,0 1-1,0-1 1,0 0 0,0 0-1,1-1 1,-2 0 0,1 1 0,0-2-1,0 1 1,0-1 0,0 1-1,-1-1 1,1 0 0,-1-1-1,1 1 1,-1-1 0,0 0-1,0 0 1,0 0 0,5-7 0,6-6 2,-1 0 0,-1-1 0,15-25 0,-25 37-30,83-119 299,182-202 0,-174 209 160,-94 117-464,20-31-38,-18 29 35,-1-1 0,1 1 1,-1-1-1,0 0 1,0 1-1,0-1 1,-1 0-1,1 0 0,0-4 1,-34 28-227,6-2 387,1 2 1,1 1 0,0 0 0,-36 46 0,51-54-131,0 0-1,1 0 1,1 1 0,0 0-1,1 1 1,0 0 0,1 0-1,1 0 1,1 1-1,0 0 1,-1 24 0,3-26 28,2-1 1,0 0-1,1 0 1,0 0-1,1 0 0,1-1 1,0 1-1,1 0 1,0-1-1,1 0 1,0 0-1,1 0 1,1-1-1,11 16 1,-10-17-42,2 0 0,15 14 0,-5-6-119,-17-17 117,0 1-1,0-1 0,0 0 1,0 0-1,1 0 0,4 1 1,13 9-20,-17-6 150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38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4 379 2144,'-1'3'368,"1"0"0,-1 0 0,1 0 0,-1 0 0,1 0 1,0 0-1,0 0 0,0 0 0,0 0 0,1-1 0,-1 1 0,1 0 0,0 0 0,0 0 1,1 3-1,0-1 250,-1-1 0,0 1 1,0 0-1,0 0 0,0 5 1,4 80 7159,-3-99-6807,4-18-510,3-17 258,40-267 285,-40 177-642,-10 149-310,2 1-1,0-1 1,0 1 0,1-1-1,8 28 1,-6-31-19,10 28 308,16 81-1,-25-67 130,-4-46-472,-2-7 39,1-1 0,0 1 0,0-1 0,0 1 1,0 0-1,0-1 0,0 1 0,0-1 1,0 1-1,0 0 0,0-1 0,0 1 0,0-1 1,1 1-1,-1-1 0,0 1 0,0 0 0,1-1 1,-1 1-1,0-1 0,1 1 0,-1-1 0,0 1 1,1-1-1,-1 0 0,1 1 0,0 0 1,1-2 59,-1-1 1,0 1 0,1-1 0,-1 1 0,0-1-1,0 1 1,0-1 0,0 0 0,0 0 0,0 0-1,0 1 1,0-1 0,0-4 0,1 1 58,18-40-81,2 1-1,2 0 1,30-40 0,-40 62-193,11-25 0,-1 1-1364,-22 43 897,1-1 0,-1 1 1,1 0-1,-1 0 0,1 0 0,0 0 0,0 0 0,4-3 0,2 2-1079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5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289 138 1664,'3'-20'1577,"-2"18"-1285,0 0-1,-1 0 0,1 0 1,-1 0-1,0 0 1,0 0-1,0 0 1,0 0-1,0 0 0,0 0 1,0 0-1,-1 0 1,1 0-1,-1 0 1,1 0-1,-1 0 1,0 0-1,-2-3 0,3 4-183,0 1-1,0-1 1,-1 1-1,1-1 0,0 0 1,-1 1-1,1-1 0,-1 1 1,1-1-1,-1 1 1,1-1-1,-1 1 0,1-1 1,-1 1-1,1-1 0,-1 1 1,0 0-1,1-1 1,-1 1-1,1 0 0,-1 0 1,0-1-1,0 1 0,-1 0 6,1 1-1,0 0 0,0-1 0,-1 1 0,1-1 0,0 1 0,0 0 0,0 0 0,0 0 0,-2 1 0,-1 2 52,2-2-78,0 1 0,1-1 0,-1 0 0,0 1 1,1-1-1,0 1 0,-1-1 0,1 1 0,0 0 0,-1 5 1,-5 30 474,6-34-476,-8 83 571,3 1 0,6 101 0,2-122 8,-9 93 0,6-139-463,1-17 0,0 1-1,0-1 0,0 0 0,-1 0 0,0 0 0,1 0 1,-4 7-1,4-11-182,0 1 0,0-1 0,0 0 0,0 0 0,0 0 1,0 0-1,0 0 0,0 0 0,0 1 0,-1-1 0,1 0 0,0 0 1,0 0-1,0 0 0,0 0 0,0 0 0,0 0 0,0 1 0,0-1 1,-1 0-1,1 0 0,0 0 0,0 0 0,0 0 0,0 0 0,0 0 0,-1 0 1,1 0-1,0 0 0,0 0 0,0 0 0,0 0 0,0 0 0,-1 0 1,1 0-1,0 0 0,0 0 0,0 0 0,-1 0 0,-3-6 475,-2-13-85,-13-70-109,8-51-294,10 116-6,1-124 82,2-97-262,-3 132-43,-1 104 217,-3 10-201,-6 11-159,10-10 389,-37 58 5,4-4 133,-16 23 277,38-58-373,6-15 101,6-6-161,0 0 0,0 0 0,0 0 0,0 0 0,0 0 0,0 0 0,0 1 0,0-1 0,0 0 0,0 0 0,0 0 0,0 0 0,0 0 1,0 0-1,0 0 0,0 0 0,0 0 0,0 0 0,0 0 0,0 0 0,0 0 0,0 0 0,0 0 0,0 0 0,0 0 0,0 0 0,0 0 0,0 0 0,0 0 0,0 0 0,0 0 0,0 0 0,0 0 1,0 1-1,0-1 0,0 0 0,1 0 118,4-9 86,17-24-136,1 1 0,2 2-1,2 0 1,0 2-1,2 1 1,37-27 0,-64 52-78,-1 1 0,1 0 1,0 0-1,0 0 0,0 0 0,0 0 1,0 0-1,0 0 0,0 1 0,0-1 1,0 1-1,0 0 0,0-1 1,0 1-1,0 0 0,0 0 0,0 0 1,0 1-1,0-1 0,1 0 1,-1 1-1,0-1 0,0 1 0,0 0 1,0 0-1,-1 0 0,4 2 1,3 2-27,-1 1 0,1 0 0,-2 1 1,1 0-1,5 7 0,3 3 52,16 16 215,46 66-1,-75-97-154,14 19 459,-6-13-8516,0 2 3298,2 1 2061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4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623 9 4320,'-2'-6'10902,"-3"3"-8140,-8 4-2272,-10 2 793,19-4-1181,0 2 0,0-1-1,0 0 1,0 1-1,0 0 1,-8 2 0,-34 15 301,-60 33 0,82-37-279,0 1-1,0 1 1,2 1-1,-22 20 1,27-18-77,1 1 1,1 0 0,-24 41-1,9-12 136,20-31-71,0 0 0,1 1 0,1 0 0,1 0 0,1 1 0,-7 36 0,-8 125 64,4 194 139,19 126 890,-2-485-1162,-1-1 1,0 1-1,-1 0 1,-1-1-1,0 1 0,-9 21 1,-2 19-87,14-55 54,0 0 0,-1-1-1,1 1 1,0 0 0,0 0-1,0 0 1,0 0 0,-1 0-1,1 0 1,0-1 0,0 1-1,1 0 1,-1 0 0,0 0-1,0 0 1,0 0 0,1 0-1,-1-1 1,0 1 0,1 0-1,-1 0 1,0 0 0,1-1-1,-1 1 1,1 0 0,0-1-1,-1 1 1,1 0 0,0-1-1,-1 1 1,1-1 0,0 1-1,-1-1 1,1 1 0,0-1-1,0 1 1,0-1 0,-1 0-1,1 1 1,1-1 0,70-5 617,-36 2-430,26-2-168,149-7-1020,-211 12 914,0 0 1,0 0-1,0 0 0,1 0 0,-1 0 1,0 0-1,0 0 0,0 0 0,1-1 1,-1 1-1,0 0 0,0 1 0,1-1 1,-1 0-1,0 0 0,0 0 0,0 0 0,1 0 1,-1 0-1,0 0 0,0 0 0,0 0 1,1 0-1,-1 0 0,0 1 0,0-1 1,0 0-1,1 0 0,-1 0 0,0 0 1,0 0-1,0 1 0,0-1 0,0 0 1,0 0-1,1 0 0,-1 1 0,0-1 0,0 0 1,0 0-1,0 0 0,0 1 0,0-1 1,0 0-1,0 0 0,0 0 0,0 1 1,0-1-1,0 0 0,0 0 0,0 1 1,0-1-1,0 0 0,0 0 0,0 0 0,0 1 1,-1-1-1,1 0 0,0 0 0,0 0 1,0 1-1,0-1 0,0 0 0,0 0 1,-1 0-1,1 0 0,0 1 0,-1 3-1588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4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462 229 4576,'-1'-2'215,"1"1"0,-1 0 0,1 0 0,0-1 0,-1 1 0,1 0 0,0-1 0,0 1 0,0 0 0,0-1 0,0 1 0,1 0 0,-1-1 0,0 1 0,1 0 0,-1-1 0,0 1 0,1 0 0,0 0 0,-1 0 0,1-1 0,0 1 0,0-1 0,3-2 661,0 0 0,0 1 0,0-1-1,6-4 1,5-4 2982,-15 12-3787,0 0 1,0 0 0,0 0 0,0 0 0,0 0 0,0 0 0,0-1-1,0 1 1,0 0 0,0 0 0,0 0 0,0 0 0,0 0 0,0 0-1,0 0 1,0-1 0,0 1 0,0 0 0,0 0 0,1 0 0,-1 0-1,0 0 1,0 0 0,0 0 0,0 0 0,0 0 0,0 0 0,0 0-1,1 0 1,-1 0 0,0 0 0,0 0 0,0 0 0,0 0 0,0 0-1,0 0 1,0 0 0,1 0 0,-1 0 0,0 0 0,0 0 0,0 0-1,0 0 1,0 0 0,0 0 0,1 0 0,-1 0 0,0 0 0,0 0-1,0 0 1,0 0 0,0 0 0,0 0 0,0 0 0,0 0-71,0 0 1,0 0 0,0 0 0,0 0 0,0 0-1,0 0 1,0 0 0,0 0 0,0 0 0,0 0-1,0 0 1,0 0 0,0 0 0,0 0 0,0 0-1,0 0 1,0-1 0,-1 1 0,1 0 0,0 0-1,0 0 1,0 0 0,0 0 0,0 0-1,0 0 1,0 0 0,0 0 0,0 0 0,0 0-1,0 0 1,0 0 0,-1 0 0,1 0 0,0 0-1,0 0 1,0 0 0,0 0 0,0 0 0,0 0-1,0 1 1,0-1 0,0 0 0,0 0 0,0 0-1,0 0 1,0 0 0,0 0 0,-1 0 0,1 0-1,0 0 1,0 0 0,0 0 0,0 0-1,0 0 1,0 0 0,0 0 0,0 0 0,0 1-1,0-1 1,0 0 0,0 0 0,0 0 0,-2 6 92,1-6-77,1 2-17,0-1-1,-1 1 1,1-1 0,-1 1 0,0-1 0,1 1 0,-1-1 0,0 1 0,0-1 0,0 0-1,0 0 1,-2 2 0,-7 14-100,-40 119 303,8-20 75,32-95-185,0 0 0,-1 0 0,-17 24 1,23-39-3,1 0 1,-1-1-1,0 1 1,0-1-1,-1 0 1,0-1-1,1 1 0,-2-1 1,-10 6-1,13-8-44,0-1 0,0 1 0,0-1 0,-1 0 0,1-1 0,0 1 0,-1-1 0,1 1 0,0-1 1,-1-1-1,1 1 0,-1-1 0,1 1 0,0-1 0,0 0 0,-1-1 0,1 1 0,-5-3 0,1-1-59,0 1 1,1-1 0,-1-1-1,1 0 1,0 0 0,1 0 0,-1-1-1,1 0 1,0 0 0,1-1 0,0 1-1,-8-16 1,2 0-23,1 0 0,1-1 0,-9-38 0,-18-113-446,34 163 459,1 1 0,0-1-1,0 0 1,3-16 0,-1-4-140,-1 29 144,0 0-1,1 0 1,-1 0-1,1 0 1,0 0-1,0 0 1,0 0-1,0 0 1,0 0-1,1 1 1,-1-1-1,1 0 1,0 1-1,-1-1 1,1 1-1,1 0 1,-1 0-1,4-4 1,0 2 8,0 0 0,0 0 0,0 1-1,0 0 1,0 0 0,1 1 0,10-4 0,17-1 110,0 1 1,1 1-1,42 1 1,107 8 598,-137-2-462,-12 1 18,45 10 0,-51-7-101,1-1-1,39 0 1,-16 0-315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50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25 4800,'-13'-17'7634,"13"17"-7521,7 0 3785,-1-2-4183,-3 1 412,-1 0 0,1 0 0,0 0 0,-1 1 0,1-1 0,0 1 0,0 0 0,-1-1 0,1 1 0,0 1 0,0-1 0,-1 0 1,1 1-1,0-1 0,0 1 0,-1 0 0,1 0 0,-1 0 0,1 0 0,-1 0 0,1 1 0,-1-1 0,0 1 0,1-1 0,-1 1 0,0 0 1,0 0-1,2 4 0,-3-6-114,3 5 223,-1 0 0,1 1 0,-1-1 0,0 1 0,-1 0 0,1-1 0,-1 1 0,0 0 0,2 12 0,-2 33 299,-1-15-419,1 8-80,3 23-174,-4-52-214,6 31-2143,-6-42 1752,0 1 0,1 0-1,0-1 1,0 1-1,0-1 1,0 0-1,4 5 1,3 3-1198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50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662 18 7296,'-4'-17'2368,"3"17"-2290,1 0 0,-1 0 0,0 0 0,1 0 0,-1 0 0,0 0 1,1 0-1,-1 0 0,0 0 0,1 0 0,-1 0 0,0 0 0,1 0 1,-1 0-1,0 1 0,1-1 0,-1 0 0,1 1 0,-2-1 0,-35 3 3880,-109 33 660,101-21-4283,0 2-1,1 2 0,2 2 1,0 1-1,1 3 1,-56 43-1,47-33-1786,6-5-3783,34-19 3219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51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43 4480,'-2'6'5758,"-13"65"-2386,4 11-1934,-25 134 1481,35-205-2397,1-11-497,0 0 1,0 1-1,0-1 0,0 0 1,0 0-1,0 0 0,0 0 1,0 0-1,0 0 0,0 0 0,0 1 1,0-1-1,0 0 0,1 0 1,-1 0-1,0 0 0,0 0 1,0 0-1,0 0 0,0 0 0,0 0 1,0 0-1,0 1 0,1-1 1,-1 0-1,0 0 0,0 0 1,0 0-1,0 0 0,0 0 1,0 0-1,0 0 0,1 0 0,-1 0 1,0 0-1,0 0 0,0 0 1,0 0-1,0 0 0,0 0 1,1 0-1,0-1 19,0 0 1,-1 0-1,1 0 1,0 1-1,0-1 1,0 0-1,0 0 1,-1 0 0,1 0-1,-1-1 1,1 1-1,-1 0 1,1 0-1,-1 0 1,1 0-1,-1-2 1,12-33 2,8-28 18,-5 2-92,2-1 0,37-82 1,-52 141 63,9-19 123,-11 22-121,1-1 0,0 1 0,-1 0 0,1 0 0,0-1 0,0 1 0,0 0 0,0 0 0,0 0 0,0 0 0,1 0 0,0-1 0,-1 2-8,0 0 0,0 0 0,0 0 1,0 0-1,0 0 0,-1 1 0,1-1 0,0 0 1,0 0-1,0 0 0,0 1 0,-1-1 0,1 0 1,0 1-1,0-1 0,-1 1 0,1-1 1,0 1-1,-1-1 0,1 1 0,0 0 0,-1-1 1,1 1-1,-1 0 0,1-1 0,-1 1 1,1 0-1,-1 0 0,0 0 0,1-1 0,-1 2 1,10 26 473,-6-6-345,-1 1 1,1 36 0,-1-7-57,1 29-603,-4-27-3502,0-37 1568,0-1 759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5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90 4160,'0'-1'194,"1"0"0,-1-1 0,1 1 0,-1 0 1,1 0-1,0 0 0,0 0 0,0 0 0,-1 0 0,1 0 0,0 1 1,0-1-1,0 0 0,0 0 0,1 1 0,0-2 0,-1 2 318,1-1 0,0 0 0,-1 0 1,0 0-1,1-1 0,-1 1 0,0 0 0,3-3 0,1-1 1259,6-5 933,-11 9-2513,1 1 0,-1-1 0,0 1 0,1 0 0,-1-1 0,0 1-1,0-1 1,0 1 0,0 0 0,1-1 0,-1 1 0,0-1 0,0 1-1,0-1 1,0 1 0,0-1 0,0 1 0,0-1 0,0 1 0,0-1-1,0 1 1,0 0 0,-1-1 0,1 1 0,0-1 0,0 1 0,0-1-1,-1 1 1,0-1-119,-1 0-1,1 0 1,0 1-1,-1-1 1,1 1-1,-1-1 0,1 1 1,-1 0-1,0 0 1,1-1-1,-1 1 1,1 0-1,-3 1 1,-34-1-178,19 0 38,10 1 151,-9-1-784,18 0 691,0 0 1,0 0-1,0 0 0,0 0 1,0 0-1,0 0 1,0 0-1,0-1 1,0 1-1,0 0 1,0 0-1,0 0 0,0 0 1,0 0-1,0 0 1,0 0-1,0 0 1,0 0-1,0 0 1,0 0-1,1 0 1,-1 0-1,0 0 0,0 0 1,0 0-1,0 0 1,0 0-1,0 0 1,0 0-1,0 0 1,0 0-1,0 0 0,0 0 1,0 0-1,0 0 1,0 0-1,0 0 1,0-1-1,-1 1 1,1 0-1,13-2-148,-6 0 74,6 0 278,-1 0-1,15 0 0,-59 13 164,29-11-342,-1 0 1,0 0-1,0 0 0,0-1 0,0 0 0,-5-1 1,8 2-50,0 0 1,0-1-1,0 1 1,1-1-1,-1 1 1,0 0-1,0-1 1,0 0-1,0 1 1,0-1-1,1 1 1,-2-2 0,2 1 21,0 1-1,-1 0 1,1-1 0,0 1 0,0-1 0,0 1 0,0 0 0,0-1 0,0 1 0,0-1 0,0 1 0,0 0 0,0-1 0,0 1 0,0-1 0,0 1 0,0 0 0,0-1-1,1 1 1,-1-1 0,0 1 0,0 0 0,0-1 0,1 1 0,-1 0 0,0-1 0,0 1 0,1 0 0,-1 0 0,0-1 0,1 1 0,0-1-3,1 0 0,-1 1 0,0 0 0,0-1 1,1 1-1,-1 0 0,0-1 0,1 1 0,-1 0 0,0 0 1,1 0-1,-1 0 0,0 0 0,1 0 0,-1 1 1,0-1-1,1 0 0,1 1 0,26 10 169,-24-8-51,0 1 0,0 0 0,0 0 0,0 0 0,-1 0 0,1 1 0,-1-1 0,0 1 0,0 0 0,-1 1 0,0-1 0,0 1 0,5 9 0,-3 0 141,0 0 0,0-1-1,-2 1 1,4 23 0,-6-24-69,0-1-1,-1 0 1,0 1 0,-1-1-1,-5 23 1,4-28-92,0 0-1,0 0 1,-1 1 0,-1-1-1,1-1 1,-1 1 0,-1-1-1,1 1 1,-1-1 0,-7 8-1,0-4-137,0 0-1,-1 0 1,0-2-1,-1 1 1,0-2-1,0 1 1,-1-2-1,0 0 1,-17 5-1,15-7-647,1-1-1,0 0 1,-26 2-1,29-5-646,0-1-1,0 0 0,0-1 1,-23-5-1,13 2-1134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55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570 148 4480,'-1'0'139,"1"0"-1,0 0 1,-1 0-1,1-1 1,0 1 0,-1 0-1,1-1 1,0 1 0,0 0-1,-1-1 1,1 1 0,0 0-1,0-1 1,-1 1-1,1-1 1,0 1 0,0 0-1,0-1 1,0 1 0,0-1-1,0 1 1,0 0 0,0-1-1,0 1 1,0-1-1,0 1 1,0-1 0,0 1-1,0 0 1,0-1 0,0 1-1,0-1 1,0 1 0,1 0-1,-1-1 1,0 1-1,0-1 1,0 1 0,1 0-1,-1-1 1,0 1 0,1 0-1,-1 0 1,0-1 0,1 1-1,-1 0 1,0 0 0,1-1-1,0 1 272,0-1 0,-1 1 0,1-1 0,0 1 0,0 0-1,0 0 1,-1-1 0,1 1 0,0 0 0,0 0 0,0 0 0,0 0 0,0 0-1,-1 0 1,1 0 0,0 0 0,0 0 0,1 1 0,-1 0-294,-1 1 0,0-1-1,0 0 1,0 0 0,0 1 0,0-1 0,0 0 0,0 0 0,0 1 0,0-1 0,0 0 0,-1 0-1,1 1 1,-2 1 0,1 3 167,-6 57 556,3-26-394,-14 63-1,13-80-336,0 1 64,-1-1 0,0 0 1,-1 0-1,-1-1 0,-19 32 0,18-38-54,-1 0 0,-1-1 0,0 0 0,-1 0 0,0-1-1,-1-1 1,0 0 0,0-1 0,-24 12 0,31-18-94,0 0 0,0-1-1,0 0 1,-1-1 0,1 1 0,0-1 0,-1-1-1,1 1 1,0-1 0,-1 0 0,1 0 0,-1-1 0,1 0-1,0 0 1,-1 0 0,1-1 0,0 0 0,0 0 0,0-1-1,0 1 1,-5-5 0,0 1-63,1 0-1,1-1 1,-1-1-1,1 0 1,0 0 0,1 0-1,0-1 1,0-1-1,1 1 1,-8-14 0,3 0 81,1 0 0,1-1 0,-9-32 1,15 44-31,-8-25-27,2 1 0,2-1 0,1-1 0,-3-67 0,10 101 20,0 1-1,0-1 0,1 0 1,-1 0-1,1 0 1,0 0-1,0 0 0,0 1 1,0-1-1,1 0 0,0 1 1,-1 0-1,1-1 1,1 1-1,-1 0 0,0 0 1,1 0-1,0 0 0,-1 0 1,1 0-1,0 1 1,0 0-1,1-1 0,-1 1 1,0 0-1,1 1 1,3-3-1,19-4 57,0 1 1,0 1-1,0 1 0,35-2 1,-34 4 175,105-6 455,133 7-1,-132 4-581,-20-1-68,169-7-180,-252 5-281,1 0-1560,-10-4-2129,-11 2 2294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56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 5888,'-7'-1'12546,"7"8"-9202,-2 3-4840,-20 94 3779,13-52-1206,-3 98 0,12-148-993,-1 0 0,1 0 0,1 0 0,-1 0 0,0 0 0,0 0 0,1 0-1,-1-1 1,1 1 0,0 0 0,-1 0 0,1 0 0,2 2 0,-3-3-49,0-1-1,1 0 1,-1 0 0,1 1 0,-1-1 0,0 0-1,1 0 1,-1 1 0,1-1 0,-1 0 0,0 0-1,1 0 1,-1 0 0,1 0 0,-1 0-1,1 0 1,-1 0 0,1 0 0,-1 0 0,1 0-1,-1 0 1,0 0 0,1 0 0,1-1 6,0 1 1,-1-1 0,1 0-1,0 0 1,-1 0-1,1 0 1,-1 0 0,3-3-1,15-14 179,22-30-1,17-17-141,9 9 14,-24 20-237,-41 35 149,0-1-1,0 1 1,0-1-1,0 1 1,0 0-1,0 0 1,0 0 0,4-1-1,-6 2-4,0 0 0,0 0 0,0 0-1,1 0 1,-1 0 0,0 0 0,0 0 0,0 0 0,0 0 0,0 0-1,1 0 1,-1 0 0,0 0 0,0 0 0,0 0 0,0 0-1,1 1 1,-1-1 0,0 0 0,0 0 0,0 0 0,0 0-1,0 0 1,0 0 0,1 0 0,-1 0 0,0 0 0,0 1-1,0-1 1,0 0 0,0 0 0,0 0 0,0 0 0,0 0-1,0 1 1,0-1 0,0 0 0,0 0 0,1 0 0,-1 0-1,0 0 1,0 1 0,0-1 0,0 0 0,0 0 0,0 0-1,0 0 1,-1 1 0,1-1 0,0 0 0,0 0 0,0 0-1,0 1 0,-1 12 19,-1-1-1,0 1 0,-1 0 1,-4 12-1,2-7-13,-10 26 49,-1-1 0,-2 0-1,-2-1 1,-2-1-1,-34 48 1,-43 43 406,90-122-417,0 0 0,0-1 0,-1 0 0,-13 10 0,20-17-80,0 0 0,0 0 0,-1-1 0,1 1-1,-1-1 1,1 1 0,-1-1 0,0-1 0,1 1 0,-1 0 0,0-1 0,0 0 0,1 1-1,-1-2 1,0 1 0,0 0 0,0-1 0,-6-1 0,7 0-5,0 1 0,0-1 1,1 1-1,-1-1 0,0 0 0,1 0 1,-1 0-1,1 0 0,0-1 0,0 1 1,0 0-1,0-1 0,-3-5 0,3 6 20,1 0 0,0-1-1,0 1 1,0 0 0,0-1-1,0 1 1,0 0 0,1-1-1,-1 1 1,1-1 0,-1 1-1,1-1 1,0 1 0,0-1-1,0 0 1,1 1 0,0-4-1,1 1-9,-1 1 1,2-1-1,-1 1 0,0 0 1,1 0-1,0 0 0,0 0 1,0 0-1,1 0 0,-1 1 1,1 0-1,0 0 0,0 0 0,0 0 1,0 0-1,0 1 0,1 0 1,-1 0-1,1 0 0,-1 0 1,9-1-1,-1 0-546,1 1 1,25 0-1,-28 1-1140,0 0 0,17-4 0,-4 1-2202,-6 3 2125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57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22 5216,'6'-21'11181,"-3"35"-9680,-5 50 1128,-17 114 1,18-173-2520,0-4-77,1 0-1,0 0 1,-1-1-1,1 1 0,0 0 1,0 0-1,0 0 1,0-1-1,0 1 0,0 0 1,0 0-1,0 0 0,0-1 1,0 1-1,1 0 1,-1 1-1,1-1 384,-1-2-382,1 1 0,-1-1 0,0 1 0,0 0 0,1-1 0,-1 1 1,0-1-1,1 1 0,-1 0 0,0-1 0,1 1 0,-1 0 0,1-1 0,-1 1 0,1 0 0,-1-1 0,1 1 0,-1 0 1,1 0-1,5-4 20,75-72-193,-15 12-43,-39 35 164,35-27 0,-61 54 65,1 1 1,-1 0-1,1 0 1,-1 0-1,1 0 1,0 0-1,-1 1 1,1-1-1,0 0 1,-1 1-1,1-1 1,3 0 0,-4 1-12,1 1 1,-1-1-1,0 0 1,0 1 0,0-1-1,0 0 1,0 1 0,0 0-1,1-1 1,-1 1 0,-1-1-1,1 1 1,0 0-1,0 0 1,0 0 0,0 0-1,0-1 1,-1 1 0,1 0-1,0 0 1,0 2 0,4 5 2,-1 0 0,-1 0 0,1 0 0,-1 0 1,-1 1-1,3 9 0,6 56-197,-7-45 42,-4 16-3847,0-33 2560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6:58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135 244 3552,'9'-7'2028,"-8"6"-1746,1 0 1,-1-1 0,1 1-1,-1 0 1,0 0-1,1-1 1,-1 1-1,0-1 1,0 1 0,0-1-1,0 1 1,0-1-1,0 0 1,-1 0 0,1 1-1,-1-1 1,2-4-1,-1-4 2202,-1 9-2266,1 0-1,-1 0 1,0 0-1,1 0 1,-1 0-1,0 0 1,0-1-1,0 1 1,0 0 0,0 0-1,0 0 1,0 0-1,-1 0 1,1 0-1,0-1 1,-1 1-1,1 0 1,0 0-1,-1 0 1,1 0-1,-1 0 1,0 0 0,1 0-1,-1 1 1,0-1-1,0 0 1,1 0-1,-1 0 1,0 1-1,0-1 1,-2-1-1,-55-31 2610,57 33-2807,0-1-1,0 1 1,0-1 0,1 1-1,-1-1 1,0 0 0,0 1-1,0-1 1,1 0 0,-1 0-1,1 0 1,-1 1 0,0-1-1,1 0 1,-1 0 0,1 0-1,0 0 1,-1 0 0,1 0 0,-1-2-1,1 1-22,0 0-1,0-1 0,0 1 1,0-1-1,1 1 1,-1 0-1,1-1 0,0-3 1,3-3-42,0 0 1,0 1-1,9-14 1,-9 17 180,-1-1 0,1 1 0,0 0 0,1 0 0,7-7 0,-13 17 563,-2 4-488,0 1-1,0 0 0,-6 11 1,4-15-165,-6 12-46,7-15-249,5-10-300,0-12 506,-27 87-239,25-67 255,1-1 36,0 1-1,0-1 1,0 0-1,0 0 1,0 0-1,0 0 1,-1 0-1,1 0 1,0 1 0,0-1-1,0 0 1,0 0-1,0 0 1,0 0-1,0 1 1,0-1-1,0 0 1,0 0 0,0 0-1,0 0 1,0 0-1,0 1 1,0-1-1,0 0 1,0 0-1,0 0 1,0 0 0,0 1-1,0-1 1,0 0-1,0 0 1,0 0-1,0 0 1,0 1-1,0-1 1,0 0 0,1 0-1,-1 0 1,0 0-1,0 0 1,0 0-1,0 1 1,0-1-1,0 0 1,1 0 0,-1 0-1,9 7 241,-2 2-149,-1-1 1,0 1 0,0 1 0,-1-1 0,0 1-1,0 0 1,-1 0 0,-1 0 0,5 19-1,-5-11 113,0-1-1,-1 1 1,-1 0-1,-1 0 1,-1 19-1,0-31-189,0 1 0,0-1-1,-1 1 1,0-1 0,0 0-1,0 0 1,0 0 0,-1 0-1,0 0 1,-1-1 0,1 1 0,-1-1-1,0 0 1,0 0 0,-7 6-1,6-7-410,0 0 0,0-1-1,0 0 1,0 0-1,0 0 1,-1-1 0,1 1-1,-1-1 1,1-1-1,-12 3 1,0-3-2721,3-1 975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0:53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94 3072,'0'-62'7104,"-2"60"-5472,-2 6-1105,-3 11 98,-1 41 346,2 0 0,1 74 1,3-52-473,0 99 434,9 11 326,-5-138-905,-2-33 292,0-14 44,0-5 334,1-12-973,0 0 0,6-24-1,-4 19-38,3-23 0,3-105-236,6-253 155,-16 377-22,0 1 1,-2 0-1,-6-31 0,9 53 80,0 0 0,0-1 0,0 1 0,0-1 0,-1 1 0,1 0 0,0-1 0,0 1 0,0 0-1,0 0 1,0-1 0,0 1 0,-1 0 0,1-1 0,0 1 0,0 0 0,-1 0 0,1-1 0,0 1-1,0 0 1,-1 0 0,1-1 0,0 1 0,-1 0 0,1 0 0,0 0 0,0 0 0,-1 0 0,1-1 0,0 1-1,-1 0 1,1 0 0,-1 0 0,0 0-9,0 1 0,0-1 0,0 0 0,0 1 0,0-1 0,0 1 0,0-1 0,1 1 0,-1 0 0,0-1 0,-1 2 0,-18 23-211,-24 43 50,-88 129 533,84-131-320,38-52 27,-12 16 741,41-82 106,-2 17-840,2 2-1,2 0 0,46-57 1,30-23 3,-95 110-61,1 0-41,-1 0 0,1 0-1,0 0 1,0 0 0,5-4 0,-8 7 24,1 0-1,-1-1 1,1 1 0,-1 0 0,1 0 0,0-1-1,-1 1 1,1 0 0,0 0 0,-1 0-1,1 0 1,-1 0 0,1 0 0,0 0-1,-1 0 1,1 0 0,0 0 0,-1 0 0,1 0-1,0 0 1,-1 1 0,1-1 0,-1 0-1,1 0 1,-1 1 0,1-1 0,0 0-1,-1 1 1,1-1 0,-1 1 0,1-1-1,-1 0 1,0 1 0,1-1 0,-1 1 0,1-1-1,-1 1 1,0 0 0,1-1 0,-1 1-1,0-1 1,0 1 0,1 0 0,15 32 66,22 46 360,-26-47-381,-3-6 359,1-1 1,17 30-1,-26-53-385,-7-18 441,1 3-640,4 11 181,0 1 1,0-1 0,0 1 0,0-1-1,0 1 1,0-1 0,-1 1 0,1 0-1,0-1 1,-1 1 0,1 0 0,-1 0 0,0 0-1,1 0 1,-1 1 0,0-1 0,1 0-1,-1 1 1,0-1 0,0 1 0,0-1-1,0 1 1,1 0 0,-1 0 0,0 0-1,0 0 1,-3 0 0,1 1-50,-1 0 0,0 0 0,0-1 1,-5 0-1,4 0 73,1 0 1,0 0-1,-10 2 0,14-1-155,-1-1 0,1 0-1,0 1 1,-1-1-1,1 0 1,0 0 0,0 0-1,-1 0 1,1 0 0,0 0-1,-1 0 1,1 0-1,0-1 1,-3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00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89 4576,'1'-3'592,"1"0"0,0 0 1,0 1-1,0-1 0,0 1 1,0 0-1,1-1 0,-1 1 0,1 0 1,-1 0-1,1 1 0,0-1 0,0 0 1,-1 1-1,1 0 0,1 0 1,5 0 2386,-10 7-1693,-5 11-462,4-11-484,-23 66 1090,-52 105-1,59-143-1100,-2 0 1,-1-1 0,-2-1-1,-48 52 1,29-40-60,10-10 307,-43 36 0,73-68-528,-1 0 0,1 0 0,-1 0 0,0-1 0,0 1 1,0-1-1,0 0 0,0 1 0,-5 0 0,6-2-61,1 0 0,0 0 0,-1 0 0,1 0 0,-1 0 0,1 0 0,0 0 0,-1-1 0,1 1 0,-1-1 0,1 1 0,0-1 0,-1 1 0,1-1 0,0 0 0,0 1 0,0-1 0,0 0 0,-1 0 0,1 0 0,0 0 0,0 0 0,1 0 1,-2-2-1,-5-6-45,1-1 1,1 0 0,0 0 0,0 0 0,1-1 0,0 0 0,1 1 0,-3-21 0,0-11-176,0-43 0,5 65 219,-2-17 33,0-3 69,4-50 0,0 52 51,1-21 216,-1 53-330,0 0-1,0 0 0,1 0 0,-1 0 1,1 0-1,1 0 0,2-5 0,-1 6 8,-1 0 0,1 0 0,0 1 0,1 0 0,-1-1 0,1 2 0,0-1 0,0 0-1,0 1 1,0 0 0,1 0 0,-1 1 0,1-1 0,0 1 0,7-2 0,10-1 177,0 0 0,34-2 1,274 0 831,-40 4-399,-186-2-582,62-5-1781,-101 0-1648,-24 1-3408,-33 7 4567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0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1 5152,'-3'0'318,"2"0"-86,0 0 0,0 0 0,0 0 0,0-1 0,-1 2 0,1-1 0,0 0-1,0 0 1,0 0 0,0 0 0,0 1 0,0-1 0,0 0 0,0 1 0,0-1 0,0 1 0,0-1 0,0 1 0,0-1 0,1 1 0,-1 0 0,-2 1 0,3-1 94,-1 0 0,0 0 0,1 0 0,-1 0 0,0 0 0,0 0 0,0-1 0,0 1 0,0 0 0,0-1 0,-1 2 0,-5 3 4808,8-4-4985,-1-1 0,1 1 0,-1-1-1,1 0 1,-1 1 0,1-1-1,-1 0 1,1 1 0,-1-1 0,1 0-1,-1 0 1,1 0 0,0 1 0,-1-1-1,1 0 1,-1 0 0,1 0 0,0 0-1,0 0 1,45 6 648,1-3 0,73-3 0,-47-1-351,-63 1-360,35 1-211,-42 0 127,0-1 1,0 1 0,1-1-1,-1 1 1,0 0-1,0 0 1,0 0 0,0 1-1,0-1 1,4 4 0,-6-4 29,0 0 0,-1 0 0,1 0 0,-1 1 0,1-1 0,-1 0 0,1 0 0,-1 0 0,0 1 0,1-1 0,-1 0 0,0 1 1,0-1-1,0 0 0,0 0 0,0 1 0,0-1 0,-1 0 0,1 1 0,0-1 0,-1 1 0,-10 31-82,10-30 24,-5 10 39,0 0 1,-1 0 0,-1-1-1,0 0 1,-1 0-1,0-1 1,-1 0 0,0-1-1,0 0 1,-1-1-1,0 0 1,-19 11 0,-9 3 67,-1-2 1,-70 27-1,36-20-138,32-14 250,2 2 1,-71 39-1,109-53-177,-1 0 1,1 0-1,0 0 0,-1 0 1,-2 5-1,-6 4 403,11-8-96,6 1-128,7 0-46,23 2-62,0-1 0,0-3 0,63-2 1,-38-1-171,-14 1-52,112-4-4305,-156 4 4018,0-1 0,0 0 0,-1 1 0,1-1 0,-1 0 0,1 0 0,-1 0 0,1-1 0,2-1 0,3-1-1417,4 0 276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0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 7040,'-2'-1'509,"-4"-2"1389,4 6-385,13-2 1404,11-1-1675,218-1 5479,-1-10-9628,-171 7-5226,-50 3 5749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0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39 4576,'0'-1'366,"0"-1"0,0 0 1,1 1-1,-1-1 0,0 1 0,1-1 1,-1 0-1,1 1 0,0-1 0,-1 1 1,1-1-1,0 1 0,0 0 0,0-1 1,0 1-1,0 0 0,0-1 0,1 1 1,0-1-1,0 0 565,-1-4 3636,-1 9-2964,-5 17 125,2-3-1227,-1-1 0,-1 1 0,-7 18 0,6-20-266,1 1 0,1 0 0,-4 23 0,4-20-156,3-16-14,0-1 1,1 1-1,-1 0 1,1 0 0,-1-1-1,1 1 1,0 0-1,0 0 1,0 0-1,1 4 1,0-6 638,0-2-648,-1 0 0,1-1-1,0 1 1,0 0 0,0 0 0,0 0 0,0-1 0,0 1-1,0 0 1,2-1 0,3-3-110,57-76-330,-41 52 425,-16 21-91,-1 0 1,1 1-1,0 0 1,1 0-1,12-10 1,-13 13 40,-6 4 23,1-1 0,0 0 1,0 1-1,-1-1 0,1 1 1,0-1-1,0 1 0,0 0 0,0-1 1,0 1-1,-1 0 0,1-1 1,2 1-1,-2 0 8,0 1 0,0-1 0,0 1 0,0-1 0,0 1 1,0 0-1,0 0 0,0-1 0,0 1 0,0 0 0,-1 0 0,1 0 0,0 0 0,0 1 1,2 2 34,0 1 1,0 0 0,-1 0-1,1 0 1,-1 0 0,-1 0-1,1 0 1,1 11 0,4 49 13,-4-35-165,7 36 117,1-24-3278,-11-41 2818,1 1 0,-1-1 0,0 1 1,1-1-1,0 1 0,-1-1 0,1 0 0,0 1 1,0-1-1,0 0 0,0 0 0,0 0 1,0 1-1,0-1 0,0 0 0,0 0 1,0-1-1,1 1 0,-1 0 0,0 0 1,1-1-1,-1 1 0,0 0 0,1-1 0,-1 1 1,1-1-1,-1 0 0,3 1 0,13 1-2741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03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8 6464,'-11'-7'2090,"10"7"-2019,1 0-1,0 0 0,-1 0 1,1 0-1,0 0 1,-1 0-1,1 0 0,0 0 1,-1 0-1,1 0 0,0 0 1,-1 0-1,1 0 0,0 0 1,0 0-1,-1 0 0,1 0 1,0 0-1,-1 0 1,1 1-1,0-1 0,-1 0 1,1 0-1,0 1 0,-3-1 1345,7 12 2969,-4-10-4204,0 0 0,0-1 0,1 1 1,-1 0-1,1 0 0,-1-1 1,1 1-1,0 0 0,0-1 0,0 1 1,0-1-1,0 1 0,0-1 1,0 0-1,0 1 0,3 1 0,26 19 1288,-22-17-865,0 0-391,0-1-1,0 0 0,1-1 0,-1 1 1,1-2-1,0 1 0,-1-1 0,1 0 1,0-1-1,13 0 0,7-1 195,55-7 0,-55 2-319,-19 3-86,0 0 1,0 0-1,1 1 1,19 1 0,-28 0-11,1 0 1,-1 0-1,0 1 0,0-1 1,0 1-1,0 0 1,0-1-1,0 1 0,0 0 1,0 0-1,0 0 1,0 1-1,-1-1 0,1 0 1,0 1-1,-1-1 1,1 1-1,-1-1 1,1 1-1,-1 0 0,0 0 1,0-1-1,0 1 1,0 0-1,0 0 0,0 0 1,0 0-1,0 5 1,1 2 10,-1 0 0,0 1 0,0 0 0,-1-1 1,0 1-1,-1-1 0,-3 19 0,-4 3-34,-12 33 0,-5 18-87,-37 242 246,43-213 226,15-83-348,-32 159 305,-5 39-100,19-95-63,14-84 13,-24 105-197,17-97 238,3 1 1,2 0-1,-3 58 0,13 42 175,1-74-218,-1 95 609,0-177-564,-12 5-27,5-4-224,0 0 0,0 0 0,0 0 0,0-1-1,0 0 1,1 0 0,-15-3 0,4 2-15,6 0-69,-126-11-1333,105 7-518,1 0 0,-36-12 0,25 4-311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19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193 431 5408,'-18'-11'12149,"18"20"-10928,14 182 1125,-5-104-1961,9 168 404,-17-239-668,0-1 0,0 1 0,-2 0 1,0 0-1,-1 0 0,-6 26 0,8-41-67,0 0 0,-1 0-1,1 0 1,0 1 0,-1-1 0,1 0 0,-1 0 0,1 0-1,-1 0 1,0-1 0,1 1 0,-1 0 0,0 0 0,0 0-1,1 0 1,-1-1 0,0 1 0,0 0 0,0-1 0,0 1-1,0-1 1,0 1 0,0-1 0,0 1 0,0-1 0,0 0-1,-1 1 1,1-1 0,-1 0 0,-1 0-7,1-1 0,0 0 0,-1 1 0,1-1 0,-1 0 0,1 0 0,0 0 0,0-1 0,0 1 0,-1 0 0,1-1 0,1 0 0,-1 1 0,-3-4 0,1 0-52,-1 0 1,2 0-1,-1 0 1,0-1-1,1 0 1,0 1-1,-4-13 1,-12-50-69,17 61 75,-50-294 212,49 274-250,2 1 0,0-1 1,2 0-1,1 1 0,9-48 1,-2 35 39,2 0 0,1 1 0,19-39 0,-19 51-31,1 0 0,2 0-1,1 2 1,25-32 0,-32 44 46,1 1 0,1 1 1,0 0-1,0 0 0,1 1 0,0 1 0,0 0 0,1 0 1,0 2-1,18-8 0,-27 13 8,0 0 0,0 0 0,0 0 0,0 0 0,0 1 0,1-1 0,-1 1 0,0 0 0,0 0 0,0 1 0,0-1-1,0 1 1,0 0 0,8 3 0,-7-2-4,-1 0 0,0 1 1,0 0-1,1 0 0,-2 0 0,1 0 0,0 0 0,-1 1 0,1 0 0,-1-1 0,0 1 0,3 7 0,3 5-7,0 1 1,-2 0 0,0 1-1,7 32 1,9 75 204,-20-100-194,2 7 118,0 46 0,-5-69-81,0-1-1,-1 1 1,0 0 0,0 0 0,-1-1 0,0 1-1,-1-1 1,0 1 0,0-1 0,-5 8-1,5-11-3,1 0 0,-1-1 0,0 0 0,0 1 0,0-1 0,0 0 0,-1-1 0,0 1 0,0-1 0,0 1 0,0-1 0,0 0-1,0-1 1,-1 1 0,0-1 0,-6 3 0,0-3 60,0 0 0,0 0 0,0-1 0,0 0 0,-15-2-1,-56-8 133,-77-22-780,58 2-2603,98 29 2610,-1-1 0,1 0 0,0-1 0,0 1 0,0-1 0,0 1 0,0-1 0,0 0 0,0 0 0,1 0 0,-1 0 0,-2-3 0,5 5 485,0 0 0,0-1-1,0 1 1,0 0 0,0 0-1,0 0 1,0 0 0,0 0 0,0 0-1,0 0 1,0 0 0,0 0 0,0 0-1,0 0 1,0 0 0,0 0 0,0-1-1,0 1 1,0 0 0,0 0-1,0 0 1,0 0 0,0 0 0,0 0-1,0 0 1,0 0 0,0 0 0,0 0-1,0 0 1,0 0 0,0 0 0,0-1-1,0 1 1,0 0 0,0 0-1,0 0 1,0 0 0,0 0 0,0 0-1,1 0 1,-1 0 0,0 0 0,0 0-1,0 0 1,0 0 0,0 0 0,0 0-1,0 0 1,0 0 0,0 0-1,0 0 1,0 0 0,0 0 0,1 0-1,3-2-679,1 1 0,0-1 0,0 1 0,0 0 0,0 0 0,0 1-1,0 0 1,0 0 0,0 0 0,9 1 0,-7 0-105,37 3-1504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21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369 775 5632,'0'-3'406,"0"0"1,0 0 0,1 0-1,-1 0 1,1 0 0,-1 0-1,1 0 1,0 0 0,0 1-1,0-1 1,3-4 0,-3 6-148,-1 0 1,1 0 0,0 0 0,-1 0 0,1 0 0,-1 0-1,1-1 1,-1 1 0,0 0 0,0 0 0,1 0-1,-1-1 1,0 1 0,0 0 0,0 0 0,0-1 0,0 1-1,0 0 1,-1 0 0,1 0 0,0-1 0,-1 0-1,0 0-29,0 1 0,0-1 0,-1 1-1,1-1 1,0 1 0,-1 0-1,1-1 1,0 1 0,-1 0 0,0 0-1,1 0 1,-4-1 0,-2-1 124,1 0 0,-1 1 1,0 0-1,0 1 0,-13-2 0,11 3-277,1 0 0,0 0 0,-1 1 0,1 0 0,0 1 0,-1-1 0,1 2 0,0-1 0,0 1 0,1 0 0,-1 1-1,1 0 1,-1 0 0,1 0 0,0 1 0,1 0 0,-1 1 0,1-1 0,0 1 0,-9 12 0,-3 7-63,2 0 0,1 1 0,1 0 0,-14 37 0,25-56-4,-29 74 63,29-69-75,-1 0-1,2 0 0,0 0 0,-2 24 0,4-35 19,0 0 0,0 0 0,0 0 0,1 0 0,-1 0 0,0 0 0,0 0 0,1 0 0,-1 0 0,0 0 0,1 0 0,-1 0 0,1 0 0,-1 0 0,1 0 0,0 0 0,-1-1 0,1 1 0,0 0 0,-1 0 0,1-1 0,0 1 0,0 0 0,0-1 0,0 1 0,0-1 0,0 1 0,0-1 0,0 0 0,0 1 0,0-1 0,0 0 0,0 1 0,0-1 0,0 0 0,0 0 0,2 0 0,0 0 42,1 0-1,-1-1 1,1 1 0,0-1-1,-1 0 1,0 0 0,1 0 0,-1 0-1,1 0 1,3-3 0,6-5 77,-1 0 0,0-1 0,18-19 1,28-38 96,-43 47-186,0 1-16,12-21 1,-20 29-2,-6 7-34,0 1 0,1 0 0,0 0 0,0 0-1,0 0 1,0 0 0,0 1 0,0-1 0,1 0 0,-1 1 0,1 0-1,3-3 1,-6 5 0,0 0 0,0 0 0,0 0 0,1 0 0,-1 0 0,0 0-1,0 0 1,0 0 0,0 0 0,0 0 0,1 0 0,-1 0 0,0 1 0,0-1 0,0 0-1,0 0 1,0 0 0,1 0 0,-1 0 0,0 0 0,0 0 0,0 0 0,0 0 0,0 1-1,0-1 1,0 0 0,0 0 0,1 0 0,-1 0 0,0 0 0,0 0 0,0 1-1,0-1 1,0 0 0,0 0 0,0 0 0,0 0 0,0 0 0,0 1 0,0-1 0,0 0-1,0 0 1,0 0 0,0 0 0,0 0 0,0 1 0,0-1 0,0 0 0,0 0-1,-1 10 37,-1 0 0,0 0-1,0 0 1,-1 0 0,0-1-1,-8 16 1,-7 25-48,16-42 4,-4 12 43,1 1 0,1 0-1,-3 36 1,7-54-10,0-1 0,0 0 0,1 0 0,-1 0 0,0 0 0,1 0 0,0 0 0,-1 0 0,1 0 0,0 0 0,0 0-1,0 0 1,0 0 0,0 0 0,0 0 0,1-1 0,-1 1 0,1 0 0,-1-1 0,1 0 0,-1 1 0,1-1 0,0 0 0,0 0 0,0 0 0,0 0 0,0 0 0,0 0-1,0 0 1,0-1 0,0 1 0,0-1 0,2 1 0,5 0 83,0 0 0,1-1-1,-1 0 1,0 0 0,0-1 0,13-3-1,-4 0-56,-1-1 0,0 0-1,0-2 1,-1 0-1,0-1 1,0 0-1,0-1 1,16-14-1,-9 4-35,0 0 0,-1-2 0,-1 0-1,19-27 1,-36 43-25,7-6-82,-11 11 90,0 0-1,0 0 1,0 0-1,1 0 1,-1 0-1,0 0 1,0 0-1,0 0 1,0 0-1,1 0 0,-1 1 1,0-1-1,0 0 1,0 0-1,0 0 1,0 0-1,1 0 1,-1 0-1,0 0 1,0 0-1,0 1 1,0-1-1,0 0 1,0 0-1,1 0 1,-1 0-1,0 0 1,0 1-1,0-1 1,0 0-1,0 0 1,0 0-1,0 0 1,0 0-1,0 1 1,0-1-1,0 0 1,0 0-1,0 0 1,0 1-1,0-1 1,0 0-1,1 8-68,-1-8 70,-1 13 0,-1 0 0,1 0-1,-7 20 1,2-7 47,3-11-25,0 1 0,0 24 0,3-39-5,0 0 0,0 0 0,-1 0 0,1 0 0,0 0 0,0-1 0,1 1 0,-1 0 0,0 0 0,0 0 0,0 0 0,0-1 0,1 1 0,-1 0 0,0 0 0,1-1 1,-1 1-1,1 0 0,-1 0 0,1-1 0,-1 1 0,1 0 0,-1-1 0,1 1 0,-1-1 0,1 1 0,0-1 0,0 1 0,-1-1 0,1 1 0,0-1 0,0 0 0,-1 1 0,1-1 0,0 0 0,0 0 0,0 1 0,-1-1 0,1 0 0,0 0 0,0 0 0,0 0 1,0 0-1,-1 0 0,1 0 0,0-1 0,0 1 0,0 0 0,0 0 0,0-1 0,4-1 24,0 0 0,-1 0 0,1 0 0,-1 0 0,0-1 0,0 0 0,6-5-1,15-17-19,-1-2-1,29-41 1,5-7-16,-39 51-19,-15 18-42,0 0 0,0 1 0,1-1 0,5-4 0,-8 11-100,-3 6 51,-4 11 30,4-15 88,-46 142 142,44-136-156,1 0-1,-1 0 1,1 0-1,1 1 1,0-1-1,0 0 1,1 1-1,0-1 1,1 11 0,0-18 19,-1-1 0,0 1 1,1-1-1,0 1 1,-1-1-1,1 1 1,0-1-1,0 1 1,0-1-1,0 1 1,0-1-1,0 0 1,0 0-1,0 0 0,1 0 1,-1 0-1,0 0 1,1 0-1,-1 0 1,1 0-1,-1 0 1,1-1-1,-1 1 1,1-1-1,-1 1 1,1-1-1,0 1 1,2-1-1,4 0 93,0 1-1,0-2 1,0 1 0,13-4 0,-4 1-49,0-1 0,0 0 0,-1-2 0,0 0 0,0-1 0,0 0 0,-1-2 0,0 1 0,18-15 0,-18 8-77,0 1 1,0-2 0,19-28-1,29-57-116,53-134-80,-83 163 253,62-152-164,4-80 362,-96 295-263,5-30-64,-8 37 75,1 1 0,-1 0 0,0 0 0,0 0 0,0 0 0,0 0 0,0-1 0,0 1 0,0 0 0,-1 0 0,1 0 0,0 0 0,-1 0 0,1 0 0,-1 0 0,1 0 0,-1-1 0,1 2 0,-1-1 0,0 0 0,1 0 0,-1 0 0,0 0 0,0 0 0,0 0 0,-1 0 0,2 1 9,-1 0-1,1-1 0,0 1 0,-1 0 0,1 0 1,-1 0-1,1 0 0,-1 0 0,1 0 0,-1 0 1,1 0-1,0 0 0,-1 0 0,1 0 0,-1 1 0,1-1 1,-1 0-1,1 0 0,0 0 0,-1 0 0,1 1 1,-1-1-1,1 0 0,-1 1 0,-3 2-50,0 0 1,0 1-1,1-1 0,-1 1 1,1 0-1,0 0 0,0 0 1,-4 7-1,-18 41-131,20-42 157,-121 298 215,110-261-86,2 0 0,2 2 1,-6 55-1,-3 149 238,20-241-322,0 10 14,1 26 1,1-42 20,-1 0 0,1 0 0,0-1 1,1 1-1,0 0 0,-1 0 0,2-1 0,-1 1 0,4 6 0,-5-11-32,0 1 0,0-1-1,1 1 1,-1-1 0,0 1-1,0-1 1,1 0 0,-1 0-1,1 1 1,-1-1 0,1 0-1,-1 0 1,1 0 0,0-1-1,0 1 1,-1 0 0,1-1-1,0 1 1,0-1 0,0 0-1,-1 1 1,1-1 0,0 0-1,0 0 1,0 0 0,0 0-1,0-1 1,-1 1 0,1 0-1,0-1 1,0 1 0,0-1-1,-1 0 1,4-1 0,4-3 74,0-1 0,0 1 0,-1-1 0,15-15 0,-17 16-79,37-35 16,-1-3 0,58-78 0,-90 109 48,16-16 0,-8 8-219,-13 14 86,-8 18-152,-22 87 30,0-3 261,23-82-45,0 0 1,0 0-1,2 1 1,1 26-1,-1-37-1,1-1-1,0 1 1,-1 0-1,1-1 1,1 0-1,-1 1 1,0-1 0,1 1-1,0-1 1,-1 0-1,1 0 1,0 0-1,1 0 1,-1-1 0,4 4-1,-2-3 3,-1 0-1,1 0 0,0-1 1,0 0-1,1 0 1,-1 0-1,0 0 0,1-1 1,-1 1-1,8 0 1,1-1 26,-1 0 1,1-1-1,0 0 1,0-1-1,-1 0 1,1-1 0,21-6-1,-11 0-120,0 0 1,-1-1-1,1-2 0,29-18 1,-43 24-376,1-2-336,-10 6 556,1 1 0,-1 0 1,0-1-1,0 1 0,0 0 1,0-1-1,0 1 0,0 0 1,0-1-1,0 1 0,0 0 1,0-1-1,0 1 0,0 0 0,0-1 1,0 1-1,0 0 0,-1-1 1,1 1-1,0 0 0,0-1 1,0 1-1,0 0 0,-1-1 1,1 1-1,0 0 0,0 0 0,-1-1 1,1 1-1,0 0 0,0 0 1,-1-1-1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21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19 108 8224,'-8'-20'3712,"8"4"-3200,-5 9 1824,5 2-1376,-5-7 1087,10 4-1183,-5 0-672,0 4-160,0-4-1088,0 5 608,5-9-2495,3 7 1631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24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29 541 6400,'-18'4'2058,"18"-3"-1957,-1-1 0,1 0-1,-1 0 1,1 0 0,-1 0-1,1 0 1,-1 1 0,1-1 0,-1 0-1,1 1 1,0-1 0,-1 0-1,1 1 1,-1-1 0,1 0-1,0 1 1,-1-1 0,1 0-1,0 1 1,-1-1 0,1 1-1,0-1 1,0 1 0,-1-1-1,1 1 1,0-1 0,0 1-1,0-1 1,0 1 0,0-1-1,0 1 1,0 0 0,0-1-1,0 1 1,0-1 0,0 1-1,0-1 1,0 1 0,0-1 0,0 1-1,0-1 1,1 1 0,-1-1-1,0 1 1,0-1 0,1 1-1,-1-1 1,1 1 0,0 1 192,0 0 1,0-1 0,1 1 0,-1 0 0,1-1 0,-1 1-1,1-1 1,0 0 0,-1 1 0,1-1 0,0 0 0,0 0-1,0 0 1,0 0 0,0 0 0,0-1 0,0 1 0,0-1-1,0 1 1,4-1 0,-2 1-99,-1-1 0,1 0 0,0 0 0,0 0 0,0 0 0,0-1 0,0 0 0,0 0 0,0 0 0,-1 0 0,1 0 0,0-1 0,-1 0 0,1 0 0,-1 0 0,1 0 0,-1 0 0,4-4 0,8-7 234,-1 0 0,18-23 0,-19 22-232,28-37 509,44-68-1,-47 63-482,44-51-1,58-40 472,-134 141-530,-1 2-171,-2 10 63,-2 2-40,0-1 0,0 1 0,-1 0 1,0-1-1,-1 1 0,-1 9 0,0 6-1,-3 23 22,-2 0 0,-1 0 1,-3-1-1,-23 64 0,25-87 3,-2 1-1,0-1 0,-1-1 1,-1 0-1,-1-1 0,-1 0 1,-31 31-1,42-48-60,1 0 0,-1 0-1,-1 0 1,1 0 0,0 0-1,-1-1 1,1 0 0,-1 0 0,0 0-1,0 0 1,0-1 0,1 0 0,-1 0-1,-1 0 1,1-1 0,0 0-1,0 0 1,-9-1 0,10 1-20,0-1 1,0 0-1,1 0 1,-1 0-1,0-1 1,1 1-1,-1-1 1,1 0 0,0 0-1,-1 0 1,1 0-1,0-1 1,0 1-1,0-1 1,1 0-1,-1 1 1,1-1-1,-1-1 1,1 1-1,0 0 1,0-1-1,0 1 1,-2-7-1,-24-73-380,30 86 321,0 0 0,0-1 0,0 0 0,1 1 0,-1-1 0,0 0 0,1 0 0,0-1 0,-1 1 0,5 1-1,-1 1 152,0-1-1,0-1 0,0 1 0,1-1 0,11 3 0,4-4 92,0-1 0,0 0 1,1-2-1,-1 0 0,28-8 0,-30 6-65,-2-1-1,1-2 0,-1 1 1,0-2-1,0-1 0,17-10 1,2-5-41,53-46 1,-87 68-29,0-1 0,0 1 0,0 0 0,1 0 0,-1 0-1,0 1 1,1-1 0,-1 1 0,6-2 0,-8 3-1,0 0-1,0 0 1,0 0 0,0 0 0,0 0-1,0 0 1,0 0 0,0 0-1,0 0 1,0 1 0,0-1 0,0 0-1,0 1 1,0-1 0,0 1 0,0-1-1,0 1 1,0-1 0,-1 1 0,1 0-1,0-1 1,0 1 0,-1 0-1,1 0 1,0-1 0,-1 1 0,1 0-1,-1 0 1,1 0 0,-1 0 0,1 0-1,-1 0 1,0 0 0,0 0 0,1 0-1,-1 0 1,0 0 0,0 2 0,3 15 78,-2 1 0,0-1 0,0 1 1,-2-1-1,-1 1 0,-5 26 1,-34 113 138,33-129-176,-22 69-32,-65 148 0,56-175 91,21-39 303,14-27-283,2-6-145,3-8-6,12-53 158,36-113-65,13 13-75,-48 127-15,68-175-267,-24 62 207,-45 120 52,1 0-1,35-50 0,-44 72 55,0 0 1,0 0-1,1 0 0,-1 1 1,1 0-1,0 0 0,1 0 1,8-5-1,-12 9-14,-1-1 0,1 1 0,0 0 0,0 0 0,-1 1 0,1-1 0,0 0-1,0 1 1,0 0 0,0 0 0,0 0 0,0 0 0,0 0 0,0 0 0,0 1 0,-1-1 0,1 1 0,0 0-1,0 0 1,0 0 0,-1 0 0,1 1 0,-1-1 0,1 1 0,2 2 0,2 1 9,0 2 1,-1-1-1,0 1 0,0 0 1,-1 0-1,0 1 1,0 0-1,-1-1 1,1 2-1,-2-1 0,1 0 1,-1 1-1,-1 0 1,1-1-1,1 18 0,-3-14 4,0 0 0,0-1 0,-1 1 0,-1 0 0,0-1 0,0 1 0,-1 0 0,-1-1-1,0 0 1,-1 0 0,-8 20 0,6-21-94,0-1 0,0 0 0,0 0 0,-1-1 0,-1 0 0,1 0 0,-1-1 0,-10 7-1,12-9 14,-1-1-1,1 0 0,-1 0 0,0 0 1,0-1-1,0 0 0,0-1 1,0 0-1,-1 0 0,1 0 0,-1-1 1,-9 1-1,11-4-53,0 1 0,1-1 0,-1 0-1,1-1 1,0 1 0,-1-1 0,1 0 0,-6-5 0,5 4 76,-4-9-34,6 5-80,2 6 37,16 10 110,-1-1 0,1-1 0,0 0 0,1-1 0,-1-1 0,1 0 1,0-1-1,15 1 0,-4-1 213,0-2 1,1 0-1,-1-2 0,32-4 0,-36 1-47,0 0-1,0-1 1,32-13-1,-42 13-101,0-1-1,-1 0 1,0-1 0,0 0-1,-1 0 1,0-1-1,18-18 1,-8 3 22,-1-1 0,23-38 0,27-59 22,-35 58 5,40-47-68,-68 101 10,-13 20-66,1 1 0,0-1-1,1 1 1,1 0 0,0 1 0,-3 14-1,-16 90 78,19-91 8,1-9-42,1-1 0,0 1-1,1-1 1,1 1 0,1-1-1,5 34 1,-5-49-22,-1 1 0,0 0-1,1 0 1,0-1 0,-1 1-1,1 0 1,0-1 0,0 1-1,0-1 1,0 1 0,0-1 0,0 1-1,0-1 1,1 0 0,-1 0-1,0 1 1,1-1 0,-1 0 0,1 0-1,-1 0 1,1-1 0,0 1-1,-1 0 1,1-1 0,0 1-1,-1-1 1,1 1 0,0-1 0,0 0-1,0 1 1,2-1 0,5-1 37,0 0 0,0 0 0,0-1 0,0 0 0,10-4 0,3-1-25,-1-1-1,0-2 0,0 0 0,23-16 0,72-58 72,4-2-171,-117 84 65,0 0 1,0 0-1,1 1 0,-1-1 0,0 1 0,4-1 1,-6 2 17,-1 0 0,1 0 0,0 0 0,-1-1 0,1 1 0,0 0 0,-1 0 0,1 1 0,0-1 0,-1 0 0,1 0 0,0 0 0,-1 0 0,1 0 0,0 1 0,-1-1 0,1 0 0,0 1 0,-1-1 0,1 0 0,-1 1 0,1-1 0,-1 1 0,1-1 0,-1 1 0,1-1 0,-1 1 0,1-1 0,-1 1 0,0 0 0,1-1 0,-1 1 0,0-1 0,1 1 0,-1 1 0,2 7-35,0 1 0,-1 0 0,0 0 0,0 0 0,-1 0 0,-1-1-1,-2 17 1,0 20-73,3-45 115,0 0 1,0 0 0,0 1-1,0-1 1,0 0-1,0 0 1,0 0 0,0 0-1,1 0 1,-1 1-1,0-1 1,1 0 0,-1 0-1,1 0 1,-1 0-1,1 0 1,0 0 0,-1 0-1,1 0 1,0-1-1,1 3 1,-1-3-3,0 0 0,0 0 0,0 0 0,0 0 0,0 0 0,0 0 0,0 0 0,0 0 1,0 0-1,0 0 0,0-1 0,0 1 0,0 0 0,-1-1 0,1 1 0,0-1 0,0 1 0,0-1 0,0 1 0,-1-1 0,1 0 0,0 1 0,0-1 0,-1 0 0,1 0 0,8-8-34,-1 0 0,-1-1 0,13-20 0,-13 18-12,1 1 0,0 1 0,10-12 0,-18 22 37,0-1 0,1 1 0,-1-1 0,1 1 0,-1-1 0,1 1 0,-1 0 0,1-1-1,-1 1 1,1 0 0,-1 0 0,1-1 0,-1 1 0,1 0 0,0 0 0,-1 0 0,1-1 0,-1 1-1,1 0 1,0 0 0,-1 0 0,1 0 0,-1 0 0,1 0 0,0 0 0,-1 1 0,1-1 0,-1 0-1,1 0 1,0 0 0,-1 1 0,1-1 0,-1 0 0,1 1 0,-1-1 0,1 0 0,-1 1-1,1-1 1,-1 0 0,0 1 0,1-1 0,-1 1 0,1-1 0,-1 2 0,3 2-4,0 0 1,-1 0-1,0 0 1,3 8-1,-3-6 19,58 138 199,-58-140-376,1 1 0,0-1 0,0 0 0,0 0-1,4 4 1,11 9-4756,-11-8 393,-1 8-8228,-6-10 9981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24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98 251 7648,'-21'-36'3456,"3"1"-3008,9 18 480,4 5-608,-8-11 768,3 7-608,-3-4-448,9 8-32,-1-8-1600,5 7 864,0-14-3776,5 7 2528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5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7232,'-15'-6'3264,"20"12"-2848,5-1 928,7-2-832,19 2 704,9 2-704,10-2 96,-2 3-352,5-8-96,-3 4-96,-2-8 576,-3 4-353,-10-8-1662,-3 3 735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06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0 827 2720,'5'-2'8348,"-1"1"-8686,4-1 681,-1 0 0,0-1 0,1 0 0,-1 0 1,0-1-1,-1 0 0,1 0 0,-1-1 0,7-5 0,-5 3-192,-1-1 1,0 0-1,0 0 1,-1-1-1,0 1 0,8-17 1,10-30 528,-2-2 0,21-81 1,-11 30-264,-13 37-209,-4-1 0,10-100 0,-24 162-208,1-13-26,-2 19-43,0 6-82,0 5-29,0-6 132,-7 4 234,18 38-692,-7-27 475,0 0 1,2 0-1,14 29 1,30 41-27,-34-60 102,-9-14-14,0 1 0,-1 0 0,-1 0 0,6 22 0,6 58-90,-15-65 171,-1 0 0,-1-1 0,-6 36 0,2-13 123,3-42-186,0 0 0,-1 1 0,1-1 0,-2 0 0,1 0 0,-1 0 0,0-1 0,-1 1 0,0-1 0,0 1 0,0-1 0,-1-1 0,0 1 0,-1-1 0,1 0 0,-1 0 0,-1 0 0,1-1 0,-1 0 0,-9 6 0,13-10-9,-1 1-1,1-1 1,-1 0-1,0 0 0,1-1 1,-1 1-1,0-1 0,1 0 1,-1 0-1,0 0 0,0 0 1,-4-2-1,2 1-53,0 0-1,-1-1 1,1 1-1,0-2 1,0 1 0,-9-6-1,-33-11 106,42 12-92,6 7-4,0 0 0,0 0 1,0 0-1,0 0 0,0-1 0,0 1 0,0 0 0,0 0 0,0 0 0,0 0 0,0 0 0,0 0 0,0 0 0,0-1 1,0 1-1,0 0 0,0 0 0,0 0 0,0 0 0,0 0 0,0 0 0,1 0 0,-1 0 0,0 0 0,0 0 0,0 0 1,0 0-1,0-1 0,0 1 0,0 0 0,0 0 0,1 0 0,-1 0 0,0 0 0,0 0 0,0 0 0,0 0 0,0 0 1,0 0-1,0 0 0,1 0 0,-1 0 0,0 0 0,0 0 0,0 0 0,0 0 0,0 1 0,0-1 0,0 0 0,1 0 1,-1 0-1,0 0 0,0 0 0,0 0 0,0 0 0,0 0 0,0 0 0,0 0 0,0 0 0,0 0 0,0 1 0,0-1 1,0 0-1,1 0 0,36 22-319,-29-17 334,1 1 0,-1-1-1,1-1 1,1 1 0,-1-2 0,1 1 0,12 2-1,-15-5 44,0 0-1,0 0 0,0-1 0,0 0 0,0 0 0,0-1 0,0 0 1,0 0-1,0-1 0,0 0 0,0 0 0,0 0 0,-1-1 0,1 0 1,-1 0-1,0-1 0,8-5 0,5-5 93,-1 2 0,-2-1 1,20-18-1,41-61-22,-15 17-235,-60 73 102,0 0 0,0 0-1,0 0 1,0 0 0,1 0 0,-1 1-1,0-1 1,6-2 0,-7 4 3,0 0 1,-1-1-1,1 1 1,0 0-1,0 0 1,0 0-1,0 0 1,-1 0-1,1 0 0,0 0 1,0 0-1,0 0 1,0 0-1,-1 1 1,1-1-1,0 0 1,0 0-1,0 1 1,-1-1-1,1 1 0,0-1 1,-1 1-1,1-1 1,0 1-1,-1-1 1,1 1-1,0-1 1,-1 1-1,1 0 1,-1-1-1,1 1 0,-1 0 1,1 1-1,2 5-13,0 0 0,-1 1-1,1-1 1,-2 1-1,1 0 1,-1-1-1,0 1 1,-1 0 0,0 10-1,1 1 7,0 33 17,-9 85 0,-20 49-212,15-102 257,-22 106 688,33-183-617,2-6-83,0 0-1,0 0 0,0 1 0,0-1 0,-1 0 0,1 0 1,0 0-1,-1 0 0,1 0 0,0 0 0,-1-1 0,1 1 0,-1 0 1,0 0-1,1 0 0,-1 0 0,0-1 0,1 1 0,-1 0 1,0 0-1,0-1 0,-1 1 0,2-1-21,0 0 0,0 0 1,-1 0-1,1 0 0,0 0 0,-1 0 1,1 0-1,0 0 0,0 0 0,-1 0 1,1 0-1,0 0 0,0 0 0,-1 0 0,1 0 1,0-1-1,0 1 0,-1 0 0,1 0 1,0 0-1,0 0 0,0-1 0,-1 1 1,1 0-1,0 0 0,0-1 0,0 1 1,0 0-1,0 0 0,-1-1 0,1 1 0,0 0 1,0 0-1,0-1 0,0 1 0,0 0 1,0-1-1,0 1 0,0 0 0,0 0 1,0-1-1,-2-16 158,2 16-126,-1-25 94,0-1-1,3 1 1,0 0-1,9-42 1,37-106-163,-29 111-76,16-62 247,25-83-54,-40 150-268,43-87-1,-59 138 114,0 1-1,0-1 0,0 1 1,1 0-1,0 0 0,8-8 1,-12 13 44,0 0 0,0 0 0,0 0 1,1 0-1,-1 0 0,0 0 1,1 0-1,-1 1 0,1-1 0,-1 0 1,1 1-1,-1-1 0,1 1 1,-1 0-1,1-1 0,-1 1 1,1 0-1,0 0 0,-1 0 0,1 0 1,-1 0-1,1 1 0,0-1 1,-1 0-1,1 1 0,-1-1 0,1 1 1,-1-1-1,1 1 0,-1 0 1,0 0-1,1-1 0,-1 1 0,0 0 1,1 0-1,-1 1 0,2 1 1,-1 0 14,1 0 0,-1 1 1,0-1-1,0 1 0,0-1 0,0 1 1,-1 0-1,1-1 0,0 7 0,6 35-73,-8-41 61,3 32 99,-1 1 1,-2 0-1,-1 0 0,-2 0 1,-2 0-1,-14 56 0,18-89-65,0-1-1,0 1 1,0-1-1,0 0 1,-1 0-1,0 1 1,0-1-1,0 0 1,0-1-1,0 1 0,-4 4 1,5-6-1,-1 0 0,0 0 1,1 0-1,-1 0 0,0 0 0,0 0 0,1-1 1,-1 1-1,0-1 0,0 1 0,0-1 0,0 1 1,0-1-1,0 0 0,0 0 0,0 0 0,0 0 0,0-1 1,0 1-1,0 0 0,-2-2 0,-1 1-25,0 0 0,0-1 0,0 0 0,0 0 0,1 0 0,-1-1 0,0 0 0,1 0 0,0 0 0,0 0 0,0 0 0,0-1 0,0 0 0,1 0 0,-3-4 0,5 4-262,5 6 108,14 8 35,-4-1 65,-4-5 69,1 1 0,0-1 0,0-1 0,0 0 0,0 0 0,1-1-1,-1-1 1,1 0 0,-1-1 0,23-1 0,-21-1 53,0-1 1,-1 0-1,1 0 0,-1-1 0,0-1 0,0 0 0,0-1 1,-1 0-1,18-13 0,-4 0 16,0-2 0,-2 0 0,-1-2 0,22-26 0,68-107-39,-90 124 39,-17 23-179,9-9-303,-14 18 399,0-1 1,0 1 0,0 0-1,0 0 1,1 0 0,-1 0-1,0 0 1,0 0 0,0 0 0,0 0-1,0 0 1,0 0 0,0 0-1,1 0 1,-1 0 0,0 0-1,0 0 1,0 0 0,0 0-1,0 0 1,1 0 0,-1 0 0,0 0-1,0 0 1,0 0 0,0 0-1,0 0 1,0 0 0,0 0-1,1 0 1,-1 0 0,0 0 0,0 0-1,0 0 1,0 0 0,0 0-1,0 0 1,0 0 0,1 1-1,-1-1 1,0 0 0,0 0-1,0 0 1,2 13-107,-4 41 151,0 23 6,3 65-104,-1-80 110,3-42 195,-3-20-233,0 1 0,0-1 0,0 0 0,0 1 0,1-1 0,-1 0 0,0 1 0,0-1 0,1 0 0,-1 1 0,0-1-1,0 0 1,1 0 0,-1 1 0,0-1 0,1 0 0,-1 0 0,1 0 0,-1 1 0,0-1 0,1 0 0,-1 0 0,1 0 0,1 0 4,-1 0 1,0-1-1,0 1 0,1-1 1,-1 1-1,0-1 1,0 0-1,1 1 0,-1-1 1,0 0-1,0 0 0,0 0 1,0 0-1,0 0 0,0 0 1,-1 0-1,2-2 0,14-20 92,-1-1 0,-1 0 0,16-43 1,-20 44-148,0 0 0,1 1 0,1 1 0,29-38 0,-41 58 26,1 0 0,-1 1 1,1-1-1,-1 1 0,1-1 0,-1 0 0,1 1 0,-1-1 0,1 1 0,0-1 0,-1 1 0,1 0 1,0-1-1,-1 1 0,1 0 0,0-1 0,0 1 0,-1 0 0,1 0 0,0 0 0,0 0 1,-1 0-1,1 0 0,0 0 0,0 0 0,0 0 0,-1 0 0,2 0 0,-1 1 8,0-1 0,0 1 0,0 0 0,-1 0 0,1-1 0,0 1 0,0 0 0,-1 0 0,1 0 0,-1 0 0,1-1 0,-1 1 0,1 0 0,-1 0 1,0 0-1,1 0 0,-1 0 0,0 0 0,0 0 0,0 1 0,8 149 253,-8-152-242,0 1-1,0 0 0,0 0 0,0 0 0,0 0 1,1 0-1,-1-1 0,0 1 0,0 0 1,0 0-1,0 0 0,0 0 0,1 0 1,-1 0-1,0 0 0,0 0 0,0 0 0,0 0 1,1 0-1,-1 0 0,0 0 0,0 0 1,0 0-1,0 0 0,1 0 0,-1 0 1,0 0-1,0 0 0,0 0 0,0 0 0,1 0 1,-1 0-1,0 0 0,0 0 0,0 0 1,0 0-1,1 0 0,-1 0 0,0 1 1,0-1-1,0 0 0,0 0 0,0 0 0,0 0 1,1 0-1,-1 0 0,0 1 0,0-1 1,0 0-1,0 0 0,0 0 0,0 0 1,0 1-1,0-1 0,0 0 0,0 0 1,0 0-1,0 0 0,0 1 0,0-1 0,0 0 1,0 0-1,0 0 0,0 0 0,0 1 1,0-1-1,0 0 0,0 0 0,8-10 134,5-13-100,31-55 53,-38 69-131,1 0-1,0 0 0,0 1 1,1 0-1,17-14 1,-24 21 23,1 0 0,-1 0 0,1 0 0,0 0 0,-1 0 0,1 0 0,0 1 0,0-1 0,-1 1 0,1-1 1,0 1-1,0 0 0,0-1 0,0 1 0,0 0 0,-1 0 0,1 0 0,3 1 0,-2 0-6,0 0 0,0 0 0,-1 0 0,1 1 0,0-1 0,0 1 0,-1 0 0,1 0 0,-1 0 0,3 2 0,3 5-37,0 0 1,0 1-1,-1 0 0,9 16 1,88 154 162,-47-78-1418,-51-94-3471,-8-18-417,-4-10 1018,0-5 1324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30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250 481 2400,'27'-5'19429,"-30"-2"-18323,-9 2-623,12 5-476,0-1 0,0 1 0,-1 0 0,1 0-1,0 0 1,0 0 0,-1 0 0,1 0 0,0 0 0,0-1 0,-1 1 0,1 0 0,0 0 0,0 0 0,-1 0-1,1 0 1,0 0 0,0 0 0,-1 0 0,1 0 0,0 0 0,0 0 0,-1 1 0,1-1 0,0 0 0,0 0-1,0 0 1,-1 0 0,1 0 0,-6-3 197,2 1-236,3-1-139,-3-2 278,3 4-174,3 4 64,-1-2 158,-8-1-95,5 0-73,5 0 25,-2 0-103,-1-9-85,0 9 213,0 0-10,0-12-54,0 7 422,0-2-379,-75 8-331,72-1 330,1 0 0,-1 1 0,0-1 0,1 1 0,-1-1 0,1 1 0,-1 0 0,1 0 0,-1 0 0,1 0-1,0 0 1,-1 0 0,1 1 0,-2 1 0,-11 6 71,4-4-81,9-4 0,1-1-1,0 1 1,-1 0-1,1-1 1,-1 1-1,1 0 1,0 0 0,0 0-1,-1 0 1,1 0-1,0 0 1,0 1-1,-1 1 1,-12 10 91,11-11-103,1 0 0,0 0 0,-1 0 1,1 0-1,0 0 0,-2 5 0,-28 38 98,29-39-27,1 1 1,0 0 0,0-1 0,0 1 0,1 0 0,0 0 0,1 0 0,0 1 0,0-1-1,1 11 1,0 10-64,-1-23-2,1 0 0,0 0 0,0 1 0,0-1-1,1 0 1,0 0 0,0-1 0,0 1 0,1 0-1,-1-1 1,1 1 0,0-1 0,1 0 0,-1 0-1,1 0 1,-1 0 0,8 5 0,-1-1 53,0-1 0,0 0-1,0-1 1,1 0 0,0-1 0,18 7 0,-23-10-21,0 0 1,0-1 0,0 0 0,0 0 0,0 0 0,1-1 0,-1 0-1,0 0 1,0 0 0,1-1 0,-1 0 0,0 0 0,0-1 0,0 0 0,0 0-1,0 0 1,9-5 0,-8 3 22,-1-1 0,1 0 0,0 0 0,-1-1 0,0 0 0,-1 0 0,1 0 0,-1-1-1,0 0 1,-1 0 0,0 0 0,6-13 0,-1 1 31,-1-1-1,-1 0 0,-1 0 1,0 0-1,-2-1 0,-1 0 1,0 1-1,-1-1 0,-2 0 1,-1-27-1,-1 28-67,2 16-8,0 0 1,-1-1-1,1 1 0,-1 0 0,0 0 0,-1 0 1,-1-6-1,-8-17 14,9 19-78,0 1 1,-1 0 0,-1-1 0,1 1 0,-1 0 0,0 0 0,-1 1 0,-9-12 0,12 17 17,1 0-1,0 0 1,-1 0 0,1 0 0,-1 0-1,1 0 1,-1 1 0,1-1 0,-1 1 0,1-1-1,-1 1 1,0 0 0,1 0 0,-1-1-1,0 1 1,1 0 0,-1 0 0,0 1 0,1-1-1,-1 0 1,0 1 0,1-1 0,-1 0-1,1 1 1,-1 0 0,1-1 0,-1 1 0,1 0-1,-1 0 1,1 0 0,0 0 0,-1 0-1,1 0 1,0 0 0,0 1 0,0-1-1,0 0 1,0 0 0,0 1 0,0-1 0,1 1-1,-1-1 1,0 1 0,1-1 0,-1 1-1,1 0 1,-1-1 0,1 1 0,0 1 0,-1 0 43,1 0 0,0 1 0,0-1 0,1 0 0,-1 0 0,1 0 1,-1 0-1,1 0 0,0 0 0,0 0 0,0 0 0,1 0 0,-1 0 1,1 0-1,-1-1 0,1 1 0,0-1 0,0 1 0,0-1 0,1 0 1,-1 1-1,0-1 0,1-1 0,-1 1 0,5 2 0,-1 0 62,0-1-1,1 0 0,-1 0 1,1-1-1,0 1 1,0-1-1,0-1 1,0 0-1,0 0 0,9 1 1,12-3 88,0-2 0,50-9 0,53-23 59,-101 27-98,13-5-99,0-1-1,73-37 1,-113 49 15,31-13 26,-19 14-170,-15 1 102,1 0 0,-1 0 0,0 0 0,1 0 0,-1 1 0,1-1 0,-1 0 0,0 0 0,1 0 0,-1 1 0,0-1 0,1 0 0,-1 0-1,0 1 1,1-1 0,-1 0 0,0 1 0,0-1 0,1 0 0,-1 1 0,0-1 0,0 1 0,0-1 0,0 0 0,1 1 0,-1-1 0,0 1 0,1 8-10,0 0 0,-1 0 0,0 0 0,-1 0 0,0 0 0,0 0 0,-1 0 0,0 0 0,-3 9 0,-35 80-93,31-77 164,-28 61 89,-50 83 0,42-96-135,-63 77-1,9-13 55,34-42 67,16-20 704,49-71-821,0 0 0,0 1 0,0-1 0,0 0 0,0 0 0,0 0 0,0 0 0,0 0 0,-1 0 0,1 0 0,0 0 0,0 0 0,0 0 0,0 0 0,0 0 0,0 0-1,0 0 1,0 0 0,0 0 0,0 0 0,0 1 0,0-1 0,0 0 0,0 0 0,-1 0 0,1 0 0,0 0 0,0 0 0,0 0 0,0 0 0,0 0 0,0 0-1,0 0 1,0 0 0,0 0 0,0 0 0,0 0 0,-1 0 0,1-1 0,0 1 0,0 0 0,0 0 0,0 0 0,0 0 0,0 0 0,0 0 0,0 0 0,0 0 0,0 0-1,0 0 1,0 0 0,0 0 0,0 0 0,0 0 0,0 0 0,-1-1 0,0-6 136,2-6-149,0 3 14,1 0-1,1 1 1,0 0 0,0-1-1,9-16 1,30-41-105,-18 30 28,118-168-233,-81 126 262,89-89-1,-109 125 5,-23 22-14,2 1 1,1 1 0,37-28 0,-55 45 12,0 1 0,0-1 0,0 0 0,0 1 0,0 0 0,1 0 0,-1 0 0,0 0 0,1 0 0,5 0 0,-8 1 35,0 0-1,0 0 0,0 1 1,1-1-1,-1 0 0,0 1 1,0-1-1,0 0 0,1 1 1,-1-1-1,0 1 0,0 0 1,0-1-1,0 1 0,0 0 1,0 0-1,0 0 0,-1-1 1,1 1-1,0 0 0,0 0 1,-1 0-1,1 0 0,0 1 1,-1-1-1,1 0 0,-1 0 1,1 0-1,-1 0 0,0 0 1,1 3-1,0 9 2,0 0-1,-1 0 1,0 0-1,-1 0 1,0 0-1,-5 20 1,3-17-8,-5 29-13,-16 53-1,19-84 94,0 0-1,0 0 1,-1-1-1,-1 0 1,0 0 0,-1 0-1,-18 20 1,24-30-72,-1 0 1,0-1-1,0 1 1,0-1 0,0 0-1,0 0 1,0 0-1,-1 0 1,1-1-1,-1 1 1,1-1-1,-1 0 1,0 0 0,-4 1-1,5-2-6,0 0 0,0 0 0,0 0 0,0 0 1,1-1-1,-1 1 0,0-1 0,0 0 0,0 0 0,1 0 0,-1 0 0,0 0 0,1 0 0,-1-1 0,1 1 0,0-1 0,-1 0 1,1 0-1,0 0 0,0 0 0,-2-2 0,-7-10-155,1-1-1,1 0 1,0-1 0,1 1 0,0-2-1,-8-28 1,15 34-326,1 11 473,0 0 0,0 0 1,0 0-1,1 0 0,-1 0 0,0 0 0,0-1 0,0 1 0,0 0 0,0 0 0,1 0 0,-1 0 1,0 0-1,0 0 0,0 0 0,0 0 0,1 0 0,-1 0 0,0 0 0,0 0 0,0 0 0,0 0 1,1 0-1,-1 0 0,0 0 0,0 0 0,0 0 0,0 0 0,1 1 0,-1-1 0,0 0 0,0 0 1,0 0-1,19 14-429,-13-9 443,15 12 57,0 0 0,2-2-1,0 0 1,0-2 0,2-1-1,30 12 1,-46-22 9,0 0 1,1 0-1,-1-1 1,1 0-1,-1-1 1,1 0-1,18-2 1,-11-1 18,0 0 0,0-2 0,23-8 0,-23 5-3,0 0-1,0-1 1,-1-1 0,0 0 0,-1-1 0,15-15-1,77-83 425,-83 83-445,-15 15 14,0 0 1,15-24-1,-21 30-107,0 0 1,-1-1-1,1 1 1,-1-1-1,0 1 1,-1-1-1,1 0 0,-1 0 1,1-9-1,-2 14 13,0 0 0,0 0 0,0 1-1,0-1 1,0 0 0,-1 0 0,1 1 0,0-1 0,0 0-1,0 1 1,-1-1 0,1 0 0,0 1 0,-1-1-1,1 0 1,-1 1 0,1-1 0,-1 1 0,1-1 0,-1 0-1,1 1 1,-1-1 0,-1 0 0,1 1-21,0-1 0,0 1 0,-1-1 0,1 1 0,-1 0 0,1 0 0,0-1 1,-1 1-1,1 0 0,-1 0 0,-2 1 0,-1 0-30,0 0 0,-1 0 0,1 1 0,0 0 0,-7 3 1,6-1 43,0 0 1,0 0 0,0 1 0,0 0 0,1 0 0,0 0 0,-5 7 0,7-9 10,-7 10 9,0 1 0,1 0 0,1 0 0,0 0 0,1 1 0,0 1 0,1-1 0,1 1 0,1 0 0,0 0 0,1 0 0,1 1 0,0-1 0,1 1 0,3 32 0,-2-43 12,1 0-1,1 1 1,-1-1 0,1 0-1,0 0 1,0 0 0,1 0-1,0 0 1,0 0 0,0-1-1,1 1 1,0-1 0,8 9-1,-6-9 49,0 1 0,0-1 0,1-1 0,0 1 0,0-1 0,0-1 0,0 1 0,1-1 1,-1 0-1,10 2 0,-6-3-8,-1 0 0,1 0 1,0-1-1,0 0 1,0-1-1,0 0 1,-1-1-1,1 0 0,0-1 1,-1 0-1,1-1 1,-1 0-1,1-1 1,-1 0-1,0 0 0,14-9 1,-9 2-4,-1-1 1,0 0-1,19-21 1,33-48 185,8-8-95,-44 57-69,60-48-1,-70 65-188,25-12-1,-34 24-40,-11 3 161,1 1-1,-1-1 1,0 0 0,0 0-1,0 0 1,0 0-1,1 0 1,-1 1 0,0-1-1,0 0 1,0 0 0,0 0-1,1 0 1,-1 1-1,0-1 1,0 0 0,0 0-1,0 1 1,0-1 0,0 0-1,0 0 1,0 0-1,0 1 1,0-1 0,0 0-1,0 0 1,0 1-1,0-1 1,0 0 0,-7 26 6,3-13 7,-37 111 139,23-76-134,3 0 0,-13 69 0,27-113-19,0 0 1,1 0 0,0 0-1,0 0 1,0 1-1,0-1 1,1 0 0,-1 0-1,1 0 1,0 0 0,0 0-1,4 7 1,-3-8 9,0 0-1,0 0 1,0-1 0,0 1 0,0-1 0,1 1 0,-1-1 0,1 0-1,0 0 1,-1 0 0,1-1 0,0 1 0,0 0 0,1-1-1,-1 0 1,4 1 0,3 1 19,0-1 0,1 0 0,-1-1 0,1 0 0,0-1 0,10 0 0,3-2 46,36-8-1,-41 5-59,-1 0 0,0-2-1,-1 0 1,0-1 0,0 0 0,0-2-1,-1 0 1,-1-1 0,28-24-1,2-8 21,63-81 0,-99 113-69,13-14 36,-16 20-28,0-1 0,-1 0 0,0 0-1,0-1 1,0 0 0,-1 0 0,6-11 0,-10 17 23,0 0 1,1 1-1,-1-1 0,0 1 1,0-1-1,0 0 1,0 1-1,0-1 0,0 1 1,0-1-1,0 0 1,0 1-1,0-1 0,0 1 1,0-1-1,-1-1 1,1 2-4,0 0 1,0 0-1,-1-1 1,1 1 0,0 0-1,0 0 1,-1-1-1,1 1 1,0 0 0,0 0-1,-1 0 1,1 0-1,0 0 1,-1-1 0,1 1-1,0 0 1,-1 0-1,1 0 1,0 0 0,-1 0-1,1 0 1,0 0-1,-1 0 1,1 0 0,-2 1-24,0-1 1,-1 1-1,1-1 1,0 1-1,0 0 1,0 0-1,0 0 1,1 0-1,-1 0 1,0 1 0,-2 1-1,-16 17-21,0 1 1,1 2-1,1-1 0,-15 27 1,4-7 49,-31 49-65,28-42-30,29-44 83,1-1-1,-1 0 1,1 1-1,0 0 1,0-1-1,1 1 0,-1 0 1,1 0-1,0 0 1,0 7-1,1-10 34,0-1-1,0 1 0,0 0 1,0-1-1,1 1 0,-1-1 0,0 1 1,1-1-1,0 1 0,-1-1 1,1 1-1,0-1 0,0 1 1,-1-1-1,1 0 0,0 1 0,0-1 1,1 0-1,-1 0 0,0 0 1,0 0-1,0 0 0,1 0 1,-1 0-1,1 0 0,-1-1 0,1 1 1,-1 0-1,1-1 0,-1 1 1,1-1-1,-1 0 0,1 1 1,-1-1-1,1 0 0,2 0 0,0 0-9,0 0-1,1 0 0,-1-1 0,0 0 0,1 1 0,-1-1 0,0-1 1,0 1-1,1-1 0,-1 0 0,-1 0 0,1 0 0,0 0 0,0 0 0,5-6 1,6-5-5,-1 0 0,16-20 0,-16 17 39,-6 7-26,1 0-32,-1-1 0,1 0 0,-2-1 0,9-13 0,-13 19-38,0 0-1,0 0 1,1 0 0,0 1 0,6-7-1,-32 66-238,12-35 359,-18 48-242,26-63 155,0 2 0,1-1 0,0 0 0,0 0 0,0 0 0,1 1 0,-1-1 0,3 12 1,-2-16 21,0-1 1,0 0 0,1 0 0,-1 0 0,0 0 0,1 0 0,-1 0 0,1 0-1,0 0 1,-1 0 0,1 0 0,0 0 0,0 0 0,-1 0 0,1 0 0,0-1-1,0 1 1,0 0 0,0-1 0,0 1 0,0-1 0,0 1 0,0-1 0,0 1-1,0-1 1,0 1 0,0-1 0,1 0 0,-1 0 0,0 0 0,1 0 0,5 0 90,-1 0 0,0 0 0,1-1 1,9-2-1,-7 1-70,8-2 77,30-10-1,-34 9-81,2 1-13,0-2-1,0 0 1,-1 0 0,0-1-1,0-1 1,0-1 0,-1 0 0,-1 0-1,23-23 1,1-8-84,-3-2 0,-2-1 0,33-59 0,77-150-224,10-56 533,-115 216-53,-35 89-192,0 1-1,0-1 0,-1 0 0,1 0 0,-1 0 0,1 0 0,-1 0 0,0 0 0,0 0 0,-1-4 0,1 6 10,0 1-1,0 0 1,0-1 0,-1 1-1,1 0 1,0 0-1,0 0 1,0-1 0,0 1-1,0 0 1,-1 0-1,1-1 1,0 1 0,0 0-1,0 0 1,-1 0-1,1 0 1,0 0 0,0-1-1,-1 1 1,1 0-1,0 0 1,0 0 0,-1 0-1,1 0 1,0 0-1,0 0 1,-1 0 0,1 0-1,0 0 1,-1 0-1,1 0 1,0 0 0,0 0-1,-1 0 1,1 0-1,0 0 1,-1 0 0,-1 1-24,0 1 0,0-1 0,0 0 0,1 0 1,-1 1-1,0 0 0,1-1 0,-4 4 1,-11 17 71,1 1 0,0 1 0,-11 25 0,7-12 18,3-9-22,-77 159 49,61-106 69,3 1-1,-32 154 1,50-152 7,11-76-80,-1 1 1,2-1-1,-1 1 1,1-1-1,1 1 1,-1-1-1,5 13 0,-5-19-65,0 1 0,0-1 0,0 0 0,0 0 0,1 0 0,-1 0 0,1 0 0,-1 0 0,1 0 0,-1 0 0,1-1 0,0 1 0,0-1 0,0 1 0,0-1 0,0 0 0,0 0 0,1 0 0,-1 0 0,0 0 0,0 0 0,1 0 0,-1-1 0,0 1 0,1-1-1,-1 0 1,5 0 0,-1 0-21,0-1 0,-1 0-1,1 0 1,-1 0-1,1-1 1,-1 0 0,0 0-1,0 0 1,0-1 0,9-6-1,41-32-141,69-70 0,-57 49 177,-55 54-45,-7 6-148,-5 4-217,-112 183 283,107-178 107,1 1 1,0 0-1,0-1 0,1 2 0,0-1 0,0 0 1,1 0-1,0 1 0,-1 16 0,3-24-1,0 0 0,0 0-1,0 0 1,0 0 0,0 0 0,0 0 0,0 0-1,1 0 1,-1 0 0,0 0 0,1 0-1,-1 0 1,1 0 0,-1-1 0,1 1-1,-1 0 1,1 0 0,0-1 0,-1 1-1,1 0 1,0-1 0,0 1 0,0 0 0,1 0 18,0 0 0,0 0 0,0-1 0,0 1 0,0-1 0,0 1 1,0-1-1,0 0 0,1 1 0,2-2 0,2 1 6,1-1 0,-1 0-1,1-1 1,-1 0 0,10-3 0,-12 3-55,16-7-30,25-13 0,-40 18 57,1 0-1,-1 0 0,0-1 1,0 0-1,0 0 0,0-1 0,7-10 1,-2-1-32,0 0 0,-1 0 0,-2-1 0,0-1 0,0 1 0,-2-1 0,8-37 0,-14 20-113,0 30 140,0 0 0,-1 0 0,2 0 0,-1 0 0,2-7-1,-1 12-30,0-1 0,-1 1 0,1-1 0,0 1 0,0 0 0,0 0 0,0-1 0,0 1 0,0 0 0,0 0 0,1 0 0,-1 0 0,0 0 0,1 1 0,-1-1 0,0 0 0,1 0-1,-1 1 1,1-1 0,-1 1 0,1 0 0,0-1 0,-1 1 0,1 0 0,-1 0 0,3 0 0,1 0 33,0 0 0,0 0 0,1 0 1,-1 1-1,0 0 0,9 3 0,-9-2 2,0 1 0,0-1 0,0 1 0,0 0 0,-1 1 0,1-1-1,-1 1 1,0 0 0,0 0 0,0 0 0,0 1 0,-1-1 0,0 1 0,0 0 0,3 6-1,3 8 148,-1 1 0,9 34-1,-14-39-15,0 0 0,1 30 0,-3-31-35,0-1 0,0 1 0,2-1-1,4 17 1,-7-28-95,1-1 0,-1 1-1,1-1 1,0 1 0,0-1-1,-1 1 1,1-1-1,0 0 1,0 1 0,0-1-1,0 0 1,0 0-1,1 0 1,-1 1 0,0-1-1,1-1 1,-1 1-1,0 0 1,1 0 0,-1 0-1,1-1 1,-1 1-1,1-1 1,0 1 0,-1-1-1,1 0 1,-1 1 0,1-1-1,0 0 1,-1 0-1,1 0 1,0 0 0,-1-1-1,1 1 1,2-1-1,3-1 56,0 0 0,0-1 1,0 0-1,0-1 0,0 1 0,7-6 0,10-10 32,0 0 1,-2-2 0,30-33-1,-44 45-94,202-200-324,-209 209 318,0-1 0,-1 0 0,1 0 0,0 1 0,0-1 0,0 1 0,-1-1 0,1 1 1,0-1-1,0 1 0,0-1 0,0 1 0,0 0 0,0 0 0,1-1 0,-2 1 6,1 0-1,-1 0 1,0 1-1,1-1 1,-1 0-1,0 0 1,1 0-1,-1 0 1,0 1-1,1-1 1,-1 0-1,0 0 1,0 0-1,1 1 1,-1-1-1,0 0 1,0 1-1,1-1 1,-1 0-1,0 0 1,0 1-1,0-1 1,0 0-1,0 1 1,1-1-1,-1 0 1,0 1-1,0 4 3,1-1 1,-1 1-1,0-1 1,0 1-1,-2 7 1,-1 10-4,-2-1 1,-1 1-1,0-1 1,-2 0-1,0-1 1,-2 0-1,0 0 1,-1-1-1,-1 0 1,0-1-1,-2 0 0,0-1 1,-20 18-1,11-12 64,3-2 35,0-1 0,-32 23-1,50-42-68,-1 1-1,1-1 0,-1 0 1,1 0-1,-1 0 1,0 0-1,1 0 0,-4 0 1,5-1-28,1 0 0,0 0 1,-1 0-1,1 0 1,-1 0-1,1 0 0,-1 0 1,1 0-1,-1 0 1,1 0-1,0 0 1,-1 0-1,1-1 0,-1 1 1,1 0-1,0 0 1,-1 0-1,1-1 0,-1 1 1,1 0-1,0-1 1,-1 1-1,1-1-5,-1 0 1,1 0-1,0 1 0,0-1 0,0 0 1,0 0-1,0 1 0,-1-1 0,1 0 1,1 0-1,-1 0 0,0 1 0,0-1 1,0 0-1,0 0 0,0 1 0,1-1 1,-1-1-1,4-5-6,0 0 0,0 0-1,1 0 1,-1 0 0,1 1 0,1 0 0,-1 0 0,1 0 0,0 1 0,0 0 0,12-7-1,-3 3-50,-1 1 0,2 1 0,-1 0-1,1 1 1,0 0 0,26-4-1,-18 6 147,1 1 0,-1 1-1,46 3 1,-38 2-47,1 0 1,52 15-1,-9-4-124,1-1-4194,-67-11 1880,-33-16-14637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30.4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8 11040,'-58'-8'5024,"48"8"-4385,15 0-319,3 0-320,29 0 1760,3 8-960,36 1 448,5-1-736,22-5-96,-8 6-256,26-6-160,-3 2-32,4-5-1952,-19 3 1088,-14 1-3103,-12 1 2271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32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2011 747 4224,'6'2'6631,"-19"0"150,7-1-7884,-22 2 2106,1-1 1,-56-2 0,22-1-186,-322-8 542,142-16-837,-26-33-91,224 48-399,1-3 0,0-1 0,1-2 0,-46-25 0,0-10-1,-154-121 0,210 148-97,-48-41 88,71 56-83,0 1-1,0-1 1,1 0 0,0-1-1,0 0 1,-7-16 0,11 20 86,1 0-1,0 0 1,0-1 0,1 1-1,0 0 1,0 0 0,0-1 0,1 1-1,0 0 1,2-13 0,-1 8 63,-2 11-85,1-1 1,0 0-1,0 0 1,0 1-1,0-1 0,0 0 1,0 1-1,0-1 0,1 0 1,-1 1-1,0-1 1,0 0-1,1 1 0,-1-1 1,0 0-1,0 1 0,1-1 1,-1 1-1,1-1 1,0 0-1,0-4-121,-2 12 121,0 1 0,-1-1 0,0 0 0,0 0 0,0 1 0,-1-2 0,0 1 1,0 0-1,-7 10 0,-6 13 307,9-18-181,0 1 0,-1-1 1,-18 20-1,11-14 362,15-17-452,-1 0 0,1 0 0,-1 0 0,0 0 0,0 0 0,1 0 0,-1-1 1,0 1-1,0 0 0,0 0 0,0-1 0,1 1 0,-1 0 0,0-1 0,0 1 0,0-1 0,-1 1 0,1-1 0,0 0 0,0 0 1,0 1-1,0-1 0,0 0 0,0 0 0,0 0 0,-1 0 0,1 0 0,0 0 0,0 0 0,0-1 0,0 1 0,0 0 0,0 0 0,-2-1 1,3 0-17,-1 1 0,1-1 0,-1 1-1,1 0 1,-1-1 0,1 1 0,-1-1 0,1 1 0,-1-1 0,1 1 0,0-1 0,-1 0 0,1 1 0,0-1 0,-1 1 0,1-1 0,0 0 0,0 1 0,0-1 0,0 0 0,-1 1 0,1-1 0,0 0 0,0 0 0,2-16-44,-2 16 27,2-9 14,1-1 0,1 1-1,0 0 1,0 0 0,0 0 0,2 1-1,9-15 1,-8 13 27,38-56-464,-40 59 341,2-1 0,-1 1 0,9-8 0,2-2 209,-16 16-135,0 1 0,0 0 0,1 0 0,-1 0 0,0 0 0,1 1 1,-1-1-1,1 0 0,-1 1 0,1-1 0,-1 0 0,1 1 0,0 0 0,-1-1 0,1 1 0,0 0 0,-1 0 0,1 0 0,0 0 0,-1 0 0,1 0 0,0 1 0,-1-1 0,1 1 0,2 0 0,4 2-17,-1 0-1,0 0 1,0 1-1,7 4 1,13 12 91,-1 0 0,-1 2 0,-1 1 0,28 33-1,-9-9-1785,-25-28 635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34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1182 5216,'-26'7'2752,"26"-3"-1563,7 0 519,13 4 323,-3-6-1698,0-1-1,0-1 1,1 0 0,-1-1 0,0-1 0,0-1 0,0 0 0,0-1 0,-1-1 0,1-1 0,-1 0 0,0-1 0,21-13 0,24-23 505,95-86 1,-28 21 134,-22 28-396,-38 31 329,117-111 1,-175 147-784,-1 0 0,0 0 1,0-1-1,-2 0 1,0 0-1,10-29 1,-13 28 5,0 0 1,-2 0-1,0-1 1,0 1-1,-1-1 1,-2-16-1,1 25-102,-4-21 171,3 25-173,1 0-1,-1-1 0,1 1 0,-1-1 0,1 1 0,0-1 1,0 1-1,1-7 0,0 9-15,-1 0-1,0 0 1,0-1 0,0 1 0,0 0 0,0 0 0,0 0-1,0-1 1,0 1 0,0 0 0,0 0 0,-1 0-1,1 0 1,0 0 0,-1-1 0,1 1 0,-1 0-1,0 0 1,0-1 0,0 1 101,1 0-108,0 1 1,0 0-1,-1 0 0,1 0 0,0 0 0,0 0 0,0 0 1,0 0-1,0 0 0,0 0 0,0 0 0,0 0 1,0 0-1,0 0 0,0 0 0,0 0 0,0 0 0,0 0 1,0 0-1,0 0 0,0 0 0,0 0 0,0 0 1,0 0-1,-1 0 0,1 0 0,0 0 0,0 0 0,0 0 1,0 0-1,0 0 0,0 0 0,0 0 0,0 0 1,0 0-1,0 0 0,0 0 0,0 0 0,0 0 0,0 0 1,0 0-1,0 0 0,0 0 0,0 0 0,-1 0 1,1 0-1,0 0 0,0 0 0,0 0 0,0 0 0,0 0 1,0 0-1,0 0 0,0 0 0,0 0 0,0 1 1,0-1-1,0 0 0,0 0 0,0 0 0,0 0 0,0 0 1,0 0-1,0 0 0,0 0 0,0 0 0,-5 7-50,-18 18-25,5-4 85,-1 0 0,-1-2 0,0 0 1,-2-1-1,-32 21 0,26-24 317,-1-1 0,-51 18 0,62-25-162,16-6-126,-1 0 0,1 0 0,-1 0 0,1 0 0,-1 0 0,1 0 0,-1-1 0,0 1 0,1-1 0,-1 0 0,0 0 0,1 0 0,-1 0 0,0 0 0,1-1 0,-6 0 0,8 0-36,0 1 0,0-1 0,-1 1 0,1-1 0,0 1 0,0-1 1,0 1-1,0-1 0,0 0 0,0 1 0,0-1 0,0 1 1,0-1-1,0 1 0,0-1 0,0 1 0,0-1 0,0 0 1,0 1-1,1-1 0,-1 0 0,0 1-1,9-11-36,4-7 40,150-188 9,-109 141 136,73-63 0,-126 127-136,29-24 68,-28 24-79,0-1 0,1 1 0,-1-1 0,1 1 0,-1 0 1,1 0-1,-1 0 0,1 0 0,0 1 0,-1-1 0,5 0 0,-7 1 1,1 1 0,0-1 0,0 0-1,0 0 1,0 1 0,0-1-1,0 1 1,0-1 0,-1 0 0,1 1-1,0 0 1,0-1 0,-1 1-1,1-1 1,0 1 0,-1 0 0,1 0-1,-1-1 1,1 1 0,-1 0-1,1 0 1,-1 0 0,1 0 0,-1 0-1,9 26 162,-9-25-152,6 28 36,2 47-1,-4-34 12,9 128 267,-12-159-262,0 0 0,-1 0-1,0 0 1,-1 0-1,-3 15 1,3-27-58,1 1 0,-1 0 0,1 0 0,-1 0 0,1 0 0,-1 0 0,0-1 0,1 1 0,-1 0 0,0 0 0,0-1 0,1 1 0,-1-1 0,0 1 0,0-1 0,0 1 0,0-1 0,0 1 0,0-1 0,0 0 0,0 1 0,0-1 0,0 0 0,0 0-1,0 0 1,0 0 0,-2 0 0,-34-3-259,32 3 112,-22-6-1510,1 0 0,0-2 0,-44-19 0,67 26 1366,-3-1-464,1-1 1,-1 1-1,1-1 1,0 0-1,0 0 1,0-1-1,0 0 1,0 0-1,1 0 1,0 0-1,0-1 1,0 1-1,0-1 1,-5-10-1,-16-37-4305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53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554 208 2080,'0'-4'11616,"0"-1"-8178,1 8-786,1 15-1735,-3-6-745,0 0-1,0-1 1,-1 1-1,-1-1 0,0 1 1,-5 10-1,2-6 17,1 1 0,-5 32 0,6-30-63,0 1 0,-7 19 0,-6 7-34,-14 35 431,28-74-442,0 0-1,-1-1 0,0 1 0,0-1 1,0 0-1,-1 0 0,0-1 0,0 1 1,0-1-1,-1 0 0,-6 4 0,7-6-20,0 0 1,1-1-1,-1 0 0,0 0 0,0 0 0,0-1 1,0 0-1,0 0 0,0 0 0,-1 0 0,1-1 1,0 0-1,0 0 0,-1 0 0,1-1 0,-10-2 1,5 0 0,0 0 1,0-1-1,0 0 1,0-1 0,1 0-1,0-1 1,-13-9 0,2-2 15,1 0 1,-20-23-1,17 12-100,-32-56 1,41 63-31,7 10-21,0 0 1,1-1-1,0 1 0,-5-20 1,9 25 43,0 0 1,0-1-1,0 1 1,1 0-1,0-1 1,0 1-1,1-1 1,-1 1-1,1 0 1,1 0-1,-1-1 1,1 1-1,4-8 1,-4 6 29,1 1 0,1-1-1,-1 1 1,1 0 0,1 1 0,-1-1 0,1 0-1,10-10 1,-2 5 18,0 0 0,1 1 0,0 0-1,27-14 1,66-27 75,-60 33 159,89-21 0,-124 37-240,-1 1 1,1 0 0,0 1-1,0 1 1,0 0 0,0 0 0,0 1-1,0 0 1,0 1 0,-1 1 0,1 0-1,-1 0 1,1 1 0,17 10 0,-20-10 0,62 29 353,85 28-1,-147-59-3515,-20-8-5996,7 4 6592,-5-2-954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54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57 4640,'-10'-14'10554,"3"9"-6239,5 3-3732,1 0 809,3-5-631,24-5-205,-12 4-504,-12 7-27,0 0 0,-1 0 0,1 1 0,0-1 0,0 0 0,-1 1 0,1-1 0,0 1 0,0 0 0,0 0 0,0 0 0,0 0 0,0 0 0,-1 0 0,1 0 0,3 1 0,-4 0 25,1 0-1,-1 0 1,1 0 0,-1 0-1,1 1 1,-1-1 0,0 0-1,1 1 1,-1-1-1,0 1 1,0-1 0,0 1-1,0 0 1,0 0 0,-1-1-1,2 4 1,37 78 430,-35-75-443,0 0 1,0-1-1,0 0 0,1 0 1,0 0-1,1 0 0,0-1 1,0 1-1,0-2 0,13 11 1,-15-14-213,0 0 1,0-1 0,0 1 0,0-1-1,0 0 1,0 0 0,0 0 0,6 0-1,37 0-4823,-27-1 2088,11-4-2338,-13 3 3152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55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688 12 6816,'-5'-11'8549,"-1"19"-4933,-28 40-1136,28-39-2228,-1 0 1,-1 0 0,-9 9 0,6-7-70,-16 15 157,-1-1-1,-49 32 0,-69 34 16,46-31-565,46-27 83,-20 13-904,27-9-2424,16-12-1564,21-14 2993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56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342 24 3968,'13'-23'18047,"-17"30"-16767,-22 66-323,1 0-575,6-25-155,7-15-118,-2-1 0,-26 44 1,18-44-45,-36 39 1,-19 27 78,69-87-153,1 1 0,1 0 0,0 0 0,1 0 0,0 1-1,1 0 1,-4 15 0,5-8 54,0 1 0,1 0-1,1 0 1,1 0 0,4 32 0,-2-40-11,1 0 0,0 0 0,1 0 1,0-1-1,1 0 0,0 0 0,1 0 1,0 0-1,1-1 0,9 12 1,-5-10 31,1 0 1,0-1 0,1 0-1,0 0 1,1-1 0,0-1-1,25 13 1,-17-11-577,-19-9 224,1-1 0,0 1 0,0-1 0,1 0 0,-1 0 0,0 0 0,1-1 0,-1 0 0,1 0 0,-1 0 0,1 0 0,0 0 0,-1-1 0,9 0 0,-12 0 91,0 0 0,-1-1 0,1 1 0,0 0-1,-1 0 1,1 0 0,0 0 0,-1-1 0,1 1 0,0 0 0,-1-1 0,1 1 0,-1-1 0,1 1-1,-1 0 1,1-1 0,-1 1 0,1-1 0,-1 1 0,1-1 0,-1 0 0,0 1 0,1-2-1,7-9-1787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56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22 7648,'-2'-14'3012,"2"14"-2898,0-1 0,0 1 0,0 0 0,0 0 0,0 0 0,0-1 1,0 1-1,0 0 0,0 0 0,0 0 0,0 0 0,0-1 0,0 1 0,0 0 0,0 0 0,0 0 1,0-1-1,0 1 0,0 0 0,0 0 0,0 0 0,0-1 0,0 1 0,0 0 0,0 0 1,1 0-1,-1 0 0,0-1 0,0 1 0,0 0 0,0 0 0,0 0 0,1 0 0,-1 0 1,0 0-1,0-1 0,0 1 0,0 0 0,1 0 0,-1 0 0,4 0 1680,-3 0-1677,-1 0 1,0 0-1,1 0 1,-1 0-1,0 0 1,1 0-1,-1 0 1,0 0-1,1 0 1,-1 0-1,1 0 1,-1 0-1,0 0 1,1 0-1,-1 1 1,0-1-1,1 0 1,-1 0-1,0 0 0,1 1 1,-1-1-1,0 0 1,1 1-1,1 3 286,0 0 1,1 0-1,-2 0 0,1 1 0,0-1 0,-1 1 0,0-1 0,1 8 0,2 42 748,-2-24-772,3 19 130,4 85 160,-4-1-135,-5-121-541,1 2-58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57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75 8896,'-42'-3'4885,"95"0"5244,36-6-8384,-10 0-1241,32-5 248,21-2-122,-107 13-704,6 0-262,-11 3-3340,3-15-12387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07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69 5888,'-35'-40'2688,"17"32"-2336,8 4 320,7 1-384,3-2-160,0-3-480,3 8 160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58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35 5984,'-1'-1'192,"0"1"1,0-1-1,1 0 1,-1 1 0,0-1-1,0 0 1,1 0-1,-1 0 1,1 1-1,-1-1 1,1 0-1,-1 0 1,1-1 0,-1 1-24,1 1 0,0-1 0,0 1 0,0-1 0,0 1 0,1 0 0,-1-1 1,0 1-1,0-1 0,0 1 0,0 0 0,0-1 0,0 1 0,1-1 0,-1 1 1,0 0-1,0-1 0,1 1 0,-1 0 0,0-1 0,0 1 0,1 0 0,2-2 754,-1 0 0,1 1 0,0-1 0,0 1 0,0 0 0,5-2-1,-6 2-656,0 1-151,-1 0 0,1 0 0,-1 0-1,1 0 1,-1 0 0,1 0 0,-1 0-1,1 1 1,-1-1 0,1 0-1,-1 1 1,0-1 0,1 1 0,-1 0-1,0-1 1,1 1 0,-1 0 0,0 0-1,0 0 1,0 0 0,0 0 0,1 0-1,-2 0 1,1 0 0,0 0-1,0 1 1,1 1 0,3 5 7,0 0 0,-1 1 0,4 8 1,13 31 168,-3 1 1,15 61-1,1 91 834,-32-174-962,-1 0 0,-1 0-1,-2 0 1,0 0 0,-10 42 0,3-32-97,-2-1 0,-2 0 0,-1 0 0,-30 54 0,37-79-193,-1 0-1,-1 0 1,0 0 0,0-1-1,-18 14 1,-17 9-1964,-1-7-4152,43-25 5644,-5 2-1674,7-8-2156,8-3 1533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7:59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9 204 4064,'-8'0'12357,"13"-10"-5124,0 7-7256,4 3 261,0-2-1,0 1 1,10-3 0,19-3-218,514-3 499,-363 11-425,-107-4 344,-74 2-396,0-3 6,2 1 132,-10 3-161,1 0-1,-1 0 1,1 0 0,0-1 0,-1 1 0,1 0 0,0 0 0,-1 0 0,1-1 0,-1 1-1,1 0 1,-1-1 0,1 1 0,-1-1 0,1 1 0,-1 0 0,1-1 0,-1 1 0,1-1-1,-1 1 1,0-1 0,1 1 0,-1-1 0,0 0 0,1 1 0,-1-1 0,0 1 0,0-1 0,0 0-1,1 1 1,-1-2 0,-1 0 16,0 0-1,0 1 0,0-1 0,-1 0 1,1 1-1,0-1 0,-1 0 1,1 1-1,-1 0 0,1-1 1,-1 1-1,0 0 0,-2-2 1,-1-1 23,-138-100-335,130 93-1142,55 30 1419,-18-7 43,6 1-181,62 31 217,-85-40 15,0 0 0,0 1 1,0 0-1,0 0 0,10 11 0,-16-15-92,0 0-1,-1 0 0,1 0 0,-1 1 1,1-1-1,-1 0 0,1 0 1,-1 0-1,0 1 0,0-1 1,1 0-1,-1 0 0,0 1 1,0-1-1,0 0 0,0 0 0,-1 1 1,1-1-1,0 0 0,0 0 1,-1 1-1,1-1 0,-1 0 1,1 0-1,-1 0 0,0 0 1,1 0-1,-1 0 0,0 0 0,0 0 1,-1 2-1,-4 3 81,0 0 1,0 0-1,-11 8 1,8-8-71,-40 38-588,-60 70 0,87-90-1152,5-9-2405,52-25-13301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00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527 1 7392,'-9'-1'16556,"-2"11"-17889,2-3 2525,-13 12-853,0 2 0,1 0 0,-20 26 0,14-15-132,-247 330 785,261-341-953,2-1 0,0 1 0,1 1 0,1 0 0,1 0 0,1 1 0,1 0 0,1 0 0,1 1 0,1-1 0,1 1 0,1 0 0,1-1 0,1 1 0,8 40 0,-5-43 80,1 10 137,13 35 0,-16-58-245,1 0 1,0 0 0,1-1-1,0 1 1,0-1-1,0 0 1,1 0-1,0-1 1,10 10-1,-13-14-366,1-1 0,0 1-1,0-1 1,0 0-1,0 0 1,0-1-1,0 1 1,0 0-1,0-1 1,0 0-1,1 0 1,-1 0-1,0 0 1,5-1-1,5 1-2349,-8 0 1858,0 0 0,-1-1 0,1 1 0,-1-1 0,1 0 0,-1 0 0,1 0 0,-1 0 0,1-1 0,-1 0-1,5-3 1,21-15-4395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00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25 5408,'-10'-5'17744,"16"5"-14337,62 1-2435,75-2 349,-125-1-1269,20-6 0,-25 5-337,1 1 0,24-2-1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01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16 8384,'0'0'157,"0"-1"1,0 0-1,0 1 1,0-1-1,0 1 1,0-1 0,0 0-1,0 1 1,1-1-1,-1 1 1,0-1-1,0 0 1,0 1-1,1-1 1,-1 1 0,0-1-1,1 1 1,-1-1-1,0 1 1,1-1-1,-1 1 1,1-1-1,-1 1 1,1 0-1,-1-1 1,2 0 0,-1 1 82,0 0 0,0 0 0,0 0 0,0 0 0,0 0 1,0 0-1,0 0 0,0 0 0,0 0 0,0 0 0,0 0 0,0 1 1,0-1-1,1 1 0,3 1 333,-1 0 0,1 1 0,-1-1-1,0 1 1,0 0 0,4 4 0,-3-2-280,-1 0 1,-1 0-1,1 0 0,-1 0 0,0 1 1,0 0-1,3 8 0,12 45 881,-13-40-822,13 52 627,17 132-1,-33-172-589,-2 1-1,0 0 0,-7 37 1,-24 90-2,23-124-365,-2-2 0,-28 65 0,30-82-260,-1 0 1,-1-1-1,0 0 1,0 0-1,-2-1 1,0 0-1,-21 18 1,-14 4-2481,13-15-2724,32-20 5065,1 0 73,0 0-1,0-1 1,-1 1 0,1 0 0,0-1 0,0 1 0,-1-1 0,1 0 0,0 1 0,-1-1 0,-1 0 0,1 0-382,1-1 1,-1 1 0,1-1 0,-1 0 0,1 1 0,-1-1 0,1 0 0,-1 0 0,1 0 0,-2-2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05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540 443 2816,'14'-16'14879,"-14"16"-14836,0 0 0,0 0-1,0 0 1,0 0-1,0 0 1,0 0-1,0 1 1,0-1 0,0 0-1,0 0 1,0 0-1,0 0 1,0 0-1,0 0 1,1 0 0,-1 0-1,0 0 1,0 0-1,0 0 1,0 0-1,0 0 1,0 1-1,0-1 1,0 0 0,0 0-1,1 0 1,-1 0-1,0 0 1,0 0-1,0 0 1,0 0 0,0 0-1,0 0 1,0 0-1,0 0 1,1 0-1,-1 0 1,0 0 0,0 0-1,0 0 1,0-1-1,0 1 1,0 0-1,0 0 1,0 0-1,0 0 1,0 0 0,1 0-1,-1 0 1,0 0-1,0 0 1,0 0-1,-9 32 689,1 2-468,6-27-219,1 1-1,-1-1 1,-3 8-1,-17 32 421,19-41-372,-1 1 0,0-1-1,0 0 1,-1 0 0,1 0 0,-1 0-1,0-1 1,-1 0 0,-7 6-1,3-2 43,9-8-94,-1 1 1,0-1-1,1 0 1,-1 0-1,0-1 1,0 1-1,1 0 1,-1 0-1,0-1 1,0 1-1,0-1 1,0 0-1,0 1 1,0-1-1,0 0 1,0 0-1,0 0 1,0-1-1,1 1 1,-1 0-1,0-1 1,0 1-1,-3-2 1,-3-1 133,-1-1 0,1 0 0,-13-9 0,15 9-146,-138-104 313,125 91-372,0 0 1,2-2-1,0 0 0,1-1 0,1-1 0,1-1 0,0 0 0,2 0 1,1-1-1,1-1 0,0 0 0,2 0 0,-7-36 0,13 52 1,1-1 0,0 1 0,0-1-1,1 0 1,0 1 0,1-1 0,-1 1 0,2-1 0,-1 0-1,5-12 1,-4 16 20,0 1 0,0 1 0,0-1 0,0 0-1,0 0 1,1 1 0,0-1 0,0 1 0,0 0 0,0 0-1,0 0 1,1 0 0,-1 1 0,1-1 0,0 1 0,-1 0-1,1 0 1,0 0 0,0 1 0,1-1 0,-1 1 0,0 0-1,5 0 1,9-2 64,1 1 0,0 1-1,32 3 1,57 12 273,31 3 214,171-16 479,-169-2-296,-111 1-599,95-2 126,-98 0-234,0-1 0,40-10 0,-45 6-1132,-21 6 791,0 1-1,0-1 1,0 0-1,-1 1 1,1-1-1,0 0 1,0 1-1,0-1 1,-1 0 0,1 0-1,0 0 1,-1 1-1,1-1 1,0 0-1,-1 0 1,1 0-1,-1-2 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07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 64,'-46'5'32,"38"6"-32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08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6 2240,'-4'-2'616,"1"1"-1,-1 0 1,0 1 0,0-1 0,0 1-1,0-1 1,0 1 0,0 0-1,0 0 1,-5 2 0,-6-2 3197,15 0-3731,-1 0-1,1 0 0,-1 1 1,1-1-1,0 0 1,-1 0-1,1 0 0,-1 0 1,1 0-1,0 0 1,-1 1-1,1-1 0,-1 0 1,1 0-1,0 1 1,-1-1-1,1 0 0,0 1 1,0-1-1,-1 0 0,1 0 1,-1 1-1,-5 14 464,0 0 0,1 0 0,-7 29 0,-3 51 237,10-56-480,-34 138 554,10-59-2784,28-115 1319,1-1-39,-1 1 0,1-1 0,-1 0 0,1 1 1,0-1-1,0 1 0,0-1 0,0 1 0,1 3 0,6 4-4738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09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21 3552,'-4'-2'3300,"12"4"2877,9-3-4851,0-1 0,25-5 0,-25 4-933,0 0 0,26-1 0,-34 4-282,4 0 106,-1 0 1,1 1 0,16 3 0,-25-3-131,0 0 1,-1 0-1,1 0 0,0 1 1,-1 0-1,1 0 1,-1 0-1,1 0 1,-1 0-1,0 0 1,0 1-1,0 0 0,0 0 1,4 5-1,-2 1 87,1-1 0,-2 1 0,1 0 0,-1 0-1,-1 1 1,5 16 0,7 61 596,-8-35-613,0-18-90,2 0 0,1 0-1,14 31 1,-19-50-113,-3-9-337,1-1 0,-1 1 0,5 7 0,-6-11 2,0 0 0,1-1-1,-1 1 1,0-1-1,1 0 1,-1 1 0,0-1-1,1 0 1,0 0 0,-1 0-1,1 0 1,0 0-1,0 0 1,-1 0 0,3 0-1,5-1-3116,1-4 1162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10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422 3 7968,'-1'0'234,"0"-1"0,0 1 0,0 0 0,1-1 0,-1 1 0,0 0 0,-1 0 0,1 0 0,0 0 0,0 0 0,0 0 1,0 0-1,0 0 0,0 0 0,0 0 0,0 1 0,0-1 0,0 0 0,0 1 0,1-1 0,-1 0 0,0 1 0,0 0 0,0-1 0,0 1 0,0-1 0,0 2 1,-33 24 4337,22-16-4093,-130 110 1377,-32 34-2555,169-149 179,0-2-225,1 1 0,0 0 0,0 0 0,-5 5 0,9-9 641,0 0 0,0 0 0,0 0 0,0 0 1,0 1-1,0-1 0,-1 0 0,1 0 0,0 0 0,0 1 0,0-1 1,0 0-1,0 0 0,0 0 0,0 1 0,0-1 0,0 0 0,0 0 1,0 0-1,0 1 0,0-1 0,0 0 0,0 0 0,0 0 0,0 1 1,0-1-1,0 0 0,0 0 0,0 0 0,0 1 0,0-1 0,1 0 1,-1 0-1,0 0 0,0 1 0,0-1 0,0 0 0,12 1-2578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10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1338 2400,'-15'3'779,"14"-3"-728,1 0 0,-1 0 1,1 0-1,-1 1 0,1-1 1,-1 0-1,1 0 0,-1 1 1,1-1-1,-1 0 0,1 1 1,-1-1-1,1 1 0,0-1 1,-1 0-1,1 1 0,0-1 1,-1 1-1,1-1 0,0 1 1,0-1-1,-1 1 0,1-1 1,0 1-1,0 0 0,0-1 1,0 1-1,0-1 0,0 1 1,0-1-1,0 1 0,0-1 1,0 1-1,0 0 0,0 0 1,0 0 197,0 1 0,1-1 0,-1 0 0,0 0 0,1 1 0,-1-1 0,1 0 0,-1 0 0,1 1 1,0-1-1,1 2 0,-1-2-49,0 0 1,1 0 0,-1-1-1,1 1 1,-1 0-1,1-1 1,-1 0 0,1 1-1,-1-1 1,1 0-1,-1 1 1,1-1 0,0 0-1,-1 0 1,1 0-1,-1-1 1,1 1 0,-1 0-1,3-1 1,28-11 1691,-25 7-1690,0 1 0,0-1 0,0 0 0,-1 0 1,1-1-1,-1 0 0,-1 0 0,1-1 1,-1 1-1,0-1 0,6-13 0,2-4 227,-1-2-1,9-30 0,11-38 261,34-87 505,-59 163-1173,6-28-1,-10 31-67,2 1-1,-1-1 0,9-15 1,-13 30 32,0 0 0,0 0 0,0 0 0,0 0 0,0-1 0,0 1 0,0 0 0,0 0 0,1 0 0,-1 0 0,0 0 0,0-1 0,0 1 0,0 0 0,0 0 0,1 0 0,-1 0-1,0 0 1,0 0 0,0 0 0,0 0 0,1 0 0,-1 0 0,0 0 0,0 0 0,0 0 0,1 0 0,-1 0 0,0 0 0,0 0 0,0 0 0,0 0 0,1 0 0,-1 0 0,0 0 0,0 0 0,0 0 0,9 7-281,7 13 111,-13-16 133,7 10 72,0 1 0,-1 0 0,-1 1 0,0 0 0,11 31-1,15 88 32,-12-2-75,-20-109 155,-2 0 1,0 0-1,-6 39 1,6-61-98,0 1 0,-1-1 1,1 0-1,-1 0 0,1 1 0,-1-1 1,0 0-1,0 0 0,0 0 1,0 0-1,-1 0 0,1 0 0,0 0 1,-1 0-1,1 0 0,-1-1 1,0 1-1,0-1 0,0 1 0,1-1 1,-1 0-1,0 0 0,-1 1 1,1-1-1,0-1 0,0 1 0,0 0 1,-1 0-1,1-1 0,0 0 1,0 1-1,-1-1 0,1 0 0,0 0 1,-1 0-1,1 0 0,0-1 1,-1 1-1,1-1 0,0 1 0,-4-2 1,-2-1 3,1 0 0,-1 0 1,0-1-1,1 0 0,0 0 1,0-1-1,0 1 0,1-2 1,0 1-1,-8-8 0,-6-10-62,-25-37 0,14 18-51,23 30 56,8 11-4,-1-1 0,1 1 0,-1 0 0,0 0 0,1 0-1,-1 0 1,0 0 0,0 1 0,0-1 0,0 0 0,1 0 0,-3 0-1,3 5-98,1 0-1,-1 0 0,1 0 1,0 0-1,0 0 0,0-1 1,4 9-1,-1-4 126,2-1-1,-1 1 1,1-1-1,0 0 1,0 0-1,1-1 1,0 0-1,0 0 1,0-1-1,1 1 1,0-2 0,0 1-1,0-1 1,1 0-1,-1-1 1,1 0-1,0 0 1,0-1-1,0 0 1,12 1-1,-4-1 52,0-1 0,0-1-1,0 0 1,-1-1 0,1 0-1,0-2 1,-1 0 0,1-1-1,-1 0 1,0-1 0,-1-1-1,1-1 1,-1 0-1,0-1 1,-1-1 0,23-16-1,-19 9 17,-1 0 0,0-2-1,28-38 1,-18 17 44,22-45 0,2-24-93,-56 123-157,0 0-1,1 1 0,1-1 1,0 1-1,0 19 0,1 1 179,5 55 0,-2-83-18,0 1-1,4 13 0,-5-20 0,1 1 0,-1-1-1,1 0 1,0 0 0,0 0-1,0 0 1,0 0-1,1 0 1,-1-1 0,0 1-1,1 0 1,-1 0 0,1-1-1,0 1 1,2 1-1,-2-3 1,-1 1 0,0-1-1,1 0 1,-1 1 0,1-1-1,-1 0 1,1 0 0,-1 0-1,0-1 1,1 1 0,-1 0-1,1 0 1,-1-1 0,0 1-1,1-1 1,-1 1 0,0-1-1,1 0 1,-1 1 0,0-1-1,0 0 1,0 0 0,0 0-1,0 0 1,0 0 0,2-2-1,5-5 113,0-1-1,8-12 0,-9 13-77,28-35-2,2 3 1,66-57-1,-86 83 6,33-20 1,-40 28-124,0 1-1,0 0 1,0 1 0,0 0-1,16-3 1,-24 7 51,0-1 0,0 1 0,0 0 0,0 0 0,0 0 0,-1 0 0,1 0 0,0 0 0,0 0 0,0 1-1,0-1 1,0 1 0,0-1 0,-1 1 0,1 0 0,0 0 0,-1 0 0,1 0 0,0 0 0,-1 0 0,1 0 0,-1 0 0,0 1 0,1-1 0,-1 1 0,0-1 0,0 1 0,0-1 0,0 1-1,0 0 1,0-1 0,0 1 0,-1 0 0,1 0 0,0-1 0,0 4 0,1 5-6,-1 0 0,1 0 0,-2 0-1,1 0 1,-2 15 0,-2 21-3,-3 90 563,6-134-501,0 0 0,0 0-1,0 0 1,0 0 0,0 0 0,1 0 0,-1-1 0,1 1 0,0 2 0,-1-4-38,0 1 1,1-1 0,-1 0-1,0 0 1,0 0-1,0 0 1,0 1 0,0-1-1,1 0 1,-1 0-1,0 0 1,0 0 0,0 0-1,1 0 1,-1 0-1,0 1 1,0-1-1,0 0 1,1 0 0,-1 0-1,0 0 1,0 0-1,0 0 1,1 0 0,-1 0-1,0 0 1,0 0-1,0 0 1,1 0 0,-1 0-1,0 0 1,0-1-1,1 1 1,-1 0 0,0 0-1,0 0 1,0 0-1,0 0 1,1 0-1,-1 0 1,0-1 0,0 1-1,3-3 46,0 0 0,-1 0 0,1 0 0,-1-1-1,0 1 1,3-7 0,6-13 104,5-9-133,34-51 1,-33 56-77,-10 17 13,0-1 0,0 2-1,1-1 1,12-11 0,-19 20 25,0 0 1,0 0-1,0 0 0,-1 1 1,1-1-1,0 1 1,0-1-1,0 1 1,0-1-1,0 1 1,0-1-1,1 1 1,-1 0-1,0-1 0,0 1 1,0 0-1,0 0 1,2 0-1,-2 0 8,0 1 0,-1-1 0,1 0-1,0 1 1,-1-1 0,1 1 0,-1-1-1,1 0 1,0 1 0,-1 0 0,1-1-1,-1 1 1,0-1 0,1 1 0,-1 0-1,1-1 1,-1 1 0,0 0 0,1-1-1,-1 1 1,0 0 0,0-1 0,0 1-1,1 0 1,-1 1 0,3 26-147,-1 0 0,-1 37 0,-2-37 214,1-1 1,7 47-1,-6-71-50,-1-1 0,1 1 0,0 0 0,0-1 0,0 1 0,2 3 0,-3-6 5,1 1 1,-1 0-1,0-1 0,1 1 1,0-1-1,-1 1 0,1-1 1,-1 1-1,1-1 0,0 1 1,-1-1-1,1 1 0,0-1 0,-1 0 1,1 0-1,0 1 0,0-1 1,-1 0-1,1 0 0,0 0 1,0 0-1,-1 0 0,1 0 1,0 0-1,0 0 0,-1 0 1,1 0-1,1 0 0,8-3 79,0 0 0,0-1 0,-1 1 0,0-2 0,17-9 0,39-35-52,-20 14-24,30-17 18,177-138 50,-247 185-54,-3 5-29,-1-1 0,0 0 0,0 0 0,0 0 0,0-1 0,0 1 0,0 0 0,0 0 0,0 0 0,0-1-1,-1 1 1,2-2 0,-2 3-5,0 0 0,0 0 0,0-1 0,0 1 0,0 0 0,0 0 0,0-1-1,0 1 1,0 0 0,0 0 0,0 0 0,0-1 0,0 1 0,0 0 0,0 0 0,-1 0 0,1-1-1,0 1 1,0 0 0,0 0 0,0 0 0,0-1 0,0 1 0,0 0 0,-1 0 0,1 0 0,0 0-1,0-1 1,0 1 0,0 0 0,-1 0 0,1 0 0,0 0 0,0 0 0,0 0 0,-1 0-1,1 0 1,0 0 0,0 0 0,-1-1 0,1 1 0,0 0 0,0 0 0,0 0 0,-1 0 0,1 0-1,0 1 1,0-1 0,0 0 0,-1 0 0,1 0 0,0 0 0,0 0 0,0 0 0,-1 0 0,1 0-1,-18 6-203,3 1 179,1 0 0,1 1 0,0 0-1,0 1 1,0 1 0,1 0 0,-21 23 0,13-10-30,1 1 0,1 1 0,-18 33-1,23-36-36,-16 42-1,26-56 102,1-1 0,-1 1 0,1 0 0,1 0 0,-1 0 0,1 0 0,1 0 0,0 1-1,1 10 1,-1-16 16,1 0-1,-1 0 1,1-1-1,0 1 0,0 0 1,0-1-1,0 1 1,1-1-1,-1 0 1,1 1-1,-1-1 0,1 0 1,0 0-1,0 0 1,0 0-1,0 0 0,0 0 1,0-1-1,0 1 1,1-1-1,-1 1 1,1-1-1,-1 0 0,1 0 1,-1 0-1,1 0 1,0 0-1,0-1 0,-1 1 1,1-1-1,0 0 1,0 0-1,-1 0 1,5 0-1,-1-2 21,0-1 1,-1 1-1,1-1 0,0 0 1,-1 0-1,1-1 0,-1 0 0,0 0 1,-1 0-1,1 0 0,-1-1 1,1 0-1,-1 1 0,-1-2 1,1 1-1,3-8 0,5-9 49,-1-1-1,13-38 1,24-106-130,-27 83-272,-19 77 161,0 1 1,-1-1-1,1 1 1,-1-13 0,-1 34 35,-5 21 1,1 0 92,-5 47-81,-24 169-114,8-138 300,-46 131-1,70-242-71,-7 18 116,-16 34 1,22-51-80,0 0-1,-1 0 1,0 0 0,1 0-1,-1 0 1,0-1 0,-1 1 0,1-1-1,-1 0 1,0 0 0,1 0-1,-1 0 1,-9 4 0,11-7-25,-1 1 1,1-1 0,-1 0 0,1 0-1,-1 1 1,1-2 0,-1 1 0,1 0-1,-1-1 1,1 1 0,0-1 0,-1 1-1,1-1 1,-1 0 0,1 0 0,0 0 0,0-1-1,0 1 1,0 0 0,0-1 0,0 1-1,-2-3 1,-3-2-3,1 0 0,0-1 0,0 0-1,-9-13 1,5 2 4,0 1-1,0-2 0,-10-30 1,18 42-44,0 0-1,0 0 1,0 0 0,1 0 0,0 0 0,0 0 0,1-1 0,0 1-1,0 0 1,1 0 0,0 0 0,0-1 0,4-8 0,-4 12 3,1 0 0,0 0-1,0 0 1,1 0 0,-1 1 0,1-1 0,0 1 0,0 0 0,0-1 0,0 1 0,1 1 0,4-5 0,5 0-39,0 0 0,20-8 1,5-2-32,-14 5 166,17-8-149,-1-2-1,-1-1 1,39-32 0,75-92 235,-32 27 4,-97 99-138,2-1-12,-1-2 0,0 0 1,-2-2-1,30-41 0,-21 11-18,-1-2 0,37-103-1,13-73-141,-62 167 170,14-101 0,-32 163-124,0-1-1,-1 0 1,0 0-1,-1-10 1,1 15 82,0 1 1,0 0-1,0-1 0,0 1 1,0 0-1,0-1 1,0 1-1,-1-1 1,1 1-1,0 0 1,0-1-1,0 1 0,0 0 1,-1 0-1,1-1 1,0 1-1,0 0 1,-1-1-1,1 1 1,0 0-1,-1 0 1,1-1-1,0 1 0,-1 0 1,1 0-1,0 0 1,-1 0-1,1-1 1,0 1-1,-1 0 1,0 0-1,0 1-12,0-1 0,0 1 0,-1-1 1,1 1-1,0 0 0,0-1 0,0 1 0,0 0 0,0 0 1,0 0-1,0 0 0,0 0 0,0 0 0,-1 2 0,-12 14-98,-22 37-1,10-6 70,3 1 1,-23 66-1,-23 113-114,59-194 168,2 1-1,2 0 1,1 0 0,-1 66 0,7-86 25,0 1 0,0-1 0,1 0 0,1 0 0,1 0 0,0-1 0,1 1 0,0-1 0,1 0 0,1 0 0,0-1 0,1 0 0,15 19 0,-21-29 5,0-1 0,0 1 1,1-1-1,-1 0 0,1 0 1,0 0-1,-1 0 0,1 0 1,0-1-1,0 1 1,0-1-1,0 0 0,0 1 1,1-1-1,-1-1 0,0 1 1,0-1-1,1 1 0,-1-1 1,0 0-1,1 0 0,-1 0 1,0 0-1,1-1 0,-1 0 1,0 1-1,0-1 1,0 0-1,1 0 0,-1-1 1,0 1-1,4-4 0,4-2 26,-1 0 0,-1-1 1,1 0-1,-1-1 0,-1 0 0,0 0 0,0-1 0,0 0 0,9-17 0,-10 15-39,11-17-115,-18 28 84,1 0 1,-1 0 0,0 0 0,1 0 0,-1 0 0,0 0 0,0 0 0,1 0 0,-1 0 0,0 0 0,0 0 0,0 0 0,0 0 0,0 0-1,-1 0 1,1 0 0,0 0 0,0 0 0,-1 0 0,1 0 0,0 0 0,-1 0 0,1 0 0,-1 0 0,0 0 0,0 0 0,0 0-2,1 1 0,-1-1 0,0 1 0,0 0 0,0-1 1,1 1-1,-1 0 0,0 0 0,0 0 0,0 0 0,0-1 1,1 1-1,-1 0 0,0 0 0,0 0 0,0 1 0,0-1 1,0 0-1,1 0 0,-1 0 0,0 1 0,0-1 0,0 0 1,1 1-1,-1-1 0,-1 1 0,-1 1-19,0 0 0,0 0 1,0 0-1,0 0 0,-4 5 0,2-2 16,0 1 1,0-1-1,1 1 1,0 0-1,0 1 1,0-1-1,1 1 1,-5 13-1,7-17 21,0 0-1,1 0 1,0 0-1,-1 1 1,1-1-1,0 0 1,0 0-1,1 0 1,-1 0 0,1 1-1,-1-1 1,1 0-1,0 0 1,0 0-1,0 0 1,1 0-1,-1-1 1,1 1-1,0 0 1,-1-1-1,1 1 1,0-1-1,4 4 1,-4-4 4,0 0-1,0 0 1,0-1 0,0 1-1,1-1 1,-1 1 0,0-1-1,1 0 1,-1 0-1,1 0 1,0 0 0,-1 0-1,1-1 1,-1 1 0,6 0-1,-3-1 23,-1-1-1,0 1 0,0-1 0,0 0 0,0 0 1,1 0-1,-1 0 0,0-1 0,4-2 0,5-4 75,0 0 0,0-1-1,-1-1 1,14-13-1,-26 23-102,23-21 66,-4 5-13,-1-2 0,27-33 1,-12 3 91,54-105 1,-35 45-99,70-212 0,-121 315-94,6-22-124,-6 25 148,-1 1 0,0-1 0,0 1-1,0-1 1,0 1 0,0-1 0,0 1-1,0-1 1,0 1 0,0-1 0,-1 1-1,1 0 1,-1-1 0,0-1 0,1 3 14,-1-1 0,1 1 0,0 0 1,0 0-1,-1-1 0,1 1 0,0 0 0,-1 0 1,1 0-1,0 0 0,-1-1 0,1 1 1,-1 0-1,1 0 0,0 0 0,-1 0 0,1 0 1,0 0-1,-1 0 0,1 0 0,-1 0 1,1 0-1,0 0 0,-1 0 0,1 0 0,0 0 1,-1 0-1,1 0 0,0 1 0,-1-1 1,1 0-1,0 0 0,-1 0 0,1 1 0,0-1 1,-1 0-1,1 0 0,0 1 0,-1-1 1,1 0-1,0 0 0,0 1 0,0-1 0,-1 0 1,1 1-1,-13 19-178,4 0 105,0 0-1,2 0 1,-7 28 0,-9 70-21,13-41 156,3 0 1,3 0-1,4 0 1,11 96-1,-7-149 155,0-1 1,1 1-1,9 25 0,-5-33 116,-9-16-370,0 0 1,0 0-1,0 0 1,0 0-1,1 0 1,-1 1 0,0-1-1,0 0 1,0 0-1,1 0 1,-1 0-1,0 0 1,0 0-1,0 0 1,1 0 0,-1 0-1,0 0 1,0 0-1,0 0 1,1 0-1,-1 0 1,0 0 0,0 0-1,0 0 1,1 0-1,-1 0 1,0 0-1,0 0 1,0 0 0,1 0-1,-1 0 1,0 0-1,0 0 1,0 0-1,1-1 1,0-1-572,1 0 0,-1 0 0,0 0 0,0 0 0,1 0-1,-2-1 1,3-3 0,-1 0-139,5-9-1085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10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2 6880,'-1'0'256,"0"-1"0,0 1 0,0 0 0,0 0 0,-1 0 0,1 0 0,0 0 0,0 0 0,0 0-1,0 0 1,0 0 0,-1 1 0,1-1 0,0 0 0,0 1 0,0-1 0,0 1 0,0-1 0,-2 2 0,-13 18 3657,6-7-3335,-10 11 610,8-11-614,0 2 0,0 0 1,2 0-1,-16 30 0,2 19 367,-22 89 0,16-46-498,16-62-331,2 1 0,2 0 0,-3 48 0,12-83-56,1 0 0,1 0 0,0-1 0,0 1 0,1 0 0,1 0 0,3 10 0,5 8 86,16 31 0,-17-38-367,-7-17-403,0 1 1,0 0 0,0-1-1,1 0 1,4 6 0,-6-10 232,-1 0 0,0 1 0,1-1 0,-1 0 0,0 0 0,1 0 0,0 0 0,-1 0 0,1 0 0,-1 0 0,1-1 0,0 1 0,0-1 0,0 1 1,-1-1-1,1 1 0,0-1 0,0 0 0,0 0 0,0 0 0,-1 0 0,3-1 0,9-3-5210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11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68 7872,'-18'-3'2090,"-26"0"9115,319 4-6249,1 1-5208,-275-2-84,-1 0 0,0 0 1,1 0-1,-1 0 0,1 0 0,-1 0 0,0 0 0,5-28-17963,-7 18 17718,6-17-2059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11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 8384,'0'0'77,"-1"0"-1,1 0 1,0 0 0,0 0 0,0 0 0,-1 0-1,1 0 1,0-1 0,0 1 0,-1 0 0,1 0-1,0 0 1,0 0 0,0-1 0,-1 1 0,1 0 0,0 0-1,0 0 1,0-1 0,0 1 0,0 0 0,0 0-1,-1-1 1,1 1 0,0 0 0,0 0 0,0-1-1,0 1 1,0 0 0,0 0 0,0-1 0,0 1 0,0 0-1,0 0 1,0-1 0,0 1 0,0 0 0,0 0-1,0-1 1,1 1 0,11 0 1851,21 9 419,-12 1-1788,-1 2 1,0 1-1,0 0 1,-1 1-1,-1 1 1,0 1 0,-1 1-1,15 18 1,-11-7-187,-2 0 0,0 1 0,-2 1 0,25 59 0,-35-73-214,-2 1 1,1 0 0,-2 0-1,-1 0 1,4 35 0,-7-39-71,0 0 1,-1-1 0,0 1 0,-1 0 0,-1-1-1,1 1 1,-2-1 0,0 0 0,-6 12 0,-5 6 31,-1-1 0,-40 52 1,-51 46-1219,56-68-1034,47-54 1392,-1 0 1,1 0-1,-1 0 1,0-1 0,0 1-1,0-1 1,-1-1-1,1 1 1,-1-1 0,-11 6-1,7-8-4903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12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12 376 2912,'-11'-7'17284,"18"5"-16851,94-18 201,130-11 1,128-5-224,-201 28 431,-141 12-651,-12 0 1122,-8-7-1293,1 1 1,-1-1-1,1 0 0,-1 0 0,1 0 0,0 0 1,0 0-1,-3-6 0,3 4-10,-29-58 5,13 24 13,14 30 21,0 0 0,1 0 0,-2-10 0,-7-20-149,12 37 74,-1 0 0,1 1 0,-1-1 0,1 0 0,0 0 0,0 0 0,0 1 0,0-1 0,0 0 0,0 0 0,0 0 0,1 1 0,-1-1 0,1 0 0,-1 1 0,1-1 0,0 0 0,-1 1 0,1-1 0,0 0 0,0 1 0,0-1 0,0 1 0,0 0 0,1-1 0,-1 1 0,0 0 0,1 0 0,-1 0 0,1 0 0,-1 0 0,1 0-1,-1 0 1,1 0 0,0 1 0,-1-1 0,1 1 0,0-1 0,0 1 0,-1-1 0,1 1 0,0 0 0,0 0 0,0 0 0,-1 0 0,1 0 0,0 1 0,2 0 0,-1-1 55,1 2-1,-1-1 1,0 0-1,0 1 1,0-1-1,0 1 1,0 0-1,0 0 1,5 5-1,21 23 209,-28-29-231,6 8 67,-1 0-1,0 0 1,-1 0-1,0 1 0,0 0 1,-1 0-1,0 0 1,-1 0-1,0 1 0,0-1 1,-2 1-1,1 0 1,-1 0-1,-1 0 1,1-1-1,-2 1 0,0 0 1,-3 13-1,-13 43 269,14-59-341,0 0 0,0 0 1,-1 0-1,-1 0 0,-9 13 0,0-3-47,5-6-1420,-22 21-1,29-31 887,1 0-1,-1 0 0,0-1 1,0 1-1,1 0 0,-1 1 1,1-1-1,0 0 0,-1 0 1,1 0-1,0 1 0,0-1 1,1 1-1,-2 4 0,5 4-2180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14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39 2656,'2'-2'270,"0"0"1,-1 0-1,1 0 0,0 0 1,0 0-1,0 1 1,4-3-1,7-18 18228,-22 58-16920,-6 36-674,-11 71-368,21-111-302,-19 62-1,4-24-60,12-47-256,6-20 96,1 0 0,-1 1 0,1-1 0,0 0 0,0 1 0,1-1 0,-2 6 1,2-9-76,0 0 0,0 1 0,0-1 0,0 0 0,0 0 0,0 1 0,0-1 0,0 0 0,0 0 0,0 1 0,0-1 0,0 0 0,-1 0 1,1 1-1,0-1 0,0 0 0,0 0 0,-1 0 0,1 0 0,0 1 0,0-1 0,0 0 0,-1 0 0,1 0 0,0 0 0,0 0 0,-1 1 1,1-1-1,0 0 0,0 0 0,-1 0 0,1 0 0,0 0 0,0 0 0,-1 0 0,1 0 0,0 0 0,0 0 0,-1 0 0,1 0 0,0 0 1,0 0-1,-1-1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14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40 6240,'-5'-11'3314,"5"10"-3230,0 1 0,0 0-1,1 0 1,-1 0-1,0-1 1,0 1-1,0 0 1,0 0 0,0-1-1,0 1 1,0 0-1,0 0 1,0 0-1,0-1 1,1 1 0,-1 0-1,0 0 1,0 0-1,0 0 1,0 0-1,1-1 1,-1 1 0,0 0-1,0 0 1,0 0-1,0 0 1,1 0 0,-1 0-1,0 0 1,0 0-1,1-1 1,-1 1-1,0 0 1,0 0 0,0 0-1,1 0 1,1 1 2090,0-2-1338,1 0 1,-1 0-1,0 1 0,0-1 1,0 1-1,1 0 0,-1 0 1,0 0-1,0 0 0,3 0 1,-4 0-795,66 4 2639,-44-1-2413,44-2-1,-1-5 5,101-12 53,-136 12-1050,50 0 0,-79 4-331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15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9 4320,'-6'-6'8561,"-2"4"-3339,6 2-4874,0 0 0,0 1 0,0-1 0,1 1-1,-1 0 1,0-1 0,1 1 0,-1 0 0,-1 1 0,-4 3-241,0 0 0,1 1 0,-9 8 0,3 0 146,0 1-1,1 0 1,1 1-1,0 0 1,1 1-1,1 0 1,-9 23-1,-29 132 589,14-47-406,21-89-246,-10 33 154,-13 77 0,30-123-324,1-1 1,1 1-1,1 0 0,2 0 0,0-1 1,1 1-1,9 37 0,-7-44-356,0 0 0,2 0 0,10 22 0,-13-33-113,0 1 0,0-1 0,1-1 0,0 1 0,-1 0 0,2-1 0,-1 0 0,0 0 0,1 0 0,0 0 0,0-1 0,0 0 0,7 4 0,1-2-869,0-1 0,0 0 0,1 0 0,-1-2 0,1 1 0,-1-2 0,1 0 0,25-1 0,20-4-2681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16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285 9 5632,'-10'-8'7040,"11"9"-5830,38 29 2553,-26-21-3101,0 0-1,-1 1 1,-1 1 0,1 0 0,13 17-1,-15-12-364,0 1-1,-1 0 1,-1 0-1,-1 1 1,0 0-1,6 29 0,15 114 621,-26-150-858,2 22 298,-1 1 0,-2 39 1,-2-54-232,-1 0 0,-1 0 0,-1 0 1,0 0-1,-10 24 0,-4 0 4,-2-1 0,-45 70-1,-64 70-727,108-153 290,-118 156-5324,100-140-80,-4-1 1702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36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515 302 4224,'2'-16'2040,"-2"15"-1684,-1-1 0,1 1 1,0-1-1,0 1 0,0 0 1,1-1-1,-1 1 0,0-1 0,1 1 1,-1-1-1,0 1 0,2-3 1,6-24 4027,-5 21 492,-5 20-3502,-3 38-538,1-19-504,1-5-98,-1 0 0,-1 0 0,-1-1 0,-2 1-1,0-2 1,-13 27 0,10-29-92,7-12-7,0-1 0,-1-1-1,0 1 1,-1-1 0,0 0 0,-1 0-1,0 0 1,-8 8 0,13-16-138,0 0 0,1 0 0,-1 0-1,0 0 1,0 0 0,1-1 0,-1 1 0,0 0 0,0-1 0,0 1 0,0-1 0,0 0 0,0 0-1,0 0 1,0 0 0,0 0 0,0 0 0,0 0 0,0-1 0,0 1 0,0-1 0,-3-1 0,-4-2-56,0 0 1,0 0 0,-11-8 0,7 3-134,-23-13 40,2-2 1,1-1 0,2-2-1,-51-54 1,74 72 117,0 0 1,1-1-1,1 0 1,-1 0-1,2 0 0,-1-1 1,1 0-1,1 0 1,0 0-1,1 0 1,-3-13-1,5 17 33,0 0 0,1 1 0,-1-1 0,1 0 0,0 1-1,1-1 1,0 0 0,0 1 0,0-1 0,1 0 0,0 1-1,0 0 1,0-1 0,1 1 0,0 0 0,1 0 0,-1 1-1,1-1 1,0 1 0,8-9 0,3 1 68,0 1 0,1 1-1,0 0 1,1 1 0,0 1 0,0 0 0,21-6-1,17-3 150,61-13-1,-70 21 39,0 2-1,1 3 0,0 1 1,0 3-1,0 2 0,0 1 1,53 11-1,-59-8-34,-26-4-335,0 1 0,0 1 0,20 6 0,-23-7-5078,3 9-6401,-6 5 8507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37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20 3808,'6'-19'17013,"-12"25"-16229,-2 4-658,-1 0-1,2 0 1,-1 1 0,2-1 0,-1 2 0,1-1 0,-8 23 0,6-10-86,2 1 0,0-1 0,-2 28 1,7-45-22,0 0 1,1 0 0,0 0-1,1 7 1,-1-12-12,0-1 1,0 0-1,1 1 0,-1-1 1,0 0-1,1 0 1,0 0-1,-1 1 0,1-1 1,-1 0-1,1 0 0,0 0 1,1 1-1,-2-2-3,1 1-1,0-1 1,-1 1-1,1-1 1,0 0 0,-1 1-1,1-1 1,0 0 0,0 0-1,-1 0 1,1 0-1,0 1 1,0-1 0,-1 0-1,1 0 1,0 0-1,0 0 1,-1-1 0,1 1-1,0 0 1,0 0-1,-1 0 1,1-1 0,1 1-1,1-2 35,0 1 0,-1-1 0,1 0-1,0 0 1,0 0 0,-1 0 0,1-1-1,-1 1 1,3-4 0,18-27-154,-21 30 125,15-23 42,-3 3-100,1 0-1,2 0 0,0 2 0,1 0 1,23-20-1,3 9-154,-43 31 211,-1 1-1,1 0 0,-1 0 1,1-1-1,-1 1 1,1 0-1,-1 0 0,1 0 1,-1 0-1,1-1 1,-1 1-1,1 0 0,-1 0 1,1 0-1,-1 0 1,1 0-1,-1 0 0,1 0 1,0 1-1,-1-1 0,1 0 1,-1 0-1,1 0 1,-1 0-1,1 1 0,-1-1 1,0 0-1,1 0 1,-1 1-1,1 0 0,1 0 2,-1 0-1,0 1 1,0 0-1,0-1 1,0 1-1,0 0 1,0-1-1,1 5 0,0 1 32,0 0 0,0 0 0,1 14-1,0 25 199,-3 0-1,-1 0 0,-10 62 1,8-92-144,-1 0 0,-1 0 0,0-1 1,-1 0-1,-1 0 0,0 0 0,-1-1 1,-15 22-1,17-29-76,1 0-1,-1 0 1,0-1 0,-1 0 0,1 0-1,-1 0 1,0-1 0,-1 0 0,1 0-1,-1-1 1,0 0 0,0 0 0,-1-1-1,1 0 1,-1-1 0,1 0 0,-11 2 0,8-3-116,1-1 0,-1 0 0,1-1 0,-1 0 0,1 0 0,-1-1 0,-9-3 0,15 3 77,0 0 1,0 1 0,1-1 0,-1-1 0,1 1 0,0-1 0,-1 0-1,1 0 1,0 0 0,1 0 0,-1-1 0,1 1 0,-1-1 0,1 0-1,0 0 1,1 0 0,-4-5 0,5 6 5,0 1 0,0-1 0,0 1 0,0-1 0,1 1 0,-1-1 0,1 1 1,-1-1-1,1 0 0,0 1 0,0-1 0,0 0 0,0 1 0,1-1 0,-1 0 0,1 1 0,-1-1 0,3-3 0,-1 3 34,0-1-1,0 1 0,0 0 0,0 0 0,1 0 0,0 0 0,-1 0 0,1 0 1,0 1-1,1 0 0,3-3 0,5-2 68,0 1-1,0 1 1,1 0-1,0 1 1,-1 0 0,16-2-1,-2 3 17,0 1-1,1 1 0,-1 2 1,0 0-1,49 10 0,-40-10-1829,-33-1 742,0 0 264,-1 0-1,1-1 1,0 1 0,-1-1 0,1 1 0,0-1 0,-1 1 0,1-1 0,2-1 0,-1-1-221,0 0 1,0 1 0,0-1-1,0 0 1,-1-1 0,0 1-1,1 0 1,-1-1 0,2-4-1,5-7-1025,12-13-688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10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25 6464,'-9'-25'4128,"18"25"-3840,5 0 896,9 0-704,7 0 224,11 5-416,18-1-192,-1-1-32,5 2-64,0 3 0,-10-4 352,-3 4-192,-18-5-3584,-6 2 1856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38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436 17 5728,'0'0'45,"0"0"1,-1 0-1,1 0 0,0 0 1,0 0-1,0 0 1,0 0-1,-1 0 0,1 0 1,0-1-1,0 1 1,0 0-1,-1 0 0,1 0 1,0 0-1,0 0 1,0 0-1,0 0 0,-1-1 1,1 1-1,0 0 0,0 0 1,0 0-1,0 0 1,0 0-1,0-1 0,0 1 1,0 0-1,-1 0 1,1 0-1,0-1 0,0 1 1,0 0-1,0 0 1,0 0-1,0 0 0,0-1 1,0 1-1,0 0 1,0 0-1,0 0 0,0-1 1,0 1-1,0 0 1,0 0-1,1 0 0,-1-1 1,0 1-1,0 0 1,0 0-1,0 0 0,0 0 1,0-1-1,0 1 1,0 0-1,1 0 0,-1 0 1,0 0-1,0 0 0,0 0 1,0-1-1,1 1 1,5-8 3483,-13 8 1641,-18 8-3028,16-3-1704,-1-1-151,1 2 0,-1-1 1,1 1-1,0 0 0,0 1 1,0 0-1,1 1 0,-8 9 1,0 4-7,1 0 1,1 1-1,-16 34 1,-25 74 199,14-31-110,10-31-279,-37 93 249,59-135-274,1 0 0,1 1 0,2 0 0,-4 38 0,7-27 24,2-1 0,2 1 0,8 52 1,-7-71-113,1 0 1,1 0 0,1 0-1,1 0 1,1-1 0,0 0-1,1-1 1,15 21 0,-21-33-354,2-1 1,-1 0 0,1 0-1,-1 0 1,1 0 0,0-1-1,0 0 1,1 0 0,-1-1-1,6 3 1,-9-5 11,-1 0 0,1 1-1,-1-1 1,1 0 0,-1 0 0,1-1 0,-1 1-1,1 0 1,-1-1 0,1 1 0,-1 0 0,1-1-1,-1 0 1,1 1 0,-1-1 0,2-1 0,19-16-4819,-8 4-179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39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48 5152,'1'-4'353,"0"1"0,0 0 0,0-1 1,0 1-1,0 0 0,1-1 0,3-3 0,5-5 3467,-10 11-3629,1 1 0,-1-1 0,0 1 0,1 0 0,-1 0 0,0-1 0,1 1 0,-1 0 0,1 0-1,-1-1 1,0 1 0,1 0 0,-1 0 0,1 0 0,-1 0 0,0 0 0,1 0 0,-1-1 0,1 1 0,-1 0 0,1 0 0,-1 0 0,1 0 0,-1 1 0,0-1 0,1 0 0,0 0 0,0 1-17,0-1 0,-1 1 0,1-1 0,0 1 0,0-1 0,-1 1 0,1 0 0,0 0 0,-1-1 0,1 1 0,-1 0 0,1 1 0,1 2 153,0 0 0,0 0-1,-1 1 1,3 8-1,-1 14 455,0 1-1,-2 0 1,-1 1-1,-1-1 0,-10 55 1,-11 53 270,16-98-979,4-21-25,-8 31-1,2-16-84,6-22-486,0-1 1,-1 0-1,0 0 1,-7 15-1,3-17-2519,1-32-6479,4 1 6610,-5-2-1861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39.5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15 9792,'-13'-2'3173,"10"0"-713,7 0 1167,9 0-1490,421-1 2417,-367 1-4200,-33 1-1506,-2 1-4412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39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18 7552,'0'-1'99,"-1"1"0,1 0 0,0 0 0,0-1 0,-1 1 1,1 0-1,0-1 0,0 1 0,-1-1 0,1 1 0,0 0 0,0-1 0,0 1 1,0-1-1,-1 1 0,1 0 0,0-1 0,0 1 0,0-1 0,0 1 0,0-1 1,0 1-1,0 0 0,0-1 0,0 1 0,1-1 0,-1 1 0,0 0 0,0-1 1,0 1-1,0-1 0,0 1 0,1 0 0,-1-1 0,0 1 0,1-1 0,0 1 55,0-1 0,0 1 0,0-1 0,0 1-1,1 0 1,-1 0 0,0 0 0,0 0-1,0 0 1,0 0 0,1 0 0,-1 0-1,0 0 1,0 0 0,2 1 0,3 1 180,-1 0 1,0 0-1,1 1 1,-1 0-1,0 0 1,0 0-1,0 0 1,-1 1 0,1 0-1,-1 0 1,0 0-1,0 0 1,0 1-1,-1 0 1,0-1-1,5 9 1,3 8 130,0 0 0,11 37 0,41 151 2107,-55-171-2229,-2 0-1,-2 0 0,0 68 0,-6-62-137,-2 1-1,-1-1 0,-15 57 0,15-84-232,0 1-1,-2-1 0,0-1 1,0 1-1,-2-1 0,0 0 0,-1-1 1,0 0-1,-1-1 0,-26 26 1,22-27-673,0 0 1,-1-2 0,-1 0 0,0-1 0,-24 11 0,23-13-1553,-1-1 0,-35 8 0,19-11-280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41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38 261 3712,'-32'-16'2261,"32"16"-2118,-1 0-1,1-1 1,-1 1-1,1-1 1,0 1-1,-1 0 1,1-1 0,0 1-1,-1-1 1,1 1-1,0-1 1,0 1-1,0-1 1,-1 1-1,1-1 1,0 0 0,0 1-1,0-1 1,0 1-1,0-1 1,0 1-1,0-1 1,0 1-1,0-1 1,0 0 0,0 1-1,0-1 1,1 1-1,-1-1 1,0 1-1,0-1 1,0 1-1,1-1 1,-1 1 0,1-1-1,1-8 4198,8 0 22,18 2-3818,1 1 0,-1 2 1,41-2-1,-17 2-395,316-21 27,-239 18 10,-61 4 53,63-5 397,-107 7 932,-24 0-1562,0 1-1,0-1 1,0 1-1,0-1 1,-1 0 0,1 1-1,0-1 1,0 0-1,0 1 1,-1-1 0,1 1-1,0-1 1,0 1-1,-1-1 1,1 0 0,-1 1-1,1-1 1,-1 0 0,-15-10-115,0 0 1,-1 1 0,-29-13 0,-4-3 66,47 24 55,-19-12 283,22 14-299,0 0 1,0-1-1,-1 1 0,1 0 1,0 0-1,0-1 0,0 1 1,-1 0-1,1-1 0,0 1 1,0 0-1,0-1 0,0 1 0,0 0 1,0-1-1,0 1 0,0 0 1,0-1-1,0 1 0,0 0 1,0-1-1,0 1 0,0-1 1,0 0-25,1 1 0,-1-1 0,0 1 0,1-1 0,-1 1 0,1-1 0,-1 1 0,1 0 0,-1-1 0,1 1 0,0-1 1,-1 1-1,1 0 0,-1 0 0,1-1 0,0 1 0,0 0 0,9-3 5,0 0 0,-1 1 1,1 0-1,1 0 0,-1 1 0,0 1 1,0 0-1,0 0 0,0 1 0,0 0 1,1 1-1,12 3 0,-14-1 107,0-1-1,-1 1 0,1 1 0,-1 0 0,0 0 1,14 12-1,-19-14-26,0 0 0,0 0 1,0 0-1,0 1 0,-1-1 0,0 1 0,1-1 1,-1 1-1,0 0 0,-1 0 0,1 0 0,-1 0 1,0 1-1,0-1 0,0 0 0,0 1 0,-1 5 1,0 2 123,-1 0 1,0 0 0,-1 0-1,-1-1 1,0 1 0,0-1-1,-10 22 1,6-18 48,-42 89-318,43-95-425,0 1 0,-1-1 0,0 0 0,0 0 0,0-1 0,-1 0 0,-1-1 0,-9 8 0,5-6-1545,5-3-407,0-1-1,-12 6 1,5-5-336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45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3 2560,'0'0'17567,"-23"-3"-13199,14 5-4153,-1-1 0,1 2-1,0 0 1,0 0 0,0 0-1,0 1 1,-8 5 0,3-1-138,0 1 0,0 0 0,1 1 0,-12 11 0,17-14-42,1 1 0,0-1 0,0 1 1,1 1-1,0-1 0,1 1 0,-7 14 0,9-15-19,0 0-1,0 0 0,-2 17 1,4-23-10,1 1 0,0 0 1,0-1-1,0 1 1,0 0-1,0-1 1,0 1-1,1 0 0,-1-1 1,1 1-1,0 0 1,0-1-1,0 1 1,0-1-1,0 0 0,2 3 1,0-1 9,1 0 1,0 0-1,0-1 1,0 1-1,1-1 0,-1 0 1,1-1-1,-1 1 1,1-1-1,0 0 0,0 0 1,0 0-1,0-1 1,1 1-1,5 0 1,11 0 61,-1-1 0,33-1 1,-20-1-124,-16 2-8,-12 0-89,-1-1 1,0 0-1,0 0 0,0 0 0,1 0 1,7-3-1,-13 2-378,1 1 1,-1-1 0,1 0-1,-1 0 1,1 0-1,-1 0 1,0 1-1,0-1 1,1 0 0,-1 0-1,0 0 1,0 0-1,0 0 1,0 0 0,0 0-1,0 0 1,0 0-1,0 1 1,-1-1-1,1 0 1,0 0 0,-1-1-1,0-9-2925,0-1 347,-2-3-1318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45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84 5408,'0'-1'105,"-1"1"0,1-1-1,-1 1 1,1-1 0,-1 1 0,1-1 0,0 0 0,-1 1-1,1-1 1,0 1 0,-1-1 0,1 0 0,0 1 0,0-1-1,0 0 1,-1 1 0,1-1 0,0 0 0,0 1 0,0-1-1,0 0 1,0 1 0,1-2 0,10-11 5589,-4 6-3563,-7 7-1891,1 0 1,-1 0-1,1 0 0,-1-1 1,0 1-1,0 0 1,1-1-1,-1 1 0,0 0 1,1-1-1,-1 1 1,0 0-1,0-1 1,0 1-1,1 0 0,-1-1 1,0 1-1,0-1 1,0 1-1,0 0 0,0-1 1,0 1-1,0-1 1,1 1-1,-1-1 0,-1 1 1,1 0-1,0-1 1,0 1-1,0-1 0,0 1 1,0 0-1,0-1 1,0 1-1,-1-1 0,0 0-95,0 0 0,0 1 0,0-1-1,0 1 1,0-1 0,0 1 0,0-1-1,0 1 1,0 0 0,0 0 0,-1 0-1,-1-1 1,-1 1-177,-1 0 1,1 0-1,-1 0 0,1 0 1,0 1-1,-8 1 0,8 1-2,0 0 0,1-1 0,-1 1-1,0 1 1,1-1 0,0 1 0,-1-1 0,1 1-1,1 0 1,-1 0 0,0 0 0,1 0-1,-3 7 1,4-8 25,-1 1 0,1 0 0,0-1-1,0 1 1,0 0 0,0 0 0,1-1-1,0 1 1,-1 0 0,1 0 0,1 0-1,-1 0 1,0-1 0,1 1 0,0 0-1,0 0 1,2 3 0,-3-6 25,1 0 0,-1 0 0,1 0 0,0 0 0,-1-1 0,1 1 0,0 0 0,0 0 0,-1-1 0,1 1 0,0-1 0,0 1 0,0-1 0,0 1 0,0-1 0,0 0 0,0 1 0,0-1 0,0 0 0,0 0 0,0 1 0,0-1 0,0 0 0,0 0 0,0 0 0,0 0 0,0-1-1,0 1 1,0 0 0,0 0 0,0-1 0,0 1 0,0 0 0,0-1 0,0 1 0,0-1 0,1 0 0,1-1 19,0 0-1,1 0 0,-1 0 0,0 0 0,0-1 0,0 0 1,0 1-1,-1-1 0,3-4 0,-2 3 37,0 0-1,0-1 1,-1 0-1,0 1 1,0-1-1,-1 0 1,1 0-1,-1 0 1,0 0-1,0 0 1,-1-1-1,1 1 1,-1 0-1,0 0 1,-1 0-1,1 0 1,-2-7-1,1 9-41,0-1 0,0 1-1,-1 0 1,1 0 0,-1 0-1,1 0 1,-3-3-1,2 5-74,1 0 0,-1-1-1,0 1 1,1 0-1,-1 0 1,0 0-1,1 0 1,-1 0-1,0 1 1,0-1 0,0 1-1,0-1 1,-3 0-1,-23-1-2900,9 2-4483,16 0 5536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48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485 13 3904,'-3'-6'604,"3"6"-587,0 0-1,0 0 0,0 0 1,1 0-1,-1 0 0,0 0 1,0 0-1,0 0 0,0 0 1,0 0-1,0 0 0,0 0 0,0 0 1,0 0-1,0 0 0,0 0 1,0 0-1,0-1 0,0 1 1,0 0-1,0 0 0,0 0 1,0 0-1,0 0 0,0 0 1,0 0-1,0 0 0,0 0 1,0 0-1,0 0 0,0 0 1,0 0-1,0 0 0,0 0 1,0 0-1,0 0 0,0 0 1,0 0-1,0 0 0,0-1 0,0 1 1,0 0-1,0 0 0,0 0 1,0 0-1,0 0 0,0 0 1,0 0-1,0 0 0,0 0 1,0 0-1,0 0 0,0 0 1,0 0-1,0 0 0,0 0 1,0 0-1,0 0 0,0 0 1,0 0-1,2 0 1754,12-1 6940,-12-3-7326,-4 5 924,-8 6-523,6-5-1591,1 1 0,-1-1 0,0 0 1,0 0-1,0 0 0,0-1 1,0 1-1,-7 1 0,-10 4 148,-17 7 96,3-1-51,-52 29 0,76-36-363,0 1-1,0 0 1,1 1 0,1 0-1,-1 1 1,1 0-1,1 0 1,-13 19-1,3 1 89,1 1 1,2 0-1,-15 43 0,-24 103 330,45-145-384,2 1-1,1 0 1,1 0 0,2 0 0,1 36 0,7-23 86,1-1 0,3 0 0,1-1 0,26 69 0,-30-99-154,11 22 1,1 1-703,-14-28-702,20-14-14494,-6-13 12510,3-4 124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48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32 5408,'-15'0'19114,"16"0"-18949,116-7 656,-46 2-719,13-3 297,39 0 45,-93 6 139,-16 1-1454,1 0-4751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49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24 6560,'-11'-13'2117,"11"13"-2031,0 0 0,-1 0 1,1 0-1,0 0 0,0 0 0,0 0 0,-1-1 0,1 1 0,0 0 1,0 0-1,0 0 0,0-1 0,0 1 0,0 0 0,0 0 0,-1 0 1,1-1-1,0 1 0,0 0 0,0 0 0,0-1 0,0 1 0,0 0 1,0 0-1,0 0 0,0-1 0,0 1 0,0 0 0,0 0 0,0-1 1,0 1-1,1 0 0,-1 0 0,0 0 0,0-1 0,0 1 0,0 0 1,0 0-1,0 0 0,0-1 0,1 1 0,-1 0 0,0 0 0,0 0 1,0 0-1,1-1 0,-1 1 0,0 0 0,0 0 0,0 0 0,1 0 1,-1 0-1,0 0 0,0 0 0,0 0 0,1 0 0,-1 0 0,0 0 1,0 0-1,1 0 0,-1 0 0,16-1 1932,-15 1-1548,5 0-176,0 0-1,0 0 1,0 1 0,0 0-1,0 0 1,0 0 0,0 1-1,0 0 1,-1 0 0,1 1-1,-1-1 1,1 1 0,-1 1-1,0-1 1,8 7 0,9 10 90,-1 1 1,-1 1 0,-1 0 0,25 38-1,-22-25 99,-2 1-1,26 63 0,-39-81-205,-1 0 0,0 0 0,5 35-1,-10-40-165,0-1 0,-1 1 0,0 0 0,-1 0-1,0-1 1,-6 22 0,-1-5-10,-2 0 1,-1 0-1,-1-1 0,-1 0 1,-2-2-1,0 1 0,-2-2 1,-37 43-1,35-47-882,-1-1-1,0-2 1,-2 0 0,0-1-1,-46 26 1,61-38-417,-1-2 0,0 1 0,0-1 0,-11 3 0,16-6 719,0 1 0,1-1-1,-1 1 1,0-1 0,0 0-1,0 0 1,0 0 0,0-1 0,0 1-1,0-1 1,0 1 0,0-1 0,1 0-1,-1 0 1,-4-2 0,-15-15-4545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11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16 5888,'-81'-15'2688,"59"23"-2336,12-8 224,10 4-384,5-4-448,3 0 160,24 0-2464,5 0 1408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51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491 7 3552,'0'0'39,"0"0"-1,0-1 1,0 1 0,0 0-1,0 0 1,0-1 0,0 1-1,0 0 1,0 0 0,0-1 0,0 1-1,0 0 1,0 0 0,0-1-1,0 1 1,0 0 0,0 0-1,0 0 1,0-1 0,0 1 0,-1 0-1,1 0 1,0 0 0,0-1-1,0 1 1,0 0 0,-1 0-1,1 0 1,-13 3 11281,10 66-5343,1-45-5475,-1-2 0,-10 34 0,0-4 212,7-27-445,-1 1-1,-17 39 1,18-53-185,0 1 1,0-1 0,-1 0 0,0-1 0,-1 1 0,-1-2-1,0 1 1,0-1 0,-1 0 0,-12 8 0,20-16-58,0 0-1,-1-1 1,1 0 0,-1 1-1,0-1 1,1 0 0,-1 0 0,0 0-1,0-1 1,0 1 0,0 0-1,1-1 1,-1 0 0,-5 0-1,4-1-36,-1 1-1,1-1 0,0-1 1,0 1-1,0 0 0,0-1 0,0 0 1,1 0-1,-6-4 0,-5-4-74,0-1-1,1 0 1,1-1 0,-17-19-1,-36-58-159,24 15 203,36 66 28,1 0 0,1-1 1,-1 0-1,1 1 1,1-1-1,0 0 1,0 0-1,1 0 1,0 0-1,0-1 1,1 1-1,2-14 1,-2 20 41,1 0 1,0 1-1,0-1 1,1 0 0,-1 0-1,1 1 1,-1-1 0,1 1-1,0-1 1,0 1 0,0 0-1,0 0 1,0 0-1,0 0 1,5-3 0,0 0 104,0 1 1,0 0-1,0 0 0,15-5 1,-1 3-49,0 0 1,1 2 0,0 0-1,0 2 1,26-1-1,-6 4 144,74 11-1,279 55 530,-358-57-676,-27-7-70,1 0-1,0-1 0,0 0 0,12 0 0,-10-1 659,-5 0-7010,-28-17-8858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52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6 6880,'-3'-5'12273,"3"11"-9180,-1 2-4764,-9 113 3606,3-24-1230,6-79-511,1 24-1,1-18 204,0-24-356,0 0-1,0 1 1,0-1-1,0 0 1,0 0-1,0 0 1,0 0-1,1 0 1,-1 0-1,0 0 1,0 0-1,2-1 1,-2 1 40,4-3 29,1 1 0,-1-1 0,0-1 0,0 1 0,0-1 0,7-6 0,10-8-117,-14 11 90,-6 5-76,0 0 0,1 0 0,-1 1 0,1-1 0,0 0 0,-1 1 0,1 0 0,0-1 0,0 1 0,5-1 0,-7 2 0,0 0 0,-1 0 0,1 1 1,0-1-1,-1 0 0,1 1 0,0-1 0,-1 1 1,1-1-1,-1 0 0,1 1 0,-1-1 0,1 1 1,-1 0-1,1-1 0,-1 1 0,1-1 0,-1 1 1,1 0-1,-1-1 0,0 1 0,1 1 0,4 15 255,-4-7-163,-1 0 0,0 0 0,-1 0 0,0 0 0,0 0 0,-1 0 0,0-1 0,-5 12 0,-5 10 141,-18 33-1,9-21-63,18-36-106,0 0 0,-1-1 0,0 1 0,-7 7 0,9-12-71,1 0 1,-1-1-1,1 1 1,-1-1-1,0 0 1,1 0-1,-1 0 1,0 0-1,-3 2 1,4-3-24,0 0 0,0 1 0,0-1 0,0 0 0,0 0 0,0 0 0,0 0 0,0 0 0,0 0 0,0 0-1,0 0 1,0-1 0,0 1 0,0 0 0,0-1 0,0 1 0,0-1 0,0 1 0,0-1 0,-1 0 0,-3-3-24,1 0 1,0 0-1,0 0 0,0-1 0,0 0 0,1 0 1,0 0-1,0 0 0,0 0 0,0 0 1,1-1-1,-2-6 0,1 3-56,1 0-1,0 0 1,0-1 0,1 1-1,0 0 1,0-1 0,2-11-1,0 18 109,-1-1-1,1 0 0,1 0 1,-1 1-1,0-1 0,1 1 1,0-1-1,-1 1 1,1 0-1,1 0 0,-1 0 1,0 0-1,1 0 0,0 0 1,-1 1-1,1-1 1,0 1-1,1 0 0,-1-1 1,0 2-1,0-1 0,1 0 1,-1 1-1,7-3 1,0 1 96,0 1 1,0-1 0,0 1 0,0 1-1,0 0 1,0 0 0,21 2 0,32 4-122,-45-1-640,5 0-4476,-16-4 4170,0-1 0,0 1 0,0-1 0,0-1 0,0 1 0,-1-1 0,1-1 0,-1 1 0,1-1 0,-1 0-1,0 0 1,0-1 0,0 0 0,-1 0 0,1 0 0,-1-1 0,7-7 0,15-19-1401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52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 8224,'-18'-5'9647,"30"10"-7513,17 4-290,51 8 0,-11-3-1058,91 17 318,-138-26-1230,0 0-1,0-2 0,32 1 1,-53-4-472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52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4 7872,'-46'-4'2560,"43"4"-2462,1 0-1,0 0 1,-1 1 0,1-1 0,0 0 0,-1 1 0,1 0 0,0-1-1,-1 1 1,1 0 0,0 0 0,0 0 0,0 0 0,-3 3 0,0-1 231,-8 6 426,0 1 0,1 0 1,0 1-1,1 0 0,0 1 1,-11 15-1,-47 83 1958,52-78-2375,2-1 0,1 2 1,1 0-1,2 0 0,-11 57 0,17-61-451,2 0 0,0 0 0,2 0 0,1 1 0,2-1 0,0 0 0,8 33 0,-8-54-68,0-1-1,0 0 0,1 1 1,0-1-1,0 0 1,0-1-1,1 1 1,7 9-1,-7-12-109,0 1-1,0-1 0,1 0 0,-1 0 0,1-1 0,0 1 0,0-1 1,0 0-1,0 0 0,1-1 0,5 2 0,6 2-652,0-2 0,1 0 0,-1-1 0,21 0 0,24-1-858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53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7136,'19'5'3198,"9"11"-2932,-22-13 179,18 13 1096,0 2 0,39 37 1,-30-24-758,18 13 1143,75 86 0,-112-114-1572,-1 2-1,-1 0 0,0 1 0,-1 0 1,-1 0-1,-1 1 0,-1 0 0,-1 1 1,7 27-1,-10-20-111,0 1 1,-2-1-1,-1 0 0,-1 1 1,-2-1-1,0 1 0,-8 31 1,7-50-256,0 1 1,0 0-1,-1-1 0,-1 1 1,1-1-1,-2-1 1,1 1-1,-2-1 1,1 0-1,-15 16 1,11-15-389,-1 0 0,-1-1-1,0 0 1,0 0 0,0-2 0,-1 1 0,-21 8 0,-29 8-4544,62-24 4788,-16 4-2600,16-4 2644,1 0 0,-1 0 0,1 0-1,-1 0 1,1 0 0,-1 0-1,1 0 1,-1 0 0,1 0-1,-1-1 1,1 1 0,0 0 0,-1 0-1,1-1 1,-1 1 0,1 0-1,0 0 1,-1-1 0,1 1-1,0 0 1,-1-1 0,1 1 0,0 0-1,-1-1 1,1 1 0,0-1-1,0 1 1,0-1 0,-1 1-1,1 0 1,0-1 0,0 1 0,0-1-1,0 1 1,0-1 0,0 0-1,2-27-5545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54.4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72 2656,'-2'0'233,"0"0"-1,0 0 1,0 0-1,0 1 1,0-1 0,0 0-1,0 1 1,0 0-1,0-1 1,0 1 0,1 0-1,-4 2 1,4-3 223,-1 1 0,1-1 1,-1 0-1,1 1 0,-1-1 1,1 0-1,-1 0 0,1 0 1,-3 0-1,-10 1 3279,4 1 1584,16 0-4953,12 3-196,0-1-1,0-1 0,0-1 1,1 0-1,-1-1 0,0-1 1,27-4-1,239-8 127,-144 8 85,25 3 629,-78 2-137,-86-1 194,-10-4-1323,-22-16 533,3 4-179,24 14-122,0 0 1,0 0-1,0 0 1,0-1-1,0 1 0,1-1 1,-5-4-1,2 1-50,6 6 47,-1-1 0,1 1 0,-1 0 0,0-1 0,1 0 0,-1 1 0,1-1 1,0 1-1,-1-1 0,1 0 0,-1 1 0,1-1 0,0 0 0,0 1 0,-1-1 0,1 0 0,0 1 0,0-1 0,0 0 0,0-1 0,21 2-319,-12 0 358,-1 1 0,1 0 1,-1 1-1,0 0 1,1 0-1,-1 1 1,12 5-1,-4 0 236,1 1 0,20 15-1,-35-23-195,-1 0 0,1 0-1,-1 0 1,0 0 0,0 1-1,0-1 1,0 0-1,0 1 1,0-1 0,0 1-1,0-1 1,0 1 0,-1-1-1,1 1 1,-1-1 0,1 1-1,-1 0 1,1 1 0,-1 0 44,0 0 0,0 0 0,0 0 0,-1 0 0,1 0 1,-1 0-1,0 0 0,0 0 0,-2 5 0,-1 0 44,0 0-1,-1 0 0,-1 0 0,1-1 1,-14 14-1,-38 27-1582,38-33 251,-9 4-2108,27-18 2734,-1 0 1,0 0 0,0 0-1,1 0 1,-1 0-1,0-1 1,0 1 0,0-1-1,0 0 1,0 1 0,1-1-1,-1 0 1,0 0 0,-4 0-1,-2-6-6308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56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0 4480,'-19'9'15293,"15"-6"-11493,5-2-3780,0-1 1,0 1 0,0-1 0,0 1-1,0-1 1,1 1 0,-1-1-1,0 0 1,0 1 0,0-1 0,1 0-1,1 0 1,-1 0 3,51 5 305,-32-4-208,22 4 0,37 11 737,-60-14-656,-16-2-160,0 1 0,-1-1 0,1 0 0,0 1 0,-1 0 1,1 0-1,3 2 0,-5-3 54,-1 1-535,0-1 236,0 0-1,0 0 0,0 0 0,0 0 0,0 0 0,0 0 0,0-1 0,1 1 1,-1 0-1,0-1 0,0 1 0,0 0 0,0-1 0,0 1 0,0-1 1,0 0-1,-1 1 0,1-1 0,0 0 0,0 1 0,0-1 0,-1 0 1,1 0-1,0 0 0,-1 1 0,1-1 0,-1 0 0,1 0 0,-1 0 1,1-2-1,7-9-3032,0 0 121,1 0 1046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57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8 4064,'-4'-7'18978,"-7"12"-13825,-11 19-7945,18-21 4546,-22 25-1299,4-6-214,-34 46 1,50-60-248,1 0 0,0 1 0,1 0 1,0 0-1,0 0 0,0 0 0,1 0 1,1 1-1,0 0 0,-1 10 0,3-15-5,0 0 0,0 0-1,0 0 1,1 0 0,0 0 0,0 0-1,0 0 1,1 0 0,0 0-1,0-1 1,0 1 0,0-1 0,1 1-1,-1-1 1,1 0 0,0 0 0,1 0-1,-1 0 1,5 4 0,2 0-28,-1-1-1,1 0 1,0-1 0,0 1 0,1-2 0,0 0 0,12 4 0,-19-7-129,0-1 0,0 0 0,0 0 0,0 0 0,0-1 0,0 1 0,1-1 0,-1 0 0,4-1 1,-6 1-90,0 0 0,0-1 0,0 1 0,0-1 0,-1 1 0,1-1 0,0 0 0,-1 0 0,1 0 0,0 0 0,-1 0 0,1 0 0,-1 0 0,0 0 0,1-1 0,-1 1 0,0 0 0,0-1 0,0 1 0,0-1 0,0 0 0,2-2 0,42-112-11934,-28 77 7935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8:58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24 217 7296,'-2'-1'302,"1"0"-1,-1 0 1,1 0 0,0 0 0,-1 0 0,1 0-1,0 0 1,-1-1 0,1 1 0,0 0 0,0-1-1,0 1 1,0-1 0,0 1 0,0-1 0,0-2-1,-1-13 4654,2 15-4529,0 0 0,0 0 0,0-1 0,0 1 0,1 0-1,-1 0 1,0 0 0,1 0 0,0 0 0,0 0 0,-1 0 0,1 0 0,0 1 0,2-3 0,-3 3-315,0 1-1,1 0 1,-1-1 0,0 1-1,0-1 1,0 1 0,1 0 0,-1-1-1,0 1 1,0-1 0,0 1-1,0-1 1,0 1 0,0-1-1,0 1 1,0-1 0,0 1 0,0 0-1,0-1 1,-1 1 0,1-1-1,0 1 1,0-1 0,0 1-1,0 0 1,-1-1 0,1 1 0,0-1-1,0 1 1,-1 0 0,1-1-1,0 1 1,-1 0 0,1-1-1,0 1 1,-2 0 768,10-14-975,10-41-112,-16 49 250,0 0 0,0 0 0,-1 0-1,0 0 1,0 0 0,0-9 0,-5 6-3753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00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467 17 4640,'-5'-16'12869,"3"24"-12123,-1 0 1,-1 0-1,1 0 0,-9 12 1,-3 9 70,-1 4-331,-2 0 0,-1-2 1,-1 0-1,-2-1 0,-32 35 0,-57 63-244,93-102-172,0 0 1,2 2-1,-17 36 0,18-30-41,2 1 0,1 1 0,2 0 0,1 1 0,2-1 0,-4 52 0,11-80-37,0-1 0,0 0 0,0 1 0,1-1 1,1 1-1,-1-1 0,1 0 0,0 0 1,1 0-1,-1 0 0,1 0 0,1 0 0,-1-1 1,1 1-1,1-1 0,-1 0 0,1-1 1,0 1-1,0-1 0,0 0 0,1 0 0,0 0 1,11 6-1,43 23-1544,-53-31 784,-1 0 0,1-1 0,0 0 0,0 0 0,0 0 0,0-1 0,11 1 0,-15-2 159,0 0-1,0 0 1,0-1 0,0 1 0,0-1-1,0 0 1,0 0 0,0 0-1,-1 0 1,1 0 0,0-1-1,0 1 1,-1-1 0,1 0-1,3-3 1,8-11-3876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12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75 3488,'3'-75'9632,"-17"333"-5486,14-253-4111,0 102 910,1-51 62,-1-55-655,1-29-1766,3 15 182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00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7 7136,'10'-6'14168,"-11"15"-13099,-1-2-774,-1 0 0,0-1 0,-1 1 0,1-1 0,-1 0 0,-1 0 0,-6 7 0,-12 18 65,1 9-66,2 1 0,2 1 0,-15 52 0,-9 22-329,2-27-717,36-80 416,1 0-4603,10-16 422,5-19-40,-10 21 3482,6-14-1111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00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41 9056,'-5'-2'6551,"25"6"-2937,274 3 1449,-190-8-4670,35-7-836,-132 8-199,1-1 1,-1 1-1,0-1 1,13-4-1,-17 4-349,0 0 1,0 0-1,1-1 0,-1 1 0,0-1 0,-1 0 0,1 0 0,0 0 0,0 0 0,-1 0 1,5-5-1,1-1-3985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01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7 8128,'-8'-7'3437,"8"7"-3400,18 11 2323,91 65 2977,53 43-2098,-152-111-3066,-1 0-1,0 1 1,-1 0 0,0 0 0,0 1-1,-1 0 1,0 0 0,-1 1-1,0 0 1,-1 0 0,0 0 0,5 21-1,-6-13-11,0 0-1,-2 1 1,0-1-1,-1 1 0,-1-1 1,-1 0-1,-1 1 1,-6 28-1,5-33-146,-1 1 1,-1-2-1,-1 1 0,0-1 1,-1 0-1,0 0 0,-1 0 1,-1-1-1,0-1 1,0 1-1,-14 11 0,5-7-489,0-1-1,-2-1 1,-25 15-1,24-18-1911,-34 15-1,25-19-42,27-7 1809,0-1 1,-1 1-1,1-1 0,-1 0 0,1-1 1,0 1-1,-1 0 0,1-1 1,-1 0-1,1 0 0,0 0 0,0 0 1,-1-1-1,1 1 0,0-1 1,0 1-1,1-1 0,-5-4 0,-20-20-2893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03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455 283 6560,'0'-1'230,"-1"0"0,1 0 0,-1 0 0,1 0 0,-1 0 0,1 0 0,0 0 0,-1 0-1,1 0 1,0 0 0,0 0 0,0 0 0,0 0 0,0-1 0,0 1 0,0 0 0,0 0 0,0 0 0,1 0 0,-1 0 0,0 0 0,1 0 0,-1 0 0,2-2 0,5-17 11000,-10 28-10018,-6 18-732,5-12-376,-1-1 1,0 0 0,-1-1-1,-10 18 1,-1-6 83,0-2 1,-2 0-1,-1-1 1,0-1-1,-40 30 1,58-48-196,0-1 1,-1 1 0,1-1-1,-1 0 1,1 0 0,-1 0 0,1 0-1,-1 0 1,1 0 0,-1-1 0,0 1-1,1-1 1,-1 0 0,0 0 0,1 0-1,-1 0 1,0 0 0,0-1 0,1 1-1,-1-1 1,1 0 0,-1 0-1,1 0 1,-1 0 0,1 0 0,-4-2-1,-4-4-119,-1 0-1,1-1 1,1 0-1,-13-14 1,8 8 160,1 1-105,0-1 1,1 0 0,0-1 0,-11-20 0,16 24 95,2 1-1,0-1 1,0-1-1,1 1 1,0-1-1,1 0 0,-3-19 1,6 26-23,0 1 0,0-1 0,0 0 0,1 1 0,0-1 0,0 1 0,0-1 0,1 1 0,-1-1 0,1 1 0,0 0 0,0 0 0,5-7 0,-2 3 137,1 1-1,0 0 1,0 1-1,0-1 0,1 1 1,9-7-1,-2 5-5,0 0 0,1 0 0,0 2 0,0 0 0,0 0 0,1 1 0,0 1 0,16-2 0,132-8 473,-147 13-564,170-2 539,-20 2-186,-106-3-288,75-16 0,-104 13-662,-31 7-389,-2-14-6965,1 13 7664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06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0 6976,'-17'3'13284,"17"-3"-12845,-2 2-360,-17 13 1254,1 0 0,-30 36 1,36-36-1198,0 1 1,1 1 0,1 0-1,0 0 1,2 0 0,0 2 0,-6 19-1,-42 174 508,27-95-424,28-113-218,-25 114 164,24-105-147,1 0 1,0 1-1,1-1 1,0 1-1,1-1 1,6 25-1,9 17-555,3-1 0,3-1 0,47 86 0,-65-132-109,1 0-1,0 0 0,0 0 0,0 0 1,1-1-1,0 0 0,13 10 1,-16-14 116,0 0 1,0 0 0,0 0 0,0 0 0,0-1 0,0 1 0,1-1 0,-1 0 0,1 0 0,-1 0 0,1-1 0,-1 1-1,1-1 1,-1 0 0,1 0 0,-1 0 0,1 0 0,0 0 0,-1-1 0,1 0 0,5-2 0,17-13-3968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06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4 6560,'0'0'73,"0"0"1,0-1-1,0 1 0,0 0 1,0 0-1,0 0 1,0 0-1,0 0 0,0 0 1,0 0-1,0-1 1,0 1-1,0 0 1,0 0-1,0 0 0,0 0 1,0 0-1,0 0 1,0 0-1,1-1 367,-1 1-366,0 0-1,0 0 1,0 0-1,0 0 0,0 0 1,1 0-1,-1 0 1,0 0-1,0 0 0,0 0 1,0 0-1,0-1 1,0 1-1,0 0 1,0 0-1,1 0 0,-1 0 1,0 0-1,0 0 1,0 1-1,0-1 0,0 0 1,0 0-1,0 0 1,1 0-1,-1 0 0,0 0 1,9 6 5568,1 8-735,-7-4-5085,1 48 1462,-3 0 0,-3 0 0,-13 85 0,2-30-581,-6 38-451,15-115-134,3-24-450,-1 0-1,-4 19 0,5-25-1297,7-21-9225,-6 4 8370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07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9 10816,'-13'-4'2390,"16"3"-51,24 4 1455,-16-2-2835,37 2 974,82-7 0,-89 2-1516,134-2 356,-67 4-1186,-64 0-3217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07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 8064,'0'0'76,"-1"0"0,1 0-1,0 0 1,0 0 0,0-1 0,0 1 228,0 0-229,0 0 1,-1 0 0,1 0 0,0 0 0,0 0 0,0-1 0,0 1-1,0 0 1,0 0 0,0 0 0,0 0 0,0 0 0,0 0 0,0 0 0,0-1-1,0 1 1,0 0 0,0 0 0,0 0 0,0 0 0,0 0 0,0 0 0,0 0-1,0-1 1,0 1 0,0 0 0,0 0 0,0 0 0,0 0 0,0 0 0,0 0-1,1 0 1,-1-1 76,0 1-76,7-1 1727,14 3 589,-10 1-1559,0 1-1,0 0 1,-1 1 0,1 0 0,13 9-1,-14-7-626,-1 0 0,0 0 0,0 1 0,-1 0 0,0 1 0,-1 0 0,0 0 0,0 0 0,6 13 0,4 13 187,-1 1 0,-2 0 1,-2 1-1,-1 0 0,-2 1 1,-1 0-1,4 65 0,-12-67-208,-1 0 0,-1 0 0,-2 0 0,-2 0 0,-1-1 0,-2 0-1,-1 0 1,-23 52 0,24-67-299,-2-1 0,0 0 0,0 0 0,-18 20 0,-64 60-4078,88-94 3137,0 0 1,0 0 0,-1-1 0,0 0 0,-7 4-1,12-8 948,1 1 0,0-1-1,0 0 1,0 0-1,0 0 1,-1 0-1,1 0 1,0 0 0,0 0-1,0 1 1,-1-1-1,1 0 1,0 0-1,0 0 1,-1 0-1,1 0 1,0 0 0,0 0-1,0 0 1,-1 0-1,1 0 1,0 0-1,0 0 1,-1 0-1,1-1 1,0 1 0,0 0-1,0 0 1,-1 0-1,1 0 1,0 0-1,0 0 1,0 0-1,0-1 1,-1 1 0,1 0-1,0 0 1,0 0-1,0 0 1,0-1-1,0 1 1,-1 0 0,1 0-1,0 0 1,0-1-1,0 1 1,0 0-1,-1-24-3358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09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30 336 2144,'-6'-6'1737,"-4"-3"6917,-4 5-1790,23 1-5776,17-4-1362,300-27 2135,-292 32-1829,301-15 699,-144 13-85,-135 5 46,-54-1 258,-3-1-928,0 1 0,1-1 1,-1 1-1,1-1 0,-1 1 1,1-1-1,-1 1 0,1-1 1,-1 1-1,1-1 0,0 0 1,-1 1-1,1-1 0,0 0 1,-1-1-1,-2-4 63,-21-24 104,2-1-1,-25-46 1,36 60-291,8 13 33,0 0 0,0-1-1,1 1 1,-1-1 0,1 0-1,0 0 1,0 0 0,1 0-1,-1 0 1,0-7 0,2 11 55,0 0 1,0 0-1,0 1 1,0-1 0,0 0-1,1 0 1,-1 1 0,0-1-1,0 0 1,0 1 0,1-1-1,-1 0 1,0 1-1,1-1 1,-1 1 0,1-1-1,-1 0 1,1 1 0,-1-1-1,1 1 1,-1-1 0,1 1-1,0-1 1,1 0 8,-1 1-1,0-1 1,1 1 0,-1-1 0,1 1 0,-1 0 0,1-1-1,-1 1 1,1 0 0,2 0 0,0 1 52,0-1-1,0 1 1,0 0 0,0 0-1,0 0 1,0 0 0,-1 1 0,6 2-1,0 2-1,0 1-1,-1 0 0,0 1 1,0 0-1,-1 0 0,0 0 1,0 1-1,10 18 1,-1 4 328,19 49 1,-33-73-296,0 0 1,-1 1-1,1-1 1,-1 1-1,-1-1 1,0 1-1,0-1 1,0 1-1,-1-1 1,0 1-1,0-1 1,-1 1-1,0-1 1,0 0-1,-1 0 0,1 0 1,-2 0-1,1 0 1,-1-1-1,-6 9 1,3-6-184,1-2-460,0 1-1,-1-1 0,0 0 1,0-1-1,-12 9 0,7-6-1869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10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340 4 4736,'0'-3'13494,"-4"6"-10466,3-3-2960,-12 8 328,0-1-1,1 2 1,0 0-1,1 0 0,0 1 1,1 0-1,-14 17 1,2 8-39,2 0 0,-20 47 0,4-5 7,3-18-212,18-34-66,1 1 0,1 0 0,-18 54 0,30-74-50,0 1 0,0-1 0,0 1 1,1-1-1,0 0 0,0 1 0,0-1 1,1 1-1,0-1 0,0 1 0,1-1 1,0 0-1,0 0 0,0 0 1,1 0-1,0 0 0,0 0 0,0-1 1,8 9-1,115 130 161,-104-124-1166,6 9-3032,-26-28 3528,-1 1-1,1-1 1,-1 0 0,1 0 0,0 0 0,-1 0 0,1 0 0,0 0 0,0 0 0,-1 0 0,1-1 0,0 1 0,0-1-1,0 1 1,0-1 0,2 0 0,14 1-4769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14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850 298 2720,'0'0'891,"-9"-3"5802,-13-21-5015,2 0 0,-28-43 0,-3 2-660,32 41-766,11 16-220,0 0 0,0 0 1,-1 1-1,0 0 1,0 1-1,-1 0 1,1 0-1,-1 1 1,-1 0-1,1 1 0,-1 0 1,1 0-1,-1 1 1,0 1-1,-16-2 1,7 2-38,0 1 1,0 1 0,1 0-1,-1 2 1,0 0 0,0 1-1,1 1 1,-20 7-1,22-5-13,1 0 0,-1 1 0,1 1-1,-28 19 1,34-20 13,1 1 1,-1 0-1,1 1 0,1 0 1,0 0-1,0 0 0,0 1 1,-7 14-1,8-9 59,-1 0 0,2 1 0,0-1 0,-6 25 0,10-30-48,0 0 0,1 0 0,0 0 1,0 0-1,1 0 0,1 1 0,0-1 0,3 16 0,-3-22 33,0 1-1,1-1 0,-1 0 1,1 1-1,0-1 0,1 0 1,-1 0-1,0-1 0,1 1 0,0 0 1,0-1-1,0 0 0,1 1 1,-1-1-1,1 0 0,0-1 0,-1 1 1,1-1-1,0 0 0,0 0 1,1 0-1,5 2 0,8 0 54,0 0 0,0-1 0,0-1 0,27 0 0,11 1-19,-29 0-64,0 1 0,-1 1 1,0 1-1,0 1 0,0 2 1,-1 0-1,30 16 0,-47-19-25,0-1 0,0 1 0,-1 1 0,9 9 0,3 3 27,-10-11 7,-1-1 1,0 1-1,0 0 0,-1 1 0,0 0 0,-1 0 1,0 0-1,0 1 0,-1 0 0,-1 0 1,5 14-1,-4-9 57,-1 0 0,-1 0 1,0 1-1,-1-1 0,0 20 0,-3-24 57,1 0 0,-1-1 0,0 1-1,-1 0 1,-1-1 0,1 1 0,-2-1-1,-6 15 1,7-20-53,0 0 0,0 0-1,-1-1 1,1 0 0,-1 1-1,0-1 1,-1 0 0,1-1 0,0 1-1,-1-1 1,0 0 0,0 0 0,-8 3-1,-3 0 104,0 0 0,-33 7 0,15-6-52,-1-3-1,1 0 1,-53-3 0,-103-18 55,166 14-126,0-1-1,0-1 1,0-1 0,1-1-1,-23-10 1,45 16-183,0 1 0,0-1 0,0 1 0,0-1 0,0 0 0,0 1 0,0-1 0,0 0 0,0 0 0,0 0 0,1 0 0,-1 0 0,-1-2 0,2 3-91,0-1 0,-1 1 0,1-1 1,0 1-1,0-1 0,0 0 0,0 1 1,0-1-1,0 1 0,0-1 0,0 1 0,0-1 1,0 0-1,1 1 0,-1-1 0,0 1 1,0-1-1,0 1 0,1-1 0,-1 0 1,2-1-475,-1 0 0,1 1 0,0-1 0,-1 0 1,1 1-1,0-1 0,0 1 0,0 0 1,0 0-1,0 0 0,4-2 0,15-2-2297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11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17 4992,'0'0'66,"-1"-1"1,1 1-1,0 0 1,6-15 12850,-3 20-10123,-2-1-3374,1 20 1344,-2-1 1,0 0 0,-2 1-1,-6 33 1,7-46-551,-16 83 978,-43 140 0,45-177-1219,12-49-1533,5-25-11402,1 5 9847,-2-4-1871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11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22 9632,'-8'-4'2261,"7"2"-841,16 2 714,-7 0-1064,-6 0-927,170-5 5879,63-6-3130,-156 12-4314,-1 0-3301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12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11 8736,'0'0'140,"0"-1"0,0 1 0,0-1 0,0 1 1,0 0-1,0-1 0,0 1 0,0-1 0,0 1 0,0-1 1,0 1-1,0 0 0,1-1 0,-1 1 0,0-1 1,0 1-1,0 0 0,1-1 0,-1 1 0,0-1 0,0 1 1,1 0-1,-1-1 0,0 1 0,1 0 0,0-1 0,0 1-5,0 0 0,0 0-1,-1 0 1,1 0-1,0 0 1,0 0-1,0 1 1,0-1-1,0 0 1,0 0-1,0 1 1,-1-1-1,1 1 1,1 0-1,2 1 242,-1 0 0,1 1 0,-1 0 0,0-1 0,0 1-1,0 0 1,0 1 0,0-1 0,-1 0 0,0 1 0,4 6 0,1 4 304,10 28 1,7 38 727,14 82 0,-34-143-1216,2 10 14,-2 2 1,-1-1-1,-1 0 1,-1 1-1,-2-1 0,-1 0 1,-2 1-1,0-1 1,-10 29-1,6-28-292,-2 0 1,-1-1-1,-20 39 1,22-52-263,-1-1 0,0 0 0,-1-1 0,-1 0 0,-1-1 0,0 0 1,-17 13-1,-7 1-2418,-58 33 1,27-21 243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13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504 28 5888,'-2'-3'602,"2"2"-425,-1-1-1,1 1 1,-1 0-1,0 0 1,1-1-1,-1 1 1,0 0-1,0 0 1,0 0 0,1 0-1,-1 0 1,-11-5 9448,11 7-8836,0 4-451,-1-1 0,0 1 1,1 0-1,0-1 0,0 1 0,0 9 0,-3 13 149,-8 28 55,-1 13 282,-4-1-1,-40 104 1,48-149-618,-2-1 0,0 1 0,-24 31 0,29-45-133,-1 0 1,0 0-1,0 0 1,-1-1-1,0-1 1,0 1-1,-1-1 0,0 0 1,0-1-1,-18 7 1,24-10-98,-1-1 0,0 0 0,0-1-1,0 1 1,0-1 0,0 1 0,0-1 0,0 0 0,0-1 0,0 1 0,0-1 0,0 0-1,0 0 1,0 0 0,0 0 0,1-1 0,-1 1 0,0-1 0,1 0 0,-1 0 0,1 0-1,0-1 1,0 1 0,0-1 0,-3-3 0,0 0-4,0-1-1,1 1 1,0-1 0,0 0-1,0-1 1,1 1 0,0-1-1,1 0 1,0 0 0,-4-16-1,-9-53-145,3 0 0,-4-141 0,17 211 175,0 0 0,1 0 0,0 0 0,0 0 0,0 0 0,1 0 0,0 0 0,0 1 0,1-1 0,6-11 0,-7 14 36,1 0-1,0 1 1,0 0-1,0-1 0,0 1 1,1 0-1,-1 1 1,1-1-1,0 1 1,0-1-1,0 1 0,0 0 1,0 1-1,0-1 1,0 1-1,1-1 1,-1 2-1,7-2 1,39-4 393,-1 3-1,100 7 1,99 32 152,-180-24-435,-44-9-207,-1 1 0,1 1-1,-1 2 1,31 11 0,-54-18-68,0 1 0,1-1 0,-1 0 0,0 0 1,1 0-1,-1 1 0,0-1 0,1 0 0,-1 0 0,0 0 0,1 0 1,-1 0-1,0 0 0,1 0 0,-1 0 0,0 0 0,1 0 1,-1 0-1,1 0 0,-1 0 0,0 0 0,1 0 0,-1 0 0,1 0 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16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14 5728,'-13'-8'16714,"23"12"-15285,-4-2-1308,0 0-1,0 0 0,0 0 1,0-1-1,0 1 0,1-2 1,5 1-1,51-1 35,-30-1 109,304-3 941,-333 4-1205,1 0 41,0 0 0,0 0 0,1 0 0,-1 1 0,0 0-1,0 0 1,0 0 0,7 3 0,-11-3-164,-3-7-4679,1 6 4530,1-1 0,0 1 0,-1 0-1,1-1 1,-1 1 0,1 0 0,0-1 0,-1 1 0,1 0-1,-1-1 1,-9-7-5227,6 1 731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17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10 5568,'-3'-1'284,"0"-1"-1,-1 1 1,1 0 0,0 0-1,0 0 1,0 0 0,-1 1 0,1-1-1,-1 1 1,1 0 0,0 0 0,-1 0-1,1 0 1,0 0 0,-1 1-1,1 0 1,0 0 0,-1 0 0,-3 2-1,-13 4 1259,1 1 0,-27 15 0,37-17-1197,0 0 0,1 0 0,-1 1 0,2 0 1,-1 0-1,1 1 0,-7 8 0,-8 18 736,-33 67-1,25-44-532,5-8-21,1 1-1,3 1 1,-21 75 0,39-115-606,1-1 1,1 1-1,-1-1 1,2 1-1,-1 0 1,2 0-1,1 13 1,0-9-158,2 1 0,0 0 0,1-1 0,7 15 0,-10-25-101,0 0-1,0 0 1,0 0 0,1-1 0,0 1 0,0-1 0,0 0 0,0 0 0,1 0 0,0 0 0,-1-1-1,1 1 1,1-1 0,-1 0 0,0 0 0,1-1 0,-1 1 0,1-1 0,0 0 0,0 0 0,0-1-1,0 1 1,8 0 0,5 0-1357,1-1-1,-1-1 0,28-3 1,11-3-2098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17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 7552,'7'0'369,"1"-1"0,-1 1 0,0 0 0,1 0 0,-1 1 0,0 0 0,0 0-1,0 1 1,0 0 0,8 3 0,-12-4-198,10 4 279,-2 0 0,1 0 0,-1 1 0,1 1 1,-2 0-1,1 1 0,-1 0 0,0 0 0,-1 1 0,0 0 0,0 1 0,-1 0 0,0 0 1,11 21-1,1 6 112,-2 1 1,-2 0 0,13 45-1,16 82 1325,-40-140-1556,-2 0 0,0 0 0,-2 0 0,-3 44 0,-1-42-178,-1 0 0,-1 0 0,-2 0 0,0-1 0,-19 42 0,17-50-177,-1-1-1,0 1 1,-1-2-1,0 0 1,-2 0 0,0-1-1,0-1 1,-24 19-1,22-20-857,-1-1 1,0-1-1,-1-1 0,0 0 0,0-2 1,-1 1-1,0-2 0,-36 9 0,53-15 630,-1-1 0,1 0-1,-1 1 1,1-1-1,-1 0 1,0 0-1,1 0 1,-1 0 0,1 0-1,-1-1 1,1 1-1,-1 0 1,1-1-1,-1 1 1,1-1-1,-1 1 1,-2-3 0,2 1-56,0 0 1,0-1 0,1 0 0,-1 1 0,1-1-1,-1 0 1,1 0 0,0 0 0,-1-3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19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69 200 1664,'-10'-2'1180,"9"2"-304,0 0 0,-1 0 0,1 0 0,0 1 1,-1-1-1,1 0 0,0 1 0,-1-1 0,1 1 0,-2 0 0,-8 4 1123,-11 1 3152,12-6-1682,22 0-2598,21 0-747,-7-2-4,47-8 0,-18 2-8,263-6 421,-170 12-538,30 3 316,-65 1 162,-105 0-337,-7-2-110,-1 0-1,0 0 0,0 0 1,0 0-1,0 0 1,1 1-1,-1-1 0,0 0 1,0 0-1,0 0 0,1 0 1,-1 0-1,0 0 0,0 0 1,0 0-1,1 0 1,-1 0-1,0 0 0,0 0 1,0 0-1,1 0 0,-1 0 1,0 0-1,0 0 0,0-1 1,1 1-1,-1 0 1,0 0-1,0 0 0,0 0 1,0 0-1,1 0 0,-1-1 1,0 1-1,0 0 0,0 0 1,0 0-1,1-1 1,-1 1-96,-16-16-212,0 4 310,0-1 0,-17-17 0,1 1 58,-30-26-619,61 55 517,1 0 1,0 0-1,-1-1 1,1 1-1,0 0 1,-1-1-1,1 1 1,0 0-1,-1-1 1,1 1-1,0 0 1,0-1-1,-1 1 1,1-1-1,0 1 1,0-1-1,0 1 1,0-1-1,-1 1 0,1 0 1,0-1-1,0 1 1,0-1-1,0 1 1,0-1-1,0 1 1,0-1-1,0 1 1,1-1-1,-1 1 1,0-1-1,0 1 1,0 0-1,0-1 1,1 1-1,-1-1 1,0 1-1,0 0 1,1-1-1,-1 1 1,0-1-1,1 1 1,0-1-17,0 0 0,0 0 0,1 0 0,-1 1 0,0-1 0,0 1 0,1-1 0,-1 1 0,0-1 0,1 1 0,-1 0 0,1-1 0,-1 1 0,2 0 0,5 1 17,1-1-1,-1 2 1,1-1-1,-1 1 1,0 1-1,1-1 1,-1 1-1,-1 1 1,16 8-1,3 4 130,34 29 0,-39-28 5,-18-15-33,0 1-1,-1-1 1,1 1 0,-1-1-1,1 1 1,-1 0-1,0 0 1,0 0 0,0 0-1,0 0 1,-1 0 0,3 7-1,-4-8-51,1 0 0,-1 0 0,0 1 1,0-1-1,0 0 0,0 1 0,0-1 0,0 1 0,-1-1 0,1 0 0,-1 0 0,1 1 1,-1-1-1,0 0 0,0 0 0,0 0 0,0 0 0,0 0 0,-1 0 0,-2 3 1,-5 7-246,0-1 0,-1 0 0,0 0 0,-1-1 0,0 0 0,-1-1 0,0-1 0,-19 11 0,8-10-2553,3-1-1628,9-2-2766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22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3904,'4'-1'17773,"-1"2"-16011,-1-1-1319,0 0-340,0 1 1,1-1 0,-1 1-1,1-1 1,-1 1-1,0 0 1,4 2-1,13 4 82,10-5-9,47-2-1,-28-1 24,368-3 1166,-375 8-1013,-40-4-123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23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514 0 5888,'-12'1'14840,"9"5"-13099,-1 1-3496,-47 56 3677,-24 35-687,24-29-709,-72 75-1,23-29-9,92-106-451,-2 4-7,1 0 1,1 1-1,0 0 0,0 0 1,1 1-1,1-1 0,1 2 0,0-1 1,-4 22-1,4-6 26,1 0-1,2 1 1,2 56 0,1-73-59,1-1 0,0 0 1,1 1-1,0-1 1,1-1-1,1 1 0,0 0 1,1-1-1,12 21 1,-13-26-114,0-1 1,1 1 0,0-1 0,0 0 0,1-1-1,0 1 1,0-1 0,0-1 0,1 1 0,0-1-1,0-1 1,1 1 0,-1-1 0,1-1-1,16 5 1,-8-4-979,0-1-1,0 0 1,24 0-1,-30-3-181,-1-1 0,0 0 0,1 0 0,-1-1 0,0-1 0,19-6 0,-26 7 620,1 1 0,0-2 1,-1 1-1,0 0 0,1 0 0,-1-1 0,0 0 1,0 0-1,-1 0 0,1 0 0,0 0 0,-1 0 1,4-7-1,11-23-1708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17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1294 4064,'-14'6'4768,"15"-15"-2619,0-1-1434,0 0 0,6-18 0,-2 6-97,21-100 1286,-14 70-1298,19-52 1,6-23-50,18-107 8,-55 234-576,0-1 0,0 0 0,0 1 0,0-1 0,0 0 0,1 1-1,-1-1 1,0 0 0,0 1 0,1-1 0,-1 1 0,0-1 0,1 0-1,-1 1 1,0-1 0,1 1 0,-1-1 0,1 1 0,-1 0 0,1-1-1,-1 1 1,1-1 0,1 1 0,-2 0-1,1 0 1,-1 0-1,1 0 0,-1 0 1,1 1-1,-1-1 0,1 0 0,-1 0 1,1 1-1,-1-1 0,1 1 1,-1-1-1,1 0 0,-1 1 0,1-1 1,-1 1-1,0-1 0,1 1 1,-1-1-1,1 1 0,3 7-82,0 0 0,4 12 0,-6-16 89,20 55 55,15 66-1,-30-95 11,-1 1 0,-2-1 1,-1 1-1,-1 40 0,-2-60-14,0 7 122,-1-1 1,-1 0-1,0 1 1,-1-1-1,-8 25 0,10-40-128,0 0-1,0 1 0,0-1 0,0 0 0,-1 0 0,1 1 1,-1-1-1,1 0 0,-1 0 0,0-1 0,0 1 0,0 0 1,0-1-1,-3 3 0,3-3-13,0-1 0,1 1 1,-1-1-1,1 1 0,-1-1 0,1 0 1,-1 0-1,0 0 0,1 0 0,-1 0 1,1 0-1,-1 0 0,0-1 0,1 1 1,-1 0-1,1-1 0,-1 0 0,1 1 1,-1-1-1,1 0 0,0 1 0,-1-1 0,1 0 1,0 0-1,-1 0 0,-1-3 0,-12-12 4,1 0 0,0-1 0,-18-31 0,19 28-75,5 4-259,7 15 85,10 14-538,-5-10 765,0 1-1,0 0 1,1-1-1,-1 0 1,1 0 0,0 0-1,-1-1 1,1 0-1,1 0 1,-1 0-1,0 0 1,0-1 0,1 0-1,-1 0 1,1 0-1,-1-1 1,0 0 0,8 0-1,13-2 83,-1-2 1,0 0-1,32-10 1,72-30 512,-99 32-519,-1-1 0,-1-1 0,36-23 0,-47 25-49,-1-1 1,0 0-1,-1-1 0,0-1 0,-1 0 0,16-24 0,4-15 45,-2-2 0,24-60 0,-55 114-77,74-183 190,-68 161-172,-1 0-1,0 0 1,-2 0-1,-1-1 1,0-47 0,-4 52-40,-1-1 0,0 1 0,-1 0 0,-2 0-1,0 0 1,-9-22 0,13 39-5,0 1-1,0-1 1,0 1-1,-1 0 1,1-1-1,-1 1 1,1 0-1,-1 0 1,0 0-1,0 0 1,0 0-1,0 1 0,0-1 1,-3-1-1,4 2 11,0 1 0,0-1-1,0 1 1,-1 0 0,1-1-1,0 1 1,0 0 0,-1 0-1,1 0 1,0 0 0,0 0-1,-1 0 1,1 0 0,0 0-1,0 1 1,0-1 0,-1 0-1,1 1 1,0-1 0,0 1-1,0-1 1,0 1 0,0-1-1,0 1 1,0 0 0,0 0-1,0 0 1,0-1-1,-1 3 1,-2 0-9,1 1-1,0 0 1,-1 1 0,1-1-1,-3 7 1,-2 7-39,2 1 0,0 0 0,1 0 0,-4 26 1,2-9 50,-5 31 75,-6 97 1,13 67-93,8-55 209,-3-153-121,6 36-1,-5-49 24,1 0 0,1 0 0,0-1 0,0 1-1,1-1 1,5 12 0,-8-20-54,-1 0-1,1 0 0,-1 0 1,1 1-1,0-1 1,0 0-1,-1 0 1,1 0-1,0 0 1,0 0-1,0 0 1,0-1-1,0 1 1,0 0-1,1 0 1,-1-1-1,0 1 1,0-1-1,0 1 1,1-1-1,-1 1 1,0-1-1,1 0 1,-1 0-1,0 1 1,1-1-1,-1 0 1,0 0-1,1 0 1,-1 0-1,0-1 1,0 1-1,1 0 0,-1-1 1,0 1-1,1-1 1,-1 1-1,0-1 1,0 1-1,0-1 1,0 0-1,1 1 1,0-3-1,14-9 181,0-1 1,14-15-1,7-6-191,12-5-47,2 2 1,82-45-1,-126 77 0,1 1 0,0 1-1,1 0 1,-1 0 0,1 0 0,12-1-1,-17 3-2,1 1 1,-1 0-1,1 0 0,-1 0 0,1 1 0,-1-1 0,1 1 1,-1 0-1,1 1 0,-1-1 0,0 1 0,0 0 0,0 0 1,5 2-1,6 6 14,-1 0-1,0 0 1,-1 2 0,22 22 0,-6-4 279,-28-28 177,-7-14-214,5 9-224,-1 1 1,0-1-1,1 1 1,-1 0-1,0 0 1,0 0-1,0 0 1,-1 0-1,1 0 0,0 1 1,-1-1-1,1 1 1,-1 0-1,1-1 1,-1 1-1,0 0 1,-5-1-1,3 1-14,0 1-1,0-1 0,1 1 0,-1 0 0,0 1 0,0-1 0,0 1 1,0 0-1,0 0 0,-5 2 0,-5 2-93,-1 2 0,1 0 0,-20 13 0,20-11 31,5-3 60,0 1-1,-14 11 0,22-16 11,0 0-1,0 0 1,0 0-1,1 0 0,-1 0 1,1 0-1,-1 0 1,1 0-1,0 0 0,0 1 1,0-1-1,0 1 0,0-1 1,0 1-1,1-1 1,-1 1-1,1 2 0,0-3 18,0 0 0,1 0 0,-1 0 0,0 0-1,1 0 1,0 0 0,-1 0 0,1 0-1,0 0 1,0 0 0,0-1 0,0 1 0,0 0-1,1 0 1,-1-1 0,0 1 0,1-1 0,-1 0-1,1 1 1,0-1 0,-1 0 0,1 0 0,0 0-1,0 0 1,0 0 0,0 0 0,0-1 0,0 1-1,3 0 1,2 1 43,-1-1 0,0 0-1,1-1 1,-1 1 0,1-1-1,-1 0 1,1-1 0,7-1-1,-5-1-11,0 1 0,0-2 0,-1 1 0,0-1 0,1 0 0,-1-1 0,-1 0 0,1 0 0,-1-1 0,0 0 0,0 0 0,-1-1 0,8-8 0,-1-2-40,-2 0 1,1 0-1,-2-1 1,15-35 0,-22 49-119,-1 9-76,1 20-240,0-3 226,-2-17 208,1 4 10,1 0-1,0 0 1,7 15 0,-9-22-4,0 1-1,1-1 1,-1 0-1,1 1 0,0-1 1,0 0-1,0 0 1,0 0-1,0-1 1,0 1-1,0 0 1,1-1-1,-1 0 1,1 1-1,-1-1 0,1 0 1,3 1-1,3 0 57,0-1-1,0 0 1,-1 0-1,1-1 1,0 0-1,0-1 1,0 0-1,14-3 1,5-3 95,34-14 1,-45 14-143,0-1 0,0-1 0,0 0 0,16-13 0,-16 9-4,0-1 0,-1-1-1,-1-1 1,0 0 0,-1 0-1,-1-2 1,-1 1 0,18-34-1,2-16 10,29-84 0,-46 111-66,3-12 53,-2 0 0,-2-1 0,6-55 0,-18 102-48,-2 0 0,1-1 0,-1 1 0,0-1 0,-2-9 0,-1 9-142,-1 8-9,-4 13-60,-4 8 20,1-1 187,1 1 0,-14 41 0,12-12-8,-12 100 1,15 55-81,9-179 180,2 1 0,0-1 0,2 0 0,0 0 0,2-1 0,2 0 0,19 50 0,-24-71-16,-1 0 0,1 0-1,0 0 1,0-1-1,1 1 1,5 5 0,-7-8-12,0-1 1,-1 1-1,1-1 1,0 0 0,0 1-1,0-1 1,0 0-1,0 0 1,1 0 0,-1-1-1,0 1 1,0 0-1,1-1 1,-1 1 0,0-1-1,1 0 1,3 0-1,3-1 56,0-1 0,0 0-1,0 0 1,0-1-1,0 0 1,13-8-1,-6 3-68,0-2 0,19-14 0,-23 13 31,1 0 1,-1-1-1,-1 0 1,0-1 0,-1 0-1,14-24 1,-12 17-4,-2-1 1,0 0-1,-2-1 1,8-26 0,-15 44-46,0 1 1,0-1 0,0 0 0,-1 0 0,1 0-1,-1 1 1,0-1 0,0 0 0,0 0-1,-2-7 1,2 10 1,0 1-1,0-1 0,0 1 1,0-1-1,-1 0 1,1 1-1,0-1 0,0 1 1,-1-1-1,1 0 0,-1 1 1,1-1-1,0 1 1,-1-1-1,1 1 0,-1 0 1,1-1-1,-1 1 0,1-1 1,-1 1-1,0 0 1,1-1-1,-1 1 0,1 0 1,-1 0-1,0 0 0,1-1 1,-1 1-1,0 0 1,-1 0-13,0 0 0,0 1-1,0-1 1,0 0 0,0 1 0,0-1 0,0 1 0,1 0 0,-1 0 0,-2 1 0,-3 2-43,-1 1 0,1 0 0,-10 11 0,1-1-7,2 1 0,0 1 0,-17 27 0,23-31 71,1 1 0,0-1 1,1 1-1,0 0 0,-6 28 0,11-38 10,0 0 1,0 0-1,1-1 1,-1 1-1,1 0 1,0 0-1,0 0 1,0 0-1,1 0 1,0-1-1,-1 1 1,1 0-1,0 0 1,1-1-1,-1 1 1,1-1-1,0 1 1,0-1-1,0 0 1,0 0-1,0 1 1,1-1-1,-1-1 1,1 1-1,0 0 1,0-1-1,0 1 1,0-1-1,0 0 1,0 0-1,6 2 1,5 2 76,0-1 0,0-1 1,0 0-1,1-1 0,-1-1 1,26 2-1,-15-4-353,0 0 0,0-2 0,29-6 0,-44 6-518,1 0-1,14-6 1,-22 7 356,-1 0-1,1 0 1,0-1-1,0 1 1,-1-1-1,1 0 1,-1 1-1,0-1 1,1 0-1,-1-1 0,0 1 1,0 0-1,2-4 1,4-7-1561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23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14 8128,'-6'-7'8925,"20"9"-4912,57-2 531,33 4-3499,24 0-602,-73-4-3557,-46 0 2025,-8 0 536,1 0-1,-1-1 0,0 1 0,1 0 1,-1-1-1,0 1 0,0-1 1,0 1-1,1-1 0,-1 1 1,2-2-1,1-1-791,8-5-3993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09:24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13 7968,'0'0'109,"-1"-1"1,1 1-1,0 0 0,0-1 1,-1 1-1,1-1 1,0 1-1,0-1 1,0 1-1,0 0 1,0-1-1,0 1 0,0-1 1,0 1-1,0-1 1,0 1-1,0-1 1,0 1-1,0 0 0,0-1 1,0 1-1,0-1 1,1 0-1,-1 1-33,1 0-1,-1 0 0,0 0 1,1-1-1,-1 1 0,0 0 1,1 0-1,-1 0 1,1 0-1,-1 0 0,0 0 1,1 0-1,-1 0 0,1 0 1,-1 0-1,0 0 1,1 0-1,-1 0 0,1 0 1,0 1-1,23 11 1801,-9-1-1004,-1 1 0,0 0 0,-1 1 0,-1 0 0,16 22 0,-3-4-318,25 26 522,80 102 1143,-112-133-1920,-1 1 0,-1 0 0,-2 1 0,18 46 0,-20-36-19,-1 1 1,-2 1-1,-2-1 1,3 78-1,-9-98-205,-2-1-1,0 1 1,-1 0-1,-1 0 0,-7 22 1,7-30-48,0-1-1,-1 0 1,0-1 0,-1 1 0,0-1 0,-1 0-1,0 0 1,0 0 0,-1-1 0,-15 14 0,2-5-685,-1-1 1,-1-1 0,0-2-1,-33 16 1,-102 33-4798,129-52 648,-54 9-1,15-7-56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08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352 88 3968,'-18'-16'10234,"20"24"-5454,1 4-2989,-3 22-170,-2 85 984,0-95-2279,-1 0 0,-1 0 0,-8 23 0,9-35-268,-1 0 0,0 0 0,0 0-1,-2-1 1,-11 20 0,14-28-59,1 0 1,-1 0-1,1 0 1,-1-1-1,0 1 1,0-1-1,-1 0 1,1 0-1,0 0 1,-1 0-1,1 0 0,-1-1 1,1 0-1,-1 0 1,0 0-1,0 0 1,0 0-1,1-1 1,-1 1-1,0-1 1,0 0-1,0 0 1,0-1-1,0 1 1,1-1-1,-1 0 0,0 0 1,0 0-1,-3-2 1,-7-3-97,1-1 1,-1-1-1,1 0 0,1-1 1,-15-11-1,20 13 72,1 0 1,-1 0-1,1-1 0,0 0 1,1 0-1,0 0 0,0 0 1,1-1-1,-6-13 0,7 11 108,0 1 0,0 0 0,1-1 0,0 0 0,1 1 0,0-1 0,0 0 0,1 0 0,3-16 0,-2 19 9,1 1 0,0-1 1,0 1-1,1 0 0,0 0 1,0 0-1,1 0 1,0 0-1,0 1 0,0 0 1,1-1-1,0 2 0,11-11 1,-7 8 49,1 1 0,0 0-1,0 1 1,1 0 0,-1 1 0,1 0 0,14-4 0,82-18 652,-101 26-766,113-19 1141,-105 18-1045,0 2-1,0 0 0,0 1 0,0 0 1,0 1-1,22 5 0,3 3-134,42 4 0,-63-11-516,-15-2 172,0-1-1,0 0 1,0 0 0,-1 0 0,1 0 0,0 0 0,0-1 0,0 1-1,0-1 1,2-1 0,16-7-5617,-16 6 3702,9-1-823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09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 6560,'-14'-5'10122,"13"14"-7482,-1 10-1758,-1-1 0,2 1 0,1-1 0,1 20 0,0 6-332,-1-9 77,2 0 1,10 63 0,-11-92-549,0 1 0,0 0-1,1 1 1,0-1 0,1 0 0,0 0-1,0 0 1,4 7 0,-6-13-72,0 0 1,-1 0-1,1 0 0,0 0 1,0-1-1,0 1 1,0 0-1,-1 0 0,1-1 1,0 1-1,0-1 1,0 1-1,0-1 0,1 0 1,-1 1-1,0-1 0,0 0 1,0 1-1,0-1 1,0 0-1,0 0 0,0 0 1,0 0-1,2 0 1,-1-1-23,0 1 0,0-1-1,0 1 1,0-1 0,0 0 0,0 1 0,0-1 0,0 0 0,-1 0 0,1-1 0,0 1 0,1-2 0,7-7-27,-2-2 1,1 1-1,-1-1 0,-1 0 0,7-15 1,31-54 1155,-45 81-1106,1 0 0,-1 0 0,0-1 0,0 1 0,0 0 0,0 0 0,0 0 0,1 0 0,-1 0 0,0 0 0,0-1 0,0 1 0,1 0 0,-1 0 0,0 0 0,0 0 0,0 0 0,1 0 0,-1 0 0,0 0 0,0 0 0,1 0 0,-1 0 0,0 0 0,0 0 0,0 0 0,1 0 0,-1 0 0,0 0 0,0 0 0,0 0 0,1 1 0,-1-1 0,0 0 0,0 0 0,0 0 0,0 0 0,1 0 0,-1 0 0,0 1 0,0-1 0,0 0 0,0 0 0,0 0 0,0 1 0,1-1 0,-1 0 0,0 0 0,0 0 0,0 0 0,0 1 0,0-1 0,0 0 0,7 15 299,-6-12-145,10 21 0,-2 0 0,0 1-1,-2 0 1,-1 1-1,-1 0 1,-1-1 0,-1 1-1,-1 1 1,-3 39-1,0-53-147,-1-1 0,0 0-1,0 0 1,-1 0 0,-1-1-1,0 1 1,-1-1-1,-10 19 1,6-13-88,7-12-9,-1 0-1,0 0 1,0 0-1,0-1 1,0 0-1,0 1 1,-1-1-1,0 0 1,0-1 0,-8 7-1,8-7-35,0-1 0,-1 1-1,1-1 1,0-1 0,-1 1 0,1 0-1,-1-1 1,1 0 0,-9 1 0,10-2 53,0 0 1,0 0-1,0-1 1,0 1-1,0-1 1,0 1-1,0-1 1,0 0-1,0 0 1,0-1-1,0 1 1,1 0 0,-1-1-1,0 0 1,-2-2-1,-2-1-32,1-1 1,0 0-1,-8-9 0,12 12 124,1 1 0,-1-1 0,1 1 0,-1-1 0,1 0 0,0 1 0,0-1 0,0 0 0,0 0 0,0 0 0,1 0 0,-1-5 0,1 7 2,0 0-1,1-1 1,-1 1 0,0 0 0,1 0 0,-1 0 0,1 0-1,0 0 1,-1 0 0,1 0 0,0 0 0,-1 0-1,1 0 1,0 1 0,0-1 0,0 0 0,0 0-1,0 1 1,0-1 0,0 0 0,0 1 0,0-1-1,0 1 1,0 0 0,0-1 0,0 1 0,0 0-1,0 0 1,2-1 0,7-1 123,1 1 0,14-1-1,-14 2-82,64 0 375,-15 1-1712,-19-5-4022,-39 4 4770,0 0-1,0-1 0,-1 0 0,1 1 1,0-1-1,0 0 0,-1 0 0,1 0 1,0 0-1,-1 0 0,1 0 0,-1 0 0,0-1 1,3-2-1,0 0-1421,-1-1-1,0 0 1,5-10 0,5-8-1833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10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14 5888,'-21'-5'3301,"20"4"-2467,0 0 0,0 0 0,0 0 0,-1 1-1,1-1 1,0 1 0,-1-1 0,1 1 0,0-1 0,-1 1 0,1 0 0,-1-1-1,0 1 1,23 0 3446,30 2-3146,75 3-82,120 12-206,-209-17-2984,-59-11-14011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10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12 8224,'-4'0'3712,"18"-3"-3200,-6-2 1888,0 10-1408,16-10 2207,2 5-1823,16-3 384,-2 6-1024,9-3-256,-4 0-288,-5 0-256,2 0 0,-12 0-672,-2 5 416,-10-5-3328,-1 0 2016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12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1 4224,'-20'0'11336,"1"0"-5552,-66 7-3411,73-5-2198,0 0 1,0 1-1,0 0 1,1 1-1,-1 0 1,-13 7 0,20-8-125,0 0 0,0 0 0,0 1 0,0-1 0,1 1 0,-1 0 0,1 0 0,0 0 0,0 1 0,1 0 0,-1-1 0,1 1 0,0 1 0,-4 8 0,0 6 54,0 1 0,1 0 0,2 0 0,0 0 0,-2 33 0,6-46-97,-3 243 458,5-134-188,5 99-342,32 380 485,-37-366-304,-3-124 75,0-101-187,1-1 1,-1 1-1,0-1 0,0 0 1,-3 6-1,-1-1-85,1 1-1,0 0 1,1 0-1,-4 17 1,-3 8-94,9-33 178,1 1 0,0 0 0,0 0 0,0-1 0,0 1 0,0 0 0,1 2 1,0 10-102,-1-14 140,8 13-198,1-11 275,1 0-1,-1 0 1,1-1 0,-1-1-1,14 1 1,50-2 117,-31-2-93,153-5-509,-111-5-4475,-68 11 1813,-7 0-954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14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21 1248,'-19'-9'16447,"12"16"-13065,-3 10-2488,10-16-652,-6 10-12,1 1 1,1 0 0,0 0 0,0 0-1,1 0 1,1 0 0,0 1 0,1-1-1,0 1 1,1 0 0,1-1 0,-1 1-1,4 14 1,2-2-188,0 0 0,2 0 0,0-1 0,2 0 0,19 34 0,-27-54-47,0 0 0,0 0 0,1 0 0,-1-1 0,1 1 0,0-1 1,0 0-1,0 0 0,0 0 0,1 0 0,-1-1 0,1 1 0,5 1 1,-6-2 24,1-1 0,0 0 1,0 0-1,0 0 0,-1-1 1,1 0-1,0 1 1,0-1-1,0-1 0,0 1 1,0 0-1,0-1 0,-1 0 1,1 0-1,5-2 1,-1 0-17,0 0 1,-1-1 0,1 0 0,-1-1 0,0 0 0,0 0 0,0 0 0,-1-1 0,8-8 0,-3 2 101,-1 0 1,-1-1 0,0 0-1,7-17 1,-12 21-59,0 0 0,-1 0 0,0 0 1,-1-1-1,0 1 0,-1-1 0,0 1 1,0-1-1,-1 0 0,0 0 0,-1 1 0,0-1 1,-1 1-1,0-1 0,0 1 0,-1-1 0,0 1 1,-1 0-1,0 0 0,0 1 0,-10-16 0,7 14 19,-1 0 0,0 1-1,0 0 1,-10-8-1,12 12-115,0 1 0,0 0 0,0 0-1,-1 0 1,0 1 0,1 0 0,-1 1 0,-9-3-1,6 3-511,0 0 0,-18-1 0,7 3-8964,29 1 5108,4 6 1456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15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22 5824,'-65'-11'4147,"45"8"-1484,-4 2 379,11 1-388,6 0 70,2 1-890,8-2-61,-3 1-1652,1-1 0,-1 1 0,1-1 0,-1 1 0,0-1 0,1 1 0,0-1 0,-1 1 0,1-1 1,-1 1-1,1 0 0,0-1 0,-1 1 0,1 0 0,-1 0 0,2-1 0,128 8 1923,-49-1-1475,-28-2-215,1 0-1088,-18-3-9632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15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5 8736,'-8'-3'2569,"7"2"-1876,0 1-1,0 0 1,1 0-1,-1 0 1,0 0-1,0 0 1,0 0-1,0 0 1,0 0-1,0 0 1,0 0-1,0 0 1,0 1-1,1-1 1,-1 0-1,0 1 1,0-1-1,-1 1 1,-5 5-703,-12 12 2139,9-10-1470,1 1 1,1 0-1,-13 17 1,19-24-630,0 1 1,0 0-1,1 0 0,-1 0 1,1 0-1,0 0 0,0 1 1,0-1-1,0 0 0,1 0 1,-1 1-1,1-1 0,0 0 1,0 1-1,0-1 0,0 0 1,1 1-1,0 4 0,2-1-67,-1 0 0,1 0 0,0-1 0,0 1 0,1-1 0,-1 0 0,1 0 0,1 0 0,-1 0 0,1-1 0,0 0 0,1 0 0,5 4 0,-6-5-288,0-1 0,0 0 0,1 0-1,-1 0 1,1-1 0,0 0 0,0 0-1,0 0 1,10 1 0,-6-2-886,0 0 0,1 0 0,-1-1 0,1 0 0,-1-1-1,0 0 1,1 0 0,-1-1 0,0-1 0,0 0 0,17-7 0,4-3-1482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17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9 228 5408,'-1'0'96,"1"0"0,-1-1 0,1 1 0,-1 0 0,1-1 1,-1 1-1,1 0 0,0-1 0,-1 1 0,1-1 0,-1 1 0,1-1 0,0 1 1,-1-1-1,1 1 0,0-1 0,0 1 0,-1-1 0,1 1 0,0-2 0,13 3 1377,-3 1-884,1-1-198,0 0 0,1-1 0,15-1 0,-1 0 34,69-4 220,-1-4 1,0-3-1,98-28 0,177-68-433,-324 95-1368,-28 8 578,-10 3-162,-1 0 0,1 0 0,0-1 0,-1 0 0,9-4 0,-1-2-1404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16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72 10816,'-23'-9'4864,"10"6"-4224,4-2 575,-1-2-1247,7 2 0,-7-6-2079,7 8 1183,-2-14-3648,5 5 2560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17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33 3136,'0'0'67,"0"-1"1,0 1 0,-1-1-1,1 1 1,0-1-1,0 1 1,0 0-1,-1-1 1,1 1 0,0-1-1,0 1 1,0-1-1,0 0 1,0 1-1,0-1 1,0 1 0,0-1-1,0 1 1,0-1-1,0 1 1,0-1-1,1 1 1,-1-1 0,0 1-1,0 0 1,0-1-1,1 1 1,-1-1-1,1 0 1,13-9 3670,-3 3 2241,-24 26 3032,-1 11-5806,-13 36-1219,16-40-1393,7-18-541,0 1 1,1 0-1,0 0 1,0 1 0,1-1-1,0 1 1,-1 12-1,3-20-91,0 0 1,1 1-1,-1-1 0,0 0 1,1 0-1,-1 0 0,1 0 1,-1 0-1,1 0 0,0-1 1,0 1-1,0 0 0,0 0 0,0 0 1,1-1-1,-1 1 0,0-1 1,1 1-1,-1-1 0,1 1 1,-1-1-1,4 2 0,-2-1-436,1-1 0,0 1 0,-1-1-1,1 1 1,0-1 0,0 0 0,0 0 0,0-1-1,0 1 1,6-1 0,4-1-1516,0-1 0,0 0 0,0-1 0,0 0 0,-1-1 0,1-1 0,-1 0 0,17-9-1,11-6-1474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17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40 8736,'-37'-14'3936,"15"5"-3424,12 6-480,10 6-128,0-6-160,5 3 128,0-5-1536,9 2 896,17-2-3744,4 10 2496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18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2 2400,'-11'-1'29056,"5"7"-32849,5-6 3823,-1 1 0,1-1 0,0 0 0,-1 1 0,1 0 1,0-1-1,0 1 0,0 0 0,0-1 0,-2 2 0,3-1-10,0-1 0,0 0 0,-1 1 0,1-1 1,0 0-1,0 0 0,-1 1 0,1-1 0,0 0 0,0 0 0,-1 0 1,1 1-1,0-1 0,-1 0 0,1 0 0,0 0 0,-1 0 0,1 0 1,0 0-1,-1 1 0,1-1 0,0 0 0,-1 0 0,1 0 1,-1 0-1,1 0 0,-2 1-4,2-1-12,-1 0 0,1 0 0,0 0 0,0 1 0,0-1 0,0 0 0,-1 0 0,1 0 0,0 0 0,0 1 1,0-1-1,-1 0 0,1 0 0,0 0 0,0 0 0,-1 0 0,1 0 0,0 0 0,0 0 0,-1 0 0,1 0 0,0 0 0,0 0 0,-1 0 0,1 0 0,0 0 0,0 0 0,-1 0 0,1 0 0,0 0 0,0 0 0,-1 0 0,-2 5 165,3-5-161,-1 1 1,1 0 0,0-1-1,-1 1 1,1 0 0,0-1-1,-1 1 1,1 0-1,-1-1 1,1 1 0,-1-1-1,1 1 1,-1-1 0,1 1-1,-1-1 1,0 1 0,1-1-1,-1 0 1,0 1-1,-3 1 65,0 0 0,1 0-1,-1 1 1,1-1-1,-1 1 1,1 0-1,0 0 1,0 0-1,-4 6 1,5-6-61,0 0 0,1 1 1,0-1-1,-1 0 0,1 1 1,0-1-1,1 0 0,-1 1 1,1-1-1,-1 1 0,1-1 1,0 1-1,0-1 0,1 1 1,-1-1-1,1 1 0,0-1 1,1 5-1,1-1-2,0-1 0,1 1 0,-1-1 1,1 0-1,1 0 0,-1 0 0,1-1 0,6 6 0,3 3 52,-9-8-68,0 0 0,1 0 1,0-1-1,0 1 1,1-2-1,0 1 0,0-1 1,0 0-1,8 4 0,-10-6-15,1-1-1,-1 0 0,0 0 0,0 0 0,0 0 0,1-1 1,8-1-1,-11 1 6,1 0 1,-1-1 0,0 1-1,0-1 1,0 0 0,0 0-1,0 0 1,0 0-1,-1-1 1,1 1 0,0-1-1,-1 0 1,1 1-1,3-5 1,-1 1-14,0 0 0,-1-1 1,1 0-1,-1 0 0,-1 0 0,1 0 0,4-13 0,-7 16 35,0-1-1,0 0 1,0 0-1,-1 1 0,0-1 1,1 0-1,-1 0 1,-1 0-1,1 0 1,-1 1-1,1-1 0,-1 0 1,0 0-1,0 1 1,-1-1-1,1 1 0,-3-5 1,-1-1-25,4 6 13,0 1 0,0 0 0,0-1 0,-1 1 0,1 0 0,-1 0 1,1 0-1,-1 0 0,0 0 0,0 0 0,0 0 0,0 1 0,0-1 0,0 1 1,0-1-1,0 1 0,-1 0 0,1 0 0,0 0 0,-1 0 0,1 0 1,-1 0-1,-3 0 0,-29-5-4362,1 5-5269,28 1 6800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20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15 6560,'-20'-13'2117,"17"11"-16,17 7 3329,26 17-1844,-23-13-2577,18 12 1,-29-18-818,-1 2 1,0-1 0,0 0-1,0 1 1,0 0 0,-1 0-1,5 7 1,-3-1 46,-1-1-1,1 1 1,-2 0-1,0 1 1,0-1-1,4 24 1,2 74 310,-5-41-149,3 105 34,-7-106-298,21 346 259,-7-199-208,28 330 170,-32-297 59,-19-135-154,0-31-2,1-23-324,1-13 230,5-37-46,-1 0 1,0 0-1,-3 9 0,0 0-153,4-16 19,1 0 0,-1 0 0,0 1 0,0-1 0,1 0 0,-1 0 1,0 0-1,0 0 0,0 0 0,0 0 0,0-1 0,0 1 0,0 0 0,-1 0 1,1-1-1,0 1 0,0-1 0,-1 1 0,1-1 0,0 1 0,0-1 0,-1 0 0,1 0 1,0 0-1,-3 0 0,-5 1-399,-1-1-1,-14-2 1,15 1-173,-85-14-3980,44 6 668,4 4 1259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0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4 173 3072,'0'0'80,"0"0"-1,-1 0 1,1 0-1,0 0 1,0 0 0,0 0-1,-1 0 1,1 0 0,0 0-1,0 0 1,0 0-1,0 1 1,-1-1 0,1 0-1,0 0 1,0 0 0,0 0-1,0 1 1,0-1-1,0 0 1,0 0 0,-1 0-1,1 0 1,0 1-1,0-1 1,0 0 0,0 0-1,0 0 1,0 1 0,0-1-1,0 0 1,0 0-1,0 0 1,0 1 0,0-1-1,0 0 1,0 0 0,0 0-1,0 0 1,0 1-1,0-1 1,0 0 0,1 0-1,-1 0 1,0 1 0,0-1-1,0 0 1,0 0-1,0 0 1,0 0 0,1 0-1,-1 1 1,0-1 0,0 0-1,17 3 4756,-10-3-3786,-1 0 0,1-1 0,-1 0-1,8-2 1,-8 2-772,0-1 0,0-1 0,-1 1-1,1-1 1,-1 0 0,0-1 0,0 1 0,0-1 0,0 0 0,7-8-1,30-47 357,-31 42-127,1 0-1,23-25 1,-35 42-490,0 0 0,0 0 1,0 0-1,0 0 0,0-1 0,0 1 1,0 0-1,0 0 0,0 0 1,0 0-1,1-1 0,-1 1 0,0 0 1,0 0-1,0 0 0,0 0 1,0 0-1,1 0 0,-1 0 1,0-1-1,0 1 0,0 0 0,0 0 1,1 0-1,-1 0 0,0 0 1,0 0-1,0 0 0,0 0 1,1 0-1,-1 0 0,0 0 0,0 0 1,0 0-1,1 0 0,-1 0 1,0 0-1,0 0 0,0 0 0,0 0 1,1 0-1,-1 1 0,0-1 1,0 0-1,0 0 0,0 0 1,0 0-1,1 0 0,-1 0 0,0 0 1,0 1-1,0-1 0,0 0 1,0 0-1,0 0 0,2 13 218,-1-4-266,9 13 88,-8-19-62,-1 0-1,1 0 1,0 1-1,-1-1 1,0 1-1,2 6 1,4 9-1073,-1-3-3853,-5-15 4554,-1 0-1,0 0 0,1 0 1,-1-1-1,0 1 1,1 0-1,-1 0 0,1-1 1,0 1-1,-1 0 0,1-1 1,-1 1-1,1-1 0,0 1 1,-1-1-1,1 1 0,0-1 1,0 1-1,0-1 0,1 1 1,10 5-3046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1:54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326 267 2816,'0'-6'766,"1"-1"0,0 1 0,0 0 0,1-1 0,-1 1 0,1 0 0,1 0 0,-1 0 1,5-6-1,4-11 2309,-9 13 4065,-3 15-4051,0 4-4124,-5 61 1995,5-48-808,-2-1 1,0 1-1,-1-1 0,-1 0 0,-1-1 1,-1 1-1,-1-1 0,-18 33 1,-34 48 273,59-99-403,-1 0 0,0 1 1,0-1-1,0 0 0,0 0 0,-1 0 0,1-1 0,-1 1 0,1 0 0,-1-1 1,1 0-1,-1 1 0,0-1 0,1 0 0,-1 0 0,0-1 0,0 1 0,-6 0 0,5-1 2,-1 0-1,1 0 0,-1 0 0,1-1 0,-1 0 0,1 0 0,-1 0 0,1 0 0,0-1 0,-1 0 0,1 1 0,-6-5 0,9 5-7,-11-6 48,-18-16 0,26 20-68,1 0-1,-1-1 1,1 1-1,0-1 1,0 0-1,0 0 1,1 0-1,-1-1 1,-1-5-1,0 0-6,-1-3 56,0 1 1,1-1 0,-2-16-1,-7-86-83,13 96 25,0 0 1,1 0-1,1 0 0,5-21 0,-5 28 70,1 1 0,0-1 0,1 1 0,1 0 0,0 0 0,0 0 0,14-20 0,-12 23 15,1 0-1,1 0 1,0 1 0,0 0-1,0 0 1,0 1-1,1 0 1,0 1 0,1 0-1,-1 1 1,1 0-1,0 1 1,0 0 0,20-3-1,-8 3 61,1 2 1,-1 0-1,1 2 0,-1 1 0,1 0 0,25 7 0,37 7 409,25 4-124,-104-19-695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1:55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5216,'0'0'286,"0"0"-1,0-1 1,0 1 0,0 0 0,-1-1-1,1 1 1,0 0 0,0-1 0,0 1 0,0-1-1,0 1 1,0 0 0,0-1 0,0 1-1,0-1 1,0 1 0,0 0 0,0-1-1,1 1 1,-1-1 0,0 1 0,0 0 0,2-3 1714,-2 3-1714,1-1 30,0 0 1,0 0-1,0 0 1,0 0-1,0 0 1,0 0-1,1 0 1,-1 1-1,0-1 1,0 1 0,1-1-1,-1 1 1,2-1-1,19-6 972,-15 4-1116,-1 1-1,1 0 0,-1 0 0,9 0 0,23-2 330,-22 2-272,0 0 0,-1 1 1,1 1-1,0 0 1,0 1-1,20 4 1,-31-4-93,0 1 0,-1 0 0,1 0 1,-1 0-1,1 1 0,-1-1 0,0 1 0,0 0 1,0 0-1,0 1 0,0-1 0,-1 1 1,0 0-1,1 0 0,-2 0 0,1 0 0,4 8 1,1 6 134,-1 0 0,-1 0 1,6 27-1,3 11 142,-8-29-457,-6-21-23,1 1-1,0-1 0,5 13 1,-2-2-643,1-2-1650,-5-15 1965,-1 1 0,1 0 0,0-1-1,0 1 1,-1 0 0,1-1-1,0 1 1,0-1 0,0 1 0,0-1-1,-1 1 1,1-1 0,0 0-1,0 0 1,2 1 0,6 0-3286,0 4 1259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1:56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392 0 4800,'0'0'7050,"-10"13"-1455,-41 32-330,-7 6-3858,33-30-1151,-173 137-688,195-155-271,-1 0 0,1-1 0,-1 0 0,0 0 0,0 0 0,0 0 0,0 0 0,0-1 0,-5 2 0,2-1-1584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1:56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25 4064,'-19'-3'3263,"6"2"3516,36-1 2524,5-4-7359,-10 3-1954,22-3 0,170 3 1350,-137 3-1166,-72 0-286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18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17 5216,'-13'-17'2368,"21"26"-2048,5-6 544,11 10-544,21-6 704,4 1-576,49-11 192,10-2-352,19-7 512,-6 1-416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1:57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72 4384,'-22'-10'1424,"21"9"-1269,1 1 1,-1 0-1,0 0 0,1-1 1,-1 1-1,1 0 0,-1 0 1,1 0-1,-1-1 1,0 1-1,1 0 0,-1 0 1,1 0-1,-1 0 1,0 0-1,1 0 0,-1 0 1,1 0-1,-1 1 0,1-1 1,-1 0-1,0 0 1,0 1-1,-8 1 5662,59-3 417,31-4-3544,18-1-2083,21-5-130,-24 2-608,-84 8-215,42-4-828,-28-1-4098,-3-5-6778,-7 3 8541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1:58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379 1 3712,'-9'2'11804,"8"-1"-11486,-2 1 76,-1 0 0,0 0 0,0 0 0,0-1-1,0 1 1,0-1 0,0 0 0,0-1 0,-5 2 0,-3 0 222,-39 8 1351,28-6-1378,1 1 0,-26 10 0,41-13-514,1 0 0,0 1 1,1 0-1,-1 0 1,1 1-1,-1 0 1,1 0-1,0 0 0,0 0 1,1 1-1,-1 0 1,-4 7-1,4-4 20,0 0 0,0 1-1,1-1 1,0 1 0,1 0-1,0 0 1,-2 13 0,-5 41 161,-2 98 0,13 67 219,1-87-374,-8 227 709,-2-222-459,1-30-206,0 112 20,-3-100 107,8-112-647,1-15 376,1 0 1,0 0 0,0 0-1,-1 0 1,1 0-1,0 0 1,0 0-1,0 0 1,0 0 0,0 0-1,0 0 1,0 0-1,1 0 1,-1 1-1,3 5 385,-3-6-370,1-1-1,-1 1 1,0-1 0,0 1-1,0-1 1,1 1-1,-1-1 1,0 0 0,1 1-1,-1-1 1,0 1 0,1-1-1,-1 0 1,0 1 0,1-1-1,-1 0 1,1 1-1,0-1 1,12 7 46,0-1 0,1 0 0,0-1-1,0 0 1,22 3 0,7 3 10,165 50 642,-200-58-1103,1 0 0,0-1-1,0 0 1,17 1 0,-24-32-22085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03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4 2560,'-1'-4'12149,"-5"5"-11640,1 1 0,0-1 0,0 1-1,0 0 1,0 0 0,0 0 0,0 1 0,0 0 0,-4 3 0,-12 6 50,17-10-432,0 0 1,0 1 0,0-1 0,0 1-1,1 0 1,-1 0 0,1 0-1,0 0 1,0 0 0,0 1-1,0 0 1,1-1 0,-1 1-1,1 0 1,0 0 0,0 1 0,-2 5-1,-1 7 159,3-15-247,1 0 1,0 1 0,0-1 0,1 1 0,-1-1 0,0 1 0,1-1-1,-1 1 1,1 0 0,0-1 0,0 1 0,0 0 0,0-1 0,1 1-1,-1-1 1,1 1 0,1 4 0,0-2 32,1 0 0,-1-1 0,1 1-1,1-1 1,-1 0 0,0 0 0,1 0 0,0 0 0,0-1 0,0 1-1,0-1 1,1 0 0,-1 0 0,1-1 0,0 1 0,0-1 0,-1 0-1,8 2 1,1-1-13,0 1 0,0-2-1,0 0 1,0 0 0,1-1-1,-1-1 1,0 0 0,1-1-1,-1 0 1,0-1 0,17-5-1,11-2 206,-21 5-9,-1-1 0,31-13 1,-48 17-233,0 0 0,0 0 1,-1-1-1,1 1 1,-1-1-1,1 1 1,-1-1-1,0 0 0,0 0 1,1 1-1,-1-1 1,0 0-1,-1 0 1,1 0-1,0 0 1,0 0-1,-1 0 0,1 0 1,-1-1-1,0 1 1,0 0-1,0 0 1,0 0-1,0 0 0,0 0 1,0-1-1,-1 1 1,1 0-1,-1 0 1,0 0-1,1 0 1,-1 0-1,0 0 0,0 0 1,0 0-1,0 1 1,-3-4-1,-2 0-19,2 0 3,-1 1 0,0 0 1,-1-1-1,1 2 0,-1-1 1,1 1-1,-1 0 0,-9-4 1,-8 2-78,14 2-100,0 1-1,0 0 0,0 1 1,0 0-1,-1 0 0,-12 1 1,1 1-1139,8-5-2577,20 1-1340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03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6 4160,'-18'-6'17102,"18"16"-15917,0 137 4490,0-143-5668,0-1 0,0 1-1,1 0 1,0-1 0,2 7 0,2 15 48,-2-1 9,6 27 0,-8-28-2896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04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4384,'0'-5'8645,"8"5"-5285,-5 0-3016,-1 1 0,0-1 0,0 1 1,0-1-1,0 1 0,0 0 0,0 0 0,0 0 1,0 0-1,-1 0 0,1 0 0,0 1 0,-1-1 1,1 0-1,0 1 0,-1 0 0,2 2 0,4 5 262,-1 0 0,6 11-1,-8-14-409,1 3 22,-1 1-1,0 0 1,0 0 0,4 19 0,4 44 434,-8-46-463,1 24-407,-2 68-1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05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27 6144,'-1'0'459,"0"-1"-1,0 1 1,0 0 0,0-1 0,0 1 0,0 0 0,0 0-1,0-1 1,0 1 0,0 0 0,0 0 0,0 0 0,0 0-1,-1 0 1,1 1 0,0-1 0,-1 0 0,-15 11 3910,7-5-3926,3-2-164,1 1-1,0 0 1,0 0-1,0 0 0,1 1 1,-1 0-1,2 0 1,-1 0-1,0 1 0,1-1 1,0 1-1,1 0 0,0 0 1,0 0-1,0 1 1,-1 7-1,2-6-225,0 1 0,1-1-1,1 1 1,-1 0 0,1-1 0,1 1 0,0-1-1,0 1 1,1-1 0,0 0 0,1 1 0,0-1-1,4 8 1,-3-10-45,0-1-1,0 1 1,1-1-1,-1 0 1,1-1-1,1 1 1,-1-1-1,1 0 0,0 0 1,0-1-1,0 0 1,0 0-1,1 0 1,0-1-1,0 0 1,0 0-1,0-1 1,0 0-1,0 0 1,1 0-1,-1-1 1,1 0-1,-1-1 0,13 0 1,-18 0-14,14-2-13,27-5 0,-39 6 18,1-1 0,-1 1-1,0-1 1,1 0-1,-1 0 1,0 0 0,0-1-1,0 1 1,-1-1 0,7-5-1,0-3-50,-3 5 60,-1 0 0,0-1 1,-1 0-1,1 0 0,-1 0 0,7-16 1,-7 10 149,-1 0 1,0-1 0,-1 1-1,-1-1 1,0 0 0,-1 0-1,-1 0 1,0 1 0,-1-1-1,0 0 1,-4-17 0,3 26-127,1 0 1,-1 1 0,0-1 0,0 1 0,0 0 0,-1 0 0,1 0 0,-1 0-1,0 0 1,0 0 0,-1 1 0,1 0 0,-8-6 0,6 5-55,-1 0 0,-1 0 0,1 1-1,0 0 1,-1 0 0,0 1 0,0-1 0,-13-1 0,1 2-391,-1 1 1,1 1-1,0 1 0,-30 5 1,29-3-682,-10-2-6591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06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3968,'0'-6'12208,"7"7"-9659,6 4-1045,25 4 0,-21-5-1098,0-1 0,0 2 0,-1 0 0,0 1 0,27 15 0,-35-17-332,0 2 0,0-1 0,0 1 0,-1 0 0,0 1 0,-1 0 0,1 0-1,-1 0 1,-1 1 0,1-1 0,-1 1 0,4 11 0,7 18 311,-2 0-1,-1 1 1,11 60 0,9 125 13,-30-198-324,20 227 208,-13-171-189,33 127 1,20 54 87,-34-45-90,-21-142-43,-7-68 14,-1 1-1,0 0 1,0-1 0,-2 13 0,2-18-25,0 1 1,-1 0-1,0-1 0,0 1 1,0-1-1,0 1 0,0-1 1,0 0-1,0 1 0,-1-1 1,0 0-1,1 0 0,-1 0 1,0 0-1,0 0 0,-2 2 1,-4 1 34,3 0-1,-1-1 0,0 0 0,0-1 0,0 1 0,-1-1 0,1-1 0,-11 4 0,-175 29-894,148-28 611,-39 12-2282,35-7-2041,44-11 3591,1 0-1,-1 0 1,0 0 0,1 1-1,0-1 1,-1 1 0,1 0-1,0 0 1,0 0-1,0 1 1,0-1 0,0 1-1,-2 3 1,-5 13-3061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1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25 353 4064,'-14'-4'1307,"14"4"-1263,-1 0 1,1 0 0,-1 1-1,1-1 1,-1 0 0,1 0 0,-1 0-1,1 1 1,0-1 0,-1 0-1,1 1 1,-1-1 0,1 0 0,0 1-1,-1-1 1,1 0 0,0 1 0,-1 0-1,-2 1 685,3-2-584,0 0 1,0 0-1,0 1 0,0-1 0,0 0 1,0 1-1,0-1 0,1 0 1,-1 0-1,0 1 0,0-1 0,0 0 1,0 0-1,0 1 0,1-1 0,-1 0 1,0 0-1,0 1 0,0-1 0,1 0 1,-1 0-1,0 0 0,0 0 1,1 1-1,-1-1 0,0 0 0,0 0 1,1 0-1,-1 0 0,1 0 0,11 0 2523,-9 0-2324,0-1 0,0 0 1,0 0-1,-1 0 0,1 0 1,0 0-1,3-3 0,0-2-28,0 0 0,0 0 0,-1 0-1,1-1 1,-1 0 0,4-7 0,22-49 557,-11 21-501,-6 15-101,0 1 0,2 0 0,1 1 0,38-42 0,-52 64-173,0 0 1,0 0-1,0 1 1,0-1 0,1 1-1,6-3 1,-9 4-69,1 1 0,-1-1 0,1 1 1,-1-1-1,1 1 0,-1 0 0,1 0 0,-1 0 1,1 0-1,-1 0 0,1 0 0,-1 0 0,1 0 1,-1 0-1,1 1 0,-1-1 0,0 1 0,1-1 1,-1 1-1,1 0 0,1 1 0,1 1 4,0 0-1,0 1 1,-1 0-1,1 0 1,-1 0-1,0 0 0,0 0 1,0 1-1,3 8 1,2 5-12,6 22 0,-7-16-103,-1 2 1,5 38-1,-7-15-2408,-1-28 1129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6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53 5152,'0'0'231,"0"0"1,0-1-1,0 1 0,0 0 1,0-1-1,0 1 1,-1 0-1,1-1 0,0 1 1,0 0-1,-1-1 1,1 1-1,0 0 0,0 0 1,-1-1-1,1 1 1,0 0-1,-1 0 0,1-1 1,0 1-1,-1 0 1,1 0-1,0 0 0,-1 0 1,1 0-1,0 0 1,-1-1-1,1 1 0,-1 0 1,1 0-1,0 0 1,-1 0-1,1 0 0,-1 1 1,-3 6 4762,2 2-6056,-8 25 2566,3 1-1,-6 50 0,13-73-1400,-1 0 0,1 0 0,1 0-1,0 0 1,1 0 0,0 0 0,1-1 0,0 1 0,1-1 0,0 0-1,7 12 1,-7-14-22,1-2-1,0 1 1,0 0-1,1-1 0,0 0 1,0 0-1,13 10 1,-15-15-40,-1 0 0,1 1 0,-1-1 1,1-1-1,-1 1 0,1-1 0,0 1 1,0-1-1,0 0 0,0 0 0,0-1 0,0 1 1,0-1-1,0 0 0,0 0 0,0 0 1,0-1-1,0 1 0,0-1 0,6-2 1,-1 0-15,0-1-1,-1-1 1,1 1 0,-1-1 0,0-1 0,0 1 0,0-1 0,-1-1 0,0 1 0,0-1 0,-1-1 0,0 1 0,0-1-1,-1 0 1,0 0 0,0-1 0,-1 1 0,0-1 0,0 0 0,2-12 0,-1 1 178,-1-1 0,-1 1 0,1-40 0,-4 47-65,-1 0 1,-1 0 0,0 0 0,0 0 0,-1 1 0,-1-1 0,-7-16 0,9 25-190,0 0 1,0 0-1,0 0 1,-1 1-1,1-1 1,-1 1-1,0-1 1,0 1 0,0 0-1,-1 0 1,1 0-1,-1 1 1,1-1-1,-1 1 1,-6-3 0,7 4-126,0 0 1,0 0-1,-1 0 1,1 1-1,0-1 1,0 1-1,-1 0 1,1 0-1,0 0 1,0 0-1,-1 0 1,1 1-1,0 0 1,0-1-1,0 1 1,-1 0-1,1 1 1,0-1-1,0 0 1,1 1-1,-4 2 1,-3 2-1029,1 1 0,1 0 0,0 0 1,0 1-1,0 0 0,1 0 0,0 0 1,-9 17-1,-3 9-1507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24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73 6720,'5'-15'14047,"6"28"-10484,-9-9-3440,1-1 0,-1 1-1,0 0 1,0 0 0,0-1 0,-1 1-1,1 0 1,-1 1 0,1 6 0,1 1 79,-2 0 0,1 17 1,-2-17-69,-3 156 648,0-121-728,-14 72 0,16-114 3,-6 22 292,7-26-346,0-1 1,0 0-1,0 1 1,0-1-1,-1 0 1,1 0-1,0 1 1,0-1-1,0 0 1,0 0-1,-1 1 1,1-1 0,0 0-1,0 0 1,0 0-1,-1 1 1,1-1-1,0 0 1,0 0-1,-1 0 1,1 0-1,0 0 1,-1 0-1,1 0 1,0 1-1,0-1 1,-1 0-1,0-1-6,1 1-1,-1 0 0,0-1 0,1 1 1,-1-1-1,1 1 0,-1-1 0,1 1 1,-1-1-1,1 1 0,-1-1 0,1 0 1,0 1-1,-1-1 0,1 0 0,0 1 1,-1-2-1,-10-25-229,2 0 1,-11-46 0,6 18 172,0 7-215,-28-58 0,37 94 252,1 0-1,0 0 1,1 0-1,0 0 1,1-1-1,1 1 1,0-1-1,0 1 1,2-20 0,0 30 49,0 0 0,0-1 1,-1 1-1,1 0 1,1 0-1,-1 0 0,0 0 1,1 0-1,-1 0 1,1 0-1,-1 0 0,1 1 1,0-1-1,0 0 1,0 1-1,0 0 0,0-1 1,0 1-1,3-1 1,3-2 161,1 0 1,-1 1 0,0 0 0,11-1-1,-1 0 104,0 1-1,0 1 0,1 1 0,34 2 0,16 2 35,27 3 532,-1 6-735,-91-11 1257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5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6656,'-3'0'3008,"11"-3"-2624,-3 0 160,-1 6-384,1-6-64,3 3-64,2-5 448,-2 5-256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19.7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13 540 2144,'-1'-1'67,"0"1"-40,1 0 0,0 0 0,-1 0 0,1 0-1,0 0 1,-1 0 0,1 0 0,0 0 0,-1 0 0,1 0-1,0 0 1,-1 0 0,1 0 0,0 0 0,-1 0 0,1 0-1,0 0 1,-1 0 0,1 0 0,0 0 0,-1 1 0,1-1-1,0 0 1,-1 0 0,1 0 0,0 1 0,0-1 0,-1 0-1,1 0 1,0 1 0,0-1 0,-1 0 0,1 0 0,0 1-1,0-1 1,0 0 0,0 1 0,0-1 0,-1 0 0,1 1-1,0-1 1,0 3 2160,1 5 3520,1-8-5490,0 0 0,0-1 0,0 1 0,0-1 0,0 1 0,0-1 1,0 0-1,0 0 0,0 1 0,-1-2 0,1 1 0,0 0 0,-1 0 0,3-2 1,20-24 841,-15 16-682,8-10-62,-1 0 1,-1-2-1,-1 0 1,15-32-1,32-101 520,-53 133-677,7-16 116,-3 0 0,10-52 0,-20 78-447,-5 18-68,-5 24-23,0 19 99,-2 87 0,7-90 159,2-24 44,1 0 0,4 35 0,-3-51 10,-1 1-1,2-1 1,-1 0-1,0 1 1,1-1 0,0 0-1,0 0 1,1 0-1,-1 0 1,1 0-1,0-1 1,1 1-1,-1-1 1,1 0 0,5 5-1,-5-6 26,0-1 0,0 0 0,1 1-1,-1-1 1,1-1 0,0 1 0,-1-1 0,1 0 0,0 0 0,0 0-1,0-1 1,0 1 0,10-2 0,2-1 183,0 0-1,26-7 1,-27 4-160,0 0 1,-1-1-1,0-1 0,0 0 1,0-1-1,-1 0 1,0-1-1,-1-1 1,0 0-1,-1-1 1,15-16-1,-14 12-87,0-1 0,-1-1-1,-1 0 1,12-25 0,27-77-32,-48 111-25,1 1 0,1 0 0,-1 0 0,1 0 0,0 0 0,6-7 0,-10 14 44,0 0-1,0-1 0,1 1 1,-1 0-1,0 0 1,0 0-1,0-1 0,0 1 1,1 0-1,-1 0 1,0 0-1,0 0 0,0-1 1,1 1-1,-1 0 0,0 0 1,0 0-1,1 0 1,-1 0-1,0 0 0,0 0 1,1 0-1,-1 0 1,0 0-1,0 0 0,1 0 1,-1 0-1,0 0 0,0 0 1,1 0-1,-1 0 1,0 0-1,0 0 0,1 0 1,-1 0-1,0 0 1,0 0-1,0 0 0,1 1 1,-1-1-1,0 0 0,0 0 1,0 0-1,1 0 1,-1 1-1,0-1 0,0 0 1,0 0-1,0 0 0,1 1 1,-1-1-1,0 0 1,0 0-1,0 1 0,0-1 1,0 0-1,0 0 1,0 1-1,0-1 0,0 0 1,0 1-1,4 17-106,-4-16 87,3 35 18,-2 1-1,-2 0 1,-1 0-1,-8 43 1,6-60-14,-11 36-1,12-48 76,0 0-1,-1 0 1,0-1-1,-1 1 1,0-1 0,-9 12-1,12-18-18,-1 1 0,0-1 0,0 0 0,0 0 0,0 0 0,0 0-1,0 0 1,0-1 0,-1 1 0,1-1 0,-1 0 0,1 0 0,-1 0 0,0-1-1,1 1 1,-1-1 0,1 0 0,-1 0 0,0 0 0,1 0 0,-6-1 0,-3-2 27,0 1-1,0-1 1,0-1 0,-20-9 0,32 13-69,-1 0 0,1 0 1,0 0-1,0-1 0,-1 1 0,1 0 0,0 0 0,-1 0 0,1 0 0,0 0 0,0-1 0,-1 1 0,1 0 0,0 0 1,0 0-1,0-1 0,-1 1 0,1 0 0,0 0 0,0-1 0,0 1 0,0 0 0,-1-1 0,1 1 0,0-1 0,5-2-126,13-1-56,259-17 12,-75 4 549,-124 14-169,-54 3-1211,1-1 0,-1-1 0,36-8 0,-51 8-398,7-2-707,-16 4 1905,1 0 1,-1 0 0,1 0-1,-1 0 1,0-1-1,1 1 1,-1 0-1,0 0 1,1 0-1,-1-1 1,0 1-1,1 0 1,-1-1 0,0 1-1,1 0 1,-1 0-1,0-1 1,0 1-1,1-1 1,-1 1-1,0 0 1,0-1-1,0 1 1,0-1-1,1 0 1,-1-4-2311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25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4 6464,'-2'-1'-562,"-7"0"2126,8 1-1083,0 0-1,0 0 0,0 0 0,0 0 1,-14 7 12434,30-1-11955,-3-5-717,1 0 0,0 0 0,16-3-1,3 1-130,116-6 366,4-1 47,-129 12-205,-24 13-224,0-14-102,0 0 0,-1 0 0,1 0 0,-1 0 0,0 0 0,0 0 0,0 0 0,0-1 0,-1 1 0,1-1 0,-1 1 0,1-1 0,-5 3 0,-7 4 17,-22 11 0,24-14 93,-141 85 184,133-78-310,1 0 0,0 1 0,1 1 0,1 1 0,0 0 0,1 2 0,-24 33 0,40-51 31,-1 1-1,1 0 1,-1-1-1,1 1 1,-1-1-1,1 1 1,0 0 0,-1-1-1,1 1 1,0-1-1,0 1 1,0 0-1,-1 0 1,1-1-1,0 1 1,0 0 0,0-1-1,0 1 1,0 0-1,0-1 1,0 1-1,0 0 1,0 0-1,1-1 1,-1 1-1,0 0 1,0-1 0,1 1-1,-1 0 1,0-1-1,1 1 1,-1-1-1,1 1 1,-1-1-1,0 1 1,1 0-1,0-1 1,-1 0 0,1 1-1,-1-1 1,1 1-1,-1-1 1,1 0-1,0 1 1,-1-1-1,1 0 1,1 1 0,3 0 20,0 1 1,1-1 0,-1 0 0,12 1 0,143 2 274,-101 1-270,22 1-147,-27-4-2864,-53-2 2585,0 0 0,1 0 0,-1-1 1,1 1-1,-1 0 0,0 0 0,1-1 0,-1 1 0,0-1 0,0 1 0,1-1 0,-1 0 0,0 1 0,0-1 0,0 0 0,0 0 1,0 0-1,0 0 0,0 0 0,0 0 0,1-2 0,0 1-371,-1 0 0,0 0 1,0 0-1,-1-1 0,1 1 0,0 0 1,-1-1-1,1 1 0,-1 0 0,0-1 1,0-2-1,0-7-2789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26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 7296,'-2'1'398,"-1"0"-1,0 0 1,0 0 0,0 0 0,0 0 0,0 0 0,0-1 0,0 1-1,-5-1 1409,9 2-1371,1 0 0,-1 0 0,1-1 0,0 1 0,0 0 0,0-1 0,0 0 0,2 2 0,4 1 31,0-1 1,0 0 0,0-1-1,0 0 1,0 0 0,1-1-1,-1 0 1,16 0 0,-18 0-363,249 3 344,-188-4-3323,-46-1-1535,-1-1-1,37-7 1,-42 4 1311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29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29 241 2976,'-28'-5'15699,"29"4"-15584,1 0 1,0 1-1,-1-1 0,1 0 0,-1 0 0,0 0 0,1 0 0,1-3 0,13-11 1154,-13 13-1189,0 0 1,0 0 0,-1-1 0,1 1 0,-1-1-1,1 0 1,2-5 0,40-83 436,-39 76-348,1 1 0,14-20 0,-18 28-107,-2 4 88,1-1 1,0 1-1,-1-1 1,1 1-1,0 0 1,0-1 0,1 1-1,2-2 1,-4 4-119,-1-1 1,1 1 0,-1 0 0,1 0 0,-1 0 0,0 0 0,1-1 0,-1 1 0,1 0 0,-1 0-1,1 0 1,-1 0 0,1 0 0,-1 0 0,1 1 0,-1-1 0,1 0 0,-1 0 0,1 0-1,-1 0 1,1 0 0,0 1 0,0 0 0,1 0 0,-1 1-1,0-1 1,0 0 0,0 0 0,0 1-1,0-1 1,0 1 0,0-1-1,0 2 1,0-1-145,17 29-1575,-5-17-2780,2-5-5522,1-5 6373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2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15 3328,'0'-1'173,"0"0"-1,0 0 1,-1 0-1,1 0 1,0 0 0,-1 0-1,1 0 1,-1 0-1,1 0 1,-1 0 0,1 1-1,-2-2 1,2 0 881,6 6 1114,0-1-569,-4-2-1155,0 0-1,0 0 0,-1 0 1,1 0-1,0 1 0,-1-1 1,1 0-1,1 3 1,9 12 708,0 1 1,-2 1-1,0 0 1,11 26-1,22 79-943,-27-73-410,-15-43-4087,0-12 192,3 1 1286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3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4 4224,'-4'-2'398,"4"2"-340,-1 0 0,1-1 0,-1 1 0,1 0 0,-1 0 0,-13 3 12347,22-3-10431,6 0-1155,30-1 1184,69 10 1,-74-4-1613,-19-3-159,1 1 1,33 10-1,49 15 531,-101-27-830,-1 0 0,0-1 0,1 0 1,-1 1-1,1-1 0,-1 0 0,1 0 0,-1 0 0,1 0 0,0 0 1,-1 0-1,1 0 0,-1 0 0,1-1 0,-1 1 0,2-1 1,-2 1-58,-1-1 1,0 1 0,0 0-1,1 0 1,-1-1 0,0 1 0,0 0-1,0-1 1,1 1 0,-1 0-1,0-1 1,0 1 0,0 0 0,0-1-1,0 1 1,0-1 0,0 1-1,0 0 1,1-1 0,-2 1 0,1 0-1,0-1 1,0 1 0,0-1-1,-7-15-4073,-15-11-3845,17 22 3882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4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20 109 6240,'-19'-5'2005,"23"3"-220,8 0-850,89-3 5119,50-14-2262,-27 3-2374,-90 12-1378,48-3-283,-66 6 1208,0-2-3307,-8 1-797,0-1 0,1 0 0,-1 0 0,8-5 1,2-3 210,0-3 1445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5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2 3232,'3'3'11274,"-46"-1"-7203,29-1-3574,1 0 1,-1-1 0,1 0 0,-18-4 0,16 2-216,0 0 0,0 2 0,-21 0 0,8 1-178,24-1-67,1 0-1,-1 0 1,1 0 0,0 1-1,-1-1 1,1 1 0,-1 0-1,1 0 1,0 0-1,0 1 1,0-1 0,-1 1-1,1-1 1,1 1 0,-1 0-1,0 1 1,0-1 0,1 0-1,-1 1 1,1-1 0,-3 5-1,0 0 77,1 1 1,1 0-1,0 0 0,0 0 0,0 0 0,1 0 1,-3 17-1,-1 29 107,2 93 1,4-127-187,3 27 250,2 1 0,2-1 0,16 58 1,6 40 76,35 185 77,-45-256-269,-3 0 0,-3 1 1,6 144-1,-19-174-116,1-6-58,-7 66 0,4-60-4,3-39 29,-1 0 1,0 0 0,-1 1-1,1-1 1,-1 0-1,0 0 1,0 0 0,-1 0-1,-4 10 1,5-14 251,20-3-645,-4-2 499,-1 1 0,1 1 1,24 1-1,46 6 348,-81-6-456,255 28-285,-224-27-3658,-35-11-4236,-2 3 5944,0-23-1277,-5-11-2068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6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2304,'5'-22'17683,"-2"28"-19313,2 8 2681,0 0 0,-1 1 0,0-1 0,2 22 1,7 27 220,4 11-150,5 16-650,-14-59-278,-7-25-165,0 1 0,1 0 0,0-1 0,0 0 0,5 9 0,-6-13-141,30-19-19701,-9 5 15899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7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5 3904,'-37'0'1440,"34"-5"-1120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7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39 141 4800,'1'-1'421,"0"-1"0,1 1 1,-1-1-1,0 1 0,1 0 1,-1-1-1,1 1 0,19-2 17582,-16 10-20038,3 5 2242,1-1-1,1 0 1,21 19 0,-21-22-171,0 0 1,1-1-1,-1 0 0,20 8 1,-23-12-2,-1 0 0,1 0 0,0-1 0,1 0 0,-1-1 1,0 1-1,0-1 0,1-1 0,10 0 0,-14 0-32,1-1 1,-1 0 0,1 0-1,-1-1 1,1 1-1,-1-1 1,0 0-1,1 0 1,4-4-1,2-2-122,19-17-1,-21 17 79,-7 5 32,1 0 1,-1 0 0,1 0 0,-1 0 0,0 0 0,0 0-1,0-1 1,-1 1 0,1-1 0,-1 1 0,0-1 0,0 0 0,1-6-1,-1 1 50,0-1 0,-1 1 0,0-1 0,-2-13 0,2 19 24,-1 1 0,0-1-1,0 1 1,0-1 0,0 1 0,0 0-1,-1-1 1,0 1 0,1 0 0,-1 0-1,0 0 1,0 0 0,-1 1 0,1-1-1,-1 1 1,-2-3 0,0 1-56,0 1 0,0 0 1,0 0-1,-1 0 0,1 1 0,-1 0 1,1 0-1,-13-2 0,3 2-109,0 0 0,0 1 0,0 1 0,0 0 0,-28 4 0,-74 22-1133,107-23 1029,-5 0-232,-24 8-1791,17-2-2267,37-5-2573,18-3 3761,2-1-678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20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52 4480,'-92'-29'2016,"57"21"-1728,22 5-160,8 3-128,10-8-160,8 4 96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8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83 5312,'-31'0'1701,"30"1"-1195,1-1 0,-1 0 1,0 0-1,1 0 0,-1 0 0,0 0 0,1 0 0,-1 0 1,1 0-1,-1 0 0,0-1 0,1 1 0,-4-1 2531,3 0-2530,1 0-362,0 1 1,0 0 0,1-1 0,-1 1 0,0-1-1,0 1 1,0 0 0,1-1 0,-1 1 0,0 0-1,1 0 1,-1-1 0,0 1 0,0 0 0,1 0-1,-1-1 1,1 1 0,-1 0 0,0 0 0,1-1-1,23-9 1619,-12 7-1003,-1 0 0,21-1-1,-14 2-375,41-3 743,66 2 0,-122 3-1128,5-1 46,0 0 1,0 0 0,-1 0 0,15-6 0,-4 5-1000,-17 2 531,0 0 1,-1 1-1,1-1 0,0 0 1,0 0-1,-1 0 0,1-1 1,0 1-1,-1 0 0,1 0 0,0 0 1,-1 0-1,1-1 0,0 1 1,-1 0-1,1-1 0,-1 1 0,1 0 1,0-1-1,-1 1 0,1-1 1,-1 1-1,1-1 0,-1 1 1,1-1-1,-1 1 0,0-1 0,1 0 1,-1 1-1,0-1 0,1-1 1,5-7-2982,3-2-1706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39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0 8896,'0'0'254,"0"0"0,-1 0 0,1 0 0,-1 1 0,1-1 0,-1 0 0,1 0 0,0 0 0,-1 0 0,1 1 0,-1-1 0,1 0 0,0 0 0,-1 1 0,1-1 0,0 0 0,-1 0 0,1 1 0,0-1 0,-1 0 0,1 1 0,0-1 0,0 1 0,0-1 0,-1 0 0,1 1 0,0-1 0,0 1 0,0-1 0,0 1 0,0-1 0,0 0 0,0 1 0,0-1 0,0 1 0,0-1 0,0 1 0,0 0 0,-3 29 1403,2-9-143,-21 163 2432,22-182-3997,-3 50 370,3-47-844,0 0 1,1 0-1,-1 0 1,1 0-1,0-1 1,0 1-1,1 0 1,3 6-1,-5-10 241,0 0 0,1-1 1,-1 1-1,1 0 0,-1-1 0,1 1 1,-1-1-1,1 1 0,-1-1 0,1 1 1,-1-1-1,1 1 0,0-1 0,-1 0 0,1 1 1,0-1-1,0 0 0,-1 1 0,1-1 1,0 0-1,0 0 0,-1 0 0,2 0 1,14-3-2597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2:40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2 6560,'-14'-2'5166,"21"5"-3687,58 17 4362,17 7-2451,-70-23-2994,-1 1 0,0 1 0,0 0-1,19 14 1,-26-16-336,0 0 0,0 0 0,-1 1 0,1-1-1,-1 1 1,0-1 0,0 1 0,4 10 0,0 4 142,5 21 1,-10-35-176,10 49 412,9 92-1,-5-28-46,-10-82-311,16 108 57,-19-113-145,20 212 233,4 4 241,-23-213-513,5 13-30,-5-28 146,3 23 0,-2 15 65,2 55 2,-12 67 300,4-158-283,-4 22-1,4-31-97,0-10-44,1-1 1,-1 1 0,1 0-1,-1-1 1,0 1 0,1 0-1,-1-1 1,0 1 0,0-1-1,0 1 1,0-1-1,-1 1 1,1-1 0,-2 2-1,-22 14-85,17-12 63,1-1 6,0 0 0,0-1 0,-1 0-1,1-1 1,-13 3 0,-40 5-1060,55-9 964,-24 2-1313,0-1 0,0-1-1,0-1 1,0-2 0,1-1-1,-1-1 1,-32-9 0,-16-10-7232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11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12 2816,'0'-2'3639,"6"-1"-1554,6-1 3353,2 2-1310,-12 13 1241,-1 28-4811,-1-34-186,0 19-127,0 58 477,-14 120 1,3-119-450,-11 61 292,17-123-499,3-17-41,1 1 0,-1-1 0,1 1 1,1-1-1,-1 1 0,1 0 0,-1-1 1,2 10-1,0 11 412,-1-24 43,13-1-123,284-5 1190,-261 5-1355,-35 0-182,-1 0 0,0 0 0,0 0 0,1 0 0,-1 0 0,0 0 0,0 0 0,0 0 0,1 0 0,-1 0 0,0 0 0,0 1 0,0-1 0,1 0 0,-1 0 0,0 0 0,0 0 0,0 0 0,0 1 0,0-1 0,1 0 0,-1 0 0,0 0 0,0 0-1,0 1 1,0-1 0,0 0 0,0 0 0,0 0 0,0 1 0,0-1 0,1 0 0,0 3-1443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12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9 3072,'-8'0'7536,"29"-8"6415,-21 17-13572,0 18-95,1 53 523,-15 120 1,-1-77-650,4-19 83,10-70-137,1-20-79,0 3 97,0-17-120,0 0-1,0 1 1,0-1-1,0 0 1,0 0-1,0 1 1,0-1-1,-1 0 1,1 0-1,0 1 1,0-1-1,0 0 1,-1 0-1,1 1 1,0-1-1,0 0 0,-1 0 1,1 0-1,0 0 1,0 0-1,-1 1 1,1-1-1,-1 0 1,0 0 31,4-1 69,60-14 661,-38 10-609,8 0 21,0 2 0,1 1 1,38 2-1,-23 1 36,-43-1-164,-4 0-53,0 0-1,0 0 1,0 0-1,0 0 1,0 1 0,0-1-1,0 1 1,0-1-1,0 1 1,0 0 0,-1 0-1,1 0 1,3 1-1,-5-2-24,1 1-1,-1-1 0,0 0 1,1 0-1,-1 0 0,1 0 1,-1 1-1,0-1 0,1 0 1,-1 0-1,1 1 0,-1-1 1,0 0-1,1 1 0,-1-1 0,0 0 1,0 1-1,1-1 0,-1 1 1,0-1-1,0 0 0,0 1 1,1-1-1,-1 1 0,0-1 1,0 1-1,0 0 0,0 0-131,1 0-797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13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8 182 2720,'-1'0'106,"1"0"-1,-1 0 1,1-1 0,0 1 0,-1 0 0,1 0-1,-1-1 1,1 1 0,0 0 0,-1 0 0,1-1-1,0 1 1,-1 0 0,1-1 0,0 1-1,0 0 1,-1-1 0,1 1 0,0-1 0,0 1-1,0 0 1,0-1 0,-1 1 0,1-1-1,0 1 1,0-1 0,0 1 0,0 0 0,0-1-1,0 1 1,0-1 0,0 1 0,0-1-1,0 1 1,0-1 0,1 1 0,-1 0 0,0-1-1,2-6 4202,3-11 3794,0 7-7342,1 0 0,0 0 0,0 1 0,1 0 0,16-18 0,-17 22-599,0 0-1,1 0 0,-1 1 0,1 0 1,0 0-1,0 1 0,1 0 1,0 0-1,-1 1 0,1 0 0,0 0 1,0 1-1,1 0 0,14-2 1,-19 4-96,1 1 1,-1-1-1,0 1 1,0 0-1,0 0 1,0 0-1,0 0 1,0 1-1,0 0 1,0 0-1,0 0 1,-1 0-1,1 0 1,-1 1 0,1-1-1,-1 1 1,0 0-1,0 0 1,3 5-1,-5-6-44,1 1 0,-1 0 0,0 0-1,0-1 1,0 1 0,0 0 0,0 0 0,0 0 0,-1 0-1,0 0 1,1 0 0,-1 0 0,0 0 0,-1 0 0,0 4-1,-1 5 52,-1 1-1,-6 17 0,0-4-1,1 0-47,-2-1 0,-14 26 1,-2 5 76,25-53-111,1-1 1,-1 1-1,1-1 1,-1 1-1,1-1 1,0 1 0,0 3-1,0-6-3,0 2-97,1-1-85,10 9 86,1-1 0,0 0 0,20 11 0,11 7 139,65 48 836,-105-72-831,3 0 74,0 1 1,-1 1 0,1-1-1,-1 1 1,0 0 0,-1 0-1,1 0 1,-1 0-1,7 12 1,-11-15-82,1-1-1,-1 1 1,0 0 0,1 0-1,-1 0 1,0 0 0,0 0 0,0-1-1,0 1 1,-1 0 0,1 0-1,0 0 1,-1 0 0,1-1-1,-1 1 1,0 0 0,1 0-1,-1-1 1,0 1 0,0-1-1,0 1 1,0 0 0,0-1-1,-1 0 1,1 1 0,0-1-1,-1 0 1,1 0 0,-3 2-1,-3 2 72,1-1-1,-1 0 1,0 0-1,0-1 1,-13 5-1,7-5-186,0-1-1,-1 0 0,1 0 0,-1-1 1,1-1-1,-14-1 0,-6 0-474,-61-2-2240,33-3-4096,47 2 1373,40-6-5546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14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40 2912,'0'-1'150,"0"-1"1,1 1-1,-1-1 0,0 1 1,1-1-1,-1 1 1,1 0-1,0-1 0,-1 1 1,1 0-1,0-1 0,0 1 1,0 0-1,0 0 1,1-2-1,19-13 10937,-23 19-10158,0 1 0,0-1-1,0 0 1,0 0 0,-3 4 0,0-2-361,0 0 0,0-1 0,-9 7 0,-10 9 147,3 0-113,-21 30 1,34-40-434,1 1 0,0 1 0,1-1 0,0 1-1,-5 15 1,-7 36 391,-22 128 0,37-173-468,1 1-1,1 0 0,1 0 1,0 0-1,2 0 1,0 0-1,1 0 0,0-1 1,11 29-1,-10-37-52,0 0-1,0 0 0,1 0 1,1-1-1,0 0 0,0 0 1,1-1-1,0 0 0,0 0 1,1 0-1,0-1 0,0 0 1,1-1-1,-1 0 0,2 0 1,-1 0-1,1-2 0,12 6 1,-11-7-239,-1 0 0,2 0 0,-1-1 0,0 0 0,0-1 0,1 0 0,-1-1 0,0-1 0,20-2 0,-30 3-22,0-1 0,0 1 1,0 0-1,1-1 0,-1 1 0,0 0 1,0-1-1,0 0 0,0 1 1,0-1-1,0 0 0,0 1 0,0-1 1,-1 0-1,1 0 0,0 0 0,1-1 1,5-13-7169,-7 3 4201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15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5 3136,'-4'-3'10837,"3"2"-10306,-1 1-1,0 0 1,0 0 0,1 0 0,-1 0-1,0 0 1,0 0 0,-2 0-1,-2 1 214,-141 2 4413,135-2-4911,-1 0 1,1 0-1,0 2 0,-16 4 1,14-5 164,12-2-380,1 0 0,0 0 0,0 0 0,0 0 0,-1 0 0,1 1 0,0-1 0,0 0 0,0 1 0,-1-1 0,1 0 0,0 1 0,0-1 0,0 1 0,0 0 0,0-1 0,0 1 0,0 0 0,0 0 0,0 0 0,0 0 0,1 0 0,-1 0 0,0 0 0,1 0 0,-1 0 0,0 0 0,1 0 0,-1 0 0,1 0 0,-1 2 0,-4 19 244,0-1 1,2 1 0,-1 37 0,-1 164 178,7-222-495,0 0 0,0 0-1,0 0 1,0 0 0,0 0 0,4 1 0,53 6-146,-36-6 169,0 1 0,29 9 1,-34-7 102,3 1-24,0 1 0,-1 1 0,0 0-1,28 17 1,-44-23 23,0 0-1,-1 1 1,1-1-1,0 1 1,-1 0-1,0 0 1,1 1 0,3 5-1,-6-8-59,-1-1-1,0 1 0,0 0 1,0 0-1,0-1 1,0 1-1,1 0 1,-1-1-1,0 1 1,-1 0-1,1-1 1,0 1-1,0 0 0,0 0 1,0-1-1,0 1 1,-1 0-1,1-1 1,0 1-1,-1 0 1,1-1-1,0 1 0,-1-1 1,1 1-1,-1-1 1,1 1-1,-1-1 1,1 1-1,-2 0 1,-15 11 216,14-10-221,-1 0 0,0-1 0,1 0 0,-1 0 0,0 0 0,0-1 0,-6 1 0,-12 2-6,4 0-78,0-1-1,-1 0 0,-31-3 0,17 1-167,-44-5-1921,46 2-1620,14 0-2324,31-6-4099,6 9 5808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17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7 4576,'-8'-4'1289,"8"4"-1121,-1-1-1,1 1 0,0 0 1,-1 0-1,1 0 0,0-1 1,-1 1-1,1 0 0,0 0 1,-1 0-1,1 0 0,0 0 1,-1-1-1,1 1 0,-1 0 1,1 0-1,0 0 0,-1 0 1,1 0-1,0 0 0,-1 0 0,1 0 1,-1 1-1,1-1 0,0 0 1,-1 0-1,1 0 0,0 0 1,-1 0-1,1 1 0,0-1 1,-1 0-1,1 0 0,0 1 1,-1-1-1,1 0 0,0 1 1,-5 2 1122,-1-1 0,1 0 0,0 0 0,-1 0 0,1 0 1,-1-1-1,-10 1 0,-3 2 292,2-1-692,1-1-1,-1 0 0,-27-1 0,13 2-115,31 17-198,3 62-70,12 81 1,-1-59-315,-7-73-86,-6-25-78,1 0 0,-1 1 1,1 9-1,-2-15-87,1 4-405,1-2-154,5-3 543,-3 0 112,2 0-25,1 0 0,-1 0 1,1 1-1,-1-1 0,1 1 0,11 4 0,38 16 287,-39-13-233,-12-6-19,-1 0 0,1 0 0,-1 0 0,0 1 0,0-1 0,6 6 0,-5-4-13,-1 0 0,0 0 0,0 0 1,-1 0-1,1 1 0,2 6 0,-5-9-4,0 0 1,0 1-1,0-1 0,0 0 0,-1 0 0,0 1 0,1-1 0,-1 1 0,0-1 0,0 0 0,0 1 0,0-1 0,-1 0 0,1 1 0,-1-1 0,1 0 0,-1 1 0,-1 2 0,0-2-18,1 1-1,-1-1 0,0 1 1,-1-1-1,1 0 0,0 0 1,-1 0-1,0 0 0,0 0 1,0-1-1,0 1 0,0-1 1,0 0-1,-1 0 0,1 0 1,-1 0-1,1 0 0,-1-1 1,0 0-1,0 0 0,1 0 1,-1 0-1,-4 0 0,-71-1-2289,39 1-2455,0-1-7263,27 2 8028,0 8-741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20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2912,'14'-3'23221,"-14"4"-23075,1 24 1146,-1-23-1278,1-1-1,-1 0 1,0 0-1,1 0 1,-1 1 0,1-1-1,-1 0 1,1 0-1,-1 0 1,1 0-1,0 0 1,-1 0 0,1 0-1,0 0 1,0 0-1,1 1 1,1-2-61,0 1 0,-1-1 1,1 0-1,0 0 0,0 0 1,-1 0-1,1 0 0,0-1 1,-1 1-1,1-1 1,4-1-1,-4 1 92,1-1 1,-1 1-1,0-1 0,1 0 1,-1 0-1,0 0 0,0-1 0,0 1 1,-1-1-1,1 1 0,-1-1 1,1 0-1,3-5 0,-6 8-26,0-1-1,0 1 0,1 0 0,-1-1 0,0 1 0,0 0 0,0-1 0,0 1 0,1 0 0,-1-1 0,0 1 0,0 0 0,0-1 0,0 1 0,0 0 0,0-1 0,0 1 0,0 0 0,0-1 1,0 1-1,0 0 0,0-1 0,0 1 0,0 0 0,0-1 0,-8 0-811,-8 9-6702,18-2 2491,-1-4 4433,0-1 0,-1 0 0,1 1 0,-1-1 0,0 1-1,1-1 1,-1 0 0,0 1 0,0-1 0,0 1-1,0-1 1,0 1 0,0-1 0,0 1 0,0-1 0,-1 1-1,0 2 1,-4 16-2602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22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1480 2976,'-8'6'1367,"9"-9"1095,5-9-499,38-79 2456,34-46-2017,-44 81-1624,-10 18-258,21-45 0,41-117 513,-33 74-466,-48 114-509,9-21 68,1 0 1,23-34 0,-23 49-148,-6 13-130,-9 5 146,0 0-1,0 0 1,1 0-1,-1 0 1,0 0-1,0 0 1,0 0-1,1 0 1,-1 0 0,0 0-1,0 0 1,1 0-1,-1 0 1,0 0-1,0 0 1,0 0-1,1 0 1,-1 1-1,0-1 1,0 0 0,0 0-1,0 0 1,1 0-1,-1 0 1,0 1-1,0-1 1,0 0-1,0 0 1,0 0-1,1 1 1,-1-1 0,0 0-1,0 0 1,0 0-1,0 1 1,2 5-12,-1 0 1,0 0 0,0 1-1,0-1 1,-1 0-1,0 11 1,-7 42 80,4-32-77,-59 304 77,58-317-22,1-1 3,2-8 46,-1 0 0,1-1 0,0 1 0,0 0 0,1 0 0,0 0 1,0 6-1,0-10-76,0-1 1,0 0-1,1 1 1,-1-1-1,0 0 1,0 1-1,1-1 1,-1 0-1,0 1 1,1-1 0,-1 0-1,0 0 1,1 1-1,-1-1 1,1 0-1,-1 0 1,0 0-1,1 1 1,-1-1-1,1 0 1,-1 0-1,0 0 1,1 0-1,-1 0 1,1 0-1,-1 0 1,1 0-1,-1 0 1,1 0-1,-1 0 1,0 0 0,1 0-1,-1 0 1,1-1-1,-1 1 1,0 0-1,1 0 1,-1 0-1,1-1 1,-1 1-1,0 0 1,1 0-1,-1-1 1,1 0-1,0 1 3,14-9 184,27-19 0,116-105-95,-149 125-108,146-138-16,-63 56-206,-86 84 187,1 0-1,-1 1 0,2 0 1,7-5-1,-13 9 31,0 0-1,0 1 1,-1-1 0,1 0 0,0 1 0,0-1-1,0 1 1,0 0 0,0-1 0,0 1 0,2 0-1,-3 0 6,0 1-1,0-1 0,0 0 1,0 0-1,0 1 0,0-1 0,-1 1 1,1-1-1,0 1 0,0-1 1,0 1-1,-1-1 0,1 1 1,0 0-1,-1-1 0,1 1 1,0 0-1,-1 0 0,1 0 1,-1-1-1,1 1 0,-1 0 0,1 2 1,2 6-25,0 0 0,-1 0 0,0 1 1,-1-1-1,0 1 0,0 12 0,-5 60 66,3-73-38,-13 93-8,8-66 4,-4 67-1,10-98 116,0 0 0,1 0 0,-1-1-1,2 8 1,-2-12-96,0 1 1,1 0-1,-1-1 0,0 1 1,0 0-1,1-1 0,-1 1 0,0 0 1,1-1-1,-1 1 0,0-1 0,1 1 1,-1-1-1,1 1 0,-1-1 1,1 1-1,-1-1 0,1 1 0,0-1 1,-1 1-1,1-1 0,-1 0 0,1 0 1,0 1-1,-1-1 0,1 0 0,0 0 1,-1 0-1,1 1 0,0-1 1,-1 0-1,1 0 0,0 0 0,0 0 1,-1 0-1,1-1 0,0 1 0,0 0 1,4-2 48,0 1-1,-1-1 1,1-1 0,-1 1 0,0-1 0,8-5 0,25-25-41,-14 12-31,15-11-1,40-36 67,-64 54-49,70-60-225,-83 73 207,0 1 0,-1-1 0,1 1 0,-1-1-1,1 1 1,0 0 0,-1-1 0,1 1 0,0 0-1,-1-1 1,1 1 0,0 0 0,0 0 0,-1 0-1,1 0 1,1 0 0,-2 0-3,1 0 1,-1 0-1,1 0 1,-1 1-1,0-1 1,1 0-1,-1 0 0,0 0 1,0 1-1,1-1 1,-1 0-1,0 0 1,0 1-1,1-1 1,-1 0-1,0 1 0,0-1 1,0 0-1,1 1 1,-1-1-1,0 0 1,0 2-1,1 0-26,-1 0 0,0 1 0,0-1 0,0 1 0,0-1 0,0 0 0,0 1 0,-1 3 0,-16 48-166,11-38 176,0 1 0,2 0 0,-4 19 0,8-32 35,-1 1 0,1 0 0,0 0 0,0 0 0,1 0 0,-1-1 1,1 1-1,0 0 0,0 0 0,1-1 0,-1 1 0,1-1 0,0 1 0,0-1 1,5 7-1,-3-7 23,0 0 1,0 0 0,0 0 0,1 0-1,-1-1 1,1 0 0,0 0 0,0 0-1,0-1 1,0 0 0,0 0 0,1 0 0,-1 0-1,0-1 1,1 0 0,9 1 0,0-1 62,0 0 1,0-1-1,0-1 1,0 0 0,15-4-1,-23 3-69,1 0-1,0 0 0,-1 0 0,0-1 0,0 0 0,1-1 1,-2 0-1,1 0 0,0 0 0,-1-1 0,0 0 1,0 0-1,0 0 0,-1-1 0,0 0 0,0 0 1,0 0-1,-1-1 0,0 0 0,0 0 0,-1 0 1,0 0-1,0 0 0,0-1 0,-1 1 0,0-1 1,-1 0-1,1-10 0,0 5-55,-2-1-1,0 0 1,-2-19 0,1 26 2,0 0 1,0 1 0,-1-1-1,1 1 1,-2 0 0,1-1-1,-1 1 1,0 0 0,-4-7-1,5 12 7,1-1 0,-1 0 0,1 0 0,-1 1-1,1-1 1,-1 1 0,0 0 0,0-1 0,0 1-1,0 0 1,0 0 0,0 0 0,0 0 0,0 1-1,0-1 1,-4 0 0,2 1 8,0-1 0,0 1 0,1 0 0,-1 1 0,0-1 1,0 1-1,0 0 0,1 0 0,-5 1 0,0 2 12,0-1 1,0 1-1,1 0 0,0 1 0,-1 0 1,2 0-1,-1 0 0,-6 7 0,11-9-13,0-1-1,1 0 1,-1 1-1,0-1 1,1 1-1,-1-1 1,1 1-1,0 0 1,0-1-1,0 1 1,0 0-1,0 3 0,1-5 18,0 0 0,0 0 0,0 0 0,0 0 0,0 0 0,0 0 0,0 0-1,1 0 1,-1 0 0,0 0 0,1 0 0,-1 0 0,0 0 0,1 0-1,-1-1 1,1 1 0,-1 0 0,1 0 0,0 0 0,-1-1 0,1 1 0,0 0-1,0-1 1,-1 1 0,1 0 0,0-1 0,0 1 0,0-1 0,0 1-1,0-1 1,-1 0 0,1 1 0,0-1 0,0 0 0,0 0 0,0 0-1,2 0 1,4 1 17,-1-1 0,0 0 0,1-1 0,-1 0 0,0 0 0,1 0 0,-1-1-1,0 1 1,0-2 0,0 1 0,0-1 0,-1 1 0,1-2 0,-1 1 0,8-6 0,7-7 1,0-1 0,23-27 1,-38 39-10,68-67 180,163-123 0,-199 167-175,-1-1 0,-2-2 0,33-39 1,-50 49-3,0 0 0,-2-2 1,-1 1-1,0-2 0,-2 0 1,17-46-1,-2-30 83,-12 43-196,-14 53 68,0 0-1,0 0 1,0 0-1,0-1 1,-1 1 0,1 0-1,-1-1 1,0 1-1,-1-5 1,-1 9-125,-2 5 91,-4 9-16,-62 152-281,38-87 328,1 2 70,-34 133 0,45-131-57,-10 98 0,26-141 50,2-1-1,1 1 0,2 0 1,12 72-1,-10-96 85,1 0-1,0-1 1,1 1-1,1-1 1,1 0-1,8 14 1,-14-28-211,0 1 0,0-1 0,0 0 0,0 1 0,0-1 0,0 0 0,0 0 0,0 0 0,1 0 0,-1 0 0,0 0 0,1 0 0,-1 0 0,1-1 0,-1 1 0,1 0 0,-1-1 0,1 1 0,-1-1 1,1 0-1,0 0 0,-1 1 0,1-1 0,-1 0 0,1 0 0,0 0 0,-1-1 0,1 1 0,-1 0 0,1-1 0,0 1 0,-1-1 0,1 1 0,-1-1 0,1 0 0,1 0 0,-1-1-322,1 0-1,0 0 0,-1 0 0,1 0 1,-1 0-1,1 0 0,-1-1 0,0 1 1,0-1-1,0 0 0,-1 1 0,1-1 1,0 0-1,-1 0 0,0 0 1,0 0-1,0 0 0,1-5 0,-2 3-536,0 0-1,0 0 0,0 0 0,-2-7 0,-3-18-2269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21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12 3392,'-22'-12'24123,"28"15"-24776,-1-1 873,0 0 0,1-1 1,-1 0-1,0 0 1,1 0-1,5 0 0,213 2 431,49-6-464,-265 2-171,13-1 400,-21 2-410,0 0 1,1 0-1,-1 0 1,0 1-1,1-1 1,-1 0-1,0 0 1,0 1-1,0-1 1,1 0-1,-1 1 1,0-1-1,0 0 1,0 1-1,0-1 0,0 0 1,1 1-1,-1-1 1,0 0-1,0 1 1,0-1-1,0 0 1,0 1-1,0-1 1,0 0-1,0 1 1,0-1-1,0 0 1,-1 1-1,1-1 1,0 0-1,0 1 1,-3 12 141,-28 53 279,-15 29-134,21-50-185,-2-1 0,-2-2 0,-42 50 0,-82 70 40,112-120-280,34-33-313,0 1-1,-11 17 0,6-7-2195,38 6-15403,-20-24 17203,29 12-4108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21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16 5888,'-22'-15'7317,"38"29"-4169,21 27 0,5 4-527,57 56 916,-80-79-2892,-1 1 0,28 47 0,-31-42-282,-1 1 0,-1 0 1,-2 1-1,-1 0 0,10 52 0,-16-64-250,-2 1-1,0 0 0,-1 0 0,-1 0 0,-1 0 0,-1 0 0,0-1 1,-1 1-1,-1 0 0,-13 34 0,5-25-363,-2-1 0,-24 36 0,-40 42-5118,72-97 3364,0 0 1,-1 0 0,0-1 0,-12 10 0,1-6-6076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26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30 2912,'0'0'59,"0"0"0,-1 0 0,1 0 0,0-1 0,0 1 0,0 0 0,-1 0 0,1 0 0,0-1 0,0 1 0,0 0 0,-1 0 0,1-1 0,0 1 0,0 0-1,0 0 1,0-1 0,0 1 0,0 0 0,-1 0 0,1-1 0,0 1 0,0 0 0,0-1 0,0 1 0,0 0 0,0 0 0,0-1 0,7-5 2863,4-11 8818,-6 24-10251,-1 2-1279,0 0 0,0 0 0,0 0 0,-1 1 0,-1-1 0,2 11 0,6 62 432,-9-73-584,13 536 2059,-15-429-1450,6-1-1947,-5-114 390,-31-17-20171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28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80 3232,'-7'-15'2154,"7"14"-1971,0 1 0,0-1 0,0 1-1,0-1 1,0 1 0,0-1-1,0 1 1,0-1 0,0 1 0,1-1-1,-1 1 1,0-1 0,0 1-1,0-1 1,1 1 0,-1-1 0,0 1-1,1-1 1,-1 1 0,0-1-1,1 1 1,-1 0 0,1-1 0,-1 1-1,0 0 1,3-2 939,-3 2-988,0 0 0,0 0 0,0-1 0,0 1 1,0 0-1,0 0 0,0 0 0,0 0 0,0-1 0,0 1 1,1 0-1,-1 0 0,0 0 0,0-1 0,0 1 0,0 0 1,0 0-1,-1 0 0,1-1 0,0 1 0,0 0 0,0 0 1,0 0-1,0-1 0,-1 0 1342,1 1-1342,0 0 0,-1-1 0,1 1 0,0 0 1,0 0-1,0 0 0,-1 0 0,1 0 0,0 0 0,0 0 0,0 0 1,0 0-1,-1 0 0,1 0 0,0 0 0,0 0 0,0 0 1,-1 0-1,1 0 0,0 0 0,-89 59 3417,30-19-2606,-36 25-113,77-51-766,8-5-41,-19 11 1,19-10-67,10-9 54,0-1 0,-1 1 1,1 0-1,-1-1 0,1 1 0,-1 0 1,0-1-1,1 1 0,-1 0 0,0-1 1,1 1-1,-1-1 0,-1 1 0,-6 4 104,-2-1-218,7-2 58,-2 1-74,5-3 114,-1 0 1,1 0-1,0 0 0,0 0 0,0-1 0,0 1 1,0 0-1,0 0 0,0 0 0,0 0 0,0 0 1,-1 0-1,1-1 0,0 1 0,0 0 1,0 0-1,0 0 0,0 0 0,0 0 0,0-1 1,0 1-1,0 0 0,0 0 0,0 0 1,0 0-1,0 0 0,0-1 0,0 1 0,0 0 1,0 0-1,0 0 0,1 0 0,-1 0 0,0 0 1,0-1-1,0 1 0,0 0 0,0 0 1,0 0-1,0 0 0,0 0 0,0 0 0,1 0 1,11-17-9,-2 6 102,4-8-55,28-31 0,-8 12 260,64-74 930,-91 104-1072,17-15 1111,-24 22-540,16 14-378,5 6-6,-7-3-255,19 17 1,1 2 145,42 48-2,-69-75-186,0 1 0,-1-1 0,9 14 0,-14-20 46,-1-2-81,0 0 0,0 0 0,0 0 0,1 0 0,-1 0 0,0 0-1,0 0 1,0 0 0,0 1 0,1-1 0,-1 0 0,0 0 0,0 0-1,0 0 1,0 1 0,0-1 0,0 0 0,0 0 0,1 0 0,-1 0-1,0 1 1,0-1 0,0 0 0,0 0 0,0 0 0,0 1 0,0-1-1,0 0 1,0 0 0,0 0 0,0 1 0,0-1 0,0 0 0,0 0-1,0 0 1,0 1 0,0-1 0,-1 0 0,1 0 0,0 0 0,0 1-1,0-1 1,0 0 0,0 0 0,0 0 0,-1 0 0,1 0 0,0 1-1,0-1 1,0 0 0,0 0 0,0 0 0,-1 0 0,1 0 0,0 0-1,-18 5-32,1-2-1,-1 0 0,0-1 0,0-1 0,-22-1 0,-20 2-530,14 0-393,-21 2-2102,2 3-3623,64-7 6492,0 0 1,1 0 0,-1 0 0,0 0-1,1 0 1,-1 0 0,0 0-1,1 0 1,-1 0 0,0 1-1,1-1 1,-1 0 0,1 0 0,-1 1-1,1-1 1,-1 0 0,0 1-1,1-1 1,-1 0 0,1 1-1,-1-1 1,1 1 0,0-1 0,-1 1-1,1-1 1,-1 1 0,1-1-1,0 1 1,-1 0 0,1-1-1,0 1 1,0-1 0,0 1 0,-1 0-1,1-1 1,0 1 0,0 0-1,0-1 1,0 1 0,0-1 0,0 1-1,0 0 1,0-1 0,0 1-1,1 0 1,-1-1 0,0 1-1,0 0 1,0-1 0,1 1 0,-1-1-1,0 1 1,1-1 0,-1 1-1,1-1 1,0 2 0,15 18-4748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35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217 566 3552,'7'2'10778,"-15"2"-8063,-7 0-2186,0 1 1,1 1-1,0 0 0,-27 17 1,16-7 245,-39 34 0,61-47-736,0 0 0,0 0 0,1 1 0,-1-1 0,1 0 0,0 1 0,0 0 0,-2 4 0,3-7-24,1 0-1,-1 0 0,1 0 0,-1 1 1,1-1-1,0 0 0,0 0 0,-1 1 1,1-1-1,0 0 0,0 1 0,0-1 1,0 0-1,1 0 0,-1 1 0,0-1 1,0 0-1,1 0 0,-1 1 0,1-1 0,-1 0 1,1 0-1,-1 0 0,1 1 0,0-1 1,0 0-1,-1 0 0,1 0 0,2 1 1,3 2 18,0 0 0,0-1 0,1 0 0,0 0 0,-1 0 0,1-1 0,0 0 0,0 0 0,0-1 0,13 1 0,-5-1-55,-1-1-1,1 0 0,-1-1 1,21-4-1,-24 2 47,1 0 0,-1 0 0,0-1-1,-1-1 1,1 0 0,-1 0 0,0-1-1,11-8 1,-15 9-12,0 0 1,0 0-1,0-1 0,-1 1 0,1-1 1,-2-1-1,1 1 0,-1-1 1,0 0-1,0 0 0,0 0 0,4-14 1,0-16 51,0 0 0,-3 0 0,2-60 0,-12-114 5,2 178-7,-1 1 0,-16-59 1,8 56-19,11 33-47,0 0 1,0 0-1,-1 0 1,1 0-1,0 0 0,-1 0 1,1 1-1,-1-1 1,0 0-1,0 1 0,1-1 1,-5-1-1,5 3 4,0-1 0,0 1-1,1 0 1,-1 0-1,0 0 1,0 0 0,0 1-1,0-1 1,0 0 0,0 0-1,1 0 1,-1 1 0,0-1-1,0 1 1,0-1 0,1 0-1,-1 1 1,0-1-1,1 1 1,-1 0 0,0-1-1,1 1 1,-1-1 0,1 1-1,-1 0 1,0 1 0,-15 20 130,16-21-114,-9 15 169,0 1 0,1-1 0,1 1 0,0 1 1,2-1-1,0 1 0,1 0 0,0 1 0,2-1 0,-1 30 1,3-13 59,1 0 1,12 65-1,-10-86-204,1-1 0,0 0 0,0 0 0,1 0-1,1 0 1,0-1 0,1 0 0,0-1 0,1 1 0,14 15 0,-9-11 53,-9-11-70,0-1 1,0 1-1,0-1 0,0 0 1,1 0-1,-1 0 1,9 4-1,5 2-8,-12-6-8,-1-1 0,1-1 0,-1 1 0,1-1 0,0 0 0,8 2 0,4 3-67,-11-6 165,1 1 1,-1-2 0,0 1-1,8-1 1,-14 0-105,0-1-1,0 1 0,0-1 1,1 1-1,-1-1 0,0 1 1,0-1-1,0 0 0,0 0 1,1-1-1,4-2-39,-3 2 32,0 0-1,-1-1 1,1 0-1,0 1 1,-1-1-1,1 0 1,-1 0-1,0-1 1,0 1-1,0 0 1,-1-1-1,3-4 1,4-8-46,-5 9 96,-1 1 0,1 0 0,-1-1 1,2-7-1,5-14 70,-7 19-339,-4 22 0,1 24 287,0-16 6,1 0 1,3 27 0,-2-44-69,0 0 0,0 1 1,0-1-1,1 0 0,0 0 0,-1 0 0,1-1 0,1 1 1,3 6-1,-4-9 12,-1 1 1,1 0-1,0 0 0,-1-1 1,1 1-1,0-1 1,0 1-1,0-1 1,0 0-1,0 0 0,0 0 1,1 0-1,-1 0 1,0 0-1,0-1 1,1 1-1,-1-1 0,4 1 1,3-1 3,0 0 0,-1-1 0,1 0 0,-1 0 0,1-1 0,-1 0 0,1 0 0,-1-1 0,10-5 0,-8 4-32,-1-1 0,1 0-1,-1-1 1,0 0 0,0 0-1,-1 0 1,0-2 0,0 1-1,-1-1 1,1 0 0,-2 0-1,1-1 1,-1 1 0,-1-2-1,7-11 1,0-6 72,-1-1 0,15-54 0,4-63-4,-2 6-282,-23 115 223,-1-1 1,-2 0 0,0-46-1,0 61-287,-1 5-62,-4 9 97,-4 13 241,-6 22 1,6-18 12,-51 181-18,11-32 34,32-126 57,-35 75 0,28-77-35,6-14-33,2 1-1,1 0 1,-17 57 0,29-82 39,-1 4-8,0 1 1,0-1-1,1 1 1,0 8 0,19-20-108,0-5-55,33-19 1,-35 18 68,11-7-2,-1-1 0,0-2 0,-1 0 0,42-43 0,-56 48 87,1 0-1,-2-1 0,0-1 1,-1 1-1,14-32 0,23-87 127,-27 72-109,-12 42-50,11-33 37,-2 0 0,14-89 0,-29 125 18,-1 13-38,0-1 0,0 1 1,1 0-1,-1 0 0,3-8 1,3-11 7,-4 17-50,-5 17-23,-12 60 187,-5 77 0,5-25 37,-1-29 38,-44 143 0,-3-28-130,41-137 314,49-163-1269,-20 73 831,0 0-1,2 1 0,0 0 1,1 0-1,1 1 1,0 0-1,1 1 0,1 0 1,18-16-1,-27 28 42,-1 0-1,1 0 1,0 1-1,0 0 1,-1-1-1,1 1 1,1 1-1,-1-1 1,6-1-1,2 0-76,24-1 1,7-2 200,23-13 108,-59 17-168,1-1 1,-1-1-1,0 1 0,-1-1 1,1 0-1,10-9 0,-15 11-61,0 0 0,-1-1 0,1 1 0,-1 0 0,1 0 0,-1-1 1,0 1-1,0 0 0,0-1 0,0 1 0,-1-1 0,1 0 0,-1 1 0,1-1 0,-1 1 0,0-1 0,0 0 0,0 1 0,-1-1 0,1 0 0,0 1 0,-1-1 0,0 1 0,0-3 0,-3-5 39,1 0-1,-1 1 0,-1-1 1,-9-14-1,-5 0-8,18 24-38,1-1-1,-1 0 0,1 1 0,-1-1 0,1 1 0,-1-1 0,0 1 0,1-1 0,-1 1 1,0 0-1,1-1 0,-1 1 0,0 0 0,0-1 0,1 1 0,-1 0 0,0 0 0,0 0 0,0 0 1,1 0-1,-1 0 0,0 0 0,0 0 0,0 0 0,1 0 0,-1 0 0,0 0 0,0 1 0,1-1 1,-1 0-1,0 0 0,0 1 0,1-1 0,-1 1 0,0 0 0,-5 5 29,0 0 0,0 0 0,1 1-1,0 0 1,1 0 0,-1 1 0,1-1 0,1 1-1,-1 0 1,-2 11 0,2-4 64,1 0 1,0 1-1,1-1 1,0 28-1,2-38-65,0 0-1,1 0 1,0-1-1,0 1 0,0 0 1,0-1-1,1 1 1,0-1-1,-1 0 1,2 1-1,-1-1 1,0 0-1,1 0 0,0 0 1,0-1-1,0 1 1,0-1-1,1 0 1,5 5-1,-4-5 3,0 1 1,0-1-1,1 0 0,0 0 0,-1-1 0,1 0 1,0 0-1,0 0 0,0 0 0,0-1 0,1 0 1,-1-1-1,0 1 0,7-1 0,4-2 4,0 0 0,0 0 0,0-2 0,-1 0 0,0-1 0,31-14-1,-36 13 5,0 0 0,0 0 0,-1-1-1,0-1 1,0 0 0,0 0-1,-1-1 1,-1 0 0,0-1-1,8-11 1,-10 13-70,5-9 61,13-25 0,-16 29-21,-7 12-17,0 0 1,0 0-1,0-1 1,0 1-1,0 0 0,-1-1 1,1 1-1,0-1 1,-1 1-1,1-1 0,-1-1 1,2 15 67,-1-1 1,2 1-1,0-1 1,0 1-1,7 16 1,5 15 11,-12-34-70,0 0-1,0 0 0,1-1 0,0 1 0,6 8 0,-8-14 18,1 0 1,-1 1-1,1-1 0,-1 0 0,1 0 0,0-1 0,0 1 0,0 0 0,1-1 1,-1 0-1,0 0 0,1 0 0,0 0 0,3 1 0,-5-3 4,0 1 1,0-1-1,0 0 0,-1-1 0,1 1 0,0 0 1,0 0-1,0-1 0,0 1 0,-1-1 1,1 1-1,0-1 0,-1 0 0,3-1 0,0 0-7,-1 0 0,1-1 0,-1 1 0,0-1-1,5-4 1,-2 1-49,0-1 0,-1-1-1,0 1 1,0-1 0,-1 0-1,0 0 1,4-10 0,-7 14 57,0 0 1,1 0-1,-1-1 1,-1 1 0,1 0-1,-1-1 1,1 1-1,-1-1 1,0 1-1,-1-1 1,1 1-1,-1 0 1,0-1 0,0 1-1,0 0 1,-3-6-1,4 10-13,0-1 0,-1 1 0,1-1 0,0 1 0,0-1 0,-1 1 0,1 0 0,0-1 0,0 1 0,-1-1 0,1 1 0,0 0 0,-1-1 0,1 1 0,0 0 0,-1 0 0,1-1 0,-1 1 0,1 0 0,-1 0-1,1 0 1,0-1 0,-1 1 0,1 0 0,-1 0 0,1 0 0,-2 0 0,2 0-3,-1 0-1,0 1 0,0-1 0,1 0 1,-1 1-1,0-1 0,0 1 0,1-1 1,-1 1-1,0-1 0,1 1 0,-1-1 1,1 1-1,-1 1 0,-2 2-31,0-1-1,1 1 1,0 1-1,-3 6 0,2-4 61,1 0-1,1 0 1,-1 0-1,1 0 0,1 0 1,-1 9-1,1-11-1,1-1 1,-1 0-1,1 0 0,0 0 1,0 0-1,0 0 1,0 0-1,1 0 1,-1-1-1,1 1 0,0 0 1,4 5-1,-5-8-9,1 1-1,0-1 1,-1 1 0,1-1-1,0 0 1,0 0 0,0 1-1,0-1 1,0-1-1,0 1 1,0 0 0,0 0-1,0-1 1,0 1 0,0-1-1,1 0 1,-1 0 0,0 0-1,0 0 1,4 0-1,5-2-6,0 1 0,0-2-1,10-3 1,-3 1-99,59-21 112,-39 12 0,3 1 10,32-12 7,-70 24 40,1 0 0,-1 0 1,1 0-1,-1 1 0,0 0 0,7 0 0,-10 0-62,1 0 0,-1 0 0,0 1 0,1-1 0,-1 0 0,0 0 0,1 1 0,-1-1 0,0 0 0,1 1 0,-1-1 0,0 0 0,0 1 0,1-1 0,-1 0 0,0 1 0,0-1 0,0 1 0,0-1 0,0 0 0,0 1 0,1-1 0,-1 1 0,0-1 0,0 1 0,0-1 0,0 0 0,0 1 0,-1-1 0,1 1 0,0-1 0,0 1 0,0-1 0,0 0 0,-1 1 0,-2 13 41,-7 4 54,8-16-98,1 0 1,-1 1-1,1-1 0,0 0 1,0 0-1,0 1 0,0-1 0,0 1 1,0-1-1,0 3 0,1-4 14,7-1-81,-1-1 0,0-1 0,0 1 0,0-1-1,0 0 1,0-1 0,0 0 0,0 1 0,9-8 0,9-3 47,-9 5-37,-1 0 0,17-13-1,-27 19 91,-3 1-28,-1 1 0,1-1-1,-1 1 1,0 0-1,1-1 1,0 1 0,-1 0-1,1 0 1,-1-1-1,1 1 1,-1 0-1,1 0 1,-1 0 0,1 0-1,0-1 1,-1 1-1,1 0 1,-1 0 0,1 0-1,0 1 1,-1-1-1,1 0 1,-1 0-1,1 0 1,-1 0 0,1 0-1,0 1 1,-1-1-1,1 0 1,0 1 0,0 0 9,0 1 0,0-1 1,0 0-1,0 0 0,0 1 0,-1-1 1,1 1-1,0-1 0,-1 1 1,1-1-1,-1 3 0,2 5 113,-1 1-1,1 17 1,-2-23-111,0 0 0,0 0 0,0 0 0,1 0 1,0 0-1,-1 0 0,1-1 0,1 1 0,-1 0 1,1-1-1,-1 1 0,1-1 0,0 1 0,4 5 0,2-3-29,1-3-22,-7-3 5,0-1 0,0 1 0,0-1 0,0 0 0,0 1 0,0-1 0,0 0-1,0 0 1,0 0 0,0 0 0,0-1 0,-1 1 0,3-2 0,22-23-203,-19 18 157,6-7 46,-1 0 1,-1-1-1,0 0 1,-1-1-1,-1 0 1,13-33-1,29-115-54,-46 146 95,14-46-30,11-47 191,-25 89-158,-1 0-1,1-45 1,-8 42 34,3 26-51,0-1 1,0 1-1,0 0 0,0-1 0,0 1 1,0 0-1,0 0 0,-1-1 0,1 1 0,0 0 1,0 0-1,0-1 0,0 1 0,-1 0 1,1 0-1,0-1 0,0 1 0,-1 0 1,1 0-1,0 0 0,0 0 0,-1-1 0,1 1 1,0 0-1,-1 0 0,0 0-5,1 0 0,-1 1-1,1-1 1,-1 0 0,1 0 0,-1 1-1,1-1 1,-1 0 0,1 1-1,-1-1 1,1 1 0,-1-1 0,1 1-1,-1-1 1,1 1 0,0-1 0,-1 1-1,1 0 1,-1 1 23,-1 0 1,1 1-1,0-1 0,1 0 0,-1 1 1,0-1-1,0 5 0,-1 4 138,-10 43 198,2 1 1,3 0-1,2 1 1,4 84-1,4-114-359,1 0 0,1 0 0,1 0 0,15 41 0,-18-60-198,0 0 0,1 0 0,-1-1 1,1 1-1,1-1 0,-1 0 0,6 7 0,-7-10-534,0-1 0,0 1 0,1 0 0,-1-1-1,7 4 1,-7-4-336,0-1 0,0 0 0,0 0 0,0 0 0,0-1 0,0 1-1,0-1 1,5 1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35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5 10304,'-10'-5'5019,"20"12"-2202,23 11-56,-8-10-2318,0 0 0,0-2 1,39 4-1,81 0-1122,-84-7 315,12-2-1366,20 2-6129,-73 1 5449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35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96 9376,'-27'-16'3488,"22"12"-2720,2-4-192,6 3 1216,7-1-1089,-2-3 417,6 1-640,-1 0-384,5-4-64,-4 4-320,-1-1 160,5 6-4255,0 3 2399,9 12-4672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38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16 281 3136,'-15'3'7792,"22"-3"-5526,-3 0-1674,1-1-1,0 1 0,0-1 1,-1 0-1,1-1 1,-1 1-1,1-1 0,5-3 1,35-21 1045,-30 16-1216,8-6-9,0 0 0,-1-2 0,-1-1 0,-1 0 0,0-1-1,-2-2 1,0 0 0,24-40 0,-41 60-299,0 0 1,0 0-1,1 0 1,-1 0-1,0 1 1,1-1-1,-1 0 1,1 1-1,0-1 0,2-1 1,1 16 425,30 118 703,-32-113-1074,1 0 0,-2 0 0,-1 0 0,0 0 0,-3 28 0,1-37-160,0-1 0,-1 1 0,0-1 0,-1 0 0,1 0 0,-2 0 0,1 0 0,-1 0 0,-9 14 0,12-21-2,0 0 0,0 0 1,1 0-1,-1 0 0,0 0 0,0-1 0,0 1 0,0 0 1,0 0-1,0-1 0,0 1 0,0 0 0,0-1 0,0 1 1,-1-1-1,1 0 0,0 1 0,0-1 0,0 0 0,-1 0 1,1 0-1,0 0 0,0 0 0,-1 0 0,1 0 0,0 0 1,0 0-1,-1 0 0,1-1 0,0 1 0,0 0 1,0-1-1,0 1 0,-1-1 0,1 0 0,0 1 0,0-1 1,-1-1-1,-6-3-30,1-1 0,0-1 0,0 1 0,-7-9 0,7 7-86,-102-110-962,106 115 1051,0-1 1,1 1-1,-1 0 0,1-1 1,-3-4-1,5 8 16,0-1-1,0 1 1,-1-1 0,1 1-1,0-1 1,0 1-1,0-1 1,0 1-1,0-1 1,0 0 0,0 1-1,0-1 1,0 1-1,0-1 1,0 1 0,0-1-1,0 1 1,0-1-1,0 1 1,1-1-1,-1 0 1,0 1 0,0 0-1,1-1 1,-1 1-1,0-1 1,1 1-1,-1-1 1,0 1 0,1-1-1,-1 1 1,1 0-1,-1-1 1,1 1 0,-1 0-1,1 0 1,-1-1-1,1 1 1,-1 0-1,1 0 1,-1 0 0,1-1-1,-1 1 1,1 0-1,-1 0 1,1 0 0,0 0-1,-1 0 1,1 0-1,0 0 1,8 0-10,0 0 0,1 1 0,-1 0-1,0 0 1,0 1 0,13 4 0,14 2-28,-18-5 85,102 15 195,-93-15-106,0-2 0,41-3-1,-63 2-108,1-2-1,-1 1 0,1-1 0,-1 0 0,1 0 0,-1 0 0,0-1 1,0 0-1,0 0 0,-1 0 0,1-1 0,-1 1 0,1-1 0,-1 0 0,-1 0 1,1-1-1,0 1 0,-1-1 0,0 0 0,0 0 0,0 0 0,-1 0 0,0 0 1,0-1-1,2-9 0,0 3 51,0-9-123,-9 37 17,2-11 23,2 0 1,-1-1 0,0 1-1,1 0 1,0 0 0,-1 7-1,2-2 24,0 1 71,0 1 1,1-1-1,0 1 1,4 19-1,-4-29-75,-1 0-1,1-1 1,-1 1-1,1 0 1,-1-1 0,1 1-1,0 0 1,0-1-1,0 1 1,0-1-1,0 1 1,0-1-1,1 0 1,-1 1-1,0-1 1,1 0 0,-1 0-1,1 0 1,-1 0-1,1 0 1,-1 0-1,1-1 1,0 1-1,-1 0 1,1-1-1,0 1 1,-1-1-1,1 0 1,0 1 0,0-1-1,0 0 1,-1 0-1,1 0 1,0-1-1,0 1 1,0 0-1,-1 0 1,4-2-1,28-9-193,0-1 0,58-31 0,-2 0 15,-61 30 336,-1-2-1,39-29 0,-61 41-144,13-12 17,-17 15 63,-12 1-325,-51 45 27,19-19 99,15-11 196,-30 23 0,50-32-93,-1 1 0,1-1 0,0 1 0,1 1 0,0 0 0,0 0 0,-7 12 0,14-20-14,-13 28-113,13-28 123,-1 0-1,1 0 0,0 0 0,0 0 1,-1 0-1,1 0 0,0 0 1,0 0-1,0 0 0,0 0 1,1 2-1,-1-3-1,0 0 1,0 1-1,0-1 1,1 0 0,-1 1-1,0-1 1,0 0-1,1 0 1,-1 1-1,0-1 1,0 0-1,1 0 1,-1 0-1,0 0 1,0 1-1,1-1 1,-1 0-1,0 0 1,1 0-1,-1 0 1,0 0 0,1 0-1,-1 0 1,0 0-1,1 0 1,-1 0-1,0 0 1,1 0-1,-1 0 1,0 0-1,1 0 1,-1 0-1,0 0 1,1 0-1,8-3-57,-1 1-1,0-1 1,0 0-1,-1-1 1,15-8-1,35-29-91,-42 29 167,-1 1 1,2 0-1,22-11 0,-37 22-13,-1-1-1,1 1 0,0 0 0,-1-1 0,1 1 0,-1 0 0,1 0 0,0-1 1,-1 1-1,1 0 0,0 0 0,-1 0 0,1 0 0,0 0 0,-1 0 0,1 0 0,0 0 1,-1 0-1,1 0 0,0 1 0,-1-1 0,1 0 0,0 0 0,-1 1 0,1-1 1,0 0-1,-1 1 0,1-1 0,-1 0 0,1 1 0,-1-1 0,1 1 0,-1-1 0,1 1 1,-1-1-1,0 1 0,1-1 0,-1 1 0,0 0 0,1-1 0,-1 1 0,0-1 1,0 1-1,1 0 0,-1-1 0,0 2 0,1 4 25,0-1-1,-1 1 1,1 0 0,-2 9-1,1-7-18,-1 30 38,-1-1 0,-2 1 1,-2-1-1,-1-1 0,-2 1 0,-17 42 0,22-69-10,0 0-1,-1-1 1,0 1-1,0-1 0,-13 14 1,16-20-16,0-1-1,-1 1 1,1-1 0,-1 0 0,0 0 0,0 0 0,0 0 0,0-1-1,-4 3 1,5-3-27,0-1 0,0 1 0,0-1 0,-1 0 0,1 0 0,0 1 0,0-1 1,0 0-1,0-1 0,0 1 0,0 0 0,0-1 0,0 1 0,0-1 0,0 0 0,-3-1 0,2 0-29,-1 0 0,1 0 0,1-1 0,-1 0 0,0 1 0,1-1 0,-1 0 0,1 0 0,0 0 0,0-1 0,0 1 0,0 0 0,1-1 0,-2-3 0,-3-9-281,-6-27 0,10 35 274,1 0 1,0 1-1,0-1 1,1 0 0,0 0-1,0 1 1,0-1 0,1 0-1,1 0 1,-1 1 0,1-1-1,1 1 1,-1-1 0,1 1-1,0 0 1,6-10-1,-2 7 14,1 0 0,0 0-1,1 0 1,0 1 0,0 0-1,1 1 1,0 0 0,1 1-1,13-8 1,7-1 78,52-20 0,-41 19-134,98-42 521,-139 59-442,4-3 61,1 1 1,-1 0 0,0 0 0,7-2 0,-11 4-46,0 0 0,-1 0 0,1 0-1,-1 0 1,1 0 0,0 0 0,-1 0 0,1 0 0,0 0 0,-1 0 0,1 0-1,0 0 1,-1 0 0,1 0 0,-1 0 0,1 1 0,0-1 0,-1 0-1,1 1 1,-1-1 0,1 0 0,-1 1 0,1-1 0,-1 0 0,1 1 0,-1-1-1,1 1 1,-1-1 0,0 1 0,1-1 0,-1 1 0,0-1 0,1 1-1,-1 0 1,0-1 0,0 1 0,1-1 0,-1 1 0,0 0 0,0-1-1,0 1 1,0 0 0,0-1 0,0 1 0,0 1 0,2 11 260,-2-12-240,0 1 0,0-1 0,1 0 0,-1 1 0,0-1 0,0 0 0,0 1 0,0-1 0,-1 0 0,1 1 0,0-1 0,0 0 0,-1 1 0,0 1 0,0 0 25,0 1 1,0-1-1,0 1 0,0-1 1,1 1-1,0 0 0,0 6 1,0-9-34,0 1-238,0-2 198,5-6-252,25-25-169,-26 26 441,0 0 0,0 0 1,0 1-1,1-1 0,0 1 0,0 0 0,0 0 0,0 1 1,0 0-1,1 0 0,10-5 0,-11 7 153,-1 0 0,1 0-1,0 0 1,-1 0 0,1 1 0,-1-1-1,1 1 1,0 0 0,8 2-1,2 0 198,-9-2-312,0 1-1,0 0 1,1 0-1,-1 1 1,0-1 0,0 1-1,7 4 1,45 24-1716,-56-27-315,0-1-1,0 1 1,-1-1 0,1 1-1,-1-1 1,2 6-1,-1-5-433,2 6-914,1 2-1606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38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37 8320,'-81'-20'3072,"67"15"-2400,1 2-160,8 3-736,0 0 32,15-3-768,7-2-1152,19 5 1152,19 5-3584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42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274 619 4384,'0'-4'358,"0"3"-300,0 1 0,0-1 1,0 1-1,0-1 0,-1 1 0,1 0 0,1-1 0,-1 1 0,0-1 0,0 1 0,0-1 0,0 1 0,0-1 1,0 1-1,0 0 0,0-1 0,1 1 0,-1-1 0,0 1 0,0 0 0,1-1 0,-1 1 0,0 0 0,1-1 1,-1 1-1,0 0 0,1 0 0,-1-1 0,0 1 0,1 0 0,-1 0 0,0-1 0,1 1 0,-1 0 0,1 0 1,-1 0-1,1 0 0,0 0 0,-1-1 103,0 1 0,1 0 0,-1-1 0,1 1 0,-1 0 1,0-1-1,1 1 0,-1 0 0,0-1 0,1 1 0,-1-1 0,0 1 1,1-1-1,-1 1 0,0 0 0,0-1 0,0 1 0,0-1 0,1 1 0,-1-1 1,0 0-1,0 1 0,0-1 0,0 1 0,0-1 0,0 1 0,0-1 1,0 1-1,0-1 0,-1 1 0,1-1 0,0 1 0,0-1 0,0 1 1,-1-1-1,1 1 0,-1-1 0,0-1 345,0-1 1,0 1 0,0 0-1,-1 0 1,1 0-1,-4-3 1,2 3-189,0 0 0,0 0 0,0 0 0,0 1 0,0-1 0,-1 1 0,1 0 1,-1 0-1,1 0 0,-1 0 0,1 1 0,-1-1 0,1 1 0,-8 0 0,0 1-71,0 0 0,1 0 1,-18 6-1,19-5-103,-1 1 1,1 1-1,0 0 1,0 0 0,0 1-1,0 0 1,1 0-1,0 1 1,0 0 0,0 1-1,1 0 1,0 0-1,0 0 1,1 1-1,0 0 1,0 0 0,-8 16-1,13-22-140,0 1 0,0 0-1,0 0 1,0 0 0,0 0 0,1 0-1,-1 1 1,1-1 0,0 0 0,-1 0-1,2 0 1,-1 0 0,0 0-1,1 1 1,-1-1 0,1 0 0,0 0-1,0 0 1,0 0 0,0 0-1,1-1 1,-1 1 0,1 0 0,2 3-1,0-3-16,-1 1-1,0-1 1,1 0-1,-1 0 0,1-1 1,0 1-1,0-1 0,0 1 1,0-1-1,0-1 0,1 1 1,-1 0-1,1-1 1,-1 0-1,1 0 0,5 0 1,5-1-41,1 0 1,-1-1-1,0 0 1,20-5-1,57-18 28,140-59 720,-230 83-545,3 11 224,5 10-149,-3-6-223,15 24 0,-19-34-6,0-1 0,1 0 0,-1 0 0,1-1 0,0 1 0,0-1 0,0 0 0,0 0 0,8 5 0,-9-8 48,-2 0-60,0 0 0,0 0 0,0 0 1,0 0-1,0 0 0,-1-1 0,1 1 0,0 0 1,0-1-1,0 1 0,-1 0 0,1-1 0,0 1 1,0-1-1,-1 1 0,1-1 0,0 0 0,-1 1 1,1-1-1,-1 0 0,1 1 0,-1-1 0,1 0 1,-1 0-1,1 0 0,-1 1 0,0-1 0,1 0 1,-1 0-1,0 0 0,0 0 0,0 1 0,0-1 1,0 0-1,0 0 0,0 0 0,0 0 0,0 0 1,0-1-1,-4-13 35,-1 0-1,-6-15 1,9 26 10,0 0 1,0 0-1,0 1 1,0-1-1,-1 0 1,1 1-1,-1-1 1,0 1-1,0 0 1,0 0-1,-8-5 1,0 1 68,8 5-81,0 0 0,0 0-1,-1 0 1,1 0 0,0 1 0,-1 0 0,1 0 0,0 0 0,-1 0 0,-5-1 0,81 6-150,26 1 977,-17 4-294,-76-8-459,0 0-1,0 0 0,0 1 1,0 0-1,0-1 0,8 6 1,-11-6-46,0 0-1,-1 0 1,1 0 0,-1 0 0,1 0-1,-1 0 1,1 1 0,-1-1 0,0 1-1,0-1 1,1 1 0,-1-1 0,0 1-1,-1-1 1,1 1 0,0 0 0,0 0-1,-1-1 1,1 1 0,-1 0 0,1 0-1,-1 2 1,-4 23-503,12-31 148,0 0-1,13-11 1,-6 6 216,-5 2 135,1 1 1,0 0-1,0 1 0,1 1 0,-1-1 1,1 2-1,0 0 0,0 0 0,0 1 1,23-1-1,-32 3 18,-1 0 0,1 0 0,-1 1 0,1-1 0,-1 1 0,1 0 1,-1 0-1,0 0 0,1 0 0,-1 0 0,0 0 0,0 0 0,1 1 0,-1-1 0,2 3 1,2 3 105,0-1 1,0 1 0,5 8 0,-6-7-197,1-1 0,9 10 0,-12-14 0,0-1 0,-1 1 0,1-1 0,0 0 0,0 0 0,1 0 0,-1 0 0,4 1 0,-5-3 5,1 1 0,-1-1 0,0 0 0,0 0 0,0 0 0,1 0 0,-1 0 0,0-1 0,0 1 0,0-1 0,1 1 0,-1-1 0,0 0 0,3-1 0,2-2-7,-1 0 0,1 0 0,-1-1 0,0 0 0,-1 0 0,1 0 0,-1-1 0,0 1 0,0-1 0,6-11 0,-2 5 82,16-17 0,-3 0 326,-20 33-262,-1 0 0,0 0 0,-1-1 0,1 1 0,-1 0 0,1 0 0,-2 6 0,1-2-117,-1-1 0,1 1 0,1 0 1,1 10-1,1 15 146,-3-33-156,0 0 0,0 1 0,0-1 0,0 1 0,0-1 0,0 0 0,0 1 0,0-1 0,0 1 0,0-1 0,0 0 0,1 1 0,-1-1 0,0 0 0,0 1 0,1-1 0,-1 0 0,0 1 0,0-1 0,1 0 0,-1 0 0,0 1 0,1-1 0,-1 0 0,0 0 0,1 1 0,-1-1 0,0 0 0,1 0 0,-1 0 0,0 0 0,1 0 0,-1 0 0,1 1 0,-1-1 0,0 0 0,1 0 0,-1 0 0,1 0 0,-1 0 0,0-1 0,1 1 0,-1 0 0,1 0 0,-1 0 0,1 0 0,1-1-71,0 0-1,0 1 1,1-1-1,-1 0 0,0 0 1,0 0-1,2-2 1,10-9-261,-1-1 0,0-1 0,11-15 0,-14 17 389,0 0 0,1 0 0,0 1 0,1 0 0,13-9 0,-23 19 10,-1 0 0,0 1 0,0-1 0,1 0 0,-1 1 0,0-1-1,1 1 1,-1-1 0,0 1 0,1 0 0,-1 0 0,1-1 0,-1 1 0,1 0 0,-1 0 0,0 0 0,1 1 0,1-1 0,0 2 49,1-1 0,-2 0 0,1 1 0,0 0 0,0 0 0,3 2 0,9 7-3,4-1-117,0-1 0,1-1 1,30 9-1,-40-15-24,0 0-1,0-1 1,1 0-1,-1-1 1,0 0 0,16-2-1,-21 1 5,-1-1 1,0 1-1,0-1 0,0 1 0,0-1 0,0 0 1,-1-1-1,1 1 0,0-1 0,4-3 1,6-5-64,-13 10 98,0 1 0,0-1 0,0 0 0,0 1 0,-1-1 0,1 0 0,0 0 0,0 0 0,-1 1 0,1-1 0,0 0 0,-1 0 0,1 0 0,-1 0 0,1 0 0,-1 0 0,0-1 0,1 1 0,-1 0 0,0 0 0,0 0 0,0 0 0,0 0 0,0 0 0,0-1 0,0 1 0,0 0 0,0 0 0,-1-2 0,1 2 17,-1 0 0,1 0 0,-1 1 0,0-1 0,1 0 0,-1 0 0,0 1 0,1-1 0,-1 1 0,0-1 0,0 0 0,1 1 0,-1-1 0,0 1 0,0 0 1,0-1-1,0 1 0,0 0 0,0 0 0,0-1 0,0 1 0,0 0 0,0 0 0,1 0 0,-1 0 0,0 0 0,0 0 0,0 0 0,0 1 0,0-1 0,0 0 0,0 0 0,0 1 0,-1 0 0,-7 3 27,1 0 0,0 0 0,0 1 0,1 0 0,-1 0 0,-6 7 0,10-8-3,0-1 1,0 1-1,1 0 1,-1 0 0,1 1-1,0-1 1,0 1-1,0 0 1,1 0 0,0 0-1,-3 8 1,5-13-41,0 1 1,0-1-1,0 1 0,0-1 1,0 1-1,0-1 1,0 1-1,0-1 1,0 1-1,0-1 0,0 1 1,0-1-1,0 1 1,1-1-1,-1 1 0,0-1 1,0 1-1,0-1 1,1 1-1,-1-1 1,0 0-1,1 1 0,-1-1 1,0 1-1,1-1 1,-1 0-1,1 1 0,0-1 1,1 1-37,0 0-1,0 0 1,0 0 0,0-1-1,0 1 1,0-1 0,3 1-1,4 0-111,0-1 0,14-1 0,-6-2 129,0-1-1,-1 0 1,27-11-1,-29 10 145,-4 1-168,-9 4 115,-1-1 1,1 1 0,0 0 0,0-1-1,0 1 1,0 0 0,-1 0 0,1-1-1,0 1 1,0 0 0,0 0-1,0 0 1,1 0 0,-1 1-22,-1-1 0,1 1 0,-1-1 1,0 1-1,1 0 0,-1-1 0,0 1 0,1-1 0,-1 1 0,0 0 1,0-1-1,1 1 0,-1 0 0,0 0 0,0-1 0,0 1 1,0 0-1,0-1 0,0 1 0,0 0 0,-1 1 0,-2 52-357,3-52 16,5-7-918,0 3 1060,-2 0 78,0 1 1,0-1 0,-1 1-1,1-1 1,0 0-1,-1 0 1,4-4-1,2 0 124,-1-1 0,1 1-1,9-5 1,-16 10-24,-1 1 1,1-1-1,0 1 0,-1-1 0,1 1 1,-1 0-1,1-1 0,0 1 0,-1 0 1,1 0-1,0 0 0,-1-1 0,1 1 0,0 0 1,-1 0-1,1 0 0,0 0 0,-1 0 1,1 0-1,0 0 0,0 0 0,-1 1 1,1-1-1,0 0 0,-1 0 0,1 1 1,-1-1-1,1 0 0,0 0 0,-1 1 1,1-1-1,-1 1 0,1-1 0,0 1 1,1 2 58,0 0 0,-1 0 0,1-1 0,-1 1 0,0 0 0,1 5 0,5 9-26,-5-15-91,-1 0-1,0-1 1,0 1-1,1 0 1,-1 0 0,1-1-1,0 1 1,-1-1-1,1 1 1,0-1 0,0 1-1,0-1 1,0 0-1,0 0 1,0 0 0,0 0-1,0-1 1,0 1-1,1-1 1,-1 1 0,0-1-1,0 0 1,1 1-1,-1-1 1,0 0 0,3-1-1,6-1-54,-1-1 0,1 0-1,-1 0 1,0-1 0,0 0 0,13-9-1,0 2-13,-7 3-26,-1-1 0,-1 0 0,1-1 0,-2-1 0,1 0 0,15-17 0,-13 10 40,-1-1 1,0 0-1,21-41 1,-6-2 102,-2-2 0,22-82 0,-23 66-17,-19 58 203,-1 1 1,-1-1-1,-1-1 1,-1 1 0,1-29-1,-5 51-198,0 0 0,1 0 0,-1 0 0,0 0 0,0 0 0,0 0 0,0 0 0,0 0 0,0 0 0,0 0 0,0-1 0,0 1 0,0 0 0,0 0-1,0 0 1,0 0 0,-1 0 0,1 0 0,0 0 0,0 0 0,0 0 0,0 0 0,0-1 0,0 1 0,0 0 0,0 0 0,0 0 0,0 0 0,0 0 0,0 0 0,0 0 0,0 0 0,0 0 0,0 0 0,-1 0 0,1 0 0,0 0 0,0 0-1,0 0 1,0 0 0,0 0 0,0 0 0,0 0 0,0 0 0,0 0 0,0 0 0,-1 0 0,1 0 0,0 0 0,0 0 0,0 0 0,0 0 0,0 0 0,0 0 0,0 0 0,0 0 0,0 0 0,0 0 0,-1 0 0,1 0 0,0 0-1,0 0 1,0 0 0,0 0 0,0 0 0,0 1 0,-8 7 163,-7 13 132,6-4-186,1 1 0,0-1 0,2 1-1,0 0 1,-5 28 0,-10 96-42,19-119-32,-6 96 68,8-105-97,1 0 0,0-1 0,1 1 1,1-1-1,0 0 0,8 21 0,-10-30-46,0-1 0,1 0 0,-1-1-1,1 1 1,0 0 0,0 0 0,0-1-1,0 1 1,0-1 0,1 0 0,-1 1-1,1-1 1,-1 0 0,1 0 0,0-1-1,4 3 1,-4-3-25,0 0 0,0-1 0,-1 1-1,1-1 1,0 1 0,0-1 0,0 0 0,0 0 0,-1 0-1,1-1 1,0 1 0,0-1 0,0 1 0,-1-1 0,1 0-1,0 0 1,-1 0 0,1-1 0,2 0 0,7-7-104,0 0 0,0 0 0,-1-1 0,13-14 0,-10 9 179,-9 10 60,0 1 805,-1 14-92,-2 27-185,-3-29-484,1 0 0,1 1-1,2 12 1,-1-9-177,-2-10 34,0-1 0,0 1 0,0 0 0,0-1 0,1 1 0,-1 0 0,1-1-1,-1 1 1,1 0 0,0-1 0,-1 1 0,1-1 0,2 3 0,-1-2-48,0 1-61,1-1 0,-1 1 0,1-1 0,0 0 0,0 0 0,0 0 0,5 3 0,-7-5 83,0 0 0,0-1-1,0 1 1,0 0 0,0 0 0,0-1 0,0 1-1,0 0 1,0-1 0,0 1 0,-1-1-1,1 1 1,0-1 0,0 0 0,0 1-1,0-1 1,0-1 0,1 0-43,4-2-86,-4 3 139,-1 0-1,1 0 1,0-1-1,-1 1 0,1-1 1,-1 1-1,1-1 0,1-3 1,5-2 62,-3 3 269,-7 3 932,-4 12-769,6-10-402,-17 45 130,16-44-150,6 4-699,-3-5 619,-1 0 0,1-1 0,-1 1 1,1-1-1,-1 1 0,1-1 0,0 0 0,-1 0 0,1 1 0,-1-1 0,1 0 0,0 0 0,-1-1 1,1 1-1,0 0 0,-1 0 0,1-1 0,-1 1 0,1-1 0,-1 0 0,1 1 0,-1-1 0,1 0 1,-1 0-1,2-1 0,0 0 31,1 0 0,0-1 0,0 0 0,-1 0 0,0 0 0,1 0 1,-1 0-1,3-5 0,-5 6 34,0 0-1,0 0 1,0 1 0,0-1 0,-1 0-1,1 0 1,-1 0 0,1 0 0,-1 0-1,0 0 1,0 0 0,0 0-1,0 0 1,0 0 0,0 0 0,0 0-1,-1 0 1,1 0 0,-2-3 0,1 3 45,-1-1 1,1 0-1,-1 1 0,1-1 1,-1 1-1,0 0 1,0 0-1,0-1 1,0 1-1,0 1 1,-1-1-1,-3-2 0,6 4-85,-1 0-1,1-1 0,-1 1 0,1 0 0,-1 0 1,1-1-1,-1 1 0,1 0 0,-1 0 0,1-1 1,0 1-1,-1-1 0,1 1 0,-1 0 0,1-1 1,0 1-1,-1-1 0,1 1 0,0-1 0,0 1 1,-1-1-1,1 1 0,0-1 0,0 1 0,0-1 0,-1 0 1,15-6-858,-7 5 821,2 0 75,0 0 0,0 1 0,0 0 1,0 1-1,0 0 0,13 1 0,6 0 327,-8 1-83,-1 0 1,1 1-1,-1 1 1,1 1-1,27 11 1,-42-14-179,0 0 0,-1 0 1,0 0-1,1 1 0,-1-1 0,0 1 1,0 0-1,-1 1 0,1-1 0,3 5 1,-5-6-47,-1-1 1,0 1 0,0 0 0,0 0-1,0 0 1,0-1 0,0 1 0,0 0 0,0 0-1,-1 0 1,1 0 0,-1 0 0,0 1-1,0-1 1,1 0 0,-1 0 0,-1 0 0,1 0-1,0 0 1,0 0 0,-1 0 0,1 0-1,-1 0 1,0 0 0,0 2 0,0-3-42,1 0 1,-1-1 0,1 1-1,0 0 1,-1-1 0,1 1-1,0 0 1,0 0 0,0 0-1,-1-1 1,1 1 0,0 0-1,0 0 1,0-1 0,0 1-1,1 1 1,-1-2-27,0 1 0,0-1 0,0 0 1,1 0-1,-1 0 0,0 1 0,0-1 0,1 0 0,-1 0 0,0 0 1,0 0-1,1 1 0,-1-1 0,0 0 0,0 0 0,1 0 1,-1 0-1,0 0 0,1 0 0,-1 0 0,0 0 0,1 0 1,-1 0-1,0 0 0,0 0 0,1 0 0,0 0 0,26-10-1366,-23 9 1560,13-8-374,27-17 0,-28 17 286,28-15-1,-36 20 61,-5 3-14,0 0 0,0 0 0,-1 0 0,1 0 0,0 0 0,0 0-1,0 1 1,0-1 0,3 1 0,-5 0-83,-1 0-1,1 1 1,-1-1-1,1 0 1,-1 0-1,1 0 1,-1 1-1,0-1 1,1 0-1,-1 1 1,1-1-1,-1 0 1,0 1-1,1-1 1,-1 1-1,0-1 1,1 0-1,-1 1 1,0-1-1,0 1 1,1 0-1,5 7-482,9-1 68,-13-7 164,6 0 70,-6-1 188,-1 1-1,0 0 1,1-1-1,-1 1 1,0 0-1,1 0 1,-1-1-1,0 1 1,1 0 0,-1 1-1,0-1 1,1 0-1,-1 0 1,0 1-1,1-1 1,-1 0-1,0 1 1,0-1-1,1 1 1,-1 0-1,0-1 1,0 1-1,0 0 1,0 0-1,0 0 1,0 0-1,0 0 1,0 0-1,0 0 1,0 0-1,-1 0 1,1 0-1,0 0 1,-1 0-1,1 1 1,-1-1-1,1 2 1,16 40 638,-14-33-721,1 1 0,0-1 0,1 0 0,0 0 0,10 15 0,-13-23 151,0 2-672,1-2 0,-1 1 1,1 0-1,-1 0 1,1-1-1,5 4 1,-7-5 201,0 0 0,1-1 1,-1 1-1,0-1 0,1 0 1,-1 1-1,1-1 0,-1 0 1,0 0-1,1 0 0,-1 0 1,1 0-1,-1 0 0,1 0 0,-1-1 1,0 1-1,1 0 0,-1-1 1,0 1-1,1-1 0,-1 0 1,1 0-1,11-6-4959,7-2 1712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22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37 7712,'-26'-8'3968,"31"8"-2976,0 0-640,3 0 288,10 3-384,19-6 192,8 3-224,26-8 64,6 4-160,17-9 160,-9 10-192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43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60 11712,'-13'-13'4352,"21"13"-3393,11 0-255,7 0-1024,24 0 32,18-3 320,17-1 0,1-1-32,4-3-32,-5-4-2495,10-3 1343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43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70 8800,'-19'-10'2842,"19"10"-2756,-1-1-1,1 1 0,0 0 1,-1-1-1,1 1 0,0 0 1,-1-1-1,1 1 0,0 0 0,0-1 1,0 1-1,-1-1 0,1 1 1,0 0-1,0-1 0,0 1 1,0-1-1,0 1 0,0-1 1,0 1-1,0 0 0,0-1 1,0 1-1,0-1 0,0 1 0,0-1 1,0 1-1,0-1 0,0 1 1,0 0-1,1-1 0,-1 1 1,0-1-1,0 1 0,1 0 1,-1-1-1,0 1 0,0 0 1,1-1-1,-1 1 0,0 0 1,1 0-1,-1-1 0,15-11 2799,-15 12-2877,7-5 438,0 2-1,-1-1 1,2 1-1,-1 0 0,0 1 1,0-1-1,1 1 0,14-1 1,-5 1 126,0 1-1,0 1 1,19 3 0,-28-2-390,0 0-1,0 1 1,0 0 0,-1 0 0,1 0-1,-1 1 1,0 1 0,0-1 0,0 1-1,12 9 1,-15-11-118,-1 1-1,0 0 1,0 0-1,-1 0 1,1 0-1,-1 0 1,1 1-1,-1-1 0,0 1 1,0-1-1,-1 1 1,1 0-1,-1 0 1,0 0-1,0 0 1,0 0-1,0 0 1,-1 0-1,1 0 1,-1 0-1,0 0 1,0 0-1,-2 5 1,-3 13-131,-1 0 1,-1-1-1,0 0 1,-2 0-1,-14 24 1,17-34 61,5-6 59,0-1 0,0 0-1,0 1 1,0-1 0,1 1 0,0-1-1,0 1 1,0-1 0,0 1-1,1-1 1,1 7 0,1 17 237,-3-25-334,0 0 1,1 1-1,-1-1 0,1 0 1,0 0-1,0 0 0,0 0 1,0 1-1,1-1 0,2 4 1,-4-5-1028,1 0-1,-1-1 1,0 1 0,0 0-1,0 0 1,-1 0 0,1-1-1,0 1 1,-1 0 0,1 0-1,-1 0 1,1-1 0,-1 1 0,0 0-1,0-1 1,-1 2 0,-1 4 41,-4 13-3978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3:44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 12288,'-13'3'4575,"18"2"-3583,-2-5-256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35:14.49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 24575,'15'0'0,"285"0"0,-296 0 0,28 2 0,-31-2 0,-1 0 0,1 0 0,-1 0 0,1 0 0,-1 0 0,1 0 0,-1 0 0,0 0 0,1 0 0,-1 0 0,1 1 0,-1-1 0,0 0 0,1 0 0,-1 0 0,1 1 0,-1-1 0,0 0 0,1 1 0,-1-1 0,0 0 0,0 1 0,1-1 0,-1 0 0,0 1 0,0-1 0,1 0 0,-1 1 0,0-1 0,0 1 0,0-1 0,0 1 0,1-1 0,-1 0 0,0 1 0,0-1 0,0 1 0,0-1 0,0 1 0,0-1 0,0 0 0,0 1 0,-1-1 0,1 1 0,0-1 0,0 1 0,0-1 0,0 0 0,-1 1 0,1-1 0,0 1 0,0-1 0,0 0 0,-1 1 0,1-1 0,0 0 0,-1 1 0,1-1 0,0 0 0,-1 1 0,-8 7 0,0 0 0,0 0 0,-1-1 0,0 0 0,0-1 0,-1 0 0,-19 7 0,19-8 0,-1 1 0,1-1 0,0 2 0,1 0 0,-1 0 0,1 1 0,-13 12 0,5 1 0,0 0 0,-20 35 0,6-21 0,33-34 0,-1-1 0,0 0 0,0 1 0,0-1 0,0 0 0,0 1 0,0-1 0,0 0 0,0 1 0,1-1 0,-1 0 0,0 0 0,0 1 0,0-1 0,1 0 0,-1 0 0,0 1 0,0-1 0,1 0 0,-1 0 0,0 0 0,0 1 0,1-1 0,-1 0 0,0 0 0,1 0 0,-1 0 0,0 0 0,1 0 0,-1 1 0,0-1 0,1 0 0,-1 0 0,0 0 0,1 0 0,-1 0 0,1-1 0,21 6 0,-14-4 0,-1 2 0,0-1 0,-1 1 0,1 0 0,-1 1 0,0-1 0,0 1 0,0 0 0,-1 1 0,1 0 0,-1 0 0,0 0 0,6 8 0,-4-3 0,1 0 0,-2 1 0,1 0 0,-2 0 0,1 0 0,4 17 0,-5-4 0,0-1 0,-2 1 0,-1 0 0,-2 1 0,0-1 0,-3 25 0,0 20 0,3-65 0,0 1 0,0 0 0,-1 0 0,1 0 0,-1-1 0,0 1 0,-1 0 0,-3 8 0,4-11 0,0 0 0,-1 0 0,1 0 0,-1 0 0,0 0 0,1-1 0,-1 1 0,0-1 0,0 1 0,0-1 0,0 1 0,0-1 0,-1 0 0,1 0 0,0 0 0,0 0 0,-1-1 0,1 1 0,-5 0 0,2 0 0,0 0 0,0 0 0,0-1 0,0 0 0,0 0 0,-1 0 0,1-1 0,0 1 0,0-1 0,0 0 0,-6-3 0,8 3 0,0 0 0,1-1 0,0 0 0,-1 1 0,1-1 0,0 0 0,0 0 0,0 0 0,0 0 0,0 0 0,1-1 0,-1 1 0,0 0 0,1-1 0,0 0 0,0 1 0,0-1 0,0 0 0,0 1 0,0-1 0,1 0 0,-1-3 0,-3-31 0,2-1 0,1 0 0,5-37 0,0-14 0,-4 81 0,-1-3 0,2 0 0,-1 0 0,1 0 0,5-20 0,-5 28 0,0 0 0,1 0 0,-1 0 0,1 0 0,-1 0 0,1 0 0,0 1 0,0-1 0,0 1 0,0-1 0,1 1 0,-1 0 0,0 0 0,1 0 0,0 0 0,0 0 0,-1 0 0,1 1 0,0 0 0,0-1 0,4 0 0,10-1-20,-1 0 0,1 1 0,0 0 0,0 1 0,0 2 0,18 1 0,4 0-1205,-15-2-5601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35:22.97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86 1 24575,'369'0'0,"-364"0"0,1 0 0,-1 0 0,1 1 0,-1 0 0,1 0 0,10 4 0,-15-4 0,-1-1 0,1 0 0,0 0 0,-1 1 0,1-1 0,-1 0 0,1 1 0,-1-1 0,1 1 0,-1-1 0,1 1 0,-1-1 0,1 1 0,-1-1 0,1 1 0,-1 0 0,0-1 0,1 1 0,-1-1 0,0 1 0,0 0 0,0-1 0,1 1 0,-1 1 0,0-1 0,-1 1 0,1-1 0,-1 1 0,1-1 0,-1 0 0,0 1 0,0-1 0,1 0 0,-1 1 0,0-1 0,0 0 0,0 0 0,0 0 0,0 0 0,-1 0 0,-1 1 0,-16 12 0,0-1 0,-23 11 0,27-16 0,0 0 0,1 1 0,0 0 0,1 1 0,-21 20 0,-4 5 0,29-28 0,1 0 0,0 1 0,-9 9 0,15-13 0,-1-1 0,1 1 0,0 0 0,0 0 0,0-1 0,1 1 0,-1 1 0,1-1 0,0 0 0,0 0 0,0 0 0,0 5 0,2 197 0,1-86 0,0-73 0,-1-30 0,0 0 0,-1 0 0,-1 0 0,0 0 0,-6 25 0,5-39 0,1 0 0,-1-1 0,1 1 0,-1 0 0,0-1 0,0 1 0,0-1 0,0 1 0,-1-1 0,1 0 0,0 0 0,-1 0 0,0 0 0,1 0 0,-1-1 0,0 1 0,0-1 0,0 0 0,0 0 0,0 0 0,0 0 0,0 0 0,-7 0 0,0 0 0,0 0 0,0-1 0,0 0 0,0-1 0,0 0 0,-15-3 0,22 3 0,0 0 0,0 0 0,0 0 0,0-1 0,0 0 0,0 1 0,0-1 0,1 0 0,-1 0 0,0-1 0,1 1 0,0 0 0,0-1 0,-1 0 0,1 1 0,1-1 0,-1 0 0,0 0 0,1 0 0,0 0 0,-1 0 0,1-1 0,0 1 0,1 0 0,-2-7 0,0-8 0,0 0 0,2 0 0,1-30 0,0 28 0,0 8 0,0 0 0,0 1 0,1-1 0,1 1 0,0-1 0,1 1 0,0 0 0,7-14 0,-7 18 0,0 0 0,0 1 0,1-1 0,0 1 0,0 0 0,0 1 0,1-1 0,0 1 0,0 0 0,0 1 0,0-1 0,1 1 0,12-5 0,20-9 0,-25 10 0,0 2 0,0 0 0,1 0 0,0 1 0,24-4 0,-29 7 0,0-1 0,0 0 0,0 0 0,-1-1 0,1 0 0,-1 0 0,16-12 0,-15 10 0,-1 0 0,1 1 0,-1 0 0,1 1 0,1 0 0,-1 0 0,11-1 0,70-15-1365,-67 16-5461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4:5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539 156 3232,'5'-4'5728,"-4"-9"-3170,0 11-2349,-1 0 1,0 0-1,0 0 1,0 0 0,0 0-1,0 0 1,0 0 0,-1 0-1,1 0 1,-1-2 0,-18-36 1022,17 35-1213,0 1 0,-1-1 1,1 1-1,-1-1 0,0 1 1,0 0-1,0 0 1,0 0-1,-1 1 0,0-1 1,1 1-1,-7-4 1,7 4-10,-1 1 1,1 0-1,-1 0 1,1 0-1,-1 1 1,0-1 0,0 1-1,1 0 1,-1 0-1,0 1 1,0-1 0,0 1-1,0-1 1,0 1-1,0 0 1,-6 1 0,-5 4 21,0 0 1,0 1-1,1 1 1,-26 15-1,36-19-18,-14 7 69,1 1 1,1 0 0,0 1 0,0 1 0,-18 21 0,28-28-45,1 0 0,0 0 1,1 1-1,0 0 0,0 0 0,0 0 0,1 0 0,0 0 0,0 1 0,1-1 0,0 1 0,0 0 0,1-1 0,0 1 0,0 0 0,1 14 0,1-12 11,0 1 0,1-1 0,0 0 0,1 0-1,0 0 1,0 0 0,10 16 0,-10-19 35,2 0 1,-1-1 0,1 0 0,0 0 0,0 0 0,0-1 0,1 1 0,0-1 0,0-1 0,1 1 0,7 3 0,-9-5 72,1 0 1,0 0-1,1-1 1,-1 1 0,10 1-1,-15-4-138,0 0-1,0 1 1,0-1 0,0 0-1,0 0 1,0 0 0,0 0-1,0 0 1,0 0 0,0 0-1,0-1 1,0 1 0,0 0-1,0 0 1,0-1 0,0 1-1,0 0 1,-1-1 0,1 1-1,0-1 1,0 0 0,0 1-1,0-1 1,-1 0 0,1 1-1,0-1 1,-1 0 0,1 0-1,0 1 1,-1-1 0,1 0-1,-1 0 1,0 0 0,1 0-1,-1 0 1,0 0 0,1 0-1,-1 0 1,0 0 0,0 0-1,0 0 1,0 0 0,0 0-1,0 0 1,0-1 0,0 0-40,0 1-1,0-1 1,0 1 0,0-1 0,0 1-1,0-1 1,0 0 0,-1 1 0,1-1 0,-1 1-1,1 0 1,-1-1 0,1 1 0,-1-1 0,0 1-1,0 0 1,0-1 0,0 1 0,0 0-1,0 0 1,0 0 0,0 0 0,0 0 0,-1 0-1,1 0 1,0 0 0,-1 0 0,1 1 0,0-1-1,-1 0 1,-1 0 0,0 1-34,-1-1-1,1 1 1,0 0-1,-1 0 1,1 0 0,0 1-1,0-1 1,-1 1 0,1 0-1,0 0 1,0 0 0,0 0-1,-5 2 1,-5 5 37,0 0 0,1 0 0,0 1 0,0 1 0,1 0 0,-13 14 0,2 1 220,-31 48 1,42-56-177,1 0 1,1 0-1,1 1 0,0 0 1,1 0-1,-6 25 1,13-38-10,-1 0 1,1-1 0,0 1 0,0 0-1,1-1 1,-1 1 0,1 0-1,0-1 1,1 1 0,-1-1-1,1 1 1,0-1 0,0 0 0,0 0-1,0 0 1,1 0 0,-1 0-1,1 0 1,0-1 0,1 1-1,4 3 1,0 1 56,2 0-1,-1-1 1,1 0-1,0-1 1,0 0 0,1 0-1,13 4 1,-13-6 4,0-1 1,1 0-1,0-1 0,0 0 1,0-1-1,0 0 1,0-1-1,-1 0 0,1-1 1,0 0-1,0-1 1,0 0-1,-1-1 0,1-1 1,-1 1-1,0-2 1,15-7-1,-1-2 169,30-22-1,-47 29-231,1 0 1,-1-1-1,0 0 0,0 0 0,-1-1 0,9-13 0,37-58-27,-52 79-7,0 0-1,-1-1 0,1 1 1,0 0-1,0 0 0,0 0 1,0 0-1,0 0 0,0 0 1,1 0-1,-1 0 0,0 0 1,0 0-1,1 1 0,-1-1 1,1 0-1,-1 1 0,0-1 1,1 1-1,-1 0 0,1-1 1,-1 1-1,1 0 0,-1 0 1,1 0-1,-1 0 0,1 0 1,-1 0-1,1 1 0,-1-1 1,1 0-1,-1 1 0,1-1 1,-1 1-1,0-1 0,1 1 1,-1 0-1,0 0 0,1-1 1,-1 1-1,1 1 0,5 6 12,-1-1 0,0 1 0,0 0 0,-1 1 0,0-1-1,5 12 1,3 5-108,-1-2 82,18 22 0,-24-38 76,0 0-1,0 0 0,1 0 0,0-1 0,0 0 0,10 7 0,-13-10 4,0-1 1,0 0-1,1 0 0,-1 0 0,0 0 0,1 0 0,0-1 0,-1 0 0,1 0 0,0 0 0,-1-1 0,1 1 1,5-1-1,21 0 1,-17 1-39,0-1-1,0 0 1,1-1-1,14-3 1,-10 3 109,-16 1-122,0 0-1,0 0 1,-1 0 0,1-1 0,0 1-1,0 0 1,2-2 0,10-4-39,22-6 157,-33 10-77,1 1 0,-1-1-1,1 0 1,-1-1 0,0 1 0,5-4 0,-7 5-256,4-5 526,-18 6-9453,6 7 6779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4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16 5056,'-1'-1'303,"0"-1"-1,1 1 1,-1-1 0,0 1-1,-1 0 1,1-1 0,0 1-1,0 0 1,-3-2 0,3 3-215,1 0 0,-1 0 1,1 0-1,-1 0 0,0 0 1,1 0-1,-1 0 0,0 0 0,1 0 1,-1 0-1,0 1 0,1-1 1,-1 0-1,1 0 0,-1 1 0,0-1 1,1 1-1,-1-1 0,1 0 1,-1 1-1,1-1 0,-1 1 0,1-1 1,0 1-1,-1 0 0,-13 12 271,-19 13-1,6-5 40,-150 112 2340,82-63-1375,74-53-1141,1 0 1,1 2-1,1 0 0,1 1 0,1 0 0,0 2 1,2 0-1,-18 34 0,-49 126 459,70-154-221,4-14-726,5-5 36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0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325 702 3968,'4'0'6154,"-32"13"-3503,1-1-2099,0 1 0,1 1 0,-37 27 0,47-30-325,0 1 0,1 1 0,0 0 0,1 1 0,-19 25 0,27-30-163,0-1-1,1 1 0,0 0 1,0 1-1,1-1 1,1 1-1,-1 0 0,1 0 1,1 0-1,0 0 1,1 0-1,-1 17 0,2-21 29,1 0 0,-1 0 0,1 0 0,1-1 0,-1 1 0,4 8-1,-4-12-33,0-1-1,-1 1 1,1-1 0,0 1-1,0-1 1,0 0-1,0 1 1,0-1-1,0 0 1,1 0-1,-1 0 1,0 0-1,2 1 1,-2-2-15,0 1 0,0-1 0,0 0 1,0 1-1,0-1 0,0 0 0,0 0 0,0 0 1,0 0-1,0 0 0,0 0 0,0 0 1,0-1-1,0 1 0,0 0 0,0 0 1,0-1-1,0 1 0,0-1 0,0 1 1,0-1-1,1 0 0,9-8 56,-1 0-1,-1 0 0,0-1 1,0 0-1,-1 0 1,9-15-1,5-5 120,75-87 11,-90 108-202,-1 0 0,5-11 0,-9 16-151,0 0 0,0 0 0,0 0 0,-1-1-1,0 1 1,0 0 0,1-8 0,-3 11-501,-1 3 388,-1 3 107,-15 12 52,8-8 39,4-4 54,0 1 1,1 1 0,0-1-1,1 1 1,0 0-1,0 0 1,0 0 0,0 0-1,1 1 1,1-1 0,-1 1-1,1 0 1,-1 10-1,3-18-14,-2 14 87,1 0-1,1 0 1,2 26-1,-2-37-39,0 0 0,1 0 0,-1 0-1,1 0 1,0 0 0,0 0 0,0 0 0,0-1 0,1 1-1,-1 0 1,1-1 0,-1 1 0,1-1 0,0 0 0,0 0-1,0 1 1,0-1 0,1 0 0,-1-1 0,0 1 0,1 0-1,-1-1 1,1 1 0,5 1 0,-6-2 15,1-1 1,-1 0-1,1 1 1,0-1-1,-1 0 1,1 0-1,-1-1 0,1 1 1,-1 0-1,1-1 1,-1 1-1,0-1 0,4-2 1,31-16 425,-30 14-410,180-126 485,-96 64-547,-34 25-673,-56 43 639,0-1 1,-1 1-1,1-1 0,0 0 0,-1 1 0,1 0 0,0-1 0,-1 1 0,1-1 1,-1 1-1,1 0 0,-1-1 0,1 1 0,-1 0 0,0 0 0,1-1 0,-1 1 0,0 0 1,1 0-1,-1 0 0,0 0 0,7 24 100,-7-10-103,-2 0-1,-3 16 0,2-20 118,2 1 0,-1-1-1,1 0 1,1 22 0,0-24-97,1 0 480,-1-9-465,0 0 0,0 0 1,1 0-1,-1 0 0,0 0 0,0-1 0,0 1 0,1 0 0,-1 0 0,0 0 1,0 0-1,0 0 0,1 0 0,-1 0 0,0 0 0,0 0 0,0-1 0,0 1 1,1 0-1,-1 0 0,0 0 0,0 0 0,0-1 0,0 1 0,0 0 0,0 0 0,1 0 1,-1-1-1,0 1 0,0 0 0,0 0 0,0 0 0,0-1 0,0 1 0,0 0 1,0-1-1,18-25 251,37-42 1,-44 56-310,0 1 1,1 0-1,1 1 0,15-10 1,-27 19 4,1 0 0,-1 0 1,1 0-1,-1 1 0,1-1 1,-1 0-1,1 1 1,-1 0-1,1-1 0,-1 1 1,1 0-1,0 0 0,1-1 1,-2 2 23,-1-1 1,1 0 0,0 0-1,0 0 1,-1 1 0,1-1-1,0 0 1,-1 1-1,1-1 1,-1 1 0,1-1-1,0 1 1,-1-1 0,1 1-1,-1-1 1,1 1-1,-1 0 1,1-1 0,-1 1-1,0-1 1,1 1 0,-1 0-1,0 0 1,0-1-1,1 1 1,-1 0 0,0 1-1,3 10 11,-2 0 0,0 1-1,0-1 1,-2 21-1,0 7 304,-5-35-71,4-4-160,6-5 161,18-17 117,-4 4-230,-9 9-92,9-9 2,0 2 0,1 0 0,29-16 0,-17 11-155,8-4 48,-36 22 61,0 0-1,1 1 1,-1-1-1,1 1 1,-1 0-1,1 0 0,0 1 1,6-2-1,-8 2-5,-1 1 0,0-1 0,0 0 0,1 0 0,-1 1 0,0-1 0,0 1 0,1-1 0,-1 1 0,0-1 0,0 1 0,0 0 0,0-1 0,0 1-1,0 0 1,0 0 0,0 0 0,0 0 0,0 0 0,0 0 0,-1 0 0,1 0 0,0 0 0,-1 0 0,1 1 0,-1-1 0,1 0 0,-1 0 0,1 0 0,-1 1 0,0 1 0,2 7 30,-1 0 1,-1-1 0,0 16-1,0-11-15,0 0-6,1 0 1,0 0-1,1-1 0,7 25 1,-7-32 50,0 1 0,1-1 0,-1 0 0,1 0 0,0 0 0,1-1-1,0 1 1,-1-1 0,2 1 0,-1-1 0,10 8 0,-12-12-11,0 0-1,-1 1 1,1-2-1,0 1 1,0 0-1,0 0 1,0-1 0,0 1-1,0-1 1,0 1-1,0-1 1,0 0-1,0 0 1,1 0-1,-1 0 1,0 0-1,0 0 1,0-1-1,0 1 1,0-1-1,0 1 1,0-1 0,3-2-1,2-1 38,0 1 1,0-2-1,-1 1 1,0-1-1,6-6 1,7-7 45,-1-1 1,23-33 0,26-47 15,-60 87-159,2-3-12,-1 1 0,7-18 0,-13 19-334,-2 12 0,-1 7 112,-30 153 94,9-8 110,12-71 20,-3 21 19,-18 105 438,26-188-434,5-16 68,-1 0-1,0 0 0,0 0 1,1 1-1,-1-1 1,1 0-1,0 0 0,0 1 1,0-1-1,0 0 1,0 1-1,1 3 0,-1-13 140,1 0 1,-1 1-1,1-1 0,0 0 0,4-9 0,1-18-185,0-8-9,27-157 47,-21 138 11,27-75 0,-28 108-69,1 1 1,2 1 0,0-1-1,2 2 1,31-39-1,-42 58-5,0 0 1,1 1-1,-1 0 0,1 0 0,1 1 1,11-8-1,-14 10-24,-1 0 1,1 0 0,1 1 0,-1-1-1,0 1 1,0-1 0,0 1-1,1 1 1,-1-1 0,1 1 0,-1-1-1,8 2 1,-10-1 38,0 1 1,0 0-1,0-1 0,0 1 1,0 0-1,0 0 1,0 0-1,-1 0 0,1 1 1,0-1-1,-1 0 1,1 1-1,-1-1 0,1 1 1,-1 0-1,0-1 1,1 1-1,-1 0 0,0 0 1,0 0-1,0 0 0,-1-1 1,1 1-1,0 1 1,-1-1-1,1 0 0,-1 0 1,0 3-1,1 0 25,-1 0-1,0 0 1,0 0-1,0 0 0,0 0 1,-1 0-1,0 1 1,0-1-1,-1-1 1,-2 8-1,0-5 0,0 0-1,0 0 1,-1-1 0,0 1-1,-1-1 1,1 0 0,-1 0-1,-9 6 1,3-3 57,0 0 0,-1-2 0,-21 11 1,30-16-51,1-1 0,0 0 0,-1 0 0,1 0 0,-1 0 0,-4-1 0,6 1-12,1-1-1,0 0 0,-1 0 1,1 0-1,0-1 0,0 1 1,-1 0-1,1 0 0,0-1 1,0 1-1,-1-1 0,1 1 1,0-1-1,0 1 0,0-1 1,0 0-1,0 0 0,0 1 1,0-1-1,0 0 0,0 0 1,-1-1-1,2 1-10,0 1 0,0 0 1,0 0-1,0-1 0,0 1 0,0 0 1,0-1-1,0 1 0,0 0 1,0 0-1,0-1 0,0 1 0,0 0 1,0-1-1,0 1 0,0 0 0,0 0 1,0-1-1,1 1 0,-1 0 0,0 0 1,0-1-1,0 1 0,0 0 0,1 0 1,-1 0-1,0-1 0,0 1 1,1 0-1,-1 0 0,0 0 0,1-1 1,14-8-64,22-5 14,4 2 192,70-18-243,-88 25 168,-1-1 0,1-1 0,-1-1 0,29-15 0,-37 16-61,-1-1 0,-1-1 0,1 0 0,-1-1 0,-1 0 0,1 0 1,16-22-1,-11 8 24,-1 1 1,-2-2-1,17-35 1,25-83-182,7-12 373,41-82-311,-103 234 52,1 0-1,-1 0 1,0 1 0,0-1-1,0 0 1,0 0-1,-1 0 1,1 0 0,-1-1-1,0 1 1,0 0-1,0 0 1,0 0 0,-1 0-1,1 0 1,-1 0-1,0-3 1,1 6 18,-1-1 1,1 1-1,0 0 0,0 0 0,0 0 1,0-1-1,0 1 0,0 0 1,0 0-1,0 0 0,-1 0 1,1 0-1,0-1 0,0 1 1,0 0-1,0 0 0,0 0 1,-1 0-1,1 0 0,0 0 0,0 0 1,0 0-1,-1-1 0,1 1 1,0 0-1,0 0 0,0 0 1,0 0-1,-1 0 0,1 0 1,0 0-1,0 0 0,0 0 1,-1 0-1,1 1 0,-8 4-299,-5 13 153,12-17 146,-24 35-71,8-12 88,0 2 0,2 0 1,-13 28-1,13-13-118,1 0-1,-11 64 1,-4 86 143,25-161-27,0 49 87,2-27-50,1-36-32,0-12 9,0 0 0,1 0 0,0 1 0,-1-1 0,2 0 0,-1 1 0,0-1 1,1 0-1,0 0 0,0 1 0,0-1 0,0 0 0,3 5 0,2-1 68,-1 1 0,2-1 0,9 11 0,-14-17-56,1 0 0,-1 0 1,1 0-1,0 0 0,0 0 0,-1-1 0,1 1 1,1-1-1,-1 0 0,0 0 0,0 0 0,0 0 0,7 1 1,5-2 99,0 0 0,-1 0 1,1-1-1,0-1 0,-1-1 1,28-8-1,-9 0-11,54-28 1,-79 35-104,-1 0 1,0-1-1,0 1 1,-1-1-1,8-8 1,-12 11-13,1 0 1,-1-1-1,0 1 1,0-1 0,0 1-1,0-1 1,-1 0-1,1 0 1,-1 0-1,0 0 1,0 0 0,0 0-1,0 0 1,0-1-1,0-4 1,-1 7-4,0 1 1,0 0-1,0-1 0,0 1 1,0-1-1,0 1 0,0 0 0,0-1 1,0 1-1,0-1 0,0 1 1,0 0-1,-1-1 0,1 1 1,0 0-1,0-1 0,0 1 1,-1 0-1,1-1 0,0 1 1,0 0-1,-1 0 0,1-1 0,0 1 1,0 0-1,-1 0 0,1-1 1,0 1-1,-1 0 0,1 0 1,0 0-1,-1 0 0,1-1 1,-1 1-1,1 0 0,0 0 1,-1 0-1,1 0 0,-1 0 1,1 0-1,0 0 0,-1 0 0,1 0 1,-1 0-1,-18 7-221,15-5 190,-86 44-303,48-24 339,11 0-37,20-8 93,10-14-42,1 0 0,0 0 1,0 1-1,0-1 0,0 0 0,0 1 0,0-1 1,-1 0-1,1 1 0,0-1 0,0 0 0,0 1 1,0-1-1,0 0 0,0 1 0,0-1 0,1 0 1,-1 1-1,0-1 0,0 0 0,0 1 0,0-1 1,0 0-1,0 1 0,1-1 0,-1 0 0,0 0 1,0 1-1,0-1 0,1 0 0,-1 0 0,0 1 1,0-1-1,1 0 0,6 4 41,-1 0 0,1-1 0,0 0 0,0-1 0,0 1 0,0-1 0,0-1 0,0 1 0,8-1 0,13 1 187,30-2-1,-21-1-246,106 1 167,-82 0-2951,-58 0 2100,4 1-763,1 11-6522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0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443 205 3808,'0'0'191,"-1"0"-1,1-1 1,0 1 0,-1-1-1,1 1 1,0-1 0,0 1 0,-1-1-1,1 1 1,0-1 0,0 1-1,0-1 1,0 1 0,0-1 0,0 1-1,0-1 1,0 1 0,0-1-1,0 1 1,0-1 0,0 1-1,0-1 1,0 1 0,0-1 0,0 1-1,1-2 1,1-8 5593,-2 6-4819,0 8-309,0-3 347,-3 8-187,-12 62 120,-24 68 0,31-117-572,-1 0 1,-18 30-1,20-40-202,-1 0 0,0 0-1,-1-1 1,0 0 0,-14 11 0,20-19-85,0 0 0,-1 0 1,0-1-1,1 0 1,-1 0-1,0 0 0,0 0 1,0 0-1,0-1 0,-1 0 1,1 0-1,0 0 1,-1 0-1,1-1 0,0 0 1,-1 0-1,1 0 0,0 0 1,-1-1-1,1 1 1,-5-2-1,3 0-32,0 0 0,0-1 0,1 1 0,-1-1 0,1 0 0,0-1 0,0 1-1,0-1 1,0 0 0,0 0 0,1-1 0,0 1 0,0-1 0,0 0 0,-3-6 0,7 11-45,-8-13 43,0 1-1,1-1 1,1-1 0,-7-18-1,0-10-68,5 18 66,-9-43 0,8 16 181,-2-20-5,10 57-51,1-23-1,0 32-129,0-1 0,1 1 0,0 0 0,0-1-1,0 1 1,1 0 0,3-9 0,-3 13-12,-1-1 0,0 0 0,1 1 0,-1-1 0,1 1 0,-1-1 0,1 1 0,0 0 0,0-1 0,-1 1 0,1 0 0,0 0 0,3 0 0,27-9 115,-22 8 26,65-14 263,0 4 1,77-2-1,-77 8-376,24 0-131,30-2 379,-108 6 86,38 3 1,-37 0-4639,-1 0-6297,-17-1 7436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0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79 4320,'-23'6'9306,"37"-8"-5957,6-4-2017,31-13 0,-2 0-636,-34 15-548,104-29 494,-117 33-609,0-1 0,0 1 1,0 0-1,0-1 1,1 1-1,-1 0 0,0 1 1,0-1-1,1 0 1,-1 1-1,0-1 0,0 1 1,0-1-1,0 1 1,0 0-1,0 0 0,0 0 1,0 0-1,0 0 1,2 2-1,-2 0 26,1 0 0,-1 0 0,0 1 0,1-1-1,-1 0 1,-1 1 0,1 0 0,-1-1 0,1 1 0,0 5 0,2 7 273,-1 0 1,1 20-1,4 19 223,-2-10-212,-5-35-283,0 0-1,1 0 0,0 0 1,4 13-1,-5-22-147,-1 1 0,1-1 0,0 0 1,-1 1-1,1-1 0,0 0 0,0 1 0,0-1 0,0 0 0,0 0 1,1 0-1,-1 0 0,0 0 0,1 0 0,-1 0 0,2 1 1,-2-2-499,1 1 1,0-1-1,0 1 1,0-1-1,-1 0 1,1 1 0,0-1-1,0 0 1,0 0-1,0-1 1,-1 1-1,1 0 1,0 0-1,0-1 1,0 1 0,-1-1-1,1 0 1,0 0-1,-1 1 1,1-1-1,1-1 1,10-5-2220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28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1256 3488,'-7'2'2650,"14"-6"1724,4-6-3093,-1-1 0,14-19 0,8-8-122,-2 4-560,-2-2 0,26-42 0,28-61 50,-56 92-471,80-129 227,-84 139-304,-3-2 0,-1 1 0,15-52-1,-19 54-103,-10 21 9,0-1-1,-1 1 0,0 0 1,-1-1-1,-1 1 0,-1-17 1,0 20 40,0-1-1,-1 1 1,-1 0 0,-5-20 0,5 26-76,0 0 0,-1-1 0,-6-9 0,9 15 22,-1-1 0,1 1 0,-1 1 0,0-1 0,1 0 1,-1 0-1,0 0 0,1 0 0,-1 0 0,0 0 0,0 1 0,0-1 0,0 0 0,0 1 0,0-1 1,0 1-1,0-1 0,0 1 0,0-1 0,0 1 0,0 0 0,0 0 0,0-1 0,0 1 0,0 0 1,0 0-1,-3 0 0,2 1-27,1 0 1,-1 0-1,0 0 1,1 0-1,-1 0 0,1 1 1,-1-1-1,1 1 1,0-1-1,-1 1 1,1-1-1,-1 3 1,-14 24-57,13-22 49,-26 50-43,-35 101 0,51-113 77,2 0 1,-7 67 0,6 93-169,12-158 226,7 51-1,-5-82 16,1 0-1,0-1 0,1 1 1,1-1-1,0 0 0,1 0 0,10 18 1,-14-28-6,1 0 0,0 0 0,0 0 0,0-1-1,0 1 1,0 0 0,1-1 0,0 0 0,0 0 0,0 0 0,0-1 0,0 1 0,0-1 0,1 0 0,-1 0 0,1 0 0,-1-1 0,1 0 0,0 0 0,-1 0-1,1 0 1,0-1 0,0 0 0,0 0 0,0 0 0,0 0 0,-1-1 0,1 0 0,0 0 0,0 0 0,-1 0 0,1-1 0,-1 0 0,1 0 0,-1 0 0,0-1-1,0 1 1,6-6 0,-3 2-37,0-1 0,0 0 0,-1-1-1,0 1 1,-1-1 0,0-1 0,0 1 0,-1 0-1,6-14 1,0-8 11,10-47 1,-16 58-31,0 3-215,0 0 0,-2-1 0,1-23 0,-2 41 197,0 1 1,0-1-1,1 0 0,-1 0 0,0 1 0,0-1 0,1 0 0,-1 0 0,1 0 0,2 1 0,-2-1 3,3 2 28,0 1-1,0-1 0,1-1 0,-1 1 0,1-1 0,-1 0 0,1 0 0,0-1 0,0 0 1,0 0-1,0 0 0,0 0 0,0-1 0,0 0 0,0-1 0,0 1 0,6-2 0,37-7 79,0-2 0,67-24-1,89-53-123,-129 49 163,-73 38-1,-6 6-184,-11 12-65,-7 7 194,-64 79-227,64-77 120,-32 59 0,50-80 23,1 1 0,0-1 0,0 1 0,0-1 0,1 1 0,0 0 0,0-1 0,0 10 1,0-12 5,1-1 0,0 1 0,1 0 0,-1-1 0,0 1 0,1-1 1,0 1-1,-1-1 0,1 1 0,0-1 0,0 0 0,0 1 1,1-1-1,-1 0 0,0 0 0,1 0 0,0 0 0,-1 0 0,1 0 1,4 3-1,0-2 48,-1 1 1,1-1-1,0-1 1,0 1-1,0-1 1,0 0-1,1 0 1,-1-1 0,1 0-1,-1 0 1,1-1-1,-1 1 1,1-1-1,6-1 1,-8 0-24,0 0 1,-1 1 0,1-2 0,-1 1-1,0 0 1,1-1 0,-1 0-1,0 0 1,0 0 0,0 0 0,0-1-1,0 0 1,0 1 0,-1-2-1,0 1 1,1 0 0,-1 0 0,0-1-1,-1 0 1,4-4 0,-2-1 22,0 0 1,-1-1 0,0 1 0,0-1 0,-1 1-1,0-1 1,-1 0 0,0 0 0,0-14 0,-2 4-37,-1 0 0,0 0 0,-10-36 0,10 49-25,-1-1-1,0 1 0,0 1 0,-1-1 0,1 0 0,-2 1 1,1 0-1,0 0 0,-1 0 0,-9-7 0,12 10-5,0 1 0,0 0 0,-1 0 0,1 1 0,-1-1 0,0 0 0,1 1 0,-1 0 0,0-1 0,0 1 0,0 0 0,0 1 1,1-1-1,-1 0 0,-1 1 0,1 0 0,0 0 0,0 0 0,0 0 0,0 0 0,0 0 0,0 1 0,0-1 0,0 1 0,0 0 0,0 0 0,1 0 0,-1 1 0,-4 1 0,5-2 9,0 1 0,0-1 0,0 0 0,0 1 0,0 0 0,0-1 0,1 1 0,-1 0 0,0 0 0,1 0 0,0 0 0,-1 0 0,1 0 0,0 0 0,0 0 0,0 1 0,0-1 1,1 0-1,-1 1 0,0-1 0,1 1 0,0-1 0,0 1 0,0-1 0,0 3 0,0-1 12,1-1 0,0 1 0,1 0 0,-1-1 1,0 1-1,1-1 0,0 1 0,0-1 0,0 0 0,0 0 0,0 0 0,1 0 1,0 0-1,-1-1 0,6 5 0,-2-3 7,0 1 0,1-1 0,-1-1 0,1 1 0,0-1-1,0 0 1,0 0 0,1-1 0,-1 0 0,1-1 0,-1 1 0,1-2 0,-1 1 0,1-1 0,0 0-1,-1 0 1,1-1 0,-1 0 0,1 0 0,-1-1 0,1 0 0,-1 0 0,0-1 0,0 0 0,0 0-1,8-6 1,113-89 143,-23 15-19,-85 67-118,-18 13-17,1 0 0,0 1 1,0-1-1,0 1 0,0 0 1,1 0-1,-1 0 0,5-2 0,-7 4-5,-1 0 0,0 0 0,0 0 0,0 0 0,0 0 0,0 0-1,1 0 1,-1-1 0,0 1 0,0 0 0,0 0 0,0 0 0,0 0-1,1 0 1,-1 0 0,0 0 0,0 0 0,0 0 0,0 0 0,0 1-1,1-1 1,-1 0 0,0 0 0,0 0 0,0 0 0,0 0 0,0 0 0,1 0-1,-1 0 1,0 0 0,0 0 0,0 0 0,0 1 0,0-1 0,0 0-1,0 0 1,0 0 0,1 0 0,-1 0 0,0 0 0,0 1 0,0-1-1,0 0 1,0 0 0,0 0 0,0 0 0,0 0 0,0 1 0,-2 6-52,1-5 6,-30 122 24,17-73 69,1 2-1,-9 89 1,22-136-22,0-1 0,0 1 1,0 0-1,0 0 0,1 0 0,2 6 1,-3-11 3,0 1 1,1-1-1,-1 0 1,1 1-1,0-1 1,0 0-1,-1 0 1,1 0 0,0 0-1,0 1 1,0-1-1,0 0 1,0-1-1,0 1 1,0 0-1,0 0 1,0 0-1,1-1 1,-1 1 0,0 0-1,1-1 1,-1 1-1,0-1 1,1 0-1,-1 1 1,0-1-1,1 0 1,-1 0-1,1 0 1,-1 0 0,0 0-1,3-1 1,4 0 30,1-1 1,-1 0 0,0-1-1,0 1 1,0-2-1,0 1 1,0-1 0,-1-1-1,1 1 1,-1-1-1,-1 0 1,11-10 0,7-9 49,37-45 1,-60 68-102,17-22-38,-1 0 0,-1-2-1,-1 0 1,-1 0 0,11-28-1,-18 40-10,-7 13 45,0 0-1,0 0 1,1 0-1,-1 1 1,0-1-1,0 0 1,0 0-1,0 0 1,1 0-1,-1 1 1,0-1 0,0 0-1,0 0 1,0 0-1,0 1 1,0-1-1,0 0 1,0 0-1,1 0 1,-1 1 0,0-1-1,0 0 1,0 0-1,0 1 1,0-1-1,0 0 1,0 0-1,0 1 1,0-1 0,0 0-1,-1 0 1,0 33-196,-4 6 59,1-16 120,2 0 0,1 0 0,1 35 1,1-52 46,0 0 1,0 1-1,0-1 1,1 0 0,0 0-1,0 0 1,0 0-1,1 0 1,0-1 0,0 1-1,1-1 1,-1 1-1,1-1 1,0 0 0,1-1-1,-1 1 1,8 5-1,-10-9-6,-1 0-1,0 0 0,1 0 0,-1-1 0,0 1 1,1 0-1,-1-1 0,1 1 0,-1-1 1,1 1-1,0-1 0,-1 0 0,1 0 1,-1 0-1,1 0 0,-1 0 0,1 0 0,0 0 1,-1 0-1,1-1 0,-1 1 0,1-1 1,-1 1-1,1-1 0,-1 1 0,1-1 1,-1 0-1,2-1 0,2-1-1,0-1 1,0 1-1,-1-1 1,1 0-1,-1 0 1,0-1-1,0 1 0,6-11 1,23-45 7,-22 37-58,26-50 37,52-90-140,-87 159 110,11-13 29,-12 16-18,-1 0 0,1 1 0,0-1 0,0 0 0,0 0 0,-1 1 0,1-1 0,0 0 0,0 1 0,0-1 0,0 1 0,0 0 0,0-1 0,0 1 0,1 0 0,0-1 0,-1 1 6,-1 0 1,1 0 0,-1 1 0,0-1-1,1 0 1,-1 0 0,1 0 0,-1 1-1,0-1 1,1 0 0,-1 0 0,0 1 0,1-1-1,-1 0 1,0 1 0,0-1 0,1 0-1,-1 1 1,0-1 0,0 0 0,1 1-1,-1-1 1,0 0 0,0 1 0,0-1-1,0 1 1,0-1 0,0 1 0,0-1 0,0 0-1,1 1 1,-2-1 0,1 1 0,0 21-81,-1-18 76,-17 158-95,-2 1 458,19-162-333,1 0 0,0 0 1,0 0-1,0 0 0,0 0 1,0 0-1,0 0 0,0 0 1,1 1-1,-1-1 0,0 0 1,0 0-1,1 0 0,-1-1 1,1 1-1,0 1 0,-1-1-2,0-1-1,1 0 1,-1 0 0,1 1-1,-1-1 1,0 0 0,1 0-1,-1 0 1,1 1 0,-1-1-1,1 0 1,-1 0 0,0 0-1,1 0 1,-1 0 0,1 0-1,-1 0 1,1 0 0,-1 0-1,1 0 1,-1 0-1,0-1 1,1 1 0,-1 0-1,1 0 1,4-3 57,-1 1 0,0-1 0,0 1 0,0-1 0,6-6 0,19-19-60,37-49 1,-6 6-199,-35 44 153,-8 8-74,0 1 0,37-30 0,-53 48 89,-1-1 0,1 0 0,0 0 0,0 1 0,1-1 0,-1 0 0,0 1 1,0-1-1,0 1 0,0-1 0,0 1 0,1 0 0,-1 0 0,0-1 0,0 1 1,1 0-1,-1 0 0,0 0 0,0 0 0,0 0 0,1 1 0,-1-1 0,2 1 0,-2 0 7,0 0 0,0-1 0,1 2-1,-1-1 1,0 0 0,0 0 0,0 0-1,-1 0 1,1 1 0,0-1-1,0 0 1,-1 1 0,1-1 0,0 0-1,-1 1 1,1 1 0,1 8 4,0-1 0,-1 1 0,0-1 0,-1 13 0,0-21 3,0 10 31,3 68 73,-2-72-80,0 0-1,1 0 1,0 0 0,1 0-1,-1-1 1,1 1 0,7 12-1,-8-18-8,0 1 1,-1-1-1,1 0 0,0 0 0,0-1 0,0 1 0,0 0 1,0-1-1,1 1 0,-1-1 0,0 1 0,1-1 0,-1 0 1,1 0-1,-1 0 0,1-1 0,0 1 0,-1 0 0,1-1 1,0 0-1,-1 0 0,1 0 0,0 0 0,-1 0 0,1 0 1,0-1-1,-1 1 0,5-2 0,1 0-2,-1-1 0,1 0 0,-1 0 0,1-1 0,-1 1 0,0-2-1,-1 1 1,11-9 0,225-229 277,-228 227-256,-1 0-39,-1-1 0,12-19 0,-23 35 3,0-1-1,-1 0 1,1 0 0,-1 0-1,1 0 1,-1 0 0,0 0-1,1 1 1,-1-1 0,0 0 0,0 0-1,1 0 1,-1 0 0,0 0-1,0-2 1,-1 3-1,1 0 1,0-1-1,0 1 0,-1 0 0,1 0 0,0-1 1,-1 1-1,1 0 0,0 0 0,-1 0 1,1-1-1,-1 1 0,1 0 0,0 0 1,-1 0-1,1 0 0,-1 0 0,1 0 0,0 0 1,-1 0-1,1 0 0,-1 0 0,1 0 1,0 0-1,-1 0 0,1 0 0,-1 0 1,1 1-1,0-1 0,-1 0 0,1 0 0,0 0 1,-1 0-1,1 1 0,0-1 0,-1 1 1,-6 2-33,0 1 1,1 0 0,-1 1 0,1-1 0,0 1 0,-7 8-1,0 1 4,-15 20 0,11-8 11,1 0 1,1 1 0,2 0-1,0 1 1,-12 46 0,22-66 19,1 0 1,0 0 0,0 0-1,1 1 1,0-1 0,0 0-1,1 12 1,1-17 13,-1-1 0,0 1 0,1-1 0,-1 0-1,1 1 1,0-1 0,0 0 0,0 1 0,0-1 0,0 0 0,0 0 0,1 0 0,-1 0 0,1 0 0,-1 0 0,1 0-1,0-1 1,0 1 0,0 0 0,0-1 0,0 0 0,0 1 0,0-1 0,0 0 0,0 0 0,1 0 0,-1 0-1,0-1 1,4 2 0,0-2-14,0 1-1,1-1 1,-1 0-1,1 0 1,-1 0-1,1-1 1,-1 0-1,0 0 1,1-1-1,-1 0 1,0 0-1,0 0 1,0-1-1,6-4 1,1 0 42,-1-1 0,0-1 0,0 0 0,-1 0 0,11-12 0,-2-2-17,-1-1 1,-2-1-1,0 0 1,-2-1-1,0-1 0,-2 0 1,-1-1-1,10-34 1,0-14 41,22-151 0,-33 140-78,0-110 0,-14 148-104,3 45 82,-1 0-1,0 1 0,0-1 1,0 0-1,0 1 0,0 0 1,-1-1-1,0 1 1,1 0-1,-1-1 0,-3-2 1,5 6 28,0 0 1,0-1-1,-1 1 1,1 0 0,0 0-1,-1-1 1,1 1-1,0 0 1,0 0 0,-1-1-1,1 1 1,-1 0-1,1 0 1,0 0 0,-1 0-1,1 0 1,0 0-1,-1-1 1,1 1 0,0 0-1,-1 0 1,1 0-1,-1 0 1,1 0 0,0 0-1,-1 1 1,1-1-1,0 0 1,-1 0 0,1 0-1,0 0 1,-1 0-1,1 0 1,-1 1 0,-5 3-45,1 0 0,-1 0 0,1 0 0,0 1 0,0 0 0,0 0 0,1 0 0,-5 7 0,-24 38-173,-34 69-1,56-98 231,-7 14-24,1 2-1,2 0 0,1 1 1,3 0-1,-9 45 0,15-56 35,2 1-1,1 0 1,0-1-1,3 1 0,0 0 1,1 0-1,2-1 1,8 32-1,-8-45 47,1 0 0,0 0-1,1 0 1,1 0 0,0-1 0,1 0 0,0-1 0,1 0-1,0 0 1,1 0 0,12 9 0,-14-14-159,0 0 0,1 0 1,0-1-1,0-1 0,1 1 1,-1-1-1,1-1 0,0 0 1,1 0-1,-1-1 0,1-1 0,-1 0 1,1 0-1,0-1 0,21 0 1,13-3-1270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0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 7552,'-2'0'418,"0"1"1,0-1 0,0 0 0,0 1-1,0 0 1,-1 0 0,1-1-1,1 1 1,-1 0 0,0 1 0,0-1-1,0 0 1,1 0 0,-1 1-1,0-1 1,-2 4 0,-3 4 514,0 0 0,-6 10 0,10-13-712,-80 122 3379,66-100-3312,-1-2 0,-1-1 0,-2 0 0,0-1 0,-2-2 0,0 0 0,-48 33 0,7-10-284,-56 35-3021,106-72-814,28-15-6135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1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2816,'4'-14'2951,"0"8"1724,-4-5 1554,1 44-2646,8 45-2632,2 41-44,-5-35-657,-4-63-150,-2 26 1,-1-18-281,1-26 105,0-1-1,-1 1 1,1-1-1,-1 1 1,0 0-1,0-1 0,-1 4 1,-6 4-5464,8-9 5406,0-1 1,0 0-1,0 0 1,-1 0-1,1 1 1,0-1-1,0 0 1,0 0 0,0 1-1,0-1 1,0 0-1,0 0 1,0 1-1,0-1 1,0 0-1,0 0 1,0 1 0,0-1-1,0 0 1,0 1-1,0-1 1,0 0-1,0 0 1,0 1-1,0-1 1,0 0 0,1 1-1,-1-1-63,0 0 1,0 0-1,0 1 0,0-1 0,1 0 1,-1 0-1,0 1 0,0-1 0,0 0 1,0 1-1,0-1 0,0 0 0,0 1 1,0-1-1,0 0 0,0 0 0,0 1 0,0-1 1,0 0-1,0 1 0,0-1 0,-1 0 1,1 0-1,0 1 0,0-1 0,0 0 1,0 1-1,0-1 0,-1 0 0,1 0 1,-1 1-784,1-1 783,-1 1 0,1-1 0,0 0 1,0 0-1,-1 0 0,-4 3-2129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1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8 141 7296,'-8'-32'3216,"8"30"-2937,0 0-1,0 0 1,0 0-1,0 0 0,1 0 1,-1 0-1,0 0 1,1 0-1,0 0 1,-1 0-1,1 1 0,0-1 1,2-3-1,0 0 276,0 0-151,1 0 1,-1 0-1,1 0 0,7-7 1,-4 7-124,0 0-1,0 0 1,0 1 0,1 0 0,-1 0-1,14-4 1,-16 6-136,0 1 0,0 0 0,0 0 0,0 0 0,0 1 0,0 0 0,0-1-1,0 2 1,1-1 0,-1 1 0,9 2 0,-9-1-6,0 1 0,-1 0 0,1 0-1,-1 0 1,1 0 0,-1 1 0,-1 0 0,1 0 0,0 0-1,-1 0 1,0 1 0,3 4 0,-4-5-41,0-1-1,0 0 1,0 1-1,0 0 1,-1-1 0,0 1-1,0 0 1,0 0-1,0 0 1,-1 0-1,1 0 1,-1 0 0,0-1-1,0 1 1,0 0-1,-1 0 1,-1 6 0,-1 5 24,3-12-160,-1 1 1,0-1-1,1 0 0,-1 1 1,0-1-1,-1 0 0,1 0 1,-1 0-1,1 0 0,-1 0 1,0 0-1,0 0 0,0 0 1,-5 3-1,2 0-1132,0-1-1,0 1 1,1 0 0,-7 11-1,2-3-555,-4 6 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4384,'5'0'12399,"-11"11"-10127,4-5-2027,0 0-1,0-1 0,0 0 0,-1 1 0,0-1 1,0 0-1,-7 8 0,-11 20 613,5 2-223,2 0-1,-9 40 1,-13 75 132,11 17-35,23-134-511,1 1 0,1-1 0,6 35-1,-2-47 55,1 0 1,1-1-1,12 26 0,6 23 90,38 130 228,-54-179-712,-6-15-94,0-1 1,-1 0-1,1 0 1,-1 1-1,0-1 0,0 1 1,0 5-1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1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5632,'0'-9'11317,"0"10"-11116,1-1 1,-1 1-1,1 0 1,-1-1-1,0 1 1,1-1-1,-1 1 1,0 0-1,1-1 1,-1 1 0,0 0-1,0-1 1,1 2-1,-7 192 3762,1-45-3009,4-26-78,2-89-2985,0 0-3372,-27-41-6663,15 2 9259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1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8384,'-27'0'10565,"31"1"-7669,0 1-2557,0 0 0,-1-1 1,1 1-1,0-1 0,0 0 0,0-1 1,8 2-1,32-1 938,-38-1-1092,220-8 2386,-129 2-2316,-55 3-305,49-12 0,-70 11-335,-12 3-1966,0 2-4909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3136,'0'5'20330,"6"-5"-18895,68-3 1021,22 1-1675,-20-1-727,-18 0 94,-39 4 720,-8 1-3863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1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8128,'8'8'2394,"-1"1"0,0-1 0,-1 2 0,10 16 0,-7-9-1034,-2 0-1,7 22 1,23 121-1289,-29-120 1238,0 1-917,-2 0 1,-2 0-1,-1 0 1,-5 61-1,-7-23-149,-28 117-1,29-167-1071,0 0-1,-2-1 0,0 1 0,-22 37 0,13-36-722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6400,'-8'-9'10924,"15"7"-7114,28-4-3575,-14 3 539,98-11 373,-46 4-840,101 0-1,-72 12-2,-100-2-250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1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5056,'-2'-1'420,"0"1"-1,0 0 1,0-1 0,-8-2 8205,25 8-4098,8-2-3392,1-1 0,40-3-1,-17 0-676,27 1 91,158 4 22,-190-3-585,-29-1-378,0 0 0,24 4 0,-29-1-674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30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277 8 4800,'-1'-1'228,"1"1"-156,0-1 0,0 1-1,0 0 1,0-1-1,0 1 1,0 0 0,-1-1-1,1 1 1,0 0-1,0-1 1,0 1 0,0 0-1,-1 0 1,1-1 0,0 1-1,0 0 1,-1 0-1,1 0 1,0-1 0,0 1-1,-1 0 1,1 0 0,0 0-1,-1 0 1,1-1-1,0 1 1,-1 0 0,1 0-1,0 0 1,0 0 0,-1 0-1,0 0 1,2 0 116,-1 0 1,1 0-1,-1 1 0,0-1 1,1 0-1,-1 0 0,0 1 1,1-1-1,-1 0 1,0 0-1,1 1 0,-1-1 1,0 0-1,0 1 0,1-1 1,-1 0-1,0 1 1,0-1-1,1 0 0,-1 1 1,0-1-1,0 1 0,0-1 1,0 0-1,0 1 1,0 0-1,3 20 1445,-5 26-326,-2-19-776,-2-1 0,0 0 0,-2 0 0,-1-1 0,-2 0 0,-14 28 0,13-30-207,-1 0 0,-32 43 0,37-57-230,0 0 0,-1-1 0,-1 0 0,1-1 0,-1 0 1,0 0-1,-1-1 0,-16 8 0,24-13-351,0-1 1,0 0-1,1 0 1,-1 0-1,-1 0 1,1 0-1,0-1 0,-4 1 1,7-1 163,0 0 1,0 0 0,0 0-1,-1 0 1,1 0 0,0 0-1,0 0 1,0 0 0,-1 0-1,1 0 1,0-1 0,0 1-1,0 0 1,0 0 0,-1 0-1,1 0 1,0 0-1,0-1 1,0 1 0,0 0-1,0 0 1,0 0 0,0 0-1,-1-1 1,1 1 0,0 0-1,0 0 1,0 0 0,0 0-1,0-1 1,0 1 0,0 0-1,0 0 1,0 0-1,0-1 1,0 1 0,0 0-1,0 0 1,0 0 0,0-1-1,0 1 1,0 0 0,0 0-1,0 0 1,1-1 0,2-8-2721,9-6-451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 3072,'-5'0'10389,"-7"3"-3515,13-2-5985,-3 1-66,1-1-647,32 0 4347,-2-1-4017,40-5 285,-49 3-704,0 0-1,35 2 1,67 2-58,-69-3-613,-51 1-733,17 8-10090,-6-1 8447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2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3648,'-16'-1'18011,"18"2"-17212,0-1 6,5 2-513,1 0 0,0-1-1,0 0 1,0 0 0,-1-1-1,1 0 1,13-2 0,-6 1 9,45-2 286,54-3 74,36-3-145,-9 2-190,-84 7-270,-23 1-272,-22-5-1930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2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14 3904,'1'-14'7443,"-10"20"-2886,-8 7-3541,0 2 0,-28 31 0,-21 36 306,55-68-1042,-30 39 348,-55 75 797,75-94-1034,0 1 1,3 0-1,-19 50 0,29-65-320,2 1 0,1-1 0,0 2 0,2-1 0,0 0 0,1 1 1,3 42-1,0-43-143,2 0 1,1 0 0,0-1-1,2 1 1,0-1 0,1 0-1,1-1 1,1 0 0,1 0-1,0-1 1,2 0 0,0-1-1,1 0 1,0-1 0,25 23-1,-4-10-1877,39 26 0,-20-22 167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2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4224,'0'0'85,"-1"0"-1,1 0 1,0-1 0,0 1 0,0 0-1,-1 0 1,1-1 0,0 1-1,0 0 1,0 0 0,0-1 0,0 1-1,-1 0 1,1-1 0,0 1 0,0 0-1,0-1 1,0 1 0,0 0 0,0-1-1,0 1 1,0 0 0,0-1-1,0 1 1,0 0 0,1 0 0,-1-1-1,0 1 1,0-1 0,10-3 3480,-7 4-2967,0 0-1,1 0 0,-1 0 0,1 1 0,-1-1 0,5 2 1,1 2-240,0-1 1,-1 1-1,0 1 1,0 0 0,0 0-1,-1 1 1,0-1-1,0 2 1,0-1 0,-1 1-1,0 0 1,0 0 0,0 1-1,7 13 1,3 10 288,-1 0 0,16 48 0,-28-70-522,22 57 511,34 104 898,-51-142-1293,-2 0 0,-1 1 0,-1-1 0,0 38 1,-4-36-181,-2-1 0,-1 1 1,-2 0-1,0-1 0,-19 53 1,17-62-355,-1-1 0,-1 0 0,-1 0 0,0-1 1,-2 0-1,0-1 0,-1-1 0,0 0 0,-17 15 1,4-9-1593,-37 24 0,48-36 1052,-32 26-1113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40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1151 2496,'0'1'146,"-1"0"0,1 0 0,-1 0 0,1 0 0,0 0 0,-1 0 0,1 0 0,0 0-1,0 1 1,0-1 0,0 0 0,0 0 0,0 0 0,0 2 0,0-2-93,0-1 1,0 0-1,0 0 0,0 1 0,0-1 0,0 0 1,0 1-1,0-1 0,1 0 0,-1 0 0,0 1 1,0-1-1,0 0 0,0 0 0,0 0 0,1 1 0,-1-1 1,0 0-1,0 0 0,0 0 0,0 1 0,1-1 1,-1 0-1,0 0 0,0 0 0,1 0 0,-1 0 1,0 1-1,0-1 0,1 0 0,-1 0 0,0 0 1,0 0-1,1 0 0,-1 0 0,0 0 0,1 0 1,-1 0-1,0 0 0,0 0 0,1 0 0,-1 0 1,0 0-1,0 0 0,1-1 0,-1 1 0,0 0 1,0 0-1,1 0 0,-1 0 0,0 0 0,0-1 1,1 1-1,-1 0 0,0 0 0,0 0 0,0-1 1,1 1-1,98-76 3589,-15 18-2857,-52 38-431,40-34 1,-49 34-192,-2-1-1,32-38 1,-43 46-62,0-2 0,-1 1 0,-1-1 0,0 0 0,-1-1-1,6-19 1,9-19 385,-39 109-1532,-8 22 1702,-7 3-181,-52 143 336,-31 174 175,69-264 209,45-130-899,-2 2 936,-1-16-390,3 9-823,1-3 20,-1 0 1,1-1-1,-1 1 1,2 0-1,-1 0 1,0-1-1,1 1 1,2-8-1,-1 3-5,10-41 71,19-50-1,-15 50-158,1 1 78,2 1 0,3 1 0,1 1 0,2 1 0,48-65 0,16-28-451,11-14 75,-98 151 322,0-1 0,0 1-1,0-1 1,1 1 0,-1 0 0,1 0-1,-1 0 1,1 0 0,0 1-1,0-1 1,0 1 0,0 0-1,4-2 1,-5 3 10,0-1 0,-1 1-1,1 0 1,0 0 0,-1 0 0,1 0-1,-1 0 1,1 1 0,0-1-1,-1 0 1,1 1 0,-1-1 0,1 1-1,-1-1 1,1 1 0,-1 0-1,0 0 1,1 0 0,-1 0 0,0 0-1,1 0 1,-1 0 0,0 0 0,0 0-1,0 0 1,0 1 0,1 2-1,4 6 18,0 0 0,-1 1-1,-1 0 1,0 0-1,0 0 1,-1 0 0,-1 1-1,2 17 1,-2-13 7,-2 0 0,0 0 1,0 1-1,-2-1 0,-4 25 0,4-35 37,1 0 0,-1-1 0,0 1 0,0 0 0,0-1 0,-1 1 0,0-1 0,0 0 0,0 0 0,-1 0 0,0-1 0,0 1 0,0-1 0,0 0 0,-1 0 0,1 0 0,-1 0 0,0-1 0,0 0-1,-1 0 1,-10 4 0,11-6 5,-1 0 0,1 0-1,-1 0 1,0-1 0,1 1-1,-9-2 1,12 1-29,0 0 1,0 0 0,-1-1-1,1 1 1,0-1-1,0 1 1,-1-1 0,1 0-1,0 0 1,0 0-1,0 0 1,0 0 0,0 0-1,0 0 1,1-1-1,-4-2 1,4 3-31,1 1 0,0 0-1,0-1 1,-1 1 0,1-1 0,0 1 0,-1 0-1,1-1 1,0 1 0,-1 0 0,1 0 0,0-1-1,-1 1 1,1 0 0,-1 0 0,1 0-1,-1-1 1,1 1 0,-1 0 0,9 2-160,10-2 89,9 0 72,25-3 1,-42 1 56,-1 1 0,1-1 0,-1-1 0,0 0 0,1 0 0,10-6 0,13-9 125,-1-2 1,50-38 0,-70 48-159,-1 0 0,0-1 0,-1 0 0,0-1 0,-1 0 0,0 0 0,9-17 0,-9 10 12,-1 1 0,0-1 0,-2 0 0,0-1 0,3-21 0,9-29-275,-18 69 234,1 0 1,-1 0-1,1 0 1,-1-1-1,1 1 0,0 0 1,-1 0-1,1 0 0,0 0 1,0 0-1,0 0 1,0 0-1,0 0 0,0 1 1,0-1-1,0 0 0,0 0 1,0 1-1,0-1 1,0 1-1,0-1 0,1 1 1,-1-1-1,0 1 0,0 0 1,1 0-1,-1-1 1,0 1-1,1 0 0,-1 0 1,0 0-1,0 1 0,1-1 1,-1 0-1,0 0 1,0 1-1,2 0 0,3 0-24,0 1-1,-1 1 1,0-1-1,1 1 1,-1 0-1,8 5 0,-6-1 43,-1 0 1,0 0-1,0 0 0,0 1 0,-1 0 0,0 0 0,0 0 0,-1 1 0,4 10 0,-4-8-9,0 1 0,0 0-1,-1 0 1,-1 0 0,0 0 0,-1 0 0,0 1-1,-1-1 1,0 0 0,-1 1 0,0-1 0,-5 22-1,2-20-37,-13 65 236,17-78-180,0-1 0,-1 1-1,1 0 1,0 0-1,0 0 1,0-1-1,0 1 1,0 0 0,0 0-1,0 0 1,1-1-1,-1 1 1,0 0-1,0 0 1,1 0 0,-1-1-1,0 1 1,1 0-1,-1-1 1,1 1-1,-1 0 1,1-1 0,-1 1-1,1 0 1,-1-1-1,1 1 1,0-1-1,-1 1 1,2 0 0,0-1 25,-1 1 0,1-1 1,0 1-1,0-1 1,0 0-1,0 0 1,0 0-1,0 0 1,0 0-1,0 0 1,3-1-1,6-2 58,-1-1 0,1 1 0,10-6 1,-21 8-97,10-4 47,-1 0 1,0-2-1,0 1 0,0-1 0,9-9 1,-10 9-34,71-77 85,-49 51-80,24-32-378,-54 65 359,0 0 0,0 0 0,0 0 0,0 0 1,0 0-1,0 0 0,0 0 0,0 0 0,0 0 1,0 0-1,0 0 0,0 0 0,0 0 0,0 0 1,0 0-1,0-1 0,0 1 0,0 0 0,0 0 1,0 0-1,1 0 0,-1 0 0,0 0 0,0 0 1,0 0-1,0 0 0,0 0 0,0 0 0,0 0 0,0 0 1,0 0-1,0 0 0,0 0 0,0 0 0,0 0 1,0 0-1,1 0 0,-1 0 0,0 0 0,0 0 1,0 0-1,0 0 0,0 0 0,0 1 0,0-1 1,0 0-1,0 0 0,0 0 0,0 0 0,0 0 1,0 0-1,0 0 0,0 0 0,0 0 0,0 0 1,0 0-1,0 0 0,0 0 0,0 0 0,0 0 0,0 0 1,0 0-1,1 1 0,-1-1 0,0 0 0,0 0 1,-1 0-1,1 8-90,-3 7 67,-37 120-6,38-125-33,0-1 0,0 1 0,0 16 0,2-23 61,0 0 1,0 0-1,1 0 1,-1 0 0,1 0-1,-1-1 1,1 1 0,0 0-1,0 0 1,0 0 0,0-1-1,1 1 1,-1 0-1,1-1 1,3 4 0,-4-5 29,0 0 1,0 0-1,1 0 1,-1-1-1,0 1 0,1 0 1,-1-1-1,1 1 1,-1-1-1,1 0 1,-1 1-1,1-1 1,-1 0-1,1 0 1,-1 0-1,3 0 1,-1 0 6,0-1 1,0 1 0,0-1 0,0 0-1,0 1 1,0-1 0,3-2 0,0 0 68,-1 0 1,1 0-1,-1-1 0,0 0 1,0 0-1,-1 0 1,7-7-1,-9 9-90,-1-1 0,1 1 0,-1-1 0,1 0 0,-1 1 0,0-1 0,0 0 0,0 1 0,-1-1 0,1 0 0,-1 0 0,1 0 0,-1 0-1,0 0 1,0 0 0,0 0 0,-1-4 0,1 2-14,-1-1-1,0 0 1,0 1-1,-1-1 1,1 1 0,-1-1-1,0 1 1,0 0-1,-1 0 1,0 0-1,0 0 1,-4-5-1,-4-4-208,8 9 195,0 1-1,-1 0 1,1 0 0,-1 0 0,0 0 0,0 1 0,0-1 0,0 1 0,-1 0-1,1 0 1,-1 1 0,-9-5 0,13 7-9,-1-1-1,1 0 1,0 1 0,-1 0-1,1-1 1,-1 1-1,1 0 1,-1 0 0,1 0-1,0 0 1,-1 0 0,1 0-1,-1 0 1,1 0-1,-3 1 1,4-1 18,0 0 1,0 0-1,-1 1 0,1-1 0,0 0 1,0 0-1,-1 1 0,1-1 1,0 0-1,0 0 0,0 1 0,-1-1 1,1 0-1,0 0 0,0 1 0,0-1 1,0 0-1,0 1 0,0-1 1,0 0-1,0 1 0,0-1 0,0 0 1,0 1-1,0 0 0,6 14-20,-4-12 25,0-1 0,0 1 0,0-1 0,1 0 0,-1 0 0,1 0 0,-1 0 1,1 0-1,0 0 0,0-1 0,0 1 0,0-1 0,0 0 0,0 0 0,0 0 0,0 0 0,1-1 0,-1 1 0,0-1 0,0 0 0,4 0 0,9 0-7,0-1 0,31-5-1,-42 5-4,16-3 42,0 0 0,0-1 0,-1-1 0,0-1 0,0-1 0,-1-1 0,0 0 0,0-2 0,-1 0 0,0-1 0,17-15 0,5-13 52,-2-1 0,-2-2 0,39-60 0,-62 82 11,15-34 0,-10 18-12,-1 8-37,-4 4-103,14-34 0,-19 39 125,31-87 177,-34 90-228,0 0 1,-2 0 0,0 0 0,0-28-1,-3 43-75,1 1 0,-1-1-1,-1 1 1,1-1 0,0 1-1,0-1 1,0 1 0,-1 0-1,1-1 1,-1 1 0,1 0-1,-1-1 1,0 1 0,1 0-1,-2-2 1,-7 11-487,1 3 472,0-1 0,2 1 0,-1 0 0,1 1 0,-5 14 0,8-19 27,-82 209-396,69-172 454,-2 9-43,-18 91 0,2 58-23,32-183 70,1 1-1,0 0 0,2 0 1,0-1-1,1 1 0,1-1 1,6 23-1,-7-36 31,0 0 0,0 0-1,1-1 1,-1 1 0,1 0 0,1-1 0,-1 0-1,1 1 1,0-2 0,0 1 0,8 7-1,-10-10-5,0-1 0,0 0 0,1 0 0,-1 0 0,0 0 0,1-1 0,-1 1 0,0 0 0,1-1 0,-1 0 0,1 0 0,-1 1 0,1-1 0,-1-1 0,1 1 0,-1 0 0,0-1 0,1 1 0,-1-1 0,1 0 0,-1 1 0,0-1 0,3-2 0,6-2 89,0-1 1,-1 0-1,12-10 1,16-13 130,39-39 0,36-48-422,-115 137-516,-9 35-1,8-47 691,0 1 0,1-1 1,0 1-1,-1 14 0,3-21-9,0 0 0,0 0 0,0 1 0,0-1-1,1 0 1,-1 0 0,1 0 0,0 1 0,0-1 0,0 0 0,0 0 0,1 0 0,-1-1 0,1 1 0,0 0 0,0 0-1,2 2 1,2 1 41,1 0-1,-1 0 0,1-1 1,0 0-1,9 4 1,-12-7 12,-1 0 0,1-1-1,0 1 1,0-1 0,0 0 0,0 0 0,0 0 0,1-1 0,-1 0 0,0 1 0,0-1 0,6-1 0,-8 1-30,0-1 0,0 1 0,0-1 0,0 0-1,0 1 1,0-1 0,0 0 0,0 0 0,0 0 0,0 0-1,-1-1 1,1 1 0,0 0 0,-1-1 0,1 1 0,-1-1-1,1 0 1,-1 1 0,0-1 0,0 0 0,0 0 0,0 0-1,0 0 1,0 0 0,0 0 0,0 0 0,-1 0-1,1 0 1,-1 0 0,0 0 0,0-1 0,0 1 0,0-3-1,0-2 23,0 0 0,-1-1 0,0 1-1,-1 0 1,0 0 0,0 0 0,0 0 0,-5-10-1,3 9-79,0 1 0,0-1-1,-1 1 1,0 0-1,0 0 1,-1 0 0,0 1-1,0 0 1,0 0 0,-14-9-1,15 11-84,-2-2-196,7 6 314,-1 0 0,1 0 0,0 0 0,0 0 0,0 0 0,0 0 0,0 0 0,0 0 0,0 0 0,0 0 0,0 0 0,-1 0 0,1 0 0,0 0 0,0 0 0,0 0-1,0 0 1,0 0 0,0 0 0,0 0 0,-1 0 0,1 0 0,0 0 0,0 0 0,0 0 0,0 0 0,0 0 0,0 0 0,0 0 0,0 0 0,0 0 0,-1 0 0,1 0 0,0 0 0,0 0 0,0 1 0,0-1-1,0 0 1,0 0 0,0 0 0,0 0 0,0 0 0,0 0 0,0 0 0,0 0 0,0 0 0,0 1 0,0-1 0,0 0 0,0 0 0,-1 0 0,1 0 0,0 0 0,0 0 0,0 0 0,1 0 0,-1 1-1,0-1 1,0 0 0,0 0 0,17-1 30,12-4-48,33 0 0,8-2 74,-59 5-98,0 1 1,0 0 0,0 1 0,0 0 0,0 0 0,15 4-1,-22-3 27,0 0-1,0 0 0,-1 0 0,1 0 0,0 1 1,-1 0-1,1 0 0,-1 0 0,1 0 0,-1 0 1,0 1-1,0-1 0,0 1 0,0 0 0,-1 0 1,1 0-1,-1 0 0,1 0 0,-1 1 0,3 5 1,-2 2 25,1 0 0,-1 0 0,-1 1 0,0-1 0,0 1 0,-2-1 0,1 1 1,-1 0-1,-1-1 0,0 1 0,-3 14 0,3-21 28,1-4-2,0 0 0,0 0 0,0 0 0,-1 0 1,1 0-1,0 0 0,0-1 0,-1 1 0,1 0 0,0 0 1,-1 0-1,1 0 0,-1 0 0,1-1 0,-2 2 0,32-30 479,44-34-1,-59 51-558,1 0 0,0 1 0,0 1 1,0 1-1,35-12 0,-27 12 105,-15 5-172,0 0-1,16-3 1,-22 5 85,0 1 0,-1 0 0,1 0 0,-1 0 0,1 0 0,0 0 0,-1 1 0,1-1 0,-1 1 0,1 0 0,-1 0 0,1 0 0,-1 0 0,4 2 0,-4-1 19,0 0 1,0 0 0,0 0 0,0 0 0,-1 0-1,1 0 1,-1 1 0,1-1 0,-1 1-1,0-1 1,0 1 0,0 0 0,0-1 0,0 1-1,0 4 1,1 4-34,-1 1 0,0 14-1,-1-21 68,0 0 0,1 0-1,-1 0 1,1 0 0,0 0 0,0 0-1,1-1 1,0 1 0,-1 0-1,2-1 1,-1 1 0,0-1-1,1 0 1,0 0 0,0 0 0,0 0-1,0 0 1,1-1 0,0 1-1,-1-1 1,1 0 0,0 0-1,1-1 1,-1 1 0,0-1-1,1 0 1,-1 0 0,9 2 0,-4-1-21,-1-1 1,1 0-1,0-1 1,0 0 0,0 0-1,-1-1 1,1-1-1,0 1 1,0-1 0,0 0-1,0-1 1,-1 0-1,1-1 1,16-7 0,-19 7-929,12-8-3558,-9 6 2926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40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28 6560,'-8'-8'2976,"13"8"-2592,-2 0 704,11 0-672,17-3 1024,11 3-800,24-5 384,2 10-576,22-10-64,-5 5-224,23-3 32,-9-2-96,14 1 288,-15 4-192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47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1 410 3552,'0'0'1147,"0"-6"452,32 15 3015,-21-8-4069,0-1 1,0-1-1,0 0 1,1 0 0,-2-1-1,1-1 1,0 1-1,0-2 1,19-8-1,-20 7-387,0-1-1,-1 1 0,0-2 0,0 1 0,0-1 0,-1 0 1,0-1-1,-1 0 0,1 0 0,-1-1 0,-1 0 0,0 0 1,0-1-1,8-18 0,0-9 184,-1 0 1,14-70-1,-18 69-341,-6 19-53,1 2-436,-4 17 485,0 0 0,0 0-1,0 0 1,0 0-1,0 0 1,0 0-1,0 0 1,0-1-1,0 1 1,0 0-1,0 0 1,0 0-1,0 0 1,0 0-1,1 0 1,-1 0 0,0 0-1,0 0 1,0 0-1,0 0 1,0 0-1,0 0 1,0 0-1,0 0 1,0 0-1,0 0 1,0 0-1,0 0 1,0 0-1,0 0 1,1 0-1,-1 0 1,0 0 0,0 0-1,0 0 1,0 1-1,0-1 1,0 0-1,0 0 1,0 0-1,0 0 1,0 0-1,0 0 1,0 0-1,0 0 1,0 0-1,0 0 1,0 0 0,0 0-1,0 0 1,0 0-1,0 0 1,0 0-1,0 0 1,0 1-1,0-1 1,5 11-160,0 11 157,0 0 0,-1 1 0,1 23 0,-3 71 61,-3-55 26,-11 80 0,9-128 65,0 0-1,-10 25 0,7-23 181,6-15-300,0-1-1,-1 1 1,1 0 0,0-1 0,0 1 0,-1 0 0,1-1 0,0 1 0,-1 0-1,1-1 1,-1 1 0,1-1 0,0 1 0,-1-1 0,1 1 0,-1-1 0,0 1-1,1-1 1,-1 1 0,1-1 0,-1 0 0,0 1 0,1-1 0,-1 0 0,0 0-1,1 1 1,-1-1 0,0 0 0,1 0 0,-1 0 0,0 0 0,0 0 0,1 0-1,-1 0 1,0 0 0,1 0 0,-1 0 0,-1-1 0,0 0 36,0 0 0,0 0 0,0 0 0,0-1 1,0 1-1,0-1 0,0 1 0,1-1 0,-1 0 1,0 0-1,1 0 0,-2-2 0,-30-46-26,-45-93-1,78 143-71,-1-1-1,1 1 0,0-1 0,-1 0 0,1 1 0,0-1 1,-1 0-1,1 1 0,0-1 0,0 0 0,0 0 0,0 1 1,0-1-1,-1 0 0,1 1 0,1-1 0,-1 0 0,0 0 1,0 1-1,0-1 0,0 0 0,0 1 0,1-1 1,-1 0-1,0 1 0,0-1 0,1 0 0,-1 1 0,1-1 1,-1 0-1,1 1 0,-1-1 0,1 1 0,-1-1 0,1 0 1,0 0-47,0 1 60,0 1 0,0-1 1,0 0-1,0 1 0,0-1 0,0 1 0,0-1 1,-1 1-1,1-1 0,0 1 0,0 0 0,-1-1 1,1 1-1,0 0 0,-1 0 0,1-1 0,-1 1 1,1 1-1,2 2-15,13 11-26,1-1 0,0-1 0,1 0 0,34 18 0,-48-29 105,0 0-1,1-1 0,-1 1 1,0-1-1,0 0 1,1-1-1,-1 1 1,1-1-1,-1 0 1,0 0-1,1 0 0,-1 0 1,1-1-1,4-1 1,1 0 54,0-1 0,-1-1 1,0 0-1,0 0 0,10-6 0,12-10 4,-1-2 0,-1 0 0,-1-2-1,-1-1 1,39-47 0,-56 61-120,-1-1-1,0 0 0,-1-1 1,0 0-1,-1 0 1,0 0-1,-1-1 1,6-19-1,-10 24-103,-1 12-70,-3 23-166,1-13 326,-2 7 15,0 0-1,-1 0 1,-9 28-1,-27 59-117,10-30 103,-44 146 212,34-108-138,-27 84 84,61-178-74,5-16 37,0 1 0,0-1 0,-1 0 0,0 0-1,0 1 1,-1-1 0,1-1 0,-1 1 0,0 0 0,-4 5-1,6-10-75,1 0 0,0 0 0,0 0-1,0 0 1,0 0 0,0 0 0,0 0-1,0 0 1,0 0 0,0 0 0,0 0-1,0 0 1,0 0 0,0 0 0,0 0-1,0 0 1,0 0 0,-1 0 0,1 0-1,0 0 1,0 0 0,0 0 0,0 0-1,0 0 1,0 0 0,0 0 0,0 0-1,0 0 1,0 0 0,0 0 0,0 0-1,0 0 1,0 0 0,0 0 0,0 0-1,0 0 1,-1 0 0,1 0 0,0 0-1,0 0 1,0-1 0,0 1 0,0 0 0,0 0-1,0 0 1,0 0 0,0 0 0,0 0-1,0 0 1,0 0 0,0 0 0,0 0-1,0 0 1,0 0 0,0 0 0,0 0-1,0 0 1,0-1 0,0 1 0,0 0-1,0 0 1,0 0 0,0-9 310,1-12-74,0 17-203,5-51 64,3 0 1,3 1 0,27-80-1,-19 84-113,2 1 0,2 0 0,2 2 0,2 1 0,36-45 0,-18 28-49,71-90-331,-116 151 351,0 0-1,1 1 1,0-1 0,-1 0 0,1 1-1,0-1 1,0 1 0,0 0 0,0 0-1,0 0 1,0 0 0,0 0 0,0 0-1,0 0 1,1 1 0,-1-1-1,0 1 1,0-1 0,1 1 0,-1 0-1,4 0 1,-3 1 11,0 0-1,-1 0 1,0 0-1,1 0 1,-1 0 0,1 0-1,-1 1 1,0-1-1,0 1 1,0-1-1,0 1 1,0 0-1,0 0 1,-1 0 0,1 0-1,0 0 1,-1 1-1,0-1 1,2 3-1,1 4 43,0 1 1,0-1-1,0 1 0,-2 0 0,1 0 0,-1 0 0,1 20 0,-2-14 45,-1 0-1,-1 0 0,-1 0 0,-5 23 0,7-36-8,-1 1-1,-1 0 1,1-1 0,0 1-1,-1-1 1,0 1 0,0-1-1,0 0 1,0 0 0,0 0-1,-5 5 1,5-7-29,1 1 0,-1-1 0,0 0 0,0 0 0,0 0 0,0 0 0,0 0 0,0 0 0,0 0 0,0-1 0,0 1 0,0-1 0,0 1 0,0-1 0,0 0 0,0 0 0,-1 0 0,1 0 0,0 0 0,0-1 0,0 1 0,-3-1 0,-3-2-14,0 0 0,0-1-1,1 0 1,-15-9 0,11 6-6,5 4-17,5 3-6,0 0 1,0 0-1,0-1 0,0 1 1,0-1-1,0 1 0,0-1 1,0 1-1,0-1 0,0 1 1,0-1-1,0 0 0,1 0 1,-1 1-1,0-1 0,0-1 1,1 2-10,1 0 0,-1 0 1,1 0-1,0 1 0,-1-1 1,1 0-1,-1 0 0,1 0 1,-1 1-1,1-1 0,-1 0 0,1 1 1,-1-1-1,1 0 0,-1 1 1,1-1-1,0 2 0,1-1 47,3 2-39,1 0 1,0-1 0,8 3 0,4 2-59,-10-4 105,0-1 0,0 0 0,0 0 0,0-1 0,0 0 0,0-1 0,0 0-1,1 0 1,-1 0 0,0-1 0,0 0 0,0-1 0,0 0 0,0 0 0,0-1 0,-1 0 0,1 0 0,-1 0 0,9-7 0,1-2 35,-1 0 1,0-2-1,-1 0 0,0-1 1,21-28-1,53-88-144,-86 126 78,4-7-140,0 0 0,6-18 0,-11 37-148,-2 6 264,-5 33 28,-16 64 0,18-98-1,2 0 0,-1 1 0,2-1 1,-1 1-1,2-1 0,2 21 0,-3-32 15,1 1 0,-1-1 0,0 0 0,0 1 0,0-1 0,1 1 0,-1-1 0,1 0 0,-1 1 0,1-1 0,-1 0 0,1 1 0,0-1 0,0 0 0,0 0 0,0 0 0,0 0 0,0 0 0,0 0 0,0 0 0,0 0 0,0 0 0,0 0 0,0-1 0,1 1 0,-1 0 0,0-1 0,1 1 0,-1-1 0,1 1 0,-1-1 0,0 0 0,1 0 0,-1 1 0,1-1 0,2-1 0,3 1 113,1-2 0,-1 1 1,0-1-1,0 0 0,12-6 0,-17 7-138,34-15 76,-2-3 1,61-41-1,-64 39-27,-5 1-165,16-8-194,-41 28 316,-1-1-1,1 1 1,0-1-1,-1 1 1,1-1-1,0 1 0,0 0 1,0-1-1,-1 1 1,1 0-1,0 0 1,0 0-1,0-1 1,-1 1-1,1 0 0,0 0 1,0 0-1,0 0 1,0 1-1,0-1 1,-1 0-1,1 0 1,0 0-1,0 1 1,0-1-1,-1 0 0,1 1 1,0-1-1,0 1 1,-1-1-1,1 1 1,0-1-1,-1 1 1,1-1-1,-1 1 0,1 0 1,-1-1-1,1 1 1,-1 0-1,1-1 1,-1 1-1,0 0 1,1 0-1,-1 0 0,0-1 1,1 1-1,-1 0 1,0 0-1,0 0 1,0 0-1,1 6 15,0-1 0,-1 0 0,0 1 0,0-1 0,-1 8 0,-1 4 45,0 8-45,-2 0-1,-8 30 1,10-50 218,2-3 103,1-5 1,12-9 66,-6 6-401,0-2 1,0 1-1,-1-1 0,0 0 0,0 0 0,0-1 0,8-16 0,16-18-109,15-10-260,-33 66 42,-4 2 299,0 0 0,-1 1-1,6 21 1,-9-22 126,2 0 0,0-1 0,1 0 0,12 21 1,-19-35-108,30 39-3459,-27-37 2692,-1-1 0,0 1 0,1-1 0,0 0-1,-1 0 1,1 0 0,0 0 0,0 0 0,0 0 0,0-1 0,0 0 0,5 2-1,2 0-1325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47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22 6816,'-45'-13'3072,"27"9"-2656,8-1 32,10 10-320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51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272 38 2720,'-1'-1'186,"0"0"-1,0-1 1,-10-6 8478,-6 32-4903,-7 25-2483,17-34-824,-3 5-144,-23 55 527,23-48-661,-1-1 0,-2-1 0,0 0 0,-2-1 0,0 0 0,-33 37 0,11-18 341,34-42-74,3-1-440,0 0 1,0 0 0,0 0-1,0 0 1,0 0-1,0 0 1,0-1 0,0 1-1,0 0 1,0 0-1,0 0 1,0 0 0,0 0-1,0 0 1,0 0 0,0 0-1,0 0 1,0 0-1,0 0 1,0 0 0,0 0-1,0 0 1,0 0-1,0 0 1,0 0 0,0 0-1,0 0 1,0-1-1,0 1 1,0 0 0,0 0-1,0 0 1,0 0 0,0 0-1,0 0 1,0 0-1,0 0 1,0 0 0,0 0-1,-1 0 1,1 0-1,0 0 1,0 0 0,0 0-1,0 0 1,0 0 0,0 0-1,0 0 1,0 0-1,0 0 1,0 0 0,0 0-1,0 0 1,0 0-1,0 0 1,0 0 0,0 0-1,4-11-63,-1 5 56,-1-1 1,1 1-1,0 0 1,1 0-1,-1 0 1,1 0-1,9-9 1,8-13-86,13-31 20,-15 26 129,0 0 0,48-57 1,26-16 483,-78 87-329,-13 15-120,0 1 0,1-1-1,0 1 1,0-1 0,5-3 0,-7 9 57,1 0-137,-1 1 0,1 0-1,-1 0 1,0-1 0,0 1 0,1 6 0,5 48 274,-3 1 1,-6 108 0,1-158-134,0 0 0,0-1 0,-1 1 0,-4 13 0,5-19-127,0-1 0,0 1 0,1 0 0,-1-1 0,0 1 0,-1-1 0,1 1 0,0-1 0,0 0 0,0 1 0,-1-1 0,1 0 0,-1 0 0,1 0 0,-1 0 0,1 0 0,-1 0 0,0-1 0,1 1 0,-1-1 0,0 1 0,0-1 0,1 1 0,-1-1 0,0 0 0,-3 0 0,-8-1-11,0 0 1,-22-6-1,-5-1-47,-80-5-6296,91 12 4043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56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0 805 2496,'0'0'6512,"13"-17"-3275,-7 7-2974,-1 1-1,2-1 1,-1 1-1,2 0 1,-1 1-1,1 0 1,12-10-1,68-45 375,-32 26-206,44-46 229,-26 20-286,-69 60-300,26-20 197,-30 22-259,1 0 0,0 0-1,0 0 1,0 0-1,0 0 1,0 1-1,1-1 1,-1 0-1,0 1 1,0 0 0,0 0-1,0-1 1,5 2-1,-6-1 2,0 0 1,0 1-1,-1-1 0,1 0 1,0 1-1,0-1 0,0 1 1,-1 0-1,1-1 0,0 1 1,-1 0-1,1-1 0,-1 1 1,1 0-1,0 0 0,-1-1 0,1 1 1,-1 0-1,0 0 0,1 0 1,-1 0-1,0 0 0,1 1 1,2 25 192,-2-21-193,0 13 25,-1-1 1,-1 0-1,-1 0 0,0 0 1,-1 0-1,-1 0 1,-1-1-1,0 1 0,-12 24 1,5-14 483,30-55-322,21-25 0,-1 9-308,-18 19 128,35-32-1,-42 44-104,9-8 76,-21 19 4,0 0-1,1 0 1,-1 0-1,1 0 1,0 1-1,-1-1 1,1 0-1,-1 1 1,1-1-1,0 1 1,0-1-1,2 1 1,-3 0 9,0 0 0,-1 0 0,1 1 1,0-1-1,0 0 0,-1 1 0,1-1 1,0 1-1,0-1 0,-1 0 0,1 1 1,-1 0-1,1-1 0,0 1 0,-1-1 0,1 1 1,-1 0-1,1-1 0,-1 1 0,0 0 1,1 0-1,-1-1 0,0 1 0,1 0 1,-1 0-1,0-1 0,0 1 0,0 0 0,0 0 1,1 0-1,-1-1 0,0 1 0,-1 0 1,1 1-1,-2 32 77,0-21-42,0 1-1,-1-1 1,-8 21 0,-18 53-223,26-77 229,3-9-42,0-1 0,0 1 0,0 0-1,0 0 1,0 0 0,0 0 0,0 0 0,0 0 0,0 0-1,0 0 1,1-1 0,-1 1 0,0 0 0,1 0 0,-1 0-1,0 0 1,1 0 0,-1-1 0,1 1 0,-1 0 0,1-1-1,-1 1 1,1 0 0,0-1 0,-1 1 0,1 0 0,0-1-1,0 1 1,0-1 0,-1 1 0,1-1 0,0 0 0,0 1-1,0-1 1,0 0 0,1 1 0,4 2-60,-3-1 56,0-1 0,0 1 0,0-1 0,0 0 0,0 0 0,0 0 0,0 0 0,0-1 0,5 1 0,31 0 143,-22-2-157,3 1 31,-1-2-1,1-1 1,-1 0-1,22-7 0,-10 0 182,52-23-1,-70 27-148,0-1 0,-1-1 0,0 0 0,-1 0 0,0-1 0,0-1 0,10-12 0,-16 16-27,0 0-1,-1-1 1,0 1 0,0-1 0,0 0-1,-1 0 1,0-1 0,0 1 0,-1-1-1,0 1 1,-1-1 0,1 0 0,-1 0 0,-1 1-1,0-1 1,0 0 0,0 0 0,-3-13-1,3 20-27,0 1 0,0-1 0,0 0 1,0 0-1,-1 0 0,1 0 0,0 0 0,-1 1 0,1-1 0,0 0 0,-1 0 0,1 1 0,-1-1 0,1 0 0,-1 0 0,1 1 0,-1-1 0,1 1 0,-1-1 0,0 0 0,1 1 0,-1-1 0,0 1 0,0-1 0,0 1 0,0-1 0,0 1-13,0 0 1,0 1-1,0-1 0,0 0 0,0 0 0,0 1 1,0-1-1,0 0 0,0 1 0,0-1 0,0 1 0,1-1 1,-1 1-1,0-1 0,0 1 0,1 0 0,-1-1 1,0 1-1,1 0 0,-1 0 0,0 0 0,-8 12-49,1-1-1,1 1 0,0 0 0,1 1 1,0 0-1,1 0 0,1 0 0,0 1 0,1-1 1,0 1-1,0 29 0,4-35 79,0 1-1,0 0 1,1-1 0,1 1-1,-1-1 1,2 0-1,-1 0 1,1 0 0,1 0-1,-1-1 1,2 1-1,6 7 1,-11-14 9,0 0-1,0 0 1,1-1 0,-1 1-1,1-1 1,-1 0-1,1 1 1,0-1 0,-1 0-1,1 0 1,0 0-1,0 0 1,0 0 0,0 0-1,0 0 1,0-1-1,0 1 1,0-1 0,0 0-1,0 1 1,0-1-1,0 0 1,0 0 0,0 0-1,0-1 1,0 1-1,0 0 1,0-1 0,0 1-1,0-1 1,0 0-1,0 0 1,3-1 0,4-4 71,0 0-1,0 0 1,-1-1 0,0 0 0,9-11 0,-7 8-5,61-52-14,-13 13 127,19-16-272,-77 64 69,1 1 0,0-1 0,-1 0-1,1 1 1,0-1 0,-1 1 0,1-1 0,0 1 0,0-1 0,0 1 0,-1 0-1,1-1 1,0 1 0,0 0 0,0-1 0,0 1 0,0 0 0,0 0-1,0 0 1,1 0 0,-2 0 5,1 1 0,-1-1 0,1 0 1,-1 1-1,1-1 0,-1 0 0,1 1 0,-1-1 0,1 1 0,-1-1 0,0 1 1,1-1-1,-1 1 0,0-1 0,1 1 0,-1 0 0,0-1 0,0 1 0,1-1 1,-1 1-1,0 1 0,1 2 11,0 1 1,-1 0-1,0 0 1,0 0-1,-1 10 1,-5 22-101,-5 52-50,11-79 137,-1 1-1,2 0 1,-1 0-1,2-1 1,4 21-1,-6-29 18,1-1-1,-1 1 1,1-1-1,-1 1 1,1-1-1,-1 1 1,1-1 0,0 0-1,0 1 1,0-1-1,0 0 1,0 0-1,0 0 1,0 1-1,0-1 1,3 1 0,-3-1 6,0-1 0,0 0 1,0 1-1,1-1 0,-1 0 1,0 0-1,0 0 0,0 0 0,0 0 1,0 0-1,1 0 0,-1 0 1,0 0-1,0-1 0,0 1 1,0 0-1,0-1 0,1 0 1,5-2 82,-1-1 0,0-1 0,0 1 0,0-1 0,8-9 0,-7 7-90,86-70 88,-7 6 59,-27 15-469,-59 63 206,-1 0 1,0 0-1,-3 12 0,1-8 93,-3 5 22,2-1 0,0 1 0,-3 30 0,6-32-31,-1-5 17,2 0-1,-1 1 1,1-1 0,1 1-1,-1-1 1,2 0 0,2 11-1,-4-19 16,0 0 0,0-1-1,0 1 1,1 0-1,-1-1 1,0 1 0,1 0-1,-1-1 1,0 1 0,1-1-1,-1 1 1,1-1-1,-1 1 1,1-1 0,-1 1-1,1-1 1,-1 1 0,1-1-1,-1 1 1,1-1-1,0 0 1,-1 1 0,1-1-1,0 0 1,-1 0 0,1 1-1,0-1 1,1 0-1,-1 0 4,0-1-1,1 1 0,-1 0 0,0-1 0,1 1 1,-1-1-1,0 0 0,1 1 0,-1-1 0,0 0 1,0 0-1,0 0 0,2-1 0,4-5 48,0-1 1,-1 1-1,6-11 0,-10 15-20,31-40 73,11-16 35,-2-7 7,-19 34-120,-3-2 0,19-39 0,34-114 138,-43 102-125,33-83-124,-62 152-274,-3 10 70,-2 9-59,-8 20 143,6-14 202,1 1 1,-4 11-1,-113 432-452,117-433 459,1 0 0,1 1 0,1-1 0,1 0 0,1 1 0,1-1 0,0 1 0,6 24 0,-7-43-3,1-1 0,-1 1 0,1-1 0,-1 1 0,1-1 0,0 0 0,-1 1-1,1-1 1,0 0 0,0 1 0,0-1 0,0 0 0,0 0 0,0 0 0,1 0-1,-1 0 1,0 0 0,0 0 0,1 0 0,-1-1 0,1 1 0,-1 0 0,0-1-1,1 1 1,-1-1 0,1 0 0,-1 1 0,1-1 0,0 0 0,-1 0 0,1 0-1,-1 0 1,1 0 0,-1 0 0,1-1 0,2 0 0,4 0 42,0-2-1,0 1 1,0-1 0,0-1 0,10-5 0,15-9 66,113-66-133,-127 71 75,0-1-1,-1 0 1,-1-1 0,0-1-1,18-22 1,-33 35-92,0 0 0,0-1 0,0 1 0,0 0 0,0-1-1,0 1 1,-1-1 0,0 1 0,0-1 0,1-5 0,-2 9-125,2 6 48,-1 0-1,0-1 0,-1 1 0,0 11 0,-3 2 81,0 1 0,0 37 1,3-51 35,0 0 0,1 0 0,0-1 0,0 1 0,0 0 0,1 0 1,0 0-1,0-1 0,1 1 0,-1-1 0,1 0 0,0 0 0,1 0 1,3 5-1,-5-8 3,-1-1 0,0 0 1,1 1-1,-1-1 0,0 0 0,1 0 1,0 0-1,-1 0 0,1-1 1,-1 1-1,1 0 0,0-1 0,0 1 1,-1-1-1,1 1 0,0-1 0,0 0 1,0 0-1,-1 0 0,1 0 1,0 0-1,0 0 0,0-1 0,-1 1 1,1 0-1,0-1 0,-1 1 1,1-1-1,2-1 0,4-2 68,0-1 0,0 0 0,0-1-1,10-9 1,-7 6-19,140-104-62,-147 110-299,-8 9 263,-3 4 88,-7 12-96,8-13-78,0 1 0,-7 15 0,12-21 101,-1 0 1,1 0-1,0 0 1,0 0 0,1 1-1,-1-1 1,1 0-1,0 0 1,0 1 0,1 5-1,-1-6 42,1-1 1,0 1-1,0 0 0,0-1 0,0 1 0,0-1 0,1 1 1,0-1-1,-1 0 0,6 6 0,-6-8-3,0 0 0,1 1 0,-1-1 0,0 0 0,1 0 0,-1 0 0,1 0 0,0 0 0,-1-1 0,1 1 0,0 0 0,0-1 0,-1 1 0,1-1 0,0 0 0,0 0 0,0 1 0,-1-1 0,1 0 0,0 0 0,0-1 0,0 1 0,0 0 0,3-2 0,4-1 45,0-1 1,-1-1-1,1 0 0,-1 0 1,0 0-1,0-1 1,-1-1-1,7-6 0,-13 12-52,2-2 15,0 1-1,0-1 1,0 0-1,-1 0 1,1 0-1,-1 0 1,0 0-1,0-1 1,0 1-1,0-1 1,-1 1-1,1-1 1,-1 0-1,0 0 1,0 0-1,0 1 1,-1-1-1,1 0 1,-1 0-1,0 0 1,0 0-1,-1-7 1,0 6-36,1-1 0,-1 0 0,0 1 1,-1-1-1,1 1 0,-1 0 0,0-1 0,0 1 1,-1 0-1,0 0 0,1 0 0,-2 1 0,1-1 0,0 1 1,-1-1-1,0 1 0,0 0 0,-5-3 0,7 6-15,1 0-1,0 0 1,-1 0-1,1 0 1,-1 0-1,1 1 1,-1-1-1,1 1 1,-1-1-1,1 1 1,-1 0-1,0-1 1,1 1-1,-1 0 0,0 0 1,1 0-1,-4 1 1,-15-1-129,83 7-150,-29-8 431,69 4-301,-92-2 159,0 0-1,-1 1 1,1 1-1,0 0 1,-1 0-1,0 1 1,11 6-1,-18-9 25,0 1 0,-1 0-1,1 0 1,-1 1-1,1-1 1,-1 1 0,0-1-1,0 1 1,0 0 0,0-1-1,0 1 1,-1 0-1,1 0 1,-1 0 0,0 1-1,0-1 1,0 0 0,0 0-1,0 1 1,-1-1 0,0 0-1,1 1 1,-1-1-1,-1 1 1,1-1 0,0 0-1,-1 1 1,1-1 0,-1 0-1,0 0 1,0 1-1,-1-1 1,-1 3 0,-3 14 241,6-15-17,6-7 78,62-52-204,-46 34-128,50-32-1,-72 51 13,1 1 1,-1 0-1,1-1 0,0 1 0,-1 0 0,1-1 0,0 1 0,-1 0 1,1 0-1,0 0 0,-1-1 0,1 1 0,0 0 0,-1 0 1,1 0-1,0 0 0,0 0 0,-1 0 0,1 1 0,0-1 0,-1 0 1,1 0-1,0 0 0,-1 1 0,2-1 0,-1 1 2,0 0 1,0 0-1,0 0 0,0 0 0,0 0 0,0 0 1,0 1-1,0-1 0,-1 0 0,1 0 0,1 3 1,0 3-8,1 1-1,-1-1 1,1 12 0,1 9 133,-2-12-105,7 29-1,-7-40 9,0 1-1,0-1 0,0 1 0,1-1 0,0 0 0,0 0 0,0-1 0,8 9 0,-8-9 27,0-1 0,1 0-1,-1 0 1,1 0 0,0 0-1,0-1 1,0 0 0,0 1-1,6 1 1,-7-3-37,1 0 0,-1-1 0,0 1 0,0-1-1,1 1 1,-1-1 0,0 0 0,1-1 0,-1 1 0,0-1 0,1 1 0,-1-1 0,6-2 0,-9 3-31,18-7-1553,23-11 1,-37 16 1064,0-1 0,0 1 1,0 0-1,0-1 0,-1 0 1,1 0-1,-1 0 0,0 0 0,0-1 1,0 1-1,-1-1 0,3-4 1,-2-6-2768,-3 2 1094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31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73 650 2816,'-26'5'917,"24"-5"-886,1 1 0,0-1 1,0 0-1,0 0 0,0 1 0,0-1 0,0 0 0,0 1 0,0-1 1,0 1-1,0 0 0,0-1 0,0 1 0,0 0 0,0-1 0,-1 3 1,-1 0 148,1-2 35,1 0 1,-1 1-1,1-1 1,0 0 0,0 0-1,-1 1 1,1-1-1,0 1 1,0-1 0,1 1-1,-3 3 1,3-4 130,-1 0 0,1 1 0,-1-1 0,1 0 0,-1 0 1,0 0-1,0 0 0,1 0 0,-1 0 0,-1 1 0,35-25 5934,-12 7-5677,0 0 1,26-28-1,-10 1-263,54-81-1,19-56 411,-30 46 24,-63 105-683,-12 20-76,0 0 0,0 0 1,1 0-1,0 1 1,0 0-1,1 1 1,0-1-1,15-11 0,-21 18-28,-1 1-1,1-1 0,0 1 1,0-1-1,0 1 0,0-1 1,0 1-1,0-1 0,0 1 0,0 0 1,0 0-1,0 0 0,0-1 1,0 1-1,0 0 0,0 0 1,0 0-1,0 0 0,0 1 1,0-1-1,0 0 0,0 0 0,0 1 1,0-1-1,0 0 0,0 1 1,0-1-1,0 1 0,0 0 1,0-1-1,0 1 0,0 0 1,-1-1-1,1 1 0,0 0 0,-1 0 1,1-1-1,0 1 0,0 2 1,2 2 9,0 1 0,-1 0 0,1 0 1,-1 0-1,1 7 0,-2-10-12,2 10 7,-1 0-1,0 1 1,0 25 0,-2-19 8,4 200 132,-6-170 19,-2 0 0,-14 68 1,14-102-75,0-1 0,-8 20 0,10-31-24,1 0 1,-1 0-1,0-1 0,0 1 0,-1 0 1,1-1-1,-1 0 0,1 1 0,-1-1 1,0 0-1,0 0 0,-1-1 0,-4 4 1,5-5-21,1 0 0,0-1 0,-1 0 1,1 1-1,-1-1 0,1 0 0,-1 0 0,1-1 1,-1 1-1,1 0 0,-1-1 0,1 0 1,0 1-1,-1-1 0,1 0 0,0 0 0,-1 0 1,1 0-1,-3-3 0,-6-3 80,1 0 1,-13-12-1,12 9-115,0 0 1,1 0-1,-18-24 0,17 22-386,9 10 139,8 7 52,3 3 202,0-1 0,0-1 0,1 0 0,0 0 0,1-1-1,-1-1 1,1 1 0,0-2 0,0 1 0,0-1 0,0-1 0,1 0 0,-1-1 0,24 0 0,1-2 81,1-2 1,55-12 0,68-27 265,-134 34-292,-1-2 0,37-18 1,-51 22-55,-1-1 0,1 0 0,-1-1 0,0 0 0,-1 0 0,0-1 0,11-13 0,-10 9-22,0-1-1,-1 0 0,-1 0 1,0-1-1,-1 0 0,-1 0 1,0 0-1,-1-1 1,-1 0-1,0 0 0,-1-1 1,1-25-1,-4 37 18,0 1 1,0-1-1,-1 1 1,0 0-1,1-1 0,-4-6 1,4 10-4,0 0-1,-1 1 1,1-1 0,0 0 0,-1 1-1,1-1 1,-1 0 0,1 1-1,-1-1 1,1 1 0,-1-1 0,0 1-1,1-1 1,-1 1 0,0-1 0,1 1-1,-1 0 1,-1-1 0,1 1-7,0 0 0,0 0 1,0 0-1,0 0 0,0 0 0,-1 0 1,1 0-1,0 1 0,0-1 0,0 0 1,0 1-1,0-1 0,0 1 0,0-1 1,0 1-1,0-1 0,-1 2 0,-11 9-49,0 0 0,0 1 0,2 0 0,-1 1 0,-9 14 0,-45 75-163,58-88 196,0 1 0,1-1 0,-11 32 0,17-42 36,0 0 1,0 0-1,0 0 0,1 0 0,-1 1 1,1-1-1,0 0 0,0 0 1,1 0-1,-1 1 0,1-1 1,0 0-1,0 0 0,0 0 0,0 0 1,1 0-1,0 0 0,0-1 1,0 1-1,4 5 0,-1-3 22,0-1-1,0 0 0,1 0 0,0-1 0,0 0 1,0 0-1,0 0 0,0-1 0,1 1 0,0-2 1,-1 1-1,1-1 0,0 0 0,0 0 0,1-1 1,-1 0-1,0 0 0,0-1 0,9 0 1,2-1 35,-1-1 0,1-1 0,-1 0 0,0-1 0,0-1 0,27-12 0,-10 3 33,-1-1 0,0-1 0,57-40 0,-62 34-61,-1-1 0,-1-1 1,31-36-1,-42 42-47,-1-1 0,-1 0 0,0-1 0,-1-1 0,-1 0 0,8-23 0,-18 41-6,0 0 1,0 0-1,0 0 0,0 0 1,-1 0-1,1-1 1,-1 1-1,0-6 0,0 9 6,0-1 1,-1 0-1,1 0 0,0 1 0,0-1 0,-1 0 0,1 1 0,-1-1 0,1 0 0,0 1 0,-1-1 0,0 0 0,1 1 0,-1-1 0,1 1 0,-1-1 1,1 1-1,-1-1 0,0 1 0,1 0 0,-1-1 0,0 1 0,0 0 0,1 0 0,-1-1 0,0 1 0,0 0 0,1 0 0,-1 0 0,0 0 1,0 0-1,1 0 0,-1 0 0,0 0 0,0 0 0,-1 1 0,-4 0-40,0 0 1,0 1 0,0 0-1,0 0 1,0 1-1,0-1 1,0 1-1,1 1 1,-11 7-1,2-1 12,0 2 0,0 0 0,1 0 0,1 2 0,-19 23 0,23-25 32,1 0 0,0 1-1,0-1 1,1 1 0,1 0-1,0 1 1,-5 22 0,9-31 42,0 1 0,0 0 0,1 0 0,0 0 0,0 0 0,0 0 0,1 0 0,0-1 0,0 1 1,0 0-1,1-1 0,0 1 0,0 0 0,0-1 0,1 0 0,0 0 0,0 0 0,0 0 0,0 0 1,1 0-1,0-1 0,0 0 0,0 1 0,1-2 0,-1 1 0,1 0 0,7 3 0,5 4 84,1-1-1,1-1 0,0-1 0,0 0 1,0-1-1,1-1 0,0-1 0,37 4 1,-28-7-654,0-1 1,0-1 0,0-2 0,0 0 0,50-13-1,-12-1-1420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56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0 149 6144,'0'-12'2784,"14"-5"-2432,-1 6 1152,5 7-896,32-12 608,8 7-704,32-11 224,0 9-448,9-6 192,-14 6-256,10-1 576,-5 7-448,8 2-2720,-7 6 1280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59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1 464 3808,'0'1'4193,"7"2"-2497,13 2 292,-13-4-1542,0-1 1,0-1-1,0 1 1,0-1-1,0 0 1,0 0-1,11-5 0,48-20 755,-37 13-619,164-83 960,-179 90-1496,-1-2 0,-1 1 0,1-2 1,-1 0-1,-1 0 0,0-1 0,0 0 1,13-17-1,-4 1 156,0-2 1,-2-1 0,28-60-1,-14 29-383,-32 60 181,0 0-1,0 0 0,0 0 1,0 0-1,0 0 1,0 0-1,0 0 1,0 0-1,0 0 1,0 0-1,0 0 0,0 0 1,0 0-1,0 0 1,0 0-1,1 0 1,-1 0-1,0 0 0,0 0 1,0 0-1,0 0 1,0 0-1,0 0 1,0 0-1,0 0 1,0 0-1,0 0 0,0 0 1,0 0-1,0 0 1,0 0-1,0 0 1,0 0-1,0 0 1,0 0-1,1 0 0,-1 0 1,0 0-1,0 0 1,0 0-1,0 0 1,0 0-1,0 0 1,0 0-1,0 0 0,0 0 1,0 0-1,0 0 1,0 0-1,0 0 1,0-1-1,0 1 1,0 0-1,0 0 0,0 0 1,0 0-1,0 0 1,0 0-1,0 0 1,0 0-1,0 0 1,0 0-1,0 0 0,0 0 1,0 0-1,0 0 1,0 0-1,0 0 1,0-1-1,1 8-4,0 13-20,-10 170-103,7-166 188,-2 1 0,-1-1 0,-1 0 0,-2 0 0,0-1 0,-1 1 0,-18 31 0,25-51 1,-1 0 0,0 0 1,0 0-1,0 0 0,0 0 1,0-1-1,-1 0 0,0 0 1,0 0-1,1 0 0,-6 3 0,6-5-23,0 0-1,0 0 0,0 0 1,1 0-1,-1-1 1,0 1-1,0-1 0,0 0 1,0 0-1,0 0 0,0 0 1,0 0-1,0 0 0,0-1 1,0 0-1,0 1 0,1-1 1,-1 0-1,-3-2 0,-11-6-55,1 0 0,0-2 0,0 0 0,1-1 0,1 0 0,0-1 0,-17-21 0,27 29-442,6 4 155,8 5 25,17 13 67,-8-3 214,0-1-1,1-1 1,0 0 0,35 13 0,-47-22 42,1 0 1,-1-1-1,1 0 1,0 0-1,0-1 0,0 0 1,-1-1-1,1 0 1,0 0-1,0-1 0,0 0 1,0 0-1,-1-1 1,1 0-1,8-4 0,0-2-19,-1-1 0,0-1 0,-1 0 0,0-1-1,0-1 1,13-14 0,1 0-57,-27 25 18,0-1 0,0 1 0,0 0 1,0 0-1,0-1 0,0 1 0,1 0 1,-1 1-1,4-2 0,-6 2 9,1 0-1,0 0 1,0 0 0,-1-1 0,1 1-1,0 1 1,0-1 0,0 0-1,-1 0 1,1 0 0,0 0-1,0 0 1,-1 1 0,1-1-1,0 0 1,0 1 0,-1-1-1,1 0 1,0 1 0,-1-1-1,1 1 1,-1-1 0,1 1-1,-1 0 1,1-1 0,-1 1-1,1-1 1,-1 1 0,1 0-1,-1-1 1,0 1 0,1 0-1,-1 1 1,2 6 17,0 1-1,-1-1 1,0 1 0,-1 0-1,0-1 1,-1 1-1,-2 16 1,1-9-27,-21 148 150,5-47-86,-30 153 746,47-269-747,1 1-1,0-1 0,0 0 1,-1 0-1,1 0 0,-1 0 0,1 0 1,-1 1-1,1-1 0,-1 0 1,0 0-1,0 0 0,-1 1 1,-2-4 370,1-7-251,2 5-151,0 0 0,1 0 1,-1 0-1,1 0 0,0 0 0,1 0 0,-1 0 0,1-1 0,0-3 0,3-12 5,3-52-14,-3 28-15,12-61 1,-2 53-38,3 0-1,2 1 0,2 0 1,2 2-1,3 1 0,1 1 1,50-65-1,-43 65-25,-18 23 107,0 2 0,2 0-1,0 1 1,24-21-1,-39 40-43,-1 0 0,1 0-1,0 0 1,0 0-1,0 1 1,0-1-1,0 1 1,0 0 0,0 0-1,0 0 1,0 0-1,0 0 1,1 1 0,-1 0-1,4-1 1,-4 2-7,0-1 0,-1 1 0,1-1 0,0 1 0,0 0 0,-1 0 0,1 0 0,-1 1 0,1-1 0,-1 1 1,1-1-1,-1 1 0,0 0 0,0 0 0,0-1 0,0 2 0,3 3 0,2 4 34,0 1 0,-1 1 1,0-1-1,0 1 0,-2 0 0,1 0 0,-2 0 1,1 1-1,-2-1 0,0 1 0,0 0 0,-1 0 1,-1 0-1,0-1 0,-1 1 0,-3 18 0,3-27 17,0 0 0,-1 1 0,1-1 1,-1 0-1,0-1 0,0 1 0,0 0 0,-1-1 0,-4 6 0,5-7 7,1 0 1,-1 0-1,-1 0 0,1-1 1,0 1-1,0 0 1,-1-1-1,1 1 1,-1-1-1,1 0 0,-1 0 1,0 0-1,1 0 1,-4 0-1,-7 0 5,0-1 1,1 0-1,-1-1 1,0-1-1,1 0 0,-1 0 1,1-1-1,-18-7 1,25 8-122,-1 1 0,0 0 0,1 0 1,-1 0-1,-7 1 0,13 0 32,1 1-1,-1 0 1,0 0 0,1 0-1,-1 0 1,0 0 0,1-1-1,-1 1 1,1 0 0,-1 0-1,1 0 1,0-1 0,-1 1-1,1 0 1,1 0 0,3 3 18,0-1 0,0 1 0,1-1 0,-1 0 0,1-1-1,0 1 1,-1-1 0,1-1 0,10 3 0,8 0 88,27 1 0,-34-4-79,-5 0 62,0-1 1,0 0 0,0-1-1,0 0 1,15-4-1,-19 3-14,-1-1-1,1 1 0,-1-1 0,0 0 1,0-1-1,0 1 0,0-2 0,-1 1 0,8-7 1,-2 0-15,-1-1 1,-1 0 0,0-1 0,11-18-1,29-60 80,-34 59-12,-7 7-149,-6 19-280,-6 27 8,-8 35 215,6-37 73,-4 36 0,8-42 62,0 0 25,1 1-1,1 18 1,0-18-109,-1-9 73,0 1 1,1 0-1,0 0 0,2 9 1,-2-14 10,-1 0 0,0-1 0,1 1 0,-1 0 1,0 0-1,1-1 0,-1 1 0,1 0 0,-1-1 0,1 1 1,-1-1-1,1 1 0,-1-1 0,1 1 0,0-1 0,-1 1 1,1-1-1,0 1 0,-1-1 0,1 0 0,0 1 1,0-1-1,-1 0 0,1 0 0,0 0 0,0 1 0,-1-1 1,1 0-1,0 0 0,0 0 0,0 0 0,-1 0 0,1 0 1,0-1-1,0 1 0,0 0 0,-1 0 0,1-1 0,1 1 1,50-23 111,0-1 1,89-59 0,-99 57-117,5-6-93,-27 18 5,0 0-1,27-12 1,-45 25 77,-1 0 1,0 1-1,1-1 1,-1 0 0,1 1-1,-1-1 1,1 1 0,0 0-1,-1 0 1,1-1-1,-1 1 1,1 0 0,0 0-1,-1 0 1,1 1 0,-1-1-1,1 0 1,0 1-1,-1-1 1,1 1 0,-1-1-1,1 1 1,-1-1 0,0 1-1,1 0 1,-1 0-1,0 0 1,1 0 0,-1 0-1,0 0 1,0 0 0,0 1-1,0-1 1,0 0-1,0 0 1,0 1 0,0-1-1,-1 1 1,1-1 0,0 3-1,2 4-6,-1-1-1,0 1 0,0 0 0,-1 0 1,0 0-1,0 14 0,-2 3 119,-2 0 0,0 0 0,-11 40 0,12-52 146,3-11 26,10-14 156,-2 1-398,18-25-10,41-71-1,0-2-139,-56 92 28,1 1 1,0 0 0,1 1-1,20-16 1,-32 30 67,-1 0 0,1 0 0,-1-1 0,1 1 0,-1 1 0,1-1 0,0 0 0,-1 0 0,1 1 0,0-1 1,0 1-1,-1-1 0,1 1 0,0 0 0,0 0 0,0-1 0,-1 1 0,4 1 0,-4-1 16,1 1 0,-1-1-1,1 1 1,-1 0 0,0 0 0,0-1-1,0 1 1,1 0 0,-1 0-1,0 0 1,0 0 0,0 0 0,0 1-1,0-1 1,-1 0 0,1 0 0,0 1-1,-1-1 1,1 0 0,0 1-1,-1-1 1,0 0 0,1 1 0,-1 1-1,3 14-33,-1 1 0,0-1 0,-2 1 0,-1 18 0,0 0 63,1-29-13,0 6-22,0 0 0,1 0 0,0 0-1,5 21 1,-4-30 3,-1 0 0,0-1-1,1 1 1,0 0-1,0-1 1,0 1 0,1-1-1,-1 1 1,1-1-1,0 0 1,-1 0 0,2 0-1,-1-1 1,0 1-1,0-1 1,1 1-1,-1-1 1,1 0 0,4 1-1,4 2 102,0-2-1,1 0 0,-1 0 1,1-1-1,-1 0 0,1-2 1,0 1-1,-1-1 1,1-1-1,0 0 0,-1-1 1,1 0-1,-1-1 0,16-6 1,-10 3-489,-1-1 0,0-1 0,28-17 0,-32 16-965,0 0-1,-1-1 1,0 0 0,14-16-1,24-39-8513,-22 32 5482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59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90 3808,'-20'-37'2651,"11"10"2031,9 25-4525,-1 1 0,1 0 0,0 0 1,-1-1-1,1 1 0,-1 0 0,1 0 0,-1 0 0,0 0 1,1 0-1,-1 0 0,0 0 0,0 0 0,0 0 0,0 0 1,0 0-1,0 0 0,0 0 0,0 1 0,0-1 0,0 0 1,0 1-1,0-1 0,-1 1 0,1-1 0,0 1 0,0 0 1,-1 0-1,1-1 0,0 1 0,0 0 0,-1 0 0,0 0 1,-2 1-28,1-1 0,-1 1 0,1-1 1,0 1-1,-1 0 0,1 1 0,0-1 0,0 0 1,0 1-1,0 0 0,-4 2 0,-15 12 337,5-3 94,-24 21 1,38-32-63,4-7-934,1-1-1555,0-2 279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34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757 7 4384,'3'-7'9379,"3"25"464,-2-4-11108,-1-4 1366,0-1 1,-1 0 0,-1 1 0,1 0 0,-1 11 0,1 2-57,21 405 1299,-23-403-1343,-4 194 413,0-161-243,-19 101 0,19-143-55,1-2-1,-9 19 1,11-29-94,-1 0 0,0 0 0,0 0 0,-1 0 1,1 0-1,-1 0 0,0-1 0,0 1 0,0-1 0,-1 0 0,1 0 0,-5 3 1,-4 0 65,1 0 0,-1-1 0,0-1 1,-22 6-1,-51 6 359,76-14-333,-95 8 674,75-9-653,-44 0 183,-99-13 0,86 4-389,72 8-476,0-2 1,0 0-1,-20-5 1,34 7 501,0 0 0,-1 0 0,1 0 0,0 0 0,0 0 1,0 0-1,0 0 0,0 0 0,0 0 0,0 0 1,0 0-1,0-1 0,0 1 0,0 0 0,-1 0 1,1 0-1,0 0 0,0 0 0,0 0 0,0 0 1,0 0-1,0 0 0,0 0 0,0 0 0,0 0 0,0 0 1,0 0-1,0-1 0,0 1 0,0 0 0,0 0 1,0 0-1,0 0 0,0 0 0,0 0 0,0 0 1,0 0-1,0 0 0,0 0 0,0-1 0,0 1 0,0 0 1,0 0-1,0 0 0,0 0 0,0 0 0,0 0 1,0 0-1,0 0 0,0 0 0,0 0 0,0 0 1,0 0-1,0-1 0,0 1 0,1 0 0,-1 0 0,0 0 1,0 0-1,0 0 0,0 0 0,0 0 0,0 0 1,0 0-1,0 0 0,0 0 0,0 0 0,1 0 1,32-4-8186,-23 2 7040,-1 0 0,0-1 0,0 0 0,-1-1 0,1 0 0,-1 0 0,9-7 0,14-9-1317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5:35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277 64 992,'3'-19'821,"11"11"6038,-9 6-6052,-1 0 0,1 0 0,-1-1 0,1 1 0,3-5 0,-5 5-136,5-6 1579,-8 8-2208,0 0 0,0 0 0,0 0 0,0 0 0,0 0 0,0 0 0,0 0-1,0-1 1,0 1 0,0 0 0,0 0 0,0 0 0,0 0 0,0 0 0,1 0 0,-1 0 0,0 0 0,0 0 0,0 0 0,0 0 0,0 0 0,0 0 0,0 0 0,0 0 0,0-1 0,0 1-1,1 0 1,-1 0 0,0 0 0,0 0 0,0 0 0,0 0 0,0 0 0,0 0 0,0 0 0,0 0 0,0 0 0,0 0 0,1 0 0,-1 0 0,0 1 0,0-1 0,0 0 0,0 0-1,0 0 1,0 0 0,0 0 0,0 0 0,0 0 0,0 0 0,1 0 0,-1 0 0,0 0 0,0 0 0,0 0 0,0 0 0,0 0 0,0 1 0,0-1 0,0 0 0,0 0 0,0 0 0,0 0-1,-6 8 1026,4-4-927,0 1 0,-1-1 0,0 0 0,0 0 0,0-1 0,0 1 0,0-1 0,-1 1 1,0-1-1,-4 3 0,-6 6 196,-16 20 210,-33 44 0,-3 3-171,32-40-42,-35 37 305,63-71-438,-5 4 580,9-10-469,3-8-216,0 3-1,0-1-1,-1 1 1,0-12 0,2-21 6,1 23-85,1-1-1,1 0 1,0 1 0,1 0-1,1 0 1,0 1 0,1 0-1,1 0 1,0 1 0,1 0-1,0 0 1,1 1 0,1 1-1,0 0 1,15-11 0,-14 12-2,-5 4-51,0 1-1,0 0 0,0 0 0,1 1 1,17-8-1,-24 12 48,0 0 0,0 1-1,0 0 1,0-1 0,1 1 0,-1 0 0,0 0-1,0 0 1,0 0 0,0 0 0,4 2 0,-3-1-23,0 1 1,0 0-1,0 0 0,0 0 1,0 0-1,4 5 1,-1-1 51,0 0 0,0 0 1,-1 0-1,0 1 0,-1 0 1,7 13-1,-2 0-57,8 25-1,-5-10 185,-9-26-117,0 1 0,-1 0 0,0-1 0,0 1 0,-1 0 0,0 10 0,-1-18-15,0 1 0,0 0 0,-1-1 0,1 1-1,-1 0 1,1-1 0,-1 1 0,0-1 0,0 1 0,0-1 0,0 1-1,-1-1 1,1 0 0,-1 1 0,1-1 0,-1 0 0,0 0 0,0 0 0,0 0-1,0-1 1,0 1 0,0 0 0,-3 1 0,0-1-21,-1 1 1,1-1-1,-1 0 0,1-1 0,-1 1 1,1-1-1,-1 0 0,0 0 1,-10-1-1,-23 1-751,-1 2-1,-63 13 1,97-14-451,1-1 1,-1 1 0,0 0-1,1 0 1,-1 1 0,-8 5-1,5 0-1577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04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1761 4 3328,'11'-3'11790,"-12"15"-10562,1-5-396,0 19 496,-6 36 0,1 10-456,2-21-373,-4 26-202,-7 101 360,11-88-479,1-22 205,-13 94 0,-3-46-137,-5 58-76,14-89-122,-11 128 240,6-102-80,4-43-157,2-19-102,1 27 185,-5 27-113,1 33 159,5-48-157,0 7 382,6-93-375,0-1 1,0 1-1,0 0 0,0-1 1,-1 1-1,1-1 1,0 1-1,-1 0 0,1-1 1,-1 1-1,1-1 1,-1 0-1,0 1 0,0-1 1,0 1-1,0-1 0,0 0 1,0 0-1,0 0 1,0 1-1,0-1 0,0 0 1,-1 0-1,1-1 1,0 1-1,-1 0 0,1 0 1,-1-1-1,1 1 0,-1-1 1,-1 1-1,-5 1 135,-1-1 0,1 0-1,0-1 1,-1 0-1,-8-1 1,-5 1-242,-261-12 727,166 6-710,36 4 142,-111-13-66,77 9-42,-145-5-167,148 15 230,-68 4-431,128-6 120,42-2-185,-1 0-1,0 0 1,1 1-1,-13 3 1,18-1-769,9-1-2211,6-2 1199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19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1728,'-4'12'7670,"4"13"-4883,1-15-2834,-1-10 67,0-1 0,0 1-1,0 0 1,0 0 0,1 0-1,-1 0 1,0 0 0,0 0-1,0 0 1,0 0 0,0 0-1,1-1 1,-1 1 0,0 0 0,0 0-1,0 0 1,0 0 0,1 0-1,-1 0 1,0 0 0,0 0-1,0 0 1,0 0 0,1 0-1,-1 0 1,0 0 0,0 0-1,0 1 1,0-1 0,1 0-1,-1 0 1,0 0 0,0 0-1,0 0 1,0 0 0,0 0 0,1 0-1,-1 0 1,0 1 0,0-1-1,0 0 1,0 0 0,0 0-1,0 0 1,0 0 0,1 1-1,-1-1 1,0 0 0,0 0-1,0 0 1,0 0 0,0 1-1,0-1 1,0 0 0,0 0-1,0 0 1,0 0 0,0 1 0,0-1-1,0 0 1,0 0 0,0 0-1,0 1 1,0-1 0,-1 0-1,2-1 45,0 0 0,0 0 0,-1 0-1,1 0 1,-1 0 0,1 0 0,-1 0 0,1 0-1,-1 0 1,0 0 0,1 0 0,-1-1-1,0-1 1,0 2-76,0 1-1,0-1 1,0 0-1,0 0 1,0 0-1,0 0 1,0 0-1,0 0 0,0 1 1,0-1-1,1 0 1,-1 0-1,0 0 1,1 0-1,-1 1 1,1-1-1,-1 0 1,1 0-1,0 0 1,-1 3-26,0-1-127,1 13-763,-2-8-507,1 5 129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36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1005 4640,'-1'0'246,"-1"1"-1,1 0 1,-1 0 0,1 0-1,-1 0 1,1 0 0,-1 0-1,-1 2 1,3-2-151,0-1 0,-1 0-1,1 0 1,0 1 0,-1-1 0,1 0 0,0 1-1,0-1 1,0 0 0,-1 1 0,1-1 0,0 0-1,0 1 1,0-1 0,0 1 0,-1-1 0,1 0-1,0 1 1,0-1 0,0 1 0,0-1 0,0 1-1,3 5 4976,-3-7-4963,0 0 0,0 1 1,0-1-1,1 1 0,-1-1 1,0 1-1,0-1 0,1 1 0,-1-1 1,0 1-1,1-1 0,-1 1 0,0 0 1,1-1-1,-1 1 0,1 0 1,-1-1-1,1 1 0,-1 0 0,1-1 1,-1 1-1,1 0 0,-1 0 0,1-1 1,0 1-1,6-4 346,33-28 998,41-45 0,-54 50-1105,8-7 17,33-33 592,-58 55-773,6-6-166,-16 18-17,0 0-1,0 0 1,0 0 0,0 0-1,0 0 1,0 0-1,0 0 1,0 0 0,0 0-1,0 0 1,0 0-1,0 0 1,0 0-1,0 0 1,0 0 0,0 1-1,0-1 1,0 0-1,0 0 1,0 0 0,0 0-1,0 0 1,0 0-1,0 0 1,0 0-1,0 0 1,0 0 0,0 0-1,0 0 1,0 0-1,0 0 1,0 0-1,0 0 1,0 0 0,0 1-1,0-1 1,0 0-1,0 0 1,0 0 0,0 0-1,0 0 1,0 0-1,0 0 1,1 0-1,-1 0 1,0 0 0,0 0-1,0 0 1,0 0-1,0 0 1,0 0 0,0 0-1,0 0 1,0 0-1,-7 16-102,-22 42 170,-96 197 100,17 12-89,-44 182 872,137-415-765,11-28 68,1 1 1,0-1-1,1 0 0,0 1 1,0-1-1,0 1 1,0 7-1,5-17 207,0-2-320,11-29 191,13-75-99,-13 49-249,15-49-2,5 1 0,4 2-1,5 2 1,101-176 0,-116 234 46,42-50 0,-54 77-93,0 1-1,1 1 1,1 0 0,0 1-1,24-15 1,-37 28 5,-1 0 0,1 0 0,-1 1 0,1 0 1,0 0-1,0 0 0,0 1 0,0 0 0,1 0 0,-1 0 1,9 0-1,-11 1 49,-1 0-1,1 1 1,-1-1 0,0 1 0,1 0 0,-1 0 0,0-1 0,0 1 0,1 1 0,-1-1-1,0 0 1,0 1 0,0-1 0,0 1 0,-1-1 0,1 1 0,0 0 0,-1 0 0,1 0-1,-1 0 1,0 0 0,1 0 0,-1 0 0,0 0 0,0 0 0,-1 1 0,2 3 0,1 6 11,0-1 1,-1 1 0,-1-1 0,1 18-1,-5 52 5,1-37 6,1-24 20,0 0 1,-1 0-1,-1-1 0,0 1 1,-2-1-1,0 0 0,-14 32 1,18-47 18,-1-1 1,0 0 0,0 0 0,0 0 0,0 0 0,-1 0 0,1-1 0,-1 1 0,1-1 0,-1 1-1,0-1 1,0 0 0,0 0 0,0 0 0,-5 2 0,5-4-28,0 1 0,1 0 0,-1-1 1,0 0-1,1 0 0,-1 1 0,0-2 0,0 1 0,0 0 1,1 0-1,-1-1 0,0 0 0,1 1 0,-1-1 0,0 0 1,1 0-1,-1-1 0,1 1 0,0 0 0,-1-1 0,-2-2 1,-11-10-65,0 0 0,-28-33 0,32 33 1,3 7-186,9 7 221,0 0 1,0 0 0,0 0-1,0-1 1,0 1-1,0 0 1,0 0 0,0 0-1,0 0 1,0 0-1,0 0 1,0 0 0,0 0-1,0 0 1,-1 0-1,1 0 1,0 0 0,0 0-1,0 0 1,0 0-1,0 0 1,0 0 0,0 0-1,0 0 1,0 0-1,0 0 1,0 0 0,0 0-1,-1 0 1,1 0-1,0 0 1,0 0 0,0 0-1,0 0 1,0 0-1,0 0 1,0 0 0,0 0-1,0 0 1,0 0-1,0 1 1,0-1 0,0 0-1,0 0 1,0 0-1,0 0 1,0 0 0,0 0-1,0 0 1,-1 0-1,1 0 1,0 0-1,0 0 1,0 0 0,0 0-1,0 1 1,1 0-15,-1 0 0,1-1 0,-1 1 0,1 0 0,-1 0 0,1 0 0,0 0 0,-1 0 0,1 0 1,0-1-1,-1 1 0,1 0 0,0-1 0,0 1 0,2 0 0,3 3 8,1-1 0,-1 0 0,1-1 0,0 1 0,0-1 0,0-1 0,0 1 0,14 0 0,-4-1 84,-1-1 0,31-5 0,-35 4-11,-1-2 1,0 0-1,1 0 1,-1-1-1,-1 0 1,1-1-1,0 0 0,-1-1 1,0 0-1,0-1 1,16-14-1,12-16 72,-1-3 0,56-78 0,-65 81-106,-20 26-1,29-41 29,-34 48-66,-1-1 0,1 1 0,-1 0-1,0-1 1,-1 1 0,1-1 0,-1 0-1,0 1 1,1-10 0,-2 14-5,0-1-1,0 1 1,0-1 0,0 0-1,0 1 1,0-1 0,0 0-1,0 1 1,0-1-1,0 1 1,0-1 0,1 0-1,-1 1 1,0-1 0,0 1-1,1-1 1,-1 1 0,0-1-1,1 1 1,-1-1 0,0 1-1,1-1 1,0 0 0,12 2 19,-3 0-57,6 1-23,0 1 1,-1 1 0,1 0-1,-1 1 1,0 0 0,-1 2-1,21 11 1,-31-16 75,0 1 0,0 0 0,0 1 0,-1-1 0,1 1 0,-1 0 0,0-1 0,0 1 0,0 1 0,0-1-1,-1 0 1,0 1 0,0-1 0,0 1 0,0 0 0,-1-1 0,0 1 0,0 0 0,0 0 0,-1 0 0,1 8 0,-1 9-16,-2 0 0,0-1 1,-8 34-1,8-44-47,-16 94 342,17-104-262,1 0 0,0 0 1,0 0-1,-1 0 0,1 0 1,0 0-1,0 1 0,0-1 0,0 0 1,1 0-1,-1 0 0,0 0 1,0 0-1,1 0 0,-1 1 1,1-1-1,-1 0 0,1 0 0,-1 0 1,1 0-1,0-1 0,-1 1 1,1 0-1,0 0 0,0 0 0,-1 0 1,1-1-1,0 1 0,0 0 1,0-1-1,0 1 0,0-1 0,0 1 1,0-1-1,2 1 0,1 0 1,-1-1 0,1 0 0,-1 0 0,1 0 0,-1 0 0,1 0 0,-1-1-1,1 0 1,-1 1 0,6-4 0,2 0 27,-1-1 0,0 0 0,-1-1 0,1 0 0,-1 0 0,0-1 0,-1 0 0,13-14 0,4-7-18,25-39-1,-24 32-22,-6 7-77,-10 14 15,0 0-1,25-25 1,-25 31-137,-11 16-116,-3 6 92,-8 35 91,-14 72 36,20-90 167,2-1 1,1 1-1,2 61 0,2-90-34,-1 0-1,0 0 0,0 0 1,1 0-1,0 1 0,-1-1 1,1 0-1,0 0 1,2 3-1,-3-5-24,0 1-1,1-1 1,-1 0 0,0 1 0,1-1-1,-1 1 1,1-1 0,-1 0 0,1 0 0,-1 1-1,1-1 1,-1 0 0,1 0 0,-1 0-1,1 1 1,-1-1 0,1 0 0,-1 0-1,1 0 1,-1 0 0,1 0 0,-1 0-1,1 0 1,-1 0 0,1 0 0,-1 0-1,1-1 1,0 1 0,-1 0 0,1 0 0,-1 0-1,0-1 1,1 1 0,-1 0 0,1 0-1,-1-1 1,1 0 0,5-3 38,-1 0 1,0 0 0,0-1-1,-1 0 1,1 0-1,-1 0 1,0 0-1,3-8 1,24-47-6,-30 59-44,7-16-5,39-92-184,-39 88 205,-2 0 0,0 0 0,4-25 0,-9 41-54,-1 0 0,1 0 0,-1 0 0,0 0 1,0 1-1,-1-1 0,1 0 0,-1 0 0,0 0 1,-3-5-1,3 7-6,0 1 0,0 0 0,-1-1 0,1 1 0,-1 0 1,0 0-1,0 0 0,0 0 0,0 1 0,0-1 0,0 0 0,0 1 1,0-1-1,0 1 0,-1 0 0,1 0 0,-1 0 0,1 0 0,-5-1 1,2 1 17,1 1 1,0-1 0,-1 1 0,1 0-1,0 0 1,-1 1 0,1-1 0,0 1-1,-1 0 1,1 0 0,0 0 0,0 1-1,0 0 1,0-1 0,0 1 0,0 1-1,0-1 1,-5 5 0,7-6 13,0 1 0,0 0 0,0-1 0,0 1 0,1 0 0,-1 0 0,0 0 0,1 0 0,0 1 0,-1-1 0,1 0 0,0 1 0,0-1 0,0 0 1,0 1-1,1-1 0,-1 1 0,1-1 0,-1 1 0,1 0 0,0-1 0,0 1 0,0-1 0,0 1 0,1 0 0,-1-1 0,1 1 0,0-1 0,-1 1 0,1-1 0,2 4 0,-2-5 10,0 1 0,0-1 0,0 0-1,0 0 1,0 1 0,1-1 0,-1 0-1,0 0 1,1 0 0,-1 0 0,1 0-1,-1-1 1,1 1 0,0 0 0,-1-1-1,1 1 1,0-1 0,-1 0 0,1 1-1,2-1 1,3 0 22,-1 1-1,1-1 0,-1-1 1,8-1-1,11-3 105,0-2 0,-1-1 0,42-19 0,-45 18-21,186-90 214,-192 91-300,0-2 0,-1 0 0,0 0 0,0-1 0,22-25 0,-22 19-1,-1 0-1,-1-1 1,-1 0-1,15-32 1,30-83-27,-22 49-64,78-156-355,-111 239 395,0 0-1,-1-1 1,1 1 0,-1 0-1,1-1 1,-1 1 0,1 0-1,-1-1 1,0 1 0,0-1-1,0 1 1,0 0 0,0-1-1,0-1 1,0 2 21,0 1 0,0 0 0,0 0 0,-1-1 0,1 1 0,0 0 0,0-1 0,0 1 1,0 0-1,-1 0 0,1 0 0,0-1 0,0 1 0,-1 0 0,1 0 0,0 0 0,0-1 0,-1 1 0,1 0 0,0 0 1,-1 0-1,1 0 0,-1 0 0,-11 2-180,9-1 172,0 1 0,0 0 0,0-1 0,0 1 0,0 0 0,1 0 0,-1 0 0,1 1 0,-1-1 0,1 1 0,-4 4 0,-2 4-20,-4 4 19,0 1 0,1 1 0,-15 32 0,-19 57 30,25-54-15,-3 1-29,-53 140-122,62-150 194,2 0 1,-11 72 0,12 13 245,11-116-214,0 0-1,1 0 1,0 0 0,1 0 0,1 0-1,0 0 1,0-1 0,7 17 0,-9-26-49,0-1 1,-1 1 0,1 0 0,0-1 0,0 1-1,0 0 1,1-1 0,-1 1 0,0-1-1,0 0 1,1 1 0,-1-1 0,1 0 0,-1 0-1,1 0 1,0 0 0,-1 0 0,1 0 0,0 0-1,0-1 1,0 1 0,2 0 0,-1-1 1,0-1 0,0 1 0,0-1 0,0 1 0,0-1 0,-1 0 1,1 0-1,0 0 0,0-1 0,-1 1 0,1 0 0,0-1 0,-1 0 0,3-2 1,115-102 93,-3 1-21,21 4-267,-142 103-1005,-14 11 826,7-5 393,0 0 0,-9 10 0,8-4-69,1 0-1,0 1 1,1 0 0,1 0-1,1 1 1,-8 19 0,7-10 16,0 1 0,2 0 0,-6 37 0,12-57 42,1 0-1,-1 0 1,1 0 0,0 0 0,1 0 0,-1 0-1,1 0 1,3 9 0,-4-14-7,1 1 0,0 0 0,-1 0 0,1-1 0,0 1 0,0 0 0,0-1 0,0 1 0,1-1 0,-1 1 1,0-1-1,0 0 0,1 1 0,-1-1 0,1 0 0,-1 0 0,1 0 0,0 0 0,-1 0 0,1 0 0,0-1 0,0 1 0,-1-1 0,1 1 0,0-1 0,0 1 1,0-1-1,0 0 0,0 0 0,0 0 0,1 0 0,5-1 31,-1-1 1,0 1-1,0-1 0,0-1 1,0 1-1,0-1 0,-1 0 1,1-1-1,-1 0 1,10-7-1,-2 0-2,-1 0 1,-1-1-1,16-19 0,-3-1 2,33-57 0,-50 74-110,0 0 0,10-28 0,-16 36 22,0 1 0,0-1-1,-1 1 1,0-1 0,0 1-1,0-1 1,-1 0 0,0 0-1,-1-10 1,0 15 18,1 0 1,-1 1 0,0-1-1,1 0 1,-1 0-1,0 1 1,0-1 0,-1 1-1,1-1 1,0 1-1,0-1 1,-1 1 0,1 0-1,-1 0 1,1-1-1,-1 1 1,1 0-1,-1 0 1,0 1 0,1-1-1,-1 0 1,0 1-1,-3-2 1,-2 1-71,-1-1 0,0 1 0,0 0 0,-11 1 1,0 0 53,1 2 0,0 0 0,0 1 0,0 0 0,0 2 0,0 0 0,-22 10 0,34-10 25,9 0 34,14-2-53,145-16 313,-113 7-258,97 0 1,-117 5-114,-19 1 59,0 0-1,14 1 1,-22 0 41,1-1 0,-1 1 0,1-1 0,-1 1 1,1 0-1,-1 0 0,0 0 0,1 0 0,-1 1 0,0-1 0,0 1 0,0-1 0,4 4 0,-5-3-20,1 0 0,-1 1 0,0-1 0,0 0 1,1 1-1,-2 0 0,1-1 0,0 1 0,0-1 0,-1 1 1,0 0-1,1-1 0,-1 1 0,0 0 0,0 3 0,-1 6 25,-1-1-1,-2 12 0,-8 22 92,-1-1 0,-20 43 0,30-75-100,3-6 83,3-7 229,65-102 47,-52 84-356,1 0 0,1 1 0,0 1 0,2 0 1,0 2-1,0 0 0,1 1 0,1 2 0,32-15 0,-53 27-15,6-4-68,1 1 0,0 1 0,0 0 0,0 0 0,8-1 0,-14 3 49,1 0 0,-1 0 1,0 0-1,0 0 0,1 0 1,-1 1-1,0-1 0,0 1 1,0 0-1,0-1 0,0 1 1,0 0-1,0 0 0,0 1 0,0-1 1,0 0-1,0 0 0,-1 1 1,1-1-1,0 1 0,-1 0 1,1-1-1,1 4 0,4 8 27,-1-1 0,0 1 0,-1 0-1,6 23 1,9 24-75,-9-36 132,0-1 1,2 0-1,0-1 0,24 30 0,-34-50-94,-1 0-1,0 1 1,1-1-1,-1 0 1,1 0-1,-1 0 1,1-1-1,0 1 1,0-1-1,0 1 0,0-1 1,0 0-1,0 0 1,0 0-1,3 0 1,-4-1-171,0 0 1,0 0-1,-1 0 1,1 0-1,0-1 0,-1 1 1,1-1-1,0 1 1,-1-1-1,1 1 1,-1-1-1,1 0 1,-1 0-1,1 0 0,-1 0 1,1 0-1,-1 0 1,0 0-1,0 0 1,1 0-1,-1-1 0,0 1 1,0 0-1,0-1 1,0 1-1,-1-1 1,1 1-1,0-1 0,-1 0 1,1 1-1,0-3 1,1-4-774,-1 0-1,1 0 1,-1 0 0,-1 0 0,0 0 0,0 0 0,0-1-1,-1 1 1,-3-12 0,-2-17-1722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37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21 7232,'-69'-20'3264,"48"28"-2848,16-5 1120,10 2-928,16-1 1664,6 4-1280,31 0 991,5 0-1119,14-4-32,-1 4-512,29-5-224,-7 2-32,15-5 64,-15 4-64,-12-1-224,-14 2 64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39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72 439 4224,'-3'-1'562,"-1"1"-1,1-1 1,-1 1 0,1-1 0,-1 1-1,1 0 1,-1 1 0,1-1 0,-1 0-1,1 1 1,-1 0 0,1 0 0,-1 0 0,1 0-1,0 1 1,0-1 0,-6 4 0,9-5-514,0 0 1,0 0 0,-1 0 0,1 0 0,0 0 0,0 0 0,0 0 0,0 0-1,-1 0 1,1 0 0,0 0 0,0 0 0,0 0 0,0 0 0,-1 0 0,1 0-1,0 0 1,0 0 0,0 0 0,0-1 0,0 1 0,0 0 0,-1 0 0,1 0-1,0 0 1,0 0 0,0 0 0,0-1 0,0 1 0,0 0 0,0 0-1,0 0 1,0 0 0,0-1 0,0 1 0,0 0 0,0 0 0,0 0 0,0 0-1,0-1 1,0 1 0,0 0 0,0 0 0,0 0 0,0 0 0,0-1 0,0 1-1,0 0 1,0 0 0,0 0 0,0 0 0,0 0 0,0-1 0,0 1 0,0 0-1,1 0 1,-1 0 0,0 0 0,0 0 0,0-1 0,67-104 3427,-46 68-2797,2 1 1,48-58-1,-52 74-368,5-7 240,54-46 1,-24 23-590,-53 49 12,-13 49-854,4-21 906,-40 150 49,-52 157 320,98-329-380,-11 27 206,12-31-195,0 1 0,0-1 1,0 1-1,0-1 0,0 0 0,0 0 1,0 1-1,0-1 0,0 0 0,-1 0 1,1 0-1,0 0 0,-1 0 0,1 0 1,-1-1-1,-1 2 0,2-2-12,1 0 0,-1 0 0,0 0 0,0 0 0,1 0 0,-1 0 0,0-1 0,1 1 0,-1 0 0,0 0 0,0-1 0,1 1 0,-1 0 0,1-1 0,-1 1 1,0 0-1,1-1 0,-1 1 0,1-1 0,-1 1 0,1-1 0,-1 0 0,1 1 0,-1-1 0,1 1 0,-1-2 0,0 0 50,-2-1-27,1 0 1,0 0-1,0 0 1,1 0-1,-1-1 0,1 1 1,-1-1-1,0-4 1,-6-32 91,5 26-62,-21-157-552,24 150 476,0 15-18,0 1 0,0-1 0,-1 0 0,1 1 0,-3-7 0,3 9-265,5 12 215,13 24 78,-15-29-6,0 0 0,0-1 0,0 0 0,1 0 0,0 0 0,-1 0 0,1 0 0,0-1 0,0 0 0,0 0 0,1 0 0,-1 0 0,0-1 0,1 1 0,-1-1 0,1 0 0,8 0 0,-1-1 44,0-2 1,0 1-1,0-2 1,-1 1-1,1-2 1,16-6 0,66-35 248,-69 33-197,122-67 26,-134 71-60,20-15 0,-25 17-85,0 0-1,0 0 1,0 1-1,1 0 1,0 0-1,13-4 1,-22 9 24,1 0 0,-1 0 0,0 0 0,0 0 0,1 0 1,-1 0-1,0 0 0,1 0 0,-1 0 0,0 0 1,1 0-1,-1 0 0,0 0 0,0 0 0,1 0 0,-1 0 1,0 0-1,1 0 0,-1 0 0,0 0 0,0 0 1,1 1-1,-1-1 0,0 0 0,0 0 0,1 0 0,-1 1 1,0-1-1,0 0 0,1 0 0,-1 0 0,0 1 1,0-1-1,0 0 0,0 1 0,0-1 0,1 0 0,-1 0 1,0 1-1,0-1 0,0 0 0,0 1 0,0-1 0,0 0 1,0 0-1,0 1 0,0 0 0,-3 23-100,2-18 97,-22 91-24,3-41 31,-3-1 0,-37 68 0,27-65-42,-82 153 30,86-152 159,-33 100 0,31-78 733,50-148 859,-3 29-1674,1 1 0,2 1 1,40-56-1,41-79-26,-14-7-242,-3 6 5,-77 161 186,18-38-69,2 2-1,62-84 1,-85 126 10,1 1 1,0 0-1,0 0 1,0 0-1,7-4 1,-10 7 55,0 0 0,1 1 0,-1-1 0,0 1 0,0-1 1,0 1-1,0-1 0,0 1 0,1 0 0,-1-1 0,0 1 1,0 0-1,1 0 0,-1 0 0,0 0 0,0 0 0,1 0 0,-1 0 1,0 1-1,0-1 0,1 0 0,-1 1 0,0-1 0,0 1 1,0-1-1,0 1 0,0 0 0,2 1 0,0 0-20,0 2 1,0-1-1,0 0 0,-1 0 0,0 1 0,1 0 1,-1-1-1,0 1 0,-1 0 0,1 0 1,-1 0-1,1 0 0,0 6 0,0 5 43,0-1 0,-1 27-1,-4 19 16,-3-1-1,-20 83 0,10-56 226,14-75-219,-4 18 64,6-28-70,-1 1-1,1-1 0,-1 1 1,0-1-1,1 1 1,-1-1-1,0 0 1,0 1-1,0-1 0,0 0 1,0 0-1,0 0 1,0 0-1,-2 2 1,2-3-8,1-1 1,-1 1 0,0 0-1,1 0 1,-1 0 0,1-1 0,-1 1-1,1 0 1,-1-1 0,1 1-1,-1-1 1,1 1 0,-1 0 0,1-1-1,-1 1 1,1-1 0,-1 1-1,1-2 1,-4-5 8,0 0 1,0-1-1,1 0 0,0 1 1,1-1-1,0 0 0,0 0 1,0-10-1,-17-97-477,14 57 181,5 36 101,1 24 160,-1 1 0,1 0-1,-1-1 1,1 1 0,0-1 0,0 1 0,0-1 0,0 0 0,1 1 0,-1-1-1,1 0 1,-1 0 0,1 0 0,0 0 0,-1 0 0,1 0 0,0 0 0,3 1 0,-1 0 16,0 0 0,1 0 0,-1-1 0,1 1 0,-1-1 0,1 0 0,0-1 1,0 1-1,5 0 0,0-1 51,0 0-1,0-2 1,0 1-1,0-1 1,-1 0 0,1-1-1,0 0 1,13-5 0,72-33 113,-88 36-156,183-102 3,-151 83-32,-11 3 31,-1-2 0,0 0 0,29-32 0,-56 53-22,-9 12-58,0 1 0,0-1 1,1 2-1,0-1 0,1 1 1,1 0-1,0 1 0,-8 26 0,7-16 165,2 1-1,0-1 1,2 1-1,-1 41 1,4-57-87,-1 2 58,2 0-1,1 13 1,-2-22-41,0 0 0,1 0 1,-1 0-1,1 0 0,-1 0 0,1 0 1,0 0-1,0-1 0,0 1 0,0 0 1,0 0-1,0-1 0,0 1 0,0-1 1,1 1-1,-1-1 0,1 1 0,1 0 0,-2-1-2,1-1 0,-1 1 0,0-1 0,0 0-1,1 1 1,-1-1 0,0 0 0,0 0-1,1 0 1,-1 0 0,0 0 0,0-1 0,1 1-1,-1 0 1,0 0 0,0-1 0,1 1-1,-1-1 1,0 1 0,0-1 0,0 1 0,0-1-1,0 0 1,0 0 0,0 1 0,0-1-1,1-2 1,4-2 8,0-2 0,0 1 0,4-8 0,-8 11-14,33-45 56,77-82-1,-88 109-148,1 1 1,1 1-1,37-21 0,-61 39 54,-1 0-1,1 0 1,0 1-1,-1-1 1,1 1-1,0-1 0,-1 1 1,1-1-1,0 1 1,2 0-1,-4 0 14,1 0 0,-1 0 0,0 0 0,1 0 1,-1 0-1,0 0 0,0 0 0,1 0 0,-1 0 0,0 1 0,1-1 0,-1 0 0,0 0 0,0 0 0,1 0 0,-1 1 0,0-1 0,0 0 0,1 0 0,-1 1 0,0-1 0,0 0 1,0 1-1,1-1 0,-1 1 0,0 0 1,0-1-1,0 1 0,0 0 1,0-1-1,0 1 0,0 0 1,0-1-1,0 1 0,0 0 1,0-1-1,-1 1 0,1 0 1,0 0-1,-4 8-6,-1-1 1,-8 14-1,-2 3-57,4-2 187,-13 34 0,24-57-116,0 0 1,-1 1-1,1-1 1,0 0-1,0 1 1,0-1-1,0 0 1,0 1-1,0-1 1,0 1-1,0-1 1,0 0-1,0 1 1,0-1-1,0 0 1,0 1-1,0-1 1,0 1-1,1-1 1,-1 0-1,0 1 1,0-1-1,0 0 1,0 1-1,1-1 1,-1 0-1,0 1 1,0-1-1,1 0 1,-1 0-1,0 1 1,1-1-1,-1 0 1,0 0-1,1 1 1,0-1 4,1 0 1,-1 1 0,0-1-1,1 0 1,-1 0 0,1 0-1,-1 0 1,0 0-1,1 0 1,-1 0 0,2-1-1,14-4 48,0-1 0,-1 0 0,0-2 0,22-12 0,1-1 111,-4 3-72,54-25-214,-77 38 42,1 0 0,0 1-1,0 1 1,0 0 0,17-1-1,-27 3 79,0 1 0,0 0-1,0 0 1,-1 1 0,1-1-1,0 0 1,0 1 0,-1-1-1,1 1 1,0 0 0,-1 0-1,1 0 1,-1 1 0,1-1-1,-1 0 1,0 1 0,1 0-1,-1-1 1,0 1 0,0 0-1,0 0 1,0 0 0,-1 0-1,1 1 1,0-1-1,-1 0 1,0 1 0,2 3-1,59 148 385,-38-86-3117,-11-32-1526,-11-29 3247,4 5-5242,4-27-3728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35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509 839 2400,'0'0'35,"0"0"0,0 0 0,0-1 0,0 1 0,0 0 0,0 0 0,0 0 0,0 0 0,0 0 0,0 0 0,0 0 0,0 0 0,0 0 0,1 0 0,-1 0 0,0-1 0,0 1 0,0 0 0,0 0 0,0 0 0,0 0 0,0 0 0,0 0 0,1 0 0,-1 0 0,0 0 0,0 0 0,0 0 0,0 0 0,0 0 0,0 0 0,5 1 4200,-8-8-1958,1 4-2042,-1-1 1,0 1-1,-1 0 1,1 0 0,0 0-1,-1 0 1,0 1 0,1-1-1,-7-2 1,-35-14 426,31 14-628,0 0 0,0 1 0,-1 1 0,1 1 0,-1 0-1,0 0 1,0 2 0,1 0 0,-1 0 0,0 1 0,1 1-1,-24 6 1,27-4-30,0 0-1,0 0 0,1 1 0,0 0 1,0 1-1,0 0 0,0 0 1,1 1-1,0 0 0,1 1 0,0 0 1,0 1-1,0-1 0,1 1 1,1 1-1,-10 17 0,6-6 8,1 1 1,1 0-1,1 1 0,1-1 0,1 1 0,1 1 1,1-1-1,1 1 0,2 39 0,1-50 69,0-1-1,1 1 1,6 22-1,-6-29-9,0 0 1,1 1-1,0-1 0,0 0 0,0 0 0,1 0 0,0-1 0,7 9 1,-5-9-15,-1 0 0,1-1 0,-1 0 0,1 0 0,0 0 0,1-1 1,-1 0-1,1 0 0,-1-1 0,1 1 0,0-1 0,8 1 0,-5-2 18,-1 0 0,0 0-1,0-1 1,1 0 0,-1-1 0,0 0-1,1 0 1,-1-1 0,10-3-1,-3-2 23,1 0 1,-1-1-1,0-1 0,-1 0 0,0-1 0,0-1 1,-1 0-1,20-22 0,4-8 114,47-66-1,-53 61-120,-2-2-1,-3-1 0,-1-1 0,19-56 0,55-220 26,-86 264-116,-3-1 0,-3 0 0,-3 0 0,-4-116-1,-1 178-1,0 0-5,0-1 0,0 0 0,0 1-1,0-1 1,0 0 0,-1 1 0,1-1-1,0 0 1,-1 1 0,1-1 0,-1 1-1,0-1 1,1 1 0,-1-1 0,0 1-1,0-1 1,-2-1 0,3 3 5,0 0 0,-1-1 0,1 1 1,0 0-1,0 0 0,0 0 0,-1 0 0,1 0 1,0 0-1,0 0 0,-1 0 0,1 0 0,0 0 1,0 0-1,0 0 0,-1 0 0,1 0 0,0 0 1,0 0-1,-1 0 0,1 0 0,0 0 0,0 0 1,-1 0-1,1 0 0,0 0 0,0 0 0,0 0 1,-1 1-1,1-1 0,0 0 0,0 0 0,0 0 1,-1 0-1,1 1 0,0-1 0,0 0 0,0 0 1,-5 9-109,5-8 100,-6 18-73,0 0 0,2 0 0,1 1 0,-2 30 1,2-22 76,-49 609 482,46-551-238,-3 72 446,12-141-409,-1-10 106,-2-6-369,0-1-1,0 0 1,0 0 0,0 0 0,0 0 0,0 0 0,0 0-1,0 0 1,0 0 0,0 0 0,0 0 0,0 0 0,1 0-1,-1 0 1,0 0 0,0 0 0,0 0 0,0 1 0,0-1-1,0 0 1,0 0 0,0 0 0,0 0 0,0 0 0,0 0 0,0 0-1,0 0 1,0 0 0,0 0 0,0 0 0,0 0 0,0 0-1,0 0 1,0 0 0,0 0 0,1 0 0,-1 0 0,0 0-1,0 0 1,0 0 0,0 0 0,0 0 0,0 0 0,0 0-1,0 0 1,0 0 0,0 0 0,0 0 0,0 0 0,0 0 0,0 0-1,0 0 1,0 0 0,0 0 0,1 0 0,-1 0 0,0 0-1,0 0 1,0 0 0,0 0 0,0 0 0,0 0 0,0-1-1,0 1 1,0 0 0,27-58 582,-16 37-549,21-27-1,-27 42-69,-1 0 1,1 1-1,0 0 1,0 0-1,1 0 0,-1 1 1,1 0-1,0 0 0,7-4 1,-10 7-4,0 0 0,0 0 0,0 0 0,0 0 0,1 1 1,-1-1-1,0 1 0,1-1 0,-1 1 0,0 1 0,0-1 1,1 0-1,-1 1 0,0-1 0,0 1 0,1 0 0,-1 0 1,5 2-1,-4 0 10,0-1 1,0 1-1,0-1 1,0 1 0,-1 0-1,1 1 1,-1-1-1,0 1 1,0-1 0,0 1-1,5 8 1,1 7 26,12 36 1,-15-39 57,0 0 1,1 0-1,15 26 1,-21-40-40,1 0-1,-1 0 1,0 0 0,1 0-1,-1 0 1,1 0-1,0-1 1,0 1 0,0-1-1,-1 1 1,1-1 0,0 0-1,1 0 1,-1 0-1,0 0 1,0 0 0,0 0-1,1-1 1,-1 1 0,0-1-1,1 1 1,-1-1 0,0 0-1,1 0 1,-1 0-1,0 0 1,1-1 0,-1 1-1,0 0 1,1-1 0,-1 0-1,0 1 1,0-1-1,0 0 1,4-3 0,63-35 159,-49 25-157,8-5-57,40-38-1,-43 35 20,43-30-1,-58 45-31,-10 7 35,0 0 0,0 0 0,0 0 0,0 0 0,0 0 0,0 0 0,0 0 0,0 0 0,0 0 0,0 0 0,0 0 0,0 0-1,0 0 1,0 1 0,0-1 0,0 0 0,0 0 0,0 0 0,0 0 0,0 0 0,0 0 0,1 0 0,-7 11-120,-10 25 17,-11 30 167,11-19 19,3 0 0,1 1 0,-7 76 0,19-122-73,-1 32 293,1-32-270,0 0 0,0-1 0,0 1 0,1 0 0,-1 0 0,0-1 0,1 1-1,0 0 1,-1-1 0,1 1 0,0 0 0,0-1 0,0 1 0,2 1 0,-3-2-15,1-1-1,-1 0 1,1 1 0,-1-1-1,0 0 1,1 0 0,-1 0-1,1 1 1,-1-1-1,1 0 1,0 0 0,-1 0-1,1 0 1,-1 0 0,1 0-1,-1 0 1,1 0 0,-1 0-1,1 0 1,-1 0-1,1-1 1,-1 1 0,1 0-1,-1 0 1,1 0 0,-1-1-1,1 1 1,-1 0 0,0 0-1,1-1 1,-1 1 0,1 0-1,-1-1 1,0 1-1,1-1 1,-1 1 0,0 0-1,1-1 1,-1 1 0,0-2-1,13-19 160,-12 18-131,8-18 105,-1 0 0,8-31 0,-5 17-80,10-51-35,-12 48-30,15-44 0,-12 39-346,-1 63-405,-7 1 620,-2-10 164,1 0-1,0 0 0,6 16 0,-8-25-18,0 0 0,0 0 1,0 0-1,1 0 0,-1 0 0,0 0 0,1 0 0,0 0 0,-1 0 0,1-1 0,0 1 0,0-1 0,0 1 0,0-1 0,0 0 0,0 0 0,0 0 0,0 0 0,0 0 1,0 0-1,1 0 0,2 0 0,1-1 29,0 0 0,0 0 0,0-1 0,0 0 0,0 0 0,0 0 0,-1-1 0,1 0 1,6-3-1,51-27 110,-52 26-133,33-19-22,-18 9-94,1 1 1,1 1-1,52-19 0,-78 33 74,0-1-1,1 0 0,-1 1 0,0 0 1,1-1-1,-1 1 0,0 0 1,1 0-1,-1 0 0,1 1 0,-1-1 1,5 2-1,-5-2 16,-1 1 0,1 0-1,-1 0 1,1 1 0,-1-1 0,0 0 0,1 0-1,-1 1 1,0-1 0,0 0 0,0 1 0,0-1 0,0 1-1,0 0 1,0-1 0,-1 1 0,1 0 0,0 2-1,3 11-17,-2-1-1,1 1 0,-1 26 1,-20 309 188,14-311-100,-26 161 448,30-199-503,-2 9 99,2-8-58,0 0 1,-1-1 0,1 1-1,0 0 1,-1 0-1,1 0 1,-1-1-1,0 1 1,0 0-1,-1 2 1,2-4-44,0 0 0,0 0 0,0 0 0,0 0 1,0-1-1,0 1 0,0 0 0,0 0 0,0 0 0,0 0 0,0 0 0,0 0 1,0 0-1,0 0 0,0 0 0,0 0 0,0 0 0,0 0 0,0 0 0,0 0 1,0 0-1,0 0 0,0 0 0,0 0 0,0 0 0,0-1 0,0 1 0,0 0 1,0 0-1,-1 0 0,1 0 0,0 0 0,0 0 0,0 0 0,0 0 0,0 0 1,0 0-1,0 0 0,0 0 0,0 0 0,0 0 0,0 0 0,0 0 0,0 0 1,0 0-1,0 0 0,0 0 0,0 0 0,0 0 0,-1 0 0,1 0 0,0 0 0,0 0 1,0 0-1,0 0 0,0 0 0,0 0 0,0 0 0,0 0 0,0 1 0,0-1 1,0 0-1,0 0 0,0 0 0,0 0 0,0 0 0,0 0 0,0 0 0,0 0 1,-1-8 160,2-13-24,32-161-25,-32 173-110,41-221-12,-29 171-88,3 2 0,23-57 0,-33 100-23,13-22 0,-17 32 93,0 1-1,0 0 0,1 0 0,-1 0 0,1 0 0,0 0 1,0 0-1,0 0 0,0 1 0,0 0 0,6-3 0,-9 4 14,1 1 0,0-1 0,0 1 0,0 0 0,-1 0 0,1-1 0,0 1 0,0 0-1,0 0 1,0 0 0,-1 0 0,1 0 0,0 0 0,0 0 0,0 0 0,0 0 0,0 1-1,-1-1 1,1 0 0,0 0 0,0 1 0,0-1 0,-1 0 0,1 1 0,0-1 0,0 1 0,-1-1-1,1 1 1,0 0 0,-1-1 0,1 1 0,-1 0 0,1-1 0,-1 1 0,1 0 0,-1-1 0,1 1-1,-1 0 1,1 1 0,0 1 2,0 0 1,0 1-1,-1-1 0,1 0 0,0 1 0,-1-1 0,0 1 1,0 6-1,-5 19 112,-1 0 0,-1-1 0,-17 46 0,18-59-9,0-1 0,0 1 0,-2-1 0,1-1 0,-14 17 0,16-23-54,9-7-306,23-13 172,-1-1 0,39-27-1,-25 14 17,171-112 440,-194 128-336,1-1 0,-1-1 1,-1 0-1,-1-1 1,0-1-1,24-31 1,-20 17 22,-3-1 1,0 0 0,22-63-1,-28 64-53,-1 1-1,-1-1 1,-1-1-1,-2 1 1,2-33-1,-3-10-9,-10-116-1,4 173-14,-8-28-1,8 36 38,2 4-28,0 1 1,-1 0-1,0 0 0,1 0 0,-1 0 0,0-1 0,0 1 1,0 0-1,0 0 0,0 0 0,-1 1 0,1-1 0,-1 0 0,-1-1 1,2 2 7,1 1 1,-1-1-1,1 1 1,-1 0-1,1-1 1,-1 1-1,1 0 1,-1 0-1,1 0 1,-1-1-1,0 1 1,1 0 0,-1 0-1,1 0 1,-1 0-1,0 0 1,1 0-1,-1 0 1,1 0-1,-1 0 1,0 0-1,1 0 1,-1 0-1,1 1 1,-1-1-1,0 0 1,1 0 0,-1 1-1,1-1 1,-1 0-1,1 1 1,-1-1-1,1 1 1,-1 0-1,-2 1-22,1 1 0,0-1 0,0 1 0,0 0-1,-2 4 1,-3 7-78,0 1 1,1 0-1,1 1 0,-5 22 0,-8 73 79,0 251 58,21-280 145,26 152 0,-26-216-149,1 0 0,1 1 1,0-2-1,14 30 1,-18-45-15,1 1 1,-1 0 0,1-1-1,0 1 1,0-1 0,0 1-1,0-1 1,0 0 0,1 0-1,-1 0 1,0 0-1,5 2 1,-6-3 4,1-1 0,-1 1-1,1-1 1,0 1 0,-1-1-1,1 1 1,-1-1 0,1 0-1,0 0 1,-1 0 0,1 0-1,-1 0 1,1 0 0,0-1 0,-1 1-1,1 0 1,-1-1 0,1 0-1,-1 1 1,1-1 0,-1 0-1,1 1 1,-1-1 0,1 0 0,0-2-1,6-3 52,-1-1 0,0 0-1,0-1 1,0 0-1,5-9 1,26-47 10,-23 39-23,2-4 56,-2 0-1,21-55 1,-35 81-117,0 0-1,0 0 1,0 0 0,0 1-1,-1-2 1,0 1 0,1 0-1,-1 0 1,-1 0 0,1 0-1,0 0 1,-1 0 0,1 0-1,-1 0 1,-1-3 0,2 6 0,0 0 1,0-1 0,-1 1-1,1 0 1,0-1-1,0 1 1,0 0 0,-1 0-1,1-1 1,0 1 0,-1 0-1,1 0 1,0 0-1,-1-1 1,1 1 0,0 0-1,0 0 1,-1 0 0,1 0-1,-1 0 1,1 0-1,0 0 1,-1 0 0,1 0-1,0 0 1,-1 0 0,1 0-1,-1 0 1,-10 7-177,-7 15-27,17-19 190,-4 5 15,0 1 1,0 0-1,1 0 0,1 0 0,-1 0 0,2 1 1,-1 0-1,1-1 0,1 1 0,-1 0 0,2 0 0,0 0 1,0 0-1,2 13 0,-2-20 6,1-1-1,-1 0 1,1 1 0,0-1 0,0 0-1,0 1 1,0-1 0,1 0-1,-1 0 1,0 0 0,1 0 0,0 0-1,-1-1 1,1 1 0,0 0-1,0-1 1,0 1 0,2 1 0,0-2 15,0 1 1,-1-1 0,1 0 0,0 0-1,-1 0 1,1 0 0,0-1-1,0 1 1,0-1 0,6-1 0,4 0 57,1-2 0,-1 0-1,0 0 1,0-2 0,15-6 0,21-11 141,-2-3-1,82-54 1,-121 72-320,2 1 1,-1 0-1,22-10 1,-29 15 78,0 0-1,0 0 1,0 0 0,0 1 0,0-1 0,0 1 0,0 0-1,0 0 1,0 0 0,0 0 0,0 0 0,0 1 0,0-1-1,0 1 1,0 0 0,0 0 0,-1 0 0,1 0-1,0 0 1,0 1 0,3 2 0,8 8 56,0 0 0,13 16 0,-17-17 65,-1-1 0,2 0 1,0-1-1,0 0 0,14 8 1,-13-11-16,-1-1 1,1 0 0,1-1 0,-1-1 0,1 0 0,0 0 0,-1-1 0,1-1-1,0 0 1,0-1 0,0 0 0,0-1 0,0-1 0,0 0 0,-1-1-1,1 0 1,-1 0 0,0-2 0,18-7 0,-26 9-303,0 1 0,0 0 1,-1-1-1,1 0 0,0 1 0,6-8 0,-10 9 59,1 0-1,0 1 1,-1-1 0,1 0-1,-1 0 1,1 0-1,-1 0 1,1 0-1,-1 0 1,0 0-1,1 0 1,-1 0 0,0 0-1,0 0 1,0 0-1,0 0 1,0 0-1,0 0 1,0-1-1,0 1 1,0 0 0,-1 0-1,1 0 1,0 0-1,-1 0 1,1 0-1,0 0 1,-1 0-1,1 0 1,-1 1 0,0-1-1,1 0 1,-1 0-1,0 0 1,1 0-1,-1 1 1,-1-2-1,-17-12-4291,1 1 1429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39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17 8640,'-19'-9'3904,"-17"6"-3392,19-2 512,7 10-672,-8-5-576,10 0 96,-11 0-1088,11 3 640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12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10 1824,'-10'1'2135,"20"1"3356,-10-3-4627,0 1-646,0-1-1,0 1 0,0 0 1,0-1-1,0 1 0,0-1 1,0 1-1,0 0 0,0-1 1,0 1-1,0 0 0,0-1 1,-1 1-1,1 0 0,0-1 1,0 1-1,0 0 0,0-1 1,-1 1-1,1 0 0,0-1 0,0 1 1,-1 0-1,1 0 0,0-1 1,-1 1-1,-1-2 928,-1 12 4131,-16 45-4674,-58 149 379,70-187-941,-44 129 251,-8 72-185,57-209-113,-9 37 131,11-43-127,-1 0 1,1-1 0,0 1 0,0 0 0,0 0-1,0-1 1,0 1 0,1 0 0,-1-1-1,1 1 1,0 0 0,0-1 0,2 5 0,-1-5 3,0 0 1,0 0 0,0 0 0,0-1 0,0 1 0,0-1 0,1 1-1,-1-1 1,0 0 0,1 0 0,4 1 0,30 7 61,-18-7-19,-1-1-1,1-1 1,-1-1 0,21-2-1,31-2 91,-55 5-85,1 0 0,-1-1 0,0 0 0,26-7 0,-40 7-302,1 1-1,-1-1 1,0 0-1,0 0 1,0 0 0,-1 0-1,1 0 1,0 0-1,0 0 1,0 0-1,-1 0 1,1-1-1,0 1 1,-1 0 0,1 0-1,-1-1 1,0 1-1,1 0 1,-1-1-1,0 1 1,0 0 0,0-3-1,0-7-1421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13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460 144 1984,'-1'-2'286,"1"1"1,-1-1-1,1 0 1,0 0-1,-1 0 1,1 0-1,0 0 1,0 1-1,1-1 1,-1 0-1,0 0 1,0 0-1,1 0 1,-1 1-1,1-1 1,0 0-1,0 0 1,-1 1-1,1-1 1,0 1-1,2-3 1,3-9 1090,-3 7-534,-2 4-491,-1 1 0,1-1 0,0 0 0,-1 1 0,1-1 0,-1 0-1,1 1 1,-1-1 0,0-3 0,2 0 566,0-5 2432,-5 13-2237,0 3-864,1 0 0,-1 0-1,1 0 1,-2 10 0,-6 17 417,-43 66 327,47-88-930,-7 8 38,0-1 0,-1 0 1,-1 0-1,-1-2 0,0 0 1,-1-1-1,-1-1 0,-32 21 1,14-9 14,21-15-96,-1 0 0,-16 8 0,-63 29 140,92-46-113,0-1 0,0 0 1,0 0-1,0 0 1,-1 0-1,1 0 0,0-1 1,-5 1-1,9-3-18,0 0 1,0 1-1,-1-1 0,1 0 0,0 1 1,0-1-1,1 1 0,-1-1 0,0 1 0,0 0 1,3-2-1,22-24-70,21-17 100,49-58 0,-75 77-70,-2-2 0,-1 0 0,0-1 0,14-34 1,-14 22 28,31-47 1,-44 76 29,4-9-58,-9 20 8,0-1-1,0 1 1,1 0 0,-1-1-1,0 1 1,0-1 0,0 1-1,1-1 1,-1 1 0,0 0 0,1-1-1,-1 1 1,0 0 0,1-1-1,-1 1 1,1 0 0,-1 0-1,0-1 1,1 1 0,-1 0-1,1 0 1,-1 0 0,1 0 0,-1-1-1,1 1 1,-1 0 0,1 0-1,0 2 2,1-1-1,-1 1 1,0 0-1,0-1 1,0 1-1,0 0 1,0 0-1,0 0 1,-1 0-1,1-1 0,0 1 1,-1 0-1,1 4 1,-1-3 28,41 189-145,-36-163 189,3 0 0,0-1-1,15 34 1,-22-60-121,0-1 78,-1 0-1,1 0 1,-1 0 0,1 0-1,-1 0 1,0-1-1,0 1 1,1 0-1,-1 0 1,0 0-1,0 0 1,0 1 0,0-1 41,-1-1 0,1 1 1,-1-1-1,1 0 0,-1 1 1,1-1-1,-1 0 0,1 1 1,-1-1-1,1 0 1,-1 0-1,1 1 0,-1-1 1,1 0-1,-1 0 0,0 0 1,1 0-1,-1 0 0,1 0 1,-1 0-1,1 0 0,-1 0 1,0 0-1,0 0 1,-39-5 280,29 3-488,1 1-1,0 0 1,-19 1 0,22 0-269,-1 1 0,1 0 0,0 1-1,0-1 1,0 2 0,0-1 0,0 1 0,-8 4 0,9-4-488,1 0 1,-1 0-1,1 1 0,-1 0 1,1 0-1,0 1 1,0-1-1,1 1 0,0 0 1,0 0-1,-7 11 0,-2 12-4491,4 3 1738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23.4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491 184 3808,'0'-1'164,"0"0"0,0 0 0,0 0 0,0 0 0,0 0 0,1 0 1,-1 0-1,0-1 0,1 1 0,-1 0 0,0 0 0,2-1 0,-1-1 408,0 0 0,0 1 1,-1-1-1,1 0 0,-1 0 0,0 0 0,1 0 0,-1 0 1,-1-3-1,1 0 490,0-9 1615,0 15-2367,1 13 324,3-1-459,-1 0 1,0 0-1,-1 1 0,0-1 1,-1 1-1,-1 22 0,2 12 134,-4 87 719,-2-45-547,4-80-377,0 0-1,-1-1 1,0 1-1,0 0 1,-1 0-1,-1 0 0,1-1 1,-7 15-1,8-21-37,-1 0 0,1 1 0,0-1 0,-1 0 0,0 0 0,1 0 0,-1 0 0,0 0 0,0 0 0,0-1 0,0 1 0,0-1 0,-1 1 0,1-1 0,0 0 0,-1 0 0,1 0-1,-1 0 1,1 0 0,-1-1 0,1 1 0,-1-1 0,1 1 0,-1-1 0,0 0 0,1 0 0,-1 0 0,0-1 0,1 1 0,-1 0 0,1-1 0,-1 0 0,-4-1 0,-18-10 67,1 0 0,0-1 1,-39-29-1,32 18-143,0-1 0,1-1 0,2-2 0,1 0 0,1-2 0,1-2 0,-19-33 0,38 57 2,1 0 0,1-1 1,0 0-1,0 0 0,-4-15 0,7 19-3,0 1 1,1-1-1,-1 1 0,1-1 0,0 1 1,0-1-1,1 0 0,-1 1 0,1-1 1,0 1-1,0 0 0,0-1 0,4-6 1,-3 7-16,0 1 0,1 0 0,-1-1 0,1 1 0,0 0 0,0 0 1,0 1-1,0-1 0,0 1 0,5-4 0,37-17-101,-44 23 128,43-20-22,0 2 0,2 2 0,59-12 0,-77 22 19,1 2 0,1 1 1,-1 1-1,0 1 0,1 2 1,45 7-1,-21 2 217,0 2 0,104 38 0,-118-34 95,-38-16-762,-1-1 1,1 1-1,-1 0 0,1-1 1,-1 0-1,1 1 1,-1-1-1,0 0 1,1 1-1,-1-1 0,0 0 1,0 0-1,1 0 1,0-2-1,8-4-3974,-2 5 2437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24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60 640,'0'-4'7626,"0"4"-7346,0-1-1,0 0 0,1 0 0,-1 0 0,0 1 1,0-1-1,1 0 0,-1 0 0,0 0 0,1 1 1,-1-1-1,1 0 0,-1 1 0,1-1 0,0 0 1,3-8 1556,-3 8-1762,-1-1-1,1 1 0,0-1 1,0 1-1,0-1 1,0 1-1,0 0 0,0 0 1,0-1-1,0 1 1,1 0-1,-1 0 0,0 0 1,1 0-1,-1 0 1,1 1-1,2-2 0,-1 0 25,0 0-1,1 1 1,-1-1-1,1 1 1,0 0-1,0 0 1,6-1-1,-6 2-26,-1 0 0,0 0 0,0 0 0,0 0 0,1 1 0,-1-1 0,0 1 0,0 0 0,0 0 0,0 0 0,0 0 0,0 1 0,0-1 0,0 1 0,-1 0 0,1 0 0,0 0 0,-1 0 0,0 0 0,1 0 0,-1 1 0,0-1 0,0 1 0,0-1 0,-1 1 0,1 0 0,-1 0 0,1 0 0,-1 0 0,0 0 0,1 5 0,1 6 112,-1 0-1,1 23 0,-2-11-25,2 4 8,0-1 0,2 0-1,2 0 1,0-1 0,2 0-1,1 0 1,20 39 0,-30-65-213,1-1 0,1 1 0,-1 0 0,0-1 0,0 1 0,0-1 0,1 0 0,-1 1 0,1-1 0,-1 0 0,1 0 0,-1 0 0,1 0 0,0 0 0,0 0 0,-1 0 0,1-1 0,0 1 0,0 0 0,0-1 0,3 1 0,-3-1-340,0 0-1,0 0 1,0-1 0,1 1 0,-1 0 0,0-1-1,0 1 1,0-1 0,0 0 0,0 1 0,0-1-1,0 0 1,0-1 0,0 1 0,-1 0 0,1 0-1,0-1 1,2-2 0,10-8-1713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25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506 0 7040,'-5'2'4533,"-9"12"-2306,-10 6-1110,-39 18 912,18-12-933,16-8-818,0 2 1,2 1-1,0 1 0,1 1 0,-26 32 0,8 0-352,-60 102-1,99-149-54,-6 10-2950,21-35-4795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25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32 5984,'0'-32'5726,"5"82"-2380,-22 372 1272,13-369-4535,-3 65 127,6-107-1095,0 0-1,-4 13 0,1-5-6104,7-22 4990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25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8 309 5568,'-7'-33'1786,"7"19"-1071,2-11-299,9-64 3125,-7 71-3054,1 1-1,1 0 0,0 0 1,17-30-1,-22 45-426,0 0-1,0 0 0,1 0 0,-1 0 1,1 0-1,-1 0 0,1 1 1,0-1-1,0 0 0,-1 1 1,1-1-1,0 1 0,0 0 0,1 0 1,-1 0-1,0 0 0,0 0 1,0 0-1,1 1 0,-1-1 1,0 1-1,1-1 0,-1 1 0,1 0 1,-1 0-1,0 0 0,5 1 1,-2 0 30,-1 0 0,0 1 0,0-1 0,0 1 0,0 0 1,0 0-1,0 1 0,0-1 0,-1 1 0,1 0 0,-1 0 0,0 0 1,6 7-1,0 3 194,1 0 1,-2 1-1,0 1 1,0 0-1,-1 0 1,7 26-1,-11-31-124,0 0 1,-1 0-1,0 1 0,-1-1 1,0 0-1,-1 1 0,0-1 0,-1 0 1,0 1-1,0-1 0,-5 16 0,5-22-91,-1 0-1,1 0 0,-1 0 1,0 0-1,0-1 0,-1 1 1,1-1-1,-1 1 1,0-1-1,0 0 0,0 0 1,0 0-1,0 0 0,-1-1 1,1 1-1,-1-1 0,0 0 1,1 0-1,-1 0 0,0-1 1,-8 3-1,4-3-166,0 1 0,0-1 0,0-1 0,0 0 1,0 0-1,0 0 0,0-1 0,0 0 0,1-1 0,-13-3 0,16 3-716,0 1 0,0-1-1,0 0 1,-6-4 0,9 5 302,0 1 1,0-1-1,0 0 1,0 0-1,0 1 0,0-1 1,0 0-1,1 0 1,-1 0-1,0 0 0,1 0 1,-1 0-1,0 0 0,1 0 1,-1 0-1,1 0 1,0 0-1,-1-2 0,4-6-3194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28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419 727 3552,'1'-12'1863,"0"9"-954,0-1 0,-1 1 0,0 0 0,1 0 0,-2-5 0,1 7-780,0 0 1,0 0-1,0 1 0,-1-1 1,1 0-1,0 0 0,-1 1 1,1-1-1,0 0 0,-1 1 1,1-1-1,-1 0 0,1 1 1,-1-1-1,1 1 0,-1-1 1,0 1-1,1-1 0,-1 1 1,0-1-1,1 1 0,-1-1 1,0 1-1,1 0 0,-1 0 1,0-1-1,-1 1 0,-3-1-2,0 1 0,1 0 0,-1 0 0,0 0-1,0 1 1,0 0 0,1-1 0,-1 2 0,1-1 0,-1 0-1,1 1 1,-1 0 0,-3 3 0,-8 3-8,1 1 0,-16 13 0,-107 90 632,115-90-637,2 0-1,0 1 1,-29 44 0,47-63-70,0 2 0,0-1 0,1 0 0,0 0 0,0 1 0,0-1 0,0 1 0,1 0 0,-1 6 0,2-11-16,0 1-1,0 0 0,0 0 1,0-1-1,0 1 0,0 0 1,1-1-1,-1 1 0,1 0 1,-1-1-1,1 1 0,0 0 0,-1-1 1,1 1-1,0-1 0,0 1 1,0-1-1,0 0 0,0 1 1,1-1-1,-1 0 0,0 0 1,1 0-1,-1 0 0,0 0 1,1 0-1,-1 0 0,1 0 1,0-1-1,-1 1 0,1-1 0,-1 1 1,1-1-1,0 1 0,2-1 1,8 2 83,0-1 0,0 0 0,0-1 1,0-1-1,0 0 0,0 0 0,0-1 1,0-1-1,0 0 0,11-4 0,-9 1-41,-1 1 0,0-2-1,0 0 1,-1 0 0,0-1-1,0-1 1,-1 0 0,13-12-1,-14 10-20,-1 1 0,1-1 0,-2-1 0,0 0 0,0 0 0,-1 0 0,-1-1 0,0 0 0,-1 0 0,4-16 0,31-132-406,-38 155 234,-2 3-116,0 5 3,-2 9 130,-2 15 131,1-1 1,2 1 0,0 0 0,2-1 0,5 38-1,-4-54 32,0 1-1,1-1 0,0 0 1,1 0-1,0-1 0,0 1 0,1-1 1,11 16-1,-14-23-28,-1 1 0,0-1 0,1 1 0,0-1-1,-1 0 1,1 0 0,0 0 0,0 0 0,-1 0 0,1 0 0,0-1 0,0 1 0,0 0-1,0-1 1,0 1 0,0-1 0,0 0 0,0 0 0,0 0 0,0 0 0,0 0 0,0 0-1,0-1 1,3 0 0,2-1 151,1-1 1,-1 0-1,1-1 0,11-7 1,-3 2-83,33-17-123,77-45-92,125-69 214,-289 162 24,2 2 1,0 1-1,2 1 1,-57 57-1,81-71-184,0 0 1,1 0-1,-8 13 0,14-20 66,1 0 0,-1 0-1,1 0 1,0 0 0,0 1-1,1-1 1,-1 0 0,1 1 0,1-1-1,-1 1 1,1 10 0,0-14 17,0 0 0,1-1 1,0 1-1,-1 0 0,1 0 0,0 0 1,0-1-1,0 1 0,0 0 1,0-1-1,0 1 0,0 0 1,1-1-1,-1 0 0,0 1 1,1-1-1,-1 0 0,1 0 0,0 0 1,-1 0-1,1 0 0,0 0 1,0 0-1,0 0 0,3 0 1,3 1 97,1 0 0,0 0 0,0-1 0,10 1 1,0-2-41,1-1 1,-1-1 0,0-1-1,0 0 1,0-1 0,31-12 0,-35 10-68,0-1 1,0 0-1,-1-1 1,0-1 0,0 0-1,-1-1 1,-1 0-1,23-24 1,1-7 33,41-63 0,-16 20-19,91-116 151,-140 184-160,27-33-43,43-74 0,-53 72 29,-2-2-1,-3 0 0,29-94 1,-53 145-10,0 2-12,1-1 0,-1 0 0,0 0 0,1 0 0,-1 0 1,0 0-1,0 0 0,0 0 0,1 0 0,-1 0 0,0 0 0,-1 0 0,1 0 1,0 1-1,0-1 0,0 0 0,0 0 0,-1 0 0,0-1 0,2 2 18,-1 0-1,0 0 1,0 0-1,0 0 1,0 0-1,0 0 1,0 0-1,0 0 1,-1 0-1,1 0 1,0 1-1,0-1 1,0 0-1,0 0 1,0 0-1,0 0 1,0 0-1,0 0 0,0 0 1,0 0-1,0 0 1,0 0-1,0 0 1,0 0-1,0 0 1,0 0-1,0 0 1,0 0-1,0 0 1,0 0-1,0 0 1,0 0-1,0 0 1,0 0-1,0 0 1,-1 0-1,1 0 1,0 0-1,0 0 1,0 0-1,0 0 1,0 0-1,0 0 1,0 0-1,0 0 1,0 0-1,0 0 1,0 0-1,0 0 1,0 0-1,0 0 1,0 0-1,0 0 1,0 0-1,-1 0 0,1 0 1,0 0-1,0 0 1,0 0-1,0 0 1,0 0-1,0 0 1,0 0-1,0 0 1,0 0-1,0 0 1,0 0-1,0 0 1,0-1-1,-1 4-33,-1-1-1,1 0 1,0 0-1,0 0 1,0 1-1,-2 4 1,-1 6-39,-31 60-256,11-23 219,-33 66 39,-5 11 162,46-88-61,2 1 0,-9 45 0,-9 85-69,27-145 44,2-1 1,0 1 0,2 0 0,1 1 0,1-1-1,5 28 1,-5-47 40,0-1 0,1 0 0,0 0 0,0 0-1,0 0 1,5 7 0,-6-10-10,1 0 0,-1 0 0,1 0 0,0 0 0,-1 0 0,1 0 0,0 0 0,0-1 0,0 1 0,0-1-1,1 0 1,-1 1 0,0-1 0,5 1 0,-1-1 27,1 0 0,0 0 0,0-1 0,0 0 0,0 0 0,-1 0 0,1-1 0,13-3 0,-8 1-57,0-1 0,0 0 0,21-11 1,7-10 0,-40 25-6,1 0 0,-1-1-1,0 1 1,0 0 0,1-1 0,-1 1 0,0 0 0,1 0-1,-1 0 1,1-1 0,-1 1 0,0 0 0,1 0 0,-1 0-1,1 0 1,-1 0 0,0 0 0,1 0 0,-1-1 0,1 1 0,-1 1-1,1-1 1,-1 0-52,4 0 68,0 0 0,0 0 0,0-1 0,-1 0-1,1 0 1,0 0 0,-1 0 0,1-1 0,0 1 0,-1-1 0,0 0 0,1 0 0,-1 0 0,0 0 0,4-4 0,9-5 146,-13 8-185,0 1-1,-1-1 1,1 0 0,-1 0-1,1 0 1,-1 0 0,0 0-1,3-5 1,6-9 216,-8 11-191,0 0-1,0 1 1,0-1 0,-1 0-1,2-7 1,2-5 267,38-102-262,-36 98 22,-6 16-48,0 1 0,0 0 0,0-1 0,1 1 0,-1 0 1,1 0-1,1 1 0,-1-1 0,5-4 0,-4 5-21,8-6-275,-11 10 312,-1 0 0,0 0-1,1 1 1,-1-1 0,1 0 0,-1 0 0,0 0 0,1 0 0,-1 0 0,0 0 0,1 0 0,-1 1 0,0-1 0,1 0 0,-1 0 0,0 0 0,0 1-1,1-1 1,-1 0 0,0 0 0,0 1 0,1-1 0,-1 0 0,0 1 0,0-1 0,0 0 0,1 1 0,-1-1 0,0 0 0,0 1 0,0-1 0,0 0 0,0 1-1,0-1 1,0 0 0,0 1 0,0-1 0,0 1 0,0-1 0,0 0 0,0 1 0,5 43-48,-1 1-1,-2-1 1,-2 0 0,-8 57 0,6-83 117,-1 1 1,0-1 0,-2 0 0,0 0-1,-12 27 1,14-40 9,2-2 0,-1 0 0,1 1 0,-1-1 0,0 0 0,0 0 0,0 0-1,-5 3 1,7-5-57,-1-1-1,0 1 1,0-1-1,0 1 1,0-1-1,0 1 1,0-1-1,0 0 1,0 0-1,-1 0 1,1 1-1,0-1 1,0 0-1,0 0 1,0 0-1,0-1 0,0 1 1,0 0-1,0 0 1,0-1-1,0 1 1,0 0-1,0-1 1,0 1-1,0-1 1,0 1-1,0-1 1,0 0-1,1 1 1,-3-2-1,1 0 1,-1-1 0,1 1-1,0 0 1,0-1 0,0 1-1,0-1 1,0 0 0,0 1 0,1-1-1,-3-5 1,2 3-77,-1-1 0,-1 0-1,1 0 1,-7-6 0,16 16-43,1 0 0,0 0-1,0 0 1,7 3 0,46 17 277,-46-19-198,0-1 0,0-1 0,1-1 0,-1 0 0,1 0 0,-1-1 0,20-2 0,-13-1-1251,-1 0 0,1-2 0,-1 0-1,31-12 1,-49 16 904,1-1-1,-1 0 1,0 0-1,0 0 1,1 0-1,-1 0 1,0-1-1,0 1 0,0-1 1,-1 1-1,1-1 1,0 0-1,-1 1 1,1-1-1,-1 0 1,1 0-1,-1 0 1,0 0-1,0-1 0,0 1 1,0 0-1,0 0 1,0-1-1,0-3 1,4-15-2430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29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24 8128,'-5'-3'801,"-4"-3"1295,20 8 521,3 0-1889,0 0-1,0 0 0,0-1 1,0-1-1,20-2 1,-8 1-272,543-8 1539,-412-2-3446,-119 11 619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35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0 208 6464,'0'0'50,"1"0"0,-1 0 0,0 0 0,0 0 0,0 0 0,1 0 0,-1 0 0,0 0 0,0 0 0,0 0 0,0 0 0,1-1 0,-1 1-1,0 0 1,0 0 0,0 0 0,0 0 0,1 0 0,-1 0 0,0 0 0,0 0 0,0-1 0,0 1 0,0 0 0,0 0 0,0 0 0,1 0 0,-1-1 0,0 1 0,0 0 0,0 0 0,0 0 0,0 0 0,0-1 0,0 1 0,0 0 0,0 0 0,0 0 0,0 0 0,0-1 0,0 1 0,0 0 0,0 0 0,0 0 0,0-1 0,0 1 0,0 0 0,0 0 0,0 0 0,0 0 0,-1 0 0,1-1 0,0 1 0,0 0 0,0 0 0,0 0 0,0 0 0,0 0 0,-1-1-1,1 1 1,0 0 0,0 0 0,0 0 0,0 0 0,0 0 0,-1 0 0,28-1 1311,4 0 191,403-65 3898,-294 37-4960,326-62-244,-421 83-2470,-7 4 577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31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281 700 5312,'-1'-3'644,"0"0"0,0-1 1,1 1-1,-1 0 0,1 0 0,-1-7 0,2 7-167,-1 0-1,-1 1 0,1-1 0,0 1 0,-1-1 0,1 1 0,-1-1 0,-1-2 0,2 4-413,0 1 0,-1-1 0,1 1 0,-1-1 0,0 1 0,1-1 0,-1 1 0,1-1 0,-1 1 0,0-1 0,1 1 0,-1 0 0,0-1 0,0 1 0,1 0 0,-1 0 0,0-1 0,0 1 0,1 0 0,-1 0 0,0 0 0,0 0 1,1 0-1,-1 0 0,0 0 0,0 0 0,1 0 0,-1 1 0,-1-1 0,-23 9 529,22-7-520,-18 9 106,1 0 0,1 2 0,0 0 0,1 1 0,0 1 1,2 1-1,-1 0 0,2 1 0,-14 20 0,25-32-144,1 0-1,-1 1 1,1-1 0,0 1-1,1 0 1,-1 0 0,1 0-1,0 1 1,1-1 0,-1 0-1,1 1 1,0 11 0,1-15 6,0 0 0,1 0 1,-1 1-1,1-1 0,0 0 1,-1 0-1,1 0 1,1 0-1,-1 0 0,0-1 1,1 1-1,-1 0 0,1 0 1,0-1-1,0 1 1,0-1-1,0 0 0,1 1 1,-1-1-1,0 0 0,1 0 1,0-1-1,-1 1 1,1 0-1,0-1 0,0 0 1,4 2-1,-1-1 48,1 0-1,0 0 1,-1-1 0,1 0-1,0 0 1,0-1 0,0 0-1,0 0 1,0 0 0,0-1-1,-1 0 1,1 0 0,0-1-1,0 0 1,-1 0 0,1-1-1,-1 1 1,0-2 0,0 1-1,0 0 1,0-1 0,-1 0-1,1-1 1,-1 1 0,0-1-1,0 0 1,-1 0 0,1-1-1,-1 1 1,0-1 0,5-12-1,-3 5-81,-1 0 0,0-1-1,-2 0 1,1 0 0,-2 0-1,0 0 1,0 0-1,-1 0 1,-1 0 0,0-1-1,-2 1 1,1 0 0,-1 0-1,-1 0 1,-1 0 0,-6-16-1,9 26-49,-1 0-1,1-1 0,-1 1 0,0 0 1,0 1-1,0-1 0,-1 0 0,0 1 1,1-1-1,-1 1 0,0 0 0,-1 0 1,1 0-1,0 0 0,-1 0 0,0 1 1,-4-3-1,5 3-97,3 2 177,9-1 72,114-16 112,-115 16-130,-1 0 0,0 1 0,0 1 0,0-1 0,12 3 0,-16-2-59,0-1-1,0 1 0,0 0 1,-1 1-1,1-1 1,0 0-1,-1 1 0,1 0 1,-1-1-1,1 1 1,-1 0-1,0 0 1,0 0-1,0 1 0,0-1 1,2 4-1,0 0 54,-1 2-1,0-1 0,0 0 1,0 1-1,-1-1 0,-1 1 0,1 0 1,-1 0-1,0 0 0,-1 11 1,-1 11 60,-7 42 1,4-42-190,0 10 329,4-39-276,0-1 1,0 0-1,0 0 1,1 1-1,-1-1 1,0 0-1,0 0 1,0 0-1,1 0 1,-1 1-1,0-1 1,0 0-1,1 0 1,-1 0 0,0 0-1,0 0 1,1 0-1,-1 0 1,0 0-1,0 0 1,1 0-1,-1 1 1,0-1-1,1 0 1,-1-1-1,0 1 1,0 0-1,1 0 1,-1 0-1,0 0 1,0 0 0,1 0-1,-1 0 1,4-3 22,-1 1 0,0 0 0,-1-1 0,1 1 0,0-1 0,-1 0 1,1 0-1,-1 0 0,2-5 0,9-9 74,142-144 56,-144 151-152,-1 1-48,-1 1 1,1 0 0,14-8 0,-23 16 27,-1-1 1,1 1-1,-1 0 0,1-1 1,0 1-1,-1 0 1,1-1-1,0 1 1,-1 0-1,1 0 1,0 0-1,-1 0 1,1-1-1,0 1 1,0 0-1,-1 0 1,1 0-1,0 0 1,-1 1-1,1-1 1,0 0-1,0 0 1,-1 0-1,1 1 1,0-1-1,0 1 0,0-1 3,-1 1 0,1 0-1,0 0 1,-1 0 0,1 0-1,-1 0 1,0 0 0,1 0-1,-1 0 1,1 0 0,-1 0-1,0 0 1,0 0 0,0 0-1,0 1 1,0 6-2,0-1-1,0 0 1,-1 0 0,-2 9-1,-7 25-52,-11 54-182,19-84 294,1 0-1,0 0 0,1 0 1,0 0-1,1 0 0,3 18 1,-3-27-44,0-1 1,-1 1-1,1 0 1,0 0-1,0 0 1,0 0-1,0-1 1,0 1-1,0 0 1,1-1-1,-1 1 1,0-1-1,1 1 1,-1-1-1,1 0 1,0 0 0,-1 1-1,1-1 1,0 0-1,0-1 1,0 1-1,0 0 1,0 0-1,0-1 1,0 1-1,0-1 1,0 0-1,0 0 1,0 1-1,0-1 1,0-1-1,3 1 1,3-1 44,0 0-1,0 0 1,0-1 0,0 0 0,-1-1-1,15-6 1,-10 3-8,0-2 0,0 1 1,-1-1-1,0-1 0,0 0 0,-1-1 0,0 1 0,-1-2 0,14-19 0,1-7-55,32-70-1,-10 17 108,56-69 74,-14 25-226,-67 99 90,30-71 1,-14 2-54,-37 103-15,0-1 0,1 1 0,-1 0 0,0 0 0,0 0 0,0 0 0,0-1 0,0 1 0,0 0 1,0 0-1,0 0 0,-1-3 0,1 4 30,0 0 0,0 0 0,0 0 0,0 0 1,0 0-1,0-1 0,0 1 0,-1 0 0,1 0 1,0 0-1,0 0 0,0 0 0,0 0 0,0-1 1,-1 1-1,1 0 0,0 0 0,0 0 0,0 0 1,0 0-1,-1 0 0,1 0 0,0 0 0,0 0 0,0 0 1,-1 0-1,1 0 0,0 0 0,0 0 0,-1 0 1,-9 6-71,-18 24-105,1 1-1,-43 64 1,66-89 159,-14 19 38,1 0 0,2 2 1,0 0-1,2 1 0,1 0 1,1 1-1,-11 45 0,-4 98-19,24-143 23,1 0 1,2 0 0,8 56 0,-9-79 49,1 0 0,0 0 0,1 0-1,-1-1 1,1 1 0,1 0 0,-1-1 0,1 1 0,0-1 0,0 1 0,7 8 0,-9-14-42,-1 0 1,1 1 0,0-1 0,-1 1 0,1-1 0,0 0 0,0 0 0,-1 1 0,1-1 0,0 0-1,0 0 1,0 0 0,-1 0 0,1 0 0,0 0 0,0 0 0,0 0 0,-1 0 0,1 0 0,1-1-1,17-5 59,-15 4-43,13-6-24,0 0 0,-1-1 0,-1-1 0,1-1 0,26-25-1,-7 8-72,76-65 145,-109 91-96,0 0 1,1 0 0,-1 1 0,1-1 0,0 1 0,-1 0 0,4-2-1,-5 3 1,0 0-1,-1 0 1,1 0-1,0 0 0,-1-1 1,1 1-1,-1 0 0,1 0 1,0 0-1,-1 0 1,1 1-1,0-1 0,-1 0 1,1 0-1,0 0 0,-1 0 1,1 1-1,0-1 1,-1 0-1,1 1 0,-1-1 1,1 0-1,-1 1 0,1-1 1,-1 1-1,1-1 1,-1 0-1,1 1 0,-1-1 1,0 1-1,1 0 1,-1-1-1,0 1 0,1-1 1,-1 1-1,0 0 0,0-1 1,1 2-1,1 11-13,0 0-1,-1-1 0,0 1 1,-1 0-1,-1 0 0,-2 17 1,-1 9-22,2-8 15,0-22 19,1 0-1,0 0 1,1 0 0,0 0 0,0 0-1,1 0 1,4 16 0,-5-25 40,0 1 0,0 0 0,1 0 0,-1 0 0,1 0 0,-1 0 0,1 0 0,-1 0 0,1-1 1,-1 1-1,1 0 0,0 0 0,-1-1 0,1 1 0,0 0 0,0-1 0,0 1 0,-1-1 0,1 1 0,0-1 0,0 1 0,0-1 0,0 0 0,0 1 0,0-1 1,1 0-1,0 0-3,0 0 0,1 0 1,-1-1-1,0 1 0,0-1 1,0 1-1,0-1 0,0 0 1,0 0-1,0 0 0,3-2 1,4-3-4,0-1 0,-1 0 0,14-15 0,-1-3-47,28-43 0,-2 1-146,-42 60 97,15-17 110,-19 23-61,0 0 0,0 0 0,1 0 0,-1 0 0,0 0 0,1 0 0,-1 0 0,0 0 0,1 1 0,-1-1 0,1 0 0,-1 1 0,1-1 0,-1 1 0,2 0 0,-2 0 8,0 0 1,0 0 0,0 0 0,-1 1 0,1-1-1,0 1 1,0-1 0,-1 0 0,1 1 0,0-1 0,-1 1-1,1 0 1,-1-1 0,1 1 0,0-1 0,-1 1-1,1 0 1,-1 0 0,0-1 0,1 1 0,-1 0 0,0 0-1,1-1 1,-1 2 0,6 20-13,-4-3 26,0 1-1,-1-1 1,-1 1-1,-1-1 1,-1 1 0,0-1-1,-6 20 1,-46 132-39,21-75 211,21-58-85,-2-2 0,-1 1 0,-25 41 0,29-61-44,0 0-1,-1 0 0,0-1 1,-1-1-1,-1 0 0,-1-1 1,0 0-1,-18 11 0,27-20-13,-1-1 1,0 0-1,0 0 0,-1-1 0,1 0 0,-1-1 1,1 1-1,-1-1 0,0-1 0,-13 2 1,16-3-7,0 0 0,0 0 0,0-1 0,0 1 0,0-1 0,1 0 0,-1-1 0,0 1 0,1-1 0,-1 0 0,1 0 0,0 0 0,0-1 0,-1 0 0,2 1 0,-1-1 0,0-1 0,0 1 0,-3-5 0,0-1-23,0 0 0,1-1 0,0 0 1,1 0-1,0 0 0,0 0 0,1-1 0,0 0 0,-3-16 1,4 9 3,1 1 0,0-1 0,1 1 0,1-1 0,3-25 0,-2 36-17,0-1 0,1 1 0,0 0-1,0 0 1,1 0 0,0 0 0,0 0-1,0 0 1,1 1 0,0-1 0,0 1-1,1 0 1,0 1 0,0-1 0,11-9-1,-7 8-6,1 0 0,1 1 0,-1 0 0,1 0-1,0 1 1,1 1 0,-1 0 0,1 0 0,12-2-1,37-7 13,0 3 0,103-5-1,-158 15-575,0 1 0,1-1 0,9 4 0,-9-2-1614,-1 0 0,1 0 0,-1 1-1,0 0 1,0 0 0,7 5 0,1 3-1655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33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468 43 4064,'1'0'247,"0"-1"1,-1 1 0,1-1-1,-1 0 1,1 1-1,-1-1 1,1 0-1,-1 0 1,1 1-1,-1-1 1,0 0 0,1 0-1,-1 1 1,0-1-1,0 0 1,1 0-1,-1 0 1,0 0-1,0 0 1,0 1 0,0-1-1,0 0 1,0 0-1,-1 0 1,1 0-1,0 0 1,0 1-1,0-1 1,-1 0 0,1 0-1,0 1 1,-1-1-1,1 0 1,-1 0-1,1 1 1,-1-1-1,1 0 1,-1 1 0,0-1-1,0 0 1,-1-1-89,0 1 1,1 0 0,-1 0-1,0 0 1,0 0 0,0 0-1,0 0 1,0 1 0,0-1-1,0 1 1,0-1 0,0 1-1,0 0 1,-1 0 0,1 0-1,0 0 1,-3 0-1,-13 4 84,-1 1 0,1 0-1,0 2 1,0 0-1,1 1 1,0 0 0,1 2-1,-1 0 1,-22 19-1,14-8-109,2 0-1,0 2 1,2 1-1,-37 51 0,47-58-23,-2 2-40,1 0-1,0 0 1,-11 27 0,21-40-24,0-1 0,1 0 0,-1 1 0,1-1-1,0 0 1,0 1 0,0-1 0,1 1 0,0 0 0,0-1 0,1 1 0,-1-1 0,1 1 0,0-1 0,1 1 0,-1-1 0,1 0 0,4 8 0,-4-10 14,0 0 0,0-1 1,1 1-1,-1 0 0,1-1 0,-1 0 1,1 0-1,0 0 0,0 0 0,0 0 1,0 0-1,0-1 0,1 1 1,-1-1-1,0 0 0,1 0 0,-1 0 1,5 0-1,5 1 87,-1-1 1,1-1-1,20 0 1,-15-2-17,-1 0 1,0-2-1,1 0 0,-1 0 1,0-2-1,-1 0 1,19-9-1,-27 11-101,-1 0 0,0 0 0,1-1 1,-2 0-1,1 0 0,-1-1 0,0 0 0,0 0 0,0 0 0,-1 0 1,0-1-1,0 0 0,-1 0 0,0-1 0,0 1 0,0-1 0,2-10 1,-1-1-18,-1 1 1,-1-1 0,0-31 0,-2 42-57,-2-1 0,1 1 0,-1 0 0,-1 0 0,1-1 0,-1 1 0,-1 0 0,0 1 0,0-1 0,-8-14 1,10 19 24,-1 1 0,0 0 1,0 0-1,-1 0 0,1 0 1,0 0-1,-1 0 0,1 0 1,-1 1-1,0-1 0,1 1 0,-1 0 1,0 0-1,0 0 0,0 0 1,1 1-1,-1-1 0,0 1 1,0-1-1,0 1 0,0 0 1,-6 1-1,4-1 26,1 1-1,-1-1 1,1 1 0,-1 0-1,1 1 1,-1-1 0,1 1 0,0 0-1,-1 0 1,1 0 0,0 1-1,0-1 1,-5 5 0,9-7-4,0 1 0,0-1 0,0 0 0,0 0 0,0 0 0,0 0 0,0 0 1,0 0-1,0 0 0,0 0 0,0 0 0,0 1 0,0-1 0,0 0 0,0 0 1,0 0-1,0 0 0,0 0 0,0 0 0,0 0 0,0 1 0,0-1 0,0 0 1,0 0-1,0 0 0,0 0 0,0 0 0,0 0 0,0 0 0,0 0 0,0 1 0,0-1 1,0 0-1,0 0 0,0 0 0,0 0 0,0 0 0,1 0 0,-1 0 0,0 0 1,0 0-1,0 0 0,0 0 0,0 0 0,0 0 0,0 0 0,0 1 0,0-1 1,1 0-1,-1 0 0,0 0 0,0 0 0,0 0 0,0 0 0,0 0 0,0 0 0,0 0 1,1 0-1,-1 0 0,0 0 0,0-1 0,0 1 0,0 0 0,0 0 0,0 0 1,0 0-1,11 0 113,30-9 1,75-27 1,-96 29-131,0 1 1,1 1-1,0 0 1,0 2-1,36-2 1,-54 5 25,0 0 0,0 0 0,0 0 0,-1 1 0,1-1 0,0 1 0,0-1 0,-1 1 0,1 0 0,0 0 0,-1 0 0,1 1 0,-1-1 0,1 1 0,-1-1 0,0 1 0,4 3 0,-4-2 6,0 0 1,0-1-1,0 1 1,-1 0 0,1 1-1,-1-1 1,1 0-1,-1 0 1,0 1 0,-1-1-1,1 0 1,0 6-1,-1 7 31,0-1 0,-1 1 1,-1 0-1,-7 29 0,8-42-53,-27 107 472,27-103-76,9-15 23,-4 3-339,54-62 51,119-109 0,-157 158-178,0 2 1,1 1 0,0 0 0,36-17 0,-55 31 37,-1 0 1,0 1-1,1-1 0,-1 1 0,1-1 0,-1 1 1,1-1-1,0 1 0,-1 0 0,1 0 0,-1 0 1,1 0-1,0 0 0,-1 0 0,1 0 1,-1 1-1,1-1 0,-1 0 0,1 1 0,-1-1 1,1 1-1,1 1 0,-1-1-3,0 1 1,0 0-1,0 0 1,-1 0-1,1 0 1,0 1-1,-1-1 1,0 0-1,1 1 1,-1-1-1,0 1 1,0-1-1,0 4 1,6 20 56,-1 1 0,4 53 1,-9-57 30,2-1 0,0 1 0,2 0 0,0-1 0,12 32 0,-15-51-23,0 1-1,0 0 1,1 0 0,-1-1-1,1 0 1,-1 1 0,1-1 0,0 0-1,0 0 1,1 0 0,-1-1-1,1 1 1,5 2 0,-7-4-28,1 0 0,-1 1 0,1-2 0,0 1 0,0 0 0,-1 0 0,1-1 0,0 0 0,0 0 0,-1 1 0,1-1-1,0-1 1,0 1 0,0 0 0,-1-1 0,1 1 0,0-1 0,0 0 0,-1 0 0,6-3 0,1-3-683,1 0 0,-1-1 0,-1 0 1,1-1-1,-1 0 0,-1 0 0,9-14 0,-1 3-1049,17-23-3511,3 1 1648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41.1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12 2720,'-1'-1'-770,"-1"-9"7831,2 10-6969,0 0 1,0 0-1,0 0 1,0 0-1,1 0 1,-1 0-1,0 0 1,0 0-1,0 0 1,0 0-1,0 0 0,0 0 1,1 0-1,-1 0 1,0 0-1,1 3 237,1-1-1,-1 1 0,0 0 1,0 0-1,0 0 1,0 5-1,0 2 30,0-1-1,-1 1 1,-1-1 0,1 1-1,-4 10 1,0 16 269,1 3-193,1-13-162,0 1-1,3 28 0,0 28 241,-1-47-48,0-35-420,0 0 0,0 0 0,0 0 0,0 0 0,0 0 0,0 0 0,1 0 0,-1 0 0,0 0 0,1 1 0,-1-1 0,1 0 0,-1-1 0,1 1 0,-1 0 0,1 0-1,0 0 1,-1 0 0,1 0 0,0-1 0,0 1 0,0 0 0,-1 0 0,1-1 0,0 1 0,0-1 0,0 1 0,0-1 0,0 1 0,2-1 0,2 1 17,1 0 1,-1 0-1,0-1 1,1 0-1,6 0 1,0-1-7,290 10-199,299 6 896,74-40-96,-135-19-210,-382 31-396,601-62 336,-741 74-383,505-59-51,-505 58 183,5-1-1954,-37 4-1905,-9 1 1666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42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232 66 1472,'0'-2'339,"0"0"-1,1 0 1,-1 0-1,0 1 1,1-1-1,-1 0 1,1 1-1,0-1 1,0 0-1,0 1 1,0-1 0,0 1-1,0-1 1,0 1-1,2-3 1,-1 3 11,-1 0 1,0-1-1,0 1 0,0 0 1,0-1-1,0 1 1,0-1-1,0 1 1,-1-1-1,1 0 0,0 1 1,-1-1-1,1 0 1,-1 1-1,0-4 1,-1-3 1057,-4 7-599,-8 12-214,6-4-410,-7 6 351,-22 27 1,28-29-405,-34 46 270,-4 5 279,19-36-343,20-20-265,0 1 0,0 0 0,0 0 1,-8 12-1,3-2 159,9-13 655,14-13 543,4-5-1340,-1 0 1,-1-2-1,0 0 1,-1 0-1,12-22 0,-12 18-129,0 1-1,2 0 1,27-28-1,-40 45 34,1 1-1,0-1 1,-1 1-1,1-1 1,0 1-1,0 0 1,-1 0-1,1-1 1,0 1-1,0 1 1,0-1-1,1 0 1,-1 0-1,0 1 1,0-1-1,0 1 1,0 0 0,1 0-1,-1 0 1,0 0-1,0 0 1,0 0-1,1 0 1,2 1-1,-1 2-1,1-1 1,0 1-1,-1-1 0,0 1 0,0 1 0,0-1 1,0 0-1,0 1 0,4 5 0,11 13 68,-1 0 1,26 42-1,-42-60-9,0 0 0,0 0 0,-1 0-1,3 8 1,-4-10-26,1 0 0,-1-1 0,0 1 0,0 0 0,0-1 0,0 1 0,0 0 0,0-1 0,0 1 0,0-1 0,-1 1 0,1 0 0,-1-1 0,1 1 0,-1-1 0,1 1 0,-2 1 0,0-1 21,-1 1 0,0-1-1,1 1 1,-1-1-1,0 0 1,0 0 0,0 0-1,0-1 1,-1 1-1,-6 1 1,-36 9 300,40-10-330,-80 13 803,71-13-1591,1-1 1,0 0-1,0-2 0,-15-1 0,19 1-1420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46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1231 3136,'0'0'91,"-1"0"0,1 1 0,0-1 0,0 0 0,0 0 0,-1 1 0,1-1 1,0 0-1,0 0 0,0 1 0,0-1 0,0 0 0,0 0 0,0 1 0,0-1 0,0 0 0,0 1 0,-1-1 1,1 0-1,0 0 0,1 1 0,-1-1 0,0 0 0,0 1 0,0-1 0,0 0 0,0 0 0,0 1 0,0-1 0,0 0 1,0 0-1,1 1 0,-1-1 0,0 0 0,11 3 6636,7-7-650,-10-1-7024,2-5 1261,-2-1 0,1 0 0,-1 0 0,9-19 1,23-54 186,-24 48-387,-6 15-67,42-85 169,-39 83-172,1 2 0,27-34 0,73-87 372,-109 135-400,0 0 0,1 1 0,0-1 0,0 1 0,1 1 0,11-9 0,-17 14-21,0 0 0,0 0-1,-1-1 1,1 1 0,0 0 0,0 0 0,-1 0 0,1 0-1,0 1 1,0-1 0,-1 0 0,1 0 0,0 0 0,0 0-1,-1 1 1,1-1 0,0 0 0,-1 1 0,1-1 0,0 1-1,-1-1 1,1 1 0,-1-1 0,1 1 0,-1-1-1,1 1 1,-1-1 0,1 1 0,-1 0 0,1-1 0,-1 1-1,0 0 1,1-1 0,-1 2 0,2 1 10,-1 1 0,1-1 1,-1 1-1,0-1 0,1 8 1,-1 2 53,-1 0 1,-1 1 0,-1-1 0,0 0-1,0 0 1,-9 24 0,-1 10-20,0 13-9,-14 62 13,19-93 500,7-27 67,4-16-219,2-5-313,0 1 0,1-1 1,12-21-1,-16 35-71,7-13-9,0 0 1,2 1 0,0 1-1,0 0 1,2 1-1,0 0 1,19-16-1,10-3-90,69-42-1,-107 73 31,1 0-1,0 0 0,-1 0 1,1 1-1,0 0 0,10-3 1,-14 5 41,-1-1 0,1 1 0,0 0 0,-1 0 1,1 0-1,-1 0 0,1 0 0,0 0 0,-1 0 1,1 1-1,-1-1 0,1 0 0,-1 1 1,1-1-1,-1 1 0,1 0 0,-1-1 0,0 1 1,1 0-1,-1 0 0,0 0 0,1 0 0,-1 0 1,0 0-1,0 0 0,0 1 0,0-1 0,0 0 1,0 1-1,0 1 0,1 3 12,0 1 0,0-1 0,-1 1 0,0-1 0,-1 1 0,0-1 0,1 1-1,-2 0 1,1-1 0,-1 1 0,-3 9 0,2-1 110,-4 23 67,1-10-215,-1 28-1,6-48 68,0 0-1,0-1 1,1 1-1,0-1 1,0 1 0,1-1-1,0 1 1,4 11 0,-4-15 1,0-1 1,0 0-1,0 0 0,0 0 1,0 0-1,0 0 1,1 0-1,0 0 1,-1-1-1,1 1 1,0-1-1,0 0 0,0 0 1,1 0-1,-1 0 1,0-1-1,1 1 1,-1-1-1,1 0 0,0 0 1,-1 0-1,7 0 1,-3 0-7,0-1 1,-1 0-1,1-1 1,0 0 0,-1 0-1,1 0 1,-1 0-1,0-1 1,1-1-1,-1 1 1,11-7-1,-7 3 64,0-1-1,0 0 1,-1-1-1,0 0 1,-1 0-1,0-1 1,0 0-1,9-15 1,-2 0 78,-1-1 0,16-38 0,-25 50-104,-1 1 1,0-1-1,4-21 1,-7 28-113,-1 0 1,1 0-1,-1-1 0,0 1 1,0 0-1,-1 0 0,0-1 1,0 1-1,0 0 0,-3-6 1,4 11 42,0 1 0,0-1 0,0 1 1,0-1-1,-1 1 0,1-1 0,0 1 1,0-1-1,-1 1 0,1-1 1,0 1-1,-1-1 0,1 1 0,-1 0 1,1-1-1,0 1 0,-1 0 0,1-1 1,-1 1-1,1 0 0,-1-1 1,1 1-1,-1 0 0,1 0 0,-1 0 1,1 0-1,-1-1 0,1 1 0,-1 0 1,0 0-1,0 0 0,0 1-5,0-1-1,-1 1 0,1-1 1,0 1-1,0 0 1,0-1-1,0 1 1,-1 0-1,1 0 0,0 0 1,1 0-1,-3 2 1,-2 4-68,-1 1 1,-7 14-1,13-21 71,-7 12-27,1 0 1,1 0-1,1 1 1,0 0-1,0 0 1,1 0-1,1 0 1,-1 20-1,3-10 86,1-1 0,1 1 0,0-1 1,9 30-1,-11-53-38,2 9 60,0-1 0,0-1-1,5 11 1,-6-16-36,0-1-1,-1 1 0,1-1 1,0 0-1,0 1 0,0-1 1,0 0-1,0 1 1,0-1-1,0 0 0,0 0 1,1 0-1,-1 0 0,0 0 1,1 0-1,-1 0 1,1-1-1,-1 1 0,1 0 1,-1-1-1,1 1 0,-1-1 1,1 0-1,1 1 1,1-2 26,-1 1 0,0 0 0,0-1 0,1 0 1,-1 0-1,0 0 0,0 0 0,0-1 1,5-2-1,26-20 127,-21 14-126,52-37-23,129-86 11,-77 59-9,-44 26 28,-60 41-173,-13 7 102,0 0 0,1 0 0,-1 0 1,0 0-1,0 0 0,0 0 0,0 0 0,1 0 0,-1 0 0,0 0 0,0 0 0,0 0 0,0 0 0,1 0 0,-1 0 0,0 0 0,0 0 0,0 0 0,1 0 0,-1 0 0,0 0 0,0 0 1,0 0-1,0 0 0,0 1 0,1-1 0,-1 0 0,0 0 0,0 0 0,0 0 0,0 0 0,1 2-29,-1 0 0,0 0-1,0 0 1,0-1 0,-1 1 0,1 0 0,0 0-1,-1-1 1,0 4 0,-1 0 86,-20 76-191,-13 59 164,30-115 21,-1 45 1,6-68-13,0 0-1,0 0 1,0 0 0,0 0-1,0 0 1,1 0 0,-1 0-1,1-1 1,-1 1 0,1 0-1,0 0 1,0-1 0,0 1-1,0 0 1,1 1 0,-1-2-18,-1-1 0,1 0 0,-1 0 1,1 1-1,-1-1 0,1 0 0,-1 0 1,1 0-1,0 0 0,-1 0 0,1 0 0,0 0 1,-1 0-1,1 0 0,-1 0 0,1 0 1,-1 0-1,1 0 0,0 0 0,-1-1 1,1 1-1,-1 0 0,1-1 0,-1 1 1,1 0-1,-1 0 0,1-1 0,-1 1 1,1-1-1,-1 1 0,1-1 0,-1 0 1,1 1-12,8-10 44,0 0 0,0-1 0,-1 1 0,-1-2 1,1 1-1,6-17 0,3-3-4,68-95 36,-33 51-186,-47 68 16,0 0 0,1 0-1,7-7 1,-20 30-104,-6 24-1,5-9 189,2 1 0,0 1 1,3-1-1,0 1 0,3 39 0,0-70 37,0 0-1,0-1 1,0 1 0,1-1 0,-1 1-1,0-1 1,1 0 0,0 1 0,-1-1-1,1 1 1,0-1 0,-1 0 0,1 1 0,0-1-1,0 0 1,2 2 0,-3-3-17,1 1-1,0-1 1,0 1 0,0-1 0,0 0-1,0 1 1,0-1 0,0 0 0,0 0 0,0 1-1,0-1 1,1 0 0,-1 0 0,0 0-1,0-1 1,0 1 0,0 0 0,0 0-1,0 0 1,0-1 0,0 1 0,0-1 0,0 1-1,0 0 1,0-2 0,11-5-14,0-1 0,-1-1 0,20-19 0,-16 14 31,173-142 100,-167 140-100,0-1 0,-2 0 0,0-2 1,-1 0-1,-1-1 0,20-30 0,-7-2 66,-3-1 1,35-98-1,-37 86-111,-2 6 7,18-74 0,-15 36 36,-26 94-133,1-1 0,-1 1-1,1-1 1,-1 1 0,0 0-1,-1-1 1,0-3 0,-1 6-374,-2 4 249,-4 11 88,6-11 78,-12 21 46,1 1 0,1 1 0,-10 31 0,-18 84-235,19-66 195,-15 42-14,-13 44 260,39-121-200,1 1-1,2 0 0,-4 76 1,11-111 69,1 0 1,-1-1 0,1 1 0,0 0 0,1 0 0,-1-1-1,1 1 1,0-1 0,3 6 0,-4-9-37,0-1-1,-1 0 1,1 1 0,0-1-1,0 0 1,0 0 0,0 0 0,0 0-1,0 0 1,1 0 0,-1 0-1,0 0 1,0 0 0,1 0 0,-1-1-1,0 1 1,1-1 0,-1 1-1,1-1 1,-1 1 0,1-1-1,-1 0 1,1 0 0,-1 1 0,1-1-1,-1 0 1,1-1 0,-1 1-1,1 0 1,-1 0 0,1-1 0,-1 1-1,1 0 1,-1-1 0,1 0-1,-1 1 1,0-1 0,1 0 0,1-1-1,12-9 41,-1 0 0,0-2-1,0 1 1,-2-1 0,15-19 0,-7 8 26,74-90-224,-93 113 133,2-2-46,0-1-1,0 1 1,-1-1-1,1 1 1,-1-1-1,2-5 1,-7 20-57,0 1 0,0-1 0,1 1 1,1 0-1,-1 14 0,5 69 106,-2-75-63,2-1 1,6 26 0,-8-39 94,1 0 1,0 0 0,0-1-1,0 1 1,1-1 0,0 0-1,0 1 1,0-1 0,1 0-1,0-1 1,7 9 0,-8-11 3,0 0 0,0 0-1,0-1 1,0 1 0,0-1 0,0 0 0,0 1 0,0-1 0,1-1 0,-1 1 0,1 0 0,3-1 0,0 1-18,-1-1-1,1-1 1,0 0-1,-1 0 1,12-3-1,2-2 48,1-2 0,32-18 0,-50 24-33,44-25 16,-2-2 1,68-59-1,-80 62 6,78-76-8,-120 114-99,0 1 0,1 0 0,1 0 0,0 1 0,0 0 0,2 0 0,-8 26 0,12-32 26,-2 10 22,1 1-1,0 23 1,2-37 17,0-1 0,1 1 0,0 0 0,-1 0 0,1-1 0,1 1 0,-1 0 0,1-1 0,0 1 0,0-1 0,0 0 0,0 0 0,1 0 0,3 5 0,-5-9 6,0 1 1,0 0 0,0-1 0,-1 1-1,1-1 1,0 1 0,0-1 0,0 1 0,0-1-1,0 0 1,0 1 0,0-1 0,0 0-1,0 0 1,0 0 0,0 0 0,1 0 0,-1 0-1,0 0 1,0 0 0,0 0 0,0-1-1,0 1 1,0 0 0,0-1 0,0 1 0,0 0-1,-1-1 1,1 1 0,0-1 0,0 0 0,1-1-1,3-1 8,-1 0-1,0-1 1,-1 1-1,1-1 1,5-8 0,9-13 76,-1-2 1,-2 0-1,-1 0 1,-1-2-1,11-35 1,-22 60-109,-1 0-1,-1 0 1,1 0 0,-1-1 0,1 1-1,-1 0 1,0 0 0,-1-1 0,1 1-1,-1 0 1,-2-7 0,3 10-7,0-1 0,-1 1 1,0 0-1,1-1 0,-1 1 0,0 0 1,1 0-1,-1 0 0,0 0 1,0-1-1,0 1 0,0 0 0,0 1 1,0-1-1,0 0 0,-1 0 0,1 0 1,0 1-1,0-1 0,-1 0 0,1 1 1,0-1-1,-1 1 0,1 0 0,0-1 1,-1 1-1,1 0 0,-1 0 0,1 0 1,0 0-1,-1 0 0,1 0 0,-1 0 1,1 1-1,0-1 0,-3 1 1,-12 3-189,-16 5-209,30-8 412,1 0-1,-1-1 1,0 1 0,0 0-1,0 1 1,1-1-1,-1 0 1,1 0 0,-1 1-1,1-1 1,-1 1-1,-1 2 1,3-4 10,0 1-1,0-1 1,-1 0 0,1 0 0,0 0-1,0 1 1,0-1 0,0 0 0,0 0 0,0 1-1,-1-1 1,1 0 0,0 0 0,0 0-1,0 1 1,0-1 0,0 0 0,0 1-1,0-1 1,0 0 0,0 0 0,0 1-1,0-1 1,0 0 0,1 0 0,-1 0 0,0 1-1,0-1 1,0 0 0,12 3-80,18-5 111,0 0 1,33-9 0,33-2 232,-78 11-281,21-1-128,-1 2 1,0 1 0,44 6-1,-80-6 138,0 0 0,0 0-1,0 1 1,0-1 0,0 1 0,-1-1-1,1 1 1,0 0 0,0 0 0,-1 0-1,1 0 1,0 0 0,-1 0-1,1 0 1,-1 0 0,0 1 0,1-1-1,-1 0 1,2 4 0,-2-3 2,0 1 0,0-1 1,0 1-1,-1 0 0,1 0 1,-1-1-1,0 1 0,0 0 1,0 0-1,0-1 0,0 1 1,-2 5-1,2-5-7,-3 8-29,3-11 41,0 0 0,0 0 0,0 0-1,0 0 1,0 1 0,0-1-1,0 0 1,0 0 0,0 0 0,0 0-1,0 1 1,0-1 0,0 0 0,0 0-1,0 0 1,0 0 0,0 1-1,0-1 1,0 0 0,0 0 0,0 0-1,0 0 1,0 1 0,0-1 0,1 0-1,-1 0 1,0 0 0,0 0-1,0 0 1,0 1 0,0-1 0,0 0-1,1 0 1,-1 0 0,0 0 0,0 0-1,0 0 1,0 0 0,1 0 0,13-8 663,32-16-419,-37 18-275,1 1 0,-1 0 0,1 0 0,21-6 1,-30 11-8,1 0 0,0 0 0,-1-1 1,1 1-1,-1 0 0,1 1 0,0-1 1,-1 0-1,1 0 0,0 1 0,-1-1 1,1 1-1,-1-1 0,1 1 0,-1 0 1,1-1-1,-1 1 0,0 0 0,1 0 1,-1 0-1,0 0 0,1 0 1,-1 0-1,0 1 0,0-1 0,0 0 1,0 1-1,0-1 0,1 3 0,2 5 45,0 0 0,-1 0 0,0 0-1,2 12 1,1 1 37,-4-15-78,1 0 0,-1 1-1,0 0 1,0 0 0,-1 0 0,1 9 0,3-24-5512,-5 5 4688,1 1 0,0-1 0,-1 0-1,1 1 1,-1-1 0,1 0 0,-1 0 0,0-3-1,4-9-2332,1 3-711,3 2 1290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47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305 1 2976,'-5'0'6179,"0"5"-3834,-1 14-2623,4-10 1258,-5 7-484,0-1 0,-2 1 0,1-1 0,-2-1-1,-11 15 1,-60 62 1278,77-87-1723,-18 19 472,-2 0-1,0-2 1,-40 27 0,58-43 223,11-13 33,6-10-460,13-18 0,12-16-146,-17 17-289,3 1 0,1 1 0,47-52 0,-64 79 105,0 1-1,0 0 1,1 0 0,9-4 0,-13 7 60,0 0 0,1 1 0,-1-1 0,1 1 0,-1 0 1,1 0-1,-1 0 0,1 0 0,0 1 0,-1-1 0,8 1 0,-10 1-25,0-1 1,1 1-1,-1 0 1,1-1-1,-1 1 1,0 0-1,0 0 1,1 0-1,-1 0 1,0 0-1,0 0 1,0 0-1,0 1 1,0-1-1,0 0 1,-1 0-1,1 1 0,0-1 1,-1 1-1,2 2 1,9 36 278,-8-29-325,13 63 147,-10-44 18,12 37-1,-7-27 25,-1 0-2340,-8-35 867,0 0-1,1 0 1,-1 0-1,1 0 1,5 7-1,0-1-1503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47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45 7392,'-4'-8'3360,"39"13"-2944,-6-5 1056,2 3-896,54-6 1120,10 3-992,34-5 96,2 5-481,26-8-63,-8-1-160,-1 3 96,-17 1-128,-15-4-1023,-18 18 543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50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10 289 3808,'-1'1'187,"-1"1"-1,1 0 1,0 0 0,0 0-1,1 0 1,-1 0 0,0 0-1,1 0 1,-1 0-1,1 1 1,0-1 0,0 0-1,-1 0 1,1 0 0,1 0-1,-1 1 1,0-1 0,2 4-1,0 4 926,1-1-1,7 17 0,-9-24-730,1 1 1,-1 0 0,0-1-1,1 1 1,0-1 0,0 0-1,0 1 1,2 1 0,-3-3-264,0 0 1,0 0-1,0-1 1,0 1-1,0-1 1,0 1-1,0-1 1,0 1 0,0-1-1,0 0 1,0 1-1,0-1 1,0 0-1,0 0 1,0 0-1,0 0 1,0 0-1,0 0 1,0 0 0,0 0-1,1 0 1,-1 0-1,0-1 1,0 1-1,1-1 1,2-1 91,0-1 0,-1 0 0,1 0 0,-1 0 0,1 0 0,-1 0 0,0-1 1,0 1-1,3-8 0,3 0 78,58-72 872,93-89 0,-133 145-918,20-17-68,-37 35-158,-6 6-64,0 0 0,0 0 0,0-1 0,4-5 0,-27 63-555,-30 109 730,6-19 45,33-116-60,-1 0 0,-30 50 0,38-72-41,-1 0 0,0 0-1,0 0 1,-1-1 0,0 0 0,0 0 0,0-1 0,-11 8-1,15-11-39,-1 0-1,0 0 0,0 0 0,1 0 0,-1-1 0,0 1 0,0-1 1,0 1-1,0-1 0,0 0 0,0 0 0,0 0 0,0 0 0,0 0 1,0 0-1,0 0 0,0-1 0,1 1 0,-1-1 0,0 1 0,0-1 1,0 0-1,0 0 0,1 0 0,-1 0 0,0 0 0,1 0 0,-1 0 1,1-1-1,-1 1 0,1 0 0,0-1 0,-1 1 0,1-1 0,-1-2 1,-3-2-5,1-1 0,1 0 1,-1 0-1,1-1 0,1 1 1,-5-15-1,2-3-81,-2-24 0,4 34-69,2 11 52,0 1 1,1-1 0,-1 1-1,1-1 1,0 0 0,-1 1 0,2-1-1,-1 1 1,1-5 0,18 52-804,-17-40 878,0 0 1,0 0-1,1 0 0,-1-1 0,1 1 0,0 0 0,0-1 0,0 0 0,1 0 0,-1 0 0,1 0 0,0-1 0,0 1 1,0-1-1,0 0 0,0 0 0,0 0 0,7 1 0,2 0 63,0-1 0,0-1 0,1 0 0,-1-1 0,0 0 0,0-2 0,1 1 0,-1-1 1,0-1-1,-1 0 0,18-7 0,2-3-18,0-1 1,-1-1-1,33-23 1,-41 22 15,24-21 0,-30 22-118,0 1 1,34-20 0,-50 34 44,-1-1 1,1 1-1,-1 0 1,1 0-1,-1 0 1,0-1-1,1 1 1,-1 0-1,1 0 1,-1 0-1,1 0 1,-1 0-1,1 0 1,-1 0-1,1 0 1,-1 0-1,1 0 1,-1 0-1,1 0 1,-1 0-1,1 0 1,-1 1-1,1-1 1,-1 0-1,1 0 1,-1 0-1,0 1 1,1-1-1,-1 0 1,1 1-1,0-1 0,-1 2-12,1-1 0,0 0 0,-1 0-1,1 1 1,-1-1 0,1 0-1,-1 0 1,1 1 0,-1-1-1,0 1 1,0-1 0,0 0-1,0 3 1,-1 15-7,-1 1 0,-9 33-1,4-23 93,-1 4-47,-1-1 0,-2-1 0,-2 0 0,-1 0 1,-1-2-1,-1 1 0,-2-2 0,-32 40 0,-34 26 527,83-93-500,0-1-1,0 1 0,0-1 0,-1 1 0,1-1 1,0 1-1,-1-1 0,1 0 0,-1 0 1,0 0-1,1 0 0,-1 0 0,0 0 0,1 0 1,-1-1-1,0 1 0,0-1 0,-2 1 1,4-1-32,0 0 0,-1 0 0,1 0 1,0 0-1,0 0 0,0 0 0,-1 0 0,1 0 1,0 0-1,0 0 0,0 0 0,-1 0 1,1 0-1,0 0 0,0 0 0,0 0 0,-1 0 1,1 0-1,0-1 0,0 1 0,0 0 1,0 0-1,0 0 0,-1 0 0,1 0 0,0-1 1,0 1-1,0 0 0,0 0 0,0 0 1,0-1-1,0 1 0,-1 0 0,1 0 1,0 0-1,0-1 0,0 1 0,0 0 0,0 0 1,0 0-1,0-1 0,0 1 0,0 0 1,0 0-1,0 0 0,0-1 0,0 1 0,1 0 1,-1 0-1,6-14 225,-3 8-173,42-76 50,-10 21-90,38-86-24,-38 75 0,-19 37-7,70-130-168,-70 138 131,2 1 1,0 0-1,40-41 0,-55 63-6,1 1 0,0-1 0,0 1 0,1 0 0,-1 0 0,0 1 0,1-1 0,8-2 0,-12 4 34,1 1 0,-1 0 0,1-1 0,-1 1 0,0 0 0,1 0-1,-1 0 1,1 0 0,-1 0 0,0 0 0,1 0 0,-1 1 0,1-1 0,-1 0 0,0 1 0,1-1 0,-1 1-1,0 0 1,0-1 0,1 1 0,-1 0 0,0 0 0,0-1 0,0 1 0,0 0 0,0 0 0,0 0 0,0 1-1,0-1 1,-1 0 0,1 0 0,0 0 0,0 1 0,-1-1 0,1 0 0,-1 0 0,1 3 0,1 4-10,0 0 1,0 0-1,-1 0 1,0 0 0,0 1-1,-1 12 1,-7 53 135,5-60-101,-37 212 220,38-218-146,-1 0 0,-1-1 0,1 0 0,-1 1 0,0-1 0,-1 0 0,0 0 0,-5 8 0,8-15-79,1 1 1,0-1-1,0 0 1,0 1-1,-1-1 1,1 0-1,0 0 1,-1 1-1,1-1 1,0 0-1,0 0 1,-1 1-1,1-1 1,0 0-1,-1 0 1,1 0-1,-1 1 1,1-1-1,0 0 1,-1 0-1,1 0 1,0 0-1,-1 0 1,1 0-1,-1 0 1,1 0-1,0 0 1,-1 0-1,1 0 1,-1 0-1,1 0 1,0 0-1,-1 0 1,1 0-1,-1-1 1,1 1-1,-1 0 1,0-2 0,0 1 0,0 0 1,0 0-1,0-1 0,0 1 1,0 0-1,0-1 0,0 1 0,0-4 1,-10-35-129,7 9-142,-1-45 0,0-3-197,2 68 348,3 11 98,0 0-1,0-1 1,0 1 0,0 0 0,-1-1 0,1 1 0,0 0 0,0-1 0,0 1 0,0-1 0,0 1-1,0 0 1,0-1 0,0 1 0,0 0 0,0-1 0,0 1 0,0-1 0,1 1 0,-1 0 0,0-1 0,0 1-1,0 0 1,0-1 0,1 1 0,-1 0 0,0-1 0,4 20-704,-4-15 724,1 1 0,0-1 0,0 0 0,0 0 0,0 0 0,1 0 0,-1-1 0,5 7 0,-5-8-5,0 0 0,1-1 0,-1 1 0,1-1 0,-1 0 0,1 1 0,0-1 0,-1 0 0,1 0 0,0 0 0,0 0 0,0 0 0,0 0 0,0-1 0,0 1 0,0-1 0,0 1 0,0-1 0,4 1 0,3-1 43,0-1 0,0 0 1,0 0-1,0 0 0,0-1 1,14-5-1,55-25 287,-76 31-325,76-37 249,-2-3-1,127-93 1,-192 126-224,-2 2-80,-1 0 1,0 0-1,0 0 0,10-13 1,-28 43-154,-9 31 0,6-17 190,6-18 44,2 1-1,0 0 0,1 0 1,1 1-1,0 28 0,4-46 33,-1 0-1,0 0 0,1-1 0,0 1 0,-1 0 1,2 0-1,-1-1 0,0 1 0,3 4 0,-4-7-32,1 0 0,-1-1 0,1 1 0,-1 0 0,1 0 0,-1 0 0,1 0 0,0-1-1,0 1 1,-1 0 0,1-1 0,0 1 0,0-1 0,0 1 0,-1-1 0,1 1-1,0-1 1,0 1 0,0-1 0,0 0 0,0 0 0,0 1 0,0-1 0,0 0 0,0 0-1,0 0 1,0 0 0,0 0 0,0 0 0,0 0 0,0-1 0,0 1 0,0 0-1,0-1 1,0 1 0,0 0 0,0-1 0,0 0 0,9-6 34,0-1-1,0 0 1,-2 0-1,1-1 1,-1 0 0,0 0-1,8-13 1,8-9-47,-9 13-58,0 1-1,36-28 0,-39 35 43,-6 5 0,0 0 0,1 1 0,7-5 0,-14 9-1,0 0 0,0 0-1,0 0 1,0 0-1,0 0 1,1-1 0,-1 1-1,0 0 1,0 0 0,0 0-1,0 0 1,0 0 0,0 0-1,0 0 1,1 0 0,-1 0-1,0 0 1,0 0 0,0 0-1,0 0 1,0 0 0,0 0-1,0 0 1,1 0-1,-1 0 1,0 1 0,0-1-1,0 0 1,0 0 0,0 0-1,0 0 1,0 0 0,0 0-1,0 0 1,1 0 0,-1 0-1,0 0 1,0 0 0,0 0-1,0 1 1,0-1 0,0 0-1,0 0 1,0 7-62,-4 12-63,4-17 102,-17 58-86,-7 33 386,24-92-256,0-1 0,0 1 0,0-1 1,0 1-1,-1-1 0,1 1 1,0-1-1,0 1 0,0-1 0,0 1 1,0-1-1,0 1 0,1-1 1,-1 1-1,0-1 0,0 0 1,0 1-1,0-1 0,1 1 0,-1-1-8,0 1-1,1-1 1,-1 0-1,0 0 1,0 0-1,1 0 1,-1 0-1,0 0 1,1 0-1,-1 0 1,0 0-1,0 0 0,1 0 1,-1 0-1,0 0 1,0-1-1,1 1 1,-1 0-1,0 0 1,0 0-1,1 0 1,-1 0-1,0 0 0,1-1 1,18-17 313,-13 13-244,15-13-96,0 1 0,1 1-1,0 1 1,2 1 0,-1 1-1,2 1 1,45-15 0,-64 25-8,1 0 0,-1 1 0,1 0 0,-1 0 0,1 0 0,0 1 0,-1 0 1,1 1-1,-1-1 0,8 3 0,-9-2 20,0 1-1,0 0 1,0 0-1,-1 0 1,1 1 0,-1-1-1,1 1 1,-1 0 0,0 1-1,0-1 1,0 1 0,-1-1-1,5 6 1,74 92-8,-70-87-953,19 17 1,1-4-4406,-31-26 4925,1 0 0,-1 0 0,0 0 0,0-1 0,1 1 0,-1 0 0,0-1 0,1 1-1,-1-1 1,0 1 0,4 0 0,-5-1 172,1 0 1,0 0-1,-1 0 0,1 0 1,-1-1-1,1 1 0,0 0 0,-1 0 1,1 0-1,-1-1 0,1 1 0,0 0 1,-1 0-1,1-1 0,-1 1 0,1-1 1,-1 1-1,1 0 0,-1-1 1,0 1-1,1-1 0,-1 1 0,1-1 1,-1 1-1,1-2 0,6-11-2613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50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83 7296,'-45'-34'3328,"5"14"-2912,27 11 0,3 6-320,1-10 32,4 9-64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51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4 2976,'17'-3'1739,"-7"6"6671,-11-2-8303,1 0 0,0 0 1,-1 0-1,1 0 0,-1 0 1,1-1-1,-1 1 0,1 0 0,-1 0 1,0 0-1,1-1 0,-1 1 0,0 0 1,0-1-1,1 1 0,-1 0 1,0-1-1,0 1 0,-1 0 0,-5 4 260,-9 13 123,1 0 0,1 1 0,0 1 0,-17 35 0,17-24-59,0 2 1,-13 51-1,25-76-266,1-1 0,-2 16-1,3-22-111,0 1 0,-1 0-1,1-1 1,0 1 0,1 0-1,-1-1 1,0 1 0,0-1-1,1 1 1,-1 0 0,1-1-1,-1 1 1,1-1 0,0 1-1,-1-1 1,1 1 0,0-1-1,0 0 1,0 1 0,0-1-1,2 1 1,-2-1-23,0-1 0,0 0 0,0 1-1,0-1 1,0 0 0,0 0 0,0 0 0,0 0 0,0 0-1,0 0 1,1 0 0,-1 0 0,0 0 0,0 0 0,0-1-1,0 1 1,0 0 0,0-1 0,0 1 0,0-1 0,1 0-1,24-16 398,222-149-209,18 9-10,-262 154-191,10-5 13,-11 10-38,-6 7-20,-19 33 132,7-16-76,2 0 0,1 2 1,1-1-1,-14 54 0,23-68 17,0 0 1,1 1-1,0-1 0,2 14 0,-1-22 4,1 0-1,-1 0 1,1 0-1,1 0 1,-1 0 0,1 0-1,-1 0 1,1 0 0,1-1-1,-1 1 1,1-1 0,0 1-1,4 5 1,-5-9-17,-1 1 0,1-1 0,0 1 0,0-1 0,-1 0 0,1 0 0,0 1 0,0-1 0,0-1 0,0 1 0,0 0 0,1 0 0,-1-1 0,0 1 0,0-1 0,0 0 0,0 0 0,1 1 0,-1-2 0,0 1 0,0 0 0,1 0 0,-1-1 0,0 1 0,0-1 0,0 1 0,0-1 0,0 0 0,0 0 0,0 0 0,0 0 0,0 0 0,2-2 0,6-5 44,-1 1 0,0-1 0,0-1-1,12-15 1,-20 23-76,11-13 1,104-114-125,-99 113 64,-1 0-1,2 1 1,0 1-1,0 1 1,34-17-1,-36 24-19,-16 5 77,0 0 0,0 0 0,0 0 0,0 0-1,0 0 1,1 0 0,-1 0 0,0 0 0,0 0 0,0 0 0,0 0 0,1 0-1,-1 0 1,0 0 0,0 0 0,0 0 0,0 0 0,1 0 0,-1 0 0,0 0 0,0 0-1,0 1 1,0-1 0,0 0 0,0 0 0,0 0 0,1 0 0,-1 0 0,0 0-1,0 1 1,0-1 0,0 0 0,0 0 0,0 0 0,0 0 0,0 0 0,0 1-1,0-1 1,0 3-3,-1-1-1,0 1 1,0 0-1,0-1 1,0 0-1,0 1 1,-2 2-1,-1 2 96,-1 4-31,-13 24-6,1 0 0,2 1 1,-12 44-1,27-78-21,-1 0 0,1 0 1,-1 1-1,1-1 1,0 0-1,0 0 0,0 0 1,0 4-1,0-6-24,0 0 0,1 1 0,-1-1 0,0 0 0,0 0 0,0 0 0,0 1 0,0-1 0,1 0 0,-1 0 0,0 1 0,0-1 0,0 0 0,1 0 0,-1 0 0,0 0 0,0 0 0,0 1 0,1-1 0,-1 0 0,0 0 0,0 0 0,1 0 0,-1 0 0,0 0 0,1 0 0,12-3 114,3-7-68,1 0 1,22-20 0,-10 8-87,29-16-80,113-55 1,-167 91 102,5-3 37,27-12 13,-33 16-71,0 0 0,0 0 1,-1 0-1,1 1 0,0-1 1,0 1-1,0 0 0,0-1 1,6 2-1,-8-1 19,0 0 0,0 1-1,0-1 1,0 1 0,0-1 0,0 1 0,0 0-1,0-1 1,0 1 0,0 0 0,0 0 0,0-1-1,0 1 1,-1 0 0,1 0 0,0 0 0,0 0 0,-1 0-1,1 0 1,-1 0 0,1 1 0,-1-1 0,0 0-1,1 0 1,-1 0 0,0 0 0,0 2 0,1 3 26,-1-1-1,0 0 1,0 1 0,-1 6 0,-1 21 232,2 53 0,1-29-7554,-1-54 5394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37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44 3232,'-1'-1'99,"0"1"0,1-1 0,-1 1 0,0-1-1,1 1 1,-1-1 0,0 1 0,1-1 0,-1 0 0,1 1 0,-1-1 0,1 0 0,0 0 0,-1 1 0,1-1 0,0 0-1,-1 0 1,1 0 0,0 1 0,0-1 0,0-1 0,0 1-4,0 1 0,0-1 0,-1 0-1,1 0 1,0 1 0,0-1 0,0 0 0,-1 1 0,1-1 0,0 0-1,-1 1 1,1-1 0,-1 0 0,1 1 0,-1-1 0,1 1-1,-1-1 1,1 0 0,-1 1 0,1 0 0,-1-1 0,0 1 0,1-1-1,-1 1 1,0 0 0,1-1 0,-2 1 0,-7-1 137,0 0 1,0 1-1,0 0 1,0 1-1,1 0 1,-1 0-1,0 1 1,0 0-1,1 0 1,-11 5-1,-2 2 178,0 1 0,-36 23-1,47-26-340,1-1-1,0 2 1,0-1-1,1 1 0,0 1 1,-12 14-1,17-18-45,-1 1 0,1-1 0,0 1 0,0-1 0,1 1 0,0 0 0,0 0 0,0 0 0,1 0 0,0 0-1,0 0 1,0 0 0,1 12 0,1-13 37,-1-1 0,1 0 0,1 0-1,-1 0 1,1 1 0,-1-1-1,1 0 1,0-1 0,1 1 0,-1 0-1,1-1 1,-1 1 0,1-1 0,0 0-1,0 0 1,1 0 0,-1 0 0,0-1-1,8 5 1,-3-2 75,0-1 0,1 0 0,0 0 0,0-1 1,0 0-1,0-1 0,0 0 0,12 1 0,-11-2-1,1-1 0,0 0 0,0-1-1,-1-1 1,1 1 0,0-2 0,-1 1 0,0-2 0,0 1 0,16-8 0,-18 6-23,1 0 1,-1 0-1,1 0 1,-1-1-1,-1 0 1,1-1-1,-1 0 1,-1 0-1,1 0 1,-1-1-1,8-13 0,-11 16-82,-1 1 0,0 0 0,-1-1 0,1 1 0,-1-1 0,0 1 0,0-1 0,0 0 0,0 1 0,-1-1 0,0 0 0,0 0 0,0 1-1,-1-1 1,1 0 0,-1 1 0,0-1 0,-4-8 0,4 9-37,-1 1-1,0-1 1,0 1-1,-1-1 1,1 1-1,-1 0 1,0 0-1,1 0 1,-1 0-1,-1 0 1,1 1-1,0 0 1,-1-1-1,1 1 1,-1 0-1,0 1 1,1-1-1,-1 1 1,0-1-1,0 1 1,-7-1-1,-1 1-61,0 0 0,0 0 0,-13 2 0,-4 0 137,48-4-34,0-1 1,31-10 0,-12 3-71,-2 2 17,86-20-87,-106 26 149,1 1 1,-1 1-1,0 0 1,1 1-1,25 4 1,-38-3-49,1 0 0,-1 0 1,1 0-1,-1 1 0,0 0 0,0-1 1,0 2-1,0-1 0,0 0 1,0 1-1,0 0 0,-1-1 0,5 6 1,-6-6 32,0 1 0,0 0 0,0 0-1,0 0 1,0 0 0,-1 0 0,1 0 0,-1 0 0,0 1 0,0-1 0,0 1 0,-1-1 0,1 0 0,-1 1 0,0-1 0,0 1 0,0-1 0,-1 7 0,-28 115 280,2-14 975,27-102-889,6-19 5,3-4-165,13-18-173,1 2-1,1 0 1,2 2 0,43-37 0,70-36-434,-136 99 373,1 0-1,-1 0 1,1 0 0,-1 0-1,1 1 1,0-1-1,0 1 1,5-1-1,-7 2-4,0 0 0,1 0-1,-1 0 1,0 0-1,0 0 1,1 0 0,-1 1-1,0-1 1,0 1-1,0 0 1,0-1 0,0 1-1,0 0 1,0 0 0,0 1-1,0-1 1,2 2-1,1 1 1,0 1-1,-1 0 0,1 0 0,-1 1 0,0-1 1,0 1-1,0 0 0,-1 0 0,0 0 1,3 11-1,2 8 92,7 40 0,-2-9 193,-7-34-69,-5-14-125,1 0 0,0 0 0,1-1 0,0 1 1,0-1-1,1 1 0,-1-1 0,1 0 0,7 8 0,-10-14-56,1 0 0,-1 1 0,1-1 0,-1 0-1,1 0 1,-1 0 0,1 0 0,0 0 0,-1 0-1,1 0 1,0-1 0,0 1 0,0 0 0,0-1-1,0 0 1,-1 1 0,1-1 0,0 0 0,0 0-1,0 0 1,0 0 0,0-1 0,0 1 0,0 0-1,0-1 1,0 1 0,-1-1 0,1 0 0,0 0-1,3-1 1,5-4 80,0 0-1,-1-1 1,1 0 0,7-8-1,-10 9-56,33-27 102,63-57-1021,-57 41-2684,-5 4 944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56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309 841 1824,'38'-7'1714,"-31"6"-981,1 0 0,-1 0-1,10-4 1,3 1 535,-18 4-1033,1 0-1,-1 0 0,0-1 1,1 1-1,-1-1 0,1 1 1,-1-1-1,0 0 0,0 0 1,1 0-1,-1 0 0,2-2 1,5-3 1462,0-1 603,-9 7-2253,0 0 0,1-1 1,-1 1-1,0 0 0,0 0 0,0 0 0,0 0 0,0 0 0,0-1 0,0 1 0,0 0 0,1 0 1,-1 0-1,0-1 0,0 1 0,0 0 0,0 0 0,0 0 0,0 0 0,0-1 0,0 1 0,0 0 1,0 0-1,0 0 0,0-1 0,0 1 0,0 0 0,-1 0 0,1 0 0,0 0 0,0-1 0,0 1 1,0 0-1,0 0 0,0 0 0,0 0 0,0-1 0,-1 1 0,0-1-17,0 0 1,0 0-1,1 0 0,-1 1 1,-1-1-1,1 0 0,0 0 0,0 1 1,0-1-1,0 0 0,0 1 1,-1 0-1,1-1 0,0 1 1,0 0-1,-1-1 0,1 1 0,0 0 1,-1 0-1,1 0 0,0 0 1,-1 0-1,1 0 0,-2 1 0,-19 2 140,0 2-1,0 0 1,0 2-1,1 0 1,0 2-1,0 0 0,1 1 1,0 1-1,1 1 1,0 0-1,1 2 1,-31 30-1,43-39-143,-54 60 230,52-56-214,1 2 0,0-1 0,0 1-1,1 0 1,-5 13 0,7-16 71,2 0-1,-1 0 1,1 1-1,0-1 1,0 0-1,0 15 1,2-21-81,0 0 0,0 0 0,1 0 0,-1 0-1,0 0 1,1 0 0,-1 0 0,1 0 0,0 0 0,0 0 0,0 0 0,0 0 0,0 0-1,0-1 1,0 1 0,0 0 0,1-1 0,-1 1 0,0-1 0,1 0 0,0 1 0,-1-1 0,1 0-1,0 0 1,0 0 0,-1 0 0,1 0 0,0 0 0,0-1 0,0 1 0,0-1 0,0 1 0,0-1-1,3 0 1,3 1 20,1-1 0,0 0 0,-1-1 0,1 1 0,-1-2 0,1 1 0,-1-2 0,1 1 0,-1-1 0,0 0 0,9-5 0,0-1 37,0-1 1,0 0-1,26-23 1,-7 0-16,-1-2 1,-2-1 0,43-62-1,-43 44-708,-39 65 519,1 1-1,1-1 1,-1 1 0,2-1 0,-3 17 0,2-7 126,1 1 1,-1 33 0,4-48 46,1 1 0,0 0 0,0-1 0,0 0 0,1 1 0,0-1 0,0 0 0,4 9 1,-5-15-29,0 1 0,0 0 0,0-1 1,0 1-1,0-1 0,0 1 1,0-1-1,0 0 0,1 1 1,-1-1-1,1 0 0,-1 0 1,1 0-1,-1 0 0,1 0 0,-1 0 1,1 0-1,0-1 0,-1 1 1,1 0-1,0-1 0,0 0 1,0 1-1,0-1 0,-1 0 0,1 0 1,0 0-1,0 0 0,0 0 1,0 0-1,-1-1 0,1 1 1,0-1-1,0 1 0,-1-1 0,1 1 1,0-1-1,-1 0 0,1 0 1,1-1-1,23-14 122,33-29 1,-14 11-53,62-37-3,16-12-28,-95 62-46,0-2 0,31-34 0,-17 5-39,-1-1 0,46-83 0,-41 57-13,92-140-6,-38 78-93,-100 140 138,10-16-238,-10 17 221,0 0-1,0 0 0,0-1 0,0 1 1,1 0-1,-1 0 0,0 0 1,0 0-1,0 0 0,0-1 0,0 1 1,0 0-1,0 0 0,0 0 0,0 0 1,0 0-1,0-1 0,0 1 0,0 0 1,-1 0-1,1 0 0,0 0 1,0 0-1,0-1 0,0 1 0,0 0 1,0 0-1,0 0 0,0 0 0,0 0 1,0 0-1,-1-1 0,1 1 0,0 0 1,0 0-1,0 0 0,0 0 1,0 0-1,-13 3-305,7 0 279,0 0 0,0 0 0,0 1 0,0-1 0,0 2 0,1-1 0,-7 7 0,-18 23 35,2 3 0,-34 53 0,38-52-52,-217 278-56,239-314 107,-252 343 118,166-200 77,-21 32-177,55-84 793,55-92-543,2-4-137,9-10-72,17-27-187,22-32 0,61-63 0,27 1 110,-54 57-33,125-127-13,7-20 21,141-132-153,-353 352 184,9-11-57,-10 10-113,1 1 0,-1 0-1,0-1 1,1 2 0,6-5 0,-21 14 133,0 1 0,0 0 0,1 0 0,1 0 0,-11 12 0,8-8 39,-133 149-87,14 11 116,87-113 16,12-17-30,-49 72 22,-31 76-73,-30 48 76,117-200 61,-37 53-12,49-74 100,0-1 0,-1 0-1,-20 16 1,29-29 149,4-6 169,2-7-127,-2 10-374,1-1-1,-1 1 1,0-1-1,1 1 1,-1 0-1,1-1 1,0 1 0,-1-1-1,1 1 1,0 0-1,0 0 1,0-1 0,0 1-1,0 0 1,0 0-1,0 0 1,2-1 0,26-19-139,-10 9 82,1-3-11,92-78 70,-98 79 0,100-93-92,-87 84 71,1 0 0,39-22-1,-10 16 87,0 3 0,110-35-1,-94 36-143,-43 15 96,-1-1-1,0-2 1,50-29 0,-75 39-21,0 1 0,0-1 0,-1 0 1,0 0-1,1-1 0,-1 1 0,0-1 1,0 1-1,-1-1 0,1 0 0,-1 0 1,4-8-1,-6 11-3,0 1 0,0-1-1,0 1 1,0 0 0,0-1 0,1 1 0,-1-1-1,0 1 1,0 0 0,0-1 0,0 1 0,0-1 0,-1 1-1,1 0 1,0-1 0,0 1 0,0-1 0,0 1-1,0 0 1,0-1 0,-1 1 0,1 0 0,0-1 0,0 1-1,-1 0 1,1-1 0,0 1 0,0 0 0,-1-1-1,1 1 1,0 0 0,-1 0 0,1-1 0,0 1 0,-1 0-1,1 0 1,-1 0 0,1 0 0,0-1 0,-1 1 0,1 0-1,-1 0 1,1 0 0,0 0 0,-1 0 0,1 0-1,-1 0 1,1 0 0,-1 0 0,-23 6-227,21-5 211,-29 11-110,-49 25 0,54-23 149,10-6-6,-27 19-1,37-22 0,0 0 0,1 1 0,0-1 0,0 1 0,0 1 0,-6 9 0,11-15 10,1 0 0,-1 0 0,0 0 0,1 0 0,-1 0-1,1 0 1,-1 0 0,1 0 0,0 0 0,0 1 0,-1-1 0,1 0 0,0 0 0,0 0 0,0 0 0,0 1 0,0-1 0,1 0-1,-1 0 1,0 0 0,0 0 0,1 0 0,-1 1 0,1-1 0,-1 0 0,1 0 0,-1 0 0,1 0 0,0 0 0,-1 0-1,1-1 1,0 1 0,0 0 0,1 1 0,1 1 56,1-1 0,-1 0 0,1 0 0,0 0-1,0 0 1,-1 0 0,1-1 0,8 2 0,3-1-31,0-1 0,1-1 0,-1 0 0,25-4-1,-27 3-37,41-7 51,73-20-1,-51 9-29,-74 19-24,62-15-39,80-6 0,-132 19 20,4 2-174,-19 4 96,-9 5 55,-12 6 20,1 1 0,-38 35 1,54-45 21,1 0 1,1 0 0,-1 1 0,1-1 0,0 1-1,0 1 1,1-1 0,0 1 0,1 0 0,-1-1 0,1 1-1,1 1 1,-3 14 0,4-22 29,1 0 0,0 0 0,0 1 1,0-1-1,0 0 0,0 0 0,0 0 0,1 1 0,-1-1 1,0 0-1,0 0 0,1 0 0,-1 0 0,1 0 0,-1 0 1,1 0-1,0 0 0,-1 0 0,1 0 0,0 0 1,1 2-1,0-2-3,-1 0 1,1 0-1,0-1 1,0 1-1,-1 0 1,1-1 0,0 1-1,0-1 1,0 1-1,0-1 1,0 0-1,2 0 1,7 0 16,-1-1 0,1 0 0,20-6 0,-30 7-45,43-13 58,0-1-1,-1-3 1,-1-1 0,55-33-1,-28 9-81,104-84 0,-122 82-26,-1-3 1,86-105-1,120-195-254,-178 226-245,-73 108 247,-5 13 295,0 0 0,0 0 0,0 0 0,0-1 0,-1 1 0,1 0 0,0 0 0,0 0-1,0 0 1,0 0 0,0 0 0,0 0 0,-1 0 0,1 0 0,0 0 0,0 0 0,0-1 0,0 1-1,0 0 1,-1 0 0,1 0 0,0 0 0,0 0 0,0 0 0,0 0 0,0 0 0,-1 0 0,1 0-1,0 1 1,0-1 0,0 0 0,0 0 0,0 0 0,0 0 0,-1 0 0,1 0 0,0 0 0,0 0-1,0 0 1,0 0 0,0 0 0,0 0 0,0 1 0,-1-1 0,-26 20-423,15-11 441,-30 22-95,2 1 1,-70 74-1,62-49 107,2 3 1,3 1-1,3 2 1,-57 124-1,91-175 4,1 0-1,1 1 0,0 0 0,1 0 1,-3 21-1,5-31 3,1 1 1,0-1-1,0 1 1,0-1-1,0 1 1,0-1-1,1 1 1,0-1-1,0 0 1,0 1 0,0-1-1,0 0 1,1 0-1,-1 0 1,1 0-1,0 0 1,0 0-1,0 0 1,0 0-1,0-1 1,1 1-1,-1-1 1,1 0-1,0 0 1,-1 0-1,6 3 1,4 0 26,0 0 0,0-1 0,0 0 0,1-1 0,-1 0 0,1-1 0,0-1 1,20 0-1,6-2 30,57-9 0,-69 6-42,50-14 0,-63 13-32,0 0 0,0-1 0,-1 0 0,0-1 0,13-10 0,-22 14-28,0 1 0,0-1 0,-1-1 0,0 1 0,1-1 0,-1 1 0,0-1 0,-1 0 0,1 0 0,-1 0 0,4-9 0,-6 13 8,1 0-1,-1 0 0,0-1 1,0 1-1,0 0 0,0 0 1,0-1-1,0 1 0,0 0 1,0-1-1,0 1 1,0 0-1,0 0 0,0-1 1,0 1-1,0 0 0,0 0 1,0-1-1,0 1 0,0 0 1,0 0-1,0-1 1,-1 1-1,1 0 0,0 0 1,0 0-1,0-1 0,0 1 1,-1 0-1,1 0 0,0 0 1,0-1-1,0 1 1,-1 0-1,1 0 0,-1 0 1,-12-1-174,-19 9 70,1 2-68,-16 5 107,-83 40 1,121-51 107,1 1 0,0 0 1,0 1-1,1 0 1,-11 10-1,16-14-22,0 1 0,0-1 0,0 1-1,0-1 1,1 1 0,-1 0 0,1 0 0,0 0 0,-2 4 0,3-5-5,-1 0 0,1-1 0,0 1 0,0 0 0,0 0 1,0 0-1,0 0 0,1 0 0,-1 0 0,0-1 1,1 1-1,-1 0 0,1 0 0,0-1 0,0 1 0,1 3 1,1-1 15,1-1 0,-1 1 1,0-1-1,1 0 0,0 0 0,-1 0 1,1 0-1,0-1 0,1 0 1,-1 1-1,0-2 0,1 1 1,-1 0-1,1-1 0,-1 0 1,6 1-1,8 1 98,0-1-1,32 0 1,-8-4-158,0-3 1,74-16-1,-48 8 15,61-13 45,140-22 54,-241 45-62,-7 1-67,28-7 0,-41 9 88,-18 4-191,-77 14-65,54-8 234,0 1 0,1 2 0,0 1-1,-35 23 1,46-24-8,0 0 0,2 2 0,0 1 0,0 0 0,1 1 0,-26 34 0,37-41 42,0-1-80,0 0 0,-6 12 0,12-19 57,0 1 0,0-1 0,0 1 0,0 0 0,0 0 0,0 0 0,1 0 0,-1 0 0,1 0 0,0-1 0,0 1 0,0 0 0,0 4 0,1-6-14,-1 0 1,0 0 0,1 0-1,-1 0 1,1 0-1,-1 0 1,1 0-1,0 0 1,-1 0-1,1 0 1,0 0-1,0 0 1,-1 0-1,1-1 1,0 1 0,0 0-1,0-1 1,0 1-1,0 0 1,0-1-1,0 1 1,0-1-1,1 0 1,-1 1-1,0-1 1,0 0-1,0 0 1,0 1 0,1-1-1,0 0 1,4 0 34,0 0 0,0-1 0,0 1 0,11-4 0,3-1 15,-1-1 0,1-1 0,31-17-1,48-37-175,-50 24 181,-2-2 0,-1-2 0,-2-2 0,-2-2 0,46-64 0,149-261-213,-178 262-24,-54 100 114,-1 0 1,0 0 0,0 0 0,-1 0 0,4-17 0,-7 24 42,0 0 0,1 0 0,-1 0 0,0 0 0,0 0 0,0-1 0,0 1 0,0 0 0,0 0 0,0 0 0,0 0 0,-1 0 0,1 0 0,0 0 0,-1 0 0,1 0 0,-1 0 0,1 0 0,-1 0 0,1 0 0,-1 0 0,1 1 0,-1-1 0,0 0 0,0 0 0,1 0 0,-1 1 0,0-1 0,0 0 0,0 1 0,0-1 0,0 1 0,0-1 0,0 1 0,0 0 0,0-1 0,0 1 0,0 0 0,0 0 0,0 0 0,0-1 0,0 1 0,0 0 0,0 1 0,-2-1 0,-3 0-26,-1 1 0,1 0 1,-1 0-1,1 0 0,0 1 0,-7 2 1,4 0 35,0 1 0,1 0 0,-1 0 0,1 1 0,0 0 0,1 0 0,-1 0 0,-11 15 0,-6 9 55,1 1 0,1 1 0,-24 47 0,18-28-21,-26 67-1,47-98-14,0 1-1,2 0 1,0 1 0,2-1-1,0 1 1,0 36 0,4-49 21,0 1 1,1-1 0,0 1 0,1-1 0,0 0 0,1 0 0,-1 0 0,2 0 0,-1 0 0,1-1 0,1 1 0,6 9 0,-6-12-18,0 0 0,0 0 0,1 0 0,0 0 0,0-1 0,1 0 0,-1 0 0,1-1 1,0 0-1,0 0 0,0 0 0,1-1 0,-1 0 0,15 3 0,29 2-270,0-2-1,0-2 0,53-2 1,12-8-2840,-94 3 1478,-1 0 1,1-2-1,27-9 1,-21 6-154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6:56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36 8640,'-50'-35'4416,"63"35"-2208,11 3-1312,20 0 1055,6 11-1119,27-3 256,2 1-640,39 8-192,-1-3-160,12-9 0,-11 3-64,17-2-96,-19-3 32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7:4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290 341 2400,'-3'2'1049,"-2"-4"-621,5-23 9076,0-6-7953,-2-1-1,-2 0 1,-8-38-1,7 45-1116,1 8 114,-8-26 1,8 35-335,1 0 0,-2 0 1,1 0-1,-1 0 0,-6-6 0,11 13-212,-1 0-1,0 0 0,0 0 0,0 0 1,1 1-1,-1-1 0,0 0 0,0 1 0,0-1 1,0 0-1,0 1 0,0 0 0,0-1 1,0 1-1,-1-1 0,1 1 0,0 0 1,0 0-1,0 0 0,0 0 0,0 0 1,0 0-1,-1 0 0,1 0 0,0 0 0,0 0 1,0 1-1,0-1 0,0 0 0,0 1 1,0-1-1,0 1 0,0-1 0,0 1 1,0 0-1,-1 0 0,-2 2-37,1 0 1,-1-1-1,1 2 0,0-1 0,0 0 1,0 1-1,-3 5 0,-30 54 237,4 1 0,-30 81 0,59-138-132,0 1-1,1 0 1,0-1 0,1 1 0,0 0-1,0 0 1,1 0 0,0 1 0,0-1-1,2 11 1,-1-13-6,1-1-1,-1 0 1,1 0-1,0 0 1,0 0-1,1 0 1,-1-1-1,1 1 1,0-1-1,0 1 1,1-1-1,0 0 1,-1 0-1,1-1 1,0 1-1,8 4 1,-6-4 48,1 0 1,-1-1-1,1 1 1,0-1 0,0-1-1,1 0 1,-1 0 0,14 2-1,-17-3-87,0-1-1,0 0 1,0 0 0,1 0-1,-1 0 1,0-1-1,0 0 1,0 0 0,0 0-1,0 0 1,0 0-1,0-1 1,-1 0 0,1 0-1,-1 0 1,1 0-1,4-4 1,-7 5-14,0 0 0,0-1-1,0 1 1,0 0 0,0-1 0,0 1 0,0-1-1,-1 1 1,1-1 0,0 1 0,-1-1 0,1-2 0,-1 4-21,0 0 1,0 0-1,0 0 1,0-1-1,0 1 1,0 0-1,0 0 1,0 0-1,0-1 1,0 1-1,0 0 1,0 0-1,0 0 1,0-1-1,0 1 1,0 0-1,0 0 1,0 0-1,0 0 1,-1-1-1,1 1 1,0 0-1,0 0 1,0 0-1,0 0 1,0 0-1,-1-1 1,1 1-1,0 0 1,0 0-1,0 0 1,0 0-1,-1 0 1,1 0-1,-1 0-35,0 0 1,0 0-1,1 0 0,-1 0 0,0 0 1,0 1-1,0-1 0,0 0 1,1 1-1,-1-1 0,0 0 0,0 1 1,-1 0-1,-3 4-12,-1 0 1,1 0-1,0 0 1,0 1 0,1-1-1,0 1 1,0 0-1,-4 8 1,-14 23 98,1 2 0,2 0 0,2 1 0,2 1 0,1 0 0,-14 75 1,26-105 17,1 0 1,0 0 0,1 0-1,0-1 1,0 1 0,3 13 0,-1-18 1,-1 1 0,1-1 0,1 1 0,-1-1 0,1 0 1,0 0-1,1 0 0,-1 0 0,1-1 0,0 1 0,6 5 1,-7-8-13,-1-1 1,1 0 0,0 1 0,0-1 0,0 0 0,0 0 0,0-1 0,1 1 0,-1-1-1,0 1 1,1-1 0,-1 0 0,1-1 0,0 1 0,-1 0 0,1-1 0,0 0 0,-1 0-1,1 0 1,-1 0 0,1-1 0,0 1 0,-1-1 0,1 0 0,-1 0 0,1 0 0,-1-1-1,0 1 1,1-1 0,3-3 0,6-3-50,-1-1 1,0-1-1,-1 0 0,0-1 0,10-12 0,44-65-98,-12 14 51,44-42 46,-78 96-30,0 2 1,2 0 0,37-26 0,-53 41-34,-1 1 0,1-1 0,0 1 0,-1 0 0,1 0 1,0 1-1,0-1 0,7 0 0,-10 2 61,0 0 0,0 0 0,0 0-1,0 0 1,0 0 0,0 0 0,0 1 0,0-1 0,0 1-1,0-1 1,0 1 0,0 0 0,0 0 0,0 0-1,-1 0 1,1 0 0,0 0 0,-1 0 0,1 1 0,0-1-1,-1 0 1,0 1 0,3 2 0,1 5-24,1 0 0,-1 0 1,0 1-1,-1 0 0,4 11 0,11 52 96,-3-8 114,24 49-15,-32-97-56,0-1-1,1-1 0,0 1 1,20 23-1,-20-28-114,-5-5-62,0-1 1,0 0-1,1 0 0,-1 0 0,1 0 0,1-1 1,-1 0-1,1 0 0,8 5 0,-9-18-7704,-4 8 6980,0 0 1,-1 0-1,2-2 1,4-6-2523,-2-6-956,0 0 1457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7:4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 7648,'-7'1'5661,"1"3"-3472,-9 2-765,10-3-1134,-1-1-1,1 1 1,0 0 0,0 0-1,0 1 1,0 0-1,0 0 1,1 0 0,-1 0-1,-2 5 1,-3 1 44,-31 36 1028,-61 86 0,63-78-1265,-62 68-1,-21-7-661,66-69-3296,39-34 1578,7 0 769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7:4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473 844 4800,'0'0'2160,"-19"0"4821,0 5-6382,0 1 1,1 0-1,0 1 1,0 1-1,0 1 1,1 1-1,0 0 0,1 1 1,-22 20-1,7-3-317,1 1-1,2 2 0,-35 48 1,43-52-72,-27 51 1,41-65-82,0-1-1,1 1 1,1 0 0,0 0 0,0 1 0,-3 26-1,7-37-91,0-1 0,0 1 0,0-1-1,0 1 1,0-1 0,0 1 0,1-1-1,-1 1 1,1-1 0,0 1-1,0-1 1,0 0 0,0 1 0,0-1-1,0 0 1,1 0 0,-1 0 0,1 0-1,-1 0 1,1 0 0,0 0 0,0-1-1,2 3 1,0-2 7,-1 0 0,1-1 0,0 1 0,0-1 0,0 0 0,-1 0 0,1 0 0,0 0 0,0-1 0,1 1 0,-1-1 0,0 0 0,0-1 0,4 0 0,6-1-34,0 0 0,0-2 0,0 0 0,-1 0 1,1-1-1,-1-1 0,0 0 0,-1-1 0,1 0 0,17-15 1,-15 8-27,0 0 1,-1-1 0,-1-1 0,0 0-1,-1-1 1,13-25 0,-9 13 157,-1-1 0,21-61 1,5-53 203,-41 143-361,0 1 0,0 0 0,0-1 0,1 1-1,-1-1 1,0 1 0,0-1 0,0 1 0,0 0 0,0-1 0,0 1-1,0-1 1,0 1 0,0-1 0,0 1 0,0-1 0,-1 1-1,1 0 1,0-1 0,0 1 0,0-1 0,-1 0 0,1 2 12,-1-1 0,1 0 1,-1 0-1,1 0 0,0 0 1,-1 1-1,1-1 0,0 0 0,-1 0 1,1 1-1,0-1 0,-1 0 1,1 0-1,0 1 0,-1-1 1,1 0-1,0 1 0,0-1 1,-1 1-1,1-1 0,0 0 0,0 1 1,0-1-1,0 1 0,-1-1 1,1 0-1,0 1 0,0 0 1,-8 23 19,1 1 1,-6 31 0,5-19 57,5-21-20,-22 106 185,21-97-102,1 1 0,2 47 0,1-65-95,1 0 1,0 0-1,1 1 1,-1-1-1,5 9 0,-4-13 29,-1 0 0,1 0-1,0 0 1,1 0 0,-1-1-1,1 1 1,-1-1-1,1 0 1,0 0 0,1 0-1,4 5 1,-6-7-42,0-1-1,-1 1 1,1 0-1,0 0 1,0 0 0,-1-1-1,1 1 1,0-1 0,0 0-1,0 1 1,0-1 0,0 0-1,-1 0 1,1 0 0,0-1-1,0 1 1,0 0 0,0-1-1,0 1 1,-1-1 0,1 1-1,0-1 1,0 0 0,-1 0-1,1 0 1,0 0 0,-1 0-1,1 0 1,-1 0 0,2-2-1,5-5 47,0 1-1,-1-1 1,-1-1-1,7-8 0,-11 14-49,11-18-8,0-1 1,13-33-1,16-51-63,-16 35-82,32-49-59,-43 102 91,-14 18 88,-1 0 0,0 0 0,0-1-1,0 1 1,1 0 0,-1 0 0,0-1-1,0 1 1,1 0 0,-1 0 0,0 0-1,0-1 1,1 1 0,-1 0 0,0 0-1,1 0 1,-1 0 0,0 0 0,1 0-1,-1 0 1,0 0 0,0 0 0,1 0-1,-1 0 1,0 0 0,1 0-1,-1 0 1,0 0 0,1 0 0,-1 0-1,0 0 1,1 0 0,-1 0 0,0 1-1,0-1 1,1 0 0,-1 0 0,0 0-1,1 0 1,-1 1 0,0-1 0,0 0-1,0 0 1,1 1 0,-1-1 0,0 0-1,0 0 1,0 1 0,0-1 0,1 0-1,-1 1 1,0-1 0,0 0 0,0 1-1,0-1 1,0 0 0,0 0 0,0 1-1,0-1 1,0 0 0,0 1 0,4 33 94,-2 0 1,-3 44 0,-11 69 215,3-59-230,7-73 65,-1 5-22,3-19-109,0-1 1,0 0-1,0 0 1,-1 0-1,1 1 1,0-1-1,0 0 1,0 0-1,0 1 0,0-1 1,0 0-1,0 0 1,0 0-1,1 1 1,-1-1-1,0 0 1,0 0-1,0 1 1,0-1-1,0 0 0,0 0 1,0 0-1,0 0 1,1 1-1,-1-1 1,0 0-1,0 0 1,0 0-1,0 0 1,0 1-1,1-1 0,-1 0 1,0 0-1,0 0 1,0 0-1,1 0 1,-1 0-1,0 0 1,0 0-1,1 0 1,-1 0-1,0 0 0,0 1 1,0-1-1,1 0 1,-1-1-1,0 1 1,0 0-1,1 0 1,-1 0-1,0 0 1,0 0-1,1 0 0,9-5 71,0 0-1,0 0 1,-1-1-1,0 0 0,0-1 1,12-11-1,44-49-267,95-102-194,-158 167 388,2-2-32,0-1 0,0 1 0,1 0 0,7-5-1,-11 8 16,0 1-1,-1-1 0,1 1 1,0-1-1,0 1 1,0 0-1,-1-1 0,1 1 1,0 0-1,0 0 0,0 0 1,0-1-1,0 1 0,0 0 1,0 0-1,-1 0 1,1 0-1,0 0 0,0 1 1,0-1-1,0 0 0,0 0 1,0 1-1,-1-1 0,1 0 1,0 1-1,0-1 0,-1 1 1,1-1-1,0 1 1,0-1-1,-1 1 0,1-1 1,0 1-1,-1 0 0,1-1 1,-1 1-1,1 0 0,0 1 1,2 7-1,1 0 0,-2 0-1,1 0 1,-1 1 0,-1-1 0,0 1 0,0 17 0,1-7 26,-1 87 501,-1-62-323,0-44 109,13-20 32,41-66-641,-53 84 279,1-1-1,-1 1 0,0-1 0,0 1 0,1 0 0,-1-1 0,1 1 0,-1 0 0,3-1 0,-4 2 20,1-1-1,-1 1 0,0 0 0,1 0 0,-1 0 0,1-1 1,-1 1-1,1 0 0,-1 0 0,1 0 0,-1 0 0,0 0 0,1 0 1,-1 0-1,1 0 0,-1 0 0,1 0 0,-1 0 0,1 0 1,-1 1-1,1-1 0,-1 0 0,0 0 0,1 0 0,-1 1 0,1-1 1,-1 0-1,0 0 0,1 1 0,-1-1 0,0 0 0,1 1 0,-1-1 1,0 0-1,1 1 0,-1-1 0,0 1 0,0-1 0,0 0 1,1 1-1,-1 0 0,8 19-146,16 40 499,-24-58-326,1 0-1,-1 1 1,1-1-1,0 0 1,0 1-1,0-1 1,0 0 0,1 0-1,-1 0 1,0 0-1,1 0 1,0 0-1,-1-1 1,3 3-1,-3-4 2,0 1-1,0-1 1,-1 0-1,1 1 1,0-1-1,0 0 1,-1 0-1,1 0 1,0 0-1,0 0 1,0 0-1,-1 0 1,1 0-1,0 0 1,0 0-1,0 0 1,1-1-1,0 1 7,0-1 0,0 0 0,-1 0-1,1-1 1,0 1 0,0 0-1,-1-1 1,4-2 0,97-110 160,-21 25-325,-79 86 110,0 1 0,1-1-1,-1 1 1,1 0 0,0 0-1,-1 0 1,1 0 0,6-2-1,-9 3 26,1 1-1,0 0 1,0 0-1,0-1 1,0 1-1,0 0 1,-1 0-1,1 0 1,0 0-1,0 0 1,0 1-1,0-1 1,0 0-1,-1 0 1,1 0-1,0 1 0,0-1 1,0 0-1,-1 1 1,1-1-1,0 1 1,0-1-1,-1 1 1,1-1-1,0 1 1,-1 0-1,1-1 1,-1 1-1,1 0 1,-1-1-1,1 1 0,-1 0 1,1-1-1,-1 1 1,0 0-1,1 1 1,0 3 14,1-1 0,-1 1 0,0-1 0,0 1 0,-1-1 0,0 1 0,0-1 0,0 1 0,-1 8 0,0-3 19,-2 21 99,-1 0-1,-11 38 1,-24 64-61,11-39 20,-48 208 85,22-84 88,44-186-214,5-21-62,5-18-293,9-62 272,28-188-358,43-68 0,-5 96 368,-54 171-20,3 2 1,32-54-1,-45 91 20,23-29 0,-28 41 51,0 1 0,0-1 0,0 1 0,1 1 0,0-1 0,13-7 1,-19 12-16,0 1 0,0-1 0,0 1 0,0-1 0,1 1 0,-1-1 1,0 1-1,0 0 0,0 0 0,1 0 0,-1 0 0,0 0 1,0 0-1,1 0 0,-1 0 0,0 0 0,0 1 0,1-1 1,-1 0-1,0 1 0,0-1 0,0 1 0,0-1 0,0 1 0,0 0 1,0-1-1,0 1 0,0 0 0,0 0 0,0 0 0,0 0 1,0 0-1,-1 0 0,1 0 0,0 0 0,-1 0 0,1 0 1,0 1-1,2 5 21,0 0 1,0 0-1,0 0 0,-1 0 1,1 8-1,2 20 36,-1 1-1,-2 0 0,-2 0 1,-1 1-1,-10 58 1,8-75-43,-2 0 1,-9 26-1,7-26 23,5-15-106,1 0 0,-1 0 0,0 0 0,-1 0 0,1-1 0,-6 8 1,7-10 24,-1-1 1,1 1-1,-1-1 1,0 1-1,0-1 1,1 0 0,-1 0-1,0 0 1,0 0-1,0 0 1,0 0 0,0 0-1,0-1 1,0 1-1,-1-1 1,1 1-1,0-1 1,0 0 0,-3 0-1,2 0-34,-1 0-1,1-1 1,0 0-1,-1 1 1,1-1-1,0-1 1,-1 1-1,1 0 1,0-1-1,0 1 1,0-1-1,0 0 1,0 0-1,1 0 1,-1-1-1,1 1 1,-4-4-1,3 3 31,1-1 0,-1 1 0,1 0 0,0-1 0,0 0 0,0 1 0,0-1 0,1 0 0,0 0 0,0 0 0,0 0 0,0 0 0,-1-7 0,3 10 32,-1 0-1,0 0 1,0 0 0,0 1 0,1-1-1,-1 0 1,0 0 0,1 1 0,-1-1-1,0 0 1,1 1 0,-1-1 0,1 0-1,-1 1 1,1-1 0,0 1 0,-1-1-1,1 1 1,0-1 0,-1 1 0,1-1-1,0 1 1,-1 0 0,1-1 0,0 1-1,0 0 1,-1-1 0,2 1 0,26-5-236,-23 5 200,53-3-129,-42 3 248,0-1-1,0 0 0,0-1 1,0-1-1,27-8 1,-32 6 6,1 0 0,-1-1 1,0 0-1,0-1 1,0 0-1,13-13 1,52-58 212,-23 20-248,108-91 166,-130 122-174,29-32 0,-45 41-20,0-1-1,-1 0 1,15-29 0,-10 9-2,-1 0 0,13-45-1,19-90 97,-46 159-96,10-38 221,-2 0 0,-2 0 1,3-91-1,-12 140-243,-1-1 0,0 1-1,-1 0 1,1 0 0,-1 0 0,1 0 0,-1 0 0,-1 0 0,-2-7 0,4 11 6,0 0 1,0 0 0,0 0-1,0 0 1,0-1 0,-1 1-1,1 0 1,0 0 0,0 0-1,0 0 1,0 0 0,-1 0-1,1 0 1,0 0 0,0 0-1,0 0 1,0 0 0,-1 0 0,1 0-1,0 0 1,0 0 0,0 0-1,0 0 1,0 0 0,-1 0-1,1 0 1,0 0 0,0 1-1,0-1 1,0 0 0,0 0-1,-1 0 1,1 0 0,0 0 0,0 0-1,0 1 1,-6 3-15,1 1-1,1 0 1,-1 0 0,0 1-1,1 0 1,0-1 0,-4 11-1,1-6 38,-6 14 0,0 1 0,-17 49 1,-7 54 50,17-54 161,4 2 0,-12 135 0,27-176-138,2 0 0,2 0 0,13 64-1,-5-51 105,3-1-1,22 51 0,-32-87-120,1 0 1,0 0-1,1 0 0,11 15 0,-16-24-47,1 0-1,-1-1 0,1 1 0,0 0 0,0 0 1,-1-1-1,1 1 0,0-1 0,0 1 1,0-1-1,1 0 0,-1 0 0,0 0 1,0 0-1,1 0 0,-1-1 0,0 1 1,1-1-1,-1 1 0,1-1 0,-1 0 0,1 0 1,-1 0-1,1 0 0,-1 0 0,0-1 1,1 1-1,4-2 0,-2-1-36,0 1 0,-1-1 0,1 0 0,0 0 0,-1-1 0,0 1 0,0-1 1,0 0-1,0 0 0,-1 0 0,1 0 0,2-6 0,5-9-115,15-33-1,-21 42 133,15-36-79,22-72 1,-42 115 28,1 0-1,-1 0 1,0 0-1,0-1 1,0 1-1,-1 0 1,1 0-1,-2-5 1,-5 13 73,1 0 1,1 0 0,-1 1-1,1 0 1,0 0 0,0 0-1,1 1 1,0-1-1,0 1 1,0 0 0,1 0-1,0 1 1,0-1 0,1 1-1,0-1 1,-2 14 0,2-1 143,0 0-1,1 0 1,1 0 0,1 0 0,5 31 0,-5-45-123,1 1 0,-1-1 0,1 0-1,1 1 1,-1-1 0,1 0-1,0 0 1,0 0 0,1-1 0,0 1-1,0-1 1,0 0 0,0 0-1,1 0 1,0-1 0,0 1 0,0-1-1,1 0 1,-1-1 0,1 1-1,0-1 1,0 0 0,0-1 0,0 0-1,13 4 1,7-1-202,1-2 1,0 0-1,39-1 0,-46-3-904,-1-1 0,38-8-1,-52 8 237,0 1-1,0-1 0,0 0 0,-1 0 1,1 0-1,0 0 0,-1-1 0,0 0 1,0 0-1,1 0 0,5-7 0,-1-2-2141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7:5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19 285 3552,'-19'7'13245,"29"-22"-11267,4-5-1186,39-79 1203,-46 87-1587,-2 0 0,9-25-1,-13 34-374,0 1 0,0-1 0,-1 0 0,1 1 0,-1-1 0,0 0-1,0 0 1,0 1 0,0-1 0,0 0 0,-1 1 0,1-1 0,-1 0 0,1 1-1,-1-1 1,0 0 0,0 1 0,0-1 0,-1 1 0,1 0 0,-3-3 0,-20-18-2182,22 21 1514,0 1 1,0 0-1,0-1 0,-1 1 1,1 0-1,0 0 0,-1 0 0,1 0 1,0 0-1,-1 1 0,1-1 1,-4 1-1,-2 1-5098,7 6 1813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0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54 4160,'8'2'11910,"18"-4"-8057,21-6-4902,27-10 1343,40-8-97,-107 25-191,0 1 1,-1 0 0,13 1 0,1 0-13,-19-1 230,7 3-85,-9-1-118,0 1 0,0-1 0,-1 0 0,1 0 0,-1-1 0,1 1 0,-1 0 0,0 0 0,0-1 0,0 1 0,0-1 0,0 1 0,-3 1 0,-4 3-59,-15 13 111,1 2 1,1 1 0,1 1 0,1 0 0,-32 49-1,33-40 122,-28 67 0,43-89-183,2-4 39,-1 1 1,0-1-1,0 1 0,0-1 0,-9 11 1,9-15 490,3-2-536,0 0 1,0 0-1,0 0 0,0 0 1,0 0-1,0 0 0,0 0 0,0 0 1,0 0-1,0 0 0,0 1 1,0-1-1,0 0 0,0 0 1,0 0-1,0 0 0,0 0 1,0 0-1,0 0 0,0 0 0,0 0 1,0 0-1,0 0 0,0 0 1,0 0-1,0 0 0,0 0 1,0 0-1,0 0 0,0 0 1,0 0-1,0 1 0,0-1 0,0 0 1,0 0-1,0 0 0,0 0 1,0 0-1,0 0 0,0 0 1,0 0-1,0 0 0,0 0 1,0 0-1,0 0 0,0 0 0,0 0 1,0 0-1,0 0 0,0 0 1,0 0 457,19-16-342,12-6-146,-28 20-5,0 0 0,0 1 0,0-1 0,0 1 0,0 0 0,0 0 0,0 0 0,0 0 0,5 0 0,-7 1 32,0 0 1,0 1-1,1-1 1,-1 1-1,0-1 0,0 1 1,0 0-1,0-1 1,0 1-1,0 0 1,0 0-1,0 0 1,0 0-1,0 0 1,0 0-1,0 0 1,-1 0-1,1 0 1,0 0-1,-1 0 1,1 1-1,-1-1 0,1 0 1,-1 0-1,1 3 1,4 7 12,-2-5-19,-1 0 0,1 0-1,-1 0 1,0 0-1,-1 0 1,1 1 0,-1-1-1,0 0 1,-1 1-1,0 10 1,3 16 37,-2-26-12,-1 0 0,1 0 0,-1 0 0,-1 9 0,-1-2 48,1 1-93,-2-1-1,0 0 0,0 0 1,-8 19-1,7-23 109,-1 1 0,-1-1 0,0 0 0,0 0 0,-1-1 0,0 0-1,-1 0 1,0-1 0,0 0 0,0 0 0,-1-1 0,-13 8 0,15-12-55,0 0 1,0 0-1,0 0 1,-1-1-1,0 0 1,1-1-1,-1 0 1,0 0-1,1-1 1,-1 0-1,0 0 1,0-1-1,1 1 1,-1-2-1,0 1 1,1-1-1,-1-1 1,1 1-1,0-1 0,-12-6 1,18 8-47,-1 0-1,1 0 1,-1 0 0,1 0-1,-1 0 1,1 0 0,0 0 0,-1-1-1,1 1 1,0 0 0,0-1-1,0 1 1,0-1 0,0 1-1,0-1 1,0 0 0,0-1 0,1 1 5,-1 1 1,1-1-1,0 1 1,0 0-1,0-1 1,0 1 0,1 0-1,-1-1 1,0 1-1,0 0 1,1-1 0,-1 1-1,1 0 1,-1-1-1,1 1 1,0 0-1,-1 0 1,1 0 0,0 0-1,0 0 1,1-2-1,66-61-319,125-116 874,-165 154-416,1 2 0,48-32 0,8-1-347,-64 43-1886,35-19 0,-24 15-1354,0 1 1022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0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2496,'11'-4'19952,"-5"0"-22662,-4 3 2762,1-1 0,0 0 0,0 1 0,0 0 0,0 0-1,0 0 1,0 0 0,0 0 0,0 0 0,0 1 0,6 0 0,23-7 285,-18 3-161,0 1 1,0 0-1,0 1 0,0 1 1,1 0-1,18 2 0,-10-1-29,21 5 364,-10-1-339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366 244 3904,'-1'0'261,"0"-1"1,1 1 0,-1-1-1,1 1 1,-1-1-1,1 0 1,-1 1 0,1-1-1,-1 0 1,1 1-1,-1-1 1,1 0-1,0 0 1,-1-1 0,1 2-51,0-1 1,0 0 0,-1 0-1,1 1 1,0-1 0,-1 0-1,1 1 1,0-1 0,-1 0 0,1 1-1,-1-1 1,1 1 0,-1-1-1,1 1 1,-1-1 0,0 1-1,1-1 1,-1 1 0,0-1 0,1 1-1,-2-1 1,-6-2 220,-1 1-1,1-1 1,0 1-1,-1 1 1,1-1 0,-1 2-1,0-1 1,1 1 0,-1 0-1,0 1 1,1 0 0,-1 0-1,1 1 1,-9 3-1,-4 2-68,1 0-1,-31 17 0,44-20-319,0 0 1,0 1-1,1 0 0,0 0 0,0 0 1,0 1-1,1 0 0,0 0 1,0 0-1,-7 12 0,5-3 59,0 1 0,0 0 1,1 0-1,1 1 0,1 0 0,1-1 0,0 1 0,1 1 0,0-1 1,2 0-1,0 0 0,4 31 0,-2-41 13,-1 1-1,1 0 1,0 0-1,1 0 1,0-1-1,0 0 1,8 13-1,-9-17-74,0 0 0,0 0 0,0 0 0,0 0 0,1-1 0,-1 1 1,1-1-1,0 1 0,0-1 0,0 0 0,0 0 0,0 0 0,0-1 0,1 1 0,-1-1 0,0 1 0,1-1 0,-1 0 0,5 0 0,1-1 3,-1 0 0,1-1 0,0 0 0,-1 0 0,1-1 0,-1 0 0,11-4 0,59-26 93,-28 7-59,0-2 0,-2-2 0,-1-3-1,61-52 1,-105 81-75,0 0 0,0-1-1,-1 1 1,5-7 0,-6 4-372,-11 15-42,4-2 384,-6 5-97,2 0 0,-1 1 0,-13 23 0,17-23 52,-1 1-1,2 1 1,0-1 0,-7 25-1,12-34 68,0 1 0,0-1-1,0 1 1,1-1 0,0 1-1,0-1 1,0 1-1,1 0 1,0-1 0,0 1-1,0-1 1,1 0 0,0 1-1,0-1 1,0 0 0,5 9-1,-2-8 52,0 0-1,0 0 1,0 0-1,1 0 0,0-1 1,0 0-1,0 0 1,1-1-1,-1 1 0,1-2 1,7 4-1,-7-4 33,-1 0-1,0-1 1,1 0 0,-1-1-1,1 0 1,-1 0-1,1 0 1,0 0 0,-1-1-1,1 0 1,0-1-1,-1 0 1,9-1 0,-12 1-44,0 0 1,0 0-1,0-1 1,0 1-1,-1-1 1,1 1-1,-1-1 0,1 0 1,-1 0-1,1 0 1,-1 0-1,0 0 1,0 0-1,0-1 1,0 1-1,-1-1 1,1 0-1,-1 1 1,1-1-1,0-3 1,1-1 6,-1 0-1,0-1 1,-1 1 0,1-1-1,-2 1 1,1-14 0,-1 4 16,0-1 1,-2 1-1,0 0 0,-1 0 1,-9-29-1,9 38-84,0 1-1,0-1 1,-1 1 0,0-1-1,0 1 1,-1 1 0,0-1-1,-1 1 1,1-1 0,-1 1-1,0 1 1,0-1 0,-13-7-1,-6 3-341,24 9 302,-1 1 0,1-1 0,0 1 0,-1 0 0,1-1 0,-1 1 0,1 0 1,-1 0-1,1 0 0,-1 0 0,1 0 0,-3 1 0,11 0 117,0 1 0,0-1 0,1-1-1,-1 1 1,11-1 0,61-15 281,13 0 220,-89 14-535,0 1-1,1 0 0,-1 0 1,0 0-1,1 0 0,-1 0 0,0 1 1,1-1-1,3 2 0,-6-1 1,1 0-1,-1 0 1,1 0-1,-1 0 0,1 0 1,-1 0-1,0 1 0,0-1 1,1 0-1,-1 1 0,0-1 1,0 1-1,0-1 0,0 1 1,-1 0-1,1-1 0,0 1 1,0 2-1,2 7 23,0 0 0,-1 0 0,-1 0 0,1 0 0,-2 1 0,0 16 0,-11 67 152,-7-11-173,16-73 61,4-8 111,10-14 272,0-2-289,48-50-282,-43 44 52,0 1 0,35-28 0,-34 32 66,-2 1-6,1 1 0,31-16 1,-46 27-16,-1 0 1,1 0-1,0 0 1,-1 1-1,1-1 1,0 1-1,-1 0 1,1-1-1,0 1 1,-1 0-1,1 0 1,0 0-1,0 0 1,1 0-1,-2 1 15,0-1 0,0 1 0,0 0 0,0-1 0,0 1 0,0 0 0,0-1 0,-1 1 1,1 0-1,0 0 0,-1 0 0,1 0 0,0-1 0,-1 1 0,1 0 0,-1 0 0,0 0 0,1 0 0,-1 0 0,0 1 0,1-1 0,-1 0 0,0 0 0,0 0 0,0 1 0,0 8-25,0 1 0,0-1 0,-1 0 1,-1 0-1,0 0 0,0 0 0,-5 12 0,-5 27 263,4-17-130,5-24-116,1 0-1,0 0 1,-1 16 0,3-24 30,0 1 1,1-1 0,-1 0-1,0 1 1,1-1 0,-1 0-1,0 0 1,1 1 0,-1-1-1,0 0 1,1 0 0,-1 0-1,0 1 1,1-1 0,-1 0-1,1 0 1,-1 0-1,0 0 1,1 0 0,-1 0-1,1 0 1,-1 0 0,0 0-1,1 0 1,-1 0 0,1 0-1,0 0 1,14-2 178,-2-2-142,1-2 1,-1 1-1,0-2 1,-1 1-1,1-2 0,-1 0 1,-1 0-1,12-11 1,1-4-53,-2-1 1,0-1-1,-2 0 1,19-32-1,-39 57-14,0 0 0,0 0-1,0-1 1,0 1-1,0 0 1,0 0-1,0 0 1,0-1 0,0 1-1,0 0 1,1 0-1,-1 0 1,0 0-1,0-1 1,0 1-1,0 0 1,0 0 0,0 0-1,0 0 1,1-1-1,-1 1 1,0 0-1,0 0 1,0 0-1,0 0 1,1 0 0,-1 0-1,0 0 1,0-1-1,0 1 1,1 0-1,-1 0 1,0 0 0,0 0-1,0 0 1,1 0-1,-1 0 1,0 0-1,1 0 1,0 9-250,0-2 247,0 8-61,0 0 0,-1-1 0,-1 1 0,-2 16 0,1-14 102,1 0-1,1 26 0,1 13 123,-1-55-137,0 0 0,-1 0 0,1 0-1,1 0 1,-1 0 0,0 0-1,0 0 1,0 0 0,0 0-1,1 0 1,-1 0 0,1 0-1,-1 0 1,0 0 0,1 0-1,0 0 1,-1 0 0,1-1-1,-1 1 1,1 0 0,0 0-1,0-1 1,-1 1 0,1 0 0,0-1-1,0 1 1,0-1 0,0 1-1,0-1 1,0 1 0,0-1-1,-1 0 1,1 0 0,0 1-1,0-1 1,2 0 0,-1 0 27,0 0 0,0 0 0,1-1 1,-1 1-1,0-1 0,0 1 0,0-1 1,0 0-1,0 0 0,0 1 0,0-2 0,0 1 1,0 0-1,0 0 0,-1-1 0,1 1 1,2-3-1,8-9-15,-1-2 0,0 0 1,11-21-1,24-53 87,-18 33-88,-6 19-295,-21 36-81,0 5 211,-3 10 14,-67 270-191,60-254 318,-66 277 173,56-229-117,11-50-71,2 1 0,-5 37 0,7-37-28,2-15 412,8-29-35,2-11-258,0 0 1,3-34 0,2-6-163,41-109-41,18 6-53,-42 108 210,2 1 0,54-72-1,-69 111-152,0 1 0,25-21 0,-41 39 99,1 1 0,-1-1-1,1 1 1,0-1 0,0 1-1,-1 0 1,1 0 0,0 0-1,0 0 1,0 0 0,0 0 0,1 1-1,-1-1 1,0 1 0,0-1-1,0 1 1,0 0 0,1 0-1,-1 0 1,0 0 0,0 0 0,1 1-1,-1-1 1,0 0 0,0 1-1,0 0 1,0 0 0,0-1-1,0 1 1,0 0 0,0 1 0,3 1-1,-1 0 23,-1 0 0,0 0-1,0 1 1,0-1-1,0 1 1,0-1 0,-1 1-1,0 0 1,0 0 0,0 0-1,0 1 1,0-1 0,-1 0-1,2 8 1,-2-2 13,0 0 1,0 1-1,-1-1 1,0 0-1,-1 0 1,0 0-1,-4 17 1,3-21 9,0 0 1,0 0-1,0 0 1,-1 0-1,0 0 0,0-1 1,-1 0-1,1 0 1,-1 0-1,0 0 1,-1 0-1,1-1 0,-9 7 1,6-6-63,1-1 0,-1 1 1,-1-1-1,-8 3 0,13-5-19,-1-1 0,1 0 0,0-1 0,0 1 0,-1 0 0,1-1 0,0 0 0,-1 0 0,1 0 0,0 0 0,-1 0 0,-4-2 0,7 2 26,0 0 0,0 0 1,0-1-1,1 1 0,-1 0 1,0 0-1,0-1 0,1 1 0,-1 0 1,0-1-1,0 1 0,1 0 1,-1-1-1,0 1 0,1-1 0,-1 0 1,1 1-1,-1-1 0,1 1 1,-1-1-1,1 0 0,-1 1 0,1-1 1,-1 0-1,1-1 0,0 1 3,0 0 0,0 0-1,0 0 1,1 0 0,-1 0-1,0 0 1,1 1 0,-1-1-1,1 0 1,-1 0 0,1 0 0,-1 0-1,1 1 1,-1-1 0,1 0-1,0 0 1,1 0 0,4-4-72,0 0 0,0 0 1,14-6-1,141-67-18,-111 54-9,62-35 129,-106 55-6,-2 1 38,0 0 0,1 0 0,-1 1 0,1-1 0,-1 1 0,1 0 0,0 1 0,0-1 0,6-1 0,-9 20-302,0-6 249,-1 1 0,0-1 0,-1 23 0,0-21 55,0 0-1,1 0 1,2 15 0,-2-24 36,1 0-1,-1 0 1,1 0 0,0 0-1,5 6 1,-7-8-38,1-1-1,0 0 1,-1 0 0,1 0 0,0 0-1,0 0 1,0 0 0,0 0-1,0-1 1,0 1 0,0 0 0,0 0-1,0-1 1,0 1 0,0 0-1,0-1 1,1 1 0,-1-1 0,0 0-1,0 1 1,1-1 0,-1 0-1,2 0 1,5-1 113,-6 1-134,-1-1 0,1 1 0,-1 0 0,1 0 0,-1-1 0,1 1 0,-1-1 0,1 1 0,-1-1 0,1 0 0,-1 0 0,0 1 0,0-1 0,1 0 0,-1 0 0,0 0 0,0 0 0,0-1 0,0 1 0,0 0 0,0 0 0,1-3 0,6-16 35,-2-1 0,0 0 0,-1 0 0,2-29 0,-5 36-98,-1 0 1,0 0-1,-2 0 1,-1-18-1,0 15 41,1 4-1,0 1 1,-6-20-1,6 28-52,0 0-1,-1 0 1,1 1-1,-1-1 1,0 1 0,0-1-1,0 1 1,0-1 0,0 1-1,-1 0 1,1 0 0,-1 0-1,-3-2 1,4 4 45,1 1 0,0-1 0,0 1 0,0 0 1,-1-1-1,1 1 0,0 0 0,-1 0 0,1 0 0,0 0 0,0 0 1,-1 0-1,1 0 0,0 0 0,-1 0 0,1 1 0,0-1 0,0 1 1,-1-1-1,1 1 0,0-1 0,0 1 0,0-1 0,0 1 0,-2 1 1,1 0 2,0-1 1,0 1-1,0-1 1,0 1-1,1 0 1,-1 0-1,0 0 1,1 0-1,-1 0 1,1 1 0,0-1-1,0 0 1,-2 5-1,2-3 34,0 0-1,1 0 0,-1 0 1,1 0-1,-1 1 0,1-1 1,1 0-1,-1 0 0,1 0 1,1 6-1,-2-9 0,0 0-1,1 1 1,-1-1 0,1 0-1,0 0 1,-1 0 0,1 0 0,0 0-1,0 0 1,0 0 0,0 0-1,0 0 1,0 0 0,0-1 0,2 2-1,-2-1 0,1 0 0,0-1 0,0 1 0,0-1 0,0 0 0,0 1 0,0-1 0,0 0 0,-1 0 0,1 0 0,0 0 0,0-1 0,3 0 1,17-4 72,32-15 1,-2 1-33,-51 19-60,61-20 83,126-23-1,-181 42-25,1 1-1,0-1 1,0 1 0,0 0-1,-1 1 1,11 2-1,-16-3-49,1 1 0,-1-1 0,0 1 0,0 0 1,1 0-1,-1 0 0,0 0 0,0 0 0,0 1 0,0-1 0,0 1 0,0-1 0,-1 1 0,1 0 0,0-1 0,-1 1 0,0 0 0,1 0 0,-1 0 0,0 0 0,0 1 0,0-1 0,1 4 0,0 1 46,0 1-1,-1-1 1,-1 1-1,1-1 0,-1 1 1,-1 0-1,0 8 1,-14 52-154,3-19 49,11-42 57,0-2 30,0 0 1,0 0-1,0 0 0,0 0 1,-1 0-1,0 0 1,-4 6-1,26-31 466,29-55-575,0 2-169,-43 65 198,2-1-1,-1 1 1,1 1 0,1-1-1,-1 1 1,11-6 0,-5 7-52,-13 6 90,-1 0-1,1 0 1,-1 0 0,0 0-1,1 0 1,-1 0-1,1 0 1,-1 0 0,0 0-1,1 0 1,-1 0 0,1 0-1,-1 0 1,0 1-1,1-1 1,-1 0 0,1 0-1,-1 0 1,1 1-1,0 1-14,0 0-1,0 0 1,0 0-1,0 0 1,0 0-1,0 0 0,-1 0 1,1 0-1,0 4 1,0-2 17,3 20-31,3 38 0,-6-42 21,1-1-1,1 1 1,8 30 0,-10-46 42,1-1 0,-1 0 1,0 0-1,1 0 0,0 0 1,0 0-1,0 0 0,0 0 0,0-1 1,0 1-1,1-1 0,-1 0 0,1 1 1,0-1-1,0-1 0,0 1 1,0 0-1,0 0 0,3 0 0,0 0 16,0 0-1,0-1 1,-1 0 0,1 0-1,0-1 1,0 0-1,0 0 1,0 0-1,0 0 1,9-3-1,-3 0-6,1 0-1,-1-1 1,0-1-1,0 0 1,-1-1 0,1 0-1,-1 0 1,11-10-1,-6 4-36,-1-2 0,0 1 0,-1-2 0,18-23 0,-24 28 23,0-1 0,-1 0 0,-1 0 0,0-1 0,-1 0 0,0 0 0,5-16 0,-10 26-50,1 0 1,-1 0-1,0 0 0,0-1 1,0 1-1,0 0 1,0 0-1,0 0 0,0-1 1,-1 1-1,1 0 0,-1 0 1,1 0-1,-1 0 1,0 0-1,0 0 0,0 0 1,-2-4-1,1 5 0,1 0 0,0 0 0,-1-1 0,1 1 0,-1 0 0,0 0 0,1 0 0,-1 1 0,0-1 0,1 0 0,-1 1 0,0-1 0,0 1 0,0-1 0,0 1 0,1 0 0,-1 0 0,0 0 0,0 0 0,0 0 0,-2 0-1,-6 2 32,-1 0-1,2 1 0,-1 0 0,0 1 0,0-1 0,1 2 0,0-1 0,0 2 0,0-1 0,1 1 1,0 0-1,0 1 0,0 0 0,1 0 0,0 0 0,0 1 0,1 0 0,0 1 0,0-1 0,1 1 0,0 0 1,1 1-1,0-1 0,0 1 0,1 0 0,1 0 0,-3 16 0,4-22 17,1-1-1,0 1 1,0 0-1,0-1 1,1 1-1,-1-1 1,1 1-1,0-1 1,0 1-1,0-1 1,0 1-1,1-1 1,-1 0-1,1 0 1,0 0-1,3 4 1,-2-3 33,1 0 0,0-1 1,0 1-1,0-1 0,0 0 0,1 0 1,-1-1-1,1 1 0,-1-1 0,8 3 0,-1-2 35,-1 0 0,1-1-1,1 0 1,-1 0-1,0-1 1,0-1-1,0 0 1,1 0-1,21-5 1,-15 0-45,0 0 1,1-2-1,-2 0 1,1-1-1,23-14 0,-11 2-45,-1 0 0,27-26 0,-40 35-87,-14 10 93,0-1 1,0 1 0,0 0-1,0 0 1,0-1 0,-1 1 0,1-1-1,0 0 1,1-2 0,-2 9-43,0-1 1,0 0-1,-1 0 1,1 0-1,-1 1 0,0-1 1,0 7-1,-7 36 39,1-15-6,6-25 13,-1 3 29,-1 1 0,1-1 0,-2 0 0,-5 16 0,8-26-33,0 0-1,0 0 1,0 0 0,0 1 0,0-1 0,-1 0 0,1 0-1,0 0 1,0 0 0,0 1 0,0-1 0,0 0 0,0 0 0,0 0-1,0 1 1,0-1 0,0 0 0,0 0 0,0 0 0,0 1-1,0-1 1,0 0 0,0 0 0,0 0 0,0 1 0,0-1-1,0 0 1,0 0 0,0 0 0,0 1 0,0-1 0,0 0 0,0 0-1,0 0 1,0 0 0,1 1 0,-1-1 0,0 0 0,0 0-1,0 0 1,0 0 0,0 0 0,1 1 0,-1-1 0,0 0-1,0 0 1,0 0 0,0 0 0,1 0 0,-1 0 0,0 0 0,0 0-1,0 0 1,1 0 0,-1 0 0,0 0 0,0 0 0,0 0-1,1 0 1,-1 0 0,0 0 0,0 0 0,0 0 0,1 0-1,-1 0 1,15-7 39,-8-1-65,-1 0-1,1 0 1,-1 0-1,6-13 1,8-9-20,54-60-140,-63 78 136,1 1-1,0 0 0,1 0 1,26-15-1,-38 25 25,1 1 1,-1-1-1,1 0 1,0 0-1,-1 1 0,1-1 1,0 1-1,-1-1 1,1 1-1,3 0 1,-4 0 20,-1 0 1,1 0-1,0 0 1,-1 1 0,1-1-1,0 0 1,-1 1-1,1-1 1,0 0-1,-1 1 1,1-1 0,-1 1-1,1-1 1,-1 1-1,1-1 1,-1 1-1,1-1 1,-1 1 0,1-1-1,-1 1 1,0 0-1,1-1 1,-1 1-1,0 0 1,0-1 0,1 1-1,-1 1 1,2 9-9,0 0 0,0 0 1,-1-1-1,-1 18 0,0-18 9,0 1-1,1-1 0,0 1 1,0-1-1,5 14 0,-5-18 17,1-1 0,0 0 0,1 0 0,-1 0 0,1 0 0,0 0 0,0-1 0,1 1 0,4 3-1,-7-6-2,1 0 0,0-1-1,0 1 1,0-1-1,1 0 1,-1 0-1,0 0 1,0 0-1,1 0 1,-1 0 0,0 0-1,1-1 1,-1 1-1,1-1 1,-1 0-1,1 0 1,-1 0-1,1 0 1,-1 0 0,1 0-1,-1-1 1,1 1-1,2-2 1,4-1 64,-1-1-1,0 1 1,0-2 0,0 1 0,0-1 0,8-7 0,2-3-1,21-23 1,-19 16-58,-2-1 0,18-28-1,28-55 143,-50 82-90,74-139 119,-75 134-220,-2 1 0,0-2-1,11-55 1,-22 84 22,1 0 0,-1-1 0,0 1 0,0 0 1,0 0-1,0 0 0,0 0 0,0 0 0,0 0 0,0 0 0,0 0 0,0 0 0,-1-1 0,0 0 1,-3 4-49,-1 8-20,-11 25 39,5-13 44,-7 25 0,6-11 49,3-9-61,-11 51-1,11-19 105,3 1-1,2 0 0,6 82 1,-1-125-236,2 0 1,0 0-1,0 0 0,9 23 1,-11-40-40,-1 1 0,0 0 0,1 0 0,-1 0 0,1-1 0,-1 1 0,1 0 0,-1-1 0,1 1 0,0 0 0,-1-1 0,1 1 0,0-1 0,0 1 0,-1-1 1,1 1-1,0-1 0,0 1 0,-1-1 0,1 0 0,0 0 0,0 1 0,0-1 0,0 0 0,0 0 0,0 0 0,-1 0 0,1 0 0,0 0 0,0 0 0,0 0 0,0 0 0,0 0 0,0-1 0,0 1 1,-1 0-1,1-1 0,0 1 0,0 0 0,0-1 0,0 0 0,2-1-653,1 0 0,-1 0 0,0 0-1,0 0 1,0-1 0,0 0 0,-1 1 0,1-1 0,2-4 0,13-24-4818,3-3 1899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1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11136,'-14'-6'2027,"12"4"215,21 1 1513,-2 2-2905,309 0 6301,-162 0-8084,0 0-3434,-142-1 2473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6240,'-18'-23'2816,"18"18"-2464,0 2 192,0 6-384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41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1612 3392,'-4'-2'5561,"4"2"-5467,-2-13 1752,3-14-905,4-12-463,2 1 0,2 0 0,1 0 0,1 1 0,3 0 0,1 1 0,27-48 0,118-182 653,-151 253-1119,0 0 1,18-18-1,-23 28-22,-1-1 0,1 1 0,0 0-1,0 0 1,0 1 0,0-1 0,1 1-1,-1 0 1,1 0 0,-1 0 0,10-2 0,-12 4 1,0 0 1,0 0 0,-1 0-1,1 1 1,0-1 0,0 0 0,-1 1-1,1-1 1,0 1 0,-1-1-1,1 1 1,-1 0 0,1 0 0,0 0-1,-1 0 1,0 0 0,1 0-1,-1 0 1,0 0 0,1 0 0,-1 1-1,0-1 1,0 1 0,0-1-1,0 1 1,0-1 0,-1 1 0,2 1-1,2 6 20,-1 0 0,0-1-1,4 19 1,-3-9 53,-2 1 1,0-1-1,-1 1 0,-1 0 0,0 0 1,-5 22-1,-2 0 103,-21 67 0,10-44 468,18-63-616,0-1 0,0 1 0,0 0-1,0-1 1,0 1 0,0-1 0,0 1 0,0-1 0,0 1 0,0 0 0,0-1 0,1 1 0,-1-1 0,0 1 0,0-1 0,1 2-1,-1-2-1,1 0-1,-1 0 0,0 1 0,1-1 0,-1 0 0,0 0 0,1 0 0,-1 0 0,1 0 1,-1 0-1,0 0 0,1 0 0,-1 0 0,1 0 0,-1 0 0,0 0 0,1 0 0,-1 0 0,0 0 1,1 0-1,-1 0 0,1 0 0,-1 0 0,0-1 0,1 1 0,-1 0 0,0 0 0,1 0 0,-1-1 1,0 1-1,1 0 0,-1 0 0,0-1 0,1 1 0,20-18 165,-1 0-1,0-1 1,31-40-1,42-75-369,-84 119 132,-3 5-9,1 0-1,0 0 1,0 0 0,11-10-1,-18 19 62,1 1 0,-1-1 0,1 1 0,-1-1 0,1 0 0,0 1-1,-1-1 1,1 1 0,0 0 0,-1-1 0,1 1 0,0 0 0,-1-1 0,1 1 0,0 0 0,0 0-1,-1-1 1,1 1 0,0 0 0,0 0 0,0 0 0,-1 0 0,1 0 0,0 0 0,0 0 0,0 0 0,-1 1-1,1-1 1,0 0 0,0 0 0,-1 1 0,1-1 0,0 0 0,-1 1 0,1-1 0,0 1 0,-1-1 0,1 1-1,-1-1 1,1 1 0,0-1 0,-1 1 0,1 0 0,-1-1 0,1 2 0,2 3-25,-1-1 1,0 1 0,0 0-1,0 0 1,1 8-1,6 32 28,-2 0-1,0 67 1,-4-64-65,-3-43 105,0 0 1,1-1 0,0 1 0,0-1-1,0 1 1,0-1 0,1 1-1,3 4 1,-5-7-15,1-1 0,0 0 0,-1 0 0,1 0 0,0 0-1,0 0 1,0 0 0,0 0 0,0 0 0,0-1 0,0 1 0,0 0-1,0 0 1,0-1 0,1 1 0,-1-1 0,0 1 0,0-1 0,1 0-1,-1 1 1,0-1 0,1 0 0,-1 0 0,0 0 0,0 0 0,1 0 0,-1 0-1,0 0 1,1 0 0,-1-1 0,0 1 0,2-1 0,6-3 61,0-1 0,0 0 1,-1 0-1,0-1 0,0 0 1,0 0-1,-1-1 0,12-13 1,0 1 52,4-4-93,-1-1-1,-1-1 1,27-43-1,-21 22-56,29-65 1,-54 106 19,44-88-283,-45 92 262,-1 0 0,0 1-1,1-1 1,-1 0-1,1 0 1,-1 1 0,1-1-1,-1 0 1,1 1 0,-1-1-1,1 1 1,0-1-1,-1 1 1,1-1 0,1 0-1,-2 1 10,1 0-1,-1 0 0,0 0 1,0 1-1,1-1 0,-1 0 1,0 0-1,0 0 1,1 1-1,-1-1 0,0 0 1,0 0-1,0 0 0,1 1 1,-1-1-1,0 0 0,0 1 1,0-1-1,0 0 1,0 0-1,0 1 0,0-1 1,1 0-1,-1 0 0,0 1 1,0-1-1,0 0 0,0 1 1,0-1-1,0 36-163,-1-29 135,0 25-128,-2 32 60,8 118 0,-4-175 142,1 0 1,-1 0-1,1 0 1,1 0-1,-1-1 0,1 1 1,0-1-1,1 1 1,0-1-1,0 0 0,7 8 1,-9-12-9,0 0 1,-1 0-1,1-1 0,0 1 1,0 0-1,0-1 1,0 0-1,0 1 1,1-1-1,-1 0 0,0 0 1,1-1-1,-1 1 1,0 0-1,1-1 0,-1 1 1,1-1-1,-1 0 1,1 0-1,-1 0 1,1 0-1,-1 0 0,1 0 1,-1-1-1,0 1 1,1-1-1,-1 0 1,1 0-1,-1 0 0,0 0 1,0 0-1,0 0 1,1 0-1,-1-1 1,0 1-1,3-4 0,-1 0 18,1 1 0,0-1 0,-1 0 0,0-1 0,0 1 0,-1-1 0,6-10 0,15-49-32,-19 50-24,7-21-33,-1 0 1,-2 0 0,6-54-1,-13 73-84,-4 111-641,-2-32 662,1-32 140,1 1-1,2 0 1,5 34-1,-4-59 6,0 0-1,1 0 0,-1 0 0,2 0 1,3 8-1,-5-13-19,-1 1-1,1 0 1,0-1 0,0 1 0,0-1-1,1 1 1,-1-1 0,0 1 0,0-1-1,1 0 1,-1 0 0,1 1-1,-1-1 1,1 0 0,-1 0 0,1-1-1,0 1 1,0 0 0,-1 0-1,1-1 1,0 1 0,3-1 0,-1 0 40,0 0-1,0-1 1,0 1 0,0-1 0,0 0 0,0-1-1,0 1 1,-1-1 0,6-2 0,30-22 72,-24 15-126,42-29 50,-2-3 1,90-89-1,-61 43-113,-73 79-2,0 1 0,0 0 0,1 1 1,16-8-1,6-5 30,-62 44 47,1 1 1,-27 31-1,37-37-9,-11 10 38,-38 41-138,60-61 72,1 0-1,-1 0 1,1 0-1,1 0 1,0 1-1,0 0 1,-5 16-1,9-23 17,-1 0 0,1 0 0,0 0 0,0 0 0,0 0 0,0 0 0,0 0 0,0-1 0,1 1 0,-1 0 0,1 0 0,-1 0 0,1 0 0,0 0 0,-1 0 0,1 0 0,0-1 0,0 1 0,1 0 0,-1-1 0,0 1 0,0-1 0,1 1 0,-1-1 0,1 0 0,-1 1 0,1-1 0,0 0 1,3 1-1,2 2 12,0-1 0,0 0 0,1 0 0,-1-1 0,1 0 1,11 1-1,-3-1 48,0-1-1,0 0 1,0-1 0,0-1 0,0-1 0,0 0 0,0-1 0,0-1-1,-1 0 1,0-1 0,1-1 0,-2 0 0,1-2 0,-1 1 0,0-1-1,22-18 1,175-147-265,-175 142 312,233-220 63,-249 230-130,0-1 0,-1 0 0,-2-2 0,0 0-1,22-44 1,-11 9 38,-3-1 0,-3-1-1,27-117 1,-44 155-93,3-40 1,-8 55-26,0-1 0,0 1 0,-1-1 0,0 1 0,0-1-1,-1 1 1,0 0 0,-4-9 0,6 16 29,-1 0 0,1 0-1,0 0 1,-1 0 0,0 0 0,1 0-1,-1 0 1,0 0 0,1 0-1,-1 0 1,0 0 0,0 0 0,0 1-1,0-1 1,0 0 0,1 1-1,-1-1 1,0 1 0,-1-1 0,1 1-1,-1-1 1,0 1-4,1 0 0,-1 0 0,1 0 0,-1 0 0,1 1 1,-1-1-1,1 0 0,-1 1 0,1-1 0,0 1 0,-1 0 0,1-1 0,0 1 0,-1 0 0,1 0 0,0 0 0,0 0 1,-2 2-1,-2 1-32,1 1 0,-1 0 0,1 0 1,0 0-1,0 0 0,-5 12 1,-84 197-487,29-57 840,50-126-204,-5 9-114,1 1 0,2 1 0,-15 66 0,23-70 3,2 1 0,2 0 0,2 0 0,1 0 0,2 0 1,7 44-1,-6-72 27,1 1 0,0-1 0,1 0 0,1-1 0,-1 1 0,2-1 0,-1 0 0,1 0 0,1 0 0,0-1 1,0 0-1,1 0 0,0-1 0,0 0 0,1-1 0,19 13 0,-24-17 24,0-1-1,0 1 1,0-2-1,1 1 1,-1 0-1,1-1 1,0 0-1,-1 0 1,1 0-1,0 0 1,-1-1-1,1 0 1,5 0-1,-3-1-11,-1 0 0,0 0 0,0-1-1,0 0 1,0 0 0,0 0-1,0-1 1,-1 0 0,6-4 0,1-2 18,0 0 0,0-1 0,-1-1 0,-1 0 0,1 0 1,-2-1-1,14-22 0,-2-3 0,-2-1-1,-1 0 1,-2-2 0,-2 0 0,10-47 0,-22 78-18,0-1 1,0 1-1,-1 0 1,0-16-1,-1 23-43,0 0-1,0 0 1,-1 0-1,1 0 0,-1 0 1,1 0-1,-1 0 0,0 0 1,0 0-1,0 0 0,-2-3 1,3 4-4,-1 0 1,0 1 0,0-1 0,0 0 0,-1 0-1,1 0 1,0 0 0,0 1 0,0-1-1,-1 1 1,1-1 0,0 1 0,0-1 0,-1 1-1,1 0 1,0 0 0,-1-1 0,1 1-1,-3 0 1,2 1-1,0-1 0,0 0-1,0 1 1,0-1 0,0 1-1,0-1 1,0 1-1,1 0 1,-1 0 0,0 0-1,0 0 1,1 0 0,-1 1-1,0-1 1,1 0 0,-1 1-1,1-1 1,0 1 0,-2 2-1,-3 5-92,1 0 1,-8 16-1,11-21 98,-8 21 17,1-1-1,1 2 0,1-1 1,2 1-1,0 0 1,2 0-1,1 0 0,0 0 1,6 49-1,-3-66-14,0 1 0,1-1 0,1 0 0,-1 0 0,9 16 0,-10-21 11,1 0-1,1-1 1,-1 1 0,0 0-1,1-1 1,0 0 0,0 1-1,0-1 1,0-1 0,0 1-1,1 0 1,-1-1 0,1 1 0,0-1-1,4 2 1,4 0 21,0-1 1,0-1-1,0 0 1,0 0-1,0-1 1,1-1-1,-1 0 1,0-1-1,0 0 1,0-1-1,13-3 1,-3 0 22,-1-2 0,0 0 0,-1-1 0,1-1 0,24-16 0,-30 15-12,0-1 1,-1 0-1,0-1 1,-1 0-1,21-27 1,48-77-81,-63 86-27,-16 26 63,18-26-87,-19 27 80,0 1 0,0 0 0,0 0-1,1 0 1,-1 0 0,0 0 0,1 0 0,-1 1-1,4-3 1,-4 4 5,-1 0 0,1 0 0,-1 0-1,1 0 1,-1 0 0,1 0 0,-1 0-1,1 0 1,-1 0 0,1 1 0,-1-1-1,1 1 1,-1-1 0,1 1 0,-1-1-1,0 1 1,1 0 0,-1 0 0,0 0 0,0 0-1,0 0 1,0 0 0,0 0 0,0 0-1,0 0 1,0 0 0,1 2 0,4 5 16,-1 0 0,9 16 0,-13-22 6,29 53 27,-30-55-29,0 1 1,1-1-1,-1 0 1,0 0 0,0 0-1,0 1 1,0-1 0,0 0-1,0 0 1,0 0-1,1 1 1,-1-1 0,0 0-1,0 0 1,0 0 0,0 1-1,0-1 1,0 0-1,0 0 1,0 0 0,0 1-1,0-1 1,0 0-1,-1 0 1,1 1 0,0-1-1,0 0 1,0 0 0,0 0-1,0 1 1,0-1-1,0 0 1,-1 0 0,-7 2 203,-15-5-31,18 3-168,-16-5 2,17 3-14,0 1 0,0 0 0,-1 0 0,1 1 0,0-1 0,0 1 0,0 0 0,-1 0 0,1 0 0,0 0 0,0 1 0,-8 2 0,6 0-17,-1 1 0,0 0 0,1 1 0,0-1 0,0 1 0,0 0 0,1 1 0,0-1 0,-6 9 0,1-2-53,0 0 23,0-1 0,1 1-1,1 1 1,0 0 0,1 0 0,1 0 0,-1 1 0,-6 24 0,12-34 54,1-1 0,-1 1 0,1-1 0,-1 1 0,1 0 0,0 0 1,0-1-1,1 1 0,-1 0 0,1-1 0,0 1 0,0 0 0,0-1 0,0 1 0,1-1 0,-1 0 0,1 1 0,0-1 0,0 0 0,0 0 0,0 0 0,1 0 0,-1-1 0,1 1 0,0-1 0,0 1 0,0-1 0,0 0 0,0 0 0,4 2 0,-3-2 37,1 0-1,-1 0 1,1 0-1,0-1 1,0 1-1,0-1 1,0 0-1,0-1 0,0 1 1,0-1-1,0 0 1,0 0-1,0-1 1,0 1-1,0-1 1,0 0-1,0-1 0,0 1 1,-1-1-1,1 0 1,7-4-1,-3 0-53,0-1 1,-1 0-1,0-1 0,-1 1 0,0-2 1,0 1-1,-1-1 0,7-9 0,2-10 62,18-41 0,23-85-65,-25 61-53,-29 88 31,1-3-7,-2 8 37,-1 0 0,0 0 0,0 0-1,0 0 1,0-1 0,0 1 0,0 0-1,0 0 1,0 0 0,0 0 0,0 0 0,0 0-1,0 0 1,0 0 0,0-1 0,0 1-1,0 0 1,0 0 0,0 0 0,0 0 0,0 0-1,0 0 1,0 0 0,0-1 0,0 1-1,0 0 1,0 0 0,0 0 0,-1 0 0,1 0-1,0 0 1,0 0 0,0 0 0,0 0 0,0-1-1,0 1 1,0 0 0,0 0 0,0 0-1,0 0 1,-1 0 0,1 0 0,0 0 0,0 0-1,0 0 1,0 0 0,-2 4-152,-1 16 72,1-1 1,1 1-1,1 0 0,1-1 0,0 1 1,1-1-1,9 33 0,-9-42 127,2-1 0,-1 1 1,2-1-1,-1 1 0,1-1 0,0-1 0,8 11 0,-8-14-19,-1 0-1,1 0 0,0 0 1,1-1-1,-1 1 1,1-1-1,-1-1 1,1 1-1,1-1 0,-1 0 1,11 3-1,-12-4-15,0-1 0,0 1-1,1-2 1,-1 1 0,0 0-1,0-1 1,1 0 0,-1 0-1,0-1 1,0 0 0,1 0-1,-1 0 1,0 0 0,6-3-1,-4 1 12,0-1 1,-1 0-1,1 0 0,-1 0 0,0-1 1,0 0-1,0 0 0,8-10 0,2-6 27,-1-1-1,-1 0 0,-1-1 1,14-34-1,17-33-104,-41 85-16,-1 1 0,1-1 0,0 1 0,0-1 1,6-4-1,-9 9 70,0-1 0,0 1 0,1 0 1,-1-1-1,0 1 0,1 0 0,-1-1 0,1 1 1,-1 0-1,0 0 0,1-1 0,-1 1 0,1 0 1,-1 0-1,0 0 0,1 0 0,-1-1 0,1 1 1,-1 0-1,1 0 0,-1 0 0,1 0 0,-1 0 0,1 0 1,-1 0-1,1 0 0,-1 1 0,0-1 0,1 0 1,-1 0-1,1 0 0,-1 0 0,1 1 0,-1-1 1,0 0-1,1 0 0,-1 1 0,0-1 0,1 0 0,-1 1 1,0-1-1,1 0 0,-1 1 0,0-1 0,1 0 1,-1 1-1,0-1 0,0 1 0,1 0 0,11 27-64,-11-26 66,16 58 30,9 25 219,-23-76-221,1-1 1,0 1 0,1-1 0,0 1 0,1-1 0,-1-1 0,8 8 0,-3-6 29,1 0-1,-1-1 1,2 0 0,-1-1-1,1 0 1,0-1-1,1 0 1,-1-1 0,1 0-1,0-1 1,0-1-1,0 0 1,1-1 0,-1 0-1,21 0 1,-15-2-2,0 0 0,-1-2-1,1 0 1,0-1 0,-1-1 0,1 0 0,-1-2 0,-1 0 0,1-1 0,28-15 0,-37 16-348,0-1 0,-1 1 0,1-1-1,-2-1 1,1 0 0,-1 0 0,12-15 0,-4-2-3081,20-40-1,-11 18 230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1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298 342 6048,'-1'0'786,"0"-1"1,0 0-1,-1 0 0,1 1 1,0-1-1,-1 1 0,1-1 1,0 1-1,-3-1 0,-16 1 2677,15 0-3059,-1 1 1,0 1 0,0-1-1,-6 3 1,2 0-192,1 1 0,0 0 0,1 1 0,-1 0 0,1 0 0,0 0 0,0 1 0,1 1 0,0-1 1,0 1-1,-9 15 0,3-2 153,1 1 0,1 0 0,-14 41 0,23-58-256,0 0 1,1 0-1,0 0 0,0 0 1,0 0-1,1 1 0,0-1 1,0 0-1,0 0 0,1 1 1,-1-1-1,1 0 0,1 0 1,2 8-1,-3-10-68,0 0 0,1 0 0,0-1 1,-1 1-1,1 0 0,0 0 0,1-1 0,-1 0 0,0 1 1,1-1-1,-1 0 0,1 0 0,0 0 0,0 0 0,0-1 1,0 1-1,0-1 0,0 0 0,0 1 0,0-1 1,0-1-1,1 1 0,-1 0 0,4-1 0,-2 1-30,1-1 0,0 0 0,0-1 0,0 1 0,0-1 0,0 0 0,-1-1 0,1 1 0,-1-1 0,1 0 0,-1 0-1,1-1 1,-1 0 0,0 0 0,0 0 0,0 0 0,6-7 0,-8 7-30,1-1 1,-1 0-1,0 1 0,0-1 0,-1 0 1,1-1-1,-1 1 0,0 0 0,0-1 0,0 1 1,-1-1-1,1 0 0,-1 1 0,0-1 1,-1 0-1,1 0 0,-1 0 0,0 0 1,0 1-1,0-1 0,-3-9 0,2 8-60,-1 1 0,0-1-1,-1 0 1,1 0 0,-1 1-1,0 0 1,-1-1 0,1 1-1,-1 0 1,0 1 0,-8-8-1,9 8 49,-1 1 0,0 0 0,0 0 0,0 0 0,0 1-1,-1-1 1,1 1 0,-1 0 0,0 0 0,1 0 0,-1 1 0,0 0 0,0 0-1,-9-1 1,13 2 9,1 0 0,-1 0 0,0 0-1,0 0 1,0 0 0,1 0 0,-1 1-1,0-1 1,0 0 0,1 0 0,-1 0-1,0 1 1,0-1 0,1 1 0,-1-1-1,0 0 1,1 1 0,-2 0 0,2 0 14,-1-1 1,1 1-1,0-1 1,0 1 0,-1-1-1,1 1 1,0-1-1,0 1 1,0 0-1,0-1 1,0 1 0,0-1-1,0 1 1,0-1-1,0 1 1,0-1 0,0 1-1,0 0 1,0-1-1,1 1 1,0 1 13,0 0 0,0 0 0,0 0-1,0 0 1,0-1 0,0 1 0,0-1 0,1 1-1,-1-1 1,1 1 0,-1-1 0,1 0 0,2 2 0,2 0 66,0-1 0,0 1 1,0-2-1,1 1 1,-1-1-1,0 1 0,1-2 1,-1 1-1,1-1 0,-1 0 1,0 0-1,1-1 1,-1 0-1,12-2 0,-2-2 141,-1 0 0,0-1 0,0-1 0,24-14 0,-20 8-27,0 0 0,-1-1 1,-1-1-1,31-35 0,52-78 445,-83 102-500,-1-1 0,-1 0 0,21-52 0,-29 64 61,-5 11-208,-1 1 0,1-1 0,-1 1-1,0-1 1,1 1 0,-2-1 0,1 0 0,0 0 0,-1 1 0,1-8 0,-2 16-92,0 1 1,0-1-1,0 0 1,-4 9-1,0 3 32,-42 122 181,32-89-142,-1 7-1,-3 0-1,-30 62 0,27-79 23,-50 69 1,-38 29 10,59-79 55,-81 130 0,71-95 100,41-63-190,15-25 28,4-4-6,0 0 0,0 0 0,-1 0 0,1 0 0,-1 0 0,0 0 0,1 0 0,-1-1 0,-2 2 0,3-3 16,1 1-1,0-1 1,-1 0-1,1 0 1,0 0-1,-1 0 0,1 0 1,0 1-1,-1-1 1,1 0-1,0 0 1,-1 0-1,1 0 1,0 0-1,-1 0 1,1 0-1,0 0 1,-1 0-1,1-1 1,0 1-1,-1 0 0,1 0 1,0 0-1,-1 0 1,1 0-1,0-1 1,-1 1-1,1 0 1,0 0-1,0 0 1,-1-1-1,-7-12-33,0-15 7,6 14 73,1-1 0,0 1 0,1-1 1,1 0-1,0 1 0,1 0 0,1-1 0,0 1 0,1 0 0,7-17 0,-9 26 5,0 0 1,1 0-1,0 0 0,0 1 1,0 0-1,0-1 0,1 1 0,0 0 1,-1 1-1,2-1 0,-1 1 1,0-1-1,1 1 0,-1 1 1,1-1-1,0 1 0,0-1 0,8-1 1,7-2 59,1 1 0,1 1 0,27-2 0,-42 5-125,220-4 85,-138 6-1761,-87-1 1612,42-2-4828,-16-3-3605,-15 0 4891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1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7 3136,'0'0'51,"0"-1"0,1 1 0,-1-1 1,0 1-1,0 0 0,1-1 0,-1 1 0,0 0 1,1-1-1,-1 1 0,0 0 0,1-1 0,-1 1 0,1 0 1,-1 0-1,0-1 0,1 1 0,-1 0 0,1 0 0,-1 0 1,1 0-1,-1-1 0,1 1 0,-1 0 0,1 0 1,15 3 14275,-30 29-11052,5-20-3084,-1 1 1,0-1-1,-1-1 1,0 0-1,-1 0 1,0-1-1,0-1 1,-17 10-1,-16 6 45,-55 22 0,24-12 81,42-17-179,1 1 0,1 2 0,-33 28 0,19-10 364,-48 54 1,31-24 222,62-69-689,0 1 0,0 0 0,0 0 0,0 0 0,1-1-1,-1 1 1,0 0 0,1 0 0,-1 0 0,1 0 0,-1 0 0,1 0 0,0 0-1,-1 1 1,1-1 0,0 0 0,0 0 0,0 0 0,0 0 0,0 0 0,0 0-1,0 3 1,1-2 4,0 0 0,0 0-1,1 0 1,-1 0 0,0-1-1,1 1 1,0 0 0,-1 0-1,1-1 1,0 1 0,2 1-1,49 36 167,1-2-1,2-2 0,76 35 1,75 44 39,-157-78-1253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1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93 5216,'0'0'153,"0"-1"1,0 1-1,-1 0 1,-1-1 1841,2 0-1842,0 1 1,0 0-1,0 0 0,0 0 1,-1-1-1,1 1 1,0 0-1,0 0 1,0 0-1,0-1 1,0 1-1,0 0 1,0 0-1,0 0 0,0-1 1,0 1-1,0 0 1,0 0-1,0-1 1,0 1-1,0 0 1,0 0-1,0 0 1,1-1-1,-1 1 1,-1-10 3785,0 6-3508,-1 1 0,0-1 1,0 0-1,-1 0 0,1 1 0,-1-1 0,1 1 0,-1 0 0,0 0 0,0 0 0,0 0 0,-7-4 1,4 4-169,0-1 1,0 1 0,-1 0 0,1 1 0,-1 0 0,0 0 0,-8-1 0,0 0-144,-1 2 1,1 0 0,-1 1-1,1 1 1,-1 0-1,-22 5 1,13-1-49,1 2 1,-26 9 0,41-13-16,1 1 0,-1 0 0,1 1 0,1 0 0,-1 0 1,1 0-1,-1 1 0,2 0 0,-11 12 0,14-15-21,1 1 0,0-1-1,1 1 1,-1 0 0,0-1-1,1 1 1,0 0 0,0 0-1,0 0 1,1 0 0,-1 0-1,1 0 1,0 0 0,0 0-1,0 0 1,1 6 0,2 4 144,0 0 0,0 0 1,8 16-1,11 29 195,26 78 258,-46-130-591,8 31 218,5 48 0,-14-76-245,0 1 0,0-1-1,-1 1 1,-1 0 0,0-1 0,0 1-1,-1-1 1,0 1 0,-6 15-1,6-22-97,0 0 0,-1 0 0,1 0 0,-1 0 0,0 0 0,1 0 0,-2-1-1,1 1 1,0-1 0,-1 0 0,1 0 0,-1 0 0,0 0 0,0-1-1,0 1 1,-8 2 0,-2 2-1261,12-6 704,0 0 1,0 0-1,0 0 1,0 0-1,-1 0 1,1 0 0,0-1-1,0 1 1,-1-1-1,-2 1 1,-6-1-1654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1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9152,'-12'-9'2928,"13"8"-2679,-1 0-1,1 1 1,0-1 0,-1 0 0,1 1 0,-1-1 0,1 0 0,0 1 0,-1-1-1,1 1 1,0 0 0,0-1 0,-1 1 0,3-1 0,44 1 3777,104 3-1023,-130-1-2768,45 4 101,84 17 0,-137-20-977,0-1 1,24 2 0,-16-5-3891,0-2-4574,-8 2 5841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1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4064,'-1'26'10502,"0"-7"-9375,-1 0-1,-5 26 1,-31 82 2313,-3 16-1376,21-60-1536,-34 131 787,-16-4-427,39-116-806,10-24-1524,16-60-639,26-24-10446,-4 3 9674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1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3 625 6656,'0'0'156,"0"0"0,-1 0 1,1-1-1,0 1 0,0 0 1,0-1-1,-1 1 1,1 0-1,0 0 0,0-1 1,0 1-1,0-1 0,0 1 1,0 0-1,0-1 0,0 1 1,0 0-1,0-1 0,0 1 1,0 0-1,0-1 0,0 1 1,0 0-1,0-1 0,0 1 1,0 0-1,0-1 0,0 1 1,1 0-1,-1-1 0,0 1 1,0 0-1,0-1 0,1 1 1,8-2 1444,-1 1 1,16-7 0,9-8-747,-1-2 0,33-25 0,-28 15-451,-1-2 0,42-43 0,58-76 576,-123 134-831,32-42 320,8-7 161,-39 49-352,-10 12-115,0-1 0,-1 0 0,1 0 0,-1 0 0,0-1 0,5-7 0,-3 6-44,0 1 0,0 0 0,0 0 1,12-8-1,8-7 85,-24 16 443,-6 8-206,-6 17-313,0 0 1,2 1 0,-14 42 0,12-21-54,-6 49 1,16-82-43,-1 1 58,0 0 1,1 0-1,0 1 0,1-1 1,0 1-1,2 14 0,-1-25-68,-1 0-1,0 0 1,0 0-1,0 0 1,1 0 0,-1 0-1,1 0 1,-1 0-1,1 0 1,-1 0-1,1 0 1,-1 0-1,1 0 1,0 0 0,0-1-1,-1 1 1,1 0-1,0 0 1,0-1-1,0 1 1,0 0 0,0-1-1,0 1 1,0-1-1,0 1 1,0-1-1,0 0 1,0 0 0,0 1-1,2-1 1,-1 0 1,1-1 1,-1 1 0,0-1-1,0 1 1,0-1 0,0 0 0,0 0-1,0 0 1,0 0 0,0 0-1,0 0 1,0 0 0,2-3-1,17-16 2,22-27-1,1-1 26,-12 18-61,2 2 0,1 1 0,1 1 1,1 2-1,44-21 0,-70 39 9,-9 5-11,1-1 0,-1 1-1,1-1 1,-1 1 0,1 0-1,0 0 1,0 1-1,4-2 1,-6 2 18,-1 0 0,0 0-1,1 0 1,-1 0 0,0 0 0,1 1 0,-1-1-1,0 0 1,0 0 0,1 0 0,-1 0-1,0 1 1,0-1 0,1 0 0,-1 0 0,0 1-1,0-1 1,1 0 0,-1 0 0,0 1-1,0-1 1,0 0 0,0 1 0,0-1 0,1 0-1,-1 0 1,0 1 0,0-1 0,0 0-1,0 1 1,0-1 0,0 0 0,0 1-1,0 0 1,-1 11 103,1-12-111,-11 62 290,4-30-188,2 0 0,1 1 0,1 50 0,3-75-134,2 17 74,0 1-1,7 29 1,-8-48-115,1 1-1,1-1 1,-1 0-1,1 1 1,1-1-1,-1-1 1,1 1-1,0 0 1,1-1-1,0 0 1,9 10-1,-12-15-221,-1 1 1,1-1-1,-1 0 1,1 0-1,0 0 0,-1 0 1,1 0-1,0 0 0,0-1 1,0 1-1,0-1 0,0 1 1,0-1-1,0 1 1,0-1-1,0 0 0,0 0 1,0 0-1,-1 0 0,1-1 1,0 1-1,0 0 0,0-1 1,0 1-1,3-2 1,0 0-891,-1-1 1,0 1 0,1-1 0,-1 0-1,0 0 1,0-1 0,-1 1 0,8-8-1,10-13-2471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3712,'-10'-7'14507,"16"10"-10965,13 4-2962,27 4 1360,47 7-254,215 18-726,-167-29-3045,-141-7 1812,1 0-1,-1 0 1,1 0 0,-1 0 0,1 0-1,-1 0 1,1 0 0,-1 0 0,1 0-1,0 0 1,-1 0 0,1-1 0,-1 1-1,1 0 1,-1 0 0,1 0 0,-1-1-1,0 1 1,1 0 0,-1-1 0,1 1 0,-1 0-1,0-1 1,1 1 0,-1-1 0,1 1-1,-1 0 1,0-1 0,0 1 0,1-1-1,-1 1 1,0-1 0,0 1 0,0-1-1,1 1 1,-1-1 0,0 1 0,0-2-1,0 0-584,0 0-1,-1 0 1,1 0-1,-1 1 1,1-1-1,-1 0 1,1 0-1,-2-2 0,-3-8-2527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1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8 276 6816,'-8'-9'12367,"9"7"-11925,-1 0-1,1 0 1,0 1-1,-1-1 1,1 0-1,0 0 1,0 0-1,2-2 1,36-54 1582,-29 41-1878,1 1-1,0 0 1,1 1-1,22-22 1,-20 24-108,0 1 79,0 0 0,1 0 0,20-12 0,-28 20-145,7-6 152,-14 10-107,0 0 0,0 0 0,1 0 0,-1-1 0,0 1 0,0 0 0,0 0 0,1 0 0,-1 0 1,0 0-1,0 0 0,1 0 0,-1 0 0,0 0 0,0 0 0,1 0 0,-1-1 0,0 1 1,0 0-1,1 1 0,-1-1 0,0 0 0,0 0 0,1 0 0,-1 0 0,0 0 0,0 0 0,0 0 1,1 0-1,-1 0 0,0 0 0,0 1 0,1-1 0,-1 0 0,0 0 0,0 0 0,0 0 1,0 1-1,1-1 0,-1 0 0,0 0 0,0 0 0,0 1 0,57 187-363,-30-109-3777,-10-41-1698,-7-23 469,0-4 2115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1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17 6048,'-9'-16'8341,"9"19"-7442,0 1-1,-1-1 1,1 1 0,-1-1-1,-2 6 1,-16 32 252,14-31-612,-27 49 1171,13-25-861,-19 47 0,16-20-351,4 1 0,-12 67-1,-11 134-102,34-166 133,7-81-985,3 25-1,5-4-2989,-8-36 3267,0-1 1,0 0-1,0 1 1,0-1-1,1 1 1,-1-1-1,0 1 0,0-1 1,0 0-1,0 1 1,1-1-1,-1 0 1,0 1-1,1-1 1,-1 1-1,0-1 1,0 0-1,1 0 1,-1 1-1,0-1 1,1 0-1,-1 0 1,1 1-1,-1-1 1,0 0-1,1 0 1,-1 0-1,1 0 1,-1 1-1,1-1 1,-1 0-1,0 0 1,2 0-1,12-7-3812,-10 5 2781,21-13-2479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3 428 3552,'-3'1'11941,"7"2"-9285,8 0-1579,7-29 1216,-9 14-1956,0 0-1,-1 0 1,13-25-1,18-45 140,-2 3 81,38-43 686,-59 103-776,-15 17-370,0 0 0,1 0 0,-1 0 0,0 0 1,0 0-1,-1-1 0,1 1 0,0-1 0,-1 0 0,2-4 1,-3 7-81,0 0 1,0-1-1,0 1 1,0 0 0,0 0-1,0 0 1,0-1 0,-1 1-1,1 0 1,0 0 0,0 0-1,0 0 1,0-1 0,-1 1-1,1 0 1,0 0-1,0 0 1,0 0 0,-1 0-1,1 0 1,0 0 0,0 0-1,0 0 1,-1 0 0,1-1-1,0 1 1,0 0-1,0 0 1,-1 0 0,1 0-1,0 0 1,0 1 0,-1-1-1,1 0 1,0 0 0,0 0-1,0 0 1,-1 0 0,-9 4 152,2 4-156,1 0 0,0 0 0,1 1 0,-1-1 1,2 1-1,-1 1 0,1-1 0,1 1 0,0 0 0,-3 12 0,-1 5 107,2 0 0,-5 47-1,8-50-28,2 51 0,2-65-76,0 1-1,1-1 1,0 1 0,1-1 0,0 1-1,0-1 1,6 10 0,-8-17-53,1 0 1,0-1 0,0 1-1,-1 0 1,2-1-1,-1 1 1,0-1 0,0 0-1,1 0 1,-1 0-1,1 0 1,0 0 0,-1 0-1,1-1 1,0 1-1,0-1 1,0 0 0,0 0-1,0 0 1,4 1 0,3-1-1264,1 0 0,-1-1 0,0 0 0,20-3 0,-8 2-727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44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1106 1664,'-14'3'528,"13"-2"-261,0 1 0,1-1 0,-1 1 0,1-1 0,0 1 1,-1-1-1,1 1 0,0-1 0,0 1 0,0-1 0,0 1 0,0-1 0,1 4 0,-1-4 132,0 2-248,1 7 3474,-1-11-3495,1 1 0,-1 0 0,1 0 1,-1-1-1,1 1 0,-1 0 0,1-1 0,-1 1 1,0 0-1,1-1 0,-1 1 0,0-1 0,1 1 1,-1-1-1,0 1 0,0 0 0,1-1 0,-1 1 1,0-1-1,0 1 0,0-2 0,16-39 1869,-12 29-1742,14-44 470,11-32 3,49-107 0,-43 127-567,54-117 266,-69 138-241,110-277 605,-85 207-494,-45 114-457,-3 6 61,-7 17-6,-63 186-131,-228 628 767,269-739-300,-62 165 377,87-243-301,-12 19 0,19-35-283,0-1 0,-1 1 0,1 0 0,-1 0 0,1-1 0,-1 1 0,1 0 0,-1-1 0,0 1 0,1 0 0,-1-1 0,0 1 0,-1 0 0,2-1-16,0 0 0,0 0-1,0 0 1,-1 0 0,1 0 0,0 0 0,0-1-1,0 1 1,0 0 0,-1 0 0,1 0 0,0 0 0,0 0-1,0-1 1,0 1 0,0 0 0,-1 0 0,1 0 0,0 0-1,0-1 1,0 1 0,0 0 0,0 0 0,0 0-1,0-1 1,0 1 0,0 0 0,0 0 0,0 0 0,0-1-1,0 1 1,0 0 0,0-1 0,0-2 27,0 0 1,0 0-1,1-1 1,-1 1-1,1 0 1,1-4-1,7-13-33,1 1 0,2 0 0,-1 1 0,2 0-1,0 1 1,17-16 0,234-229 13,-154 157-82,91-78-46,-86 81 94,-115 102 11,0-1 0,0 1 0,1 0 0,-1 0 0,0-1 0,0 1 0,0 0 0,1-1 1,-1 1-1,0 0 0,0 0 0,1 0 0,-1-1 0,0 1 0,1 0 0,-1 0 0,0 0 0,1 0 0,-1-1 0,0 1 0,1 0 0,-1 0 0,0 0 0,1 0 0,-1 0 0,0 0 1,1 0-1,-1 0 0,-3 14-166,3-13 175,-7 16-10,-10 21-1,9-21 42,-10 30 0,9-16 3,-3 5-25,1 1 0,3 0 0,-4 39 0,11-69 31,1-1 0,0 0 0,0 1 0,3 10 0,-3-16-30,0 0 0,0 0 0,0 0 0,0 0-1,1 0 1,-1 0 0,0 0 0,1 0-1,-1-1 1,0 1 0,1 0 0,-1 0 0,1 0-1,0 0 1,-1-1 0,1 1 0,0 0-1,-1-1 1,1 1 0,0 0 0,0-1 0,-1 1-1,1-1 1,0 1 0,0-1 0,0 1 0,0-1-1,0 0 1,0 1 0,0-1 0,0 0-1,0 0 1,0 0 0,0 0 0,0 0 0,1 0-1,-1 0 4,1-1 0,0 0 0,-1 1 0,1-1 0,0 0 0,-1 0 0,1 0 0,-1 0 0,0 0 0,1 0-1,-1-1 1,0 1 0,1 0 0,-1-1 0,0 1 0,0-1 0,0 1 0,1-3 0,3-5 44,7-8 46,-2-1 0,0 0 0,14-35 0,14-61 89,-29 85-131,-6 20-75,2-6 27,-1-1 0,5-28 0,-9 40-17,1 0 1,-1 0-1,0 1 0,0-1 1,-1 0-1,1 0 1,-1 0-1,0 0 0,0 1 1,0-1-1,0 0 1,0 1-1,-1-1 1,0 1-1,0 0 0,0-1 1,-3-2-1,5 5-17,-1 0-1,1 0 0,-1 1 1,0-1-1,1 0 0,-1 1 1,0-1-1,1 1 0,-1-1 1,0 1-1,0-1 0,0 1 1,1 0-1,-1-1 0,0 1 1,0 0-1,0 0 0,0-1 1,0 1-1,1 0 0,-1 0 1,0 0-1,0 0 0,0 0 1,-2 1-1,32-5 136,81-15-149,-31 5 16,108-26 50,-145 28 47,-1-2 1,55-27-1,-87 39-16,-9 2-63,0 0 0,0 0 0,1 0 0,-1 0-1,0-1 1,0 1 0,1 0 0,-1 0 0,0 0 0,0 0 0,1 0 0,-1 0 0,0 0 0,0 0 0,1 0 0,-1-1 0,0 1 0,0 0 0,0 0-1,1 0 1,-1-1 0,0 1 0,0 0 0,0 0 0,0 0 0,1-1 0,-1 1 0,0 0 0,0 0 0,0-1 0,0 1 0,0 0 0,0 0 0,0-1-1,0 1 1,0 0 0,0-1 0,0 1-1,0-1 0,1 1 0,-1-1-1,0 1 1,0-1 0,0 1-1,0 0 1,0-1 0,1 1 0,-1-1-1,0 1 1,0 0 0,1-1 0,-1 1-1,0 0 1,1-1 0,-1 1 0,0 0-1,1 0 1,-1-1 0,0 1 0,1 0-1,-1 0 1,0 0 0,1-1 0,0 1-1,17-3-8,20 5-20,-34-2 25,0 1 0,-1-1 0,1 1 0,-1 0 1,1 0-1,-1 1 0,0-1 0,1 1 0,-1-1 0,0 1 0,0 0 0,0 1 0,0-1 0,0 0 0,-1 1 0,1 0 0,-1-1 0,1 1 0,-1 0 0,0 0 0,0 0 0,1 4 0,-1-2 1,0 0-1,0 0 0,-1 0 0,0 0 1,0 0-1,0 0 0,0 1 0,-1-1 1,0 0-1,0 0 0,0 1 0,-1-1 1,0 0-1,0 0 0,-2 6 0,-11 31 8,5-15 30,-8 34 0,12-38-28,2-10 68,0 0 0,1 0 1,0 1-1,1-1 0,1 22 1,0-34-69,0-1 0,0 1 1,0-1-1,0 1 0,0 0 1,1-1-1,-1 1 0,0-1 1,0 1-1,0-1 0,0 1 1,1-1-1,-1 1 0,0-1 1,1 1-1,-1-1 0,0 0 1,1 1-1,-1-1 0,0 1 1,1-1-1,-1 0 0,1 1 1,-1-1-1,1 0 0,-1 0 1,1 1-1,-1-1 0,1 0 1,-1 0-1,1 0 0,-1 0 1,1 1-1,-1-1 0,1 0 1,-1 0-1,1 0 0,-1 0 1,1 0-1,0 0 0,-1 0 1,1-1-1,-1 1 0,2 0 1,2-2 24,0 1 0,0-1 0,0 0 0,6-4 1,-5 3-23,322-158 353,-147 74-369,-163 78 32,0-2-1,-1 0 1,-1-1 0,21-20-1,-36 31-36,1 1-1,0-1 1,1 0-1,-1 0 0,0 0 1,0 1-1,0-1 1,0 1-1,0-1 1,1 1-1,-1-1 0,0 1 1,1 0-1,-1-1 1,0 1-1,0 0 1,1 0-1,-1 0 1,3 0-1,3 2-56,0-1 1,-1 1-1,9 4 0,-10-5 64,34 10 68,-37-10 21,-4 0-59,0 0 1,0 0-1,0 0 1,-1 0-1,1-1 1,0 1-1,-1-1 1,1 1-1,0-1 1,-4 0-1,5 1-13,-16 1-12,0 2 0,1 0-1,-29 12 1,-46 26-100,85-39 83,0 1 0,0 0 0,0 0 0,0 0 0,0 1 0,1 0 1,0 0-1,-9 11 0,12-13 14,0 0 0,0 0 1,0 1-1,1-1 0,-1 0 0,1 1 1,0-1-1,0 1 0,0 0 0,1-1 1,-1 1-1,1 0 0,0-1 1,0 1-1,0 0 0,0-1 0,1 1 1,1 6-1,0-3 12,0 0 1,0-1-1,1 1 0,0-1 1,0 1-1,0-1 0,1 0 1,0-1-1,0 1 0,0-1 1,1 1-1,0-1 0,0-1 1,0 1-1,1-1 0,-1 0 1,1 0-1,0 0 0,0-1 1,1 0-1,-1 0 0,1-1 1,-1 0-1,1 0 0,0 0 1,0-1-1,0 0 0,0 0 1,0-1-1,0 0 0,13-1 1,43-9 93,91-28 0,58-30 38,-187 59-140,8-2 25,-1-2 1,40-20-1,-63 28 13,-1 0 0,1-1 0,-1 0 0,0-1 0,0 1 0,0-1 0,-1-1 0,-1 1 0,1-1 0,-1-1 0,0 1 0,5-11 0,-8 13-52,-1 1-1,0 0 1,0-1-1,0 0 1,0 1 0,-1-1-1,0 0 1,-1 0-1,1 1 1,-1-1-1,0 0 1,0 0-1,-1 0 1,1 0 0,-2 1-1,1-1 1,0 0-1,-1 1 1,0-1-1,-4-6 1,6 11 0,-1-1 0,0 1 0,0-1 0,0 1 0,0 0 1,0 0-1,0-1 0,0 1 0,-1 0 0,1 0 0,0 0 0,-1 0 0,1 1 0,-1-1 0,1 0 1,-1 0-1,1 1 0,-1-1 0,1 1 0,-3-1 0,2 1 5,-1 0-1,0 0 1,1 1-1,-1-1 0,1 0 1,-1 1-1,1 0 1,-1-1-1,1 1 1,-1 0-1,-3 2 1,-4 4-17,0 0 1,0 0 0,1 0 0,-11 12-1,19-18 17,-10 9-30,0 1-44,0 0 1,-15 19 0,23-25 88,0 0 0,0 0 1,1 0-1,-1 0 0,1 0 1,0 1-1,1-1 0,-1 1 1,1-1-1,-1 10 0,2-8 10,-1 0 0,2 0 0,-1 1 0,1-1 0,0 0 0,1 0 0,-1 0 0,1 0 0,1 0-1,-1-1 1,1 1 0,1-1 0,-1 1 0,1-1 0,0 0 0,0 0 0,1-1 0,0 1 0,0-1 0,0 0 0,0-1-1,1 1 1,0-1 0,8 5 0,-10-7 9,0-1 0,0 1 0,0-1-1,0 0 1,0 0 0,0 0 0,1-1-1,-1 0 1,0 1 0,1-1 0,-1-1-1,0 1 1,0-1 0,1 1 0,-1-1-1,0 0 1,0-1 0,6-2 0,9-4 123,-1-2 1,29-18-1,-15 8-54,16-9 116,52-39-1,-75 48-199,0-1-1,-1-1 1,28-35 0,29-51-76,-76 101 63,-4 5-32,1-1 1,-1 1 0,1-1-1,0 1 1,0 0 0,4-4-1,-6 6 27,0 0 0,0 0 0,1 0-1,-1 0 1,0 0 0,0 0 0,0 0 0,1 0 0,-1 0-1,0 0 1,0 0 0,0 0 0,0 0 0,1 0-1,-1 0 1,0 0 0,0 0 0,0 0 0,1 0 0,-1 0-1,0 0 1,0 0 0,0 0 0,1 0 0,-1 0 0,0 0-1,0 1 1,0-1 0,0 0 0,0 0 0,1 0-1,-1 0 1,0 0 0,0 1 0,5 13-254,-2 3 233,-1-1 0,-1 1 1,-1-1-1,0 1 0,-1-1 1,0 1-1,-1-1 0,-1 0 1,-1 0-1,-1 0 0,0 0 1,-13 27-1,-2-4 55,-32 55 240,44-83-174,0 0 1,0-1 0,-1 0 0,0 0 0,-1-1 0,-10 9 0,15-15-73,1-1 0,-1 1-1,1-1 1,-1 0 0,0 0 0,0 0 0,0-1 0,0 0 0,0 0-1,0 0 1,0 0 0,0-1 0,-1 0 0,1 0 0,0 0 0,0-1 0,0 0-1,0 0 1,0 0 0,-8-3 0,-1-1 16,0-1 0,0-1 0,0-1 1,1 1-1,-19-16 0,26 18-41,0 0 0,0 0 0,0-1 0,1 1 0,-1-1 0,-6-11 0,8 10-360,10 13 253,8 8 97,9 6 30,1-2-1,1-1 0,1-1 1,1-1-1,32 14 1,-35-19 132,1-1 1,0-1 0,1-2 0,0 0-1,0-1 1,32 1 0,-46-6-87,0-1 0,0 0 0,0-1 0,0 0-1,-1 0 1,1-2 0,-1 1 0,1-1 0,-1-1 0,0 0 0,-1-1 0,17-10 0,5-8-620,-1-2 0,39-40 1,-39 36-1525,-8 10-101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2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72 9632,'-36'-15'4384,"17"3"-3840,11 4 1855,3 8-1439,-3-9 1024,3 9-1152,-3-8 64,3 0-960,5 4-1056,8 4 640,2-8-2432,3 8 1633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2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17 5728,'-8'-7'1840,"-10"-3"13610,18 12-15380,0-1 0,0 1 1,1-1-1,-1 0 0,0 0 0,1 1 0,-1-1 1,1 0-1,0 0 0,-1 1 0,1-1 0,0 0 1,0 0-1,0 0 0,0 0 0,0 0 0,1 1 1,22 13 228,16 1-6,0-1 0,1-2 1,70 13-1,-53-16-179,113 24 188,-156-31-259,-10-2-64,-1 0-1,1 0 1,0 1-1,6 2 1,-10-3-38,-1-1-208,1 0 266,-1 0-1,0 0 1,0 0 0,0 0 0,0 0 0,1 0-1,-1 0 1,0 0 0,0 0 0,0 0-1,1 0 1,-1 0 0,0 0 0,0 0 0,0 0-1,0 0 1,1 0 0,-1 1 0,0-1-1,0 0 1,0 0 0,0 0 0,0 0-1,0 0 1,1 0 0,-1 1 0,0-1 0,0 0-1,0 0 1,0 0 0,0 0 0,0 1-1,0-1 1,0 0 0,0 0 0,0 0 0,0 0-1,1 1 1,-1-1 0,0 0 0,0 0-1,-1 1 1,-2 6 63,0 0-1,-1 0 0,0 0 1,-1 0-1,1-1 0,-1 1 1,-1-1-1,1 0 0,-10 6 1,-233 222 608,115-111-396,-112 97-168,205-188-1876,14-12-6193,24-15 5153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3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11 743 3136,'-10'-3'13781,"15"2"-13140,-4 1-587,0 0 1,-1-1-1,1 1 0,0 0 0,0 0 0,0-1 1,0 1-1,-1-1 0,1 1 0,0-1 0,0 1 1,-1-1-1,1 1 0,0-1 0,-1 1 0,1-2 0,19-12 561,-16 11-572,1 1 1,-1-1-1,-1 0 1,6-5-1,112-129 1315,-94 106-1158,117-129 226,-113 126-327,135-130 586,-159 158-556,0-1 0,-1 1-1,1-1 1,-1 0-1,-1-1 1,1 1-1,-2-1 1,6-11 0,-6 10 49,-4 8-140,0 1 0,0 0 0,0-1 0,0 1 0,0-1 0,1 1 0,-1-1 0,0 1 0,0 0 0,1-1 0,-1 1 0,0 0 0,1-1-1,-1 1 1,0 0 0,1-1 0,-1 1 0,0 0 0,1 0 0,-1-1 0,1 1 0,13-21 26,-10 15-75,-1 0 1,0 0-1,-1 0 0,1-1 1,1-7-1,4 0 640,-10 29-413,-1 0-1,0 0 1,-1-1 0,-10 28-1,-4 9 142,7-4-191,1 0 0,2 0 1,2 1-1,3 0 0,3 69 0,0-109-179,1 0 1,0 0-1,1 0 0,0-1 0,0 1 1,5 11-1,-7-17 20,1-1-1,-1 0 1,1 1 0,0-1 0,0 1 0,0-1 0,0 0 0,0 0 0,0 0-1,0 0 1,0 1 0,0-1 0,0-1 0,1 1 0,-1 0 0,0 0-1,1 0 1,-1-1 0,1 1 0,-1-1 0,1 1 0,-1-1 0,1 1-1,-1-1 1,1 0 0,-1 0 0,1 0 0,-1 0 0,1 0 0,0 0 0,-1 0-1,1 0 1,-1-1 0,1 1 0,-1-1 0,1 1 0,-1-1 0,0 0-1,1 1 1,1-3 0,4 0 18,-2-1 0,1 0 0,0-1 0,-1 1 0,0-1-1,0 0 1,0-1 0,-1 1 0,5-8 0,5-10-58,13-27 1,-13 22 19,7-11 86,2 0 1,1 2 0,2 1-1,46-50 1,-36 49 43,44-34 0,-70 64 9,-8 6-147,0-1 1,0 1 0,0 0-1,0-1 1,0 0 0,0 1-1,1-3 1,-7 8-37,-5 4 217,1 0-1,-9 13 0,-5 8 154,16-22-285,0 0 0,1 1 0,0 0 1,-6 12-1,0 10 82,1 0 0,2 0 0,0 1 1,3 0-1,0 0 0,2 1 0,1-1 1,4 47-1,-2-71-72,1-1 1,0 1-1,0 0 0,1-1 1,-1 1-1,1-1 1,1 0-1,-1 1 0,1-1 1,1 0-1,-1-1 1,1 1-1,0-1 0,0 1 1,0-1-1,1 0 1,-1 0-1,1-1 0,10 7 1,-7-6-124,1 0 0,0-1 1,-1 0-1,1-1 1,1 0-1,-1 0 0,0-1 1,1 0-1,-1-1 0,1 0 1,0-1-1,-1 0 0,1 0 1,0-1-1,-1 0 1,1 0-1,-1-1 0,1-1 1,-1 1-1,0-2 0,0 1 1,11-7-1,-15 7-540,-1 0 1,1 0-1,-1 0 0,0-1 1,0 1-1,7-9 0,-7 7-186,14-11-1557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3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 2144,'-8'7'21247,"22"-7"-18854,25-3-2684,60-17 1346,-50 9-834,52-6 1,76 5 189,-130 11-25,85 10 1,-99-5-233,74 14 161,-100-17-589,13 4 728,-7-4-4079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98 2496,'0'-1'49,"0"1"1,0 0-1,0-1 0,0 1 1,0 0-1,1-1 0,-1 1 1,0 0-1,0 0 0,0-1 1,1 1-1,-1 0 0,0 0 0,0 0 1,1-1-1,-1 1 0,0 0 1,1 0-1,-1 0 0,0 0 1,1 0-1,-1-1 0,0 1 1,1 0-1,-1 0 0,0 0 1,1 0-1,-1 0 0,0 0 1,1 0-1,-1 0 0,0 0 1,0 0-1,1 1 477,0-2-110,-1 0 1,0 0 0,0 0 0,1 0 0,-1 0 0,0 0 0,1 0 0,-1 0 0,1 0 0,-1 0 0,1 1 0,-1-1 0,2-1 0,-1 1-236,-1 0 1,1 1 0,0-1-1,-1 0 1,1 0-1,-1 1 1,1-1 0,-1 0-1,0 0 1,1 0 0,-1 0-1,0 0 1,0 1 0,1-1-1,-1 0 1,0 0 0,0 0-1,0 0 1,0 0 0,0 0-1,0 0 1,0 0 0,-1 0-1,1-1 1,-1-1 112,0 0 1,-1 0 0,1 0-1,-1 0 1,1 0 0,-1 0-1,0 0 1,0 0-1,-1 1 1,1-1 0,0 1-1,-1-1 1,1 1-1,-1 0 1,0 0 0,0 0-1,0 1 1,0-1-1,0 1 1,0-1 0,0 1-1,-1 0 1,1 0-1,-5 0 1,-5 0-114,0 1 0,0 1 0,0 0 0,0 0 0,0 1 0,0 1 0,1 1 0,-1-1 0,1 2 0,0 0 0,0 0 0,1 1 0,-1 1 0,1 0 0,-12 10 0,18-13-143,1 1-1,-1-1 1,0 1 0,1 1-1,0-1 1,1 1 0,-1-1 0,1 1-1,0 0 1,0 0 0,1 1-1,0-1 1,-2 10 0,3-11 29,0 0 0,0 1 1,1-1-1,0 0 0,0 1 0,0-1 1,1 0-1,-1 0 0,1 1 0,1-1 1,-1 0-1,1 0 0,0 0 1,0 0-1,0 0 0,0-1 0,6 8 1,64 72 966,-67-77-889,0-1 1,0 1-1,-1 0 0,1 1 0,-1-1 1,-1 1-1,6 15 0,-8-17-102,0-1 0,0 0-1,0 1 1,-1-1 0,0 1-1,0-1 1,0 1 0,-1-1 0,1 1-1,-1-1 1,-1 0 0,1 1-1,-4 7 1,-11 22-22,-2-1 1,-44 63-1,61-95-32,-1 2-448,-1-1 1,0 1-1,1 0 1,-2-1-1,1 1 0,0-1 1,-1 0-1,1 0 0,-1-1 1,-4 4-1,8-6 329,-1 0 0,1 0 1,-1 0-1,1 0 0,-1 0 0,1 0 0,0 1 0,-1-1 0,1 0 0,-1 0 1,1 0-1,-1-1 0,1 1 0,0 0 0,-1 0 0,1 0 0,-1 0 0,1 0 0,0 0 1,-1-1-1,1 1 0,-1 0 0,1 0 0,0 0 0,-1-1 0,1 1 0,-1-1 0,-4-12-2888,3-14-1414,6 2 1904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3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8384,'-4'-1'6341,"20"5"2784,164-8-5141,91-14-3275,-224 17-3042,-32 1-576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31 3904,'-3'0'868,"3"-1"41,10-5 1256,14-5 5141,-23 11-7117,-1 0 1,1 0 0,-1-1 0,1 1 0,-1 0 0,1 0 0,-1 0-1,1-1 1,-1 1 0,1 0 0,-1 0 0,1-1 0,-1 1 0,1-1-1,-1 1 1,0 0 0,1-1 0,-1 1 0,0-1 0,1 1 0,-1-1-1,0 0 1,3-4 3211,-13 7-1339,7-1-1845,-1 0-1,1 0 1,-1 0 0,1 1 0,0-1 0,-1 1 0,1 0 0,0 0 0,0 0 0,-4 3 0,2-1 79,-2 1-94,1 0-1,0 0 1,0 1 0,0-1-1,0 1 1,1 1 0,-8 11-1,8-7-59,0-1-1,0 1 0,1-1 1,-5 23-1,6-18-86,0-1-1,1 1 1,1 0 0,0-1-1,1 1 1,1 0 0,0 0-1,1-1 1,1 1 0,0-1-1,10 28 1,-12-40-161,-1-1 1,1 1-1,0 0 1,0 0-1,0 0 0,0-1 1,0 1-1,0 0 1,0-1-1,1 1 0,-1-1 1,0 0-1,1 1 1,0-1-1,-1 0 0,1 0 1,-1 0-1,1 0 1,3 1-1,-3-1-223,1-1-1,-1 1 1,1-1-1,-1 0 1,1 0 0,0 0-1,-1 0 1,1 0-1,-1-1 1,1 1 0,-1-1-1,1 0 1,2 0 0,3-3-1084,-1 1 1,1-1 0,-1-1 0,0 1 0,0-1 0,0-1-1,10-10 1,6-8-1510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3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 9056,'-20'-9'2922,"19"8"-2552,0 1 0,0-1 0,0 1 0,0 0 1,0 0-1,0 0 0,0-1 0,0 1 0,0 0 0,0 0 0,0 0 0,-2 1 0,-4 7 7102,-16 21-4536,21-28-2919,1 1 1,-1 0-1,1-1 0,-1 1 0,0-1 1,0 0-1,0 0 0,0 1 1,1-1-1,-2-1 0,1 1 1,0 0-1,-3 1 0,4-4-718,1 0 0,0 1 0,-1-1 0,1 0 0,0 1 0,0-1 0,0 0 0,0 1 0,0-1 0,1-3 0,-1-4-3667,0 5 2192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4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25 1312,'0'0'12,"-1"0"0,1-1 1,0 1-1,0 0 0,0 0 0,0 0 0,0 0 1,0-1-1,0 1 0,0 0 0,0 0 1,0 0-1,0-1 0,0 1 0,0 0 0,0 0 1,0 0-1,0 0 0,0-1 0,1 1 1,-1 0-1,0 0 0,0 0 0,0 0 0,0-1 1,0 1-1,0 0 0,0 0 0,0 0 0,1 0 1,-1 0-1,0 0 0,0 0 0,0-1 1,0 1-1,0 0 0,1 0 0,-1 0 0,0 0 1,0 0-1,0 0 0,0 0 0,1 0 0,-1 0 1,0 0-7,1 0 1,-1 0-1,0 0 1,0 0-1,1 0 0,-1-1 1,0 1-1,0 0 1,1 0-1,-1 0 1,0 0-1,0 0 1,1 0-1,-1-1 1,0 1-1,0 0 1,0 0-1,0 0 0,1-1 1,-1 1-1,0 0 1,0 0-1,0 0 1,0-1-1,0 1 1,1 0-1,-1-1 1,2-2 2458,4-7 4904,-6 10-7218,-1 0 0,1 0 0,-1 0 0,1 0-1,-1 0 1,0 0 0,1 0 0,-1 0 0,1 0 0,-1 0 0,1 0 0,-1 1 0,1-1 0,0 0-1,-1 0 1,1 1 0,-1-1 0,1 0 0,-1 0 0,1 1 0,0-1 0,-1 1 0,1-1 0,0 0 0,-1 1-1,1 0 1,-19 19 1542,9-8-1130,-7 5 176,1-1-149,1 1 0,0 1 0,-18 28 0,-37 75 1423,-58 140 1,113-222-1734,1 2 1,2 0 0,2 0 0,2 1 0,1 0 0,3 0 0,1 1 0,2-1-1,2 1 1,2-1 0,14 71 0,-10-81-186,2-1-1,1 0 1,17 36 0,50 82 109,-30-63-382,16 34-1014,-20-42-2664,-37-67 2899,-1-2-341,0 1 0,1-2 0,0 1 0,1 0 0,0-1 1,0-1-1,10 9 0,18 13-3326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4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 5632,'-1'0'203,"1"0"-147,-1 0 1,1 0-1,0 0 1,-1 1 0,1-1-1,0 0 1,0 0 0,-1 0-1,1 0 1,0 0-1,-1 0 1,1 0 0,0-1-1,-1 1 1,1 0-1,0 0 1,0 0 0,-1 0-1,1 0 1,0 0-1,0 0 1,-1-1 0,1 1-1,0 0 1,0 0 0,-1 0-1,1-1 1,0 1-1,0 0 1,0 0 0,0 0-1,-1-1 1,1 1-1,0 0 1,0-1 0,0 1-1,0 0 1,0 0-1,0-1 1,0 1 0,0 0-1,0-1 1,-1 1 0,1 0-1,0 0 1,0-1-1,1 1 1,-1 0 0,0-1-1,0 1 1,0 0-1,4 9 7404,4 8-4529,13 26-783,-10-1-1390,-2 1 1,5 56-1,-4-25-297,3 5-144,33 244 1078,-38-238-758,-4 151 0,-17-99-29,-48 221 0,47-299-1070,-3-1 0,-43 102 0,55-149-623,0-1 1,-1 0 0,-10 13 0,-10 4-5118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1:44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7 8480,'-26'-7'3840,"21"14"-3360,0-2 1728,5 3-1312,-8 4 1183,3-1-1183,-9 1 288,6 0-672,-5-4-160,8 5-224,-9-10 192,9 1-192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4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6656,'-13'0'17685,"31"1"-16934,33 5 1,-4 1-623,-13-7 60,-28-1-152,0 1 0,0 0 0,0 0 0,0 1 0,0 0 0,0 0 0,7 2 0,1 0 26,-14-3-58,0 0 0,1 0 1,-1 0-1,0 0 0,0 0 1,1 0-1,-1 0 0,0 0 1,0 1-1,1-1 0,-1 0 1,0 0-1,0 0 0,1 0 0,-1 0 1,0 0-1,0 1 0,1-1 1,-1 0-1,0 0 0,0 0 1,0 0-1,1 1 0,-1-1 1,0 1-1,-1 13 146,-1-5-76,-1 1-1,-6 15 1,0-2 53,-4 10-75,-32 56 1,39-79-49,-10 16 76,-32 38 0,35-47-14,-2 0-21,-1 0 0,-1-1 0,-29 21 0,-19 19-16,65-56-33,-2 2 16,0 0-1,0 0 1,0 0 0,0 0 0,1 0-1,-4 6 1,5-8 2,0 0 0,0 1 0,0-1-1,0 0 1,0 1 0,0-1 0,0 0 0,0 1 0,0-1-1,0 0 1,0 1 0,0-1 0,0 0 0,0 1-1,0-1 1,0 0 0,1 1 0,-1-1 0,0 0 0,0 0-1,0 1 1,1 0 0,10 5 240,5-3-45,0 0 0,-1-1-1,20 0 1,-10-1-105,166 3-91,-158-4-444,-9-3-2642,-15 3-4927,-9 0 7822,0 0 1,1 0 0,-1 0 0,0-1-1,0 1 1,0 0 0,3-3-2820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4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9056,'-27'-4'6890,"55"6"-2595,13 5-2154,3-1-961,108 20 346,-119-18-4273,31 13 0,-57-19-746,2 1 1152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5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51 4384,'-23'-6'16501,"29"2"-14718,12-2-910,10 3-729,140-14 26,-121 16-40,158-11 700,-180 11-749,30 2 0,-14 0-147,-40-1-147,-12 4-7542,6-2 6127,-1 1 0,1 0-1,0 0 1,1 1 0,-9 6-1,-1 9-1064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5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14 129 9888,'-13'-3'3030,"23"2"2238,22-6-3233,38-2-1,3-1-1159,132-40 1323,-123 28-2247,-1 5-427,-27 9-3944,-36 7 2500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8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12 5888,'0'-1'191,"-1"0"1,1 0-1,-1 1 1,0-1 0,0 0-1,0 0 1,1 1-1,-1-1 1,0 0-1,0 1 1,0-1-1,0 1 1,0-1 0,0 1-1,0-1 1,0 1-1,0 0 1,-1-1-1,1 1 1,0 0-1,0 0 1,0 0-1,0 0 1,0 0 0,0 0-1,0 0 1,-1 1-1,1-1 1,0 0-1,0 0 1,0 1-1,0-1 1,0 1 0,0-1-1,-1 2 1,-10 8 615,1 0 1,0 1 0,1 0 0,-15 21-1,5-6-19,-4 3-135,1 2-1,1 0 1,-17 36-1,29-47-501,2-1-1,0 2 1,1-1-1,1 1 1,0 1-1,-3 38 1,7-26 89,2 1 1,1 0-1,2-1 1,1 1-1,2-1 1,1 0-1,2 0 1,1-1-1,2 0 1,22 44-1,-16-40-41,-2 1 0,-2 0 0,-1 1 0,-2 1 0,-2 0-1,4 45 1,-12-77-141,14 162 801,-14-130-610,-1 1 0,-7 50 0,-1-53-56,-1 1 0,-22 55 0,13-44-132,-24 62 44,34-96-210,0-1-1,0 0 1,-2 0 0,-20 25 0,28-38-188,0 1-1,-1-1 1,1 0 0,0 0-1,-1 0 1,0 0 0,0-1-1,1 1 1,-1-1 0,0 1-1,0-1 1,0 0 0,0 0-1,-1 0 1,1-1 0,-4 1-1,-8 2-1370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6 424 2304,'-6'2'4788,"8"-3"-3912,12-15 9486,-7 9-9977,0 0-1,0-1 1,16-10 0,-1 0-79,1-2-13,1 1-1,0 2 1,1 0-1,1 1 1,31-13-1,-54 28-235,0-1 0,0 1 1,0 1-1,0-1 0,1 0 0,-1 1 1,0 0-1,0-1 0,0 1 0,0 0 1,1 1-1,-1-1 0,0 1 0,0-1 0,0 1 1,0 0-1,0 0 0,0 0 0,0 0 1,0 1-1,0-1 0,-1 1 0,1 0 0,-1 0 1,5 3-1,2 5 91,0 0-1,0 1 1,-1 0 0,12 20-1,-7-10 32,2 1-83,0 0 0,21 22 0,-28-37-27,-1 1-1,1-1 1,0-1 0,1 1 0,0-2 0,0 1-1,0-1 1,15 6 0,-16-8-2,0-1 0,0 0 0,0 0 0,1 0 0,-1-1 0,0-1 0,1 1 0,-1-1 0,1-1 0,-1 1 0,0-2 0,1 1 0,-1-1 0,0 0 0,8-4 0,24-10-270,-1-2 1,0-2-1,44-31 0,-48 26 128,0-1 0,-2-2 1,33-36-1,79-101 70,-128 144-47,-13 14 48,1 0 0,1 1 0,-1-1 0,1 1 0,0 0 0,13-9 0,-18 15 13,-1 0-1,0-1 0,1 1 1,-1 0-1,1 0 0,-1 0 1,1 0-1,-1-1 0,1 1 1,-1 0-1,1 0 0,-1 0 1,1 0-1,-1 0 0,1 0 1,-1 0-1,1 0 0,-1 1 1,1-1-1,-1 0 0,1 0 1,-1 0-1,1 0 0,-1 1 1,1-1-1,-1 0 0,1 1 1,0 0 11,0 0 0,0 0 0,0 0 0,0 0 1,0 1-1,-1-1 0,1 0 0,0 1 0,0 1 0,1 5 43,0 0 0,2 14 0,1 39 79,-2 0 1,-10 110-1,6-144-771,2-22 162,-1-1 0,0 1 0,0-1 0,0 1 0,-1-1 1,0 1-1,0-1 0,0 1 0,0-1 0,0 0 0,-1 1 0,-4 6 0,-1-2-2210,5-1 859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0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 7040,'3'-4'2897,"-5"7"-1919,-2 11 731,5 25 566,0 24-540,-3-19-895,-23 323 4405,0-105-4077,-7 152-570,25-381-2001,0-13-3578,6-18 4122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0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46 5152,'4'-8'13487,"-10"-4"-11579,6 11-1802,-1 0 1,1 0-1,0 0 0,-1-1 1,0 1-1,1 0 1,-1 0-1,0 0 1,1 0-1,-1 0 1,0 0-1,0 0 0,0 1 1,-2-3-1,-3-1 53,5 4-154,1-1 1,-1 1 0,1-1-1,-1 1 1,0 0 0,1-1-1,-1 1 1,0 0-1,1-1 1,-1 1 0,0 0-1,1 0 1,-1 0-1,0 0 1,0 0 0,1 0-1,-1 0 1,0 0 0,0 0-1,1 0 1,-1 0-1,0 0 1,-1 1 0,-3 1 76,-1 0 0,0 0 0,1 1 0,0 0-1,-1 0 1,-8 7 0,12-8-45,-1 0-1,1-1 0,0 1 0,0 0 1,0 0-1,1 1 0,-1-1 1,0 0-1,1 1 0,-1-1 0,1 1 1,0-1-1,0 1 0,0 0 0,0-1 1,1 1-1,-2 5 0,3-3 106,0-1 0,0 1 0,0-1 0,0 1 0,3 6 0,1 2 84,-2-5-107,0-1 0,0 1 0,1-1 0,0 0 0,7 9 0,-6-11-74,-2 1 1,1-1-1,-1 1 0,0 0 1,0 0-1,0 0 0,-1 0 1,0 0-1,2 11 1,-3-9 64,-1 1 0,1 0 0,-2 0 0,1 0 0,-1 0 0,-1-1 0,0 1 0,0 0 0,0-1 0,-6 13 0,-11 35-35,13-35-265,-1 0 0,-18 36-1,20-47-321,-8 9-2392,12-18 2316,0 0 0,0 0 0,0-1 0,0 1 0,0-1 0,0 1 0,0-1 0,-1 1 0,1-1 0,0 1 0,0-1 0,-1 0-1,1 0 1,0 0 0,0 0 0,-2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0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5888,'-3'-4'748,"3"3"-648,0 1 0,0-1 1,-1 1-1,1-1 1,0 1-1,-4-10 7986,21 7-6301,75-3 3199,-59 3-3925,1 2-1,35 2 1,53 0 115,-64-1-7708,-54-3 2946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0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12 6048,'-5'-11'10426,"-4"19"-8015,-20 51-59,21-40-1838,-19 32 1,4-19-121,-2-1 0,-1-1 0,-1-1 0,-1-1-1,-1-1 1,-52 34 0,51-39-604,-3 1-802,-53 49 0,85-71 789,1-1 0,-1 1 1,1-1-1,-1 1 1,1 0-1,-1-1 1,0 1-1,1-1 0,-1 0 1,0 1-1,1-1 1,-1 0-1,0 1 0,1-1 1,-1 0-1,0 0 1,0 1-1,-1-1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2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1472,'0'0'25,"0"0"0,-1 0 0,1 0 0,0 0 0,0 0 0,0 0 1,0 0-1,0 1 0,0-1 0,0 0 0,0 0 0,-1 0 0,1 0 0,0 0 0,0 0 0,0 0 0,0 0 0,0 0 1,0 0-1,-1 0 0,1 0 0,0 0 0,0 0 0,0 0 0,0 0 0,0 0 0,-1 0 0,1 0 0,0 0 0,0 0 1,0 0-1,0 0 0,0 0 0,0 0 0,-1 0 0,1 0 0,0 0 0,0-1 0,0 1 0,0 0 0,0 0 0,0 0 0,0 0 1,0 0-1,0 0 0,-1 0 0,1-1 0,0 1 0,0 0 0,0 0 0,0 0 0,1 9 2889,-1-4 1084,0-11-2481,0-14 259,0 17-1559,0 15-466,1 2 322,0 1 1,2 0-1,0-1 0,5 16 1,7 31 146,30 380 1694,-41-377-1594,-3 16 178,-1-48-271,-3-14 119,-1-10-291,4-7-72,0-1 1,0 0 0,0 0-1,0 0 1,0 0 0,0 0-1,0 0 1,0 0 0,0 0-1,0 1 1,0-1 0,0 0-1,0 0 1,0 0 0,0 0-1,0 0 1,0 0 0,-1 0-1,1 0 1,0 0 0,0 0-1,0 0 1,0 0 0,0 0-1,0 0 1,0 0-1,0 0 1,-1 0 0,1 0-1,0 0 1,0 0 0,0 0-1,0 0 1,0 0 0,0 0-1,0 0 1,0 0 0,-1 0-1,1 0 1,0 0 0,0 0-1,0 0 1,0 0 0,0 0-1,0 0 1,0 0 0,-7-15-6608,6 11 4640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0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8384,'-18'-9'4565,"42"17"4988,35 4-8723,-38-9 189,183 27 494,-99-16-1500,-16-5-115,-58-7-2393,-25-3-144,0 1 0,0-1-1,0 0 1,0-1 0,6-2 0,6 0-966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0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9 9632,'-13'-4'2799,"11"3"-2379,0 0 1,-1 1-1,1-1 0,0 1 1,-1-1-1,1 1 0,0 0 1,-1 0-1,-3 0 0,-8 4 1331,-24 5-1,5-2-1022,-207 49 1639,49-13-2504,140-28-31,4-1-1584,12-7-2435,5-3-2554,25-4 4944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0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7872,'-3'-4'6327,"6"13"-4638,19 84 2909,-2 49-1827,-13-84-1799,28 105-317,-20-103-606,-14-58-82,21 78-2585,-14-60 1199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1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 5152,'5'-3'7834,"-11"11"-3685,3 0-3764,0 0-1,0 0 0,-1 0 0,0 0 0,0-1 0,-11 13 0,-8 17 314,-39 98 737,-3 4-331,22-59-604,-33 68 456,56-101-761,2 2 1,2 0 0,2 1 0,3 1 0,1 0-1,-2 63 1,10-91-101,2-1 0,0 1 0,2-1 0,1 1 0,9 38 0,-8-46-23,1 0 0,1 0-1,0-1 1,1 1 0,1-1 0,0-1 0,1 0-1,21 24 1,-11-15-3,12 13-541,-10-15-2634,-12-17-2131,-5-3 2944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1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9 667 3552,'-9'5'14783,"14"-10"-13236,4-2-1229,-1 0-1,1 0 1,-1-1-1,9-12 1,0 2-237,278-274 1029,-193 211-754,-42 35 200,-53 41-437,-3 1 10,-6 6-63,-15 20-23,3 2-19,6-12-44,0 0 0,1 1-1,1 0 1,0 0-1,1 1 1,0 0 0,-3 15-1,8-27 28,-3 20 75,-1 35-1,4-52-33,0 1-1,0-1 0,1 1 0,0-1 1,0 1-1,0-1 0,0 0 0,1 1 0,0-1 1,0 0-1,1 0 0,2 4 0,-3-7-38,-1 0 0,0-1 0,0 1 0,0-1-1,1 0 1,-1 1 0,1-1 0,-1 0 0,1 0 0,-1 0-1,1 0 1,0 0 0,0 0 0,-1 0 0,1-1 0,0 1-1,0-1 1,0 1 0,2-1 0,-1 0 13,-1 0 0,1 0 0,-1-1 0,1 1-1,-1-1 1,1 0 0,-1 0 0,1 1 0,-1-2 0,0 1 0,0 0 0,4-3 0,3-3 41,-1-1 1,0 0-1,0 0 1,-1-1-1,10-13 1,19-33-96,-18 26-32,41-51 0,48-23 66,-3 2 55,-61 52 231,-26 29-250,-17 17 247,-10 11-38,-24 25-265,-46 57-1,74-81 42,1 0-1,-1 0 1,2 1 0,-1 0 0,1 0-1,0 0 1,1 0 0,1 1 0,-1-1-1,2 1 1,-2 19 0,3-1 87,0 0 1,2 0-1,7 36 1,-5-41-67,2 0 0,10 28 1,-16-51 30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67 7552,'-5'0'6037,"5"9"-3456,0 3-1845,-1 1-1,-1-1 1,0 0-1,-6 20 1,-22 48 1034,3-5-978,-33 127 1011,60-202-1786,0 0 1,0 1 0,0-1 0,0 0 0,0 0 0,0 1 0,0-1 0,-1 0 0,1 0-1,0 1 1,0-1 0,0 0 0,0 0 0,0 1 0,0-1 0,-1 0 0,1 0-1,0 0 1,0 1 0,0-1 0,0 0 0,-1 0 0,1 0 0,0 0 0,0 1 0,-1-1-1,1 0 1,0 0 0,0 0 0,-1 0 0,1 0 0,0 0 0,0 0 0,-1 0-1,1 0 1,0 0 0,0 0 0,-1 0 0,1 0 0,0 0 0,0 0 0,-1 0 0,1 0-1,0 0 1,0 0 0,-1 0 0,1 0 0,0 0 0,0-1 0,-1 1 0,1 0-1,0 0 1,0 0 0,0 0 0,-1-1 0,1 1 0,0 0 0,0 0 0,0 0 0,0-1-1,-1 1 1,1 0 0,0 0 0,0-1 0,0 1 0,0 0 0,0-1 0,-9-15 227,6 7-216,1 0 0,0 0 0,1-1 0,0 1 1,0 0-1,1 0 0,0-1 0,1 1 0,0 0 0,0 0 0,1-1 0,5-16 1,-2 13 9,3-10 32,0 1 1,1 1 0,1 0-1,1 0 1,16-22 0,21-26 93,-26 36 99,41-48 0,-61 80-248,-1 0 1,0 0-1,0-1 0,0 1 0,1 0 0,-1 0 1,0 0-1,1 0 0,-1 1 0,1-1 0,-1 0 1,1 1-1,-1-1 0,1 1 0,0-1 0,-1 1 1,4-1-1,-3 2-1,-1-1-1,1 0 1,-1 1 0,1-1 0,-1 1 0,0-1 0,1 1-1,-1 0 1,1 0 0,-1 0 0,0 0 0,0 0-1,0 0 1,0 0 0,1 0 0,-1 0 0,-1 0-1,1 0 1,0 1 0,1 1 0,2 3 65,-1 2 1,0-1 0,0 0-1,0 1 1,-1-1 0,0 1-1,-1 0 1,0 0-1,0-1 1,0 1 0,-1 0-1,0 0 1,-1 0 0,0 0-1,0 0 1,-3 10-1,3-15-91,1 0-1,-1-1 1,0 1-1,0 0 0,0 0 1,-1 0-1,1-1 0,0 1 1,-1-1-1,0 1 1,0-1-1,0 0 0,0 1 1,0-1-1,0 0 1,0 0-1,-1-1 0,1 1 1,-1 0-1,1-1 0,-1 1 1,-6 1-1,1-1-432,0-1 0,-1 0 0,1-1 1,-1 1-1,1-2 0,-1 1 0,-8-2 0,6 0-1242,0 1 0,0-2-1,1 1 1,-1-2 0,-12-4 0,12 3-767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1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9 4992,'9'-9'10805,"-10"18"-8256,-4 10-1656,-1 0 1,-1 0-1,-1-1 0,-16 28 0,-6 12-20,23-41-512,-17 24 1,20-35-297,0 0 0,0 0 0,-1-1 0,1 0 0,-2 0-1,1 0 1,-6 4 0,8-8-37,1 1-1,-1-1 0,1 1 1,-1-1-1,0 0 0,0 0 1,1 0-1,-1-1 0,0 1 1,0-1-1,0 1 0,0-1 1,0 0-1,0 0 0,-4-1 1,3 0-13,0 0 0,0 0 0,0 0 0,1-1 0,-1 0 0,1 1 0,-1-1 0,1-1 1,-1 1-1,1 0 0,-5-6 0,-9-8-50,0-2-1,1 0 1,1-1 0,-22-36 0,33 48 106,1 0 0,0-1 0,0 1 0,1-1 0,-3-16 0,4 22-57,1 0-1,0 0 1,0 0-1,-1-1 1,1 1 0,1 0-1,-1 0 1,0-1-1,0 1 1,1 0-1,-1 0 1,1 0-1,0 0 1,0 0 0,0 0-1,0 0 1,0 0-1,0 0 1,0 0-1,1 0 1,-1 1-1,1-1 1,-1 0-1,1 1 1,2-3 0,4 0 105,0 1 0,0-1 0,0 1 0,1 1 0,-1 0 0,12-2 0,54-2 650,-55 5-622,185 0 723,-99 3-583,215 6-1396,-304-12-1374,-1 1-4970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1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39 3072,'-3'4'16559,"8"-12"-15812,0 6-708,1 1 0,0-1 0,-1 1 0,1 0 0,0 0 0,8 0 0,18-2 19,11-5 87,0 1 1,60 0 0,-32 9 707,-72 6-309,-1-6-497,1 1 0,0-1 0,-1 0-1,0 0 1,0 0 0,1 0 0,-1-1 0,0 1-1,-1 0 1,1-1 0,-4 3 0,-29 10 110,21-9-97,-61 23 150,-28 12 215,59-23-271,29-12-92,1 0 1,-19 11-1,28-12-151,6-3 166,8-1 223,2 0-289,17 0-22,45 7 1,-59-5-41,1 1 1,-1 1 0,1 0 0,25 13 0,-37-16 45,-1 0 1,0 0 0,1 0-1,-1 0 1,0 1 0,0-1-1,0 1 1,0 0-1,0-1 1,0 1 0,-1 0-1,1 0 1,0 0 0,-1 0-1,0 1 1,1-1 0,-1 0-1,0 0 1,0 1 0,0-1-1,0 1 1,-1-1 0,1 1-1,-1-1 1,0 1 0,1 4-1,-3 4 69,-1-1-1,0 1 0,0 0 1,-1-1-1,-1 0 1,1 0-1,-2 0 1,-10 16-1,-7 3 198,-31 34 1,54-63-262,-66 67 233,58-61-182,1 0 1,-1 0-1,-1-1 1,1 1-1,-1-2 1,0 1-1,-11 2 1,18-6-73,0 0 1,0-1-1,0 1 1,0-1-1,0 1 1,0-1 0,0 0-1,0 0 1,0 0-1,0 0 1,0 0-1,0 0 1,0-1-1,0 1 1,1-1-1,-1 1 1,0-1-1,0 0 1,0 0-1,0 0 1,1 0-1,-1 0 1,0 0-1,1 0 1,-1-1 0,1 1-1,-2-2 1,1 0-14,0 0 1,0 0-1,1 0 1,-1 0-1,1 0 1,0 0-1,0 0 1,0 0-1,0 0 1,1-1-1,-1 1 1,1 0-1,0 0 1,0-1-1,1-3 1,0 0 27,0 0 1,1 0-1,0 0 1,0 1 0,0-1-1,1 1 1,0-1-1,1 1 1,-1 0 0,1 0-1,1 1 1,-1-1-1,1 1 1,-1 0 0,2 0-1,-1 0 1,0 1-1,1 0 1,8-5 0,1 0-20,0 1 1,1 1 0,-1 1 0,1 0 0,1 1-1,31-6 1,29-1-105,29-5-2197,-37 2-2568,-37 9 2756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49 168 4064,'-5'0'18239,"5"5"-17855,-6 246 1488,6-197-1745,-2 20 8,-11-22 41,9-40-135,4-12-21,-1 1-1,1 0 1,-1 0-1,1 0 1,0 0-1,-1-1 1,1 1-1,0 0 1,0 0-1,0 0 1,0 0-1,0 0 1,0 0-1,0 0 1,0 0-1,0 1 1,0-2-5,0-1-1,0 1 1,0 0 0,0 0 0,-1 0-1,1 0 1,0 0 0,0 0 0,0 0-1,-1 0 1,1 0 0,0 0 0,0 0-1,0 0 1,-1 0 0,1 0 0,0 0-1,0 0 1,0 0 0,-1 0 0,1 0-1,0 0 1,0 0 0,0 0 0,-1 0-1,1 0 1,0 0 0,0 0 0,0 1-1,0-1 1,-1 0 0,1 0-1,0 0 1,0 0 0,0 0 0,0 1-1,0-1 1,0 0 0,-1 0 0,1 0-1,0 0 1,0 1 0,0-1 0,0 0-1,0 0 1,0 0 0,0 1 0,0-1-1,0 0 1,0 1 0,1-8-204,0 6 170,-1 0 0,0 0 0,0 0 0,1 0 0,-1 0 0,0 0 0,0 0 0,0-1 1,0 1-1,0 0 0,-1-2 0,-2-20 35,1-1 0,3-46 0,-1 33-11,0 9-7,4-125 330,-2 31 10,-3 70 97,-9 10-99,9 34-295,1 7-42,0 1 1,0-1 0,-1 0-1,1 0 1,0 0-1,0 1 1,0-1-1,0 0 1,1 0-1,-1 0 1,0 1-1,0-1 1,0 0-1,1 0 1,-1 0-1,0 1 1,1-1-1,0-1 1,0-1-44,1 1 1,-1-1-1,1 1 0,0-1 1,0 1-1,0 0 0,0-1 1,1 1-1,-1 0 0,1 0 1,-1 1-1,1-1 0,0 1 1,-1-1-1,1 1 0,0 0 1,0 0-1,0 0 0,0 0 1,0 0-1,0 1 0,0-1 1,0 1-1,0 0 1,0 0-1,4 1 0,-1-1 71,0 1 0,-1 0 0,1 0 0,0 0 0,-1 1 0,10 3 0,33 19 314,-34-16-252,-10-7-33,-1 1 0,0 0 0,-1 0 0,1 0 0,0 0 0,-1 1 0,1-1 0,-1 1 0,3 3-1,-4-5-37,-1 0-1,1 0 0,0 0 1,-1 0-1,0 0 1,1 0-1,-1 0 0,0 0 1,1 0-1,-1 0 0,0 0 1,0 1-1,0-1 0,0 0 1,0 0-1,0 0 0,0 0 1,-1 0-1,1 0 0,0 1 1,0-1-1,-1 0 0,1 0 1,-1 0-1,1 0 0,-1 0 1,0 0-1,1 0 0,-1 0 1,0-1-1,0 2 0,-6 4-114,0 0-1,0-1 0,0 0 0,-1 0 1,1 0-1,-1-1 0,0-1 0,-14 5 1,19-7-328,1-1 0,0 0 0,-1 1 1,1-2-1,-1 1 0,1 0 1,-1 0-1,1-1 0,-1 1 1,1-1-1,-1 0 0,1 0 1,0 1-1,0-2 0,-1 1 1,1 0-1,0 0 0,-3-3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3808,'4'-4'748,"9"-9"508,-2 10 3630,-1-1 3084,-4 13-6313,-5-8-1525,-1 1 0,0-1-1,1 1 1,-1-1 0,0 1 0,0-1 0,0 1 0,0 0 0,0-1 0,-1 1 0,1-1 0,0 1 0,-1-1-1,0 3 1,-1 3 231,-5 28 218,-15 45 1,14-54-268,1 0 1,1 1 0,-4 37-1,9-41-1172,-6 34-1,7-42-1363,1-5-1049,-1-10 3162,0 1 0,0-1 1,0 0-1,0 0 0,0 0 0,0 0 1,0 0-1,0 1 0,0-1 0,0 0 1,0 0-1,0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2976,'6'-19'6187,"-6"19"-6145,1 0 0,-1 0-1,0 0 1,0 0 0,0 0-1,1-1 1,-1 1 0,0 0-1,0 0 1,0 0 0,1 0-1,-1-1 1,0 1 0,0 0-1,0 0 1,0 0 0,0-1-1,0 1 1,0 0 0,1 0-1,-1-1 1,0 1 0,0 0-1,0 0 1,0 0 0,0-1-1,0 1 1,0 0 0,0 0-1,0-1 1,0 1 0,0-1-1,2 17 568,2-1 0,6 18 0,-4-11-238,8 38 115,10 112 0,-8-41 67,0-26 247,3 177 0,-19-278-741,0-1 0,0 1 0,0-1 1,-1 0-1,1 1 0,-1-1 0,0 1 0,0-1 1,-3 7-1,4-10-98,0 0 0,0 0-1,0 0 1,0 0 0,0 0 0,0 0 0,0 0 0,0 0 0,0 1 0,0-1 0,0 0-1,0 0 1,0 0 0,0 0 0,0 0 0,0 0 0,-1 0 0,1 0 0,0 0 0,0 0-1,0 0 1,0 0 0,0 0 0,0 0 0,0 1 0,0-1 0,-1 0 0,1 0-1,0 0 1,0 0 0,0 0 0,0 0 0,0 0 0,0 0 0,0 0 0,0 0 0,-1 0-1,1 0 1,0-1 0,0 1 0,0 0 0,0 0 0,0 0 0,0 0 0,0 0 0,0 0-1,-1 0 1,1 0 0,0 0 0,0 0 0,0 0 0,0 0 0,0-1 0,-1 1-414,-4-4-1051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8640,'0'0'106,"1"0"0,-1 0 0,0 0 0,0-1 1,0 1-1,0 0 0,0 0 0,0 0 0,0 0 0,0-1 1,0 1-1,0 0 0,0 0 0,0 0 0,0 0 0,0-1 1,0 1-1,0 0 0,0 0 0,0 0 0,0 0 1,0-1-1,-1 1 0,1 0 0,0 0 0,0 0 0,0 0 1,0-1 211,0 1-212,-1 0 0,1 0 1,0 0-1,0 0 0,0 0 0,0 0 0,0 0 0,-1 0 1,1 0-1,0-1 0,0 2-17,0-1 0,0 0 1,0 0-1,0 0 0,0 1 0,1-1 1,-1 0-1,0 0 0,0 0 0,0 0 1,0 0-1,0 1 0,1-1 0,-1 0 1,0 0-1,0 0 0,0 0 0,1 0 1,-1 0-1,0 0 0,0 0 0,0 0 1,1 0-1,-1 0 0,0 0 0,0 0 1,0 0-1,1 0 0,-1 0 0,0 0 0,0 0 1,0 0-1,1 0 0,-1 0 0,0 0 1,0 0-1,1 0 0,102-3 6023,40 0-5355,-71 6-1033,32 0-4488,-77 0 3084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2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1 722 2656,'0'-1'1114,"0"3"-883,0 6 1944,13 3 2182,-11-10-4042,1-1-1,0 1 1,0-1-1,0 1 1,0-1-1,0 0 1,-1 0 0,1-1-1,0 1 1,0 0-1,0-1 1,0 0-1,-1 0 1,1 0-1,0 0 1,0 0 0,-1 0-1,1-1 1,2-1-1,7-5 127,0-1 0,16-16-1,-17 15-48,197-200 855,-110 106-974,-66 72-134,205-217 1578,-236 248-1696,11-13 481,-9 10-179,-8 6-60,-10 8-293,0 2-1,1 0 0,0 0 1,1 2-1,0-1 0,1 2 1,1 0-1,0 0 0,1 1 1,1 0-1,0 0 0,1 1 1,1 1-1,1-1 0,-8 35 1,12-45 60,1 0 0,0 0 0,1 0 0,-1 1 0,2-1-1,-1 0 1,1 0 0,0 0 0,0 0 0,3 8 0,-3-11 1,0-1 0,0 0 0,1 0 0,-1 0 0,1 0 0,0 0 0,0 0-1,0 0 1,0 0 0,1-1 0,-1 1 0,1-1 0,0 0 0,-1 0 0,1 0-1,0 0 1,0 0 0,0-1 0,0 1 0,1-1 0,-1 0 0,5 2 0,-5-3-43,0 0 0,1 1 0,-1-1 0,0 0 1,0-1-1,1 1 0,-1 0 0,0-1 0,0 0 0,0 0 1,0 0-1,0 0 0,0 0 0,0-1 0,0 1 0,0-1 1,0 0-1,3-3 0,5-4-64,-2 0-1,1-1 1,8-12-1,-15 18 74,22-28-61,22-41-1,7-9-3,39-43 393,-11 30 667,-102 110-413,-29 33 0,41-38-508,0 1 0,0 0 1,1 0-1,1 1 0,0 0 1,0 0-1,-7 26 0,7-15-148,-32 135 333,33-133-175,2 1 1,0 0 0,2 0-1,2 31 1,1 13-706,-3-39-7264,1-31 7734,0 1 0,0-1 0,0 0 0,0 1-1,0-1 1,0 0 0,0 1 0,0-1 0,0 0 0,0 0-1,0 1 1,1-1 0,-1 0 0,0 1 0,0-1 0,0 0 0,0 0-1,0 1 1,1-1 0,-1 0 0,0 0 0,0 1 0,0-1-1,1 0 1,-1 0 0,0 0 0,0 1 0,1-1 0,-1 0 0,0 0-1,1 0 1,-1 0 0,0 0 0,0 0 0,1 0 0,-1 0-1,1 1 1,11-5-5438,1-1 2280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2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86 193 6048,'-8'6'8183,"8"-5"-7793,0 0 0,-6 15 554,2-4 146,-35 72 1571,34-71-2483,3-7 85,0 0 1,-1 0 0,0 0 0,0-1-1,-7 12 1,14-30-13,1 0-1,9-17 1,5 0-44,-9 12 0,1 1-1,15-18 1,-5 9-31,-12 14 72,21-20 0,-29 31-212,0 0 40,0 0 0,0 1 0,0-1 1,0 0-1,0 0 0,-1 0 0,1 0 0,0 0 0,0 0 0,-1 0 1,1 0-1,-1 0 0,1-1 0,0 0 0,-1 1 164,9 18 555,-5-7-647,-1 0 1,-1 0-1,2 12 0,2 10-74,-5-25-80,9 32 145,24 67 0,-33-101-180,0-5 90,-1 1 0,0 0 0,0 0 0,1 0 0,-1 0 0,1 0-1,-1-1 1,1 1 0,-1 0 0,1 0 0,-1-1 0,1 1-1,1 1 1,-1-2-11,0 0 1,1 0-1,-1 0 0,0 1 0,0-1 0,1-1 1,-1 1-1,0 0 0,0 0 0,0 0 1,1-1-1,-1 1 0,2-1 0,7-3 40,0 0-1,-1-1 0,1 0 1,16-12-1,-8 4-128,1 0-123,-2 0 0,0-2 0,-1 0 0,0-1 0,-1 0 0,-1-1 0,16-25 0,-24 31-495,0 0-1,0 0 1,-1-1-1,-1 1 0,1-1 1,1-13-1,-4 16-1297,0 0 0,-1-1 0,-1 0 0,0-17 0,-5 5-3542,-1 1 1813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2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551 107 6048,'-6'-10'1792,"4"7"-537,0-1 0,0 1 1,0 0-1,0 0 0,-1 0 0,1 1 1,-5-4-1,5 5-909,1 1 0,-1 0 1,0 0-1,1 0 0,-1 0 0,0 0 0,1 0 0,-1 0 1,1 1-1,-1-1 0,0 1 0,-2 0 0,-22 11 274,20-8-543,0 0-1,1 0 1,0 1 0,0 0-1,0 0 1,1 0 0,-7 10-1,0 4 67,-10 21-1,10-18-59,-25 57 175,-23 40 199,57-115-447,-67 100 285,62-95-150,-1 1 0,0-2 0,-1 1 0,1-1 0,-2 0 0,1-1 0,-1 0 0,-14 7 1,22-13-164,-1 0 0,1 0 0,-1 0 0,0 0 0,1 0 1,-1-1-1,0 1 0,0-1 0,1 0 0,-1 0 0,0 0 1,0 0-1,0 0 0,1-1 0,-1 1 0,0-1 1,0 0-1,1 0 0,-1 0 0,1 0 0,-1 0 0,1-1 1,-1 1-1,1-1 0,0 1 0,-1-1 0,1 0 0,0 0 1,0 0-1,1 0 0,-1 0 0,0 0 0,1-1 1,-1 1-1,1-1 0,0 1 0,-2-5 0,-4-12-63,1 0 1,1-1-1,1 0 0,-3-36 1,2-87-18,7 6 146,-2 129-21,1 0 0,0 0 0,0 0 0,0 0 0,1 1 0,5-15 0,-5 18 0,-1 0 1,1 1 0,0-1 0,0 1 0,0-1 0,1 1 0,-1 0 0,1 0-1,0 0 1,0 0 0,0 1 0,0-1 0,0 1 0,1 0 0,5-4 0,5 1 58,-1 0 0,1 1 0,0 1 0,0 0 0,0 1 1,0 0-1,17 1 0,105 9 532,-70-2-517,47 2-797,172 11 2143,-189-16-5207,1-1-4655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2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10 3328,'0'0'17338,"8"-1"-16666,17-3-393,0 2 0,46 0 0,-48 2-183,-23 0-74,1 0-1,0 0 1,-1 0 0,1 0-1,-1 0 1,1 0-1,0 0 1,-1 0-1,1 0 1,0 0 0,-1 0-1,1 1 1,0-1-1,-1 0 1,1 0-1,-1 1 1,1-1-1,-1 0 1,1 1 0,-1-1-1,1 0 1,-1 1-1,1-1 1,-1 1-1,1-1 1,-1 1 0,0-1-1,1 2 1,-1-2 22,0 1 0,0 0 1,-1-1-1,1 1 1,0 0-1,0-1 0,-1 1 1,1-1-1,-1 1 1,1 0-1,-1-1 0,1 1 1,-1-1-1,1 1 1,-1-1-1,1 1 0,-1-1 1,0 0-1,1 1 1,-1-1-1,1 0 0,-1 1 1,0-1-1,0 0 1,1 0-1,-2 0 0,-13 7 107,1 0-1,0 0 1,-16 12-1,-25 13 70,17-13-60,16-7-57,-1 0-1,0-2 1,-35 10-1,46-18-191,-1 2-424,15-2 319,7 2 190,-1-2 3,0 0 0,-1 1 0,1 0 0,-1 0 0,0 1 0,0 0 0,0 0 0,0 1 0,11 10 0,-9-6 18,-1 1 1,0 1 0,0-1-1,-1 1 1,-1 1 0,0-1-1,0 1 1,-1 0 0,-1 1 0,5 20-1,-6-21 57,-1 0 0,0 0 0,-1 0 0,0 0 0,-1 0 0,-1 0 0,0 1 0,-1-1 0,0 0 0,0 0 0,-7 18 0,5-23-42,1 0 0,-1 0 0,0-1 1,-1 1-1,1-1 0,-1 0 0,-1 0 0,1 0 0,-1-1 0,0 0 0,0 0 0,-1-1 0,1 1 0,-1-1 0,0-1 0,-12 6 0,4-4-141,-1 0-1,0 0 0,0-2 0,0 0 0,0 0 0,-31-1 0,37-2-48,1 0 0,-15-3 0,21 2 139,1 1 0,-1-1 0,1 0 0,-1 0 1,1 0-1,-1 0 0,1 0 0,0 0 0,-1-1 0,1 1 0,0-1 0,-3-2 0,5 3 12,-1 0-1,0 0 0,1 1 0,-1-1 1,1 0-1,-1 0 0,1 0 1,-1 0-1,1 0 0,-1 0 1,1 1-1,0-1 0,0 0 0,-1 0 1,1 0-1,0 0 0,0 0 1,0 0-1,0 0 0,0 0 0,0 0 1,1 0-1,-1-2 0,1 1 3,0 0-1,0-1 0,1 1 1,-1 0-1,0 0 0,1 1 0,-1-1 1,1 0-1,3-2 0,3-2 36,0 0 0,0 0 0,14-6 0,-3 3 198,0 1 0,1 1 0,0 0 0,0 1 0,1 2 0,-1 0 0,39-2 0,79-1-399,-131 7-522,0-1 1,0 0-1,0 0 0,0-1 1,0 0-1,0 0 1,0 0-1,-1-1 0,1 0 1,-1-1-1,0 1 1,0-1-1,0-1 0,6-4 1,11-11-1825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3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5728,'-2'-1'7195,"4"11"-4593,-14 276 2950,8-265-5126,-9 36 1,10-52-212,4-4 81,-1-1-290,1 3 699,0-6-476,7-16-209,1 1-1,1 0 1,16-22 0,42-46-57,-53 69 105,1 1-1,0 1 1,1 0 0,0 2-1,32-19 1,-43 28-3,0 1 0,0 0 0,0 0 1,1 1-1,-1 0 0,1 0 0,-1 0 1,1 1-1,11-1 0,-15 2-7,0 0-1,0 0 1,0 0 0,0 1 0,0-1-1,0 1 1,0 0 0,0 0-1,0 0 1,0 0 0,-1 0-1,1 1 1,0-1 0,-1 1 0,1-1-1,-1 1 1,0 0 0,1 0-1,-1 0 1,0 1 0,0-1-1,0 0 1,2 4 0,0 3 43,0 0 1,0 0 0,-1 0-1,0 0 1,0 1-1,-1-1 1,0 1-1,0 11 1,-1-5-87,-1 0-1,0-1 1,-2 1-1,-3 22 1,-9 7-728,2-18-4537,11-23 3463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3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9 5824,'-8'-8'7802,"9"9"-6794,9 5-289,0 0 1,0 1-1,0 0 0,-1 1 0,0 0 1,8 9-1,-8-5-401,-1 1 1,0 0 0,-1 0-1,10 24 1,16 60 513,-25-74-655,38 148 1093,-39-133-914,-2 1-1,2 65 0,-8-37-48,-3 0-1,-3 0 1,-23 95 0,18-114-182,-3 0 0,-1-1 1,-3-1-1,-2 0 0,-36 57 1,-109 136-603,42-95-2817,64-87-2050,42-39 2977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3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14 350 5408,'-3'0'668,"-7"0"6306,16-2-4990,1 0-1711,0 0 0,0-1-1,0 1 1,0-1 0,0 0-1,-1-1 1,0 0 0,8-6 0,48-43 802,-26 20-589,99-73 785,-115 93-1020,1 0 0,1 2 1,0 0-1,0 1 0,26-7 1,-45 16-202,-1 0 0,1 1 0,-1-1 1,1 1-1,-1-1 0,1 1 0,-1 0 0,1 0 1,-1 0-1,1 0 0,-1 1 0,1-1 1,-1 1-1,1-1 0,-1 1 0,1 0 0,-1 0 1,4 2-1,-4-1 0,1 0 1,-1 0-1,0 1 1,0-1 0,0 1-1,0-1 1,0 1-1,-1 0 1,1-1-1,-1 1 1,0 0-1,0 0 1,0 0-1,1 4 1,1 10 5,0 0 1,-2-1 0,0 1-1,-1 0 1,0 0 0,-5 27-1,-1 34 284,6-71-295,0-1 0,1 0 0,-1 1 0,1-1 0,1 0 0,-1 0 0,1 1 1,0-1-1,1-1 0,-1 1 0,1 0 0,0 0 0,0-1 0,1 0 1,0 0-1,0 0 0,0 0 0,1 0 0,-1-1 0,1 0 0,0 0 0,0 0 1,1 0-1,-1-1 0,1 0 0,-1 0 0,1-1 0,0 0 0,0 0 0,0 0 1,1 0-1,-1-1 0,0 0 0,1-1 0,-1 1 0,0-1 0,1 0 0,9-2 1,4-2-45,-1-1 0,1 0 0,-1-2 0,19-8 1,71-41-264,-54 22 197,84-65 0,40-54-58,-108 92 2,-70 59 117,4-2 62,0 0 0,0 0-1,0 1 1,8-5 0,-13 8-38,1-1 0,0 1 0,0-1 0,-1 1-1,1 0 1,0-1 0,0 1 0,0 0 0,0 0 0,-1 0 0,1 0 0,0 0 0,0 0 0,0 0 0,0 0 0,0 0 0,0 0 0,-1 0 0,1 0 0,0 1 0,0-1 0,0 0 0,-1 1 0,1-1 0,0 1-1,0-1 1,-1 0 0,1 1 0,0 0 0,-1-1 0,1 1 0,0-1 0,-1 1 0,1 0 0,-1-1 0,1 1 0,-1 0 0,1 0 0,-1 0 0,4 7 27,-1 1-1,-1-1 1,0 0 0,0 1 0,0 0 0,-1-1 0,0 11-1,-4 64-142,2-63 85,-1 11-448,-2-1 0,-1 0 1,-16 55-1,16-68-652,4-11 138,-1 0 0,0 0 0,0 0 0,-1-1 0,-4 9 0,5-10-354,1-3 848,1 0 0,-1-1 0,1 1 0,-1 0 0,1 0 0,-1 0 1,0 0-1,1-1 0,-1 1 0,0 0 0,0-1 0,0 1 0,1 0 0,-1-1 0,0 1 0,0-1 0,0 0 0,-1 1 0,-8 2-2523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 7232,'0'6'6804,"-6"36"-3710,-13 67-410,5-30-1357,-44 184 1995,-46 56-1727,62-208-896,-102 193-1,101-220-502,-8 12-2845,44-81 921,7-15 1629,0 1-1,-1-1 1,1 0 0,0 0 0,0 1 0,0-1-1,0 0 1,0 0 0,0 1 0,0-1-1,0 0 1,0 0 0,0 1 0,0-1-1,0 0 1,0 0 0,0 1 0,0-1 0,0 0-1,0 0 1,1 0 0,-1 1 0,0-1-1,0 0 1,0 0 0,0 1 0,0-1-1,1 0 1,-1 0 0,0 0 0,0 0 0,0 1-1,0-1 1,1 0 0,-1 0 0,0 0-1,0 0 1,1 0 0,-1 0 0,0 1-1,0-1 1,1 0 0,-1 0 0,0 0 0,0 0-1,1 0 1,-1 0 0,0 0 0,0 0-1,1 0 1,-1 0 0,0 0 0,0 0-1,1 0 1,-1-1 0,0 1 0,0 0 0,0 0-1,1 0 1,-1 0 0,18-10-4088,4 3 1393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3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 7040,'2'-6'16547,"-6"12"-15228,-1-1-971,-1 1 0,1-1 0,-1-1 0,-9 7 0,-10 7 93,13-8-298,0 0-1,1 2 1,0-1 0,0 1-1,2 1 1,0 0 0,0 0-1,1 1 1,1 0 0,0 0-1,1 1 1,0 0 0,1 0-1,1 0 1,-3 19 0,5-21-44,1 0 0,1 1 0,-1-1 0,2 1 1,3 21-1,-3-31-216,0 0 0,0 0 0,0 0 0,1 0 0,-1 0 0,1-1 0,0 1 0,0-1 0,0 1 0,1-1 0,-1 0 0,1 0 0,0 0 0,0 0 0,0 0 0,0 0 0,0-1 0,1 0 0,-1 0 0,1 0 0,-1 0 0,8 3 0,-6-4-387,1 1-1,-1-1 1,0 0 0,1-1 0,-1 1-1,1-1 1,-1 0 0,1-1 0,-1 1-1,0-1 1,9-2 0,-6 1-471,0-1 0,0-1 1,0 1-1,-1-1 0,1 0 0,10-8 1,13-12-1522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2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3392,'-16'0'1088,"16"0"-1016,-1 1 1,0-1-1,1 0 1,-1 1-1,0-1 1,1 1-1,-1 0 1,1-1-1,-1 1 1,0-1-1,1 1 1,-1 0-1,1-1 1,0 1-1,-1 0 1,1 0-1,0-1 1,-1 2-1,-1 2 577,-11 16 2530,11-19-2201,-2 4 33,4-5-952,0 1 0,0-1 0,0 0 0,0 0 0,0 0 0,0 0 1,1 1-1,-1-1 0,0 0 0,0 0 0,0 0 0,0 0 0,1 1 0,-1-1 0,0 0 1,0 0-1,0 0 0,1 0 0,-1 0 0,0 0 0,0 0 0,0 0 0,1 0 0,-1 0 1,0 0-1,0 0 0,1 0 0,-1 0 0,0 0 0,0 0 0,0 0 0,1 0 0,-1 0 1,0 0-1,0 0 0,1 0 0,15 1 1196,5 0-798,23-4 62,73 3 0,-56 1-288,-31-2-142,0 2 1,0 1-1,52 11 0,-75-12-62,13 5 58,1-2 1,0 0-1,27 1 0,-41-9-214,-7 4 81,0 0 0,0 0 0,0 0 0,0 0 0,1 0 0,-1 0 0,0 0-49,0 0 49,0 0 0,0 0 0,0 0 0,0 0 0,0-1 0,0 1 0,0 0 0,0 0 0,0 0 0,0 0 0,0 0 0,0 0 0,0 0 0,0 0 0,0 0 0,0 0-1,0 0 1,0-1 0,0 1 0,0 0 0,0 0 0,0 0 0,0 0 0,0 0 0,0 0 0,0 0 0,0 0 0,0 0 0,0 0 0,0 0 0,0 0 0,0-1 0,0 1-1,0 0 1,-1 0 0,1 0 0,0 0 0,0 0 0,0 0 0,0 0 0,0 0 0,0 0 0,0 0 0,0 0 0,0 0 0,0 0 0,0 0 0,0 0 0,0 0 0,-1 0 0,1 0-1,0 0 1,0 0 0,0 0 0,0 0 0,-1 3-1946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3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 9792,'-13'-17'4448,"4"17"-3872,4 0 2879,-3 0-1887,3 4-928,-3 1-416,3 3-192,-4-8-1600,9 3 864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3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385 857 1824,'0'0'587,"18"13"5471,-10-6-1088,-17-5 1578,-11 1-5885,-14 4 406,16-3-686,-28 9 0,28-6-206,1 1 1,1 1-1,-1 1 1,1 0-1,1 1 1,-24 21-1,11-6-111,2 2 0,-32 42 0,54-64-18,0 0 1,0 1-1,1-1 1,0 1 0,0 0-1,0 0 1,1 0 0,0 1-1,-2 11 1,4-16-37,-1-1-1,1 1 1,0 0 0,0 0-1,0-1 1,0 1 0,0 0-1,1-1 1,-1 1 0,1 0 0,0-1-1,0 1 1,0 0 0,0-1-1,0 1 1,0-1 0,1 0-1,-1 1 1,1-1 0,0 0 0,0 0-1,-1 0 1,1 0 0,1 0-1,-1-1 1,0 1 0,0 0-1,1-1 1,2 2 0,-1-2-11,1 1 1,0-1-1,-1 0 1,1 0-1,-1-1 1,1 1-1,0-1 1,0 0-1,-1 0 1,1-1-1,0 1 1,-1-1-1,1 0 1,0 0-1,-1-1 0,1 1 1,6-5-1,3-1-38,0-1 0,-1-1 0,23-19-1,-25 18 19,0 0 0,-1-1-1,-1 0 1,0-1 0,13-21 0,-13 19 6,180-317-615,-171 297 574,15-27 70,-3-2 0,31-89 0,-39 72 284,-2 0 0,12-115 1,-31 178-171,1-23 0,-2 36-101,-1-1 1,1 0 0,-1 1 0,0-1 0,0 1-1,0-1 1,-1 1 0,-3-8 0,4 11-33,1 1-1,0-1 1,-1 1 0,1-1-1,-1 1 1,1-1 0,-1 1-1,1-1 1,-1 1 0,1 0 0,-1-1-1,1 1 1,-1 0 0,0 0-1,1-1 1,-1 1 0,0 0-1,1 0 1,-1 0 0,1 0-1,-1 0 1,0 0 0,1 0 0,-1 0-1,0 0 1,1 0 0,-1 0-1,0 0 1,1 0 0,-1 1-1,1-1 1,-1 0 0,0 0-1,1 1 1,-1-1 0,1 0 0,-1 1-1,-3 2-21,0-1 0,0 1-1,0 0 1,0 0 0,-4 6 0,-35 44 75,-61 95 0,75-102 63,-9 13 404,-47 100 1,67-113-412,2 0 1,2 0 0,2 2-1,3-1 1,1 1 0,-2 86-1,10-83 214,6 59 0,-5-100-363,0-1-1,1 0 1,1 1-1,-1-1 1,2 0-1,-1 0 1,8 14-1,-9-20-273,1 1-1,-1 0 1,1 0-1,0-1 1,0 0 0,0 1-1,0-1 1,0 0 0,1-1-1,0 1 1,-1-1-1,1 1 1,0-1 0,0 0-1,0 0 1,0-1-1,1 1 1,4 0 0,-1-1-714,-1-1 0,1 0 0,-1 0 1,1-1-1,-1 1 0,0-2 0,1 1 1,-1-1-1,0 0 0,13-6 0,20-7-2355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4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8384,'1'2'967,"1"0"-1,0 0 1,-1 1 0,0-1 0,1 0 0,-1 0 0,0 1 0,0-1-1,-1 1 1,1-1 0,0 3 0,0 4-30,1-1 0,-2 1-1,0 8 1,-9 75-812,7-77 848,1-10-920,-6 47 843,-25 90 1,19-99-1305,-2-1 1,-36 69 0,33-84-3110,12-20-1330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19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9 248 6720,'-9'-4'9983,"18"4"-7289,-3-3-2257,0 1 1,1-1-1,-1 0 0,-1-1 1,1 1-1,0-1 1,-1 0-1,7-7 0,0 1 96,10-5-168,0 0 0,0 2 0,2 1-1,-1 0 1,1 2 0,1 1 0,0 0 0,0 2 0,1 1 0,0 1 0,29-1-1,-39 5-238,0 1-1,1 0 0,-1 2 0,0 0 1,21 5-1,74 27 688,-83-24-575,-17-6-167,0-1 0,0 0-1,0 0 1,0-1 0,1-1 0,15 1-1,-22-2-164,-1-1 0,1 0 0,-1 1 0,1-1-1,-1-1 1,1 1 0,7-4 0,-9 3-318,1-1 0,0 1 0,-1-1 0,1 1 0,-1-1 0,0 0 0,0 0 0,0-1 0,3-4 0,50-68-14937,-34 46 10405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35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51 3904,'0'-1'362,"0"-1"0,0 1 0,1-1-1,-1 1 1,0-1 0,1 1 0,-1-1 0,1 1 0,0-1 0,-1 1 0,2-2 0,-1 1 355,0 0 1,0 1-1,0-1 1,0 0 0,-1 1-1,1-1 1,-1 0 0,1 0-1,-1 0 1,0 0 0,0-3-1,0 0 1145,0 4-869,0 3-627,0-2 114,0 21 982,-17 149-13,7-43-1186,-15 242 483,28-228 1020,16-144-1302,76-8-384,107 2 0,-119 8-75,180 0 1,-120 2-23,72 10-212,-197-10-528,-17-1 578,-1 0-1,1 0 1,-1 0 0,1 0-1,0 0 1,-1 0 0,1 0-1,-1 0 1,1 0 0,-1 0-1,1 0 1,0-1 0,-1 1-1,1 0 1,-1 0 0,1-1-1,-1 1 1,1 0-1,-1-1 1,0 1 0,1 0-1,-1-1 1,1 0 0,-2-5-1838,-1 0 0,1-1 0,-1 1 0,-4-7 0,-3-7-1119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36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172 201 5728,'-1'-1'442,"1"1"1,-1-1-1,1 0 1,-1 1-1,1-1 1,-1 0-1,1 0 1,0 1-1,-1-1 1,1 0-1,0 0 1,0 1-1,0-1 1,-1 0-1,0-9 7716,-5 20-7370,-2 5-666,1 0-1,1 1 0,-6 19 0,7-20 21,0 0 0,0-1 0,-1 0 0,-11 18 0,-5 5-15,14-23 26,-16 22-1,-4-3 1148,32-36-752,5-11 73,11-31-504,-9 23-77,8-28 1,-1-19 204,17-124 0,-30 167 65,9-30-1,-14 55-313,0 1 1,0 0-1,0 0 1,0 0-1,0 0 0,0 0 1,0 0-1,0 0 1,0 0-1,0 0 0,0 0 1,0-1-1,0 1 1,0 0-1,0 0 0,0 0 1,0 0-1,0 0 1,0 0-1,0 0 1,1 0-1,-1 0 0,0 0 1,0 0-1,0 0 1,0 0-1,0-1 0,0 1 1,0 0-1,0 0 1,0 0-1,0 0 1,0 0-1,0 0 0,0 0 1,1 0-1,-1 0 1,0 0-1,0 0 0,0 0 1,0 0-1,0 0 1,0 0-1,0 0 0,0 0 1,0 0-1,0 0 1,1 0-1,-1 0 1,0 0-1,0 0 0,0 0 1,0 0-1,0 0 1,0 0-1,0 0 0,0 0 1,0 1-1,0-1 1,0 0-1,1 0 0,3 8-59,6 23 134,-6-17-80,24 98-71,-6-21 128,-22-90-49,24 93 137,-22-81-69,0 0 1,-1 0-1,0 0 0,-1 0 0,-2 18 1,1-29-41,1-1 1,0 1 0,-1-1 0,1 0 0,-1 1 0,1-1 0,-1 1 0,0-1-1,1 0 1,-1 0 0,0 0 0,0 1 0,0-1 0,0 0 0,0 0 0,0 0-1,0 0 1,0 0 0,-2 0 0,0 1 36,0-1-1,0 0 1,0 1-1,0-1 1,0-1 0,-1 1-1,1 0 1,-5-1-1,-2 0 33,1 0-1,-1 0 0,1-1 0,0-1 1,-18-5-1,-38-10-2065,20 8-6257,45 9 8084,0-1-1,0 1 1,-1 0 0,1 0 0,0 0 0,0 0-1,-1 0 1,1 0 0,0 0 0,0 0-1,0 0 1,-1 0 0,1 0 0,0 0 0,0 0-1,0 1 1,-1-1 0,1 0 0,0 0 0,0 0-1,0 0 1,-1 0 0,1 0 0,0 0 0,0 1-1,-1-1-428,1 0 428,0 1 1,0-1 0,0 0 0,0 0-1,0 0 1,-1 1 0,1-1 0,0 0 0,0 0-1,0 0 1,0 1 0,0-1 0,0 0 0,0 0-1,0 1 1,0-1 0,0 0 0,0 0 0,0 0-1,0 1 1,0-1 0,0 0 0,1 0 0,-1 0-1,0 1 1,0-1 0,0 0 0,0 0-1,0 0 1,1 1 0,3 10-3478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40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1 295 3552,'2'3'1639,"0"0"0,0-1 0,0 1 1,0-1-1,0 0 0,5 4 0,5 1-783,-10-6-604,-1-1-1,1 0 0,0 1 1,-1-1-1,1 0 1,0 0-1,0 0 0,-1 0 1,1 0-1,0 0 1,0 0-1,-1-1 0,1 1 1,0-1-1,-1 1 1,4-2-1,-3 0-84,1 0 0,-1 0-1,0-1 1,0 1 0,0 0-1,0-1 1,0 1 0,0-1 0,1-3-1,85-156 2265,-72 130-2024,11-28-7,-26 57-386,0 1 0,0-1 0,-1 1 1,1-1-1,0 0 0,-1-4 1,3-10 34,-7 69 132,-26 100 54,8-45-292,3-15 285,13-55-55,-1 0 0,-3 0 1,-17 47-1,22-74-54,1 1-47,-1 0 1,-8 12 0,12-20 12,-1-1-1,0 1 0,0-1 1,0 1-1,0-1 1,-1 0-1,1 0 0,-1 0 1,1 0-1,-1 0 1,0-1-1,-5 3 0,7-3-74,1-1 0,-1 0 0,0 1 0,0-1 0,0 0 0,0 0 0,0 0-1,1 0 1,-1 1 0,0-1 0,0 0 0,0 0 0,0-1 0,0 1 0,1 0 0,-1 0-1,0 0 1,0-1 0,0 1 0,0 0 0,1-1 0,-1 1 0,0 0 0,0-1-1,1 1 1,-2-2 0,1 1 19,0-1 0,0 1 1,0-1-1,0 1 0,1-1 0,-1 0 0,0 1 0,1-1 0,-1 0 0,1 0 1,0 1-1,-1-4 0,1 0 19,0 0 1,0 1-1,0-1 1,1 0-1,0 0 1,-1 0 0,2 1-1,-1-1 1,4-7-1,1 3-82,1 0-1,0 0 1,0 1-1,1 0 1,13-10-1,3-3-41,-17 14 34,0 0-1,1 1 0,0 0 0,1 1 0,17-9 0,-21 11 41,1 1 0,0 0 1,0 0-1,0 1 0,0 0 0,0 0 0,0 1 1,0-1-1,0 1 0,12 2 0,-1-2-62,-15 0 107,6 0 28,-5-6-4464,-2 1 2503,0 0 0,1 0 0,2-5-1,5-7-1068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41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 6048,'0'-8'12207,"0"16"-9892,3 25-525,-2-25-1508,-1 0 0,1 0-1,-2 12 1,-1 15 162,2 57 0,1-32 471,13-99 1271,-9 11-2123,11-54 32,-13 70-93,1 1 0,0 0 0,1 0 1,0 0-1,7-10 0,-10 16 23,1 1 0,0 1 0,-1-1 0,1 0 0,0 1 0,1-1 0,-1 1 0,1 0 0,-1 0 0,1 0 0,0 0 0,0 1 0,0 0 0,0 0 0,1 0 0,-1 0 0,1 1 0,-1-1 0,1 1 0,-1 0 0,10 0-1,84-3 669,-82 5-691,1 0 0,-1 2 1,0-1-1,18 7 0,-29-7-1516,9 1 4425,-6-1-5715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41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6 6816,'-23'-5'2197,"23"5"-2077,-1 0-1,0 0 1,0 0 0,0 0 0,1 0-1,-1 0 1,0 0 0,0 0-1,1 0 1,-1 1 0,0-1 0,0 0-1,1 1 1,-1-1 0,0 1-1,1-1 1,-1 0 0,0 1-1,1-1 1,-1 1 0,1 0 0,-1-1-1,1 1 1,-1-1 0,1 1-1,-1 0 1,1 0 0,0-1-1,-1 2 1,-4 5 1297,-66 66 3499,32-32-3475,14-14-807,2 0 0,0 1-1,-23 39 1,35-48-570,0 1 0,2 0-1,0 0 1,1 1 0,1 0 0,-6 34-1,7-19-126,-2 61-1,8-81 61,1 1-1,0-1 0,1 0 0,1 1 0,0-1 0,7 18 0,-7-27-323,0 0 1,0 0 0,0-1 0,1 0-1,0 0 1,1 0 0,-1 0 0,1 0-1,0-1 1,0 0 0,1 0-1,0-1 1,0 1 0,0-1 0,0 0-1,13 5 1,8 3-1460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41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63 5888,'-9'-26'1898,"9"26"-1878,0 0 0,0-1-1,0 1 1,0 0-1,0 0 1,0 0-1,-1-1 1,1 1-1,0 0 1,0 0 0,0 0-1,0-1 1,0 1-1,0 0 1,0 0-1,0-1 1,0 1-1,0 0 1,0 0 0,0 0-1,0-1 1,0 1-1,0 0 1,0 0-1,1-1 1,-1 1-1,0 0 1,0 0 0,0 0-1,0-1 1,0 1-1,0 0 1,1 0-1,-1 0 1,0 0-1,0-1 1,0 1 0,1 0-1,2-3 283,1 0 0,0 0 0,0 0 0,0 1 1,1-1-1,-1 1 0,1 0 0,-1 1 0,1-1 0,-1 1 0,1 0 0,0 0 0,9-1 0,-7 2 97,0 1 0,0 0 0,0 0 0,0 0-1,0 1 1,0 0 0,-1 0 0,1 1 0,11 6 0,-9-4 50,0 1 1,0 0-1,-1 1 1,0 0-1,14 16 1,-8-5 181,-1 0 1,-1 2-1,0-1 1,-1 2-1,11 29 1,-16-33-338,-1 1 1,-1-1 0,0 1-1,-1 0 1,-1 0-1,-1 1 1,-2 34 0,-3-7 209,-20 85 0,17-102-431,-1-1-1,-1 0 1,-1 0 0,-23 40 0,26-55-397,-1-1 0,0 0 1,-1 0-1,0-1 1,-1 0-1,0-1 0,0 0 1,-1-1-1,-1 0 0,0 0 1,-16 8-1,12-9-2102,-32 11 1,39-16 888,1-1 1,-1 0-1,-10 1 1,-9-2-1989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2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 2240,'0'-1'112,"0"1"1,0-1 0,0 1-1,0-1 1,0 0-1,0 1 1,0-1-1,0 1 1,0-1 0,0 1-1,0-1 1,0 1-1,1-1 1,-1 1-1,0-1 1,0 1-1,1-1 1,-1 1 0,1-2-1,1-7 5823,-5 13-5625,-1 0-1,1-1 0,0 1 1,0 1-1,0-1 0,-3 7 1,3 1-21,-1 1 1,2-1-1,0 1 1,-2 23-1,6 55 186,0-29-88,2 29 473,18 102 0,-16-151-740,-2 3 328,-4-45-22,-13 0-7631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44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16 2400,'-9'3'493,"5"-2"-350,0 0-1,1 0 1,-1 0 0,0 1-1,-3 2 1,5-3 75,-1 0 0,1 0 0,0 0 0,-1-1 0,1 1 0,0-1 0,-5 1 0,5-1 64,-1 1 0,1-1 0,0 1 0,-1-1 0,1 1 0,0 0 0,-3 1 0,-12 2 11138,24-5-9608,26-2-1089,-1 1 0,37 3 0,16-1-162,540-27 671,-566 25-1169,354-8-307,-406 10-2152,-19 2-1560,1 2 1868,-2 0-1585,-21 11 0,3 4-1239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45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 6976,'4'-2'16981,"-1"8"-16787,-1 0 1,0 1-1,0-1 1,0 0-1,-1 1 1,0 0-1,0 11 1,3 10 19,8 109 213,-1-15-160,-9-102 351,-1 29 1,4-65 287,-2 2-789,-1 0-1,0-27 1,2-10 67,1 8-44,8-46-23,-11 75-114,2 1 0,-1 0 0,2 0 0,7-16 0,-8 22 3,0 1 0,1 0 0,0 0 0,0 0 0,0 0 1,0 1-1,1 0 0,0 0 0,0 1 0,0 0 0,0 0 0,1 0 1,0 1-1,0-1 0,0 2 0,0-1 0,13-2 0,5 0-16,0 1 0,0 1-1,46 1 1,50 7-406,-116-4-129,0-1-1,-1 1 1,1 0-1,7 2 1,-8-1-1454,1-1 1,-1 0-1,1 0 1,6 0-1,-8-1-960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49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490 7 1728,'5'-7'15690,"-22"14"-12405,-38 11-1451,32-11-1297,0 1 0,-42 20 1,61-25-484,-26 13 271,2 1 0,-46 35 0,56-39-299,14-10-24,0 0 1,-1 0-1,2 0 0,-8 8 0,8-8 34,0 1-1,0-1 0,1 1 0,-1 0 1,1 0-1,0 0 0,0 0 0,0 0 1,0 1-1,1-1 0,0 1 1,-1 8-1,-3 28-33,3 0 0,3 47 1,0-25 33,0 54 237,-5 189 590,-3-190-725,-18 193 449,23-293-522,-2 0 1,0 0-1,-1 0 1,0 0-1,-1-1 1,-9 15-1,14-28-13,0 0-1,-1 0 1,1 1-1,-1-1 0,1-1 1,-1 1-1,0 0 1,0 0-1,0-1 0,-4 3 1,79 5 364,4-10-124,133 4 77,-171-2 129,-29-2-2193,-11-13-10818,1 13 12059,0-1 0,3-22-4757,5-2-191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52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36 3072,'0'-2'268,"0"1"-8,0 0 1,0 0 0,0 0-1,0 0 1,0 0-1,0 0 1,0-1 0,1 1-1,-1 0 1,0 0 0,0 0-1,1 0 1,-1 0 0,1 0-1,1-13 11914,-2 14-12104,0-1 0,0 1 0,0 0 0,-1 0 0,1 0 0,0-1 0,0 1 0,0 0 1,-1 0-1,1 0 0,0 0 0,0-1 0,-1 1 0,1 0 0,0 0 0,0 0 0,-1 0 0,1 0 0,0 0 0,0 0 0,-1 0 0,1 0 0,0 0 0,-1 0 0,1 0 0,0 0 0,0 0 0,-1 0 0,1 0 0,0 0 0,0 0 0,-1 0 0,1 0 0,0 0 0,0 1 0,-1-1 0,1 0 0,0 0 0,0 0 0,-1 0 0,1 1 0,0-1 0,-14 8 279,6 0-149,0 1-1,0-1 1,1 2-1,-9 15 1,-21 45 502,13-23-412,16-31-167,-48 94 315,47-90-295,1 1 1,1 0 0,-7 34 0,13-47-115,1 0 0,-1-1 0,1 1 0,1 0 1,-1 0-1,1-1 0,3 11 0,20 52 98,-12-35-301,23 55 362,-7-18-2856,-23-55 471,0-2 714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52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22 5216,'0'-1'180,"0"0"0,0 0 0,0 0 0,1 0 0,-1 0 0,0 1 0,1-1 0,-1 0-1,1 0 1,-1 0 0,1 1 0,-1-1 0,1 0 0,0 0 0,-1 1 0,1-1 0,0 1 0,-1-1 0,1 0 0,0 1 0,0-1 0,0 1 0,0 0 0,1-1 0,-1 0 159,0 1 1,1-1 0,-1 1 0,1-1-1,-1 1 1,0 0 0,1 0-1,-1-1 1,1 1 0,-1 0-1,1 0 1,-1 1 0,1-1 0,2 1 2036,-1 9 2950,-3-8-5161,1-1 1,-1 1 0,0 0-1,1-1 1,-1 1-1,0-1 1,0 1-1,0 0 1,0-1-1,0 3 1,-3 13 182,-1 0 1,0-1-1,-1 1 1,0-1-1,-16 30 1,11-23-30,-16 46 0,14-33-445,-16 42 291,23-70-5872,15-20-4980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53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14 7040,'-4'-3'936,"3"2"-754,0 1 0,1-1 1,-1 1-1,1 0 0,-1-1 0,-8-1 7607,17 2-5112,81 0 1661,176-4-2654,-238 3-3076,32 3 4391,-30 0-7244,0-1-9805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53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 9216,'-10'-3'11226,"16"4"-10084,0 0 0,1-1 0,8 0 0,7 1-302,124 4 760,14 3-1275,-91-7-736,-55-1-4063,-1 0-4358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54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49 5312,'-1'-8'604,"1"7"-457,0-1 1,-1 0 0,1 1 0,0-1 0,-1 1 0,0-1 0,1 1 0,-1-1 0,0 1 0,1-1 0,-3-1-1,3 2 5,-1 1-1,1 0 0,0-1 0,0 1 0,-1-1 1,1 1-1,0 0 0,0-1 0,0 1 0,0-1 0,-1 1 1,1-1-1,0 1 0,0 0 0,0-1 0,0 1 1,0-1-1,0 1 0,0-1 0,0 1 0,0-1 1,0 1-1,0 0 0,1-1 0,-1 1 0,0-1 0,0 1 1,0 0-1,0-1 0,1 1 0,-1-1 0,0 1 1,1 0-1,-1-1 0,0 1 0,0 0 0,1-1 1,-1 1-1,1 0 0,0-1 0,0 1 130,0-1 1,-1 1-1,1-1 1,1 1-1,-1 0 0,0-1 1,0 1-1,0 0 1,0 0-1,0 0 0,0 0 1,0 0-1,0 0 1,0 0-1,0 0 0,0 0 1,2 1-1,0 0-54,-1 1-1,1-1 1,-1 1 0,1 0-1,-1 0 1,0 0-1,0 0 1,0 0 0,3 4-1,17 25 1091,-17-24-1161,16 25 451,-1 1-1,-2 0 1,-1 2 0,19 54 0,-34-79-480,0 0 1,0 0-1,-1-1 0,0 1 0,-1 0 0,0 0 0,-1 0 0,0 0 1,-4 18-1,-4 4 82,-20 50 1,8-28-13,-28 84-288,44-123-142,-1 0-1,0-1 0,-1 0 0,-1-1 0,-13 20 0,-29 27-5338,49-59 5179,0 1 1,0-1-1,-1 1 0,1-1 1,0 0-1,0 0 0,-1 0 1,1 0-1,-1 0 1,1 0-1,-1 0 0,1 0 1,-1 0-1,0-1 1,1 1-1,-1-1 0,0 1 1,1-1-1,-1 1 1,0-1-1,0 0 0,0 0 1,1 0-1,-1 0 1,-3-1-1,-12-9-5276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56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32 2400,'-7'-2'23061,"13"-1"-18951,9-2-7772,-10 4 5795,38-3-1649,61 2 1,3 0-148,-31-2-127,-59 4-4879,1-1-5095,-6 0 6143,6-6-2635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57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401 7 6240,'1'-1'276,"0"1"0,0-1 1,0 0-1,0 1 0,0-1 1,0 1-1,0-1 0,0 1 0,0 0 1,0 0-1,0-1 0,1 1 1,-1 0-1,0 0 0,0 0 1,0 0-1,0 0 0,1 0 0,-1 0 1,1 1-1,9 3 7415,-11-4-7586,0 1-1,1-1 1,-1 0 0,0 1 0,0-1 0,0 0 0,1 1 0,-1-1 0,0 0 0,0 1-1,0-1 1,0 0 0,0 1 0,0-1 0,0 1 0,0-1 0,0 0 0,0 1 0,0-1-1,0 0 1,0 1 0,0-1 0,0 0 0,0 1 0,-1-1 0,1 1 0,-5 10 353,5-10-228,-22 39 812,-37 52 1,-35 33-156,63-85-579,-19 23-181,-27 35 187,63-77-180,1 0 0,-21 45-1,26-42-58,0-1-1,2 1 1,1 0 0,1 1-1,-2 42 1,6-47-65,0-1-1,2 0 1,0 0-1,6 27 1,-4-33 2,0 0 0,0 0 0,1-1 0,0 1 0,1-1 0,1-1 0,9 14 0,-12-20-339,0 0-1,1 0 1,0-1 0,0 1-1,0-1 1,0 0 0,1-1-1,-1 1 1,1-1-1,0 0 1,0 0 0,1-1-1,-1 0 1,7 2 0,-3-2-779,0-1 0,-1 0 0,1 0 0,0-1 0,-1 0 0,1-1 0,0 0 0,18-5 1,12-6-1695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2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 3552,'-19'-7'1147,"18"6"-1119,1 1 1,-1 0-1,1 0 1,-1 0-1,0 0 1,1 0 0,-1 0-1,1 0 1,-1 0-1,0 0 1,1 1 0,-1-1-1,1 0 1,-1 0-1,0 0 1,1 1-1,-1-1 1,1 0 0,-1 1-1,1-1 1,-1 0-1,1 1 1,0-1 0,-1 1-1,1-1 1,-1 2-1,0-2 102,-8 10 2877,9-9-2813,-1 0 1,1-1 0,-1 1 0,1 0-1,-1 0 1,1-1 0,-1 1 0,0 0-1,0-1 1,1 1 0,-1-1 0,0 1-1,-1 0 1,1-1-72,1 0 1,-1 1-1,0-1 1,1 1-1,-1-1 0,1 0 1,-1 1-1,1-1 1,-1 1-1,1-1 0,0 1 1,-1-1-1,1 1 1,-1-1-1,1 1 0,0 0 1,-1-1-1,1 1 1,0 0-1,0-1 0,0 1 1,0-1-1,-1 1 1,1 0-1,0 0 0,0-1 1,0 1-1,0 1 1,2 6 682,-2-8-774,0 1 0,0-1 0,0 0 0,0 1-1,0-1 1,1 1 0,-1-1 0,0 0 0,0 1-1,0-1 1,0 0 0,0 1 0,0-1 0,1 0-1,-1 1 1,0-1 0,0 0 0,0 0 0,1 1-1,-1-1 1,0 0 0,1 0 0,-1 1 0,0-1-1,0 0 1,1 0 0,-1 0 0,0 1 0,1-1-1,-1 0 1,0 0 0,1 0 0,-1 0 0,1 0-1,0 1 26,0-1-1,1 0 0,-1 0 0,1 1 0,-1-1 1,0 0-1,1 0 0,-1 0 0,0 0 0,1-1 1,-1 1-1,0 0 0,2-1 0,-2 1-21,1-1 0,-1 1 0,0 0 0,1 0 0,-1-1 0,0 1 0,1 0 0,-1 0 0,3 1-1,2 0 52,1 0 0,-1-1-1,0 1 1,13-2 0,9 0 243,22 6 133,48 1 212,216-6 478,-187-5-635,-126 5-544,0 0 0,0 0 0,0 0 0,0 0 0,0 0 0,0 0 0,0 0 0,0-1 0,0 1 0,0 0 0,2-1 0,-3 0-60,0 1 0,0 0 0,0 0 0,1-1 0,-1 1 0,0 0 0,0 0 0,0 0-1,0-1 1,0 1 0,0 0 0,0 0 0,0 0 0,0-1 0,0 1 0,0 0 0,-1 0-1,1-1 1,0 1 0,0 0 0,0 0 0,0 0 0,0-1 0,0 1 0,0 0 0,0 0 0,-1 0-1,1 0 1,0-1 0,0 1 0,0 0 0,0 0 0,-1 0 0,1 0 0,0 0 0,0 0-1,0-1 1,-1 1 0,1 0 0,0 0 0,0 0 0,0 0 0,-1 0 0,1 0 0,0 0-1,-6-1-2487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57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32 8800,'-24'-18'15285,"24"18"-15071,14-1 3168,18 0-3770,-27 1 1286,62 0-8,152 0-1892,-204-8-11424,-2 5 6149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59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24 5152,'0'-1'193,"-1"1"-1,1 0 1,0-1 0,0 1-1,0-1 1,0 1 0,-1-1 0,16-18 16942,-15 39-14853,-1 20-1571,-2 0 0,-15 71 0,14-89-584,2 0-1,-1 37 0,-2-5-451,4-46 2535,0-6-4041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0:59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7232,'5'-4'10725,"37"9"-4115,0-1-4532,29-4-1345,23 0-847,-30 0-10489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00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9 5216,'0'-8'8362,"2"9"-6938,6 7-833,-1-1 0,0 1 1,0 1-1,-1-1 0,0 1 0,-1 0 0,0 0 0,0 1 0,-1-1 0,0 1 0,4 15 1,1 13-68,8 67 1,-14-86-231,3 27 123,2 2 56,-3 1-1,-1 76 1,-6-89-302,-1-1-1,-2 0 1,-2 0 0,-12 40-1,9-46 1,-1 1-1,-22 39 1,26-56-130,-2 0-1,0 0 1,0-1 0,-1 0-1,0 0 1,-1-1 0,-13 10 0,10-10-241,0 0 1,-1-1 0,-32 15 0,40-22-399,-1 0-1,1-1 1,-1 0 0,-11 2-1,12-3-639,0-1 1,0 0-1,-1 0 0,1-1 0,-11-1 0,4-3-2223,5-7-3131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04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9 3808,'-4'-8'6618,"5"8"-6196,0 0 0,1 0 0,-1 0 0,0 0-1,0 1 1,0-1 0,0 0 0,0 1 0,0-1 0,0 0-1,0 1 1,1 0 0,0 1-98,-1-1 1,1 1-1,0 0 1,-1 0-1,1 0 1,2 4-1,-3-5-174,0 1 1,0 0-1,0 0 0,0-1 0,1 1 1,-1-1-1,1 1 0,-1-1 1,1 0-1,2 2 0,6 1 295,0-1 0,0 1 0,0-2 0,12 2 0,-8-1-195,80 10 761,-15-2-657,34 2 435,-91-10-578,-17-3-188,0 1-1,0 0 1,0-1-1,-1 2 1,1-1 0,4 2-1,-7-2-11,-1 0 0,1 0 0,-1 0 0,1 0 0,-1 0-1,0 0 1,0 1 0,0-1 0,0 0 0,0 1 0,0-1 0,0 0-1,0 1 1,0-1 0,0 1 0,-1 0 0,1-1 0,-1 1 0,1 0 0,-1-1-1,1 4 1,-1 3 22,0 0 0,0 1 0,-1-1-1,0 0 1,-3 14 0,0 1-22,-17 88 13,-55 172 0,59-223 6,2 2-1,2 0 0,4 0 1,2 1-1,3 0 0,2 0 1,10 83-1,-5-124 65,0 0 0,2-1 1,0 1-1,2-1 0,0-1 0,1 1 0,1-1 1,15 24-1,-6-9 18,-17-34-21,-1 0-76,0-1 0,0 0 0,0 0 0,0 1 0,0-1 0,0 0 0,0 1 0,0-1 1,0 0-1,0 1 0,0-1 0,0 0 0,0 1 0,0-1 0,0 0 0,0 0 0,0 1 1,0-1-1,-1 0 0,1 1 0,0-1 0,0 0 0,-1 1 0,-3 1 20,0 1 0,0-1 0,-1 0 0,1-1 0,0 1 0,-1-1 0,0 1 0,-5-1 0,-11 2 46,-2 0-1,1-2 1,-30-3 0,10 2-100,-164-2-2162,3 0-7008,171 3 5242,0 2 1270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07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 3232,'36'0'6648,"-1"-1"-4083,34-1-685,33-7-471,-31 1-1079,471 0 219,74 62 447,-564-49-734,227 12 364,48 6-734,-82 2 668,-22-14-125,-141-9-476,-1-1 100,80 5-134,-47-1 208,-14-1-378,-9 3 91,184 21 506,221 23 752,-329-42-1016,-16-1 112,98 10-113,-88-4 60,35 6-329,-55-4-78,-54-8 321,190 16 566,8 5 370,-133-14-709,276 14-1776,-421-29 680,-1 0-1,0-1 0,0 1 1,11-4-1,-16 4 701,-1 0-1,0 0 1,0 0-1,1 0 0,-1 0 1,0 0-1,1 0 0,-1-1 1,0 1-1,0 0 0,1 0 1,-1 0-1,0 0 0,0 0 1,1-1-1,-1 1 0,0 0 1,0 0-1,0 0 1,1-1-1,-1 1 0,0 0 1,0 0-1,0-1 0,0 1 1,0 0-1,0-1 0,1 1 1,-1 0-1,0 0 0,0-1 1,0 1-1,0 0 0,0-1 1,0 1-1,0 0 0,0 0 1,0-1-1,0 1 1,0 0-1,0-1 0,-1 1 1,1 0-1,0 0 0,0-1 1,0 1-1,0 0 0,-1-1 1,-11-13-2078,-24-13-3056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08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58 5408,'2'0'413,"0"1"-1,-1-1 1,1 1-1,0-1 1,0 1 0,-1-1-1,1 0 1,0 0 0,0 0-1,0 0 1,-1 0 0,3-1-1,39-2 3354,20-13-935,-41 9-1854,36-5-1,-57 11-954,22 0 237,-22 1-197,1-1-1,-1 1 1,0 0 0,0 0 0,0 0 0,0 1 0,0-1 0,0 0-1,0 0 1,0 1 0,0-1 0,0 0 0,0 1 0,0-1 0,0 1-1,0-1 1,0 1 0,1 1 0,1 6 112,0-1 0,0 1 0,-1 0 1,0 0-1,-1 0 0,1 11 0,0 54-209,-2-56 126,2 48 44,2 0 0,17 90 0,-9-91-94,-5-18 111,3-1-1,16 48 1,-24-88-158,1 0-1,-1 0 1,1-1 0,0 1-1,0-1 1,0 1 0,0-1-1,1 0 1,0 0 0,0-1-1,0 1 1,0-1 0,1 0-1,-1 0 1,8 3 0,-9-5-19,0 0 1,0-1 0,0 0 0,0 0 0,0 0 0,0 0 0,0 0-1,0 0 1,0-1 0,1 1 0,-1-1 0,0 0 0,4-2 0,0 0-5,0 0 1,-1-1-1,1 0 1,8-6 0,-7 2 0,1 0 1,-2 0 0,1-1-1,-1 0 1,0-1 0,-1 0 0,0 0-1,-1 0 1,0-1 0,7-19-1,-2-3 29,-2 0-1,6-48 1,41-254 394,-54 326-337,1 0 0,1 0 0,0 0 1,0 0-1,1 1 0,0-1 1,0 1-1,8-11 0,-9 15-26,0 0 1,1 0-1,-1 1 0,1-1 0,0 1 0,0 0 0,0 0 1,0 0-1,1 1 0,-1-1 0,1 1 0,0 0 1,0 0-1,-1 1 0,1-1 0,0 1 0,6 0 1,68-7 363,1 4 1,-1 3 0,1 4 0,139 23 0,-43-3 584,-108-16-643,-46-6-112,36 7-1,-52-7-18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09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73 8320,'-3'-3'169,"-4"-3"5304,7 6-5381,0 0 0,0 0 0,0 0 0,0-1 0,0 1-1,0 0 1,0 0 0,0 0 0,0 0 0,0-1 0,0 1 0,0 0 0,0 0 0,1 0 0,-1 0 0,0-1 0,0 1 0,0 0 0,0 0 0,0 0 0,1 0 0,-1 0 0,0 0-1,0-1 1,0 1 0,1 0 0,-1 0 0,0 0 0,0 0 0,0 0 0,0 0 0,1 0 0,-1 0 0,0 0 0,0 0 0,0 0 0,1 0 0,-1 0 0,0 0 0,0 0 0,1 0-1,76-19 3490,7-1-2287,-41 11-832,-29 6-231,1 0 0,27-2 0,-38 4-200,1 2 0,-1-1 0,1 0 0,-1 1 0,0 0 0,1 0 0,-1 0 0,0 0 0,0 1 0,0 0 0,0 0 0,0 0 0,7 5 0,-9-5 28,0-1 1,-1 1-1,1 0 0,0 0 0,-1 0 1,0 0-1,1 0 0,-1 0 0,0 0 0,0 0 1,0 1-1,0-1 0,0 0 0,-1 1 0,1-1 1,-1 1-1,0-1 0,1 0 0,-1 1 1,0-1-1,0 1 0,-1-1 0,0 4 0,0 0-47,0 0 0,-1 0-1,0-1 1,0 1-1,0-1 1,-1 1-1,0-1 1,-5 8 0,0-3 53,0-1 1,-1 1 0,0-1 0,-1-1 0,0 0-1,0 0 1,-1-1 0,0 0 0,-12 5 0,-11 4 210,-63 18 0,37-17-8,-47 18 312,113-31-313,4-1-89,0 0 0,20 2 1,-1 0-37,20 3 117,50 1 0,12 2-1097,-99-9-353,1-1 0,0 0 0,15-2 0,-22 1-40,-1-1 1,1 0-1,0 0 0,-1-1 0,1 0 1,-1 0-1,1 0 0,-1 0 0,7-5 1,10-7-5074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16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3072,'1'0'288,"-1"0"0,0-1 1,1 1-1,-1 0 0,1-1 0,-1 1 0,0 0 1,1-1-1,-1 1 0,1 0 0,-1 0 1,1-1-1,-1 1 0,1 0 0,-1 0 0,1 0 1,0 0-1,-1 0 0,1 0 0,-1 0 0,1 0 1,-1 0-1,1 0 0,0 0-124,0 0-1,-1 1 0,1-1 1,0 0-1,-1 1 1,1-1-1,0 1 1,-1-1-1,1 1 1,-1-1-1,1 1 0,-1 0 1,1-1-1,0 2 1,0 1-43,1 0 0,-1 0 0,1 1 0,-1-1 0,1 6 1,11 75 939,-12-77-889,0-1 0,-1 1 0,-1 8-1,1-3 38,0-10 276,1 0-388,-1-2-80,0 0 0,0 1 0,0-1 0,0 0 0,0 0-1,0 0 1,1 0 0,-1 1 0,0-1 0,0 0 0,0 0 0,0 0 0,0 0 0,0 0 0,0 1 0,0-1 0,0 0 0,0 0 0,0 0 0,0 0 0,1 0 0,-1 0 0,0 0 0,0 1 0,0-1 0,0 0 0,0 0 0,0 0 0,1 0 0,-1 0 0,0 0 0,0 0 0,0 0 0,0 0 0,0 0 0,1 0 0,-1 0 0,19-1 142,0-1 1,0-1-1,20-6 1,14-3-73,32-3 310,61-9-229,6 2-277,161-12 373,-211 34-232,0 5 0,121 21 0,387 66 528,-544-81-488,80 10 53,78-9 111,1 0 35,1 0-42,490 75 352,-454-62-178,-46-6-283,168 12 156,-291-26-237,44 7-180,27 2 239,-101-9 149,20 1 55,9-7-85,171 5 20,-212-4-301,-29 0 93,45 5 0,-34-1 182,-22-4-201,0 2 0,0-1 0,19 7 0,12 2 164,-34-9-170,0 1-1,-1 0 1,1 0-1,9 5 1,-10-4-6,-1-1-1,1 0 1,0 0 0,-1-1-1,1 0 1,0 0-1,0 0 1,11-1 0,14 8-36,50-6 517,48-1 338,-102-4-442,31-8-1,-9 2-35,56-12 173,-96 19-748,-1-1-1,15-7 1,-23 9 74,-1 1 0,1 0 0,-1-1 0,1 1 0,-1-1 0,0 1 0,1-1 0,-1 1 0,0-1 0,1 1 0,-1-1 0,0 1 0,1-1 0,-1 1 0,0-1 0,0 1 0,0-1 0,0 1 0,0-1 0,0 0 0,0 1 0,0-1 0,0 1 0,0-1 0,0 1 0,0-1 0,0 0 0,0 1 0,0-1 0,0 1 1,-1-1-1,1 1 0,0-1 0,0 1 0,-1-1 0,1 1 0,0-1 0,-1 0 0,-17-22-4662,-15-8-2285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17.7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 3552,'8'-12'4656,"-5"12"-3296,2 0-1001,0 0-1,0 1 1,1 0 0,-1 0 0,0 0 0,0 0 0,0 1-1,0 0 1,0 0 0,-1 0 0,1 0 0,0 1 0,-1 0 0,0 0-1,1 0 1,-1 1 0,-1-1 0,1 1 0,0 0 0,3 6-1,48 73 566,-49-73-1343,-1 0 1,0 1 0,0-1-1,-1 1 1,-1 0 0,4 18-1,-7-7-6754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2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2240,'-2'-3'466,"0"-1"-1,0 0 1,1 1 0,-1-1 0,1 0 0,0 0-1,0 0 1,0 0 0,0 0 0,1 0-1,-1-6 1,-1 3 203,2 6-617,0 1 0,-1 0 0,1-1 0,0 1 0,0 0 0,0-1 0,-1 1 0,1 0 0,0-1 1,0 1-1,0-1 0,0 1 0,0 0 0,0-1 0,0 1 0,0-1 0,0 1 0,0 0 0,0-1 0,0 1 1,0-1-1,1 0 0,1 9 93,1-1 0,-1 1 1,2 11-1,40 307 1828,-23-163-618,-18-128 73,-1-31 262,-2-21-1059,0-212-231,1 210-470,0-1 0,1 1 0,1-1 0,1 1 1,0 0-1,1 0 0,2 1 0,11-27 0,-17 44 63,-1 1 0,0-1 0,1 0 1,-1 0-1,1 1 0,-1-1 0,1 0 0,-1 1 1,1-1-1,-1 1 0,1-1 0,-1 1 0,1-1 1,0 1-1,-1-1 0,1 1 0,0-1 0,0 1 1,-1 0-1,1-1 0,0 1 0,0 0 0,0 0 1,-1 0-1,2-1 0,0 2 4,-1-1-1,1 0 0,-1 1 1,0-1-1,1 1 1,-1-1-1,1 1 1,-1-1-1,0 1 0,1 0 1,-1 0-1,2 1 1,3 4-5,0 0-1,-1 0 1,9 12 0,0 2 12,0 2 0,18 43 1,12 49 412,-40-104-389,2 7 87,6 15 78,-1 2 0,8 43 0,-18-63-71,-1-13-26,-3 2 442,-8-6-8307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19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9 5152,'-5'-6'7117,"5"6"-6844,-14-2 2708,-12 3-1353,19 0-1486,1 0 0,-1 1-1,1 0 1,0 0 0,0 0-1,0 1 1,0 0 0,1 0-1,-1 1 1,1-1 0,0 1-1,0 0 1,0 1-1,0-1 1,1 1 0,0 0-1,0 0 1,-7 12 0,1 0-66,1 2 0,0 0 0,1 0 0,-9 33 0,12-34-26,0 1 0,1-1 0,1 1-1,1 0 1,0 30 0,2-45-15,0-1 0,1 1 0,0 0 0,0-1 0,0 1-1,0-1 1,0 1 0,1-1 0,0 0 0,-1 1 0,1-1 0,1 0 0,-1 0 0,3 3-1,-3-5-2,0 1-1,-1-1 1,1 0-1,0 1 0,0-1 1,0 0-1,0 0 0,0-1 1,0 1-1,0 0 1,0-1-1,0 1 0,0-1 1,0 0-1,0 1 1,0-1-1,1 0 0,-1 0 1,0-1-1,0 1 0,0 0 1,0-1-1,0 1 1,0-1-1,0 0 0,3-1 1,-1 0-13,1 0 0,-1 0 0,0-1 0,0 0 1,0 0-1,0 0 0,0 0 0,-1-1 0,1 1 0,-1-1 1,3-4-1,-1 1-6,-1-1 0,0 1 1,-1-1-1,1 0 0,3-15 0,-2 1 5,-1-1-1,-1 1 0,-1-44 0,-2 55 21,0 1-1,-1-1 0,-4-17 1,2 20-109,-1 9 239,-1 15 113,3 15 66,2-1 0,5 54-1,5-38-180,-1-11-54,-6-19-4,1-1 1,1 0 0,0 0 0,8 14 0,-11-22-4357,-3-16 37,1 6 3540,0 0-1,0 0 0,0 1 1,1-1-1,-1 0 0,1 1 1,0-1-1,-1 0 1,1 1-1,0-1 0,1 1 1,-1-1-1,0 1 0,4-5 1,8-9-2673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19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37 4736,'0'-1'389,"0"0"-1,0 0 1,0 0 0,0 0 0,0 0 0,1 0 0,-1 0-1,0 1 1,1-1 0,-1 0 0,0 0 0,1 0-1,-1 0 1,1 0 0,0 0 0,-1 1 0,1-1-1,0 0 1,-1 0 0,2 0 0,-2 0-61,0 0 0,0 1 0,0-1 0,0 0 1,0 0-1,0 0 0,0 0 0,0 1 0,-1-1 0,1 0 0,0 0 1,0 0-1,-1 1 0,1-1 0,-1 0 0,1 1 0,-1-1 0,0-1 0,1 2-255,-1 0-1,0-1 0,1 1 0,-1 0 0,1 0 0,-1 0 0,0 0 0,1 0 0,-1 0 0,1 0 0,-1 0 0,0 0 1,1 0-1,-1 0 0,1 0 0,-1 0 0,1 0 0,-1 0 0,0 1 0,1-1 0,-1 0 0,1 0 0,-1 1 0,1-1 1,-1 1-1,-3 1 192,0-1-131,-1 1 0,1 0 0,0 0-1,0 1 1,1-1 0,-1 1 0,0 0 0,1 0 0,-6 6-1,-3 4 93,-11 19 0,12-16-24,0-1-146,1 1 1,0 1-1,2 0 0,-10 23 1,17-37-37,0 0-1,1 0 1,-1 0 0,1 0 0,-1 0 0,1 0-1,0 0 1,0 0 0,0 0 0,1 0-1,-1 0 1,1-1 0,-1 1 0,1 0-1,2 5 1,0-3 76,-1-1 0,0 0 0,1 0-1,0 0 1,0 0 0,0-1 0,1 1-1,-1-1 1,7 5 0,-6-5-282,0 0 1,1 0-1,-1 0 0,1-1 1,-1 0-1,1 0 0,0 0 1,0 0-1,0-1 0,0 0 1,0 0-1,1 0 0,-1 0 1,0-1-1,0 0 0,1 0 1,-1-1-1,0 1 0,8-3 1,-8 1-745,0 0 0,-1 0 0,1-1 0,0 1 0,-1-1 0,7-6 0,3-3-829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20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 6656,'0'-6'5210,"1"6"-4964,0 0 0,-1 0 0,1 0 0,0 0 0,0 1-1,-1-1 1,1 0 0,0 1 0,0-1 0,-1 1 0,1-1 0,-1 0-1,1 1 1,0-1 0,-1 1 0,1 0 0,-1-1 0,1 1 0,0 0-1,1 6 176,0 0 0,0 0 0,0 0-1,-1 0 1,0 0 0,0 13-1,-6 46 812,0-2-529,-3 214 161,10-182 329,-1-67-3617,-1-9-6078,-4-45 2092,3 5 3802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20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89 7040,'-14'-27'2282,"13"26"-2125,1 0-1,-1 1 1,0-1-1,1 0 1,-1 0-1,0 0 0,0 0 1,1 0-1,-1 1 1,0-1-1,0 0 1,0 1-1,-2-2 0,1 0 1460,6-5 253,-2 5-1460,0 0 0,1 0-1,0 0 1,-1 1 0,1-1 0,0 1 0,0-1 0,0 1 0,0 0 0,0 0-1,4 0 1,40-7 1407,-38 7-1477,94-8 794,116 5 0,-161 4-1266,-47 0 55,1 1-1,-1 0 0,18 4 1,-23-4-335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20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 4384,'0'5'7114,"-4"-1"-4239,-4 11-1177,0 1 0,-11 14 0,9-16-1080,8-11-608,1 0 0,-1-1 0,1 1 0,-1 0 0,1 0 1,0-1-1,0 1 0,0 0 0,0 0 0,1 0 0,-1 0 0,1 1 0,-1-1 1,2 6-1,0-5-7,0 1 0,1-1 0,-1 1-1,1-1 1,0 0 0,1 0 0,-1 0 0,1 0 0,3 5 0,65 71 2386,-70-79-2332,-1 0-1,1 0 0,-1 0 0,1 0 1,-1 0-1,0 0 0,1 1 0,-1-1 0,0 0 1,0 0-1,1 0 0,-1 0 0,0 1 1,0-1-1,-1 0 0,1 0 0,0 0 1,0 0-1,0 1 0,-1-1 0,1 0 1,-1 0-1,1 0 0,-2 2 0,1-2-6,1 1 0,-1-1-1,0 0 1,0 0 0,0 1-1,0-1 1,0 0 0,-1 0-1,1 0 1,0 0 0,0 0 0,-1 0-1,1-1 1,-1 1 0,1 0-1,-3 0 1,0 0-169,-1 0-1,1-1 1,0 0 0,-1 0-1,1 0 1,0-1 0,0 1-1,-1-1 1,1 0 0,0 0-1,-6-3 1,-25-14-6529,29 13 4510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21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69 3136,'3'-2'-648,"10"-10"10661,-20 11-6978,1 1-2586,0 0 0,0 1 0,0-1 0,1 1 1,-1 1-1,0-1 0,1 1 0,-1 0 0,-8 5 1,12-6-396,-1 0 1,1 1 0,0-1 0,0 1 0,0 0 0,0 0-1,0 0 1,0 0 0,1 0 0,-1 0 0,1 0-1,-1 1 1,1-1 0,0 0 0,0 1 0,0-1 0,0 1-1,0-1 1,0 1 0,1 0 0,0-1 0,-1 1 0,1 3-1,0-5-39,0 0-1,0 0 0,1 0 1,-1-1-1,0 1 0,0 0 1,1 0-1,-1-1 0,0 1 1,1 0-1,-1 0 1,1-1-1,-1 1 0,1 0 1,-1-1-1,1 1 0,-1-1 1,1 1-1,0 0 0,0 0 1,2 0 40,-1 1 1,1-1-1,-1 0 1,1 0 0,0 0-1,3 1 1,-1-1 44,1 0 0,-1 0 0,0-1 1,1 1-1,-1-1 0,9-1 0,-7-1 40,1 1-1,0-2 0,-1 1 0,1-1 1,-1 0-1,0 0 0,13-9 1,-18 11-115,0 0 0,-1 0 0,1-1 0,-1 1 1,1-1-1,-1 1 0,0-1 0,0 1 0,0-1 1,1 0-1,-1 0 0,-1 1 0,1-1 0,0 0 1,0 0-1,-1 0 0,1 0 0,-1 0 0,0 0 0,1 0 1,-1 0-1,0 0 0,0 0 0,0 0 0,-1 0 1,1 0-1,0 0 0,-1 0 0,1 0 0,-1 0 1,0 0-1,0 0 0,1 0 0,-1 0 0,-2-2 1,0 0-28,0-1 0,0 1 0,0 0 1,-1 0-1,1 0 0,-1 1 1,0-1-1,0 1 0,-1 0 1,-6-4-1,8 5-763,-1 0 1,1 1-1,-1 0 1,0-1-1,0 1 1,1 0-1,-1 1 1,0-1-1,-5 1 1,18 4-5097,4 0 3493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22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8 7968,'0'-1'75,"0"1"1,0 0 0,0 0-1,0 0 1,0-1-1,0 1 1,0 0 0,0 0-1,0-1 1,0 1-1,0 0 1,0 0 0,0-1-1,0 1 1,0 0-1,1 0 1,-1 0 0,0-1-1,0 1 1,0 0-1,0 0 1,0 0 0,1-1-1,-1 1 1,0 0-1,0 0 1,0 0 0,1 0-1,-1-1 1,0 1-1,0 0 1,0 0 0,1 0-1,-1 0 1,0 0-1,0 0 1,1 0 0,-1 0-1,0 0 1,0 0-1,1 0 1,-1 0 0,0 0-1,4 2 3383,-3 6-653,-1-4-2454,0-1 1,0 1 0,0 0-1,-1-1 1,1 1-1,-1 0 1,0-1 0,-2 8-1,-2 6 175,3-10-320,0 1-1,-1-1 1,0 0 0,-6 11-1,-7 18 255,12-27-361,-2 8 234,6-15 302,3-2-611,-1-1 0,1 1 0,-1-1 0,1 0 0,-1 0 0,0 1 0,1-1 1,-1-1-1,0 1 0,0 0 0,0-1 0,3-2 0,26-24 259,-18 15-234,-8 8 48,0 0-1,1 1 0,0 0 1,0 0-1,0 1 1,0-1-1,0 1 1,1 1-1,0-1 0,-1 1 1,1 0-1,13-1 1,-17 2-57,0 1 0,0 0 1,0 0-1,1 1 1,-1-1-1,0 0 1,0 1-1,0 0 0,0 0 1,0 0-1,0 0 1,0 0-1,-1 1 1,1-1-1,0 1 0,-1 0 1,1 0-1,-1 0 1,1 0-1,-1 0 1,0 0-1,0 1 0,0-1 1,0 1-1,0-1 1,-1 1-1,1 0 1,-1 0-1,0 0 0,2 5 1,-1 0-795,-1 1 1,0 0 0,0 0-1,0 0 1,-2 11-1,1-7-378,3-4-6122,9-1 4288,-8-6 1762,17 9-4321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24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343 48 2912,'1'-5'6438,"2"1"-3864,-3 4-2359,0-1 1,1 1-1,-1-1 1,1 1-1,-1-1 1,0 0-1,1 1 1,-1-1-1,0 1 1,0-1-1,0 0 0,1 1 1,-1-1-1,0 0 1,0 1-1,0-1 1,0 0-1,0-1-93,0 1 0,0 0-1,0 0 1,-1 0 0,1 0 0,0 0-1,-1 0 1,1 0 0,0 0 0,-1 0-1,1 0 1,-1 0 0,0 0-1,1 0 1,-1 1 0,0-1 0,1 0-1,-1 0 1,0 1 0,0-1 0,0 0-1,0 1 1,0-1 0,0 1 0,0-1-1,0 1 1,0-1 0,0 1-1,0 0 1,-2-1 0,-3 0 294,-1 0-1,0 0 1,-13 1-1,14 0-230,-19 0-43,0 2-1,0 0 0,0 2 1,0 1-1,-32 10 0,41-10-130,-4 2 256,-26 12-1,41-18-302,4-1 27,0 0 0,1 0-1,-1 0 1,0 0 0,1 0 0,-1 0 0,0 1 0,1-1 0,-1 0 0,0 0 0,1 1 0,-1-1-1,0 0 1,1 1 0,-1-1 0,1 1 0,-1-1 0,1 1 0,-2 0 0,2 0 5,0-1 0,0 1 1,0-1-1,1 1 1,-1-1-1,0 1 0,0-1 1,0 1-1,0-1 1,0 1-1,1-1 0,-1 1 1,0-1-1,0 1 1,1-1-1,-1 1 0,0-1 1,1 0-1,-1 1 0,0-1 1,1 1-1,-1-1 1,1 0-1,-1 1 0,1-1 1,-1 0-1,1 0 1,-1 1-1,1-1 0,-1 0 1,1 0-1,-1 0 1,1 0-1,0 0 0,2 1-24,106 32 4,3 2 231,-97-29-108,-1 0 0,1 1 1,-1 1-1,0 0 0,16 14 1,-17-13 44,-6-3-90,0-1 0,1 1 0,5 7 0,-12-11-17,1 0 0,-1-1 0,0 1 0,1-1 0,-1 1 0,0 0 0,0 0 0,0 0-1,-1 0 1,1 0 0,0 0 0,-1 0 0,1 0 0,-1 0 0,0 0 0,0 0 0,0 0-1,0 0 1,0 3 0,-1-1 16,-1 1-1,1-1 0,-1 0 0,0 1 1,-1-1-1,1 0 0,-1 0 0,1 0 1,-1-1-1,0 1 0,0-1 0,-1 0 1,1 1-1,-1-1 0,0-1 0,-8 6 1,1-2 55,0 0 1,0-1 0,-1 0 0,0-1 0,-16 4 0,10-5-57,0-1 0,-1-1 0,-29-1 0,17-1-212,18 1-376,-1-1 0,1 0 0,-17-5 0,24 5-882,-1-1 1,1 0-1,0-1 0,1 1 0,-7-4 0,12 5 1283,0 1 0,-1 0 0,0-1-946,1 1 946,0 0 0,0-1-1,0 1 1,0 0 0,0 0 0,0 0 0,0-1 0,0 1 0,0 0 0,0 0 0,0 0-1,0-1 1,0 1 0,0 0 0,0 0 0,0 0 0,0-1 0,0 1 0,0 0-1,0 0 1,0 0 0,0-1 0,0 1 0,1 0 0,-1 0 0,0 0 0,2-2-1217,7-4-434,11-3-2256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25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64 129 7296,'-1'0'130,"1"0"-1,-1 0 1,1 0 0,-1 0-1,1 0 1,-1 0 0,1 0 0,-1 0-1,1 0 1,0 0 0,-1 0-1,1 0 1,-1 0 0,1 0 0,-1 0-1,1 0 1,-1 1 0,1-1 0,0 0-1,-1 0 1,1 0 0,-1 1-1,1-1 1,0 0 0,-1 1 0,1-1-1,0 0 1,0 1 0,-1-1 0,1 0-1,0 1 1,0-1 0,-1 1-1,1-1 1,0 1 0,0-1 0,0 0-1,0 1 1,-1-1 0,1 1 0,0-1-1,0 1 1,0-1 0,0 1-1,0-1 1,0 1 0,1 0 0,-1 32 830,0-21-147,1 70 1017,-2 97 531,-2-140-1442,0-1 1,-16 66-1,18-80-98,1-24-809,0 0 0,0 0 0,0 0 0,0 0 0,0 0-1,0 0 1,-1 0 0,1 1 0,0-1 0,0 0 0,0 0 0,0 0 0,0 0 0,0 0 0,0 0 0,0 0-1,0 0 1,0 0 0,0 0 0,0 0 0,0 0 0,0 0 0,-1 0 0,1 0 0,0 0 0,0 0 0,0 0-1,0 1 1,0-1 0,0 0 0,0 0 0,0 0 0,0 0 0,-1 0 0,1 0 0,0 0 0,0-1 0,0 1 0,0 0-1,0 0 1,0 0 0,0 0 0,0 0 0,0 0 0,0 0 0,-1 0 0,1 0 0,0 0 0,0 0 0,0 0-1,0 0 1,0 0 0,0 0 0,0 0 0,0 0 0,0 0 0,0-1 0,0 1 0,0 0 0,0 0 0,0 0-1,-5-4 51,3-1-34,0 1 1,0-1-1,0 0 1,0 1-1,1-1 1,0 0-1,0 0 0,0-10 1,1-44 124,1 27-141,0-25-7,13-102-1,-9 131 18,1 1-1,2-1 1,0 1 0,2 1-1,23-45 1,-29 63-1,1 0 0,0 0 0,1 0 1,0 0-1,0 1 0,8-7 0,-12 12 32,1 0-1,-1 0 0,1 0 1,0 0-1,0 0 0,0 1 1,0 0-1,0-1 0,1 1 1,-1 0-1,0 0 1,0 1-1,1-1 0,-1 1 1,0 0-1,1 0 0,-1 0 1,1 0-1,-1 0 1,5 2-1,-3-1 62,0 0 1,0 1-1,0-1 0,0 1 1,0 1-1,-1-1 0,1 1 1,-1-1-1,1 1 0,-1 1 1,5 3-1,-7-4-63,0-1-1,0 1 1,0 0-1,-1-1 1,1 1 0,0 0-1,-1 0 1,0 0-1,0 0 1,0 0 0,0 0-1,0 0 1,0 1-1,-1-1 1,0 0-1,1 0 1,-1 1 0,-1-1-1,1 4 1,-2 1 22,1 0-1,-1 0 1,0-1 0,-1 1 0,0 0-1,0-1 1,-7 11 0,7-13-52,0-1-1,0 1 1,-1-1 0,1 0 0,-1 0 0,0 0 0,0 0-1,0-1 1,-1 1 0,1-1 0,-10 4 0,12-6-45,0 0 0,0-1 0,-1 1 0,1-1 0,0 1 0,0-1 1,-1 0-1,1 0 0,0 0 0,0 0 0,-1-1 0,1 1 0,0-1 0,0 1 0,0-1 1,-1 0-1,1 0 0,-4-2 0,-2-2-380,-1 0 0,1-1 0,-8-8 0,0 2-651,9 5-1015,0 1 1,0-1 0,-11-14-1,17 21 1850,1-1-1,0 1 0,-1-1 1,1 1-1,0 0 0,0-1 1,-1 1-1,1-1 0,0 1 1,0-1-1,0 1 0,0-1 0,0 1 1,0-1-1,0 0 0,-1 1 1,2-1-1,-1 1 0,0-1 1,0 1-1,0-1 0,0 1 0,0-1 1,0 1-1,0-1 0,1 1 1,-1-1-1,1 0 0,-1 0-143,1 1 0,-1-1 0,1 0 0,0 0-1,0 1 1,-1-1 0,1 1 0,0-1-1,0 1 1,0-1 0,0 1 0,0-1 0,0 1-1,0 0 1,0-1 0,1 1 0,15-1-2452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25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4 7808,'2'-4'8322,"1"15"-3957,-4-4-3700,0 0-1,0 0 0,-1 0 0,0 1 0,-5 10 1,4-10-587,0 0 0,1 0 1,-2 14-1,-1 11-238,3-22-1639,0 0 0,0 15 0,2-19 459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2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56 2976,'2'-19'1991,"-1"17"-1680,-1-1-1,0 1 1,1 0-1,-1-1 1,0 1-1,0 0 1,0 0-1,-1-1 1,1 1-1,-1 0 1,0-4-1,1 6-255,-1-1 0,1 1 1,0 0-1,-1-1 0,1 1 0,-1 0 0,1-1 1,0 1-1,-1 0 0,1-1 0,-1 1 0,1 0 1,-1 0-1,1-1 0,-1 1 0,1 0 0,-1 0 1,1 0-1,-1 0 0,1 0 0,-1 0 0,1 0 1,-1 0-1,1 0 0,-1 0 0,1 0 0,-1 0 1,1 0-1,-2 1 0,-12 3 150,5 1-53,0 0-1,0 1 1,0 0-1,0 0 1,1 1-1,-11 11 1,4-1 227,-26 35 0,14-10 192,-27 56-1,46-80-492,0 1-1,2 0 1,-7 31-1,-5 58 184,17-99-229,-4 32 155,1 0-1,2 0 1,2 0 0,2 1-1,1-1 1,16 72 0,-15-99-60,0-1 0,1 1 0,0-1 0,1-1 0,1 1 1,0-1-1,0 0 0,19 21 0,-13-19 84,1-1 1,0-1-1,1 0 0,0 0 1,1-2-1,18 10 0,-27-16-113,25 12 511,-31-15-567,1-1 0,-1 1 0,0-1 0,1 1 0,-1-1 0,1 0 0,-1 0 0,1 1 0,-1-1 0,1 0 0,-1 0 0,1-1 0,-1 1 0,0 0 0,1 0 0,-1-1 0,1 1-1,2-2 1,-4 2-40,0-1-1,0 1 0,1 0 0,-1-1 0,0 1 0,0 0 0,0-1 1,0 1-1,0-1 0,0 1 0,0-1 0,0 1 0,0 0 0,0-1 1,0 1-1,0-1 0,0 1 0,0 0 0,0-1 0,0 1 0,-1-1 1,1 1-1,0 0 0,0-1 0,0 1 0,-1 0 0,1-1 1,0 1-1,0 0 0,-1-1 0,1 1 0,0 0 0,-1 0 0,1-1 1,0 1-1,-1 0 0,0-1 0,-15-12-1487,14 12 1152,-24-19-5340,16 11 3045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25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21 8320,'-5'-12'3744,"10"9"-3232,-5-2-512,0 10-64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26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7456,'2'28'7736,"1"4"-3882,2 45-554,-5-57-2388,-5 35 0,2-39-539,4-15-158,3-8-120,22-51-421,-21 46 307,0 1-1,1 0 0,1 0 1,0 1-1,0 0 1,1 0-1,0 0 1,11-9-1,-13 14 127,0 0 1,0 0-1,0 1 0,1 0 1,-1 1-1,1-1 1,0 1-1,0 0 0,0 1 1,0 0-1,0 0 1,1 0-1,-1 1 0,14 0 1,-16 1-1,-1 0-1,0 0 1,0 1-1,0 0 1,1 0 0,-1 0-1,0 0 1,0 1 0,-1 0-1,1-1 1,0 1 0,6 5-1,-5-2-18,1-1-1,-1 1 1,0 0-1,-1 0 1,1 1-1,-1 0 0,4 6 1,0 4-117,0 1 0,-1 0 0,-1 0 0,8 36 0,-12-29-830,-2-18 56,1 0-1,-1 0 1,3 8 0,-3-12 224,1-1 0,-1 0 1,1 1-1,0-1 0,-1 0 0,1 1 0,0-1 0,0 0 0,0 0 1,-1 0-1,3 2 0,4 4-2706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29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17 7136,'-9'-8'8325,"11"8"-7157,0 1-1020,-1 0 1,1 1 0,0-1-1,0 0 1,-1 1-1,1-1 1,-1 1-1,1-1 1,-1 1 0,0-1-1,0 1 1,1 0-1,-1 0 1,-1 0 0,1 0-1,0 0 1,1 3-1,1 7 165,0 0-1,1 13 0,0-3 29,9 69 548,-3 1-1,-2 125 1,-3-156-584,0 2 724,-5-63-1009,0 0 1,0 1-1,0-1 0,0 0 1,0 0-1,0 1 1,0-1-1,0 0 1,-1 0-1,1 1 1,0-1-1,0 0 1,0 0-1,0 1 1,0-1-1,0 0 1,-1 0-1,1 0 1,0 0-1,0 1 0,0-1 1,-1 0-1,1 0 1,0 0-1,0 0 1,0 0-1,-1 1 1,1-1-1,0 0 1,-1 0-1,1 0-12,0 0 0,0 0 0,-1 0 0,1-1 0,0 1 0,-1 0 0,1 0 0,0 0-1,0 0 1,-1 0 0,1-1 0,0 1 0,0 0 0,-1 0 0,1 0 0,0-1 0,0 1 0,0 0 0,-1 0 0,1-1-1,0 1 1,0 0 0,0-1 0,0 1 0,0 0 0,-1-1 0,1 1 0,0 0 0,0 0 0,0-1 0,0 1 0,0-1 0,-3-56 168,1 22-89,3 0 0,0 0 0,3 0 1,8-38-1,-6 32-65,3-3-22,1 2 0,21-55 0,-26 85 40,0 1-1,0 0 1,2 0-1,-1 0 1,11-12 0,-13 17-12,1 0 1,1 1 0,-1-1 0,1 1 0,0 0 0,0 1-1,0 0 1,1-1 0,-1 2 0,9-4 0,-12 6 2,-1 0 0,1 0 0,-1 1 0,1-1 0,-1 1 0,1 0 0,0 0 0,-1 0 0,1 0 0,0 0 0,-1 0 0,1 1 0,-1-1 1,1 1-1,3 1 0,-2 0-2,0 0 0,-1 0 1,1 0-1,-1 1 0,0-1 1,0 1-1,0 0 0,0 0 1,3 4-1,-1-1 43,0 1 0,-1 1 0,0-1 0,0 0 0,0 1 0,-1 0-1,-1 0 1,1 0 0,1 11 0,-2-4 65,0 1-1,-2-1 1,0 0 0,0 1-1,-4 19 1,2-25-73,-1 0-1,0 0 1,0 0-1,0 0 1,-1 0-1,-1-1 1,0 0 0,-9 14-1,12-22-73,1 1 0,-1 0-1,0 0 1,0-1 0,0 1 0,0-1 0,0 0-1,0 1 1,0-1 0,0 0 0,-1 0-1,1-1 1,0 1 0,-1 0 0,1-1 0,-1 1-1,1-1 1,0 0 0,-1 0 0,1 0-1,-1 0 1,-3-1 0,2 1-221,1-1 0,-1 0 0,1 0 0,-1 0 0,1 0 0,-1 0-1,1-1 1,-1 0 0,1 1 0,0-1 0,0 0 0,0-1 0,0 1 0,-4-5 0,5 4-604,-1-1 0,1 1-1,0-1 1,0 0 0,0 1 0,0-1 0,1 0-1,0 0 1,-1 0 0,2-1 0,-1 1 0,0 0 0,1 0-1,0 0 1,0-1 0,0 1 0,0 0 0,1 0 0,1-8-1,6-1-1766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30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54 4160,'19'2'16948,"-24"2"-14739,-10 6-1923,1 0 0,1 1 0,0 1 0,0 0 0,1 1 0,1 0 0,0 0 0,1 2 0,-9 15 0,8-10-277,2-1 0,0 1-1,1 0 1,1 1 0,1 0 0,-7 40 0,12-53 18,1-1 0,-1 1 0,1-1 0,1 1 0,-1-1 0,1 1 0,1-1 0,-1 0 0,1 1 0,0-1 1,4 8-1,-4-12-17,-1 0 1,1 0-1,0 0 1,0 0-1,0 0 1,0-1-1,1 1 1,-1-1-1,1 1 1,0-1-1,-1 0 1,1 0-1,0 0 1,0 0-1,0-1 1,0 1-1,1-1 1,-1 0-1,0 1 1,1-2-1,-1 1 1,1 0-1,-1-1 1,1 1-1,3-1 1,-4-1-36,1 1 0,0-1 0,0 0 0,-1 0 0,1 0 0,0 0 0,-1-1 0,1 0 0,-1 1 0,0-1 0,1 0 0,-1-1 0,0 1 0,0-1 0,-1 1 0,1-1 0,0 0 0,3-5 0,1-2-37,0-1 0,0 0 0,-1 0 0,7-17 1,56-151 354,-66 172-71,0 0 0,-1 1-1,0-1 1,2-14 0,4 114 109,-6-31-99,15 76 0,-16-133-227,0 0 0,1 0 0,-1 0 1,4 5-1,-5-9 2,1 1 1,-1-1 0,1 0-1,-1 0 1,1 0 0,0 0 0,0 0-1,-1 0 1,1 0 0,0 0-1,0 0 1,0-1 0,0 1-1,0 0 1,0 0 0,0-1-1,0 1 1,0-1 0,1 1-1,-1-1 1,0 1 0,2-1-1,2-1 65,0 0 0,0-1 0,0 1-1,-1-1 1,1 0 0,0-1 0,-1 1 0,8-6-1,-9 6-55,49-32-19,50-29-32,-95 59 63,4-3 18,0 1-1,0 1 1,1 0-1,-1 0 1,1 1 0,15-3-1,-25 7-32,-1 0 0,1 0 0,0 0 1,0 0-1,0 1 0,0-1 0,-1 1 0,1-1 0,0 1 0,0 0 0,-1 0 1,1 0-1,-1 0 0,1 0 0,-1 0 0,1 0 0,-1 0 0,0 1 0,1-1 0,-1 0 1,0 1-1,0-1 0,0 1 0,0-1 0,1 4 0,3 4 80,-1 1 0,0-1-1,3 15 1,-4-15-74,1 7-3,2-1 0,0 0 0,11 22 0,-13-31-8,0-1 0,-1 0 0,2 0 0,-1 0 0,0-1 0,1 1 0,0-1 0,0 0 0,0 0 0,1-1 0,10 6 0,-12-7 15,1 0 1,-1 0-1,1-1 0,-1 0 1,1 1-1,-1-2 0,1 1 1,0 0-1,-1-1 1,1 0-1,0 0 0,0 0 1,8-3-1,-7 2 2,-1-1-1,1 0 1,0-1 0,-1 1-1,1-1 1,-1 0 0,0-1 0,0 1-1,7-8 1,1-2-44,-1-1 0,0 0 1,-2-1-1,1 0 0,-2-1 0,11-22 0,9-22-18,8-18 88,49-73-1,19 5 596,-97 136-455,-5 9-70,-3 18-75,-2-3-116,-10 127 133,-7 124-57,12-185 117,1 16-3185,7-84 2433,-1 3-7419,-11-17 241,9 1 7390,1 0 1,-1-1-1,1 1 0,0 0 1,0-1-1,0 1 1,0-1-1,0 1 1,0-1-1,0 1 1,0-1-1,1 0 1,-1 1-1,0-4 0,-2-3-881,-6-20-1443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31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19 100 9728,'-15'-28'4384,"11"28"-2112,13 0-1633,1-4 1633,6 4-1280,7-8 1088,9 5-1216,21-6-160,10 6-448,19-10-224,-6 10-64,6-6-1888,-11 6 1056,5-10-5695,-9 9 3615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44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436 67 5888,'9'-13'13989,"-9"76"-12492,-2 105-257,0-125-966,-16 80 0,12-96-238,4-15 67,0 1 0,-1-1 1,0 0-1,-1-1 0,0 1 0,-1-1 1,-1 1-1,-9 13 0,12-20-17,0-1 1,0 1-1,-1-1 0,0 0 0,0-1 1,0 1-1,0-1 0,-1 1 0,1-1 0,-6 2 1,6-3-32,-1-1 1,1 0 0,-1 0 0,1 0 0,-1 0 0,1-1 0,-1 1 0,1-1-1,-1 0 1,0-1 0,1 1 0,-7-3 0,0 1-42,0-1 1,1 0 0,-1-1-1,1 0 1,0 0 0,0-1-1,1-1 1,0 0-1,0 0 1,0-1 0,-14-13-1,13 9-24,1 0 0,-1-1 0,2 0 0,0-1 0,0 0 0,1 0 0,1-1 0,-6-15 0,0-9-35,2 0 1,2 0-1,1-1 0,-2-44 0,8 77 32,0-5-33,0 0 0,1 0 1,0 0-1,3-20 0,-3 28 26,1 0 0,0 0 0,0 0 1,0 0-1,0 0 0,1 0 0,-1 0 1,1 1-1,0-1 0,0 1 0,0-1 1,0 1-1,0-1 0,0 1 0,1 0 0,-1 0 1,1 0-1,-1 1 0,1-1 0,0 0 1,5-1-1,13-4-6,0 2 0,0 0 1,0 1-1,39-1 0,-7 0 118,113-7 161,-90 7 144,162 3 525,-129 4-111,-86-2-736,8 0-69,1-1-1,39-6 0,-51 6 182,-18 1-356,0 0 0,1 0 0,-1 0 0,0 0 0,1-1 0,-1 1 0,0-1 0,1 1 0,-1-1 0,0 0 0,0 0 0,0 0 0,0 0 0,1 0 0,1-2 0,6-1-2542,-10 4 2513,1 0 0,-1 0 0,1 0 0,-1 0 0,0 0 0,1 0 0,-1 0 0,1-1 0,-1 1 0,0 0 0,1 0 0,-1 0 0,0 0 0,1-1 0,-1 1 0,0 0 0,1 0 0,-1-1 0,0 1 0,1-1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1:48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82 148 4064,'-1'-1'122,"0"0"0,0 0-1,0 1 1,0-1 0,0 0 0,0 0 0,0 0-1,1 0 1,-1 0 0,0 0 0,1-1 0,-1 1 0,0 0-1,1 0 1,0 0 0,-1 0 0,1-1 0,-1-3 1269,1-15 5147,0 18-5996,-1-1-1,1 1 1,-1-1-1,0 1 1,0 0-1,0 0 0,0-1 1,-1 1-1,1 0 1,-2-2-1,-6-11 847,7 10-599,2 5-785,0 0 1,0 0 0,0 0-1,1 0 1,-1 0-1,0 0 1,0 0-1,0 0 1,0 0-1,0 0 1,0 0-1,0 0 1,0 0-1,0 0 1,0 0-1,0 0 1,0 0-1,1 0 1,-1 0-1,0 0 1,0 0-1,0 0 1,0 0-1,0 0 1,0 0-1,0 0 1,0 0-1,0 0 1,0-1-1,0 1 1,0 0 0,0 0-1,0 0 1,0 0-1,0 0 1,0 0-1,0 0 1,0 0-1,0 0 1,0 0-1,0 0 1,1 0-1,-1 0 1,0 0-1,0-1 1,0 1-1,0 0 1,-1 0-1,1 0 1,0 0-1,0 0 1,0 0-1,0 0 1,0 0-1,0 0 1,0 0-1,0 0 1,-1-1 673,-3-1 227,4 2-901,0 0 1,0 0-1,0 0 1,0 0 0,0 0-1,0 0 1,0 0-1,0 0 1,0 0-1,0 0 1,0 0 0,0 1-1,0-1 1,0 0-1,0 0 1,0 0-1,0 0 1,0 0-1,0 0 1,0 0 0,0 0-1,0 0 1,0 0-1,0 0 1,0 0-1,0 0 1,0 0-1,0 0 1,0 0 0,0 0-1,0 1 1,0-1-1,0 0 1,0 0-1,0 0 1,0 0-1,0 0 1,0 0 0,0 0-1,0 0 1,0 0-1,0 0 1,0 0-1,0 0 1,0 0-1,-1 0 1,1 0 0,0 0-1,0 0 1,0 0-1,0 0 1,0 0-1,0 0 1,0 1-2,1 1 0,-1-1 0,0 0 0,1 0 0,-1 0 0,0 1 0,0-1 0,0 0 0,0 1 0,0-1 0,-1 2 0,1 2-2,0 25 28,8 275 1286,1-132-712,-8-112-323,-1-35 288,0-26-553,0 0 1,0 0-1,0 0 1,0 0-1,0 0 0,-1 0 1,1-1-1,0 1 1,0 0-1,0 0 1,0 0-1,0 0 1,0 0-1,0 0 0,-1 0 1,1 0-1,0 0 1,0 0-1,0 0 1,0 0-1,0 0 0,-1 0 1,1 0-1,0 0 1,0 0-1,0 0 1,0 0-1,0 0 1,-1 0-1,1 0 0,0 0 1,0 0-1,0 0 1,0 0-1,0 0 1,-1 0-1,1 0 1,0 0-1,0 1 0,0-1 1,0 0-1,0 0 1,0 0-1,0 0 1,0 0-1,-1 0 0,1 0 1,0 1-1,0-1 1,0 0-1,0 0 1,0 0-1,0 0 1,0 0-1,0 1 0,0-1 1,-8-15 293,-4-18-286,8 21-37,-1 0-1,-3-23 0,0-21 105,2 0 1,4-95 0,3 81-189,-2 49 52,1 0 1,1-1-1,1 1 1,4-21-1,-4 34 17,0 1 0,0 0 0,1 0 0,0 0 0,0 0 0,1 0 0,5-8 0,-6 12 21,-1 0-1,2-1 1,-1 1-1,0 1 1,1-1-1,-1 0 0,1 1 1,0-1-1,0 1 1,0 0-1,0 1 1,0-1-1,8-1 0,-6 1-24,1 1 0,-1 0 0,0 1 0,1-1 0,-1 2 0,1-1 0,-1 0 0,0 1 0,1 0 0,8 3 0,-6-1 37,0 1 1,0-1-1,0 2 0,-1-1 1,0 1-1,15 11 0,-17-11 42,1 0 0,-1 0-1,0 1 1,-1 0-1,1 1 1,-1-1 0,-1 1-1,1 0 1,-1 0-1,0 0 1,0 1 0,-1 0-1,0-1 1,-1 1-1,0 0 1,0 0 0,0 1-1,0 8 1,-2-11 10,0 1 1,0-1 0,-1 1-1,0-1 1,0 0-1,0 1 1,-1-1 0,0 0-1,0 0 1,-1 0 0,0 0-1,-3 6 1,3-9-62,0 0 0,0 0 0,0 0 0,0 0 0,0 0 0,-1 0-1,0-1 1,1 0 0,-1 0 0,0 0 0,0 0 0,0 0 0,-6 1 0,4-2-8,0 0 0,0-1 0,0 1-1,0-1 1,0 0 0,0-1 0,0 0 0,0 0-1,-10-3 1,-26-10-1588,28 8-460,0 1 0,0 1 0,-26-4 0,39 7 1810,0 1 1,-1 0-1,1 0 0,0 0 1,0 0-1,0 1 0,0-1 1,0 0-1,0 0 1,0 1-1,-1-1 0,1 1 1,0-1-1,0 1 0,0-1 1,0 1-1,1-1 0,-1 1 1,0 0-1,0 0 0,0-1 1,0 1-1,1 0 0,-1 0 1,0 0-1,1 0 0,-2 2 1,-8 16-2486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04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635 1 2976,'-2'6'7666,"1"9"-5228,-5 28-1694,-1-22-132,-4 17 184,5-15-530,0-1 1,-2 0 0,-1-1-1,-18 35 1,6-20 173,-1-2 1,-38 46-1,33-46-7,-44 72-1,-96 254 1048,136-287-1168,12-24-44,3 0-1,-18 84 0,-3 103 246,36-230-489,-44 587 1688,50-286-864,7-221-519,-2-23-157,2 26 258,34 134-1,-36-189-413,1-1 0,1-1 0,19 36 0,-1-7 150,-14-29-500,1-1 1,1 0-1,26 34 1,-42-63-17,-1-1 0,1 1 0,0 0 1,0-1-1,0 0 0,-1 1 0,1-1 0,0 0 1,1 0-1,-1 0 0,0 0 0,0 0 0,0 0 0,1-1 1,-1 1-1,0-1 0,1 0 0,-1 0 0,0 1 0,1-2 1,-1 1-1,0 0 0,1 0 0,-1-1 0,0 1 1,1-1-1,-1 0 0,0 1 0,0-1 0,0 0 0,4-3 1,16-18-6851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06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2 2144,'8'-2'12993,"-8"7"-11533,-1-3-1390,0 1 0,0-1-1,0 1 1,0-1 0,-1 0 0,1 1 0,-1-1 0,0 0 0,-3 3-1,-4 6 102,-14 21 426,1 2 1,1 0-1,-29 70 0,24-40 2,3 1 1,-23 108-1,44-158-482,0 0 0,0-1 1,2 29-1,1-36-33,0 0 0,0-1-1,0 1 1,1 0 0,0-1 0,0 1 0,1-1 0,-1 0 0,1 1 0,7 8 0,-10-14-91,23 25 468,-22-24-468,1-1 1,-1 0 0,1 0-1,0 0 1,-1 0-1,1 0 1,0 0 0,0 0-1,-1-1 1,1 1 0,0 0-1,0-1 1,0 0-1,0 1 1,2-1 0,16-12-9335,-17 9 8214,-1 1-1,1 0 0,0 0 1,0 1-1,5-3 0,10-2-2994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07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17 7712,'-2'-2'404,"-5"-6"1363,7 8-1738,0-1 0,0 1 1,0 0-1,-1 0 0,1 0 0,0 0 1,0 0-1,0-1 0,5-4 4491,-4 7-3298,2 5-882,0 0 0,0 0 1,-1 0-1,0 1 0,0-1 1,-1 0-1,1 14 1,0-2 130,13 89 1236,-14-90-1352,0 0 1,-5 30-1,3-29-102,0 0-1,1 22 1,1-22-33,-1 1 0,-2-1 0,-5 35 0,1-37-226,6-17 0,0 0-1,0 1 1,-1-1-1,1 0 1,0 0-1,0 0 0,0 1 1,-1-1-1,1 0 1,0 0-1,0 1 1,0-1-1,0 0 1,0 0-1,0 1 0,0-1 1,0 0-1,0 1 1,0-1-1,0 0 1,0 0-1,0 1 1,0-1-1,0 0 1,0 1-1,0-1 0,0 0 1,0 0-1,0 1 1,0-1-1,0 0 1,1 0-1,-1 1 1,0-1-1,0 0 0,0 0 1,0 1-1,1-1 1,-1 0-1,0 0 1,0 0-1,1 1 1,-1-1-1,1 0 0,1 1-888,-5-1-91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0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1139 1472,'1'1'182,"0"0"1,-1 0-1,1 0 1,0-1-1,-1 1 1,1 0-1,0 0 1,0-1-1,0 1 0,0 0 1,0-1-1,0 1 1,0-1-1,0 1 1,0-1-1,0 1 1,1-1-1,1 1 161,0 0 0,0 0-1,-1 0 1,1-1 0,0 1 0,0-1 0,3 1-1,0-2-93,-1-1-1,1 1 1,0-1-1,0 0 1,-1 0-1,1-1 1,-1 0-1,0 0 0,0 0 1,0 0-1,7-7 1,4-4 222,24-30 1,-39 43-450,43-55 611,66-114 0,-35 49-555,-59 100-293,-16 20 164,1 0 1,0 0-1,0 1 1,0-1-1,0 0 0,0 0 1,0 0-1,0 1 1,0-1-1,0 0 1,0 1-1,1-1 1,-1 1-1,0 0 1,2-1-1,-3 1 31,1 1 0,-1-1 0,0 0 0,1 1 0,-1-1 0,0 1 0,0-1 0,0 1 0,1-1 0,-1 1 0,0-1-1,0 1 1,0-1 0,0 1 0,0-1 0,0 1 0,0-1 0,0 1 0,0-1 0,0 1 0,0-1 0,0 1 0,0-1 0,-1 1 0,1-1 0,0 1 0,-1 1 1,-4 45-86,-24 163 547,18-151 21,-28 86 1,-64 144 1008,52-163-688,25-64 165,25-60-887,0 3 192,-1-1 0,0 0-1,0-1 1,0 1 0,-5 7-1,11-55 1299,5 6-1366,1 0 1,30-68-1,46-72-161,-38 83-124,10-29-120,54-105 188,-111 227 28,42-69-244,-38 63 160,0 1-1,1 0 0,0 1 0,0-1 0,0 1 1,14-10-1,-19 16 75,-1-1 1,1 1 0,-1 0-1,1-1 1,-1 1 0,1 0-1,-1 0 1,1 0 0,-1-1-1,1 1 1,0 0 0,-1 0-1,1 0 1,-1 0 0,1 0 0,0 0-1,-1 0 1,1 0 0,0 0-1,-1 0 1,1 0 0,-1 0-1,1 1 1,-1-1 0,1 0-1,0 0 1,-1 1 0,1-1-1,-1 0 1,1 1 0,-1-1-1,1 0 1,-1 1 0,0-1-1,1 1 1,-1-1 0,1 1-1,-1-1 1,0 1 0,1-1-1,-1 1 1,0-1 0,0 1-1,1 0 1,-1-1 0,0 1-1,0-1 1,0 1 0,0 0-1,0-1 1,0 1 0,1 6 26,0-1 0,0 0 0,-1 0 0,0 9 0,-4 33 104,-16 77-1,-23 48 75,36-149-75,-14 34-1,17-48 1,-1-1 0,-1 1-1,1-1 1,-1 0-1,-14 15 1,19-23-102,-1 1 1,1-1-1,-1 0 1,0 0-1,1 0 0,-1 0 1,0 0-1,0 0 1,0 0-1,0-1 0,0 1 1,0-1-1,0 1 1,0-1-1,0 0 0,0 0 1,0 0-1,0 0 1,0 0-1,0 0 0,0-1 1,0 1-1,0-1 1,0 1-1,0-1 0,0 0 1,0 0-1,0 1 1,0-1-1,1-1 0,-1 1 1,0 0-1,1 0 0,-1-1 1,1 1-1,-1-1 1,1 1-1,0-1 0,0 1 1,-1-1-1,1 0 1,0 0-1,-1-3 0,2 4-31,0 0 0,0 1-1,0-1 1,0 0 0,0 0-1,0 1 1,0-1-1,0 0 1,0 0 0,0 1-1,1-1 1,-1 0 0,0 0-1,0 1 1,1-1-1,-1 0 1,1 1 0,-1-1-1,0 0 1,1 1 0,-1-1-1,1 1 1,0-1 0,15-12-153,-10 10 80,4-4 34,0 1 1,0 0-1,1 1 1,13-4 0,10-5 134,28-16-52,-8 6 0,0-3 0,84-57 0,-71 32 73,64-66 0,-117 102-73,1-1-1,-2 0 0,0-1 1,-1 0-1,-1 0 0,9-22 1,-6 7 55,-1-1 1,15-59 0,-16 37-96,5-68 0,-14 97-7,2-18-45,7-72 88,-11 101-81,-1-1 0,0 1 0,-2-1 0,-5-28 0,7 43 24,0 1 1,-1 0-1,1-1 1,-1 1-1,1 0 0,-1-1 1,1 1-1,-1 0 0,0 0 1,1 0-1,-1 0 1,0 0-1,0 0 0,-2-2 1,3 3 13,-1-1 0,0 1 0,1 0-1,-1 0 1,0 0 0,1 0 0,-1 0 0,0 0 0,1 0 0,-1 0 0,0 1 0,1-1 0,-1 0 0,1 0 0,-1 0 0,0 1 0,1-1 0,-1 0-1,1 1 1,-1-1 0,1 0 0,-1 1 0,1-1 0,-1 1 0,1-1 0,-1 1 0,1-1 0,0 1 0,-1 0 0,-6 7-16,1 0 0,0 0 0,1 0 1,0 1-1,0 0 0,-5 14 0,-15 58-176,25-79 212,-91 447-113,82-371 207,4 1-1,9 155 0,8-143 8,-10-80-41,1 1 1,1 0-1,0 0 0,0-1 0,7 13 0,-10-23-24,0 0 0,-1 0-1,1 0 1,0 0-1,-1 0 1,1 0-1,0 0 1,0 0-1,0 0 1,0 0-1,0-1 1,2 2-1,-3-2-10,1 1 1,-1-1-1,1 0 0,-1 0 0,1 0 0,0 0 0,-1 0 0,1 0 0,-1 0 0,1 0 0,-1 0 0,1 0 0,-1 0 0,1 0 0,-1-1 0,1 1 1,-1 0-1,1 0 0,-1 0 0,1-1 0,1-1 36,0 1 0,0-1 0,-1 0 0,1 1 0,-1-1 0,1 0 0,-1 0 0,0 0 0,2-5 0,9-20 77,-2-1-1,-1-1 1,5-30 0,-9 36-178,0 1 0,2-1-1,0 1 1,2 0 0,16-30 0,-22 47 23,0-1-35,1 0 0,0 0 0,9-9 0,-11 13 31,0 0-1,0 1 1,0-1 0,0 1 0,0-1 0,0 1 0,1 0-1,-1 0 1,0 0 0,1 0 0,-1 1 0,1-1 0,-1 1 0,5-1-1,2 1-16,1 0 0,-1 1 0,1 0-1,-1 0 1,1 1 0,15 5-1,55 26 21,-42-16-89,56 30 314,-93-47-183,0 1 0,0 0-1,1-1 1,-1 0 0,0 1 0,0-1-1,0 1 1,0-1 0,1 0-1,-1 0 1,0 0 0,0 0-1,0 0 1,1 0 0,-1 0-1,0 0 1,0 0 0,0-1-1,0 1 1,1 0 0,-1-1 0,0 1-1,0-1 1,0 1 0,1-2-1,-1 1-8,0 0-1,-1 0 1,1 0-1,0 0 1,-1-1-1,1 1 0,-1 0 1,1 0-1,-1-1 1,0 1-1,0 0 1,1-1-1,-1 1 1,0 0-1,0-1 1,0 1-1,-1 0 0,1-1 1,0 1-1,0 0 1,-1-1-1,0 0 1,0-4-15,-1 1-1,-1 0 1,1-1 0,-1 1 0,0 0 0,0 1-1,-1-1 1,1 0 0,-1 1 0,0 0 0,0 0 0,0 0-1,-1 0 1,0 1 0,1 0 0,-1 0 0,0 0 0,0 0-1,-1 1 1,1 0 0,-1 0 0,1 0 0,-1 1-1,-7-1 1,6 0-41,0 1-1,0 1 0,-1-1 0,1 1 0,0 0 1,-1 1-1,1 0 0,0 0 0,0 1 1,0-1-1,0 2 0,0-1 0,0 1 1,0 0-1,1 0 0,-1 1 0,1 0 1,0 0-1,-7 6 0,4 1 19,0-1 1,0 2-1,1-1 1,1 1-1,0 1 0,0-1 1,1 1-1,1 0 1,0 1-1,1-1 0,0 1 1,1 0-1,1 0 1,0 0-1,1 0 0,0 0 1,2 0-1,-1 1 1,5 20-1,-4-30 49,0-1 0,0 1 0,1-1 0,-1 0 0,1 0 0,0 0 0,1 0 0,-1 0 0,1 0 0,-1 0 1,1-1-1,0 1 0,0-1 0,1 0 0,-1 0 0,7 4 0,-6-4 5,1-1 1,-1 0 0,1 0-1,0-1 1,-1 1-1,1-1 1,0 0 0,0 0-1,0-1 1,0 1-1,0-1 1,0 0 0,0-1-1,0 1 1,7-3-1,-1 1 32,-1-1-1,0 0 1,0-1-1,-1 0 0,1-1 1,-1 0-1,0 0 1,0-1-1,0 0 1,-1-1-1,12-11 0,-8 4-33,0 0-1,-1 0 0,0-1 0,-1-1 0,-1 0 1,7-17-1,48-116 259,-34 76-656,-28 67 305,6-8-194,-7 39-277,5 21 407,-3-17 58,14 58-1,-9-56 66,15 45 49,-19-66-1,1 1 0,0-1 0,0 0 0,12 16 0,-16-25-24,0 0-1,-1 0 1,1 0-1,0 0 1,0 0-1,0 0 1,0 0 0,0 0-1,0-1 1,0 1-1,0 0 1,0-1-1,0 1 1,0-1-1,0 1 1,0-1 0,0 0-1,1 1 1,-1-1-1,0 0 1,0 0-1,1 0 1,-1 0 0,2 0-1,-1-1 0,0 1 1,1-1-1,-1 0 0,0 0 0,0 0 1,0 0-1,0-1 0,0 1 0,-1-1 1,1 1-1,0-1 0,1-2 0,6-6 10,-1-1 0,-1-1 0,10-18 0,-14 24-25,23-45 149,23-39-109,-42 80-100,1-1 0,0 1 0,1 0 0,0 0 0,18-14 0,-26 23 37,1 0 0,-1 0 0,1 0 0,-1 0 0,0 0 0,1 0 0,0 0 0,-1 1 0,1-1 0,-1 1-1,1-1 1,0 1 0,0 0 0,-1 0 0,1 0 0,0 0 0,3 0 0,-4 0 18,0 1-1,0-1 1,1 1-1,-1 0 1,0-1 0,0 1-1,0 0 1,0 0-1,0 0 1,0-1-1,0 1 1,0 0-1,0 1 1,-1-1 0,1 0-1,0 0 1,0 0-1,-1 0 1,1 0-1,-1 1 1,1-1 0,-1 0-1,0 1 1,1 0-1,0 12 7,0-1 0,0 1 0,-1-1 0,-1 1 0,0-1 0,-4 15 0,3-13-8,-4 33 177,-19 68-1,25-114 213,3-4-131,8-10-30,14-18-126,8-19-198,18-25-140,-43 65 205,0 0 1,1 0 0,-1 1-1,2 0 1,15-10 0,-23 16 12,0 1 0,1 0 0,-1 0 0,0-1 0,1 1 0,-1 1 0,1-1 0,-1 0 0,0 1 0,1-1 0,0 1 0,-1 0 0,1 0 0,-1 0 0,1 0 0,-1 0 0,1 0 0,-1 1 0,1-1 0,-1 1 0,1 0 0,-1 0 0,1 0 0,-1 0 0,0 0 0,4 3 0,3 3-24,-1 0 1,-1 0 0,1 1 0,-1 0-1,8 12 1,16 17 2,-21-27 75,1 0-1,0-1 1,1 0-1,15 9 1,-24-17-15,1 1 1,-1 0-1,1-1 1,0 0-1,0 0 0,-1 0 1,1 0-1,0-1 1,5 1-1,-7-1 13,0 0-1,1-1 1,-1 1-1,0 0 0,1-1 1,-1 0-1,0 0 1,0 0-1,1 0 0,-1 0 1,0 0-1,0 0 0,0 0 1,0-1-1,0 1 1,2-3-1,2-3 18,-1 0 1,1-1-1,-1 1 0,0-1 0,-1 0 1,7-16-1,15-55 326,-20 60-355,1-2 4,3-27 1,-8 42-28,-2-1-1,1 0 0,-1 0 1,0 1-1,0-1 0,-1 0 0,0 0 1,-2-7-1,3 13-7,-1 0-1,1 0 1,0 1 0,0-1 0,-1 0-1,1 0 1,0 1 0,-1-1 0,1 0-1,-1 0 1,1 1 0,-1-1 0,1 1-1,-1-1 1,0 0 0,1 1 0,-1-1-1,0 1 1,1-1 0,-1 1-1,0 0 1,0-1 0,1 1 0,-1 0-1,0 0 1,0-1 0,0 1 0,1 0-1,-1 0 1,0 0 0,0 0 0,0 0-1,0 0 1,1 0 0,-2 0-1,-1 1-26,0 0 0,1 0-1,-1 0 1,0 0 0,1 0-1,-1 1 1,1-1-1,-1 1 1,1 0 0,-3 1-1,-1 4-1,0 0 0,0 0 1,0 0-1,1 0 0,0 1 0,1 0 0,-1 0 0,-2 11 0,-1-1 41,2 1 0,-8 37 0,12-42 35,0-1 1,1 1-1,0 0 0,1 0 0,0 0 0,1 0 0,5 23 0,-4-32 18,-1 0 0,0 0 0,1 0 0,0 0 0,1-1 0,-1 1 0,1-1 0,-1 0 0,1 1 0,0-1 0,1 0 0,-1-1 0,1 1 0,0-1 0,0 1 0,0-1 0,0 0 0,0-1 0,1 1 0,-1-1 0,1 0 0,0 0 0,0 0 0,6 1 0,5 0 42,1-1 1,-1 0 0,1-2 0,-1 0-1,1 0 1,-1-2 0,0 0 0,1-1-1,24-7 1,-9-1-903,-1 0-1,-1-2 1,54-31 0,-75 39-558,0-1 1,1 0 0,-2-1-1,1 0 1,13-14-1,-2-4-2325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2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1104 4224,'-13'1'1391,"22"0"434,-4-1-1396,0-2 0,0 1-1,0 0 1,0-1 0,0 0 0,0 0 0,-1-1 0,1 1 0,-1-1 0,1 0-1,5-6 1,-4 4-212,0-1-1,0 0 0,-1 0 1,0 0-1,0 0 0,4-9 1,21-44 815,-26 49-907,9-22 317,-1-2 0,8-40 0,-7 23-195,5-21-11,-12 44-131,1 0-1,13-33 1,-19 58-121,1 0 0,-1 1 1,1-1-1,-1 0 0,1 1 0,0-1 1,3-3-1,-4 6 10,-1 0 0,1-1 0,-1 1 0,1-1-1,-1 1 1,1 0 0,-1-1 0,1 1 0,-1 0 0,1 0 0,0 0 0,-1-1 0,1 1 0,-1 0 0,1 0 0,0 0 0,-1 0 0,1 0-1,0 0 1,-1 0 0,1 0 0,-1 0 0,1 0 0,0 1 0,-1-1 0,1 0 0,-1 0 0,1 0 0,0 1 0,-1-1 0,1 0-1,-1 1 1,1-1 0,-1 1 0,1-1 0,-1 0 0,0 1 0,1-1 0,-1 1 0,1-1 0,-1 1 0,0-1 0,0 1 0,1 0 0,-1 0-1,4 6 6,0 1-1,-1 0 1,0 0-1,-1 0 1,4 15-1,0 2-31,9 45 165,11 110 0,-25-168-108,1 1 37,-1 0-1,-1 1 1,0-1 0,-1 0 0,0 1 0,-1-1-1,0 0 1,-1 0 0,-7 17 0,10-28-30,-1-1 1,0 1 0,0 0 0,0-1-1,0 1 1,0-1 0,0 1-1,0-1 1,0 1 0,-1-1-1,1 0 1,0 1 0,-1-1 0,1 0-1,-1 0 1,0 0 0,1 0-1,-1-1 1,0 1 0,1 0-1,-3 0 1,1-1-4,0 0 0,1 1 0,-1-1 0,0-1 0,0 1 0,1 0 0,-1-1 0,0 1 0,1-1 0,-1 0-1,1 0 1,-1 0 0,-3-2 0,2 1-35,-1-1 1,0 0-1,1 0 0,-1-1 0,1 1 1,0-1-1,0 0 0,1 0 0,-1 0 0,1-1 1,0 1-1,0-1 0,0 0 0,-3-8 0,6 12 1,0 1 0,0-1 0,-1 1 0,1-1 0,0 0 0,0 1 0,0-1 0,0 0 0,0 1 0,0-1-1,0 0 1,0 1 0,0-1 0,0 0 0,1 1 0,-1-1 0,0 1 0,1-2 0,-1 1-3,1 1-1,-1-1 1,1 1 0,0-1 0,0 1 0,-1-1-1,1 1 1,0-1 0,0 1 0,-1 0 0,1 0-1,0-1 1,0 1 0,0 0 0,0 0 0,1 0-1,27-3-216,14-1 116,34-9 249,-55 11-124,0-1-1,0-1 0,0-2 0,0 0 0,23-10 0,-28 6 87,0 0-1,-1-1 1,0 0-1,-1-1 1,25-27-1,-19 16-73,-2-1 1,0-1-1,22-40 0,-37 60-19,8-15 77,6-7-29,-2-2 0,-1 0 1,18-47-1,-22 38-19,-2 0 0,4-45 1,-8 37-36,-3-82 1,-2 96-51,-3-41-27,2 64 20,0-1 0,-1 1 0,0 0 0,-1 0 0,-5-14 0,8 23 47,0-1 1,-1 1 0,1-1-1,0 1 1,0-1-1,-1 0 1,1 1 0,0-1-1,-1 1 1,1 0 0,-1-1-1,1 1 1,0-1-1,-1 1 1,1 0 0,-1-1-1,1 1 1,-1 0-1,1-1 1,-1 1 0,0 0-1,1 0 1,-1-1 0,1 1-1,-1 0 1,1 0-1,-1 0 1,0 0 0,1 0-1,-1 0 1,1 0-1,-1 0 1,0 0 0,1 0-1,-1 0 1,1 1 0,-1-1-1,0 0 1,1 0-1,-1 0 1,1 1 0,-1-1-1,1 0 1,-1 1-1,1-1 1,-1 0 0,1 1-1,-1-1 1,1 1 0,0-1-1,-1 1 1,-2 3-43,-1-1-1,1 1 1,1 0 0,-6 8 0,-18 42-143,-36 110 0,59-156 211,-13 39-56,2 1-1,2 1 1,2 0 0,-4 54-1,15 80 43,2-145 78,2-1 1,17 67-1,-15-81-93,13 27 1,-16-41 98,0 0 0,1 0 0,0-1 0,1 1 0,9 10-1,-13-17-46,-1-1 0,1 1 0,0 0 0,0-1 0,0 1 0,0-1 0,0 0 0,1 0 1,-1 0-1,0 0 0,0 0 0,1 0 0,-1 0 0,1-1 0,-1 0 0,1 1 0,-1-1 0,0 0 0,1 0 0,-1 0 0,1 0 0,-1-1 0,1 1 0,3-2 0,-2 1-4,0-1-1,0 0 1,0 0 0,-1 0 0,1 0 0,-1 0 0,1-1 0,-1 0 0,0 0 0,0 0-1,0 0 1,-1 0 0,1 0 0,2-5 0,11-22-37,-1 0 0,-2-1 0,-1-1 0,14-55 0,-21 64-58,-3 15-125,-3 25-19,-1 87-114,3-57 334,-1-40-32,0 0 1,0 0-1,1 0 0,0 0 1,0 0-1,4 12 1,-4-17 25,0 0 0,0 0 0,0 0 0,1 0 0,-1 0 0,1 0 0,-1 0 0,1 0 0,0-1 0,-1 1 0,1 0 0,0-1 0,0 0 0,0 1 0,0-1 0,0 0 0,1 0 0,-1 0 0,0 0 0,1-1 0,-1 1 0,4 0 0,48 9 596,-53-10-592,1 0 0,-1 1-1,1-1 1,-1 0 0,1 0 0,-1 0-1,1 0 1,0 0 0,-1 0 0,1-1-1,-1 1 1,1 0 0,-1-1 0,1 1-1,-1-1 1,0 1 0,1-1 0,2-2-1,-3 2 6,1-1 0,0 0-1,-1 1 1,1-1 0,-1 0 0,1 0-1,-1 0 1,0 0 0,0 0 0,0-1-1,1-2 1,0-2 19,0 0 0,-1 0 0,0 1-1,0-1 1,-1 0 0,0 0 0,0 0 0,-2-11 0,-1 8-14,0 0 0,0 1 0,-7-12 0,0-3-66,8 19 18,0 0-1,0 0 1,0 0 0,-1 0 0,1 0 0,-1 1 0,-1-1 0,1 1 0,0 0 0,-1 0 0,0 0 0,0 0-1,-8-5 1,11 8 16,0 1-1,-1-1 1,1 0-1,-1 1 1,1-1-1,-1 1 0,1-1 1,-1 1-1,1 0 1,-1 0-1,0 0 1,1 0-1,-1 0 0,1 0 1,-1 0-1,1 0 1,-1 1-1,0-1 1,1 0-1,-1 1 0,1 0 1,-1-1-1,1 1 1,-2 1-1,-2 1-21,1 1 0,0-1 0,0 1 0,1 0 0,-5 6 0,-2 1-194,10-11 222,0 0 0,0 0 1,0 0-1,0 0 0,0 0 0,0 0 1,0 0-1,0 0 0,0 0 1,0 0-1,0 0 0,0 0 1,-1 0-1,1 0 0,0 0 0,0 0 1,0 0-1,0 0 0,0 0 1,0 0-1,0 0 0,0 1 1,0-1-1,0 0 0,0 0 0,0 0 1,0 0-1,0 0 0,0 0 1,0 0-1,0 0 0,0 0 1,0 0-1,0 0 0,0 0 0,0 0 1,0 0-1,0 1 0,0-1 1,0 0-1,0 0 0,0 0 0,1 0 1,-1 0-1,0 0 0,0 0 1,0 0-1,0 0 0,0 0 1,0 0-1,0 0 0,0 0 0,0 0 1,0 0-1,0 0 0,0 0 1,0 0-1,0 0 0,0 0 1,0 0-1,0 0 0,1 0 0,-1 0 1,0 0-1,0 0 0,0 0 1,0 0-1,8 0 74,11-3 45,0-3-78,34-14-1,-9 3-105,148-65 49,-152 63 135,64-29-206,-103 48 81,0 0 1,0-1-1,1 1 1,-1 0-1,0 0 0,0 0 1,0 0-1,0 0 1,0 0-1,0 0 1,0 0-1,0 0 0,0 1 1,1-1-1,-1 0 1,0 1-1,0-1 0,0 1 1,0-1-1,0 1 1,-1-1-1,1 1 0,0 0 1,0-1-1,0 1 1,0 0-1,-1 0 0,1-1 1,0 1-1,-1 0 1,1 0-1,-1 0 1,1 0-1,-1 0 0,1 0 1,-1 0-1,1 2 1,2 6 55,-1 0 0,0-1 0,2 16 0,-3-19-59,8 123-61,-7-81 209,9 54 0,-10-96-38,0 0 1,0 0-1,1-1 1,2 7-1,-3-10-74,-1-1-1,0 1 1,0 0-1,1 0 1,-1-1-1,0 1 1,1 0-1,-1-1 1,1 1-1,-1-1 1,1 1-1,-1 0 1,1-1-1,-1 1 0,1-1 1,0 0-1,-1 1 1,1-1-1,0 1 1,-1-1-1,1 0 1,0 1-1,0-1 1,-1 0-1,1 0 1,0 0-1,0 0 1,-1 0-1,1 1 1,0-1-1,0-1 1,1 1-1,-1 0 3,-1-1-1,1 1 1,0-1-1,-1 0 1,1 1 0,0-1-1,-1 0 1,1 0 0,-1 1-1,1-1 1,-1 0-1,1 0 1,-1 0 0,0 1-1,1-1 1,-1 0-1,1-1 1,3-20 283,-2 14-184,38-222-47,-36 204-56,6-33-286,8 129-320,-13-43 626,2 0 0,1 0 1,1-1-1,1 0 0,17 32 1,-24-54-4,-1 0 1,0 0 0,1-1-1,0 1 1,0-1 0,4 4-1,-7-7-28,1 1-1,-1-1 1,0 0-1,0 0 0,0 0 1,1 0-1,-1 0 1,0 0-1,0 0 0,1 0 1,-1 0-1,0 0 1,0 0-1,0 0 1,1 0-1,-1 0 0,0 0 1,0 0-1,0 0 1,1 0-1,-1-1 1,0 1-1,0 0 0,0 0 1,1 0-1,-1 0 1,0 0-1,0 0 0,0-1 1,0 1-1,1 0 1,-1 0-1,0 0 1,0-1-1,8-10 336,-6 6-292,0 0 0,0 1 0,0-1 0,0-5 0,0-9 38,-2-38 0,0 28-39,-5-90-348,2 75 301,0 19 16,2 21-69,1 0 0,-1-1 0,1 1 0,0 0 0,0-1 0,0 1 0,0-1 0,1 1 0,-1 0 0,3-5 0,-3 8 33,0 1-1,1-1 1,-1 1 0,1-1-1,-1 1 1,1 0-1,-1-1 1,1 1 0,-1 0-1,1 0 1,-1-1-1,1 1 1,-1 0 0,1 0-1,-1-1 1,1 1-1,-1 0 1,1 0 0,0 0-1,-1 0 1,1 0-1,-1 0 1,1 0 0,0 0-1,-1 0 1,1 0-1,-1 1 1,1-1 0,0 0-1,20 7 46,-17-5-40,9 2 58,16 7-30,1-1 1,0-1 0,0-1-1,40 4 1,-41-10 120,49-2 1,-69-1-195,0 0 0,0-1 0,0 0 0,0 0-1,0-1 1,0 0 0,0-1 0,-1 0 0,11-6 0,-19 10-141,1 0 1,0 0-1,-1-1 0,1 1 1,-1-1-1,1 1 1,0 0-1,-1-1 0,1 1 1,-1-1-1,1 0 0,-1 1 1,0-1-1,1 1 1,-1-1-1,1 0 0,-1 1 1,0-1-1,0 0 0,1 1 1,-1-1-1,0 0 1,0 1-1,0-3 0,1 2-436,1-7-2299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07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21 6816,'-1'-1'401,"-8"-10"1006,9 11-1366,0 0-1,0 0 1,0 1-1,0-1 1,0 0 0,0 0-1,0 0 1,0 0-1,0 1 1,0-1-1,0 0 1,0 0 0,0 0-1,0 0 1,0 0-1,0 1 1,0-1-1,0 0 1,0 0 0,0 0-1,0 0 1,0 0-1,0 1 1,0-1-1,0 0 1,0 0 0,0 0-1,-1 0 1,1 0-1,0 0 1,0 1-1,0-1 1,0 0 0,0 0-1,0 0 1,-1 0-1,1 0 1,0 0-1,0 0 1,0 0 0,0 0-1,0 0 1,-1 0-1,1 0 1,0 0-1,0 0 1,0 0 0,0 0-1,-1 0 1,1 0-1,0 0 1,0 0-1,0 0 1,0 0 0,0 0-1,-1 0 1,1 0-1,0 0 1,0 0 0,0 0-1,0 0 1,0 0-1,0 0 1,-1-1-1,1 1 1,0 0 0,0 0-1,0 0 1,18 0 3815,63 2 465,72-3-1400,-8-3-1828,-67 3-3514,-68-7-6080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07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28 3328,'-4'0'1488,"-13"8"12517,27-8-11563,12-1-1359,44-9-1,-3 0-473,-38 7-515,-18 1-327,0 1-1,0 0 1,0 0-1,0 1 1,9 1-1,-16-8-4886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08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12 4736,'0'0'42,"0"0"-1,0 0 1,0 0 0,-1-1-1,1 1 1,0 0 0,0 0-1,0 0 1,0 0 0,0-1 0,0 1-1,0 0 1,-1 0 0,1 0-1,0-1 1,0 1 0,0 0-1,0 0 1,0-1 0,0 1 0,0 0-1,0 0 1,0 0 0,0-1-1,0 1 1,0 0 0,2-6 5397,16 9-2084,-7 3-2955,-1-1 1,0 2 0,-1 0 0,0 0 0,0 0 0,0 1 0,-1 1 0,9 10 0,52 79 235,-64-90-507,10 16 191,-1 1 0,0 0 0,-2 1 0,-1 0 0,-2 1 0,10 38 0,-18-58-245,0 0 1,0 1 0,-1-1-1,0 0 1,0 0 0,-1 0-1,0 0 1,0 0 0,-1 0-1,0 0 1,0-1 0,-1 1-1,0 0 1,0-1 0,-5 9-1,1-5-16,-1-1 0,1 1-1,-2-1 1,1-1 0,-1 1-1,-1-2 1,1 1 0,-13 6-1,7-4-377,-50 28-1152,57-34-2064,-1 0 1,-19 5-1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10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3072,'0'-5'19039,"1"6"-18968,0 0 0,0-1 0,1 1 0,-1-1 0,0 1-1,0-1 1,1 0 0,-1 1 0,0-1 0,0 0 0,1 0 0,-1 0-1,2 0 1,13 0 547,24-5 0,7-1-307,43 0 44,72-2 21,-54 8-542,-135 4-21060,14-8 18549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11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438 3 6048,'5'-3'11178,"-6"6"-10987,0 0 0,0 0 0,0 0-1,0-1 1,-1 1 0,1 0 0,-1-1 0,0 1-1,1-1 1,-1 0 0,0 1 0,-4 2 0,0 2 107,-32 35 305,-27 33 58,37-39-447,-199 278 1918,219-301-2010,1 0 0,0 0-1,1 1 1,1-1 0,0 1-1,0 1 1,2-1 0,0 1 0,0-1-1,0 28 1,3-35-92,1 0 1,0 1-1,0-1 0,1 0 1,0-1-1,3 9 0,20 40 143,-21-48-169,0 0-55,-1-1-1,1 0 0,1 0 0,-1 0 1,1 0-1,0-1 0,0 0 1,1 0-1,-1 0 0,1-1 1,0 1-1,13 5 0,-16-9-720,0-1 1,0 1-1,0-1 0,0 0 0,0 0 1,0 0-1,0 0 0,0 0 0,1-1 0,-1 1 1,0-1-1,0 0 0,5-2 0,-3 1-444,8 1-5130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11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5632,'-3'0'17411,"19"2"-13230,22 2-6590,-26-2 4212,-1 0-1613,1 0 1,0-1-1,0-1 1,21-1 0,-5 1-142,61 0 175,-88 0-400,8-12-9181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12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29 6656,'0'-1'153,"-1"0"-1,1 1 1,0-1 0,0 0-1,-1 0 1,1 1 0,0-1 0,0 0-1,0 0 1,0 1 0,0-1 0,0 0-1,0 0 1,0 1 0,0-1-1,0 0 1,0 1 0,1-1 0,-1 0-1,1-1 1,12-10 9978,-6 25-8435,-4-3-1294,-1 1 0,0-1 0,-1 1 0,0 19 0,-7 46 534,1-2-373,0-1-8,5-71-557,0 0 1,0 0 0,-1 0-1,1 0 1,-1 1-1,1-1 1,-3 3 0,3-3-29,-1 0 1,0 0 0,0 0 0,1 0-1,-1 1 1,1-1 0,-1 4 0,1-6-17,1 1 1,-1-1 0,0 0 0,0 1-1,0-1 1,0 0 0,0 1 0,0-1-1,0 1 1,0-1 0,0 0 0,-1 1-1,1-1 1,0 0 0,0 1 0,0-1-1,0 0 1,0 1 0,-1-1 0,1 0-1,0 1 1,0-1 0,-1 0 0,1 1-1,0-1 1,0 0 0,-1 0 0,1 1-1,0-1 1,-1 0 0,1 0 0,0 0-1,-1 0 1,0 1 0,-13-5-7807,12 3 5657,1 1 1098,-1-1-1,1 1 1,0 0-1,-1-1 1,1 1-1,0 0 1,-3 0 0,-6 3-1671,-3 0 1141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12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37 6144,'-4'-4'997,"3"3"-933,1 1 0,0-1 0,0 1 0,0 0 0,-1-1 0,1 1 0,0 0 0,-1-1 0,1 1 0,0 0 0,-1 0 0,1-1 0,0 1 0,-1 0 0,1 0 0,-9 0 7909,10 1-6896,6 0-407,-1 0 0,1 0 0,0 0 0,0-1 0,0 0 0,8-1 0,4 1 166,201-16 2074,0 0-5276,-198 16-973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13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2 5728,'-2'-2'3010,"7"4"721,10 7-696,-9-3-2596,0 1 1,0-1 0,-1 1-1,0 1 1,0-1-1,0 1 1,-1 0 0,3 10-1,3 10 177,7 32 0,-8-28-231,8 25 243,-4-16-60,10 62 1,-21-89-448,0 0 1,-1 0-1,-1 0 1,0 0-1,-1 0 1,-1 0-1,0 0 1,-7 21-1,0-7-83,-2 0 0,-1 0 0,-2-2 0,0 1 0,-2-2-1,-1 0 1,0-1 0,-2 0 0,-22 20 0,29-34-703,0 0 0,-26 17 0,-7-2-4561,27-19 1829,3-7-3675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16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4800,'14'1'2611,"0"0"1,16-2-1,2 0-824,91 9 2469,7 1-2832,837-6 928,-683-2-2283,297-2 571,-375-5-435,71 1 545,534 0 274,-633 4-853,321 6 842,-136-1-712,-244-4-560,-110 0-308,0 1 0,14 2 0,-15-2-650,-25-10-5219,0 6 1865,-30-1 1,0 3 26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3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24 155 2496,'-2'-8'492,"-1"0"1,-5-16-1,7 22-249,0 0 0,1-1 0,-1 1 0,1 0-1,-1 0 1,1 0 0,0-1 0,0-2 0,-1-7 963,-1-4 392,0 0 0,0-29 1,2 45-1594,0 0 1,0 0-1,0-1 1,0 1-1,0 0 1,0 0-1,0 0 1,0 0-1,0 0 1,0 0-1,0 0 1,1 0-1,-1-1 1,0 1-1,0 0 1,0 0-1,0 0 1,0 0-1,0 0 1,0 0-1,0 0 1,0 0 0,0 0-1,0 0 1,0 0-1,1-1 1,-1 1-1,0 0 1,0 0-1,0 0 1,0 0-1,0 0 1,0 0-1,0 0 1,0 0-1,1 0 1,-1 0-1,0 0 1,0 0-1,0 0 1,0 0-1,0 0 1,0 0-1,0 0 1,0 0-1,1 0 1,-1 0-1,0 0 1,0 0 0,0 1-1,0-1 1,9 5 253,6 9 117,74 143 1371,-56-96-1024,22 49 356,-46-88-870,-1 0 0,-1 1-1,6 28 1,-8-17 74,-1 0 1,-2 0-1,-5 67 0,-3-47 52,-22 95 0,9-87 48,-3-2 1,-48 98 0,46-109-133,22-44-445,-3 5 409,4-7-1120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17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0 391 6240,'12'-1'3235,"-1"1"0,14-4 1,46-15-165,-31 8-1950,169-37 527,-153 33-1266,83-34 0,-82 28 262,-42 13-340,-13 7-284,0 0 1,0 0-1,0 0 1,1 0-1,-1 0 1,0 0 0,3 0-1,-4 1 1,0 0-1,0 0 1,0 1 0,0-1-1,0 0 1,0 0-1,0 0 1,0 1 0,0-1-1,0 1 1,0-1 0,0 0-1,-1 1 1,1 0-1,0-1 1,0 1 0,0-1-1,-1 1 1,1 0 0,1 1-1,3 4 78,0 1 1,0-1-1,-1 1 0,0 1 0,0-1 0,0 0 0,4 15 1,-1 4-67,4 28 0,0-4 41,10 52-36,-8-41-10,29 90 0,-35-130 9,2-1 0,0 0 0,20 31 0,-27-48 7,0 0 0,1-1 1,0 1-1,0 0 0,0-1 1,0 0-1,0 0 0,0 1 1,0-2-1,1 1 0,-1 0 1,1-1-1,-1 0 0,1 1 1,0-1-1,-1-1 0,1 1 1,0-1-1,0 1 1,-1-1-1,1 0 0,0 0 1,0-1-1,0 1 0,4-2 1,3 0-15,0-1 1,0-1 0,0 0 0,0-1 0,-1 0-1,1 0 1,11-9 0,-14 8-49,0 0 0,0-1 0,-1 0 0,0-1 0,0 0 0,0 0 1,-1 0-1,5-10 0,6-12-68,12-35 1,-20 46 66,51-118-196,42-145 0,-95 255 158,5-35-1,-4 31 395,-7 29-319,1 1-1,-1-1 1,0 1 0,1-1-1,-1 1 1,1 0 0,-1 0-1,1 0 1,0 0 0,-1 0-1,1 0 1,0 0 0,3 0-1,2-3 60,5-1-52,-1 0 0,1 0-1,0 1 1,0 1 0,15-3-1,64-3-17,-55 6 22,67-6 118,336-21 194,-231 29-62,-116 2-3671,-137-4-6852,19 6 7088,-5 5-2507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18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7 5312,'-30'1'11455,"37"0"-10804,1 1-1,0-1 0,-1 0 0,1-1 1,0 0-1,0 0 0,7-1 0,14-1 186,93-3 799,13 0-777,-108 6-621,0 0 1,52 11-1,-77-12-211,-1 0 0,1 1 0,0-1 1,-1 0-1,1 1 0,-1-1 0,1 1 0,-1 0 1,0-1-1,1 1 0,-1 0 0,0 0 0,1 0 1,-1 0-1,0 0 0,0 0 0,0 0 0,0 0 1,0 0-1,0 1 0,0-1 0,0 0 0,0 1 1,-1-1-1,1 1 0,0-1 0,-1 1 0,1-1 1,-1 1-1,0-1 0,0 1 0,1-1 0,-1 4 1,-3 9 8,0 0 0,-1 1 0,0-1 0,-1-1 0,0 1 0,-2-1 0,1 0 0,-1 0 0,-1-1 1,-1 0-1,1 0 0,-12 11 0,-7 5-59,-1-1 1,-2-1 0,-41 28-1,6-12 173,-78 38-1,85-50 222,48-22-276,10-8-91,0 0 0,0 0 0,0 0 0,0 0 0,0 1 0,0-1 0,0 0 0,0 0 0,0 0 0,0 0 0,0 0 0,0 1 0,0-1 0,0 0 0,1 0 0,-1 0 0,0 0 0,0 0 0,0 0 0,0 0 0,0 1 0,0-1 1,0 0-1,0 0 0,0 0 0,0 0 0,1 0 0,-1 0 0,0 0 0,0 0 0,0 0 0,0 0 0,0 0 0,0 0 0,0 1 0,1-1 0,-1 0 0,0 0 0,0 0 0,0 0 0,0 0 0,1 0 0,24 1 217,-18-1-200,173-5 302,98 2-255,-134 7-1048,-86 1-1463,-15-1-1159,-34-3 1029,1-1-1,14-2 1,-7-3-994,-2-6-2160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19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504 23 5216,'-10'-23'9472,"19"24"-7681,-8 0-1697,-1-1 0,1 1-1,-1 0 1,1-1-1,-1 1 1,1 0-1,-1-1 1,0 1-1,1 0 1,-1-1-1,0 1 1,1 0 0,-1 0-1,0-1 1,0 2-1,4 9 693,17 26 383,-1 0-1,26 70 1,-3-4-819,104 172 829,-127-237-1099,-1 1 1,-3 0 0,-1 2 0,15 61 0,-15-29 103,10 125 1,-22-138-74,-3 0 1,-2 0-1,-3 0 0,-3 0 1,-2-1-1,-3 0 0,-24 70 1,21-87 89,-36 69 0,-32 34-125,-24 48 480,104-185-556,-83 163 128,66-136 0,-1-1 0,-47 55 0,34-52-64,-55 45 0,-45 24-639,70-56-34,28-23-1338,19-15-399,3 0-3851,24-19 1788,-3 2 3130,0 0 0,0 0-1,0-1 1,6-8 0,19-37-1809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20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5984,'0'2'13157,"5"1"-11125,0-1-1821,0-1 0,0 0 0,0 1 0,1-1 0,-1-1 0,0 1 0,0-1 0,1 0 0,4-1 0,18 1 372,67 6 350,-32-2-189,62 10 0,-53-6-157,-50-7-335,-18-1-318,-1 0 0,1 0 0,0 1 0,-1-1 0,5 2 0,-6-2-57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21.0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8 115 8736,'-7'0'7962,"25"-1"-5089,32-5 0,-18 1-2160,84-9 847,98-14-422,-71-2-3815,-127 25-1273,21-10 0,-30 12 1914,10-5-998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23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0 4064,'2'1'13998,"-7"2"-12087,4-2-1856,-1-1 0,1 1 0,0 0 0,0-1 0,0 1 0,0 0 1,0 0-1,0 0 0,0 0 0,-1 1 0,-8 8 437,2-3-343,0-1-1,1 1 1,0 1 0,0-1-1,1 1 1,0 0-1,1 1 1,-1 0-1,-4 10 1,1 1-36,1 1-1,1 0 1,-6 25-1,-19 84 395,23-90-272,2 0-1,-3 56 1,9-80-117,0-1 0,2 0 0,0 1 0,0-1 0,2 0 0,4 18 1,-2-15-68,6 22 294,29 70 0,-29-82-372,8 31 1,-17-48 101,-1-8-127,-1 0 0,1 0 1,0-1-1,0 1 0,0-1 0,0 1 0,0-1 0,1 1 1,1 2-1,14-32-20598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24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 6880,'0'-2'360,"0"-1"0,0 0 1,1 0-1,-1 0 0,1 0 1,0 0-1,-1 1 0,1-1 0,0 0 1,1 1-1,-1-1 0,0 1 0,1-1 1,0 1-1,-1-1 0,1 1 1,4-4-1,9-9 6621,-11 66-3112,0-3-3274,-4 15 43,-4 130 185,4-143-854,1-40 56,-1 1 0,0 0 0,-3 19 1,1-19-3632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24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54 6976,'-22'-23'4618,"48"22"1230,-1 0-3651,28-2-215,136-7 1688,-70 1-3031,-37 9-697,-45 1-534,47-6-1,-74 4 44,1-1-2206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25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7872,'3'-5'3058,"-3"5"-2870,-1 1 0,1-1-1,0 0 1,0 1 0,0-1 0,0 0-1,0 1 1,0-1 0,0 0 0,0 1-1,0-1 1,0 0 0,0 1-1,0-1 1,0 0 0,0 1 0,0-1-1,0 0 1,0 0 0,0 1 0,0-1-1,1 0 1,-1 1 0,0-1 0,0 0-1,0 0 1,1 1 0,-1-1 0,0 0-1,0 0 1,0 1 0,1-1 0,-1 0-1,0 0 1,1 0 0,-1 1 0,0-1-1,0 0 1,1 0 0,-1 0 0,0 0-1,1 0 1,-1 0 0,0 0 0,1 0-1,0 0 1,16 6 4079,45-1-1762,-23-3-2114,12-1-308,98-9 0,-82 2-1876,-38 2-3592,29-7 0,-38 7 1574,-2-1 648,-3-5-1055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25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5 8128,'0'0'79,"0"0"1,0-1-1,0 1 1,0 0 0,0 0-1,0 0 1,0 0-1,0 0 1,0-1 0,0 1-1,0 0 1,0 0-1,0 0 1,0 0-1,0 0 1,1-1 0,-1 1-1,0 0 1,0 0-1,0 0 1,0 0-1,0 0 1,0 0 0,0 0-1,1 0 1,-1-1-1,0 1 1,0 0 0,0 0-1,0 0 1,0 0-1,1 0 1,-1 0-1,0 0 1,0 0 0,0 0-1,0 0 1,0 0-1,1 0 1,-1 0-1,0 0 1,0 0 0,10 3 1489,8 10 629,-10-2-1500,0 1 0,0 0-1,-1 0 1,-1 1 0,10 26 0,-5-14-293,13 30 388,-6-15-90,-1 0 0,14 55-1,-28-81-562,0-1 0,-1 1 0,0-1 0,-1 1 0,-1 0 0,0 0 0,-1 0 0,0-1 0,-1 1 0,-1 0 0,-7 20 0,-7 11-354,-2-1 0,-30 52 0,31-67-3452,-41 51 1,57-78 3108,1 0-1,-1 0 1,0 0 0,0 0-1,-1-1 1,1 1 0,-3 1-1,-21 6-2444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3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105 207 3808,'-84'0'10192,"83"0"-10033,-1-1 0,1 1 1,0 0-1,0 0 1,0 0-1,0-1 1,0 1-1,-1-1 1,1 1-1,0-1 1,0 1-1,-1-2 0,2 2-118,0 0-1,0 0 0,-1 0 0,1 0 0,0 0 0,0 0 0,-1-1 0,1 1 0,0 0 0,0 0 0,0 0 0,-1-1 0,1 1 0,0 0 0,0 0 0,0-1 0,0 1 0,-1 0 0,1 0 1,0-1-1,0 1 0,0 0 0,0 0 0,0-1 0,0 1 0,0 0 0,0 0 0,0-1 0,0 1 0,0 0 0,0-1 0,3-2 203,-3 2-234,0 1-1,0 0 0,1 0 1,-1 0-1,0-1 0,0 1 1,0 0-1,1 0 0,-1 0 0,0 0 1,0 0-1,1 0 0,-1 0 1,0-1-1,0 1 0,1 0 1,-1 0-1,0 0 0,0 0 1,1 0-1,-1 0 0,0 0 0,0 0 1,1 0-1,-1 0 0,0 1 1,0-1-1,1 0 0,-1 0 1,1 0-17,32-5 174,-8 0 26,138 3 125,-82 3-144,563-8 675,-1 18-752,-525-6 166,130-11-1,-156 6-248,-41 1 278,-50-1-271,0 0-1,0 0 1,0 0-1,-1 0 1,1 0-1,0 0 1,0 0-1,0 0 1,-1-1 0,1 1-1,0 0 1,0 0-1,-1-1 1,1 1-1,0 0 1,-1-1-1,1 1 1,0-1-1,-1 1 1,2-1 0,-2 0 5,0 1 1,0-1-1,0 1 1,0-1-1,0 1 1,0-1-1,0 0 1,0 1-1,0-1 1,0 1-1,0-1 1,0 1-1,0-1 1,0 1-1,0-1 1,-1 1-1,1-1 1,0 1-1,0 0 1,-1-1 0,1 1-1,-1-2 1,-2-1 54,0-1 1,0 1 0,-1-1-1,1 1 1,-1 0 0,-5-3 0,-14-7-94,-1 2 0,0 1 0,-1 0 0,-26-5 1,0-1 124,-67-19-38,117 35-76,-1 0-19,1-1 0,-1 1 0,1-1 1,-1 1-1,1-1 0,-1 1 0,1-1 0,0 0 1,-1 0-1,1 0 0,0 0 0,0 0 0,-1 0 0,-1-2 1,4 2 32,0 1 1,0-1 0,0 1 0,-1-1 0,1 1-1,0-1 1,0 1 0,0 0 0,0 0 0,0-1-1,0 1 1,0 0 0,0 0 0,1 0 0,-1 0-13,43-6-71,1 3-1,80 4 1,-121-1 61,39 1 25,53 10 1,-79-8-49,0 1 1,0 1-1,-1 0 0,0 1 1,0 0-1,16 10 0,-29-15 45,0 1-1,0 0 0,-1 0 0,1 0 1,0 1-1,-1-1 0,1 1 0,-1-1 1,0 1-1,0 0 0,0 0 0,0-1 1,0 2-1,-1-1 0,1 0 0,-1 0 1,0 0-1,1 6 0,-1-5 12,-1 0 0,0 1 0,0-1 0,0 0 1,-1 1-1,0-1 0,1 0 0,-1 1 0,-1-1 0,1 0 0,-1 0 0,1 0 0,-1 0 0,-4 6 0,-7 9 6,-1 0 0,0-1-1,-1 0 1,-22 19 0,-74 54-1195,80-67-286,-3 5-58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28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23 4480,'23'-23'14901,"-23"32"-12891,-1 19-1018,-1-1-1,-9 41 1,-19 55 169,29-119-1105,-4 12-197,3-9-77,0 0 1,1 0-1,0 1 1,0-1-1,0 1 1,1 9-1,-1-17-275,1 0 0,-1 0 0,0 0 0,0 0 0,1 0 0,-1-1-1,0 1 1,1 0 0,-1 0 0,0 0 0,1-1 0,-1 1 0,1 0 0,-1 0 0,0-1-1,0 0-492,13-15-11017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28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5632,'-1'-2'10227,"16"0"-4309,-7 3-6624,25 2 1857,1-1-1,35-3 1,-13 0-1003,28-1-136,0 0-3864,-76 2 2540,0 0-1,0-1 0,0 0 0,0-1 1,0 1-1,14-6 0,1-6-4953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29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489 1 5728,'-3'2'5872,"-9"7"-3270,-5 4-1743,-4 3 518,-32 17 0,34-23-860,1 2 0,1 0-1,-22 19 1,17-7-125,0 0 0,2 1 1,1 1-1,1 1 0,-23 47 0,-55 155 855,82-193-1088,7-19-42,0 0 1,2 0-1,0 1 1,0 0-1,-1 18 1,4-11 75,2 0 1,2 31 0,-1-48-285,0 0 0,0 0 1,1 0-1,0 0 1,1-1-1,0 1 0,0-1 1,0 1-1,1-1 0,0 0 1,5 7-1,-6-11-367,0-1-1,0 1 0,0 0 1,0-1-1,0 1 1,1-1-1,-1 0 0,0 0 1,1 0-1,0-1 0,0 1 1,-1-1-1,1 0 1,0 0-1,0 0 0,7 0 1,-1-1-977,0 0 0,0 0 1,1-1-1,-1 0 0,12-4 0,13-4-2735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30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5216,'-15'5'15515,"15"-4"-15368,0-1 0,0 0 0,0 0 0,0 0 0,0 0 0,0 1 0,0-1 0,2 4 3234,-2-4-3234,20 6 1998,-9-3-2014,1-1 34,0 0 0,0 0 0,-1-1 1,24-1-1,8 0 33,95 4-326,-136-4-315,-28 1-17887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31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10 4992,'0'0'157,"0"0"0,0-1-1,0 1 1,0-1 0,0 1 0,0 0 0,0-1 0,0 1 0,0-1 0,0 1 0,0 0-1,0-1 1,0 1 0,0 0 0,0-1 0,1 1 0,-1-1 0,0 1 0,0 0-1,0-1 1,0 1 0,1 0 0,-1-1 0,0 1 0,1-1 0,4 9 6053,2 10-1097,-5-9-6052,-2 8 1675,-1 0 0,0 0 0,-4 19 0,-1 3-53,-29 213 1722,22-175-2378,8-45-1248,2-32 488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31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54 9728,'-11'-10'4256,"11"10"-4127,0 0 1,0-1 0,0 1 0,1 0 0,-1-1-1,0 1 1,0 0 0,1 0 0,-1 0-1,0-1 1,0 1 0,1 0 0,-1 0-1,0 0 1,0-1 0,1 1 0,-1 0 0,0 0-1,1 0 1,-1 0 0,0 0 0,1 0-1,-1 0 1,0 0 0,1 0 0,-1 0 0,0 0-1,1 0 1,-1 0 0,0 0 0,1 0-1,-1 0 1,0 0 0,0 0 0,1 0-1,13 0 1691,-1-2-1,17-3 1,-9 1-1044,140-13 1393,-1 14-3991,-124-1-861,-20 1-327,0 2-3900,-11 1 4260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31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4 7136,'0'-1'3107,"5"-1"-2353,-2 3-317,0 1 1,0 0-1,0-1 0,0 1 1,0 0-1,-1 1 1,1-1-1,-1 0 0,1 1 1,-1-1-1,0 1 0,0 0 1,0 0-1,1 3 0,4 7 376,-1 0-1,5 14 0,1 10-308,-2 1-1,-2-1 1,-1 2 0,-2-1 0,-1 1-1,-3 0 1,-1 0 0,-8 63-1,6-87-507,-1 0-1,0 0 0,-1 0 1,-1 0-1,-1-1 0,0 0 1,-1 0-1,-13 22 0,13-26-424,-1 0 0,0-1-1,0 0 1,-1 0-1,0 0 1,-1-1 0,0-1-1,0 1 1,0-2 0,-1 1-1,-13 4 1,-20 6-3262,-5-1 1169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34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33 4992,'-7'-3'3117,"16"4"1483,8 1-3368,37-2 1081,152-3 254,295-11-988,-82 4-1004,53 5-118,-334 5-300,363 24 29,-246-10-115,-34-3-126,-136-5 223,75 6 11,-59-6-165,-32-3 36,137 5 99,227 1-63,-165-6 36,128-4 1146,-158-1-1069,-169 2-152,180 7-46,-118 6 212,-17-7-277,-66-5-5042,-48-1 4986,-18-5-9607,9 3 7950,-8-3-2516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35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2 487 6560,'-2'-4'4797,"9"4"-3696,43-20 3742,-16 8-3421,-1 0-336,53-11 0,80-13 242,-164 35-1257,0 1-1,1 0 1,-1 0-1,0 0 1,0 0-1,0 0 1,1 0-1,-1 1 1,0-1-1,0 1 1,0-1-1,0 1 1,1 0-1,-1 0 1,3 2-1,-2-1 21,0 1-1,0-1 0,0 1 0,0-1 0,-1 1 1,1 0-1,-1 0 0,3 5 0,1 3 10,-1 1-1,0-1 1,-1 1-1,5 19 1,3 25 12,5 80 1,0 6-125,0-14 316,-10-79-129,-6-33-179,1 0 0,1-1 1,6 24-1,9 30 388,-16-61-465,-2-7 128,0 1 0,0-1 0,0 0 0,1 1 1,-1-1-1,1 0 0,-1 1 0,1-1 0,0 2 0,5-1 99,4-9-314,-5 3 85,-1-1 0,0 0 0,0 0 0,-1 0 0,1 0 0,-1-1 0,4-9 0,13-44-251,-14 40 121,16-63-112,12-91 0,-5 24 127,66-168 870,-51 182-458,-41 124-186,1 1 1,0 0 0,0 0 0,7-11 0,-8 16-15,1 1 1,-1 0 0,0 1-1,1-1 1,0 1 0,0-1-1,0 1 1,0 0 0,0 0-1,1 1 1,5-3 0,19-7-10,0 0 0,1 2 1,1 2-1,60-10 0,-53 12 136,25-3 308,74-3 1,9 14-194,221 30 0,-123-3 89,67 10-231,-226-29 170,29 5-318,-81-11-1240,-33-4 1179,1 0 1,-1 0 0,1 0-1,-1 0 1,0 0 0,1 0-1,-1 0 1,0 0 0,1 0-1,-1 0 1,0-1-1,1 1 1,-1 0 0,0 0-1,1 0 1,-1 0 0,0 0-1,1-1 1,-1 1 0,0 0-1,0 0 1,1-1-1,-1 1 1,0 0 0,0 0-1,1-1 1,-1 0-131,-1 0 1,1 0-1,0 1 0,-1-1 1,1 0-1,-1 0 0,1 1 1,-1-1-1,1 0 0,-1 1 1,1-1-1,-1 1 0,0-1 1,1 0-1,-1 1 0,0-1 1,-1 0-1,-1-1-457,0-1 0,-1 1 0,0 0 0,1 0-1,-1 0 1,0 1 0,0-1 0,0 1 0,-5-1 0,-28-2-2171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36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25 6048,'-9'8'7754,"18"-8"-4757,17-5 591,-7 1-2546,31-3 267,7 0-374,64-2-1,-104 9-871,5 0 22,1 0 1,0 1-1,0 1 1,-1 1 0,28 8-1,-49-11-68,1 0 0,-1 1 0,0-1 0,1 1 0,-1-1 0,0 1 0,0-1 0,1 1 0,-1 0 0,0 0 0,0 0 0,0-1 0,0 1-1,0 0 1,0 0 0,0 0 0,0 1 0,0-1 0,-1 0 0,1 0 0,0 0 0,-1 1 0,1-1 0,-1 0 0,1 1 0,-1-1 0,0 0 0,0 1 0,1-1 0,-1 0 0,0 1-1,0-1 1,0 1 0,0-1 0,-1 0 0,1 3 0,-2 2 20,0 0 0,-1 0 0,0-1 0,0 1 0,0 0 0,-7 8 0,-22 26 119,-2-1 1,-59 52-1,47-48-172,-156 135 537,135-120 147,65-57-624,1 0 0,-1 1 0,1-1 0,-1 0-1,1 1 1,0-1 0,0 1 0,-2 3 0,3-4 100,2 0 58,4 3-152,0-1 0,0-1 0,1 1 0,-1-1 0,1 0 0,-1 0 0,8 0 0,53 4 404,-44-5-406,121 4-4880,184-18 0,-321 12 3642,-1 0 1,1 0-1,-1 0 0,0-1 0,9-4 1,-13 6 752,0-1 1,0 0 0,0 0-1,0 0 1,0-1 0,-1 1-1,1 0 1,0-1 0,-1 1-1,1-1 1,-1 1 0,1-1-1,-1 0 1,0 0 0,0 1-1,0-1 1,0 0 0,1-2-1,-1 1 174,-1 1 0,0 0 1,0 0-1,0-1 0,-1 1 0,1 0 0,0 0 0,-1 0 0,1-1 0,-2-1 0,2 4 238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3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10 120 4160,'-3'-10'890,"1"6"-497,1-1 1,0 0-1,0 0 1,0 1 0,1-1-1,-1 0 1,1 0-1,1-5 1,0-29 2407,-2 17-328,5 402 1778,19-3-2577,-20-330-1532,-1-24 38,5 35 0,-7-57-251,1-1 1,-1 1-1,0 0 1,0 0-1,0-1 1,1 1-1,-1 0 1,0-1-1,1 1 1,-1 0-1,0-1 0,1 1 1,-1 0-1,1-1 1,-1 1-1,1-1 1,-1 1-1,1-1 1,1 1-1,-2 0-89,1-1 0,-1 0-1,0 0 1,1 0 0,-1 0 0,1 0-1,-1 0 1,0 0 0,1 0 0,-1 0-1,0 0 1,1-1 0,-1 1 0,1 0-1,-1 0 1,0 0 0,1 0-1,-1-1 1,0 1 0,1 0 0,-1 0-1,0 0 1,0-1 0,1 1 0,-1 0-1,0-1 1,1 1 0,-1 0-1,0-1 1,4-3-1786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2:45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97 3072,'8'-9'14903,"-8"8"-14862,1 1-1,-1 0 0,0-1 0,1 1 0,-1 0 0,0-1 0,1 1 0,-1 0 0,1 0 1,-1-1-1,1 1 0,-1 0 0,0 0 0,1 0 0,-1-1 0,1 1 0,-1 0 1,1 0-1,-1 0 0,1 0 0,0 0 0,5-2 76,1 0 0,-1 0 0,0 0 1,8-6-1,19-6 258,-7 8-279,0 1-1,27-1 1,8-1-86,122-18 210,-164 23-21,37 1 0,-41 1-29,-13 0 98,-3 8 37,0-6-254,0 0 1,0 1-1,-1-1 1,1 0-1,-1 0 1,0 0 0,1 0-1,-1 0 1,0 0-1,0 0 1,0 0-1,0-1 1,-1 1 0,-2 1-1,-7 2 40,-20 9-1,19-9 24,-89 31-92,60-22-85,-1 2 1,-64 34-1,98-45 99,2 1 1,-1 0-1,0 0 1,1 0-1,-10 12 1,16-17-15,0 0-1,0 0 1,0 0 0,0 0-1,0-1 1,0 1 0,-1 0-1,1-1 1,0 1 0,0-1-1,-1 0 1,1 1 0,0-1-1,-1 0 1,-1 1 0,3-1-85,-2 0 130,7-1-42,24-8 42,-11 3-69,22-3-1,-16 6-7,1 1 1,-1 2-1,32 2 0,-51-2 15,-1 1-1,0 0 1,1 0-1,-1 0 1,0 0-1,1 1 1,-1-1-1,0 1 1,0 0-1,0 0 1,-1 1-1,1-1 1,0 1-1,-1 0 1,0 0-1,1 0 1,-1 0-1,0 1 1,2 3-1,-2-1 26,1-1 0,-2 1 0,1 0 0,-1 0 0,1-1 0,-2 1 0,1 1-1,-1-1 1,0 0 0,0 0 0,0 1 0,-1-1 0,-1 7 0,0 0 43,-1 0 0,0-1 0,-1 1 1,0 0-1,-1-1 0,-1 0 0,0 0 0,0 0 1,-1-1-1,-1 0 0,0 0 0,0 0 0,-1-1 0,-11 11 1,9-10-29,-1 0 18,1 1 0,-2-2 0,0 1 0,0-1 0,-22 12 0,-5-1 39,8-4-136,-40 15 1,55-25 100,-11 3 105,25-9-167,1 0 1,-1-1-1,0 0 0,1 1 1,-1-1-1,0 0 0,0 0 0,1 0 1,-1 0-1,0 0 0,1-1 1,-3 1-1,3-1-5,0 0 0,0 0 1,0 0-1,1 0 0,-1 0 1,0 0-1,1 0 0,-1 0 0,1 0 1,-1 0-1,1 0 0,0 0 0,-1 0 1,1-1-1,0 1 0,0 0 1,0 0-1,0 0 0,0 0 0,0-1 1,0 0-1,2-5-45,1 1 1,-1-1-1,1 1 1,0 0-1,1 0 1,7-9-1,29-34-122,-27 35 122,6-6-30,1 0 0,1 2 0,44-30 1,75-36 10,-119 72 22,63-28 321,-24 12-2407,-58 27 1769,-1 0-1,1 1 1,0-1-1,-1 1 1,1-1-1,0 1 1,0-1 0,-1 1-1,1 0 1,0 0-1,0 0 1,-1 0-1,1 0 1,0 1-1,0-1 1,0 0-1,-1 1 1,1-1-1,0 1 1,-1 0-1,4 1 1,9 11-5997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13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69 2080,'0'-1'53,"1"1"0,0-1 0,0 1 0,0-1 0,0 1 0,0-1 0,0 1 0,0 0 0,0 0 0,0-1 0,0 1 0,0 0-1,0 0 1,0 0 0,0 0 0,0 0 0,2 1 0,12-6 9968,-15 5-9948,0 0 0,-3 1 2420,3-1-2420,0 0 1,-10 4 582,5-2-254,0 0-1,-1 0 0,0 0 0,1-1 0,-1 0 1,0 0-1,-8 0 0,14-1-371,-1 0 1,1 0-1,-1 0 1,1 0-1,-1 0 0,1 0 1,-1 0-1,1 0 0,-1 0 1,1 0-1,0-1 0,-1 1 1,1 0-1,-1 0 1,1 0-1,-1-1 0,1 1 1,0 0-1,-1-1 0,1 1 1,0 0-1,-1-1 0,1 1 1,0 0-1,-1-1 0,1 1 1,0-1-1,-1-1-1,1 1 1,0 0-1,0 0 0,0 0 0,-1 0 0,1-1 1,1 1-1,-1 0 0,0 0 0,1-3 0,0-1 9,1 0 0,-1 0 0,1 0-1,3-5 1,12-8-217,-12 13 91,-4 4 24,-1 9-5,0-5 154,-1 1-1,0-1 1,0 0-1,-1 0 1,1 0-1,-1 0 1,1 0 0,-1 0-1,0 0 1,0-1-1,0 1 1,0-1-1,-1 1 1,1-1 0,-1 0-1,1 0 1,-1 0-1,0 0 1,0 0-1,-3 1 1,5-3-57,0 0 0,0 0 0,1 0 0,-1 0 0,0 0 0,0 0 0,0 0 0,0 0 0,1 0 0,-1 0 0,0 0 0,0-1 0,0 1 0,1 0 0,-1-1 0,0 1 0,0 0 0,1-1 0,-1 1 0,0-1 0,1 1 0,-1-1 0,1 0 0,-2 0 0,1 0-45,0 0 1,0 0-1,0 1 0,0-1 0,0 0 0,0 1 1,0-1-1,0 0 0,0 1 0,0-1 0,0 1 0,-1 0 1,1-1-1,-2 1 0,1 0-34,0 0 0,0 1-1,0-1 1,0 0 0,0 1 0,0-1-1,0 1 1,0 0 0,0 0 0,0 0 0,0 0-1,0 0 1,0 0 0,-1 2 0,-21 23-239,9-8 804,14-18-167,1 0-349,0 0 0,0 0 0,0 0 1,0 0-1,-1 0 0,1 0 0,0 0 0,0 0 1,0 0-1,0 0 0,-1 0 0,1 0 1,0 0-1,0 0 0,0 0 0,0 0 0,-1 0 1,1 0-1,0 0 0,0 0 0,0 0 1,0 1-1,0-1 0,-1 0 0,1 0 0,0 0 1,0 0-1,0 0 0,0 0 0,0 0 1,0 1-1,-1-1 0,2 7 130,1 0 0,-1 0 0,1 0 0,0 0 0,1 0 0,0-1 0,3 8 0,7 14 123,-3 1 132,10 25 220,16 71 0,-34-117-627,-1 1-1,0 0 1,-1 0-1,0 0 1,0-1 0,-1 1-1,0 0 1,-1 0 0,0-1-1,0 1 1,-1-1 0,0 1-1,0-1 1,-1 0 0,0 0-1,0-1 1,-1 1 0,0-1-1,0 0 1,-1 0-1,0 0 1,0-1 0,-1 0-1,1 0 1,-1-1 0,-1 0-1,1 0 1,-1-1 0,-11 6-1,-1-2-871,8-3-1831,0 1 0,0-2 0,0 0 0,-1 0 0,-23 2 0,33-6 2093,1 0 0,-1-1 0,0 1 1,1-1-1,-1 0 0,-4-1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15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229 257 3328,'0'-1'146,"0"1"0,-1-1 1,1 1-1,0-1 0,0 1 1,0-1-1,0 1 0,0-1 0,0 1 1,0-1-1,1 1 0,-1-1 1,0 1-1,0-1 0,0 1 0,0-1 1,1 1-1,-1-1 0,0 1 1,0-1-1,1 0 0,9-17 4181,-4 8-2987,4-6 1464,-8 13-2386,0 0 1,0 0 0,0 0 0,-1 0 0,1-1 0,-1 1-1,0 0 1,0-1 0,2-6 0,-3 7-232,0-1 0,1 1 0,0 0 0,0 0 0,0-1 0,0 1 0,0 0 0,0 0 0,1 0 0,-1 0 1,1 1-1,3-5 0,-4 6 58,-2 11 54,-6 45 113,5-35-215,-7 28-1,-9 48 221,-2 4 281,16-84-625,-1 0 1,-1-1-1,-1 1 1,-9 16 0,10-21-16,5-8-7,-1 0-1,1 0 1,-1 0-1,1 0 0,-1 0 1,0-1-1,0 1 0,-1-1 1,1 1-1,0-1 0,-1 0 1,1 0-1,-1 0 0,0 0 1,0 0-1,0-1 1,-4 3-1,6-4-8,0 0 0,0 0 0,0 0 0,0 0 0,0 0 0,-1 0 0,1 0 0,0 0 0,0 0 0,0 0 0,0-1 1,0 1-1,0 0 0,-1-1 0,1 1 0,0-1 0,0 1 0,0-1 0,0 0 0,1 1 0,-1-1 0,-2-1 0,-16-22 432,14 16-395,-8-12-44,1 0 1,1-1-1,1-1 0,0 0 1,2 0-1,0-1 1,2 0-1,1 0 0,0 0 1,0-25-1,3 14-128,1-1 0,2 1-1,6-39 1,-6 67 73,0 0 1,0 0 0,1 0-1,0 1 1,0-1 0,0 0-1,1 1 1,3-6 0,-3 8 21,-1 0 0,1 0 1,-1 0-1,1 0 0,0 0 1,0 1-1,1-1 0,-1 1 1,0 0-1,1 0 0,-1 0 1,7-2-1,6-1 91,-1 1 1,1 0 0,0 1-1,22-1 1,66 3 151,-65 1-180,103 6 546,150 25 0,-265-26-469,-22-3-418,0-1-1,0 1 1,0-1-1,0-1 0,1 1 1,-1-1-1,0 0 1,9-1-1,-27 13-5691,-7-3-1498,3-2 725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17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38 4064,'-2'-6'16798,"9"6"-16018,162-23 47,-5 15-43,-175 25-635,6-10-114,0-1 0,0 0 0,-1-1 0,0 1 0,0-1 0,-1 0 0,-6 4 0,-53 27 28,56-31-54,-89 42 539,46-23-417,-56 34 1,109-58-131,-3 2 34,0 0 0,0 0-1,0 0 1,0-1 0,-1 1 0,1-1-1,0 0 1,-1 0 0,1 0 0,-5 0 0,7-1 130,19 7-378,100 42 191,-107-44 23,0 1 0,-1 0-1,0 1 1,14 10 0,-21-14 3,1 0 1,-1 0 0,0 0 0,0 1-1,0-1 1,0 1 0,0 0 0,-1 0-1,0 0 1,1 0 0,-2 0 0,1 0-1,0 0 1,1 7 0,-3-7-1,0 0 0,0 1 0,0-1 1,-1 0-1,0 0 0,1 0 0,-2 0 0,1 0 0,0 0 1,-1 0-1,1 0 0,-1-1 0,0 1 0,0-1 0,-1 1 1,1-1-1,-1 0 0,0 0 0,0 0 0,-5 5 0,-6 3 33,-1 0 0,0-1 0,-23 11-1,23-13-51,12-6 67,-14 8 190,-1-1-1,0-1 1,-34 12-1,47-19-189,-1 0-1,1 0 0,-1 0 0,0-1 0,1 0 1,-1 0-1,-10-1 0,13 0-5,-1 0-1,1 0 1,-1 0 0,1 0 0,0-1 0,-1 1-1,1-1 1,0 0 0,0 0 0,0 0 0,0-1-1,1 1 1,-4-4 0,4 5-40,1-1 0,0 1 1,0 0-1,0-1 0,0 1 1,0-1-1,0 1 0,0-1 1,0 1-1,1-1 0,-1 0 0,1 1 1,-1-1-1,1 0 0,0 0 1,-1 1-1,1-1 0,0 0 1,0 0-1,0 1 0,1-1 1,-1 0-1,0 0 0,1 1 0,-1-1 1,1 0-1,-1 1 0,1-1 1,0 0-1,-1 1 0,1-1 1,0 1-1,0-1 0,0 1 0,3-3 1,0 1-5,0-1 1,0 1 0,0-1-1,1 1 1,0 1 0,-1-1-1,1 1 1,0-1 0,0 1-1,10-2 1,43-8-173,2 3 1,0 3 0,83 1 0,-121 2-1335,-20 3 330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19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23 4160,'14'-12'2635,"-1"1"7775,-12 13-9456,0 1-654,1 1-1,0 0 0,-1 0 1,0 0-1,0 0 0,0 0 0,-1 0 1,1 6-1,-1 40 1012,-1-23-974,0-17-191,-1 1 0,1-1-1,-2 1 1,1-1 0,-9 19 0,3-6 3,-3 4 537,11-27-663,0 0 0,0 0 0,0 0 1,0 1-1,0-1 0,0 0 0,0 0 1,0 0-1,0 0 0,0 0 0,0 0 1,0 0-1,0 1 0,-1-1 0,1 0 1,0 0-1,0 0 0,0 0 0,0 0 1,0 0-1,0 0 0,0 0 0,0 0 1,0 0-1,-1 1 0,1-1 0,0 0 1,0 0-1,0 0 0,0 0 0,0 0 1,0 0-1,-1 0 0,1 0 0,0 0 1,0 0-1,0 0 0,0 0 0,0 0 1,0 0-1,-1 0 0,1 0 0,0 0 1,0 0-1,0 0 0,0-1 0,0 1 1,-2-14 659,2 10-638,1-1 0,-1 0 0,1 0 0,0 1 0,1-1 0,-1 1 0,1-1 0,0 1 0,0-1 0,4-5 0,3-4-145,18-20 1,-15 19 155,-5 8-125,-1 0 0,1 0 0,12-8 0,5-5-2,-18 15 33,0 1-1,-1 0 1,1 1-1,1-1 1,-1 1-1,0 1 0,9-3 1,10-5-48,-23 9 62,0 1 0,0-1 0,1 1-1,-1 0 1,0 0 0,0 0 0,1 0 0,-1 0 0,0 0 0,1 1 0,-1-1 0,0 1 0,0-1 0,3 2 0,2 1 46,-1 0 0,0 0 1,10 6-1,-10-4 68,1 2 0,0-1 0,-1 1 0,-1 0 0,1 0 0,-1 0 0,6 11 0,-9-13 9,0 0 1,0 0 0,-1 0 0,0 1 0,0-1 0,0 0 0,0 11 0,3 12 194,-3-16-248,1 1 0,-1 12 1,-3-18-1196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21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617 9 4064,'7'-8'7215,"-8"12"-5374,-5 12-109,4-10-1332,0 0 0,0-1 1,-6 10-1,-14 25 1137,-29 68 1,-5 11-603,-47 35 347,69-109-872,3 1 0,-29 58 0,7 13 527,6 3 0,-56 213 0,88-258-680,2 1 0,4 1 0,3 0 0,8 147 0,4-170 58,23 94 0,-10-62-172,-1 0 31,58 166-1,-48-184-262,10 27 10,-32-77-147,0-1 0,-2 1 0,3 25 0,-6-42 113,0 29-1962,-1-28 1529,0 0 0,0 0-1,0 0 1,0 0 0,-1 0-1,1 0 1,-1 0 0,1 0 0,-1 0-1,-2 4 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23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40 1728,'0'-1'83,"0"0"0,0 0 0,-1 1 0,1-1 0,0 0 0,0 0 0,0 0 0,0 0 0,0 1 0,0-1 0,0 0 0,0 0 0,0 0 0,1 0 0,-1 1 0,0-1 0,0 0 0,1 0 0,-1 0 0,0 1 0,1-1 0,-1 0 0,1 1 0,-1-1 0,1 0 0,0 1 0,-1-1 0,1 0 0,0 0 0,8-13 10264,-14 13-7713,-9 5-1914,-6 11-221,1 0 0,1 1-1,-26 31 1,19-21-184,-10 13 326,1 1 1,-36 57 0,52-60-486,3-7 40,10-20-80,1 0 0,0 0 0,0 1 1,1-1-1,1 1 0,0 0 0,0 0 0,1-1 0,0 19 0,2 10 381,9 52 0,-6-73-441,0 1-1,2-1 1,15 34 0,-3-8 67,-9-19-27,-7-16-233,1 0 0,1 0-1,5 10 1,-6-36-14901,6-1 12190,-6 14 2190,14-23-2920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24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6 4576,'5'-5'12415,"-1"17"-10692,-3 2-1180,0-1 0,-1 1-1,0 0 1,-1 0 0,-4 17 0,-1 17 141,0-5-232,4-27-192,-2 29-1,-1 110 450,5-154-607,-4-14-4726,4 7 3825,-1-31-5123,1 35 5402,0-1-1,-1 1 0,1 0 0,0 1 0,-1-1 0,0 0 1,1 0-1,-1 0 0,0 0 0,0 0 0,0 0 0,0 1 1,0-1-1,-3-2 0,-8-2-2583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24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4640,'8'-2'9081,"42"1"-4968,229 14 2416,-185-12-9849,0-1-7206,-83 2 7630,6 9-1333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25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4736,'12'0'13016,"8"0"-6505,4 0-4593,52 2-4296,-47 0 4169,107 12-1429,-92-8-303,4 1-480,-47-7 16,-19 16-15076,14-15 14749,-14 7-4276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3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14 114 6464,'-12'-19'2090,"12"18"-2054,0 1 0,0 0 0,0-1 0,-1 1 0,1 0 0,0-1 0,0 1 0,0 0 0,0-1 0,0 1 0,0 0 0,0-1 0,0 1 0,-1-1 0,1 1-1,0 0 1,1-1 0,-1 1 0,0 0 0,0-1 0,0 1 0,0-1 0,1-2-26,-1-1 134,0 1-1,1 0 1,0 0 0,0 0-1,0 0 1,0 0-1,0 0 1,1 0 0,-1 0-1,1 0 1,0 1 0,2-4-1,-1 3-32,-1-1 0,1 1 0,0 0 0,1 0 0,-1 0 0,0 1 0,1-1 0,0 1 0,-1 0 0,1 0 0,0 0-1,0 0 1,0 1 0,0-1 0,1 1 0,-1 0 0,0 1 0,0-1 0,5 0 0,8 2 86,1 1 0,-1 1 1,0 0-1,0 1 0,-1 0 0,17 8 1,8 5 266,44 25 0,-57-27-219,-2 2 0,1 1-1,-2 2 1,-1 0-1,0 1 1,-2 2 0,31 38-1,-40-43-53,-2 0 0,0 2-1,-1-1 1,-1 1 0,0 1-1,-2 0 1,8 38 0,-8-23 129,-2 0 0,-1 1 0,-3 64 0,-3-70 15,-7 44-1,7-62-262,-2 0-1,1-1 1,-2 1-1,1 0 1,-13 21-1,12-27-33,-1 0-1,1 1 0,-2-2 0,1 1 0,-1-1 1,1 0-1,-2 0 0,1-1 0,-1 0 0,1 0 1,-2-1-1,1 0 0,-15 5 0,-9 1 105,-1-1-1,-43 6 1,57-12-101,-170 20-265,153-24-928,18 0-2794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26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9 3648,'-5'-9'13397,"15"17"-11579,11 7-998,0 1-1,-2 1 0,0 1 0,31 37 0,-43-46-701,0 1 1,-1 0-1,0 1 0,-1-1 0,0 1 0,-1 0 0,0 1 0,0-1 1,-2 1-1,1-1 0,0 17 0,0 3 81,-2 0 0,-2 0 0,-4 36 0,1-41-64,-2-1 1,0 1 0,-1-1 0,-2-1-1,0 0 1,-2 0 0,-1 0 0,0-2-1,-2 1 1,-18 22 0,26-38-498,0 0 0,-11 10 0,14-15-286,0 1 0,0-1 0,0 0-1,0 0 1,-1 0 0,1-1 0,0 1-1,-1-1 1,-5 2 0,8-3 210,0 0 0,0 0 0,0 0 0,-1 0 0,1 0 0,0 0-1,0 0 1,0 0 0,0-1 0,0 1 0,0 0 0,0-1 0,0 1 0,0-1 0,0 0 0,0 1 0,0-1 0,0 1 0,0-1-1,-1-2 1,-14-16-5140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29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2656,'10'-2'8046,"9"-4"3799,-8 3-8409,3-3-3377,1 0 0,0 2-1,0 0 1,17-2 0,64-4 416,-48 6-358,192-9 858,-239 13-1033,-14 8-10662,8-8 7728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30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380 4 3808,'5'-1'1413,"0"0"0,0 0 1,0 1-1,0 0 0,6 0 7686,-25 12-7675,3-5-1175,0-1 1,0 1-1,-15 5 1,-23 13 165,30-13-283,1 1 1,1 0-1,0 2 1,1 0 0,0 1-1,1 0 1,1 2-1,1-1 1,0 2-1,1 0 1,1 0-1,-14 35 1,2 4 192,2 1 0,-15 68 1,34-115-255,0-1 1,0 0 0,1 1 0,1-1 0,0 1-1,0-1 1,2 1 0,-1-1 0,1 0-1,1 0 1,0 0 0,5 12 0,-4-13-74,-3-8 6,0 0 1,0 0-1,0 1 1,0-1-1,0 0 1,1 0-1,-1 0 1,1 0-1,2 2 1,3 3-94,-6-6-68,0 0 0,0 0 0,-1 0 0,1 0 0,0 0 0,0 0 0,0-1 0,0 1 0,1 0 0,-1-1 0,0 1 0,0-1 0,0 1 0,0-1 0,1 1 0,-1-1 0,0 0 0,3 1 0,-2-1-1294,10 0-3472,-2 0 881,3 0 1317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30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5728,'9'3'12701,"8"1"-6202,3 1-4416,47 6-3877,-42-9 3526,93 6-1103,-112-8-770,-5 1 32,0-1 0,0 0-1,0 0 1,0 0 0,0 0-1,0 0 1,0 0-1,0 0 1,0-1 0,0 1-1,0 0 1,0 0-1,0-1 1,0 1 0,-1 0-1,1-1 1,0 1 0,1-2-1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31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21 7296,'4'-14'2368,"-4"13"-2087,1 1 1,-1 0-1,0-1 1,0 1 0,1-1-1,-1 1 1,0 0-1,1-1 1,-1 1 0,1 0-1,-1-1 1,0 1-1,1 0 1,-1 0-1,1 0 1,-1-1 0,1 1-1,-1 0 1,1 0-1,-1 0 1,1 0-1,-1 0 1,1 0 0,-1 0-1,1 0 1,-1 0-1,1 0 1,-1 0 0,1 0-1,-1 0 1,0 0-1,1 1 1,-1-1-1,2 0 1,1 4 764,-7 108 3053,-16 58-3078,12-136-652,-19 56 0,5-22-179,8-37-188,6-14-26,7-16-87,1 0 0,-1 1-1,0-1 1,0 0 0,0 0 0,0 0-1,0 0 1,0 0 0,-1 2 0,-6 4-1054,7-27-15843,-3 13 12998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31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46 8960,'-2'-2'1783,"2"2"-1689,0 0 0,0 0 0,0 0-1,0 0 1,0 0 0,0-1 0,0 1 0,1-3 2534,-1 3-2534,0 0-1,0 0 1,0 0 0,1 0 0,-1 0 0,0 0 0,0 0 0,0 0-1,0 0 1,0 0 0,0 0 0,1 0 0,-1 0 0,0 0-1,16 0 4470,-1 1-4000,70-7 2311,0 0-1694,-6 4-750,-29 0-648,58 5 0,-107-2 136,39 0-4608,-38-1 3987,0 0 1,0 0 0,-1 0-1,1-1 1,0 1 0,0-1-1,0 1 1,0-1 0,-1 1-1,1-1 1,0 0 0,-1 0-1,1 0 1,0 0 0,-1 0-1,0 0 1,1-1 0,1-1-1,8-11-3003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32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0 7232,'3'0'837,"0"1"1,1-1 0,-1 1-1,0-1 1,0 1 0,0 0-1,0 0 1,4 2 0,-2 0-157,1 0 0,-2 1 1,10 7-1,-2 0-154,-1 1 0,13 17 0,-14-15-145,-2 0 1,1 1-1,-1-1 1,10 30-1,-7-10 419,8 40 0,-14-51-477,-1 0-1,-1 0 1,-2 0-1,0 0 0,-1 0 1,-1 0-1,-7 32 1,5-41-467,0 0 0,-1 0 0,-1 0 0,-1 0 0,0-1 1,0 0-1,-1 0 0,-1-1 0,0 0 0,-1 0 1,0-1-1,-19 18 0,-9-1-2933,-61 25-11031,83-46 12848,-28 13-1765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33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4576,'-1'-2'2857,"5"1"-754,14 1 378,30 3-665,-40-3-1292,155 7 2414,88-5-2173,-78-2-660,606 5 748,901 4 2934,-1152 11-1894,-292-12-360,52 4-725,-158-7-3426,-155-10-10310,-16 5 9467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34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1 320 5408,'0'0'134,"0"-1"-1,1 1 1,-1-1 0,0 1-1,0-1 1,1 1 0,-1 0-1,1-1 1,-1 1 0,0-1-1,1 1 1,-1 0 0,1-1-1,-1 1 1,0 0 0,1 0-1,-1 0 1,1-1 0,-1 1-1,1 0 1,-1 0 0,1 0-1,-1 0 1,1 0 0,-1 0-1,1 0 1,0 0 0,18-1 1992,-18 1-1729,50 2 4413,-35-1-4009,-1 0 0,0-1 0,0 0 0,0-2 0,24-4 0,73-18 516,-110 24-1299,0 0 0,1-1 0,-1 1 0,0 0 0,0 0 0,1 0 0,-1 1 0,0-1 0,1 0 0,-1 1 0,0 0 0,0-1 0,0 1 0,0 0 0,0 0-1,0 0 1,0 0 0,0 1 0,0-1 0,0 0 0,0 1 0,-1-1 0,1 1 0,-1 0 0,1 0 0,-1 0 0,1-1 0,-1 1 0,0 0 0,0 0 0,0 1 0,1 2 0,1 6 123,0 1 1,0-1-1,-1 1 1,1 23-1,-3-28-107,36 264 382,-3-84 144,-30-168-425,1-1 0,11 29 0,-15-46-106,1 0 0,-1 1 0,1-1 1,-1 0-1,1 0 0,0 1 0,0-1 0,-1 0 0,1 0 0,0 0 1,0 0-1,0 0 0,2 1 0,-3-2-25,1 1-1,0-1 1,-1 0 0,1 0-1,-1 0 1,1 1 0,-1-1-1,1 0 1,0 0 0,-1 0-1,1 0 1,0 0-1,-1 0 1,1 0 0,-1 0-1,1-1 1,0 1 0,-1 0-1,1 0 1,-1 0 0,2-1-1,0-1-41,0 1-1,0-1 1,0 1 0,0-1-1,0 0 1,-1 0 0,1 0-1,-1 0 1,1-1-1,-1 1 1,0 0 0,2-5-1,44-138-1309,-35 103 1139,32-157-245,-17-3 548,0 6-166,-24 151 178,-3 36-114,0 0 1,1 0 0,0 0 0,4-15-1,0-17 568,-4 40-548,-1 1 0,0-1 0,1 1-1,-1-1 1,0 1 0,1-1 0,-1 1 0,1 0-1,-1-1 1,1 1 0,-1 0 0,1-1 0,-1 1-1,1 0 1,0-1 0,-1 1 0,1 0 0,-1 0-1,1 0 1,0 0 0,-1-1 0,2 1 0,18 1 120,-11-1-72,240 12 702,10-1-521,90-5 484,9 0-1055,-353-6 773,5 0-6823,-10 1 6245,0-1 1,1 0-1,-1 0 0,0 0 1,0 1-1,0-1 0,0 0 1,0 0-1,0 0 0,0 1 1,0-1-1,0 0 1,0 0-1,0 1 0,0-1 1,0 0-1,0 0 0,0 0 1,0 1-1,0-1 0,0 0 1,0 0-1,0 0 1,0 1-1,0-1 0,0 0 1,-1 0-1,1 0 0,0 1 1,0-1-1,0 0 0,0 0 1,0 0-1,-1 0 0,1 1 1,0-1-1,0 0 1,0 0-1,-1 0 0,-1 3-760,0-1 0,-1 0 0,1 0 0,-1 0 1,0 0-1,-2 1 0,2-1 525,-18 12-3966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34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26 8064,'-10'-1'1295,"1"-1"159,19 0 2517,43-6-508,39-4-655,-77 11-2510,0 1 0,-1 1-1,1 0 1,19 4-1,-28-4-240,9 2 65,0 1-1,16 6 1,-27-9-69,-1 1 0,1 0 0,0-1 0,-1 2 0,1-1-1,-1 0 1,0 1 0,0-1 0,0 1 0,0 0 0,0 0 0,-1 0 0,4 5 0,-5-7-16,-1 1 1,1 0-1,0 0 0,-1 0 1,1 0-1,-1 0 1,1 0-1,-1 0 0,0 1 1,0-1-1,0 0 1,0 0-1,-1 0 0,1 0 1,0 0-1,-1 0 0,1 0 1,-1 0-1,0 0 1,0 0-1,0 0 0,0-1 1,0 1-1,0 0 0,-2 2 1,-4 4 47,0 1 0,-1-1 0,-13 11 0,13-12-58,-15 13 107,-1 0 0,-1-1 0,-1-2 0,-1 0 0,0-2 0,-30 12 0,40-20-64,1 0-1,1 2 0,-19 12 1,34-21-45,-1 0 0,0 1 0,1-1 0,-1 1 1,1-1-1,-1 0 0,1 1 0,-1 0 1,1-1-1,-1 1 0,1-1 0,-1 1 1,1 0-1,0-1 0,-1 1 0,1 1 1,0-2-4,0 1 1,0-1-1,0 1 1,0-1-1,0 0 1,0 1-1,0-1 1,0 0-1,1 1 1,-1-1-1,0 0 1,0 1-1,0-1 1,1 0-1,-1 1 1,0-1 0,0 0-1,1 0 1,-1 1-1,0-1 1,1 0-1,-1 0 1,1 1-1,2 1 149,1-1 1,0 1-1,0-1 0,8 2 0,-8-2-114,3 1 18,36 10 200,82 10-1,-91-19-542,126 10-2949,-1-2-4844,-140-10 5462,0-2 1,0-1-1,32-6 1,-23 3 854,22-4-1387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3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4160,'8'-47'8037,"-3"90"-6374,-1-13-942,5 232 3138,-5-79-2646,-3-50-602,-1-88-236,-8-65-8449,8 15 6017,-2-7-2969,-1 3 2104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35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49 3072,'1'-1'151,"0"-1"1,0 0-1,0 0 0,0 1 1,1-1-1,-1 1 0,0-1 1,1 1-1,0-1 0,-1 1 0,1 0 1,0 0-1,-1 0 0,1 0 1,0 0-1,0 0 0,0 0 1,0 1-1,3-2 0,8-1 1360,25-3 1,-31 5-1337,9-1 265,16-3 1274,53 0 0,-75 5-1450,0 1 0,0 0 1,0 0-1,0 1 1,0 1-1,-1 0 0,1 0 1,-1 1-1,15 7 1,-15-6-132,0 0 1,-1 0-1,0 1 1,0 0 0,0 1-1,-1 0 1,0 0-1,0 0 1,-1 1 0,0 0-1,0 0 1,-1 1-1,0 0 1,0 0 0,-1 0-1,-1 0 1,1 0-1,3 18 1,5 37 112,-3 1-1,0 71 1,-9 144 551,0-279-795,-11 218 616,5-161-268,-26 103-1,20-121-72,-36 78-1,-29 32 237,26-56-171,-94 177 441,102-198-449,-87 109 0,124-174-424,-66 73 102,62-72-780,0-1 0,-12 8-1,15-11-482,0-1-1,0 0 1,-1-1 0,-10 4-1,6-4-2388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36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29 7392,'-18'-20'13034,"19"21"-12864,0-1 0,0 0 0,0 0 0,0 0 0,1 0 1,-1 0-1,0-1 0,0 1 0,0 0 0,0 0 0,0-1 0,0 1 0,0-1 0,0 1 0,2-2 0,7-1 330,7 1 219,33 2-1,-19 1-416,188 7 973,-93-1-1126,-84-7-130,-23 0-25,0 0-1,27 5 1,0-2 439,-27-3-2909,-17 0 1826,-33-15-20075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36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8640,'0'-3'4810,"0"3"-4737,8 1 2760,8 1-747,151-12 2285,-35 0-4806,-6 6-4216,-116 3 3306,-1 1 0,0 1 0,0 0 0,11 2 0,-4 0-1497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43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2240,'14'0'20872,"-10"0"-19873,50 5-113,328-10 1162,-280 10-1728,-101-5-326,17 9-14713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44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483 1 2400,'1'4'15436,"-8"12"-12761,-18 18-1764,-1-2 0,-37 35 0,11-13-646,-35 34 448,-17 18-90,89-88-516,1 0 0,0 1 0,2 0 0,-15 30 1,20-33 6,1 0 1,1 1 0,0 0-1,2 0 1,-4 27 0,3 89 453,4-110-438,1-4-2,1-1 0,0 0 0,2 0 0,0 0 0,1 0 0,14 32 0,-15-43-135,0 0-1,0 0 1,1 0 0,0-1-1,1 0 1,-1 0-1,1 0 1,0-1 0,1 0-1,8 6 1,-5-4-221,-8-5-207,1 0 1,0-1 0,0 0-1,0 0 1,0 0-1,1 0 1,-1 0 0,0-1-1,0 1 1,0-1 0,1 0-1,-1 0 1,4-1-1,1 1-1797,0-1 0,0-1 0,0 1 0,11-5 0,-2-2-712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45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5 4896,'8'-5'14394,"-8"26"-11791,-15 52-208,-23 129-81,33-167-2171,1-13-68,-2 42 0,3-17 181,2-44 24,-3-26-13834,4 11 8573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45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6400,'-5'0'5402,"43"3"987,109 0-522,60-9-5206,-151 6-816,-33 0-4959,-12 3-144,-3 0 3002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47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0 2816,'0'0'9312,"-4"9"-5686,-36 5-1418,39-13-2043,-12 4 307,4-1-512,16-4 4959,20 3-3601,6 2-1043,18 1 128,46 2 533,-95-8-899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48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31 1824,'-1'-2'212,"1"1"-100,-1 1-1,1-1 1,0 0 0,-1 0-1,1 1 1,0-1 0,0 0-1,-1 1 1,1-1 0,0 0-1,0 0 1,0 0 0,0 1-1,0-1 1,0 0 0,0 0-1,0 1 1,0-1 0,0 0-1,0 0 1,1 1 0,-1-1-1,0 0 1,0 0 0,1 1-1,-1-1 1,1-1 0,-1 2 203,1 0 0,-1-1 1,0 1-1,2-2 1578,-1 1-1577,-1 1-1,0 0 1,1-1-1,-1 1 1,1 0-1,-1 0 1,0 0-1,1-1 1,-1 1-1,1 0 1,-1 0-1,1 0 1,-1 0-1,1 0 1,-1 0-1,2 0 1,10 10 2493,2 9-1668,0 0-1,22 41 1,3 7-478,-34-60-605,53 84 1033,-50-75-883,0 1 1,-1 0 0,0 0 0,3 19-1,-3-6-8,-1 1 0,-2 0-1,-1 1 1,-2-1-1,-4 58 1,1-67-15,-2 0 0,0 0-1,-1-1 1,-1 0 0,-1 0 0,-1-1-1,-1 1 1,-1-2 0,-16 25 0,4-10-7,4-6-6,-36 42 0,40-54-323,5-6-185,-18 18 1,24-26-116,1 0 1,-1 0 0,1 0 0,-1-1 0,1 1 0,-1-1-1,0 0 1,0 1 0,0-1 0,0 0 0,0-1-1,0 1 1,-6 0 0,1-2-3502,-1-3 1270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51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3328,'3'-13'14671,"-1"10"-12948,-2 2-1040,0 0-542,1 1-1,-1-1 1,0 0 0,0 0 0,1 1 0,-1-1 0,0 0 0,1 1-1,-1-1 1,1 0 0,-1 1 0,1-1 0,-1 0 0,1 1-1,-1-1 1,1 1 0,-1-1 0,1 1 0,0-1 0,1 0 0,14-8-54,-1 6 140,0 0-1,0 1 1,0 0 0,0 1 0,15 1-1,78 10 414,-71-5-453,26 3 296,-6 0-1288,-18-5-4516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3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17 169 7648,'-15'-20'2453,"15"20"-2407,0 0 0,0 0 1,-1 0-1,1-1 0,0 1 0,0 0 0,0 0 0,0 0 1,0-1-1,0 1 0,0 0 0,-1 0 0,1-1 1,0 1-1,0 0 0,0 0 0,0 0 0,0-1 0,0 1 1,0 0-1,0 0 0,0-1 0,0 1 0,0 0 0,1 0 1,-1-1-1,0 1 0,0 0 0,0 0 0,0 0 1,0-1-1,0 1 0,0 0 0,0 0 0,1 0 0,-1 0 1,0-1-1,0 1 0,0 0 0,1 0 0,-1 0 1,0 0-1,0 0 0,0-1 0,1 1 0,11-4 1350,-8 3-911,55-19 2217,114-21 0,68 5-1597,-30 5-867,-165 25-164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53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518 2 2816,'14'-1'12377,"-14"1"-12244,-11 5 1671,-81 21 1268,-30 9-1253,102-28-1528,0 2 0,0 0-1,1 1 1,-33 23 0,42-26-153,0 1-1,0 1 0,1 0 0,0 0 0,1 0 0,0 1 1,0 1-1,1-1 0,-9 19 0,-1 15 151,2 0 0,1 1 0,3 0 0,-7 60 0,14-74 25,3 55 0,1-51-165,1-26-90,-1 0 0,2 0 1,-1 0-1,1-1 1,0 1-1,1 0 1,0-1-1,7 13 1,-4-9-509,1-1 1,0 0-1,0-1 1,2 1-1,10 10 1,-19-21 125,1 1 1,0 0 0,0 0-1,0-1 1,0 1-1,0-1 1,0 1-1,0-1 1,0 1-1,1-1 1,-1 0-1,0 1 1,0-1 0,0 0-1,0 0 1,1 0-1,-1 0 1,0 0-1,1 0 1,24-7-6225,-16 4 4019,14-5-2623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53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4896,'9'-2'17903,"40"3"-16345,79-1 214,-54-3-1480,-22 3-478,14 0 114,-44 0-3775,1 0-3445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54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6 6880,'0'-1'205,"1"1"0,-1-1 0,1 1 1,-1 0-1,11-3 9126,-2 9-5758,-7-3-3305,0 0 1,0 1-1,-1-1 0,1 1 1,-1-1-1,0 1 0,0 0 1,0-1-1,0 1 0,0 5 1,-1 42 942,-1-27-761,-12 148 666,8-123-840,-13 58 494,13-81-735,1-12-61,-8 23-1,2-7 17,7-21 2071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54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5472,'4'-1'11690,"15"-2"-7958,8 0-2472,50-10 144,1 3 1,94 0-1,-126 10-1667,-15 0-5202,-19 5-4583,-6-2 7675,3-3-2133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55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11 6560,'-5'-10'2836,"12"12"1464,7 8-688,-7-4-4121,1 2 972,0 0 0,-1 1 0,0 0 0,0 0-1,-1 0 1,0 1 0,-1 0 0,0 0 0,-1 1-1,6 18 1,0 10 242,8 66 0,-11-56-240,1 0-5,2 67 0,-9-99-361,-2 1 0,0-1 0,-1 0 0,-1 0 0,0-1 0,-2 1 0,-9 27 0,2-21 0,0 1 1,-1-1 0,-1-1 0,-21 24 0,-73 75-2600,28-36-5062,64-65 3573,1 0 1280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57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3648,'5'0'11562,"112"-7"-7763,-16 0-3166,611 21 577,-499-5-1092,43 2 79,239 6 145,-230-2-253,-58-2-178,1 1 121,34 1-54,-15-2 310,-75-3-480,136 13 652,-135-10-333,107 0 182,-175-6-84,273 13 574,-296-16-312,-7 1-40,293 22 433,-244-14-704,-62-8 474,-11 0-3530,-9-4-8255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58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0 379 5728,'5'-1'5264,"15"-3"-3177,-3 1-1172,37-9 815,0-2-1,-2-2 0,96-44 0,-141 56-1622,26-11 482,-31 14-550,0 1 1,0-1 0,0 1 0,0-1-1,0 1 1,0 0 0,0 0-1,0 0 1,0 0 0,0 0-1,0 0 1,0 1 0,0-1-1,4 1 1,-5 0-28,0 0 0,0 0 1,0 0-1,0-1 0,-1 1 0,1 0 0,0 0 0,0 0 1,0 0-1,-1 0 0,1 1 0,-1-1 0,1 0 1,-1 0-1,1 0 0,-1 0 0,1 1 0,-1-1 0,0 0 1,0 3-1,1 32 162,-1-18-71,1 169 714,-3-87-274,-3-45-423,3-37-44,-1 22 0,9 115 164,11-74 19,-16-75-262,-1-5 9,0-1 0,1 1 0,-1 0 0,0-1 1,0 1-1,0-1 0,1 1 0,-1-1 0,0 1 0,0-1 0,1 1 0,-1-1 0,0 1 0,1-1 0,-1 1 0,1-1 0,-1 0 0,1 1 0,-1-1 0,1 1 0,-1-1 0,1 0 0,-1 0 0,1 1 0,-1-1 1,1 0-1,-1 0 0,1 0 0,-1 0 0,1 1 0,0-1 0,-1 0 0,1 0 0,-1 0 0,1 0 0,0 0 0,-1-1 0,1 1 0,-1 0 0,2 0 0,0-1 16,0 0 0,-1 0 0,1 0 0,0 0 0,0 0 0,-1 0 0,1 0 0,-1 0 0,1-1 0,-1 1 0,2-2 0,172-209-496,-154 190 421,-1-2 0,-2 0 1,0-1-1,-2-1 1,-1 0-1,20-47 1,-12 1 125,13-76 0,5-14 213,-38 150-264,1 0 1,1 0 0,0 0 0,1 1 0,7-13 0,-10 21-17,-1-1 0,1 0 1,0 1-1,1 0 0,-1-1 1,1 1-1,-1 1 0,1-1 1,0 0-1,0 1 0,0 0 0,0 0 1,0 0-1,1 0 0,-1 1 1,1 0-1,5-1 0,56-8 826,106-3 0,240 35 384,-242-15-1016,-105-7-353,68 10-1,-96-8-307,-7-1-1267,-11 2-2157,-29 6-1811,-8 1 2758,-7 5-2278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3:59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4640,'0'-11'16278,"5"5"-15506,10-2-357,-1 1 0,2 0 0,-1 1 0,1 0 0,32-6 0,83-5 124,-101 14-391,0 2 0,0 1 0,34 5-1,-53-4-107,0 1-1,1 1 0,-1 0 0,0 0 0,0 1 0,-1 1 1,1-1-1,-1 2 0,0 0 0,-1 0 0,13 10 1,-20-14-14,0 0 0,0 0 0,0 0 0,0 0 0,0 1 0,0-1 0,-1 0 0,1 1 0,-1 0 0,0-1 0,1 1 0,-1 0 0,0 0 0,-1 0 0,1-1 0,-1 1 0,1 0 0,-1 0 0,0 3 1,0-2 7,-1 0 0,0 0 0,1 0 0,-2 0 0,1 0 0,0 0 0,-1-1 0,0 1 0,0 0 0,0-1 0,0 1 0,0-1 0,-6 6 0,2-3 40,-1 0 0,1 0-1,-1 0 1,-1-1 0,1 0 0,-15 6 0,-50 18 125,42-19-147,-35 13 35,8-3-86,1 2 0,-58 32 0,81-39 165,25-12-48,0 1 0,1 0 1,-1 0-1,1 0 0,-12 10 0,19-13 69,209 19 1631,-119-9-1599,-30-4-653,-1 2 0,0 3 0,0 2 0,60 24-1,-76-24-2656,-23-8-1215,-20-6 4101,1 0 0,-1 0 0,0 0 0,1 0 0,-1 0-1,0 0 1,0 0 0,1 0 0,-1 0 0,0 0 0,1 0-1,-1 0 1,0 0 0,0 0 0,1 1 0,-1-1 0,0 0 0,0 0-1,1 0 1,1 3-2257,-2-3 2257,0 1 0,0-1 0,0 0 0,0 0 0,0 1-1,0-1 1,0 0 0,0 1 0,0-1 0,-1 1-237,1-1 0,-1 1-1,0-1 1,0 1 0,0-1 0,0 0 0,0 1 0,0-1 0,0 0 0,0 0 0,0 1 0,0-1-1,0 0 1,0 0 0,-1-1 0,-31 1-3147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0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229 115 2304,'0'0'3872,"-18"0"-1686,1-2-1166,14 1-987,1 1-1,-1-1 1,1 1 0,-1 0-1,1 0 1,-1 0 0,1 0 0,-1 0-1,1 1 1,-1-1 0,1 1-1,-1 0 1,-2 1 0,-7 4 18,-2 0 70,0 2 0,0-1 0,1 2 0,-13 10 0,19-13-51,1 1 0,0-1 0,1 1 0,-1 0 0,2 0 1,-1 1-1,1-1 0,0 1 0,0 0 0,1 0 0,0 1 1,-3 11-1,6-16 18,1 1 0,-1-1 0,0 0 0,1 0 0,0 0 0,0 0 0,0 0 0,1 0 0,-1 0 0,1 0 0,0 0 0,0-1 0,0 1 0,1-1 0,4 6 0,-3-6 4,-1 0 1,1-1 0,0 1-1,0-1 1,0 0 0,0 0-1,0-1 1,0 1 0,0-1-1,1 0 1,-1 0 0,1 0-1,-1-1 1,0 1 0,1-1-1,-1 0 1,1 0 0,-1-1-1,1 1 1,-1-1 0,0 0-1,1 0 1,5-3 0,-8 3-60,-1 0 0,1 0 0,-1 1 1,1-1-1,-1 0 0,0 0 1,1 0-1,-1-1 0,0 1 1,0 0-1,0 0 0,0-1 1,0 1-1,0-1 0,0 1 1,-1 0-1,1-1 0,0 0 0,-1 1 1,1-1-1,-1 1 0,1-1 1,-1 0-1,0 1 0,0-4 1,0 1-34,0 0 1,0 0 0,-1 0 0,1-1 0,-1 1 0,0 0 0,-1 0-1,1 0 1,-3-4 0,-2-7-204,5 13 166,0 0 0,0-1 0,1 1 0,-2 0 0,1 0 0,0 0 0,0 0 0,-1 0 0,1 1 0,-1-1 0,1 0 0,-1 1 0,0-1 0,0 1 1,-3-3-1,-1-1-144,6 4 178,-1 1 0,1-1 0,-1 1 0,1-1 0,-1 1 0,0-1 0,1 1 0,-1-1 0,0 1 0,1 0 0,-1-1 0,0 1 0,1 0 0,-1-1 0,0 1 0,1 0 0,-2 0 0,2 16 56,1-15-26,0 0 0,0 0 0,-1 0 0,1 0 0,0 0-1,0 0 1,0-1 0,0 1 0,0 0 0,0-1 0,0 1 0,0-1-1,0 1 1,1-1 0,-1 0 0,0 1 0,0-1 0,0 0 0,0 0 0,1 0-1,-1 1 1,0-1 0,2-1 0,29 0 635,9-7-395,-14 1-97,8-2 46,1-2 0,49-23 0,-54 21-123,85-45-115,-52 24-244,-64 33 256,1 1-1,-1 0 0,1-1 0,-1 1 0,0 0 0,1 0 0,-1-1 0,1 1 0,-1 0 0,1 0 0,-1 0 0,0 0 0,1-1 0,-1 1 0,1 0 0,-1 0 0,1 0 0,-1 0 0,1 0 0,-1 0 0,1 0 0,-1 0 0,1 0 0,-1 1 0,1-1 0,-1 0 0,1 0 0,-1 0 0,1 1 0,-1-1 0,0 0 0,1 0 1,-1 1-1,1-1 0,-1 0 0,0 1 0,1-1 0,-1 0 0,0 1 0,0-1 0,1 0 0,-1 1 0,0-1 0,0 1 0,1-1 0,-1 1 0,0-1 0,0 1 0,0-1 0,0 1 0,0-1 0,0 1 0,0-1 0,0 0 0,0 2 0,0 4-13,0-1 0,-1 1 0,1-1 0,-3 6 1,2-5-70,-1 6 96,-2-1 0,1 1 0,-2-1 1,1 0-1,-1 0 0,-1 0 0,-11 16 0,-7 4 68,-28 30-1,-14 17 57,34-32-95,2 2 0,3 1 0,-23 54 0,34-70-20,9-19 59,0 0-1,-5 18 1,12-32-23,0 1-1,0 0 1,-1 0 0,1 0-1,0-1 1,-1 1 0,1 0-1,0-1 1,-1 1-1,1 0 1,-1-1 0,1 1-1,-1 0 1,0-1 0,1 1-1,-1-1 1,0 1 0,1-1-1,-1 1 1,0-1-1,-1 1 1,2-1-24,0 0-1,0 0 1,0 0 0,-1 0-1,1 0 1,0 0 0,0 0 0,0 0-1,-1 0 1,1 0 0,0 0-1,0-1 1,0 1 0,-1 0-1,1 0 1,0 0 0,0 0-1,0 0 1,0 0 0,-1 0-1,1-1 1,0 1 0,0 0-1,0 0 1,0 0 0,0 0 0,0-1-1,-1 1 1,1 0 0,0-12 382,5-19-147,2 0-1,1 0 1,23-56-1,-23 69-265,2-1 0,0 1-1,1 0 1,1 1 0,0 1 0,1 0 0,17-16-1,15-10-52,201-188-376,-241 226 393,-2 1-54,1 0 0,-1 0 0,1 0 1,0 0-1,7-3 0,-10 6 77,0-1 0,0 1-1,0 0 1,0-1 0,0 1-1,0 0 1,0 0 0,0 0-1,0 0 1,0 0 0,0 0 0,0 0-1,0 0 1,0 1 0,0-1-1,1 0 1,-1 0 0,0 1 0,-1-1-1,1 1 1,0-1 0,0 1-1,0 0 1,0-1 0,0 1 0,0 0-1,-1-1 1,1 1 0,0 0-1,0 1 1,4 4-10,-1 0 0,1 0 0,-2 1 0,1 0 0,-1 0 0,0 0-1,0 0 1,-1 0 0,1 0 0,-2 1 0,1-1 0,-1 1 0,0 14 0,0-1 25,-1-15 5,1 1 0,-1-1 0,-1 1 0,1-1-1,-1 0 1,-3 10 0,3-11 36,0-1 1,0 0-1,-1 0 0,0 0 0,0 0 0,0 0 0,-4 5 0,5-8-19,0 1 0,-1-1 0,1 0 0,-1 0 0,0 1 0,1-1 1,-1 0-1,0-1 0,0 1 0,0 0 0,1 0 0,-1-1 0,0 1 0,0-1 0,0 0 0,0 1 1,0-1-1,-4 0 0,-120 0 228,115-3-384,12 1 272,5 2-63,1 0 0,117-4 592,-105 2-621,0-1 1,-1-1-1,1 0 0,27-11 1,115-37-42,-159 52-18,-1 0 0,0-1 0,1 1 0,-1 0 0,1 0 0,-1 0 0,1 0 0,-1 0 0,0 0 0,1 0 0,-1 0 0,1 1 0,-1-1 0,0 0 0,1 1 0,-1-1 0,1 1 0,-1 0 0,0-1 0,0 1 0,0 0 0,1 0 0,0 1 0,-1 0 6,0-1 0,-1 0 0,1 0 0,0 0 0,-1 0 0,1 0 0,-1 1 0,0-1 0,1 0 0,-1 0 0,0 1 0,0-1 0,0 0 0,0 1 0,0-1 0,0 0 0,0 0 0,0 1 0,0-1 0,-1 0 0,1 1 0,0-1 0,-1 0 0,0 0 0,1 0 0,-1 0 0,0 2 0,-46 66-151,32-50 169,2 1 0,0 0 0,-15 34 0,-61 163-65,21-57 705,65-154-481,2-8 136,3-12 129,5-17-41,36-131 117,-34 136-530,1 0-1,1 0 1,1 1-1,16-25 1,-14 30 42,0 1 0,1 1 0,0 0 1,35-30-1,226-163-125,-267 204 73,-2 1 8,0 1 1,1 0-1,-1 1 0,14-7 1,-19 11-9,1-1 0,-1 0-1,1 1 1,-1-1 0,1 1 0,-1 0 0,1-1-1,-1 1 1,1 1 0,0-1 0,-1 0 0,1 1 0,-1-1-1,1 1 1,-1 0 0,1-1 0,-1 1 0,0 0-1,1 1 1,1 1 0,0-1 5,-1 1 0,1 0 1,-1 1-1,0-1 0,0 1 0,0-1 1,0 1-1,-1 0 0,0 0 0,0 0 0,0 0 1,0 1-1,0-1 0,-1 0 0,0 1 0,0-1 1,0 1-1,0 0 0,-1 4 0,1 0 26,-1-1 0,0 1 0,-1 0-1,0-1 1,0 1 0,-1-1 0,0 1 0,0-1-1,-5 10 1,4-12 18,0-1-1,0 0 0,-1 0 1,1-1-1,-1 1 1,0-1-1,-1 0 1,1 0-1,-1 0 0,0 0 1,0-1-1,0 0 1,0 0-1,0 0 1,-1-1-1,1 0 1,-1 0-1,0 0 0,-8 1 1,-10 1 89,0-1 1,0 0-1,-32-3 0,55 0-101,-10 1 58,0-2-1,-1 1 0,1-2 0,0 1 0,0-1 1,-12-5-1,23 7-56,-1 0 0,1 0 0,0 0 0,0 0 0,-1 0 0,1 0 0,0 0 0,0 0 0,0 0 0,-1 0 0,1 0-1,0 0 1,0-1 0,0 1 0,0 0 0,-1 0 0,1 0 0,0 0 0,0 0 0,0-1 0,0 1 0,0 0 0,-1 0 0,1 0 0,0 0 0,0-1 0,0 1 0,0 0 0,0 0 0,0 0 0,0-1 0,5-3 49,13-2-84,-17 6 26,28-6 40,0 2 0,1 0 1,49 2-1,32-2-86,-44-3 102,54-7-27,-102 11-197,37-1-1,-55 4 105,-4 7-118,-25 29 49,10-9-46,10-15 182,0 0-1,-10 23 1,16-32 15,1 0 0,0 0 0,0 0 0,0 0-1,1 0 1,-1 0 0,1 0 0,0 0 0,-1 1 0,1-1-1,1 0 1,-1 0 0,0 0 0,1 0 0,-1 0 0,1 0-1,0 0 1,2 3 0,-3-5 5,0 0 1,1 0-1,-1-1 1,1 1-1,0 0 1,-1 0-1,1-1 1,-1 1-1,1 0 1,0-1-1,0 1 0,-1-1 1,1 1-1,0-1 1,0 1-1,0-1 1,0 0-1,0 1 1,-1-1-1,1 0 1,1 1-1,1-1 5,-1 0 0,0 0-1,0 0 1,0-1 0,0 1 0,1 0-1,-1-1 1,0 1 0,2-2 0,1 0 12,1-1-1,-1 0 1,1 0 0,-1 0 0,8-7 0,-7 5 12,-1 0 0,1-1 0,-2 0 1,1 0-1,0 0 0,-1-1 1,5-10-1,-7 14-56,-1 1 0,0-1 0,-1 1 1,1-1-1,0 1 0,-1-1 0,1 0 0,-1 1 1,0-1-1,0 0 0,0 1 0,0-1 0,0 0 1,-1 1-1,1-1 0,-1 0 0,0 1 0,0-1 1,0 1-1,0-1 0,0 1 0,0 0 0,-1-1 1,1 1-1,-4-3 0,3 2-18,0 1 0,-1 0 0,0 0 1,1 1-1,-1-1 0,0 1 0,0-1 0,0 1 0,0 0 0,0 0 0,0 0 1,0 0-1,0 1 0,0-1 0,-1 1 0,1 0 0,0 0 0,0 0 0,0 0 1,-1 0-1,1 1 0,0 0 0,0 0 0,0-1 0,-6 4 0,8-3-37,1 0 58,1 0 0,-1 1-1,1-1 1,-1 1 0,1-1-1,-1 0 1,1 1 0,0-1-1,0 0 1,0 0 0,-1 1-1,1-1 1,0 0-1,1 0 1,-1 0 0,0 0-1,0 0 1,0-1 0,0 1-1,1 0 1,-1-1 0,0 1-1,1 0 1,-1-1 0,1 1-1,1-1 1,5 3 70,-1-2 0,1 1 1,13 1-1,35-3 170,-1-1 1,107-19 0,-145 18-233,0-1 1,0-1 0,0 0-1,-1-1 1,0-1 0,0-1-1,0 0 1,-1-1 0,0-1-1,0 0 1,20-17 0,23-14-243,-57 40 227,-1 0 1,0-1 0,1 1 0,-1-1-1,0 1 1,1 0 0,-1 0 0,0-1-1,1 1 1,-1 0 0,1 0 0,-1 0-1,1-1 1,-1 1 0,1 0-1,-1 0 1,0 0 0,1 0 0,-1 0-1,1 0 1,-1 0 0,1 0 0,-1 0-1,1 0 1,-1 0 0,1 0 0,0 1 2,-1-1 1,1 1 0,-1-1 0,1 1-1,-1-1 1,0 1 0,1-1 0,-1 1-1,0 0 1,1-1 0,-1 1 0,0-1-1,0 1 1,1 0 0,-1-1 0,0 2-1,0 35-153,0-29 47,-1 7 75,0 0 1,-1 0 0,-1 0-1,-1-1 1,0 1-1,-8 19 1,9-27 102,-1 1-1,0-1 1,-7 10 0,10-15-38,0 0 0,0-1 1,-1 1-1,1-1 1,-1 1-1,1-1 0,-1 1 1,0-1-1,1 0 0,-1 1 1,0-1-1,0 0 0,0 0 1,0-1-1,0 1 0,0 0 1,0-1-1,-4 2 0,3-3 33,-1-1-1,1 1 0,0 0 0,-1-1 1,1 0-1,0 1 0,0-1 0,0 0 1,0-1-1,-4-3 0,-21-34-147,20 29 187,7 10-96,20 9-224,-9-5 241,2 1-29,0-1 0,0 0-1,0 0 1,1-2 0,-1 1-1,21-2 1,10-5 186,73-19 0,-60 11-159,192-48 198,-238 58-368,1 1 1,18 0-1,-27 0 52,-5 7 35,-3 0 70,1 1-1,-1-1 0,0-1 0,0 1 0,-1-1 0,1 0 0,-15 5 1,-19 14-156,33-19 121,-1 1 59,0 0-1,1 1 1,0 0 0,0 0-1,0 1 1,1-1-1,0 2 1,-8 10 0,14-17-18,-1-1 0,1 0 0,0 1 1,-1-1-1,1 1 0,0-1 0,0 1 0,0-1 1,-1 1-1,1-1 0,0 1 0,0-1 0,0 1 1,0-1-1,0 1 0,0-1 0,0 1 0,0-1 1,0 1-1,0-1 0,0 1 0,0-1 1,0 1-1,0-1 0,0 1 0,1-1 0,-1 1 1,0-1-1,0 1 0,1-1 0,-1 1 0,0-1 1,1 1-1,-1-1 0,0 0 0,1 1 0,-1-1 1,0 0-1,1 1 0,-1-1 0,1 0 1,-1 0-1,1 1 0,-1-1 0,1 0 0,-1 0 1,1 0-1,-1 1 0,1-1 0,-1 0 0,1 0 1,-1 0-1,1 0 0,-1 0 0,1 0 0,0 0 1,5-1 115,1 1 1,-1-1-1,11-2 1,-14 2-78,29-6 21,0-3 0,-1 0 0,50-26 0,-68 30-56,0 0-1,-1-1 1,1-1-1,-2 0 1,21-18-1,-12 6-11,0 0 0,26-39 0,-16 13 66,-2-1 0,30-67 0,-50 97-160,-6 13 44,0 1 1,0-1-1,0 0 1,-1 0 0,1 1-1,-1-1 1,0-1-1,1-6 1,-13 22-516,-3 13 466,2 1 0,0 0 1,-16 52-1,3-11 212,14-37-90,-11 40 1,18-55-32,3-12 6,0 1 1,0-1-1,1 1 1,-1-1-1,1 1 1,-1 0-1,1-1 1,0 1-1,0 0 1,0-1-1,0 1 1,1 0-1,-1-1 1,1 1-1,1 4 1,2 3 81,-2-6-74,-1 0-1,1-1 0,-1 1 1,1-1-1,0 1 0,1-1 0,-1 0 1,1 0-1,-1 1 0,6 3 1,1 0 31,0-1 0,0-1 0,0 1 1,1-1-1,-1-1 0,1 0 0,0 0 0,1-1 1,-1-1-1,11 2 0,10 1 49,1-2 0,34-1-1,30-2-1850,-100 5-704,1-3 1978,0 1 1,0 0-1,0-1 1,0 0-1,0 0 1,-1 0-1,1 0 1,0 0-1,-1-1 1,-6 3-1,-7 0-1828,-23 4 0,25-5 1196,-20 5-2573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0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6144,'0'0'53,"-1"0"0,1 0 1,0-1-1,0 1 0,0 0 0,-1 0 1,1 0-1,0 0 0,0-1 0,0 1 1,0 0-1,0 0 0,0 0 0,-1-1 1,1 1-1,0 0 0,0 0 0,0-1 1,0 1-1,0 0 0,0 0 0,0 0 1,0-1-1,0 1 0,0 0 0,0 0 1,0-1-1,0 1 0,0 0 0,0 0 1,0-1-1,0 1 0,1 0 0,-1 0 1,0 0-1,0-1 0,0 1 0,0 0 1,0 0-1,0 0 0,1-1 0,-1 1 1,0 0-1,0 0 0,0 0 0,1 0 1,-1 0-1,0-1 0,0 1 0,0 0 1,1 0-1,-1 0 0,0 0 0,0 0 1,1 0-1,-1 0 0,17-5 1285,-1 6-31,1 1-1,31 7 1,-30-5-585,35 4 1,62 2-244,-20 0-25,-88-9-428,0 0 0,-1 0-1,1 1 1,-1 0 0,7 4-1,3 0-642,-16-6 448,0 1 1,0-1-1,0 0 1,0 1-1,0-1 1,0 1 0,0-1-1,0 1 1,0-1-1,-1 1 1,1-1 0,0 1-1,0-1 1,-1 0-1,1 1 1,0-1-1,0 0 1,-1 1 0,1-1-1,-2 2-247,1-1 119,0 0 0,0-1 1,0 1-1,0 0 0,0 0 1,-1 0-1,1-1 0,0 1 1,-1-1-1,1 1 0,-1-1 0,-1 1 1,-4 1-553,-11 5-3364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3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18 157 3072,'-2'-11'576,"0"0"0,-6-13 0,7 21-292,1 0 0,-1 0 0,1 0 1,-1 1-1,1-1 0,0 0 0,0 0 0,0 0 0,1-3 0,0 4 34,-1-1-1,0 1 1,0-1-1,0 1 1,0-1-1,0 1 0,0-1 1,-1 1-1,-1-5 1,2 7-238,-1-7 1297,2 4-1112,-1 7-124,1-1-1,0 1 0,-1 0 1,2-1-1,-1 1 0,0-1 1,1 1-1,2 5 0,5 11 101,50 155 1583,23 62-242,-42-130-652,-24-58-687,-3 1-1,-1 1 1,-3 0 0,-2 0-1,1 91 1,-8-124-137,-1 0-1,-5 24 1,4-34 5,0 1 0,0-1 0,-1 0 0,0 0 0,0 0-1,-9 14 1,11-20-79,0 0 0,-1 0 0,1 0 0,-1-1 0,0 1-1,1 0 1,-1-1 0,0 1 0,0-1 0,0 1 0,0-1 0,0 0-1,0 0 1,-1 0 0,-2 1 0,4-2-16,-1 0 1,1 0-1,-1 0 1,1 0-1,0 0 1,-1 0-1,1-1 1,-1 1-1,1 0 1,-1-1-1,1 1 1,0-1 0,-1 1-1,1-1 1,0 0-1,0 0 1,0 1-1,-1-1 1,1 0-1,0 0 1,0 0-1,0 0 1,0-1-1,0 1 1,-1-2-1,-5-8 30,1 0-1,0 0 1,0-1 0,1 0-1,0 0 1,1 0-1,1-1 1,0 1 0,0-1-1,2 0 1,-1 0 0,1-15-1,2 2 37,1 0-1,1 0 1,0 1 0,3-1-1,8-26 1,-2 18 93,2 0 0,2 0 0,1 2 0,2 0 0,28-37 0,114-161 172,-91 139-262,107-107 1,-141 166-391,-8 13-4505,-10 11 1824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0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84 4992,'-44'-35'1824,"30"18"-1408,-4 6-128,13 7 64,2-1-256,3-3 544,3 5-384,12 3-320,11 3 32,9 10-32,7 10 64,-2 6-2112,0 2 1152,-9 1-2240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0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7 243 4224,'-1'0'69,"1"0"1,-1-1-1,1 1 1,0 0-1,-1-1 1,1 1-1,0 0 0,-1-1 1,1 1-1,0-1 1,0 1-1,-1-1 1,1 1-1,0 0 1,0-1-1,-1 1 0,1-1 1,0 1-1,0-1 1,0 1-1,0-1 1,0 1-1,0-1 1,0 1-1,0-1 0,0 1 1,0-1-1,0 0 1,1-4 305,9-8 2889,-7 8-2944,1 1 0,0 0 0,0 0 0,0 1 1,0-1-1,1 1 0,0 0 0,-1 0 0,8-3 0,5-3 10,-1 0 32,1 0 0,1 2 1,31-10-1,22-9 39,-51 17-238,29-15 279,-44 21-413,-1 1 0,0-1 0,0 0-1,0-1 1,0 1 0,0-1 0,-1 1-1,4-6 1,-7 9-42,1-1 0,-1 1 0,0-1 0,0 1 0,1-1 0,-1 1 0,0-1 0,0 0 0,1 1 0,-1-1 0,0 0 0,0 1 0,0-1 0,0 1 0,0-1 0,0 0 0,0 1 0,0-1 0,0 0 0,0 1 0,0-1 0,-1 1 0,1-1 0,0 0 0,0 1 0,-1-1 0,1 1 0,0-1 0,-1 1 0,1-1 0,0 1-1,-1-1 1,1 1 0,-1-1 0,1 1 0,-1-1 0,1 1 0,-1 0 0,1-1 0,-1 1 0,1 0 0,-1 0 0,0-1 0,1 1 0,-1 0 0,1 0 0,-1 0 0,-1 0 0,-3-2-48,0 1 0,1 0 0,-1 0-1,-10 1 1,5 0 223,1 0-1,-1 1 1,1 0 0,-1 1-1,1 0 1,0 0-1,-13 6 1,19-7-98,1 0 0,-1 0-1,1 1 1,-1-1 0,1 0 0,0 1-1,0 0 1,0-1 0,0 1 0,0 0-1,0 0 1,1 0 0,-1 0 0,1 1-1,-1-1 1,1 0 0,0 1 0,-1-1 0,2 1-1,-1-1 1,0 1 0,0-1 0,1 1-1,-1 0 1,1-1 0,0 1 0,0 0-1,0-1 1,0 1 0,0 0 0,1 3-1,0-1 15,1 0-1,0 0 1,-1-1-1,1 1 1,1 0-1,-1-1 1,1 0-1,0 0 1,0 1-1,0-2 1,0 1-1,1 0 1,-1-1-1,1 1 1,0-1-1,0 0 1,0 0-1,1-1 1,-1 1-1,1-1 0,9 3 1,-4-1 11,1-1-1,0 0 1,0-1 0,0 0 0,0-1-1,0 0 1,0-1 0,1 0 0,11-3-1,113-20-2820,16-3-5165,-48 14 3625,21-10 438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1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4 776 3232,'-1'0'70,"1"0"0,0 0 1,0 0-1,-1-1 0,1 1 0,0 0 0,0-1 1,0 1-1,-1 0 0,1 0 0,0-1 1,0 1-1,0 0 0,0-1 0,0 1 0,0 0 1,0-1-1,0 1 0,0 0 0,0-1 1,0 1-1,0 0 0,0-1 0,0 1 0,0 0 1,0-1-1,0 1 0,0 0 0,0-1 1,0 1-1,1 0 0,-1 0 0,0-1 0,0 1 1,0 0-1,0-1 0,1 1 0,14-10 1244,-8 7-1111,0 1 0,0 0 0,8-2 0,-2 2-111,1 1-1,-1 1 0,1 0 1,19 3-1,54 13 449,-73-13-422,79 24 659,9 3-375,326 34 728,-145-59-156,-178-6-726,450-18 1181,-432 12-1105,248-27 147,59-17 499,-78 13-181,-148 15-515,126-21 604,-174 8-334,48-8 534,-137 33-1105,243-46 864,-157 17-623,183-52-214,-304 82 73,-1-3 0,0 0 1,-1-2-1,42-28 0,-34 16 4,0-1 0,54-55 0,-82 73-62,12-12 12,33-41 0,-19 15-128,-36 47 88,0 1 1,0-1-1,1 1 1,-1-1-1,0 1 1,0-1-1,0 1 1,0-1-1,0 1 0,0-1 1,0 0-1,0 1 1,0-1-1,0 1 1,0-1-1,0 1 1,-1-1-1,1 1 0,0-1 1,0 1-1,0-1 1,-1 1-1,1-1 1,0 1-1,-1-1 1,1 1-1,0-1 0,-1 1 1,1 0-1,-1-1 1,-12 2-63,0 1 0,1 0 0,-1 1 1,1 0-1,0 1 0,-19 9 1,-12 4 197,11-8-171,-2-1 0,-66 7 0,77-12 101,-8 1-74,17-1 323,12-2 18,9-2-196,30-6-31,57-19 0,-60 15-130,0 2 0,37-5 0,-31 6 214,-25 5-159,-1 1-1,24-2 0,-36 4-32,-1 0-1,0 0 0,1 0 1,-1 1-1,1-1 1,-1 0-1,0 1 0,1-1 1,-1 1-1,0 0 0,0-1 1,0 1-1,1 0 1,-1 0-1,0-1 0,0 1 1,0 0-1,0 0 0,0 0 1,0 0-1,-1 1 1,1-1-1,0 0 0,0 2 1,2 3-6,0 0 1,-1 0-1,0 1 0,1 6 1,1 4-41,7 28 150,11 84 0,-11-48-502,2 1-5048,-12-61 3216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1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1358 1208 1248,'-8'-2'326,"-3"4"2628,-5-14 16,-1 2-1680,11 7-854,0 0 0,0-1 1,-9-8-1,13 10-340,-19-18 334,-2 2 0,-25-18 1,-41-25 691,52 34-836,-165-128 322,171 128-573,1-2 1,-40-48-1,55 60-13,-1 1-1,-1 0 0,0 1 1,-1 0-1,-30-17 0,13 8 19,21 14-7,0 1 0,-31-16 0,3 5 88,1-2 1,1-1 0,0-2-1,-47-41 1,73 54-132,0-1 1,2 0 0,-1-1-1,2-1 1,0 0-1,1 0 1,-9-18-1,3 3-29,2-2 1,-18-59-1,9 16 114,21 68-103,-1-4-344,3 11 357,0 0 0,0 0 1,0 0-1,-1 0 0,1 0 1,0 0-1,0 0 0,0 0 0,0 0 1,0 0-1,0 0 0,0 0 1,0 0-1,0 0 0,0 0 1,0 0-1,0 0 0,0 0 1,0 0-1,0 0 0,0 0 1,-1 0-1,1 0 0,0 0 1,0 0-1,0 0 0,0 0 1,0 0-1,0 0 0,0 0 1,0 0-1,0 0 0,0 0 1,0 0-1,0 0 0,0 0 1,0 0-1,0 0 0,-1 0 1,1 0-1,0 0 0,0 0 1,0 0-1,0 0 0,0 0 1,0 0-1,0 0 0,0 1 1,0-1-1,0 0 0,0 0 1,0 0-1,0 0 0,0 0 0,0 0 1,0 0-1,0 0 0,0 0 1,0 0-1,0 0 0,0 0 1,0 0-1,0 0 0,0 0 1,0 1-1,0-1 0,0 0 1,-1 9-301,0 17 424,2-22-159,-2 39 127,0 1 254,2 0 1,13 84 0,-2-44-342,-7-28 399,-4-23-59,-1-24-308,0-7 31,-2 3 426,2-5-460,0 0 0,1 1 0,-1-1 0,0 0 0,0 0 0,0 0 0,0 1-1,0-1 1,0 0 0,0 0 0,0 1 0,-1-1 0,1 0 0,0 0-1,0 1 1,0-1 0,0 0 0,0 0 0,0 0 0,0 1 0,0-1 0,-1 0-1,1 0 1,0 0 0,0 0 0,0 1 0,0-1 0,-1 0 0,1 0 0,0 0-1,0 0 1,0 0 0,-1 0 0,1 1 0,0-1 0,0 0 0,0 0-1,-1 0 1,1 0 0,0 0 0,0 0 0,-1 0 0,1 0 0,0 0 0,0 0-1,0 0 1,-1 0 0,1 0 0,0 0 0,0 0 0,-1 0 0,1-1 0,0 1-1,0 0 1,-1 0 0,0-1 25,0 0 0,-1 0-1,1 0 1,0 0 0,0 0-1,0 0 1,0 0 0,-1 0-1,2 0 1,-1-1 0,0 1-1,0 0 1,0-1 0,1 1-1,-1-1 1,0 1 0,1-1-1,-1-2 1,-5-33 326,4 21-242,-24-192-55,26 200-87,-2-113-156,3 66-98,-1 54 268,0 1 0,0 0 0,0-1 0,0 1-1,0-1 1,0 1 0,0-1 0,0 1-1,0-1 1,0 1 0,1 0 0,-1-1-1,0 1 1,0-1 0,0 1 0,1 0 0,-1-1-1,0 1 1,0 0 0,1-1 0,-1 1-1,0 0 1,1-1 0,-1 1 0,1 0-1,-1 0 1,0-1 0,1 1 0,-1 0 0,1 0-1,-1 0 1,0 0 0,1-1 0,-1 1-1,1 0 1,-1 0 0,1 0 0,-1 0-1,1 0 1,-1 0 0,0 0 0,1 0 0,-1 0-1,1 1 1,-1-1 0,1 0 0,-1 0-1,0 0 1,1 0 0,-1 1 0,1-1-1,27 14 54,-22-10-51,-3-3-3,15 9 22,0-1 1,0 0-1,1-2 1,31 9 0,-12-8 40,174 39-87,-171-38 97,-30-8-41,-1 2-1,1-1 0,-1 1 1,11 5-1,-20-8-43,1 0 0,-1 1 0,0-1 0,0 1 0,0 0 0,0-1 0,0 1 0,0 0 0,0 0 0,0 0 0,0-1 0,0 1 0,0 0 0,0 0 0,0 2 0,0-2 15,-1 0 0,0 1 0,0-1 0,0 1 0,0-1 0,0 0 0,-1 1 0,1-1 0,0 0 0,0 1 0,-1-1 0,1 0 0,-1 0 0,0 1 0,0 1 0,-2 1 9,1 0 0,-1 0 0,1-1 0,-1 1 0,0-1 0,0 1 0,-1-1 1,1 0-1,-1 0 0,0 0 0,-4 2 0,-6 3 64,-29 12 0,-92 26 254,93-34-241,0 2 1,1 2-1,-57 32 0,97-48-94,0 0-150,-1 1-1,1 0 1,-1 0 0,1 0-1,-1 0 1,1 0 0,0 0-1,0 0 1,-1 0 0,1 0 0,0 1-1,0-1 1,0 0 0,0 1-1,0-1 1,0 1 0,1-1-1,-1 1 1,0-1 0,1 1 0,-1 2-1,6 20-7405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4:4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9 2400,'0'-8'8960,"-1"10"-8853,0 0 1,0 0-1,-1-1 1,1 1 0,0 0-1,-1-1 1,1 1-1,-1-1 1,1 1-1,-4 1 1,2 0 26,-192 204 1809,167-173-1754,2 1-1,1 1 0,2 1 1,-26 57-1,41-74-93,1 0 1,1 0-1,-6 31 0,-2 63 271,10-66-227,-1-1 153,2 0 0,4 55 0,0-83-127,1-1 0,1 1 1,0-1-1,2 0 0,0 0 0,1-1 0,1 1 0,14 24 0,-14-31-76,0-1 0,1 0 0,1 0 0,0-1 0,10 9 0,16 15 358,-30-26-442,1 2 584,-6-9-641,0-1 1,0 1-1,0 0 1,0 0-1,0 0 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4:4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0 824 2304,'0'0'3535,"9"-3"2692,-1-2-6661,-3 2 771,-1-1 0,0 0 0,6-8 1,4-5 51,-4 6-174,0-1 0,-1 0 0,0-1 0,10-20 0,23-57 144,-41 89-358,47-126 200,-16 40 62,-4 14-13,64-140-148,-91 211-212,1-1 1,-1 0-1,0 0 1,0 1-1,0-1 0,0 0 1,0 0-1,-1 0 1,1 0-1,-1-4 1,-5 19-830,-9 50 602,-9 53 434,20-93-7,-12 102 187,13-102-134,2 1 0,0-1 0,6 35 0,-5-50 65,0 1 1,1-1 0,0 0-1,0 0 1,1 0 0,-1 0-1,5 6 1,-6-12-165,0 0-1,0 0 1,0 0 0,0 0-1,0-1 1,1 1 0,-1 0-1,0-1 1,0 1 0,0-1 0,1 1-1,-1-1 1,0 0 0,1 1-1,-1-1 1,0 0 0,1 0 0,-1 0-1,0 0 1,1 0 0,-1 0-1,0 0 1,0-1 0,1 1-1,-1 0 1,0-1 0,1 1 0,-1-1-1,1 0 1,6-3 92,-1 1 0,0-2 1,11-7-1,7-11 89,0 0 0,-2-2 1,28-36-1,52-78 84,5-9-287,-92 125-44,-1-2 1,13-28 0,-22 39-122,14-24-925,-20 58 572,-1-3 449,0 0 0,-5 18-1,-2 23-34,5-13 107,0 2 58,3 49 1,6 68-89,-5-147 311,1 0-1,7 31 1,-7-41-1574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4:4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41 6048,'-2'-12'2539,"1"7"-432,1 15-1452,0 72 1297,-13 102 0,10-152-1730,2 59-1,0-10-19,1-69-170,-2 7 67,3 29 0,0 5 280,-1-31 1737,0-35-1620,-12-78 256,14-107-501,0 175-171,0 0 0,2 0 0,1 1 0,1-1 0,11-26 0,-9 18-61,-5 19 18,0 1-1,0 0 1,8-15-1,-7 18-46,0-1 0,1 1 0,0 1-1,1-1 1,0 1 0,0 0 0,1 0 0,-1 1-1,1 0 1,1 0 0,8-6 0,-12 10-10,0 1 1,-1-1-1,1 1 1,0 0 0,0 0-1,0 0 1,0 1-1,0-1 1,0 1-1,0 0 1,5 0 0,-7 0 22,5 1-24,0-1 0,0 1 0,0 1 0,0-1-1,0 1 1,0 0 0,-1 1 0,1-1 0,-1 1 0,1 1-1,-1-1 1,8 7 0,-3-1-42,-1 0-1,0 0 1,0 1-1,-1 0 1,12 17-1,-16-20 103,-1 0 0,0 1 0,0-1 0,2 9 0,-4-12-6,-1-1 1,0 1-1,0 0 0,-1 0 0,1-1 0,-1 1 1,1 0-1,-1 0 0,-1 0 0,0 5 0,1-7 11,-1 0-1,1-1 0,-1 1 1,0 0-1,0-1 0,0 1 1,1-1-1,-2 1 0,1-1 1,0 1-1,0-1 0,0 0 1,-1 0-1,1 1 0,-1-1 1,1 0-1,-1 0 0,1 0 1,-1-1-1,1 1 0,-1 0 1,0 0-1,0-1 0,1 1 1,-4-1-1,-5 2 143,1-1 1,0-1-1,-18 0 1,10-1-92,-27-2-12,14 1-38,13-1-310,0 1-1,-29-10 1,15 2-8016,25 9 5663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4:4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495 107 320,'5'-8'7557,"-5"29"-4254,-5 63-1966,-3 16-530,6-55-221,-14 76 0,16-118-571,-4 15 242,-11 32 0,13-45-161,0-1 0,-1 1 0,1 0 0,-1-1-1,0 1 1,0-1 0,-1 0 0,1 0 0,-1 0 0,-6 5 0,7-7-19,1-1 0,-1 0 1,1 1-1,-1-1 0,0 0 1,1-1-1,-1 1 1,0 0-1,0-1 0,0 1 1,-4-1-1,-29-3 568,22-1-461,-1 0 1,1-2 0,0 1-1,0-2 1,-22-13 0,28 15-125,-11-6 5,1-2 0,1 0-1,0 0 1,1-2 0,1 0 0,0-1 0,1-1 0,1 0 0,0 0 0,1-2 0,-16-33-1,24 43-120,0-1 0,0 1 0,0-1 0,2 0 0,-1 0 0,-2-20-1,5 25 19,0-1-1,0 1 1,1 0-1,-1-1 1,1 1-1,1 0 1,-1-1-1,1 1 1,-1 0-1,2 0 1,-1 0-1,0 0 1,1 1-1,6-10 1,4-1-10,0 0-1,1 1 1,0 1 0,1 0-1,25-16 1,-27 20 16,1 1 1,0 1-1,0 0 0,0 1 0,1 1 0,0 0 1,21-4-1,-23 7 16,0 1-1,0 0 1,0 1 0,0 1-1,1 0 1,-1 0 0,14 5 0,5 3 147,49 20 1,-55-18-13,-11-4 8,-1-1 0,1-1 0,0 0 0,0-1 1,0-1-1,0 0 0,23 1 0,-33-4-287,1-1-1,0 0 1,0 0 0,-1-1-1,1 1 1,-1-1 0,1 0-1,-1-1 1,0 1 0,0-1-1,0 0 1,0-1 0,-1 1-1,6-6 1,5-4-3141,3 3 1013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4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91 2912,'-1'-1'177,"0"0"1,1-1-1,-1 1 1,1 0-1,0 0 1,-1-1-1,1 1 1,0 0-1,0-1 1,-1 1-1,1 0 1,0-1-1,1 1 1,-1 0-1,0-1 1,0 1-1,0 0 0,1-1 1,-1 1-1,1 0 1,0-3-1,1 1 377,-1 0 0,-1-1-1,1 1 1,0 0 0,0-6-1,-1 42-497,5 306 2294,-1-208-1720,-5-75 1988,0-56-2523,1 0 1,-1 0 0,1 0-1,-1-1 1,1 1 0,-1 0 0,1 0-1,-1-1 1,1 1 0,-1 0 0,1-1-1,0 1 1,-1 0 0,1-1 0,0 1-1,-1-1 1,1 1 0,0-1 0,-1 1-1,1-1 1,-8-22 157,2-1 1,0 1-1,-4-47 0,9 65-270,-2-20-131,0-1 0,2 1 0,1-1 0,4-30 0,7-39 9,-8 73 59,1 0 0,1 0-1,13-36 1,-15 50 28,-2 5 26,0-1 1,1 1-1,-1-1 0,1 1 1,0 0-1,0 0 0,0 0 0,0 0 1,1 0-1,-1 0 0,1 1 1,0-1-1,0 1 0,0-1 0,6-2 1,-7 3 18,1 1 0,-1 1 0,1-1 0,-1 0 0,1 1 0,0-1 0,-1 1 0,1 0 0,0-1 1,-1 2-1,1-1 0,0 0 0,-1 0 0,1 1 0,-1-1 0,1 1 0,0 0 0,-1 0 0,1 0 0,-1 0 0,0 0 0,4 3 0,2 2 23,0 2 0,0-1 0,0 1 0,-1 0 0,0 0 0,-1 1 0,0 0-1,7 14 1,-7-13-15,-2-2 49,1 0 0,-1 1 0,-1 0 0,1 0 0,-2 0 0,4 16 0,-5-21 11,-1 1 0,1-1 0,-1 1 0,0-1 0,0 0 0,0 1 0,-1-1 0,1 1 0,-1-1 0,0 0 0,0 0 0,-1 1 0,1-1 0,-1 0 0,0 0 0,-4 6 0,3-7-15,1 0 1,-1 0-1,0 0 0,0 0 1,-1-1-1,1 1 0,0-1 1,-1 0-1,1 0 0,-1 0 0,0 0 1,0-1-1,-5 2 0,2-1 51,0-1 0,0 0 0,0-1 0,1 0 0,-1 0 0,0 0 0,-10-3 0,11 3-28,-1-1 1,0-1-1,1 1 0,0-1 1,-10-4-1,-4-6-2560,40 16-6580,-8 4 7935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4:5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1888,'0'-1'128,"0"0"0,1 0-1,-1 0 1,0 0 0,0 0 0,1 0-1,-1 0 1,0 0 0,1 0 0,-1 1 0,1-1-1,-1 0 1,1 0 0,0 0 0,-1 0-1,1 1 1,1-2 0,17-11 2102,-3 3 365,-16 9-2531,1 1 0,-1 0 0,0 0 0,0 0-1,0-1 1,0 1 0,1 0 0,-1 0 0,0 0 0,0-1 0,1 1 0,-1 0 0,0 0-1,0 0 1,1 0 0,-1 0 0,0 0 0,0-1 0,1 1 0,-1 0 0,0 0 0,1 0-1,-1 0 1,0 0 0,0 0 0,1 0 0,-1 0 0,0 0 0,1 0 0,-1 0 0,0 1-1,0-1 1,1 0 0,-1 0 0,0 0 0,0 0 0,1 0 0,-1 0 0,0 1-1,0-1 1,0 0 0,1 0 0,-1 0 0,0 1 0,0-1 0,0 0 0,1 0 0,-1 1-1,0-1 1,0 0 0,0 0 0,0 1 0,7 23 1099,-6 43-731,12 217 950,-14-255-1153,-7 50 0,-5-39-15,10-33 29,0 0 0,0 0 0,-8 12 0,7-12 80,4-7-457,0 0 0,0 0 0,-1 0-1,1 1 1,0-1 0,0 0-1,0 0 1,0 0 0,0 0 0,-1 1-1,1-1 1,0 0 0,0 0-1,-1 0 1,1 0 0,0 0 0,0 0-1,0 0 1,-1 1 0,1-1-1,0 0 1,0 0 0,-1 0 0,1 0-1,0 0 1,0 0 0,-1 0-1,1 0 1,0 0 0,0 0 0,0 0-1,-1-1 1,1 1 0,0 0-1,0 0 1,-1 0 0,1 0 0,0 0-1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48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1472,'0'-1'106,"0"0"1,0 1-1,0-1 0,0 0 1,0 1-1,0-1 0,1 0 1,-1 1-1,0-1 0,0 1 1,0-1-1,1 0 0,-1 1 1,0-1-1,1 1 0,-1-1 1,0 1-1,1-1 0,-1 1 1,1-1-1,-1 1 0,1-1 1,-1 1-1,1 0 0,-1-1 1,2 1-1,-2-1 35,1 1 1,0-1 0,-1 1-1,1 0 1,0-1-1,-1 1 1,1-1-1,-1 0 1,1 1 0,-1-1-1,1 1 1,-1-1-1,0 0 1,1 1-1,-1-1 1,0 0-1,1 1 1,-1-1 0,0 0-1,0 0 1,0 1-1,0-1 1,1 0-1,-1 0 1,0 1 0,-1-2-1,2-4 1004,-1 1 0,1 0 0,0 0 0,3-7 0,-2 6 1306,3 27-558,-5-16-1776,1 0 0,0 0 0,0 0 0,0 1 0,3 4 1,2 10 102,3 36 265,4 77 0,-6-47-117,-1-34-278,34 527 1852,-35-468-1136,-5-110-795,0-1 1,0 0-1,0 1 1,0-1-1,0 0 1,0 1-1,0-1 1,0 0-1,0 1 1,0-1-1,0 0 1,0 1-1,0-1 1,0 0-1,-1 1 1,1-1-1,0 0 1,0 0-1,0 1 1,-1-1-1,1 0 1,0 0-1,0 1 1,-1-1-1,1 0 1,0 0-1,-1 0 1,1 0-1,0 1-1,0-1 1,0 0 0,0 0 0,-1 0-1,1 0 1,0 0 0,0 0 0,0 0-1,0-1 1,0 1 0,-1 0 0,1 0-1,0 0 1,0 0 0,0 0-1,0 0 1,0 0 0,-1 0 0,1 0-1,0 0 1,0 0 0,0 0 0,0-1-1,0 1 1,0 0 0,0 0-1,0 0 1,-1 0 0,1 0 0,0 0-1,0-1 1,0 1 0,0 0 0,0 0-1,0 0 1,0 0 0,0 0 0,0-1-1,0 1 1,0 0 0,0 0-1,0 0 1,0 0 0,-9-88 426,7-14-241,3 88-190,0-1-1,1 1 1,1 0-1,0 0 1,6-14 0,0 5-22,21-42 0,-20 47 112,-8 14-115,-1 0 0,1 0 1,0 0-1,1 0 0,-1 0 1,1 1-1,0-1 0,-1 1 1,2 0-1,-1 0 0,7-5 1,-7 6 18,0 0 0,0 0 0,0 1 1,0 0-1,1-1 0,-1 1 0,0 0 0,1 1 1,-1-1-1,0 1 0,1-1 0,-1 1 1,1 0-1,-1 0 0,1 1 0,-1-1 1,1 1-1,-1-1 0,0 1 0,1 0 0,-1 1 1,4 1-1,17 7 97,-20-8-104,0-1 0,1 1 0,-1 0 0,0 0 0,0 1 0,6 4 0,3 4 92,-9-8-63,0 0 0,1 0 0,-2 1 1,1-1-1,0 1 0,-1 0 0,1 1 0,-1-1 0,0 0 0,0 1 0,-1 0 0,0-1 0,4 10 1,-3 6 44,0 0 1,-1 0 0,-1 0-1,-1 28 1,-1-14-54,-3 43 175,0-38-192,-9 50 211,12-79-156,0-7-68,1 0-1,0 1 1,-1-1-1,1 0 0,0 1 1,2 6-1,-2-9 18,0-1 1,1 1-1,-1 0 0,0 0 1,0 0-1,0 0 0,0 0 0,0 0 1,0 0-1,0 0 0,0 0 1,0 0-1,-1 0 0,1 0 0,0 0 1,-1 0-1,1 0 0,-1 0 1,1 0-1,-1 0 0,1 0 0,-1 0 1,1-1-1,-1 1 0,0 0 1,1-1-1,-1 1 0,0 0 0,0-1 1,0 1-1,0-1 0,1 1 1,-2 0-1,0-1-139,0 1 0,1-1 0,-1 0 0,0 1 0,1-1 0,-1 0 0,0 0 0,0 0 0,1 0 0,-1-1 0,0 1 0,1 0 0,-1-1 0,0 1 0,1-1 0,-1 0 0,1 1 0,-1-1 0,1 0 0,-1 0 0,-1-1 0,-4-4-1535,0-1 1,0 1-1,0-1 0,1 0 0,-6-10 0,2-3-1217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4:5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5888,'0'-2'334,"0"1"-187,0 0 1,0 1-1,0-1 1,0 0 0,0 0-1,0 1 1,0-1-1,0 0 1,0 1-1,0-1 1,-1 0-1,1 1 1,0-1 0,0 0-1,-1 1 1,1-1-1,0 0 1,-1 1-1,0-1 1,20 3 5865,30-1-5204,-40-1-383,109 1 502,131-3-326,-208-3-1780,-14-3-2630,-9 2 1499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4:5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10 829 2720,'-3'3'494,"-2"3"-233,3 0 3245,16-7-727,-8-2-2391,1 1 0,-1-1 0,0 0 0,-1-1 0,1 0 0,-1 1 0,8-8 0,35-38 702,-19 18-570,7-4-205,-2-3 0,39-53-1,-53 63-336,4-3 315,-2-1-1,-2 0 0,24-51 0,-8 0-276,-32 66-651,-3 12-195,-5 11 60,-5 20 415,-9 38 0,3-11 484,7-27-22,-21 76 100,24-82 54,1-1 1,2 1-1,-1 26 1,3-44-167,0 0-1,0 0 1,0 0 0,1 0-1,-1 1 1,1-1 0,-1 0-1,1 0 1,1 3 0,-1-4-40,-1-1 0,0 1 0,1-1 1,-1 1-1,1-1 0,-1 1 0,1-1 1,-1 1-1,0-1 0,1 0 0,-1 1 0,1-1 1,0 0-1,-1 0 0,1 1 0,-1-1 1,1 0-1,-1 0 0,1 0 0,0 0 0,-1 0 1,1 0-1,-1 0 0,1 0 0,0 0 0,-1 0 1,1 0-1,-1 0 0,1 0 0,0 0 1,-1 0-1,1 0 0,-1-1 0,1 1 0,-1 0 1,1-1-1,0 1 0,26-17 672,47-38 0,-59 43-597,18-15-26,-2-2 0,0-2-1,50-64 1,-37 31-149,46-85 0,-1-9-291,-81 134-586,-7 19 116,-4 16 513,-11 36 75,-70 270 148,79-296 213,2 1 0,1-1 0,0 1 1,1-1-1,5 41 0,-3-57-24,0 1 1,1 0-1,0-1 1,5 10-1,5-12-3076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0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5 604 3136,'-5'-4'7477,"5"-4"-5865,0-18 1388,1 13-2900,0 0 0,5-23 0,16-94 310,10-39 76,-29 155-522,0 1-1,-1 0 1,-1-1 0,-1-13 0,3 10-88,-3 17 87,0-1 1,0 1-1,0-1 1,0 1 0,0-1-1,0 1 1,1-1-1,-1 1 1,0-1 0,0 1-1,1-1 1,-1 1-1,0 0 1,0-1 0,1 1-1,-1-1 1,0 1 0,1 0-1,-1-1 1,1 1-1,-1 0 1,1-1 0,0 1-1,2 20-1072,0 67 1264,-4-59-67,5 32 0,15 143 1224,-17-190-1044,0-1 0,2 1-1,6 18 1,-10-31-150,1 0-1,-1 0 0,1 0 0,0 0 1,-1-1-1,1 1 0,-1 0 0,1 0 0,-1 0 1,1 0-1,-1-1 0,1 1 0,-1 0 1,1-1-1,-1 1 0,0 0 0,1-1 0,-1 1 1,1 0-1,-1-1 0,0 1 0,1-1 0,-1 1 1,0-1-1,0 1 0,1-1 0,-1 0 1,14-18 290,-1-9 115,17-54-1,-10 23-372,-15 44-204,13-33-13,2 1-1,32-57 1,37-19-19,-80 109-743,1-1-6011,-7 15 4542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0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69 1984,'1'-1'196,"0"0"1,1 0 0,-1-1-1,0 1 1,1 0-1,-1 1 1,0-1-1,1 0 1,-1 0-1,1 1 1,3-2-1,-4 2 145,0-1-1,0 1 0,1-1 0,-1 1 1,0-1-1,0 0 0,0 1 0,0-1 1,0 0-1,2-2 0,6-6 2280,-9 9-2586,0 0 0,0 0 0,0 0-1,0-1 1,0 1 0,0 0 0,0 0-1,0 0 1,0 0 0,0 0 0,0 0 0,0-1-1,0 1 1,0 0 0,0 0 0,1 0-1,-1 0 1,0 0 0,0 0 0,0 0 0,0 0-1,0 0 1,0-1 0,0 1 0,1 0 0,-1 0-1,0 0 1,0 0 0,0 0 0,0 0-1,0 0 1,0 0 0,1 0 0,-1 0 0,0 0-1,0 0 1,0 0 0,0 0 0,0 0-1,0 0 1,1 0 0,-1 0 0,0 0 0,0 0-1,0 1 1,0-1 0,0 0 0,0 0-1,1 0 1,-1 0 0,0 0 0,0 0 0,0 0-1,0 0 1,0 1 0,4 6 51,-6 14 258,0 0 0,-10 37 1,1-18 37,-2-2 1,-1 1 0,-2-2 0,-38 65 0,47-92-245,0 0 1,0-1-1,-1 1 0,0-1 0,-1-1 1,0 0-1,0 0 0,-21 13 1,26-19-23,0 0 1,-1 0 0,1 0 0,-1 0-1,0-1 1,1 1 0,-1-1-1,0 0 1,0-1 0,-8 1 0,9-2-26,0 1 0,1-1 0,-1 0 1,1 1-1,-1-2 0,1 1 0,0 0 0,-1-1 1,1 1-1,0-1 0,0 0 0,0 0 1,0 0-1,0-1 0,1 1 0,-3-4 0,-4-4 19,1 0-1,0-1 1,1 0-1,0-1 1,1 1-1,-6-15 0,4 4-23,1 1 0,-8-38 0,12 45-100,1 0 0,1 1 1,0-20-1,1 29 13,0 0 0,1 0 0,-1 0 0,1 0 1,0 0-1,0 0 0,0 0 0,0 1 0,1-1 0,-1 0 0,1 1 0,0-1 1,0 1-1,1 0 0,-1-1 0,4-2 0,8-6 28,1 1 1,1 1-1,0 0 1,0 1-1,1 0 1,0 2-1,22-7 0,7 0 239,76-12 0,-62 17-177,104-2 0,-138 13-49,11-2 120,-12-3-10,-17 1-916,0 1 0,0 0 0,1 0 0,14 1 0,-8 1-2985,-13-2 3254,-1 1 0,0 0 1,1 0-1,-1 0 1,1 0-1,-1 0 0,0 1 1,1-1-1,-1 0 1,3 1-1,4 6-2147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0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30 3904,'2'-3'10105,"9"1"-7397,19 2-4894,-23 0 3265,9 0-900,-2 1-113,0-1 1,0-1 0,0 0-1,-1-1 1,1 0 0,16-6 0,23-3 50,-53 11-114,1 0 0,-1 0 0,0 0-1,0-1 1,1 1 0,-1 0 0,0 0 0,0 0 0,1 0 0,-1 0 0,0 0 0,0 0 0,0 0 0,1 0 0,-1 0-1,0 0 1,0 1 0,1-1 0,-1 0 0,0 0 0,0 0 0,0 0 0,1 0 0,-1 0 0,0 0 0,0 1 0,0-1-1,1 0 1,-1 0 0,0 1 0,3 0-56,-3 0 51,0 0-1,0-1 1,0 1 0,1 0-1,-1-1 1,0 1 0,0-1-1,0 1 1,-1 0 0,1-1-1,0 1 1,0 0-1,0-1 1,0 1 0,0-1-1,-1 1 1,1-1 0,0 1-1,-1 0 1,1-1 0,0 1-1,-1-1 1,1 1-1,-1-1 1,1 0 0,-1 1-1,-1 2 30,-6 10 35,-18 35 177,-2-2 0,-2-1 0,-40 46 0,40-58-38,-2 0 0,-50 40 0,66-61 316,9-7 814,18-14-374,8-6-708,-6 5-259,0 0 0,12-15 0,-8 7-47,1 1 1,0 0-1,1 2 1,26-17-1,-42 30 40,-1 0-1,1 1 0,0 0 1,0 0-1,0 0 1,0 0-1,0 0 0,0 0 1,0 1-1,0-1 0,0 1 1,1 0-1,3 0 0,-5 1 6,0-1-1,-1 0 0,1 1 1,-1-1-1,1 1 0,-1-1 0,1 1 1,-1 0-1,1 0 0,-1 0 1,0 0-1,1 0 0,-1 0 1,0 0-1,0 0 0,1 0 0,-1 0 1,0 1-1,0-1 0,-1 0 1,1 1-1,0-1 0,0 1 1,-1-1-1,1 1 0,-1-1 0,1 3 1,2 11 11,-1-1 1,-1 1 0,0 0 0,-1-1 0,0 1-1,-1 0 1,-1-1 0,-1 1 0,0-1-1,-1 0 1,0 0 0,-1 0 0,0 0-1,-1-1 1,-1 0 0,0 0 0,-1 0 0,0-1-1,-1-1 1,-1 1 0,0-1 0,-15 13-1,18-19 70,0 0-1,-1-1 0,1 1 0,-1-1 0,0-1 1,-1 0-1,1 0 0,0 0 0,-1-1 0,0-1 1,1 1-1,-1-1 0,0-1 0,0 0 1,0 0-1,1 0 0,-1-1 0,-14-4 0,6-2 121,17 7-188,0-1 1,-1 1 0,1 0 0,0 0 0,-1-1 0,1 1 0,0 0 0,0-1 0,-1 1 0,1 0 0,0-1 0,0 1 0,-1 0 0,1-1-1,0 1 1,0 0 0,0-1 0,0 1 0,0-1 0,0 1 0,0 0 0,0-1 0,0 1 0,0-1 0,0 1 0,0 0 0,0-1 0,0 1-1,0-1 1,0 1 0,0 0 0,0-1 0,1 1 0,-1-1 0,0 1 0,0 0 0,0-1 0,1 1 0,-1 0 0,0 0 0,0-1-1,1 1 1,-1 0 0,0-1 0,1 1 0,-1 0 0,0 0 0,1-1 0,9-5 24,-1 0 0,1 1 0,0 0 0,0 0 0,0 1 0,15-3 0,2-3-5,18-6-61,54-10 0,-36 13-116,26-5-5512,-67 8 2121,1 2 1201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0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5056,'-2'-3'2579,"9"15"-2182,-5-2-156,0 0-1,0 0 1,-1 0 0,0 0 0,-1 14 0,-7 50 1247,2-32-512,3-32-854,2-8-48,0 0 0,-1-1 0,1 1-1,0 0 1,0 0 0,0 0 0,0-1 0,0 1 0,0 0 0,0 0 0,1 0 0,0 3 2784,1-13-1403,16-20-879,16-34 0,-18 31-1000,22-32 0,-30 51 230,12-15-394,-18 25 544,-1 1 0,0-1 0,1 1 0,0-1 0,-1 1 0,1 0 0,0 0 0,0 0 0,0 0 0,-1 0 0,1 0 0,4 0 0,-5 1 45,1 0 0,-1 0-1,1 0 1,-1 0 0,1 1 0,-1-1 0,0 1 0,1-1-1,-1 1 1,1-1 0,-1 1 0,0 0 0,0 0 0,1 0 0,-1-1-1,0 1 1,0 0 0,0 1 0,0-1 0,0 0 0,0 0-1,1 3 1,3 2-41,-1 1 0,6 12 0,-2-1 143,-1 1 0,-1-1 1,0 1-1,3 28 1,-4-26-5,-3-18-58,-1 0 1,-1 0 0,1 0 0,0 0 0,-1 1 0,1-1 0,-1 0 0,0 0 0,0 0 0,-1 4 0,1-4-226,-1 0 1,1-1-1,0 1 1,0 0-1,0 0 1,1 0-1,-1-1 1,2 4-1,0 14-4516,-2-8 2311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0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13 6048,'0'-1'124,"0"0"0,1 1 0,-1-1 1,0 1-1,0-1 0,1 0 0,-1 1 0,0-1 0,1 1 1,-1-1-1,0 1 0,1-1 0,-1 1 0,1-1 1,-1 1-1,1-1 0,-1 1 0,1 0 0,0-1 1,-1 1-1,1 0 0,-1-1 0,1 1 0,0 0 0,-1 0 1,1-1-1,0 1 0,-1 0 0,1 0 0,0 0 1,-1 0-1,2 0 0,0 1-22,0 0 1,-1-1-1,1 1 1,0 0-1,0 0 1,-1 0-1,1 0 1,-1 0-1,1 1 1,-1-1-1,2 2 0,4 5 68,-1-1-1,0 1 1,9 16-1,-5-1 132,-1-1 1,-1 1 0,5 24-1,11 73 427,-16-77-427,2 16 176,-2 0 0,-2 1 1,-4 75-1,-3-105-315,-14 219 703,10-212-708,-1-1 0,-2 1 1,-2-1-1,-25 61 0,8-38-152,-2-2 1,-3 0-1,-45 59 0,75-114-22,1 1-376,-1-1 0,0 1 0,0 0 0,0-1 0,-1 1-1,1-1 1,0 0 0,-1 0 0,1 0 0,-1 0 0,0 0-1,0-1 1,0 1 0,-4 1 0,-10 1-2732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2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41 1824,'0'0'251,"0"-1"0,-1 1 1,1 0-1,-1 0 0,1 0 0,-1 0 1,1-1-1,0 1 0,-1 0 0,1-1 0,-1 1 1,1 0-1,0-1 0,-1 1 0,1 0 1,0-1-1,0 1 0,-1 0 0,1-1 1,0 1-1,0-1 0,-1 1 0,1-1 0,0 1 1,0-1-1,0 1 0,0-1 0,0 1 1,0-1-1,-2-13 3162,2 12-2352,0-7 743,0 5 1415,0 4-3174,0 0 0,-1 0 1,1 0-1,0 1 0,0-1 0,-1 0 0,1 0 1,0 0-1,-1 1 0,1-1 0,0 0 0,0 0 1,-1 1-1,1-1 0,0 0 0,0 1 0,0-1 1,-1 0-1,1 1 0,0-1 0,0 0 0,0 1 1,0-1-1,0 0 0,0 1 0,0-1 0,0 0 1,0 1-1,-1 17 116,0-8 79,-9 48 606,-5 51 404,0 23-578,-1-15-555,16-116-161,0-1-1,0 0 1,0 0-1,0 0 1,0 1-1,0-1 1,0 0-1,0 0 1,0 1 0,0-1-1,0 0 1,0 0-1,-1 0 1,1 1-1,0-1 1,0 0-1,0 0 1,0 0-1,0 1 1,0-1-1,-1 0 1,1 0-1,0 0 1,0 0-1,0 1 1,0-1 0,-1 0-1,1 0 1,0 0-1,0 0 1,0 0-1,-1 0 1,1 0-1,0 0 1,0 0-1,-1 0 1,1 1-1,0-1 1,0 0-1,0 0 1,-1 0-1,1 0 1,0 0-1,0-1 1,-1 1 0,1 0-1,0 0 1,0 0-1,0 0 1,-1 0-1,1 0 1,0 0-1,0 0 1,0 0-1,-1-1 1,1 1-1,0 0 1,0 0-1,0-1 1,-9-9-2888,-25-48-8929,28 45 10347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2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 3552,'-16'-3'19781,"51"2"-18443,49-5-220,-47 5-854,7-2-136,-11 0-88,41 3 0,-27 0 338,-2-2-3464,17-1-7993,-25 5 5282,-16-2 3760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2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41 3552,'-15'-2'1147,"12"1"1412,-19 0 16316,30-2-18774,60-10 443,-23 5-432,66-3 1,-99 10-103,65 2-2250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48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22 361 4064,'-1'0'467,"0"-1"1,0 1-1,0-1 1,-1 1-1,1 0 0,0-1 1,-1 1-1,1 0 1,0 0-1,-3 0 0,-2 0 3288,53-43 426,3-8-2655,-25 24-455,56-46 1,-31 40-664,2 2 0,1 3 0,84-33 0,-112 51-245,-17 10-1702,-25 29-12658,10-10 10656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2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22 2304,'-7'-15'1465,"4"9"334,-1 6 414,-8 2 1238,7 0-3110,1 1 1,0-1 0,0 1 0,1 0 0,-1 0-1,-6 7 1,-4 4 236,-11 8 259,-121 118 2658,126-118-2940,1 0-1,1 2 0,1 0 1,-25 47-1,35-55-370,1 0 0,1 0 0,0 1 0,1 0 0,1 0 0,-2 21 0,3 2 76,5 59 0,-2-75-204,2-1 1,1 0-1,1 0 1,11 35-1,-12-46-201,1-1-1,0 0 1,1-1-1,0 1 1,1-1 0,0-1-1,0 1 1,1-1-1,0 0 1,18 14 0,14 5-2255,0-4 698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5216,'0'-1'107,"0"1"0,-1 0 0,2-10 8153,0 12-8095,-1-1 0,0 1-1,1-1 1,-1 1 0,1-1 0,0 1 0,0-1 0,-1 1-1,1-1 1,0 0 0,2 2 0,5 10 561,6 24 89,-2 0 1,-1 0-1,5 43 0,-11-56-471,3 19 309,-3 0 0,1 53-1,-12 85 19,3-157-583,-1 1 0,0 0 0,-11 31 0,-30 65-973,33-100-1248,1-5 591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2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0 3072,'0'0'6016,"-6"0"-3312,-29 5-955,30-5-1693,0 0 0,0 0 0,0 0 0,0 1-1,0 0 1,0 0 0,0 0 0,0 1 0,0 0 0,0 0 0,0 0 0,1 0 0,-1 1 0,1 0 0,0-1-1,0 2 1,0-1 0,0 0 0,0 1 0,1 0 0,0 0 0,-1 0 0,2 0 0,-1 0 0,0 1-1,1-1 1,0 1 0,-2 5 0,-5 21 191,2 0 0,1 0-1,1 0 1,0 43 0,4-53-206,-4 99 151,0-33 176,2-62-270,-8 38 76,8-38 9,3-21-162,0 0 0,0 1 0,-1-1 1,0 0-1,0 0 0,0 0 0,0 0 0,-4 7 0,0 0 85,1 1 0,0 0-1,1 0 1,0 0 0,-2 18 0,-9 101 464,-16 76-532,23-151 294,-8 36 312,9-56-361,1 1 1,1 50 0,1-26 22,0 7 23,-11 118 281,9-117-431,4-48-80,0 0 0,-2-1 0,-6 30 1,5-34 58,1 1 0,-1 18 0,2-18-73,0 0 1,-5 18-1,-8 39 232,7-34-319,-6 64 243,10-64-66,3-38-111,1 1 1,-1-1-1,1 1 0,0 0 1,0-1-1,0 1 0,1-1 0,-1 1 1,0 0-1,2 4 0,-1-6-16,0 0-1,0 0 0,0 0 1,0 0-1,0 0 0,0 0 1,1 0-1,-1-1 0,0 1 1,0 0-1,0-1 0,1 1 1,-1-1-1,0 1 0,1-1 1,-1 0-1,1 1 0,-1-1 1,0 0-1,3 0 0,18 1 152,40-3 0,-40 1-257,37 1 1,3 9-1495,-19-2-3824,-21-2 3125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2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1728,'25'0'13044,"2"-1"-7103,62-2-7329,-52 2 2980,105-3-920,81-4-32,-156 8-595,-30 1 176,-36-1 361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3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 3904,'8'-5'12464,"-10"6"-12203,0 0 1,0 1-1,0-1 1,1 1 0,-1-1-1,0 1 1,0-1-1,-2 5 1,0-2-41,-12 14 265,-16 25 0,-2 4-18,-59 81 846,28-37-494,50-69-593,0 0 1,2 0 0,0 1-1,2 1 1,1 0 0,0 1-1,2 0 1,1 0 0,1 1-1,1 0 1,1 0 0,0 40 0,3-37 56,1 1 1,1-1-1,9 44 1,-8-64-265,0 0 0,0 0 0,1 0 0,0 0 1,1-1-1,0 1 0,0-1 0,1 0 0,0 0 1,0-1-1,1 1 0,0-1 0,0 0 0,1-1 1,8 7-1,-10-9-392,1-1 0,-1 0 0,1-1 0,-1 1 0,1-1 0,0 0 0,0 0 0,0-1 0,8 1 0,-4-1-1511,0 0-1,16-2 0,-3 0-259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3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8128,'-22'-9'14874,"179"9"-10229,-147-2-5999,1-1-1221,-11 3 2516,1 0-1,-1 0 1,0 0-1,0 0 1,0 0-1,0 0 1,0 0-1,1 0 1,-1 0-1,0-1 1,0 1-1,0 0 0,0 0 1,1 1-1,-1-1 1,0 0-1,0 0 1,0 0-1,0 0 1,0 0-1,1 0 1,-1 0-1,0 0 1,0 0-1,0 0 1,0 0-1,0 0 1,1 0-1,-1 0 0,0 1 1,0-1-1,0 0 1,0 0-1,0 0 1,0 0-1,0 0 1,0 1-1,1-1 1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3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7968,'-3'4'9306,"2"-4"-9160,6 12 1825,-2 1-1004,-1 1-1,0 0 0,-1 0 0,-1 16 1,-7 56 227,2-37-1081,-2 25-342,5-61-1025,2-11 552,-1-1-1,1 0 1,-1 0-1,1 1 1,-1-1 0,0 0-1,0 0 1,1 0 0,-1 0-1,0 0 1,0 0 0,0 0-1,0 0 1,0-1-1,0 1 1,0 0 0,-1 0-1,1-1 1,-1 1 0,-8 3-1714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3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9792,'-8'-2'5213,"21"4"571,77 3-1670,-37-1-3364,18 5-337,-16-1-1598,-18-6-3350,-24-2 2556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3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7552,'-1'-1'170,"1"0"0,0 1-1,0-1 1,-1 0 0,1 1 0,0-1 0,0 0 0,0 0 0,0 1 0,0-1-1,-1 0 1,2 0 0,-1 1 0,0-1 0,0 0 0,0 0 0,0 1 0,0-1-1,1 0 1,-1 1 0,0-1 0,0 0 0,1 1 0,-1-1 0,1-1 0,1 1 95,-1 0 1,0 0-1,0 0 1,1 1-1,-1-1 1,0 0-1,1 0 1,-1 1-1,1-1 1,-1 1-1,4-1 1,0 0 336,1 0 0,1 0 0,-1 1 0,0 0 0,11 2 0,-4 0-169,0 2 0,-1-1 0,0 2 0,0 0-1,0 0 1,-1 1 0,1 0 0,-1 1-1,-1 0 1,1 1 0,-1 1 0,-1-1-1,11 13 1,-10-9-215,0 0 0,-1 0-1,0 1 1,-1 1 0,0-1-1,-1 1 1,-1 1 0,-1-1-1,0 1 1,6 26-1,-10-30-242,0 1-1,-1-1 0,0 1 1,0 0-1,-1-1 0,-1 1 0,0-1 1,-1 0-1,-5 15 0,-5 11-2820,-27 47 0,36-75 2006,-15 31-1448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3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3552,'5'0'6015,"7"2"-3626,11 4-905,115 27 2985,-46-14-3152,56 11-389,1-6 0,178 5 0,-120-30-540,-115-2-243,338-29 639,-251 3-352,-5 8-272,266 4 0,-347 18-104,111 6-122,324 10 284,446-17 524,-701 19-368,-6 0-4551,-249-19 1450,-1-1 1,0-1-1,21-6 1,-14 4-650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0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103 272 2240,'-3'-16'941,"2"15"-723,1-1 1,-1 1-1,1-1 1,0 0-1,-1 1 0,1-1 1,0 0-1,0-2 1,5-24 2628,-4 14-1403,-3 8-694,2 6-743,-1-1-1,1 1 1,0 0 0,0 0 0,0 0 0,0 0 0,0 0-1,0 0 1,-1 0 0,1 0 0,0 0 0,0 0-1,0 0 1,0 0 0,0 0 0,0 0 0,-1 0 0,1 0-1,0 0 1,0 1 0,0-1 0,0 0 0,0 0 0,0 0-1,0 0 1,-1 0 0,1 0 0,0 0 0,0 0-1,0 0 1,0 0 0,0 0 0,0 1 0,0-1 0,0 0-1,0 0 1,0 0 0,0 0 0,0 0 0,-1 0 0,1 1-1,-5 6 100,1-1-38,-1 0-1,2 0 0,-1 0 1,-4 11-1,-41 142 1077,43-133-906,1 0-1,2 1 0,0-1 0,2 35 1,2-56-123,-1 0-1,1 0 1,0 1 0,0-1 0,0 0 0,1-1 0,0 1 0,0 0 0,0 0 0,1-1 0,-1 1 0,5 5 0,-6-9-54,1 1 0,-1-1 0,0 0 0,1 0 0,-1 0 1,0 0-1,1 0 0,-1 0 0,1 0 0,0 0 0,-1-1 1,1 1-1,0 0 0,-1-1 0,1 0 0,2 1 0,-2-1-12,0 0-1,1-1 0,-1 1 1,0 0-1,0-1 0,1 1 1,-1-1-1,0 0 0,0 0 0,0 0 1,0 0-1,0 0 0,0-1 1,0 1-1,2-3 0,6-4 52,-1-1 1,0-1-1,-1 1 0,0-1 1,9-16-1,30-61 55,-24 43-155,90-167-314,-108 206-114,-4 11 254,-2 21 183,0-11-56,1-1 8,1 1 0,1-1 0,1 0 1,0 0-1,0 0 0,2 0 0,8 20 0,-9-25 91,1 0 0,1 0-1,0-1 1,0 1 0,0-1-1,1-1 1,1 1 0,0-1-1,0-1 1,0 1 0,10 6-1,-14-12 0,0 1-1,0-1 1,1 0 0,-1 0-1,0 0 1,1-1 0,-1 1-1,1-1 1,-1 0 0,1 0-1,-1-1 1,1 1 0,0-1-1,0 0 1,-1-1 0,1 1-1,-1-1 1,1 0 0,0 0-1,-1 0 1,1 0 0,-1-1-1,0 0 1,0 0 0,1 0-1,-1 0 1,0-1 0,-1 0-1,1 0 1,0 0 0,5-6-1,-3 0 28,0 0-1,0 0 1,-1 0 0,0-1-1,5-14 1,15-56 66,-14 43-124,-7 22-24,0 1-1,-1-1 1,-1 0 0,0 1 0,-1-1 0,-1 0 0,0 0 0,-3-16-1,3 24-51,0 6 45,0 0 0,-1 0 0,1 0 0,0-1 0,0 1 0,0 0 0,-1 0 0,1 0 0,-1 0 0,1 0 1,-1-1-1,1 1 0,-1 0 0,0 0 0,1 0 0,-1 1 0,0-1 0,0 0 0,0 0 0,0 0 0,0 0 0,0 1 0,0-1 0,0 0 0,0 1 0,-1-1 0,9 4-59,0 0 0,0-1-1,1 0 1,-1 0 0,0 0-1,1-1 1,0 0 0,11-1-1,83-1 207,-78 0-156,209-15 246,-181 11-191,-41 4-37,23-2 99,47-9 0,-69 9-115,4 0 143,-15 2-54,-10 2-30,-8 3-70,0 0-1,0 0 1,0 2 0,1 0-1,0 1 1,0 1 0,-27 17-1,27-14 7,1 1 1,0 0-1,0 1 0,1 0 0,1 1 0,-23 31 0,27-31 10,1 0 0,0 1-1,-6 16 1,12-26 39,0 0 0,0 0 1,1 0-1,-1 0 0,2 1 1,-1-1-1,0 0 0,1 1 0,0-1 1,0 1-1,1-1 0,1 8 0,-2-11 9,1-1-1,-1 1 1,1-1-1,-1 1 1,1-1-1,0 0 1,-1 1-1,1-1 1,0 0-1,0 0 1,0 0-1,0 0 0,0 0 1,0 0-1,0 0 1,0 0-1,1 0 1,-1 0-1,0 0 1,2 0-1,-1 0 1,0-1 0,0 1-1,0-1 1,0 0 0,0 0-1,1 0 1,-1 0 0,0 0-1,0 0 1,0 0 0,0-1-1,4 0 1,0-2 28,1 1-1,-1-1 1,0 0-1,1-1 1,-1 1-1,-1-1 1,9-7-1,1-5 28,-1 0-1,-1-1 1,0 0 0,11-22 0,-1 2-48,64-93-250,-86 129 209,9-12-319,-10 13 310,0 0 1,0 0 0,0 0-1,0 0 1,1 0 0,-1 0 0,0-1-1,0 1 1,0 0 0,0 0-1,1 0 1,-1 0 0,0 0-1,0 0 1,0 0 0,1 0-1,-1 0 1,0 0 0,0 0-1,0 0 1,1 0 0,-1 0-1,0 0 1,0 0 0,0 1 0,1-1-1,-1 0 1,0 0 0,0 0-1,0 0 1,0 0 0,1 0-1,-1 0 1,0 1 0,0-1-1,0 0 1,0 0 0,0 0-1,0 0 1,1 1 0,-1-1-1,0 0 1,0 0 0,0 0 0,0 0-1,0 1 1,0-1 0,0 0-1,0 0 1,0 0 0,0 1-1,0-1 1,0 0 0,0 0-1,0 0 1,0 1 0,0-1-1,16 86-125,-1 1-26,-12-74 198,1-1-1,0 0 0,1 0 0,10 19 0,-14-29-6,0-1 1,0 1-1,0 0 1,1 0-1,-1 0 0,1-1 1,-1 1-1,1-1 1,3 3-1,-4-3-6,0-1-1,0 0 1,-1 1-1,1-1 1,0 0 0,0 1-1,0-1 1,0 0-1,0 0 1,0 0 0,0 0-1,-1 0 1,1 0 0,0 0-1,0 0 1,0 0-1,2-1 1,-1 0 9,0-1 0,0 1 0,0 0 1,0-1-1,0 0 0,0 0 0,0 1 0,0-1 0,0 0 0,-1 0 0,1-1 1,-1 1-1,0 0 0,2-4 0,45-107 329,-31 70-362,30-57 0,-45 98-65,-1-1-1,0 1 1,0-1 0,0 0-1,0 0 1,0 0 0,1-4-1,-8 23-442,1 26 487,2 2 0,2-1 1,7 66-1,-4-92 37,3 24 64,-5-38-46,1 0 0,0 0-1,0 1 1,0-1 0,0 0-1,0 0 1,1 0 0,2 4-1,-3-6-16,-1-1 0,0 0 0,1 1 0,-1-1 0,1 1 0,-1-1 0,1 0 0,0 0 0,-1 1 0,1-1 0,-1 0-1,1 0 1,0 0 0,-1 0 0,1 1 0,-1-1 0,1 0 0,0 0 0,-1 0 0,1 0 0,-1-1 0,1 1 0,0 0 0,-1 0-1,1 0 1,-1 0 0,1-1 0,0 1 0,-1 0 0,1 0 0,-1-1 0,1 1 0,-1 0 0,1-1 0,17-15 197,-17 15-167,16-18 42,-2 0-1,25-40 0,-9 12 13,3 4-148,1 2 1,72-65-1,-105 104 13,0 0 0,1 0 0,-1 0 0,1 0 0,0 0 0,0 1 0,4-3 0,-5 4 5,-1-1-1,0 1 1,0 0-1,1 0 1,-1 0 0,0 0-1,1 0 1,-1 0 0,0 0-1,1 0 1,-1 0-1,0 1 1,0-1 0,1 0-1,-1 1 1,0-1 0,0 1-1,0 0 1,1-1-1,-1 1 1,1 1 0,23 16 44,0-1 0,1-1 1,33 13-1,-54-26 5,0 0 0,0-1 1,1 0-1,0 0 0,-1-1 0,1 0 0,0 0 1,0 0-1,0-1 0,-1 1 0,1-1 0,0-1 0,0 1 1,0-1-1,0 0 0,-1 0 0,1-1 0,-1 0 1,1 0-1,-1 0 0,1-1 0,-1 1 0,0-1 1,9-7-1,-7 5 18,-1 0 0,1-1 0,-1 0 0,-1 0 0,1 0 0,-1-1 0,0 0 0,0 0 0,-1 0 0,0 0 0,0-1 0,-1 0 0,0 0 0,0 0 0,3-14 0,-6 20-53,0 1 1,0 0 0,0-1 0,0 1 0,0 0 0,0 0-1,-1-1 1,1 1 0,0 0 0,0 0 0,-1-1-1,1 1 1,-1 0 0,1 0 0,-1 0 0,0-1-1,0 1 1,1 0 0,-1 0 0,0 0 0,0 0-1,0 1 1,0-1 0,0 0 0,0 0 0,0 0-1,0 1 1,0-1 0,0 1 0,-1-1 0,1 1 0,0-1-1,0 1 1,-1-1 0,1 1 0,0 0 0,0 0-1,-1 0 1,1 0 0,0 0 0,-1 0 0,1 0-1,0 0 1,-1 1 0,1-1 0,0 0 0,0 1-1,-1-1 1,1 1 0,0-1 0,0 1 0,0 0 0,0-1-1,0 1 1,-1 1 0,-11 7-66,2 1 1,-20 20-1,25-24 55,0 2 18,-1 0-1,1 1 1,1-1-1,-1 1 1,1 0 0,1 1-1,0-1 1,0 1-1,1-1 1,0 1 0,1 0-1,0 0 1,0 1 0,1 12-1,0-13 71,1 0 0,1 1-1,0-1 1,0 0 0,1 0 0,0 0 0,1-1-1,0 1 1,0 0 0,1-1 0,0 0-1,1 0 1,0 0 0,10 13 0,-11-18-23,0-1 0,-1 0 1,1 1-1,0-2 1,1 1-1,-1 0 0,0-1 1,1 0-1,-1 0 0,1 0 1,0 0-1,0-1 1,0 0-1,-1 0 0,1 0 1,0-1-1,0 0 0,0 1 1,0-2-1,0 1 1,6-1-1,4-2 78,0 0 0,0-1 0,0 0 1,-1-1-1,25-12 0,0-2-1020,-1-2 1,37-28-1,-32 19-828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4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66 3392,'0'-11'11410,"-11"27"-7898,0-1-3220,0 1 0,1 0 0,0 1 0,2 0 0,0 0 0,1 1 0,0 0 0,2 0 0,0 1 0,1 0 0,-2 29 0,0 39 204,6-74-350,0 0 0,1 0 0,1 0 0,5 21 1,-6-31-107,0-1 0,0 1 0,0-1 0,1 1 0,-1-1 0,3 4 0,-4-6-20,1 1 1,-1 0-1,1-1 1,-1 1 0,1 0-1,0-1 1,-1 1 0,1-1-1,0 1 1,-1-1-1,1 1 1,0-1 0,0 0-1,-1 1 1,1-1-1,0 0 1,0 0 0,0 0-1,0 1 1,-1-1 0,1 0-1,0 0 1,0 0-1,0 0 1,1 0 0,1-1 33,-1-1 0,1 1 0,0 0 0,0-1 0,-1 1 0,1-1 0,-1 0 0,1 0 0,-1 0 0,0 0 0,0 0 0,0 0 0,0-1 0,3-4 0,3-6 46,11-26-1,-17 34-74,108-224 130,-86 183-203,-20 43 11,-3 4 27,-1 5 3,0-6 2,0 26-94,5 35 0,-4-51 108,1 0 1,1 0-1,0 0 0,0 0 0,1 0 1,7 13-1,-4-11 38,1 0 1,0 0-1,0-1 1,1 0-1,1-1 0,0 1 1,16 12-1,-21-20 23,0 1-1,0-1 1,0 0 0,0 0-1,0-1 1,1 1-1,-1-1 1,1 0-1,0-1 1,-1 1-1,1-1 1,0 0-1,0-1 1,0 0 0,0 1-1,0-2 1,0 1-1,-1-1 1,1 0-1,8-2 1,-8 1-34,0-1 0,0 0 0,-1 0 0,1 0 0,-1-1 0,1 0 0,-1 0 0,0 0 0,-1-1 0,7-6 0,1-4 90,-1-1-1,12-21 1,-13 21-99,-2 0 0,0-1 1,-1 0-1,-1 0 0,6-28 0,-10 33-48,0 0 0,-1 0 0,0 0 0,-1 0 0,0 0-1,-1 0 1,0 0 0,-1 0 0,-4-14 0,5 21-63,-1 0 0,0 1 0,0-1 1,0 1-1,-1 0 0,0-1 0,0 1 0,0 0 0,0 1 0,0-1 0,-1 0 0,-6-4 0,8 6-166,0 1 0,-1-1 0,1 1 0,0 0 0,-1 0 0,1 0-1,-1 0 1,1 0 0,-1 0 0,0 1 0,1-1 0,-1 1 0,0 0 0,1 0 0,-1 0-1,0 0 1,1 0 0,-1 0 0,0 1 0,1-1 0,-1 1 0,0 0 0,1 0 0,-4 2-1,-9 8-1413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4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8 188 6976,'-1'0'358,"1"0"-284,-1 0 0,1 1 1,0-1-1,0 0 0,0 0 0,-1 0 1,1 0-1,0 0 0,0 0 1,0 0-1,-1 0 0,1 0 1,0 0-1,0 0 0,0 0 1,-1 0-1,1 0 0,0-1 1,0 1-1,0 0 0,-1 0 1,1 0-1,0 0 0,0 0 0,0 0 1,0 0-1,-1-1 0,1 1 1,0 0-1,0 0 0,0 0 1,0 0-1,0-1 0,0 1 1,0 0-1,-1 0 0,1 0 1,0 0-1,0-1 0,0 1 0,0 0 1,0 0-1,0 0 0,0-1 1,0 1-1,0 0 0,16-3 3274,-9 3-2642,125-19 3943,-106 14-3822,0-1 0,50-20 0,-72 24-730,6-2 85,0-1 0,1 2 0,-1 0 0,12-2 0,-19 4-138,-1 1 0,1 0 0,-1 0 0,1 0 0,0 0 0,-1 0 0,1 1 0,-1-1 0,0 1 0,4 0 0,-5 0-10,1 0 1,-1 0-1,0-1 0,1 1 1,-1 0-1,0 0 1,0 0-1,0 0 0,0 0 1,0 1-1,0-1 0,0 0 1,-1 0-1,1 1 0,0-1 1,-1 0-1,1 1 1,0 2-1,8 32 263,-2 1 0,-2 1-1,1 50 1,-1-17-321,-3-46-15,1 17 233,2 0 0,11 44 1,-8-51-250,-6-24 164,0 1 0,9 20 0,-10-28-84,-1-3-5,1 0 0,-1 0-1,1 0 1,-1 0 0,0 0 0,1 0 0,0 0 0,-1 0 0,1 0-1,-1-1 1,2 2 0,-1-1-18,0-1 1,-1 0-1,1 0 0,-1 0 0,1 0 1,-1 0-1,1 0 0,0-1 0,-1 1 0,1 0 1,-1 0-1,1 0 0,-1 0 0,1-1 1,-1 1-1,1 0 0,-1-1 0,1 1 1,-1 0-1,1-1 0,-1 1 0,1 0 1,-1-1-1,0 1 0,1-1 0,-1 1 0,0-1 1,1 1-1,-1-1 0,7-6-53,-3 3 10,0-1 0,0 0 0,-1 1 0,6-10 0,4-15-294,14-51 0,-8 24 109,51-129 184,-49 131 66,2 2 1,42-72 0,-61 119 43,0-1-1,0 1 0,0 1 1,1-1-1,-1 1 1,1-1-1,0 1 1,0 1-1,1-1 0,-1 1 1,1 0-1,-1 0 1,1 0-1,0 1 0,7-2 1,0 1 126,0 0 1,1 1-1,-1 0 1,1 1-1,26 2 1,543 22 1324,-553-24-2057,39-7-1,-57 8-1086,-2-1 321,-23 31-19126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4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84 5568,'-7'-5'1098,"7"4"-767,-1 0 1,1 1-1,-1-1 1,1 1-1,0-1 0,-1 0 1,1 1-1,0-1 0,0 0 1,-1 1-1,1-1 1,0 0-1,0 0 0,0 1 1,0-1-1,0 0 1,0 0-1,0 1 0,0-1 1,0 0-1,0 1 0,1-1 1,-1 0-1,0 1 1,0-1-1,1 0 0,-1 1 1,0-1-1,1 0 0,18-17 2753,-12 12-2232,-3 3-593,0 1 0,0-1 1,0 1-1,0 0 0,0 0 0,1 0 0,-1 0 0,7-1 0,35-5 737,-25 5-300,39 1 0,-53 2-606,-1 1 1,0 0-1,1-1 0,-1 2 0,0-1 0,0 1 0,0 0 1,0 1-1,0-1 0,7 5 0,-9-5-42,-1 1-1,0-1 1,0 1-1,1-1 1,-1 1-1,-1 0 1,1 1-1,2 3 1,-3-5-36,-2 0-1,1 0 1,0 0 0,0 1 0,-1-1 0,1 0 0,-1 0 0,0 1 0,1-1-1,-1 0 1,0 1 0,0-1 0,-1 0 0,1 1 0,0-1 0,-2 2 0,-3 11 53,-1-1 1,0 0 0,-1 0 0,-1-1 0,-13 17 0,17-23-62,-22 31 62,-1-2 0,-61 65 0,6-29 264,63-57-132,12-9 237,7-6-418,0 0 0,0 0 0,0 0 0,0 0 0,0 0 1,0 1-1,0-1 0,0 0 0,0 0 0,0 0 0,0 0 1,0 0-1,-1 0 0,1 0 0,0 0 0,0 0 0,0 0 1,0 0-1,0 0 0,0 0 0,0 0 0,0 0 0,0 0 1,0 0-1,0 0 0,0 0 0,0 0 0,0 0 0,0 1 1,0-1-1,0 0 0,0 0 0,0 0 0,0 0 0,0 0 1,0 0-1,0 0 0,0 0 0,0 0 0,0 0 0,0 0 1,0 0-1,0 0 0,0 0 0,0 0 0,0 1 1,0-1-1,0 0 0,0 0 0,0 0 0,0 0 0,0 0 1,0 0-1,1 0 0,-1 0 0,0 0 0,0 0 0,0 0 1,0 0-1,0 0 0,0 0 0,0 0 0,0 0 0,0 0 1,0 0-1,225 5 1807,-48 4-1810,-155-7-92,40 0-1985,-54-2 241,0-1 1,-1 0-1,9-2 1,-6 2-745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4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6 3808,'0'0'342,"1"-1"0,-1 1 0,1-1 1,-1 1-1,0 0 0,1-1 0,-1 1 0,1 0 0,-1-1 1,1 1-1,-1 0 0,1-1 0,0 1 0,-1 0 0,1 0 1,-1 0-1,1 0 0,-1 0 0,1 0 0,0-1 0,-1 1 1,1 0-1,-1 1 0,2-1 0,22 0 1306,-17 0-416,59-1 2110,54 1-955,-99 1-2090,1 2 0,0 0 0,29 8 0,-43-8-200,0-1 0,0 2 0,15 7 0,-20-10-53,-1 1 0,0-1 1,0 1-1,1 0 0,-1 0 1,0 0-1,0 0 1,-1 0-1,1 0 0,0 0 1,-1 1-1,0-1 0,1 1 1,-1-1-1,0 1 0,1 2 1,0 10 107,0-1 1,-1 0 0,0 1-1,-3 28 1,1-26-79,-2 15 32,-1 0 0,-13 50 0,-26 61 337,5-21-201,-15 71-102,-28 102 520,-12 95 198,63-182-458,11-101-257,3-25-67,3 3 241,-22 106 582,33-176-743,0 0 1,0 29-1,1-40-164,1 0 0,-1-1 0,0 1 0,0 0 0,-3 6 0,2-1 95,2-9-83,0 1 1,0-1-1,0 0 0,0 1 1,0-1-1,0 1 0,0-1 1,0 1-1,0-1 1,0 1-1,-1-1 0,1 0 1,0 1-1,0-1 0,0 1 1,-1-1-1,1 0 0,0 1 1,-1-1-1,1 0 0,0 1 1,-1-1-1,1 0 0,0 1 1,-1-1-1,1 0 0,-1 0 1,1 0-1,0 1 0,-1-1 1,1 0-1,-1 0 0,0 0 1,-28 8-240,-1-1 0,0-2 0,-36 3 0,13-3-628,20 0-1471,-1-2 0,-61-3 0,89-1 1436,1 1 1,-1-1 0,1 0-1,-1 0 1,1 0 0,-1-1 0,-8-4-1,-6-5-2104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4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 1888,'-4'-4'5565,"-1"10"-2560,0-4-4141,-3 5 1405,7-6-160,0 0 0,0 0 0,0 0 0,0 0 0,0 0 0,0 0 0,-1 0 0,1 0 0,0 0 0,0 0 0,-1-1 0,0 1 964,-8 0 5322,10 0-6340,0-1 0,0 1 1,0-1-1,0 1 0,0-1 0,0 1 0,0-1 0,0 1 0,0-1 0,0 0 0,0 1 0,1-1 0,-1 1 0,0-1 0,0 1 0,0-1 0,1 0 0,-1 1 0,0-1 0,1 1 0,-1-1 0,0 0 0,1 1 0,-1-1 0,0 0 0,1 0 0,-1 1 0,1-1 0,-1 0 0,0 0 0,1 0 0,-1 1 0,1-1 0,-1 0 0,1 0 1,-1 0-1,1 0 0,-1 0 0,1 0 0,-1 0 0,0 0 0,1 0 0,0 0 0,9 0 638,0 1 1,14 4-1,-14-3-209,0-1-1,15 1 0,109-2 616,-133 0-1307,1 0 623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4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3648,'0'1'5966,"0"-1"-5895,9 31 6558,-7-14-5795,0 1 1,-1-1-1,-1 1 0,-1-1 0,-3 19 0,0 9-570,-2 17-102,-1 28-596,10-51-6003,-2-31 1867,8 0 1498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5:58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65 131 1888,'-1'-1'56,"1"0"1,-1 0 0,1 0-1,0 0 1,0 0-1,-1 0 1,1 0-1,0 0 1,0 0-1,0 0 1,0 0-1,0 0 1,0 1-1,0-1 1,0 0-1,1 0 1,-1 0 0,0 0-1,1-1 1,2-3 2993,-5 14 1367,1-6-4434,-12 69 966,-17 40 182,16-53-459,13-49-521,1-8-85,0 0 0,0-1 1,0 1-1,0-1 0,-1 1 1,1-1-1,0 1 0,-1-1 1,1 1-1,-1-1 1,0 0-1,0 2 0,1-2 39,1-1 0,-1 1-1,1-1 1,-1 0 0,1 1-1,-1-1 1,1 0 0,0 1-1,-1-1 1,1 0 0,-1 0-1,1 0 1,0 0 0,-1 1 0,1-1-1,-1 0 1,1 0 0,0 0-1,-1 0 1,2-1 0,22 2 0,3-3-36,34 0 1,-54 2-49,33-2 173,55-10-1,-1 1 49,54 1 81,158 9 0,-175 10-331,204 6 453,-300-15-395,178 5 135,-48-4 112,-96-2-178,100-4 52,77 1-1,-55 1 215,-101-1-221,358 3-40,-233 2 110,49 2-74,73 5-75,217-8 870,-329 9-625,92-6 60,-190 5 511,-125-8-860,0 0 0,0-1 0,-1 1 0,1-1 0,0 0 0,0 1 0,-1-1 0,1 0 0,0 0 0,-1 0 0,1 0 0,-1-1 0,0 1 0,1 0 0,-1-1 0,0 1 0,0 0 0,0-1 0,0 0 0,0 1 0,0-1 0,0 1 0,0-1 0,-1 0 0,1 0 0,0-1 0,3-9 65,-1-1 1,4-20-1,-6 25-71,17-83 130,11-85-1156,-29 173 566,0-21-2831,0 23 3106,0 1 1,0-1-1,0 1 0,0 0 0,0-1 1,-1 1-1,1 0 0,0-1 0,0 1 0,0 0 1,0-1-1,-1 1 0,1 0 0,0-1 1,-1 1-1,1 0 0,0 0 0,0-1 1,-1 1-1,0 0 0,1-1-98,-1 1 0,1 0-1,-1 0 1,1 0 0,-1 0-1,1 1 1,-1-1 0,0 0-1,1 0 1,-1 0 0,1 0-1,-1 0 1,1 1 0,-1-1 0,1 0-1,-1 1 1,1-1 0,0 0-1,-2 1 1,-16 14-4733,-1 8 1669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01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18 280 2720,'-18'6'6741,"18"-5"-6542,1-1 1,-1 1-1,1 0 0,-1 0 0,1-1 1,0 1-1,-1 0 0,1-1 0,0 1 1,-1 0-1,1-1 0,0 1 0,0-1 1,-1 1-1,1-1 0,0 0 1,0 1-1,0-1 0,0 0 0,0 1 1,0-1-1,-1 0 0,1 0 0,0 0 1,2 0-1,26 2 1857,-9-6-1287,0 0-1,0-1 0,37-15 1,54-32-4,-95 44-551,13-9 30,-1-1-1,-1-1 0,-1-2 0,39-38 0,-16 8-301,-47 49 14,0 0 0,-1 0 0,1-1 0,-1 1 0,1 0 0,-1 0 0,2-5 0,5 68 33,-8-45-6,0-1 0,-1 1 0,0 0 0,-1-1 0,-1 1 0,-1-1 0,0 0-1,-1 0 1,-10 22 0,7-22 19,-1 2 85,-1 0 1,0 0 0,-17 19-1,21-29 12,1 0-1,-2-1 0,1 0 1,-1 0-1,-9 6 1,14-11-66,0 1 1,0-1 0,-1 0 0,1 0 0,0 0 0,-1-1-1,1 1 1,-1-1 0,1 1 0,-1-1 0,1 0 0,-1 0 0,1 0-1,-1 0 1,1 0 0,-1 0 0,1-1 0,-1 1 0,1-1 0,0 0-1,-1 0 1,1 0 0,-3-1 0,-11-7 39,1-1 0,-1-1 0,2 0 0,0-1-1,-15-16 1,25 24-66,0-2 0,1 1-1,-6-10 1,3 3-114,3 6-252,5 7 36,-2 0 306,0 0 1,1 0 0,-1 0-1,1 0 1,0 0-1,-1 0 1,1 0 0,-1 0-1,1 0 1,0-1 0,0 1-1,0 0 1,0 0 0,-1-1-1,2 2 1,17 10 6,-18-11 4,15 9-14,-8-4 91,0 0 1,1-1-1,0-1 0,0 1 1,0-1-1,0-1 0,1 1 1,0-2-1,10 3 1,-3-4 74,-1 0 1,1-1-1,-1-1 1,0 0-1,1-1 1,-1-1-1,16-5 1,-8 1-13,0-2-1,-1-1 1,42-24-1,-48 23-135,-2-1-1,0 0 0,20-21 1,-35 33-13,0 0 1,0 0 0,0 0-1,0 0 1,0 0 0,0 0-1,1-1 1,-1 1 0,0 0-1,0 0 1,0 0 0,0 0-1,0 0 1,0 0 0,1 0-1,-1 0 1,0 0 0,0 0-1,0 0 1,0 0 0,0 0-1,1 0 1,-1 0 0,0 0-1,0 0 1,0 0 0,0 0-1,0 0 1,1 0 0,-1 0-1,0 0 1,0 0 0,0 0 0,0 0-1,0 0 1,1 0 0,-1 0-1,2 6-236,-1 9 108,-33 158-204,12-62 391,-12 54 120,-4-35 87,32-119-122,0 1 1,0 0-1,-12 20 0,16-32-118,0 0 0,0 0 0,-1 0-1,1 0 1,0 0 0,0 0 0,0 0-1,0 0 1,0 0 0,0 0 0,0 1-1,0-1 1,0 0 0,0 0 0,-1 0-1,1 0 1,0 0 0,0 0 0,0 0-1,0 0 1,0 0 0,0 0 0,0 0-1,-1 0 1,1 0 0,0 0 0,0 0-1,0 0 1,0 0 0,0 0 0,0 0-1,0 0 1,-1 0 0,1 0 0,0 0-1,0 0 1,0 0 0,0 0 0,0 0-1,0-1 1,0 1 0,0 0 0,-1 0-1,1 0 1,0 0 0,0 0 0,0 0-1,0 0 1,0 0 0,0 0 0,0-1-1,0 1 1,0 0 0,0 0 0,0 0-1,0 0 1,-3-6 299,4-6-203,1-1 0,1 2-1,-1-1 1,7-17 0,-4 14-17,22-78 140,40-116 20,-55 180-273,1 1 0,1 1 0,1 0-1,1 1 1,22-27 0,-29 44 7,-1 0 0,1 1 0,1 0 0,14-9 0,5-4-170,-26 19 151,0 0 1,0 0 0,0 0-1,0 1 1,0-1 0,1 1-1,-1 0 1,0 0 0,1 0-1,-1 0 1,1 1 0,-1-1 0,1 1-1,-1 0 1,1 0 0,-1 0-1,1 1 1,-1-1 0,0 1-1,1 0 1,-1 0 0,0 0-1,1 0 1,-1 1 0,5 2 0,-6-3 24,1 1 1,0 0 0,-1 0-1,1 0 1,-1 0 0,0 0 0,1 1-1,-1-1 1,0 1 0,0-1-1,-1 1 1,1 0 0,-1-1 0,1 1-1,-1 0 1,0 0 0,0 0-1,0 1 1,0-1 0,-1 0 0,1 0-1,-1 0 1,0 0 0,0 1-1,0-1 1,0 0 0,-2 6 0,0-1 23,0 0 0,-1 0 1,0 0-1,0-1 1,-1 1-1,0-1 0,0 0 1,-7 8-1,10-13 15,-1 0-1,1 0 1,-1 0-1,0-1 0,0 1 1,1 0-1,-1-1 1,0 1-1,-1-1 1,1 0-1,0 0 1,0 0-1,0 0 0,-1 0 1,1 0-1,0 0 1,-1-1-1,1 1 1,-1-1-1,1 0 1,-1 0-1,1 0 0,-1 0 1,1 0-1,0 0 1,-1-1-1,1 1 1,-1-1-1,1 0 1,0 1-1,-4-3 1,2 1-34,0-1 0,0 0 1,0 0-1,0 0 1,1-1-1,-1 1 1,1-1-1,0 0 0,0 0 1,0 0-1,0 0 1,1 0-1,-3-7 1,-2 1-179,8 9 83,1 2 15,22 5-45,-12-2 164,0-1 1,17 2-1,-1-3 31,0 0-1,0-3 1,0 0 0,0-2 0,48-10-1,-57 8-14,0-1 0,0 0 0,0-1 0,-1-1 0,-1-1 0,1-1-1,-1 0 1,29-24 0,-27 13-94,-17 17-16,1 1-1,0 0 1,0-1 0,1 1 0,3-2 0,-7 9-117,0 1 1,-1-1 0,1 1-1,-2 7 1,1-9 125,-1 44-108,2-34 230,-3 22 1,0-3-84,3-30 32,0 0 0,0-1 0,0 1 0,0 0 0,0-1 0,0 1 0,0 0 1,1-1-1,-1 1 0,1 0 0,-1-1 0,1 1 0,0 0 0,0-1 0,1 3 0,-1-3 16,0-1 0,-1 0 0,1 0 0,0 0 0,0 0 0,-1 0 0,1 0 0,0 1 0,0-2 0,-1 1 1,1 0-1,0 0 0,0 0 0,-1 0 0,1 0 0,0-1 0,-1 1 0,1 0 0,0-1 0,0 1 0,-1 0 0,1-1 0,-1 1 0,2-1 0,16-13 220,-8 4-276,14-12 16,29-22-1,-45 38-47,1 0-1,-1 1 1,1 0-1,0 1 1,0 0-1,1 0 1,-1 1-1,12-2 1,-20 5 35,0 0-1,0 0 1,0 0 0,-1 0 0,1 0 0,0 0-1,0 0 1,0 0 0,0 0 0,0 1-1,-1-1 1,1 0 0,0 1 0,0-1 0,-1 0-1,1 1 1,0-1 0,0 1 0,-1 0-1,1-1 1,0 1 0,-1-1 0,1 1 0,-1 0-1,1-1 1,-1 1 0,1 0 0,-1 0-1,0 0 1,1-1 0,-1 1 0,0 0-1,1 0 1,-1 0 0,0 0 0,0 1 0,1 0 14,-1 0 1,0 0-1,0 0 1,0 0-1,0 0 1,0 0-1,0 0 1,0 0-1,-1 0 1,1 0-1,-1 0 1,1 0-1,-1 0 1,0 0-1,-1 2 1,0-1 134,5 0 322,-2-4-399,0 0-1,0 0 1,1 0-1,-1 0 1,0 1-1,1-1 1,-1 0-1,1 1 1,-1-1-1,1 1 1,1-1-1,5-2-9,13-8-81,42-17 0,-52 24-7,1 1 0,-1 0 0,1 1 0,0 0-1,20-1 1,-27 3 4,0 0 0,-1 1 0,1-1 0,-1 1 0,1 0 0,-1 0 0,0 1 0,1-1 0,-1 1 0,0 0 1,0 0-1,7 5 0,-9-5 27,1 0 1,-1 0-1,0 0 1,0 0-1,0 1 1,0-1-1,-1 0 1,1 1-1,0 0 1,-1-1-1,0 1 1,0 0-1,0 0 1,0 0 0,0 0-1,0-1 1,-1 1-1,1 0 1,-1 6-1,-3 77-1133,-5-31-4824,6-45 3329,5 1 891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01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85 6304,'-32'-37'2848,"19"17"-2464,8 12 160,5 5-384,-5-6-160,10 6 0,-5-2-1344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04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173 245 3808,'5'-14'3813,"-2"12"-1530,-1 10 485,-3 3-2322,-1 1 1,0-2 0,0 1 0,-1 0-1,-8 19 1,-2 6 158,-13 52 194,-42 140 1026,45-155-1253,-3 14 546,21-71 856,7-35-673,2 10-1170,35-92 186,-15 25-346,39-85 0,-46 125 35,2 1 0,1 0 1,2 1-1,33-39 0,-21 31 183,-22 26-188,1 0 1,0 1-1,1 1 1,0 0-1,32-23 1,-44 36-15,0 0 1,0 0 0,0 0 0,0 0 0,0 0 0,0 1 0,1-1 0,-1 0 0,0 1-1,0 0 1,0 0 0,1-1 0,-1 1 0,0 1 0,0-1 0,1 0 0,-1 0-1,0 1 1,0 0 0,0-1 0,1 1 0,-1 0 0,0 0 0,0 0 0,0 0-1,0 0 1,-1 0 0,1 1 0,0-1 0,0 1 0,-1-1 0,1 1 0,-1 0 0,2 1-1,0 2 6,1-1-1,-1 1 1,0 0-1,-1 0 1,1 0-1,-1 0 0,0 0 1,0 1-1,-1-1 1,0 1-1,1-1 1,-1 11-1,-1-7 42,-1 1-1,0-1 1,0 0 0,-1 0 0,0 0-1,-5 13 1,5-17 9,0 0 0,0-1 0,-1 1 0,1 0 0,-1-1 0,0 0 0,-1 0 0,1 0 0,-1 0 0,1 0 0,-1-1 0,-7 6 0,9-8-35,1 0 0,-1-1 1,1 1-1,-1 0 0,0-1 1,1 1-1,-1-1 0,0 1 1,1-1-1,-1 0 0,0 0 1,1 0-1,-1 0 0,0 0 1,1 0-1,-1 0 0,0 0 1,1-1-1,-1 1 0,0-1 1,1 1-1,-1-1 0,1 0 1,-1 1-1,-1-2 0,-8-3 16,-1-1 7,0-1 99,12 7-131,0 0-1,0 0 0,-1 0 1,1 0-1,0 0 1,0 0-1,0 0 0,0 0 1,0-1-1,0 1 0,-1 0 1,1 0-1,0 0 0,0 0 1,0 0-1,0 0 0,0 0 1,-1 0-1,1 0 0,0 0 1,0 0-1,0 0 0,0 0 1,0 0-1,-1 0 0,1 0 1,0 0-1,0 0 0,0 0 1,0 0-1,-1 0 0,1 0 1,0 0-1,0 1 1,0-1-1,0 0 0,0 0 1,0 0-1,0 0 0,-1 0 1,1 0-1,0 1 0,22-1 120,5-2-51,0-2 1,-1 0-1,37-11 1,-45 10-45,212-47 140,-161 37-150,10-7-98,-73 21-145,-8 2 76,-14 6 20,-4 3 150,-28 16-165,-42 27-74,81-46 218,0 0 0,0 1 1,0-1-1,1 2 0,0-1 1,-13 20-1,18-23 86,0 0 0,1 1 0,-1 0-1,1 0 1,-3 10 0,5-15-70,0-1-1,0 0 0,0 0 0,0 1 1,0-1-1,0 0 0,0 0 1,0 1-1,0-1 0,0 0 0,0 0 1,0 0-1,0 1 0,0-1 1,0 0-1,0 0 0,0 1 1,0-1-1,0 0 0,0 0 0,0 1 1,0-1-1,0 0 0,1 0 1,-1 1-1,0-1 0,0 0 0,0 0 1,0 0-1,1 0 0,-1 1 1,0-1-1,0 0 0,0 0 1,1 0-1,10-1 353,15-11 123,-25 11-474,21-13 116,41-33-1,-18 12-67,85-61-481,-134 104 294,1 0 1,0 0-1,0 0 1,0 0-1,1 0 1,-1 11-1,3-15 165,0 0 1,0 0-1,1 0 0,-1 0 0,1 0 0,0 0 0,0 0 0,1 0 1,-1 0-1,1 0 0,0 0 0,2 3 0,-3-5-17,1-1 1,-1 1-1,0-1 0,1 0 0,-1 1 0,1-1 0,-1 0 0,1 0 0,0 0 1,0 0-1,-1 0 0,1-1 0,0 1 0,0 0 0,0-1 0,0 1 1,-1-1-1,1 0 0,0 0 0,0 0 0,0 0 0,0 0 0,0 0 1,0 0-1,0 0 0,0-1 0,2 0 0,13-5 19,-1-1 0,0-1 0,0 0 1,-1-1-1,17-12 0,-6 4 34,32-15-234,-57 31-62,0 7-47,1 1 230,0 0 1,0-1-1,0 1 0,-1 0 0,1 14 0,-3 39-268,0-22 223,1-36 87,0 4 104,0 1 1,0-1-1,1 0 1,0 1-1,2 6 1,-3-11-89,1-1-1,-1 0 1,0 0 0,1 0 0,-1 0-1,1 0 1,0 0 0,-1 0 0,1 0-1,0 0 1,0 0 0,0 0 0,-1 0-1,1 0 1,0 0 0,0-1 0,0 1-1,0 0 1,0-1 0,1 1 0,-1-1-1,0 1 1,0-1 0,0 0 0,0 1-1,1-1 1,-1 0 0,0 0 0,0 0-1,0 0 1,1 0 0,-1 0 0,0 0-1,0 0 1,3-1 0,2-1 30,0-1 1,0 0-1,0 0 1,0 0-1,-1-1 1,10-7-1,2-2 53,37-24 4,58-36-148,-85 58 32,68-40 121,-81 45-109,0 0 0,0-2 0,-1 1 1,15-19-1,-4-1 32,-1-2-1,27-52 1,-41 70-80,3-6-468,-44 104-686,6-10 1464,11-36-343,-10 45 1,20-64 143,1 1 0,1 0 0,1-1-1,1 1 1,1 31 0,1-10-232,-1-9-1904,4-2-4341,-3-23 958,0-11 2044,1-3 1229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04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77 7712,'-3'-1'563,"-16"-6"1454,18 6-1831,0 1 1,0 0-1,1 0 1,-1-1-1,0 1 1,0-1-1,1 1 1,-1-1-1,0 1 0,1-1 1,-1 1-1,1-1 1,-1 0-1,1 1 1,-1-1-1,1 0 1,-1 1-1,1-1 0,-1-1 1,16-2 4798,-12 4-4738,39-6 2314,68 1 1,29-3-2304,-49-7 42,-24 4-1439,-22 4-3041,-25 6 1524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5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41 3072,'-8'0'2500,"0"1"0,-15 4 1,13-3-990,0 0 0,0-1 1,-12 1-1,2-2 508,11 0-187,7 0-702,4 0 145,47-8 554,37 3-757,62-8-53,210-8-550,-250 23-639,-108-2-49,-17-3-9632,3-1 4294,9 3 3371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05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130 295 2240,'-5'-7'11757,"5"8"-11453,-13 5 1203,5-3-1232,-1 0 1,1 1-1,0 0 1,1 0-1,-1 1 1,1 0-1,0 1 1,0-1-1,0 1 1,-6 8-1,11-11-196,-1 0 0,1 1-1,0-1 1,0 1 0,0 0-1,0-1 1,1 1 0,-1 0-1,1 0 1,0 0 0,0 0-1,1 0 1,-1 0-1,1 0 1,0 0 0,0 0-1,0 0 1,0 0 0,1 1-1,0-1 1,0 0 0,0-1-1,0 1 1,2 5 0,-2-7-23,0 0 0,0 0 0,1 1 1,-1-1-1,0 0 0,1 0 0,-1 0 0,1 0 1,0 0-1,0-1 0,0 1 0,0 0 1,0-1-1,0 0 0,0 1 0,0-1 0,0 0 1,1 0-1,3 1 0,-3-1-24,-1-1-1,0 0 0,0 0 1,1 0-1,-1 0 0,0 0 1,1 0-1,-1-1 0,0 1 1,0-1-1,0 0 0,1 1 1,-1-1-1,0 0 0,0 0 1,0-1-1,0 1 0,-1 0 1,1-1-1,0 1 0,0-1 1,2-2-1,5-6-15,-1-1 0,0-1 0,0 1 0,-1-1 0,-1-1 0,0 1 0,0-1 0,-1 0 0,-1 0 0,0-1 0,2-16 0,-6 28-54,0 0-1,1 0 1,-1 0 0,0-1 0,0 1-1,-1 0 1,1 0 0,0 0-1,-1 0 1,1 0 0,-2-3 0,1 4 22,1 1 1,0-1-1,0 0 1,-1 1 0,1-1-1,0 1 1,-1-1-1,1 1 1,-1-1 0,1 1-1,-1-1 1,1 1 0,-1-1-1,1 1 1,-1 0-1,1-1 1,-1 1 0,0 0-1,1 0 1,-1-1-1,1 1 1,-1 0 0,0 0-1,1 0 1,-1 0 0,0-1-1,1 1 1,-1 0-1,0 0 1,1 1 0,-1-1-1,0 0 1,1 0-1,-1 0 1,-1 1 0,-14 0 14,14-1 107,1 0-1,-1-1 1,0 2 0,0-1-1,0 0 1,0 0 0,1 1-1,-1-1 1,-2 1 0,11-2 1169,-1 1-1010,1-1 1,0 0-1,0 0 1,9-4-1,-1-2-26,-1-2 0,0 0 0,-1-1 0,0 0 0,17-17 0,55-67-99,-76 83-119,8-11-155,24-41 0,-40 60 71,-7 32-550,-50 115 156,7-19 781,-13 83-346,2-5-388,50-174 440,-21 60-172,26-76 256,-1 1 0,-1-2 0,-1 1 0,-10 14 0,18-26-92,-1-1 0,1 1-1,0-1 1,-1 1 0,1-1-1,0 1 1,-1-1 0,1 1 0,-1-1-1,1 0 1,0 1 0,-1-1-1,1 1 1,-1-1 0,0 0 0,1 0-1,-1 1 1,1-1 0,-1 0-1,1 0 1,-1 0 0,0 0-1,1 1 1,-1-1 0,1 0 0,-1 0-1,0 0 1,1 0 0,-1 0-1,1-1 1,-1 1 0,0 0 0,1 0-1,-1 0 1,1 0 0,-1-1-1,1 1 1,-1 0 0,1-1-1,-1 1 1,1 0 0,-1-1 0,1 1-1,-1 0 1,1-1 0,-1 1-1,1-1 1,0 1 0,-1-1 0,1 1-1,0-1 1,-1 1 0,1-1-1,0 0 1,0 1 0,-1-2 0,1 0 2,-1-1 0,0 1 0,1-1 0,0 1 0,-1-1 1,1 1-1,0-1 0,0 0 0,1 1 0,-1-1 0,2-3 1,9-30 93,-5 19-36,-6 16-79,7-25 10,1 0 0,1 1 1,1 0-1,20-36 0,-26 57-32,0-1-1,0 1 0,0 0 0,0 0 0,1 0 1,0 0-1,0 1 0,0 0 0,0 0 0,1 0 0,-1 0 1,1 1-1,-1 0 0,1 1 0,0-1 0,0 1 0,0 0 1,0 0-1,7 0 0,-9 1-324,1 0 0,0 1 0,0-1 0,0 1 0,-1 0-1,1 0 1,0 0 0,7 4 0,-9-4-374,0 1 1,-1 0-1,1 0 0,0 0 0,-1 0 0,1 0 1,-1 0-1,1 1 0,-1-1 0,2 5 0,4 2-2644,4 7 237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06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23 341 5152,'-14'-13'2880,"6"-2"7991,7 3-10591,3 4-118,1 0 0,0 0 0,0 0 0,0 1-1,1 0 1,0-1 0,1 2 0,-1-1 0,8-8 0,0 2 14,0 1 1,1 0 0,18-14 0,-28 25-161,-1-1 0,0 0 1,0 1-1,1 0 0,-1-1 0,1 1 1,-1 0-1,1 0 0,-1 0 0,1 1 1,0-1-1,-1 1 0,5-1 1,-6 1-22,1 1-1,-1-1 1,1 0 0,0 1 0,-1-1 0,1 1 0,-1 0 0,0 0 0,1-1 0,-1 1 0,0 0 0,1 0 0,-1 0 0,0 0 0,0 0 0,0 0 0,0 1 0,0-1 0,0 0 0,0 1-1,0-1 1,0 0 0,0 3 0,3 5-8,-1 0 0,-1 0 0,1 1 0,-1-1 0,-1 0 0,0 1 0,0-1 0,-2 17-1,1-12 21,1 0 0,0 0 0,3 14 0,-1-17 2,-2-3 94,1 1 1,0-1-1,1 0 1,-1-1 0,7 12-1,-8-17-42,0-1 0,1 1 0,-1 0 0,0 0 0,1-1 0,0 1-1,-1-1 1,1 1 0,0-1 0,0 0 0,0 0 0,0 1 0,0-1-1,0-1 1,0 1 0,0 0 0,0 0 0,0-1 0,0 1 0,1-1 0,-1 0-1,0 0 1,0 0 0,0 0 0,3 0 0,7-1 21,0-1 0,0-1 0,0 0-1,-1 0 1,1-1 0,-1 0 0,0-1 0,0 0 0,0-1 0,-1 0 0,12-10 0,-7 4-83,0-1 1,-1-1 0,-1 0 0,0-1 0,-1 0-1,14-24 1,40-75 92,8-15-509,-74 129 409,0-1 0,0 1 0,0 0 0,1 0 0,-1-1 0,0 1 0,0 0 1,0 0-1,0-1 0,0 1 0,0 0 0,1 0 0,-1-1 0,0 1 0,0 0 0,0 0 0,1 0 0,-1-1 0,0 1 1,0 0-1,0 0 0,1 0 0,-1 0 0,0-1 0,0 1 0,1 0 0,-1 0 0,0 0 0,1 0 0,-1 0 0,0 0 0,0 0 1,1 0-1,-1 0 0,0 0 0,1 0 0,-1 0 0,0 0 0,0 0 0,1 0 0,-1 0 0,0 1 0,4 13-137,-4 23 44,-2-16 69,-6 189-5,10-185-218,-2 0 0,-1 1 0,0-1 0,-2 0-1,-7 28 1,10-53-208,-1 1 0,1-1 0,0 1 0,0-1 0,0 1 0,-1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06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1 5824,'0'0'112,"-1"0"1,1 0 0,-1 0-1,1 0 1,-1 0 0,1 0-1,0 0 1,-1 1 0,1-1-1,-1 0 1,1 0 0,0 1-1,-1-1 1,1 0 0,0 0-1,-1 1 1,1-1 0,0 0-1,-1 1 1,1-1-1,0 0 1,0 1 0,-1-1-1,1 1 1,0-1 0,0 0-1,0 1 1,-1-1 0,1 1-1,0-1 1,0 1 0,0-1-1,0 1 1,0 20 1173,0-12-637,-2 46 2501,-16 102 1,-30 55 340,-10-5-2371,36-127-1175,-17 76-1528,37-147 271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10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 2656,'-4'6'18247,"3"7"-15048,-3 7-5189,3-15 3600,-3 5-1220,0 0 0,-7 12 0,6-15-233,2 1 0,-1 0 0,1 0 0,0 0 0,-2 9 0,4-9-10,-1 0 0,2 0 0,-1 0 0,1 0 0,2 11 0,-2-15-204,1 0 0,0 1 0,0-1-1,0 0 1,1 1 0,0-1 0,-1 0 0,2 0 0,-1 0 0,0-1 0,5 7 0,-5-9-241,-1 1 0,1-1 0,0 0 0,-1 0 0,1 0 0,0 0 0,0 0 0,0-1 0,0 1 0,0-1 0,0 1 0,0-1 0,0 1 0,0-1 0,0 0 0,0 0 0,0 0 0,0 0 0,0-1 0,2 1 0,2-1-1247,0-1 1,0 1 0,0-1-1,0 0 1,8-4-1,7-3-1633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10.7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49 9568,'-22'-32'4320,"4"27"-3776,8 2 1503,6 3-1247,-6-3 512,7 3-768,-2-5-800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2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4480,'12'-7'9280,"5"-11"-6743,16-22-2544,-31 38 463,44-57 157,46-76 1,22-35-353,-96 150-214,3-6-174,-3 56-300,4 22 540,21 87-1,-41-131-102,9 23 182,1-2-43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3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2240,'0'0'9498,"13"-15"-8468,-8 2-940,-4 11-64,0-1 0,0 1 0,0 0 0,0 0 0,0 1 1,0-1-1,0 0 0,4-3 0,15-21 179,26-42-1,9-12 64,-36 58-215,1 1 0,26-22-1,-24 23-12,-20 19-35,3-4-8,0 0-1,0 1 0,1 0 1,0 0-1,11-6 1,-16 10-8,-1 0 1,0 0 0,1 0-1,-1-1 1,0 1 0,1 0 0,-1 0-1,0 0 1,1-1 0,-1 1-1,0 0 1,1 0 0,-1-1 0,0 1-1,0 0 1,1-1 0,-1 1 0,0 0-1,0-1 1,0 1 0,1-1-1,-1 1-144,3 5 35,3 4 161,5 9 126,15 43-222,-16-41 157,8 24 1,-4 0 209,30 59 0,-14-55 1261,-29-47-1626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3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27 3328,'-13'0'2149,"-9"0"12197,14 5-12303,48 1 1061,-11-5-2662,34-3-1,-26 0-209,95-10 198,-48 2-210,-64 9-226,166-10 418,-60 17-354,-90-1 545,-22-2-1938,-5-2-5314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3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4160,'-22'5'17690,"176"-10"-11991,83 1-5484,-122 4 108,-64-1-407,101 10 0,-129-8-284,-22-1-293,-9-24-17115,11 20 13782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3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3 697 4224,'-2'-1'16363,"6"-3"-17735,40-31 3266,-15 12-1493,2 0 1,42-23 0,13-9-45,-64 38-232,0 0 0,-2-2-1,0-1 1,-1 0-1,-1-1 1,-1-1 0,-1-1-1,-1 0 1,-1-1-1,19-46 1,-17 34-61,0 1 62,-2 0 0,12-41 1,-25 45 321,-7 44-763,0 15 349,-28 147 172,29-138-190,1 1 0,3 65 0,2-94 94,0-1 1,0 0 0,1 0-1,0 0 1,0 0-1,1 0 1,0 0-1,0 0 1,1-1 0,0 0-1,1 0 1,-1 0-1,1 0 1,11 11 0,-15-17-86,0 0 0,1 0 1,-1 0-1,0 0 1,0-1-1,1 1 1,-1 0-1,1-1 1,-1 1-1,0-1 1,1 0-1,-1 1 0,1-1 1,-1 0-1,1 0 1,-1 0-1,1 0 1,-1 0-1,1 0 1,-1 0-1,1-1 1,-1 1-1,1 0 0,-1-1 1,0 1-1,1-1 1,-1 0-1,2 0 1,5-4 62,0 0 0,0 0-1,11-10 1,-6 5-106,-1 1 116,2-2 35,19-17-1,-14 8-47,0-2 1,19-27-1,110-171-53,-104 151-233,-10 13 77,-22 36 129,-22 67-837,-59 210 926,60-218-145,-12 67 342,18-89-200,2 0 0,0 0 0,1 0 0,2 21 0,-1-33-47,1 0-1,-1 0 1,1 0-1,4 8 1,-4-10 6,-1 1 1,1-1 0,-1 1 0,0-1 0,0 1 0,0 0 0,1 5-1,-2-8-60,3-20-15488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5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46 177 5056,'-18'0'2848,"17"-1"-2205,0 0-1,1 0 1,-1 0 0,0 0 0,0 1-1,1-1 1,-1 0 0,1-1 0,-1 1-1,1 0 1,-2-2 0,0-1 346,0-1 0,0 1 0,-1 0 0,1 0 0,-5-5 0,7 8-927,0 1 0,0 0 0,0 0 0,0-1 0,0 1-1,0 0 1,0-1 0,0 1 0,0 0 0,0 0 0,1-1-1,-1 1 1,0 0 0,0 0 0,0-1 0,0 1 0,1 0 0,-1 0-1,0 0 1,0-1 0,0 1 0,1 0 0,-1 0 0,0 0-1,0 0 1,1-1 0,-1 1 0,0 0 0,1 0 0,-1 0 0,0 0-1,0 0 1,1 0 0,-1 0 0,23-9 896,30-5 63,187-30 718,48 2-1243,-149 25-875,-116 17-278,-8 1-2702,-6-1 1423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6:4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2 210 6144,'0'0'141,"-1"-1"0,1 1 1,0-1-1,0 1 0,0-1 1,0 1-1,0-1 0,0 1 1,0-1-1,0 1 0,0-1 0,0 1 1,0-1-1,0 1 0,0-1 1,0 1-1,0-1 0,0 1 1,0 0-1,1-1 0,-1 1 0,0-1 1,0 1-1,0-1 0,1 0 1,11-6 2870,-11 6-2633,0 1 1,1-1-1,-1 1 0,0-1 1,0 0-1,0 0 0,0 0 1,0 1-1,2-3 0,-2 3-84,0 1-1,0 0 1,-1-1-1,1 1 1,0 0-1,0-1 1,-1 1-1,1 0 1,0 0-1,-1 0 0,1 0 1,-1 0-1,1-1 1,-1 1-1,1 2 1,1 1-106,0 0 1,0 0-1,0 1 1,1 7-1,2 20 453,-3 1 1,-1 42-1,-12 66-68,-17 47 530,24-162-789,0-13-31,4-13-267,0 0 0,0 0 0,0 0 0,0 0 0,0 0 0,-1 0 0,1 0 0,0 0 0,0 0 0,0 1 0,0-1 0,0 0 0,0 0 0,0 0 0,0 0 0,0 0 0,0 0 0,0 1 0,0-1 0,0 0 0,0 0 0,0 0 0,0 0 0,0 0 0,0 0 0,0 1 0,0-1 0,0 0 0,0 0 0,0 0 0,0 0 0,0 0 0,0 0 0,0 1 0,0-1 0,0 0 0,0 0 0,0 0 0,0 0 0,0 0 0,1 0 0,-1 0 0,0 0 0,0 0 1,0 1-2,1-1 358,2-10 20,6-10-356,-2-1 0,-1-1-1,5-26 1,-7 25-7,6-18 3,11-69-84,-3-28 98,-8 63-22,-4 26-34,14-54 0,-18 98-7,0-1 0,1 0 0,0 1-1,0 0 1,0-1 0,0 1-1,1 0 1,0 1 0,0-1 0,1 1-1,-1 0 1,1 0 0,0 0-1,5-3 1,-8 7 15,0-1 0,-1 1 0,1-1 0,0 1 0,0 0 0,0 0 0,0 0 0,0 0 0,0 0 0,0 1 0,3 0 0,21 6 0,-22-5 28,1 0-1,-1 0 0,0 0 1,1 1-1,-1 0 1,0 0-1,0 0 1,-1 0-1,1 0 0,-1 1 1,5 4-1,-7-5 23,1-1 0,-1 1 0,1-1-1,-1 1 1,0 0 0,0 0 0,0 0-1,0-1 1,0 1 0,-1 0 0,0 0-1,1 0 1,-1 0 0,0 0 0,0 0-1,0 0 1,-1 0 0,0 4 0,0-4-12,0 1 0,0-1 0,-1 1 0,1-1 0,-1 0 0,1 1 1,-1-1-1,0 0 0,0 0 0,-1 0 0,1 0 0,-1-1 0,1 1 0,-1-1 0,-3 3 1,1-2-120,0 0 1,-1-1 0,1 1 0,0-1 0,-1 0-1,0-1 1,1 1 0,-1-1 0,-6 0 0,-4 1-587,3-1-786,1 1 1,-16 3-1,24-3 169,-1-1-1,1 1 1,0 0 0,-1 0 0,-6 5-1,-20 13-8352,12-5 5451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4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7 1568,'1'-1'39,"0"0"0,0 1 1,1-1-1,-1 1 0,0-1 0,0 1 1,1-1-1,-1 1 0,1 0 0,-1 0 0,13-2 9807,-20 18-5739,3-12-3813,-2 3 131,0-1 1,0 1 0,-1-1-1,0 1 1,-10 7-1,-62 41 1159,52-38-1250,1 0 0,1 2 0,1 1 0,-29 30 0,32-24-114,2 1 0,1 1 0,-24 52 0,2 9 264,4 2 0,4 2 0,-34 172 0,52-176-172,-3 162 0,18-203-106,3-1 0,18 88 0,-6-72 50,3 0 0,51 111 0,-59-149-1116,1 0-1,22 32 1,-28-47 357,1 0 1,1 0-1,-1-1 0,2 0 1,-1 0-1,1-1 0,18 11 1,-6-7-1632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3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2496,'-8'0'18501,"13"0"-18132,-1-1 0,1 1 0,-1-1 0,1 0 0,7-3 1,16-3 188,5 3-155,87-9 111,-76 11-412,-1-1 100,48 3 1,29 2 648,-68-3-635,-51 1-168,11 0-5626,-2 0-1009,-1 0 4027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4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1 640 3712,'5'-7'10992,"-6"6"-10795,2-2 49,-1 0 1,1 0-1,0 0 0,0 0 1,0 0-1,0 0 0,0 0 1,1 0-1,-1 0 0,4-4 1,22-27 507,-20 27-442,4-5-75,0 1 1,1 1-1,25-18 1,-26 21-148,67-43 388,-54 36-288,0-1 0,-1 0-1,30-28 1,-25 15 19,-1-1 1,-1-1-1,27-40 0,-52 68-185,46-74 528,-38 61-422,-1 0 1,-1-1 0,6-19 0,-13 35-136,4-16 194,-4 9-112,0 7-79,0 0-1,0 0 0,0 0 0,0 0 0,0 0 0,0 0 1,0 0-1,0 0 0,0 0 0,0 0 0,0-1 1,0 1-1,0 0 0,0 0 0,0 0 0,0 0 0,0 0 1,0 0-1,-1 0 0,1 0 0,0 0 0,0 0 1,0 0-1,0 0 0,0 0 0,0 0 0,0 0 0,0 0 1,0 0-1,0 0 0,-1 0 0,1 0 0,0 0 1,0 0-1,0 0 0,0 0 0,0 0 0,0 0 0,0 0 1,0 0-1,0 0 0,0 0 0,0 0 0,-1 0 1,1 0-1,0 0 0,0 0 0,0 0 0,0 0 0,0 0 1,0 1-1,0-1 0,-1 1-28,0 1 0,0 0 0,0-1 0,0 1 0,1 0 0,-1 0 0,1-1 0,-1 1 0,0 4 0,-2 5 5,-68 145 15,32-74 11,20-44 29,-12 28-135,28-59 125,0 1 1,1 0-1,0 1 1,0-1-1,1 0 1,0 12-1,1-17 8,0 0-1,0 0 1,1 0-1,-1 0 1,1 0-1,0 0 1,0-1-1,0 1 1,0 0-1,0 0 1,1-1-1,-1 1 1,1-1-1,0 1 1,0-1 0,0 1-1,0-1 1,0 0-1,0 0 1,5 3-1,-4-3 40,1 0-1,-1 0 1,1 0 0,0-1-1,-1 1 1,1-1-1,0 0 1,0 0 0,0-1-1,0 1 1,0-1-1,0 1 1,0-1 0,6-1-1,0 0 0,0 0-1,-1-1 1,1 0-1,-1-1 1,1 0-1,-1 0 1,0-1 0,0 0-1,15-10 1,-11 4 9,1 0 1,-1-1 0,-1-1-1,0 1 1,17-23 0,-2-6 21,-2-1 0,31-71 0,16-50-150,-70 158-16,0-1-1,-1 1 0,0 0 1,1-1-1,-1 1 0,-1-1 1,1-8-1,-1 13-169,-3 2 145,0 4 19,-17 38 91,2 0 0,2 1 0,2 0 0,-13 72 0,25-105 50,0 1 0,0 0 0,1-1-1,1 1 1,1 17 0,-1-26-18,0-2-31,1 1 0,-1-1 0,0 1 0,1-1 1,-1 1-1,1-1 0,0 1 0,0-1 0,0 0 0,0 1 0,0-1 0,0 0 0,3 3 0,3 4 186,-6-7-156,0-1 0,0 1-1,1-1 1,-1 1 0,0-1-1,1 1 1,-1-1 0,1 0 0,0 1-1,-1-1 1,1 0 0,0 0-1,0 0 1,0-1 0,3 2 0,4 0 175,-1 0 0,1 0 0,0-1 0,12 0 0,-17-1-396,-1-1-1,0 1 1,0-1 0,0 1 0,0-1 0,5-2 0,-6 2-497,0 0-1,0 0 1,0 0 0,0 0 0,-1-1 0,1 1 0,0-1 0,-1 1-1,1-1 1,1-2 0,2-3-3738,4 3 1418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4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3136,'13'-9'15706,"-14"10"-15584,0 1 0,0-1 0,0 0 0,0 1 0,1-1 0,-1 0-1,0 1 1,1-1 0,-1 1 0,1-1 0,-1 4 0,-3 7 159,-7 15-48,2 0 0,1 0 1,1 1-1,-5 38 0,3-14 94,-7 16 4,16-66-300,-1-2-12,1 1 0,0-1 0,0 1 1,0 0-1,0-1 0,-1 1 0,1 0 1,0-1-1,0 1 0,0 0 1,0 0-1,0-1 0,0 1 0,1 0 1,-1-1-1,0 1 0,0 0 0,0-1 1,1 2-1,0-1 973,3-10-299,5-9-538,49-107-118,-53 113-58,1 1 0,0-1-1,0 1 1,1 0 0,0 1-1,1-1 1,1 2 0,14-15-1,36-20 524,-59 44-503,0 0 0,1 0 0,-1-1 1,1 1-1,-1 0 0,0 0 1,1 0-1,-1 0 0,1-1 0,-1 1 1,0 0-1,1 0 0,-1 0 1,1 0-1,-1 0 0,0 0 0,1 0 1,-1 0-1,1 0 0,-1 0 1,0 0-1,1 1 0,0-1 1,11 1 123,-11 0-119,0-1 0,0 1 0,0 0 0,0 0 0,0 0 0,0 0 0,-1 0 0,1 0 0,0 0 0,-1 0 0,1 0 0,0 0 0,-1 1 0,1 1 0,0 0 32,3 5 117,-1 0 0,0 0 0,-1 1 0,0-1 0,0 1 0,1 14 0,-2 55 233,-2-42-280,4 72 246,2-34-437,-5-73-347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4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 4160,'5'-7'6344,"7"17"-426,-5-4-6548,1 2 1059,0 0 1,-1 1-1,1 0 1,-1 0-1,6 13 1,25 53 811,-8 7-217,35 144 0,-53-180-784,10 50 735,19 162 0,-36-194-644,-3 1 0,-3 0 1,-13 97-1,8-130-206,-1-1 0,-2 1 1,-1-2-1,-1 0 0,-2 0 1,0-1-1,-29 43 0,-67 100 303,-15-11-1624,120-157 727,0 0 1,0 0-1,-8 6 0,11-9 160,-1 0 0,1 0 0,-1-1 0,0 1 0,1 0-1,-1-1 1,0 1 0,1 0 0,-1-1 0,0 0 0,0 1 0,1-1 0,-1 0 0,-2 0-1,4 0 198,-1 0-1,1 0 0,-1 0 0,1 0 1,0-1-1,-1 1 0,1 0 0,-1 0 1,1 0-1,0 0 0,-1-1 0,1 1 1,-1 0-1,1 0 0,0-1 0,-1 1 1,1 0-1,0 0 0,0-1 0,-1 1 0,1 0 1,0-1-1,0 1 0,-1-1 0,1 1 1,0 0-1,0-1 0,-5-23-5455,4-5 1798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4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90 3648,'0'0'6704,"0"-13"-3574,0-43-1732,4 36 463,-37 62 736,6-6-2161,-32 55 1,27-40-9,15-24-173,2 0-1,-22 55 0,31-62-156,1 0 0,1 0 0,0 0 1,0 22-1,0-4 94,3-27-132,1 0 0,0 1 0,0-1 0,1 0 0,1 1 0,3 15 0,-2-19 18,-1 1 0,2 0 1,-1-1-1,1 1 1,0-1-1,0 0 0,1 0 1,9 10-1,-10-14-10,0-1 0,0 0 0,0 0 0,0 0 0,8 3 0,-8-3-88,1-1 0,-1 1 1,0 0-1,5 4 0,-8-7-150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5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 2976,'2'-3'249,"-4"-15"13517,1 26-12709,0 0-1,-5 16 0,2-11-798,-3 24 1,5-23 88,-6 22 1,-2 10 301,4-7-368,2-20-140,1 1 0,0 20 0,-5 17 445,3-57-5240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5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3904,'-1'-6'7237,"2"6"-7089,11-3 3445,27 4-1712,-24-1-661,179 2 3204,0-1-4069,-155-6-739,-2 0-5275,-29 9 3756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5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4800,'4'-2'13249,"6"1"-8570,12 1-5671,-16 0 2119,25 0-279,48 8 0,-63-7-728,-1 0-1,22-2 1,-10 0-8041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54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49 264 2496,'0'0'10042,"-13"0"-6607,12-1-3237,1-1 0,0 1 1,0-1-1,0 1 0,0-1 1,0 1-1,0-1 0,0 1 1,0-1-1,1-2 0,17-39 858,-11 25-877,30-72 559,-32 82-724,0 0 1,1 0-1,0 1 0,0 0 0,1 0 0,0 0 0,0 1 0,0 0 0,1 0 0,15-8 0,-20 12-5,1 1 0,0-1-1,0 1 1,0 0 0,0 0 0,0 0 0,0 1-1,0-1 1,1 1 0,-1 0 0,0 0 0,8 2-1,-9-2 2,0 1 0,0 0 0,0 0 0,0 0 0,-1 0 0,1 0 0,0 0 0,-1 1 0,1-1 0,0 1 0,-1 0 0,0 0 0,1 0 0,-1 0 0,0 0-1,0 0 1,3 5 0,-2 0 38,0 0-1,0 1 0,0-1 0,-1 1 0,-1 0 0,1 0 0,-1 0 1,0-1-1,-1 1 0,0 0 0,0 0 0,-1 0 0,1 0 1,-4 10-1,-3 10 32,-1-1-1,-18 44 1,13-41 56,-1 0 1,-19 30-1,-44 72 314,53-88-397,6-8 76,0 2 0,3 0 0,-15 52 0,8-31 384,19-55 448,11-14-656,12-9-3,43-30-1,-54 44-294,0 0-1,0 0 1,0 1-1,1 0 1,-1 1-1,1 0 1,0 0-1,16-1 1,-7 2 83,6-2 84,-1 2 0,38 2 0,5 0-333,-66 0 133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5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 5888,'1'-10'2797,"2"8"-362,8 11 565,-4-2-2800,14 13 695,-2 1 0,0 1 1,-2 1-1,0 1 0,-1 0 1,-2 1-1,0 0 1,14 42-1,-21-45-640,-1-1 0,-1 1 0,0 0-1,1 35 1,-6 90 658,0-126-871,-2-1 0,-1 0 0,0 1 0,-1-1 1,-1 0-1,-8 19 0,8-29-36,1 0-1,-1 0 1,-1 0-1,0-1 1,0 1-1,0-1 1,-2-1 0,1 0-1,-1 0 1,0 0-1,0-1 1,-15 10 0,-41 20-2175,20-18-2686,41-18 3903,0 0 0,0 0 0,-1-1 0,1 1 0,0-1 0,0 0 0,-1 1 0,1-1 0,-4-1 0,-3 0-3277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5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3904,'-10'-8'16949,"10"24"-16667,0 0 1,-2 1 0,0-1-1,-8 31 1,-9 35 354,5-17-175,8-32-382,-4 39 0,7-46 82,0-1 1,-2-1 0,-9 31-1,12-40 118,1-5-87,1-9-268,0-1 1,0 0-1,-1 0 1,1 0-1,0 0 0,0 0 1,0 0-1,0 1 0,0-1 1,0 0-1,0 0 1,0 0-1,-1 0 0,1 0 1,0 0-1,0 0 0,0 0 1,0 0-1,0 0 1,0 0-1,-1 0 0,1 0 1,0 1-1,0-1 0,0 0 1,0 0-1,0 0 1,-1 0-1,1 0 0,0 0 1,0-1-1,0 1 0,0 0 1,0 0-1,-1 0 1,1 0-1,0 0 0,0 0 1,0 0-1,0 0 0,0 0 1,0 0-1,0 0 1,-1 0-1,1 0 0,0-1 1,0 1-1,-6-9-4575,1 1 2602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8:5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7232,'-5'-3'11455,"8"2"-11131,0 1-1,0-1 1,0 1-1,0 0 1,0 0-1,0 0 0,4 1 1,2 0-90,182-6 1664,-185 4-1871,48 0 198,81-7 131,-107 5-462,41 3 0,-30 1-2498,-36 16-10019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0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 4160,'-5'-3'13688,"-5"5"-14513,4-1 1887,3-1-938,1 0 0,-1 1 0,1-1 0,-1 0 0,1 1 0,0 0 0,-1-1 0,1 1 0,0 0 0,-1 0 0,1 0 0,0 1 0,0-1 1,0 0-1,0 1 0,0-1 0,1 1 0,-3 3 0,-9 6 175,3-3-164,1 1 0,0 0 0,1 0 0,-1 1 0,-10 18 0,-1 5 243,9-18-317,2 1 0,0 0 0,1 1 0,1-1 0,0 1 1,-5 22-1,6-4 133,1 1 0,0 69 1,17 72 528,-10-157-582,1-1-1,1 0 0,1 0 0,0-1 1,1 1-1,1-1 0,1 0 0,1-1 1,10 17-1,-14-27 740,-5-6-1106,1 0 0,-1-1 0,0 1 0,1 0 1,-1-1-1,1 1 0,-1 0 0,1-1 0,-1 1 0,1-1 0,-1 1 0,1-1 0,1 1 0,-1-1-326,0 0 0,-1 0 0,1 0 0,0 0 0,0 0 0,0 0-1,0 0 1,0-1 0,-1 1 0,1 0 0,0-1 0,0 1 0,0 0-1,-1-1 1,1 1 0,1-2 0,6-1-2349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0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2560,'6'-3'19388,"11"-1"-16349,7 1-6376,-12 3 5174,25 0-1568,75-2 518,-4 1-442,-51 3-295,-41 1 600,-10-1-1630,0-1-3959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0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 5472,'0'-15'13413,"5"31"-12389,-7-6-807,1 0 1,-1 0 0,0 0 0,-8 18-1,-1 8 305,-3 41 280,-8 132 1,17-133-477,-3-31-234,5-36-44,1 1-1,1 0 1,-1 12 0,5-9-1885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0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6560,'-19'-15'9935,"53"17"-4340,1 0-4032,-10-3-813,67 4 1361,-80-2-2237,0 1-1,0 0 0,0 1 0,0 0 1,17 8-1,-28-10-506,5 1 1187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0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5152,'-3'-7'14234,"7"14"-13914,0 1 0,1-1-1,0 0 1,0 0 0,1 0 0,0-1 0,0 0 0,9 7-1,14 15 158,-7-5 25,34 51 0,-47-60-355,-1 0 0,0 0 1,-2 1-1,1 0 0,6 29 1,-6-13 152,-1 0 0,-2 0 0,1 40 0,-5-50-219,-1-1 0,-1 1-1,0-1 1,-2 0 0,0 0-1,-9 22 1,9-31-179,-1-1 0,0 1 0,-1-1 0,0 0 0,0-1 0,-1 1 0,0-1 0,-1-1 0,0 1 0,-10 6 1,7-5-1177,-2-1 0,1-1 1,-1 0-1,-17 7 1,1-3-3564,6 3 1509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0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5 111 2560,'-4'-8'4475,"17"6"2924,1 1-7993,78-17 2252,-22 4-1338,606-54 933,102 72-58,-435 27-649,-25-2-180,-235-24-223,415 17 402,-423-22-499,608-12 697,-292-4 287,2 25-417,-241 7-325,243 58 0,10 9-2539,-393-81 1011,0-1-1,21 0 1,-28-1 503,0-1-1,-1 0 1,1 0 0,0 0 0,0 0 0,-1-1 0,1 1 0,-1-1 0,6-3-1,18-15-3064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0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8 138 5888,'-7'-9'6118,"7"9"-6033,20-2 5502,-12 1-6770,40-8 2844,-11 1-820,4-3-203,-35 9-532,0 0 0,0 0 1,0 0-1,1 1 0,-1 0 1,0 0-1,1 1 0,-1-1 1,10 2-1,-14 0-116,-1 0-1,0 0 1,0 0-1,1 0 1,-1 0-1,0 0 1,0 0 0,0 1-1,0-1 1,-1 0-1,1 1 1,0-1-1,0 0 1,-1 1 0,1-1-1,-1 1 1,1-1-1,-1 2 1,8 34 149,-2 22-64,-3 64 0,-1-16 202,0-21 117,4 47 241,-4-100-492,-2-23-61,0-1-1,1 1 0,1-1 0,3 16 1,-3-20 214,1 2 885,5-10-649,-7 2-552,3-1 68,-1 0-1,0-1 1,0 0 0,0 0 0,0 0 0,0 0-1,0 0 1,-1 0 0,1-1 0,-1 0-1,0 1 1,0-1 0,2-6 0,2-2-8,10-18-76,2-4-173,19-49 1,-2-26 34,-14 41 221,48-104 0,-66 165-75,53-98-13,-54 101 57,0 0 0,0 0 0,1 1 1,0-1-1,-1 1 0,1 0 0,0-1 1,1 1-1,-1 0 0,0 1 0,1-1 0,0 1 1,-1 0-1,1-1 0,0 2 0,0-1 1,0 0-1,1 1 0,-1 0 0,0 0 1,9-1-1,27-4 181,50 0 0,-5 1 278,281-12 459,-231 21-876,-102-4-104,-18 1 51,-1-1 0,23-2-1,-22 2 283,-6 1-6611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54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10208,'-1'1'422,"0"0"0,1 0 0,-1-1 0,1 1 0,-1 0 0,1 0 0,-1 0 0,1 0 0,0 0 0,-1 0 0,1 0-1,0 0 1,0 0 0,0 0 0,-1 0 0,2 2 0,-1 21 1706,1-14-1616,-1 22 251,0 7-1037,0-14-7868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0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52 4224,'-10'-7'7200,"12"-3"39,-2 10-7046,1-1 1,-1 0 0,1 1 0,-1-1 0,1 1-1,0-1 1,-1 1 0,1-1 0,0 1 0,-1-1-1,1 1 1,0 0 0,1-1 0,5-3 339,1 1-286,0-1 1,0 1-1,0 0 1,1 1 0,-1 0-1,10-1 1,5 1 13,26 0 1,-41 2-215,0 1 1,0-1-1,-1 1 1,1 1 0,0 0-1,0 0 1,-1 0-1,1 1 1,8 4 0,-13-5-26,0-1 1,0 1 0,0 0-1,0 1 1,-1-1 0,1 0-1,0 1 1,-1 0 0,0-1-1,1 1 1,-1 0 0,0 0-1,-1 0 1,1 1 0,0-1-1,-1 0 1,0 1 0,0-1-1,0 1 1,0-1 0,0 1-1,-1 3 1,1 1 11,-2 1 1,1-1-1,-1 0 1,-1 0-1,1 0 1,-1 0-1,-1 0 0,1 0 1,-1-1-1,-1 1 1,1-1-1,-2 0 1,1 0-1,0 0 1,-1 0-1,-1-1 0,-8 9 1,-9 7 58,-2-1-1,0-2 1,-32 20 0,25-18-49,-83 56 430,100-67-355,-3 3 132,13-9 143,5-2 303,9-2-534,0 1-1,17 4 1,12 1 0,-10-5-252,119 7 204,-50-6-4237,-86-1 1536,1 3 836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11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21 3392,'0'0'59,"0"0"0,0-1 0,1 1 0,-1 0 0,0 0 0,0-1 0,0 1 0,0 0 0,1-1 0,-1 1 0,0 0 0,0-1 0,0 1-1,0 0 1,0-1 0,1-12 11488,0 13-11329,2-2 28,-6 18 4068,-1 14-4105,-35 133 1316,-78 315-96,102-425-1269,3 0 0,3 0 0,2 1 0,-1 57 0,7-84-74,1-1 0,2 1 0,0-1 0,7 26-1,-6-38-13,1 0-1,0-1 0,1 0 0,1 0 1,0 0-1,1 0 0,0-1 0,1-1 0,11 15 1,-7-14-10,-1-1 1,1-1-1,1 0 1,0 0-1,0-1 1,1-1-1,0 0 1,1-1-1,-1-1 1,21 6 0,-11-6-26,-1-1 0,1-1 0,45 1 0,-33-3-100,-28-1-59,31 0-2709,-36-1 1798,0-1-1,0 1 1,0-1 0,0 0-1,0 0 1,3-2-1,-1 3-1141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12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333 61 5408,'-9'-12'1728,"9"11"-1713,0 1-1,0 0 1,0 0 0,0 0 0,0 0 0,0 0 0,0 0 0,0 0-1,0 0 1,0 0 0,-1 0 0,1-1 0,0 1 0,0 0-1,0 0 1,0 0 0,0 0 0,0 0 0,0 0 0,0 0-1,0-1 1,0 1 0,0 0 0,0 0 0,0 0 0,0 0-1,0 0 1,0 0 0,0 0 0,0-1 0,0 1 0,0 0 0,0 0-1,0 0 1,1 0 0,-1 0 0,0 0 0,0 0 0,0 0-1,0 0 1,0-1 0,0 1 0,0 0 0,0 0 0,0 0-1,4-4 216,-1 1 711,0 0 1,-1 0-1,1 0 0,-1 0 1,0-1-1,1 1 0,-1-1 0,-1 0 1,3-5-1,-8 12-503,0 1 1,1 0-1,-1 1 0,-3 5 1,-14 19 6,-2-1 1,-1-1 0,-1-1 0,-1-1-1,-1-1 1,-42 27 0,48-35-381,1 0 1,-29 31 0,47-45 5,0 0 1,0 0-1,0-1 1,0 1-1,0 0 1,0-1-1,-1 0 1,1 1-1,-4 0 1,10-9 520,42-26-420,-2-3 0,-2-1 0,50-56 0,-26 24-319,-54 58 160,-12 10-12,1 0 0,0 0-1,0 1 1,0-1 0,0 0 0,-1 1-1,1-1 1,0 1 0,0-1 0,0 1-1,0 0 1,0-1 0,0 1 0,0 0-1,1 0 1,-1-1 0,0 1 0,0 0-1,0 0 1,0 0 0,0 1 0,0-1-1,0 0 1,0 0 0,0 0 0,0 1-1,0-1 1,0 1 0,0-1 0,0 1-1,0-1 1,0 1 0,0-1 0,0 1-1,-1 0 1,1-1 0,0 1 0,1 1-1,3 4 5,1 1-1,-1-1 0,0 1 1,4 8-1,-2-3-76,25 34-24,32 48 235,-55-78-38,0 0 0,-2 0 1,1 0-1,4 20 0,-10-30 25,-1 0-1,0 0 0,0 0 1,-1 0-1,0 1 0,0-1 1,-2 11-1,2-16-94,0-1 0,0 1 1,0 0-1,-1 0 0,1 0 1,0-1-1,0 1 0,-1 0 0,1 0 1,-1-1-1,1 1 0,-1 0 0,1-1 1,-1 1-1,1 0 0,-1-1 1,1 1-1,-1-1 0,0 1 0,1-1 1,-1 1-1,0-1 0,0 0 1,1 1-1,-1-1 0,0 0 0,-1 1 1,0-1 28,0 0-1,-1 0 1,1 0 0,0 0 0,-1 0 0,1 0 0,0-1 0,-1 1 0,-3-2 0,-5-2 114,1-1 0,-20-11 1,29 16-173,-11-8 66,1 0 0,-18-16 1,3 2-77,-66-44-2406,73 55-859,-29-14 0,38 21 1401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21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0 467 2976,'9'-7'9924,"20"-29"-5833,-8 3-3357,3 0-1,0 2 0,55-53 1,-21 32-603,112-97 586,-165 145-700,28-22 300,-31 24-292,0 1 1,0 0-1,0 0 0,0 0 0,0 0 1,0 0-1,0 0 0,1 0 0,-1 1 1,0-1-1,1 1 0,-1 0 0,5-1 1,-6 2-12,0 0 0,-1-1 1,1 1-1,0 0 0,0-1 0,-1 1 1,1 0-1,0 0 0,-1 0 1,1 0-1,-1 0 0,1-1 0,-1 1 1,0 0-1,1 0 0,-1 0 1,0 0-1,0 0 0,1 0 1,-1 1-1,0-1 0,0 0 0,0 1 1,0 28 196,-1-18-174,-1 0 0,-1-1-1,0 1 1,-1 0-1,-5 12 1,-29 55 11,25-56-1,-7 17 132,-46 69-1,65-109-176,1 0 1,0 0-1,0 0 0,0 0 0,0 1 0,0-1 0,0 0 0,0 0 0,0 0 0,0 0 0,0 0 1,0 0-1,0 0 0,0 1 0,0-1 0,0 0 0,0 0 0,0 0 0,1 0 0,-1 0 0,0 0 1,0 0-1,0 0 0,0 1 0,0-1 0,0 0 0,0 0 0,0 0 0,0 0 0,0 0 1,0 0-1,0 0 0,1 0 0,-1 0 0,0 0 0,0 0 0,0 0 0,0 1 0,0-1 0,0 0 1,0 0-1,1 0 0,-1 0 0,0 0 0,0 0 0,0 0 0,0 0 0,0 0 0,0 0 0,0 0 1,1 0-1,-1 0 0,0-1 0,0 1 0,0 0 0,0 0 0,0 0 0,0 0 0,10-1 162,17-8-79,0-1-1,-1-2 1,0 0-1,0-2 1,39-28-1,-37 20-72,-1-1 0,-1-1-1,-1-1 1,26-35 0,-29 30 103,-9 13 230,21-23 0,-33 39-330,-1 1-1,1-1 1,0 0 0,0 0-1,-1 1 1,1-1 0,0 1-1,0-1 1,0 1 0,-1-1-1,1 1 1,0-1 0,0 1-1,0 0 1,0 0 0,0-1-1,1 1 1,-2 0-13,1 0-1,-1 0 1,1 1 0,-1-1 0,0 0-1,1 0 1,-1 1 0,1-1 0,-1 0 0,0 0-1,1 1 1,-1-1 0,0 0 0,1 1-1,-1-1 1,0 0 0,0 1 0,1-1 0,-1 1-1,0-1 1,0 0 0,0 1 0,0-1-1,1 1 1,-1 0 0,1 3-11,-1 0 0,1 1 0,-1 0 0,0-1 0,-1 9 0,-3 28 146,-2 0 0,-13 48 0,-10 39 28,29-126-144,0 1-1,-1-1 1,1 1 0,0-1 0,1 1-1,-1 0 1,0-1 0,1 1 0,0 2-1,0-4-4,-1-1 0,0 1 0,0-1-1,1 1 1,-1-1 0,0 1 0,1-1 0,-1 0-1,0 1 1,1-1 0,-1 1 0,1-1-1,-1 0 1,1 1 0,-1-1 0,1 0 0,-1 0-1,1 1 1,-1-1 0,1 0 0,-1 0-1,1 0 1,-1 0 0,1 0 0,-1 1 0,1-1-1,0 0 1,-1 0 0,1 0 0,-1-1 0,1 1-1,-1 0 1,1 0 0,-1 0 0,1 0-1,0 0 1,-1-1 0,1 1 0,-1 0 0,1 0-1,-1-1 1,0 1 0,1 0 0,-1-1-1,1 0 1,42-22 95,1 1 0,67-22 0,-2 0-268,-54 19 185,36-16 206,-90 40-242,0 1 1,-1-1-1,1 1 1,0 0 0,0-1-1,0 1 1,0 0 0,0-1-1,0 1 1,0 0-1,0 0 1,0 0 0,0 0-1,-1 0 1,1 0 0,0 0-1,0 0 1,1 0-1,-2 2-15,-1 0 0,1 0 0,-1-1 0,0 1 0,0-1 0,0 1-1,0-1 1,0 1 0,0-1 0,-2 3 0,-45 50-25,37-44 63,1 1 1,0 1-1,0-1 0,2 1 0,-1 1 0,-11 23 1,19-33-15,-1 0-1,1 0 1,0 1 0,1-1 0,-1 0 0,0 1 0,1-1 0,0 0 0,0 1 0,0-1 0,0 0 0,1 1 0,-1-1 0,1 0 0,0 1 0,0-1 0,0 0 0,0 0 0,0 0 0,1 0 0,-1 0 0,1 0 0,0 0 0,0 0 0,0-1 0,0 1 0,1-1 0,-1 1 0,1-1 0,-1 0 0,1 0 0,5 3 0,-3-3 36,-1 1 1,1-1 0,0 0 0,0 0 0,0 0 0,0-1 0,1 0-1,-1 0 1,0 0 0,0-1 0,1 1 0,-1-1 0,0-1-1,1 1 1,-1-1 0,0 0 0,0 0 0,0 0 0,1-1-1,4-2 1,-3 1 15,-2 1-13,0-1 0,0 1 0,-1-1 0,1 0 0,-1 0 0,1 0 0,-1-1 0,0 1 0,4-6 0,0-2 60,-1-1 0,0 1-1,-1-2 1,0 1-1,6-23 1,-11 33-100,0-1 0,0 0 0,-1 0 1,0 0-1,1 0 0,-1 0 0,0 0 1,-1 0-1,1 0 0,0 0 0,-1 0 0,0 0 1,0 0-1,0 1 0,0-1 0,-2-3 1,2 4-27,0 0 1,-1 0 0,1 0 0,-1 0-1,0 0 1,1 1 0,-1-1 0,0 0-1,0 1 1,0 0 0,0 0 0,-1-1-1,1 1 1,0 0 0,0 1-1,-1-1 1,1 0 0,0 1 0,-5-1-1,-4-1-208,9 2 192,0-1 0,0 1 0,0 0-1,0 0 1,0 0 0,0 0 0,0 0 0,0 0 0,-2 1 0,-12 2-344,15-3 66,11-3 204,10 0 92,0 1-1,0 1 0,38 2 1,-11 0-43,-32-1-2,0 1-1,1 1 1,18 4 0,-31-6 102,-1 1 0,0 0 0,0 0 0,0 0 0,0 0 0,0 0 1,0 1-1,0-1 0,0 1 0,0-1 0,0 1 0,-1-1 1,1 1-1,-1 0 0,1 0 0,-1 0 0,0 0 0,0 0 1,0 0-1,0 0 0,0 0 0,0 1 0,0-1 0,-1 0 0,1 1 1,-1-1-1,0 3 0,1 2-4,-1 0 0,0 0 1,-1 1-1,1-1 0,-1 0 1,-1 0-1,-3 12 0,-7 28-74,6-18 224,5-18-40,1-11-136,0 0 0,0 0-1,0 0 1,0 0-1,0 0 1,0 0 0,0 1-1,0-1 1,0 0-1,0 0 1,0 0-1,0 0 1,0 0 0,0 0-1,0 0 1,0 0-1,0 0 1,0 0 0,0 1-1,1-1 1,-1 0-1,0 0 1,0 0 0,0 0-1,0 0 1,0 0-1,0 0 1,0 0 0,0 0-1,0 0 1,1 0-1,-1 0 1,0 0 0,0 0-1,0 0 1,0 0-1,0 0 1,0 0 0,0 0-1,1 0 1,-1 0-1,0 0 1,15-11 233,-4 2 12,45-25-189,111-49-1,-73 40-41,-53 24-56,26-14 30,-66 32 8,0 1 0,0-1 0,0 0 0,1 1 0,-1-1 0,0 1 0,0-1 0,1 1 0,-1-1 0,0 1 0,1 0 0,-1 0 0,0 0 0,1 0 0,-1 0 0,2 0-1,-2 0 5,0 1-1,-1 0 0,1-1 0,0 1 0,0-1 0,-1 1 0,1 0 0,-1 0 0,1-1 0,-1 1 0,1 0 0,-1 0 0,1 0 0,-1-1 0,0 1 0,0 0 0,1 0 0,-1 0 0,0 0 0,0 0 0,0 0 0,0 0 0,0 0 0,0-1 0,0 1 0,0 2 0,-2 20 74,0-1-1,-9 37 1,7-42-37,0 1 1,2 0-1,0-1 1,1 1 0,1 32-1,1-36-83,0 24 0,-2-18-161,1-19-531,14-37-16442,-6 16 13530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22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35 8800,'-17'-5'9909,"45"3"-6267,-15 2-3050,90-9 1351,40-2-1224,-100 7-823,-26 2-38,0 1 0,0 1 0,23 2 0,-3-1-6973,-28-1 4817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23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132 103 7872,'-18'-11'5328,"26"6"-1521,29-13-1799,-18 8-1285,1 1 0,31-10-1,-41 17-490,73-19 1075,-69 18-973,0 1 0,1 1 0,27 0 0,-40 1-279,0 0 0,0 0 0,0 1 0,0-1 0,0 0 0,0 1 0,0 0 0,0-1 0,0 1 0,0 0 0,0 0 0,-1 0 0,1 0 0,0 0 0,-1 1 0,1-1 0,0 0 0,-1 1 0,0-1 0,1 1 0,-1 0 0,0-1 0,0 1 0,1 2 0,-1-2-16,0 0 1,-1 1-1,1-1 1,-1 1-1,0-1 0,0 1 1,0-1-1,0 1 1,0-1-1,0 0 0,-1 1 1,1-1-1,-1 1 1,0-1-1,0 0 0,0 1 1,0-1-1,0 0 1,0 0-1,-3 4 1,-5 6 17,0-1 1,-1-1-1,0 1 1,-1-1 0,0-1-1,-16 11 1,-81 45-48,95-58 19,-17 7-74,21-10 76,0 1-1,0 0 0,0 0 1,-11 9-1,15-10 2,-1 3-164,6-7 131,1 0 0,-1 1 0,1-1 0,-1 0 0,1 1 0,-1-1 0,1 0 0,-1 0 0,1 0 0,-1 0 0,1 0 0,-1 1 0,1-1 0,-1 0-1,1 0 1,-1 0 0,1 0 0,-1 0 0,1 0 0,-1-1 0,1 1 0,95 8 65,-61-4-90,-28-3 1,1 0 0,-1 1 0,0 0 0,1 0 0,-1 1 0,0-1 0,-1 2 0,12 6 0,-15-8 37,1 0 0,-1 1 0,0-1 0,0 1 1,0 0-1,-1-1 0,1 1 0,-1 1 0,1-1 0,-1 0 0,0 1 0,0-1 0,0 1 0,-1-1 0,0 1 1,1 0-1,-1 0 0,1 6 0,-2-3 23,0 1 0,-1-1-1,0 0 1,0 0 0,0 0 0,-1-1 0,0 1 0,0 0 0,-1 0 0,1-1-1,-2 0 1,1 1 0,-5 6 0,-7 7 19,0-1 0,-25 26 0,23-27 24,-1-1-1,0-1 0,-1-1 0,-1 0 0,0-1 0,-1-1 0,0-1 0,-40 15 0,54-24-144,1-1 1,0-1 0,-1 1-1,1-1 1,-1 0 0,0 0 0,-11-1-1,16 0 25,0 0 0,1-1 1,-1 1-1,0 0 0,1-1 0,-1 1 0,1-1 0,-1 0 0,0 1 0,1-1 1,0 0-1,-1 0 0,1 0 0,-1 0 0,1 0 0,0 0 0,0 0 0,0-1 1,0 1-1,-1 0 0,2-1 0,-1 1 0,0-1 0,0 1 0,0-1 1,1 1-1,-1-1 0,1 1 0,-1-1 0,1 0 0,0 1 0,-1-1 0,1 0 1,0 1-1,0-1 0,1-2 0,-1 0 27,1 0 1,-1 0-1,1 0 1,0 1-1,1-1 0,-1 0 1,1 0-1,-1 1 1,1-1-1,0 1 0,1 0 1,-1-1-1,1 1 1,2-3-1,3-2 53,-1 1 1,2-1-1,-1 1 1,12-7-1,30-14-101,1 2 0,61-22 0,-63 27 82,-29 12-15,276-129 600,-239 108-532,-11 6 236,46-32-1,-79 47-221,0-1 0,-1 0 0,0-1 0,0-1 0,-1 0 0,-1 0 0,16-25 0,-24 34-54,0-1 0,-1 1 0,1 0-1,-1-1 1,0 0 0,0 1 0,0-1-1,0-4 1,-1 7-39,0 0 0,0 0 0,0 0 0,0-1 0,0 1 0,0 0 0,0 0 0,-1 0 0,1 0 0,0 0 0,-1 0 0,1 0 0,-1 0 0,1 0 0,-1 0 0,1 0 0,-1 0 0,0 0 0,0 0 0,1 0 0,-1 0 0,0 1 0,0-1 0,0 0 0,0 1 0,0-1 0,0 0 0,0 1 0,0-1 0,0 1 0,0 0 0,0-1 0,-2 1 0,-1-1-31,0 1 0,0 0 0,0 0 0,1 0-1,-1 1 1,0-1 0,0 1 0,0 0 0,0 0-1,1 0 1,-1 1 0,0-1 0,-6 5-1,-5 2-93,-26 21 0,22-14 96,1 1 0,-27 28 1,39-37 31,0 1-1,0 0 1,0 0 0,1 0 0,0 1-1,1 0 1,0-1 0,0 2-1,-3 13 1,6-20 24,1 1-1,-1 0 0,1-1 1,0 1-1,0 0 1,1-1-1,-1 1 0,1 0 1,0-1-1,2 7 1,-3-8-5,1 0 0,0 0 1,0 0-1,0-1 1,0 1-1,0 0 1,1 0-1,-1-1 1,0 1-1,1 0 1,-1-1-1,1 0 1,0 1-1,-1-1 1,1 0-1,0 0 0,0 0 1,0 0-1,3 1 1,1 0 29,1-1 1,0 0 0,-1 0-1,1-1 1,0 0-1,0 0 1,7-1-1,51-12 145,-51 10-158,52-13 254,81-31-1,41-32-557,-159 68 272,-30 16-53,0 0-1,-1 0 1,0-1 0,1 1-1,-1 0 1,-4 5 0,-4 7 103,4-7-35,0 0 1,1 0-1,-9 22 1,12-26-29,1 0 1,-1 0-1,1 0 1,0 0 0,0 0-1,1 8 1,0-11 9,1 0 1,-1-1-1,1 1 1,0 0 0,0-1-1,0 1 1,0-1-1,0 1 1,1-1 0,-1 1-1,1-1 1,0 0-1,-1 0 1,1 0 0,0 0-1,3 2 1,-2-2 19,-1 0-1,1 0 1,0 0 0,0-1-1,0 1 1,0-1 0,0 0 0,0 0-1,1 0 1,-1 0 0,0 0 0,0-1-1,1 1 1,-1-1 0,0 0-1,1 0 1,-1 0 0,0-1 0,6-1-1,5-1 78,1-2-1,-2 1 1,18-9 0,-12 4-73,235-106 336,-238 107-372,-7 4-11,9-6-55,-18 10 77,0 0 1,1 0-1,-1 0 0,0 0 0,0 0 1,0 0-1,0 0 0,0 0 1,0 0-1,0 0 0,0-1 0,0 1 1,0 0-1,1 0 0,-1 0 0,0 0 1,0 0-1,0 0 0,0 0 1,0 0-1,0 0 0,0-1 0,0 1 1,0 0-1,0 0 0,0 0 0,0 0 1,0 0-1,0 0 0,0 0 0,0-1 1,0 1-1,0 0 0,0 0 1,0 0-1,0 0 0,0 0 0,0 0 1,0 0-1,0 0 0,0-1 0,-1 1 1,1 0-1,0 0 0,0 0 1,0 0-1,0 0 0,0 0 0,0 0 1,0 0-1,0 0 0,0 0 0,0 0 1,-1 0-1,1 0 0,0-1 1,-10-1-169,-10 2-4,11 1 168,-1 1-1,0 0 1,0 0-1,1 1 0,0 0 1,-1 1-1,1 0 1,0 0-1,-14 10 1,22-13 4,1-1 0,-1 1 0,0-1 0,0 1 0,0-1 0,1 1 0,-1 0 0,0-1 0,1 1 0,-1 0 0,0 0 0,1-1 0,-1 1 0,1 0 0,-1 0 0,1 0 0,0 0 0,-1 1 0,1-2 0,0 1 1,0 0 0,0-1-1,0 1 1,0-1 0,1 1-1,-1-1 1,0 1-1,0-1 1,1 1 0,-1-1-1,0 1 1,1-1 0,-1 1-1,0-1 1,1 1 0,-1-1-1,1 0 1,-1 1-1,0-1 1,1 0 0,0 1-1,4 2-3,1-1-1,-1 1 0,0-1 1,10 2-1,-13-4 13,17 5 47,1-2 1,-1 0-1,1-1 1,0-1-1,36-3 0,-31 0 68,0-2-1,0-1 1,0-1 0,27-10-1,-47 14-81,0 0 1,0-1-1,-1 1 0,1-1 0,-1 0 1,0 0-1,1-1 0,-1 1 0,5-8 1,-7 9-29,0 0 0,-1 0 0,1 0 0,-1 0-1,0 0 1,1-1 0,-1 1 0,0 0 0,-1-1 0,1 1 0,0-1 0,-1 0 0,1 1 0,-1-1 0,0 1 0,0-1 0,0 1 0,0-1 0,0 0 0,-1-4 0,0 5-21,0 0-1,0 0 0,0 1 1,0-1-1,-1 0 1,1 0-1,0 1 1,-1-1-1,1 0 0,-1 1 1,0 0-1,1-1 1,-1 1-1,0 0 0,0 0 1,0 0-1,0 0 1,-4-1-1,-2-1-69,1 1 0,-1 0 0,-12-1 0,-6 1-12,0 2 1,0 1-1,-47 7 0,40-4 0,-28 4-576,-95 24 0,151-30-1312,9-2-538,8-1 496,13 4-116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26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34 499 4384,'-20'-4'1424,"20"4"-1389,-1 0 0,1 0 1,-1 0-1,0 0 0,1 0 0,-11 9 9141,19-11-4846,-4 1-5482,52-18 2272,0-2 0,-2-3 0,53-32 0,-79 39-891,-1-1 0,-1-2 1,-1 0-1,-1-2 0,0 0 1,37-49-1,-43 50-65,-2-2 0,-1 0 0,17-34 0,-21 36 129,18-25 1,-28 46-289,-1 0 1,0 1 0,1-1 0,-1 0-1,0 0 1,0 0 0,1 1 0,-1-1-1,0 0 1,0 0 0,1 1 0,-1-1-1,0 0 1,0 1 0,0-1 0,1 0-1,-1 1 1,0-1 0,0 0 0,0 1 0,0-1-1,0 0 1,0 1 0,0-1 0,1 12 54,0 0 1,-1 0-1,-3 21 1,1-4-10,0 12 93,-15 79 0,9-82-112,1-6-3,-19 58 1,23-81-30,-1 3 104,-1-1-1,0 0 0,-9 14 1,13-23-71,-1 0 0,1 0 0,-1 0 1,1 0-1,-1 0 0,0-1 1,0 1-1,0 0 0,0-1 1,0 0-1,0 1 0,0-1 0,0 0 1,-1 0-1,1 0 0,0 0 1,-1 0-1,1-1 0,-1 1 1,1-1-1,-4 1 0,2-2-68,0 0 0,0 1 0,0-1 0,0-1 0,1 1 0,-1-1 0,0 1 0,1-1 0,-1 0 0,1 0 0,-6-5 0,0 1-51,0 0-8,1-1 1,0-1 0,0 1 0,0-2 0,-9-12 0,-4-4-42,17 21 73,-1-2 0,1 1 0,-1 0-1,2-1 1,-6-9 0,9 10-768,6 9 70,8 5 553,21 5 344,-1-2 0,2-2 0,38 6 0,-49-12 22,1-1 1,-1-1-1,0-2 0,0 0 0,39-7 1,-21-2 162,73-27 1,-95 29-256,0-1 1,-1-1 0,0-1-1,-1 0 1,28-21-1,-27 16 38,-2-1-1,0-1 0,-1-1 1,-1 0-1,0-1 0,23-39 1,-33 48-95,1-4 91,-14 23-106,-12 21-156,0 0-1,-23 56 0,39-81 165,1 1 0,0 0 0,0 0 0,0 0 0,1 0 0,0 0 0,0 0 0,1 0-1,0 1 1,0-1 0,0 0 0,2 9 0,-1-12 4,-1 0 1,1 0-1,0 0 1,1 0-1,-1 0 1,0-1-1,1 1 0,0-1 1,-1 1-1,1-1 1,0 0-1,0 1 0,0-1 1,1 0-1,-1 0 1,1 0-1,-1-1 0,1 1 1,-1-1-1,1 1 1,0-1-1,0 0 0,-1 0 1,1 0-1,0 0 1,0-1-1,3 1 1,1 0 52,1 0 1,-1-1-1,0 0 1,1-1-1,-1 1 1,0-1 0,0-1-1,1 1 1,-1-1-1,0-1 1,-1 1 0,12-7-1,2-2 24,-1-1 0,31-26 0,-39 28-76,18-20 0,-21 21-14,0 0-1,1 1 1,-1 0 0,11-7-1,-18 15 8,-1-1 0,0 1 0,0 0 0,1 0 0,-1 0 0,0 0-1,1-1 1,-1 1 0,0 0 0,1 0 0,-1 0 0,0 0 0,1 0-1,-1 0 1,0 0 0,1 0 0,-1 0 0,0 0 0,1 0-1,-1 0 1,0 0 0,1 0 0,-1 0 0,0 0 0,1 0 0,-1 0-1,0 0 1,1 1 0,-1-1 0,1 0 0,3 11 59,-4 19 47,0-27-103,-3 13 19,0-1-1,-1 1 1,-1-1 0,-8 21 0,0-3-116,12-30 114,1-3-19,0 1 1,0-1-1,0 0 0,0 0 0,0 0 0,0 0 0,0 0 0,-1 1 0,1-1 0,0 0 0,0 0 0,0 0 0,0 0 0,0 0 0,0 1 0,0-1 0,0 0 0,0 0 0,0 0 0,0 0 1,1 1-1,-1-1 0,0 0 0,0 0 0,0 0 0,0 0 0,0 0 0,0 1 0,0-1 0,0 0 0,0 0 0,0 0 0,1 0 0,-1 0 0,0 0 0,0 0 0,0 1 0,0-1 0,1 1 121,6-6 186,122-48-239,-113 46-23,12-8-122,2 2 1,0 1 0,61-16-1,-88 27 66,0 1 0,0 0-1,0-1 1,0 1 0,0 0-1,0 0 1,-1 1 0,1-1-1,0 1 1,0-1 0,0 1-1,0 0 1,-1 0 0,1 0-1,3 2 1,-5-2 21,1 1 0,0-1 0,-1 0 0,1 1-1,-1-1 1,0 1 0,1-1 0,-1 1 0,0 0 0,0 0 0,0-1 0,0 1-1,-1 0 1,1 0 0,0 0 0,-1 0 0,1 0 0,-1 0 0,0 0-1,1 0 1,-1 4 0,0 37-49,0-42 39,0 0 1,0-1 0,1 1-1,-1 0 1,0-1 0,1 1-1,-1 0 1,1-1-1,-1 1 1,1-1 0,-1 1-1,1-1 1,-1 1 0,1-1-1,0 1 1,-1-1 0,1 0-1,0 1 1,-1-1-1,1 0 1,0 1 0,-1-1-1,1 0 1,0 0 0,1 0-1,19 4-86,-12-5 89,-1 1 0,0-2 0,0 1 0,0-1 1,0 0-1,0 0 0,0-1 0,-1 0 0,1-1 1,9-5-1,5-6 28,39-32 1,-4 2 34,-55 43-99,1 1 0,-1-1-1,1 1 1,0 0 0,-1 0 0,1 0 0,0 0 0,0 1 0,-1-1 0,1 1 0,5 0-1,-5 1 37,1 2 6,0 0 1,0-1 0,0 1-1,1-1 1,-1 0 0,1-1-1,-1 1 1,1-1-1,0 0 1,-1 0 0,10 1-1,-12-2 208,-15 7-379,-2 4 49,0 1 0,-25 26 0,29-27 145,8-7-26,0 0-1,0 0 0,0 0 0,0 0 1,1 1-1,-1-1 0,1 1 0,0-1 1,1 1-1,-1 0 0,1 0 0,0 0 1,-1 9-1,2-13-4,1 0 0,-1 0 0,1 0 1,-1 0-1,1 0 0,-1 0 0,1 0 0,-1 0 0,1-1 1,0 1-1,0 0 0,-1 0 0,1 0 0,0-1 1,0 1-1,0-1 0,0 1 0,0 0 0,0-1 0,0 0 1,0 1-1,0-1 0,0 1 0,0-1 0,0 0 1,1 0-1,30 6-68,-12-5 110,1-1 0,-1-2 1,34-5-1,-15 2 14,-5 1-22,1-1 1,-1-2-1,0-1 0,42-17 1,-62 20-15,0-1 1,0-1 0,-1 0 0,0-1-1,0 0 1,-1-1 0,0 0-1,13-15 1,-14 13 54,21-27-15,-30 36-61,-1-1 1,1 0-1,0 0 1,-1 0-1,1 0 1,-1 0-1,0 0 1,0 0-1,0 0 1,0 0-1,0-6 1,-1 9-8,0 0 1,0-1 0,0 1 0,0 0-1,0 0 1,0 0 0,-1-1 0,1 1-1,0 0 1,0 0 0,0-1-1,0 1 1,0 0 0,0 0 0,0 0-1,-1 0 1,1-1 0,0 1-1,0 0 1,0 0 0,-1 0 0,1 0-1,0 0 1,0-1 0,0 1 0,-1 0-1,1 0 1,0 0 0,0 0-1,0 0 1,-1 0 0,1 0 0,0 0-1,0 0 1,-1 0 0,1 0-1,0 0 1,0 0 0,-1 0 0,1 0-1,0 0 1,0 0 0,0 0 0,-1 0-1,1 0 1,0 1 0,0-1-1,-1 0 1,1 0 0,0 0 0,0 0-1,-1 1 1,-10 6-15,6-2 51,0 0-1,0 0 0,0 1 1,1 0-1,-1 0 0,1 0 0,1 0 1,-1 0-1,1 1 0,1 0 0,-1 0 1,1 0-1,0 0 0,0 0 1,1 0-1,0 0 0,1 0 0,-1 1 1,1-1-1,1 0 0,1 12 0,-1-15-43,1 1-1,0 0 1,1-1 0,-1 1-1,1-1 1,-1 0-1,1 0 1,1 0-1,-1 0 1,1 0-1,6 5 1,-4-4-309,0 0 0,0-1 1,1 0-1,0 0 0,0 0 1,13 4-1,-17-7-147,0 0 1,1-1-1,-1 0 0,0 0 1,0 1-1,0-2 1,1 1-1,-1 0 1,3-2-1,4 1-1981,3 0 299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27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45 9728,'-53'-25'4384,"43"13"-3808,2 4-1632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28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1 743 4992,'1'-1'353,"0"1"0,0-1 0,0 1 0,0-1-1,0 1 1,0-1 0,0 1 0,0 0 0,0 0 0,1 0 0,-1-1 0,0 1 0,0 0 0,0 0 0,0 1 0,0-1 0,3 0-1,14 0 5349,29-12-1775,-31 9-3100,30-11 0,-30 8-552,13-5 91,-1-1 0,0-1 0,35-23 0,-45 22-256,-2 1 1,1-2-1,-2 0 1,0-1 0,-1-1-1,23-35 1,58-122 97,-16 23 883,-76 148-1070,0-2 95,1-1 0,-1 1 1,0-1-1,0 1 0,-1-1 1,1 0-1,-1 0 0,-1 0 1,2-9-1,-3 15-120,0-1 1,0 1-1,0 0 1,0 0-1,0 0 0,0-1 1,0 1-1,0 0 1,0 0-1,0 0 1,-1 0-1,1-1 1,0 1-1,0 0 0,0 0 1,0 0-1,0 0 1,-1-1-1,1 1 1,0 0-1,0 0 0,0 0 1,-1 0-1,1 0 1,0 0-1,0 0 1,0 0-1,-1 0 1,1 0-1,0 0 0,0 0 1,0 0-1,-1 0 1,1 0-1,0 0 1,0 0-1,0 0 0,-1 0 1,1 0-1,0 0 1,0 0-1,0 0 1,-1 0-1,1 0 1,0 0-1,0 0 0,0 1 1,0-1-1,-1 0 1,1 0-1,0 0 1,0 0-1,0 0 0,0 1 1,-11 6-321,5 0 278,0 1 1,0 0-1,0 0 0,1 0 1,1 1-1,0 0 0,-4 9 1,1-3 14,-69 201-86,67-189 118,-31 141 107,40-164-86,-1 0-1,1 0 1,-1 0 0,1 0 0,1 0-1,-1 0 1,0 0 0,1 0 0,0-1-1,0 1 1,0 0 0,0 0 0,1 0 0,2 4-1,-3-6 16,0-1 0,1 1-1,-1 0 1,0 0 0,1-1-1,0 1 1,-1-1 0,1 1-1,0-1 1,0 0 0,0 0-1,0 0 1,0 0 0,0 0-1,0 0 1,0 0 0,0-1-1,1 1 1,-1-1 0,0 0-1,0 1 1,1-1 0,-1 0-1,0 0 1,0-1 0,3 1-1,8-3 71,-1-1-1,1 0 1,-1-1-1,0 0 1,0 0-1,13-10 1,-16 10-93,17-10-23,0-2-1,-2-1 0,25-23 1,37-39 40,92-113 0,-174 188-32,56-66 18,73-116 0,-122 172-81,-10 14-117,-8 10-56,-6 10 247,1 2-1,0-1 0,2 2 1,1-1-1,0 2 0,-6 24 1,5-7-2,1 0 0,2 1 0,2 0 0,2 1 0,3 75 0,1-104-706,0 0 0,1 0 0,8 24 0,-7-26-1830,1-2 0,9 19 0,-10-24 1288,-1 0 1,0 1 0,0-1-1,-1 1 1,1 0 0,1 8-1,0 15-2417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28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134 256 10816,'-22'-14'3477,"22"14"-3413,0-1 0,0 1-1,-1 0 1,1 0 0,0 0 0,-1 0 0,1 0-1,0-1 1,0 1 0,-1 0 0,1 0 0,0 0-1,-1 0 1,1 0 0,0 0 0,-1 0 0,1 0-1,0 0 1,-1 0 0,1 0 0,0 0 0,0 0-1,-1 0 1,1 1 0,0-1 0,-1 0 0,1 0-1,0 0 1,0 0 0,-1 0 0,1 1 0,0-1-1,0 0 1,-1 0 0,1 1 0,0-1 0,0 0-1,0 0 1,0 1 0,-1-1 0,-3 13 826,3-12-615,-31 182 5158,14-73-4429,8-39-511,5-36-46,-10 42 0,10-61-138,3-9-29,0 1 1,0 0 0,0 0-1,0 10 1,4-33 209,9-30 0,-3 14-505,4-20 97,76-275-77,-75 289 14,2 1 1,1 1 0,2 0-1,2 1 1,0 1-1,39-46 1,-53 73 9,-1 0-1,1 1 0,8-6 1,-12 10-18,0-1 0,0 1 1,0 0-1,0-1 0,1 1 1,-1 0-1,0 0 0,0 0 1,1 1-1,-1-1 0,1 1 1,-1-1-1,5 1 0,-2 1 8,0 1 0,-1 0-1,1 0 1,-1 0 0,0 0-1,1 1 1,-1-1 0,-1 1 0,1 1-1,0-1 1,3 4 0,3 4 32,0 0 0,10 17 1,-18-25-3,1 1 0,-1-1 0,0 1 0,-1-1 0,1 1 0,-1 0 0,1 0 0,-1 0 0,0 0-1,0 0 1,-1 0 0,1 0 0,-1 8 0,-1-9-32,1 1-1,-1-1 1,0 0-1,0 0 0,0 0 1,-1-1-1,1 1 1,0 0-1,-1 0 1,0-1-1,0 1 1,0-1-1,0 1 0,0-1 1,0 0-1,-1 0 1,-3 3-1,-2 1-43,-1-1 1,0 0-1,0-1 0,0 1 1,-17 3-1,-49 10-607,45-12 15,2 0-957,-32 2 1,45-7-1252,1-1 0,-17-1 0,18-3-4239,13 3 6378,-1 1 458,1 0 1,0-1 0,0 1-1,0 0 1,-1-1 0,1 1-1,0 0 1,0-1 0,0 1-1,0 0 1,0-1 0,0 1-1,0 0 1,0-1 0,0 1-1,0 0 1,0-1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5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4384,'0'0'64,"0"0"0,-1 0-1,1 0 1,0 0 0,0 0 0,0-1 0,0 1-1,0 0 1,0 0 0,0 0 0,0 0 0,0 0-1,0 0 1,0 0 0,0-1 0,0 1 0,0 0 0,0 0-1,0 0 1,0 0 0,0 0 0,0 0 0,0 0-1,0-1 1,0 1 0,0 0 0,0 0 0,0 0 0,0 0-1,0 0 1,0 0 0,0 0 0,1 0 0,-1-1-1,0 1 1,0 0 0,0 0 0,0 0 0,0 0 0,0 0-1,0 0 1,0 0 0,0 0 0,1 0 0,-1 0-1,0 0 1,0 0 0,0 0 0,0 0 0,0 0 0,0 0-1,0 0 1,1 0 0,-1 0 0,0 0 0,0 0-1,3 9 4844,-5 135-441,4 158-1503,3-248-2697,1 0 1,22 81 0,-15-55 234,-13-73-1751,-3-9-1095,2-1 761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29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33 7968,'-22'-5'6640,"27"-5"997,108 3-4587,-15 0-2442,-61 6-310,161-2 801,-50 7-474,144 8-380,-272-12-191,-18-1-116,1 1 1,0 0-1,0 0 0,0 0 1,0 1-1,0-1 0,0 1 1,0-1-1,0 1 0,3 1 1,-5-1-1075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29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45 124 8896,'-35'-7'3650,"26"6"3883,48-3-3693,21-11-2595,-16 3-276,63-10 337,119-9 1,-78 21-1113,72-7-3103,-204 14 376,-10 1-766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30.3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470 8 7968,'-11'-7'2565,"11"7"-2544,0 0 0,-1 0 1,1 0-1,0 0 0,0 0 0,0 0 1,0 0-1,0-1 0,0 1 0,-1 0 0,1 0 1,0 0-1,0 0 0,0 0 0,0 0 1,0 0-1,-1 0 0,1 0 0,0 0 0,0 0 1,0 0-1,0 0 0,0 0 0,0 0 1,-1 1-1,1-1 0,0 0 0,0 0 0,0 0 1,0 0-1,0 0 0,0 0 0,-1 0 1,1 0-1,0 0 0,0 0 0,0 1 0,0-1 1,0 0-1,0 0 0,0 0 0,0 0 1,0 0-1,0 0 0,0 1 0,0-1 0,0 0 1,-63 73 5465,-28 47-1375,66-83-3361,2 2 0,1 1 0,-20 55 0,-36 130 693,53-149-1156,-45 186-341,65-240-700,-4 14-1901,9-34 2305,0 0 0,0 0 0,0 1 0,0-1 0,0 0 0,0 0 0,1 0 0,-1 0 0,1 0 0,-1 0 0,1 0 0,0 0 0,1 3 0,-2-4 117,1-1 0,-1 0 0,1 1 0,-1-1 0,0 1 1,1-1-1,-1 0 0,1 1 0,-1-1 0,1 0 0,-1 0 0,1 1 1,-1-1-1,1 0 0,-1 0 0,1 0 0,-1 0 0,1 1 0,-1-1 0,1 0 1,15 0-3097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31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11 830 5824,'0'0'203,"-1"0"0,1 0 0,-1 0 0,1 0 1,0 0-1,-1 0 0,1 0 0,-1 0 0,1 0 0,-1 0 0,1 0 1,-1 0-1,1 0 0,-1 1 0,1-1 0,0 0 0,-1 0 0,1 0 1,-1 1-1,1-1 0,0 0 0,-1 0 0,1 1 0,-1 0 1,1-1-22,1 0 1,-1 0 0,1 0 0,-1 0 0,1 0-1,-1 0 1,0 1 0,1-1 0,-1 0 0,1 0 0,-1 0-1,1 0 1,-1-1 0,1 1 0,-1 0 0,0 0-1,1 0 1,-1 0 0,1 0 0,-1 0 0,1-1 0,-1 1-1,1-1 1,22-12 1201,-1 0 0,-1-2 0,38-35 0,-18 16-685,123-114 37,-11-15-423,-55 58 168,-54 60 229,-3-3-1,38-56 0,-75 99-563,6-11 298,-8 12-527,-7 7-450,-18 21 332,0 1 1,1 1 0,-34 54-1,-44 94 341,81-138-29,2 0 0,1 2-1,-18 65 1,33-99-67,0 1 1,0-1 0,0 1-1,1 0 1,0 0-1,0-1 1,0 1-1,1 0 1,-1-1-1,1 1 1,0 0 0,3 6-1,-3-9-1,0 1 0,1 0-1,-1-1 1,1 0 0,0 1 0,-1-1-1,1 0 1,0 0 0,0 0 0,1 0-1,-1 0 1,0 0 0,1-1 0,-1 1 0,1-1-1,-1 0 1,1 0 0,0 0 0,-1 0-1,1 0 1,3 0 0,2 1-29,-1-1 0,0-1 0,0 1-1,1-1 1,-1-1 0,0 1 0,0-1 0,0-1 0,0 1 0,11-5 0,-7 2 7,0-1 1,-1 0 0,1-1-1,-1 0 1,17-15 0,-1-3 12,0-2 0,-1-1 0,22-33 1,-36 46-34,55-69-158,136-132 0,-144 163 88,55-57 196,-106 102-77,-1-1 0,9-17 0,-14 24-64,0 0 0,-1 1 0,1-1 1,-1 0-1,1 0 0,-1 0 1,0 0-1,1 0 0,-1 0 0,0 0 1,0 0-1,0 0 0,1-1 1,-6 0-128,-8 6 58,-12 7 150,0 1 1,1 2 0,1 0 0,-27 21 0,35-23-10,1 0-1,1 1 1,0 0-1,1 1 1,0 1-1,1 0 1,-11 20 0,10-10 11,1 0 0,1 0 0,2 1 1,0 1-1,2-1 0,1 1 1,1 0-1,-1 35 0,5-53-64,0 0 0,0 0 0,1-1 0,0 1 0,1 0 0,0-1 0,0 1-1,4 9 1,-4-14-164,0 0 1,0 0-1,1 0 0,-1 0 0,1 0 0,0 0 1,0-1-1,0 1 0,0-1 0,1 0 0,0 0 1,-1 0-1,1-1 0,0 1 0,0-1 0,9 4 1,-5-4-1163,0 1 1,0-1 0,0 0-1,1-1 1,-1 0 0,15 0-1,3-1-1665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29:32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1 9312,'-2'8'6295,"-2"17"-2206,3-18-3290,-4 16 238,-2 0 0,0 0-1,-2 0 1,-13 26-1,1-3-112,10-23-553,8-18-259,1 0-1,-1 0 1,1 0 0,0 0-1,0 0 1,1 1-1,0-1 1,-2 9 0,4-13-92,-1-1 0,0 0 0,0 0 0,0 1-1,0-1 1,1 0 0,-1 0 0,0 1 0,0-1 0,0 0 0,1 0 0,-1 1 0,0-1 0,0 0 0,1 0 0,-1 0 0,0 0 0,1 0 0,-1 1 0,0-1-1,0 0 1,1 0 0,-1 0 0,0 0 0,1 0 0,-1 0 0,0 0 0,1 0 0,-1 0 0,0 0 0,1 0 0,-1 0 0,0 0 0,0 0 0,1-1 0,-1 1 8,28-19 234,42-40-554,42-32 24,-110 89 329,1 0 1,-1 0 0,1 1-1,0-1 1,-1 1 0,1-1-1,0 1 1,0 0 0,0 0-1,5 0 1,-7 1-36,0 0-1,0 0 0,0 0 1,0 1-1,1-1 1,-1 1-1,0-1 1,0 0-1,0 1 1,-1 0-1,1-1 1,0 1-1,0-1 1,0 1-1,0 0 1,0 0-1,-1 0 1,1-1-1,0 1 0,-1 0 1,1 0-1,-1 0 1,1 0-1,-1 0 1,1 0-1,-1 0 1,0 0-1,1 0 1,-1 0-1,0 0 1,0 2-1,2 7-11,-1-1 0,-1 1 1,1 0-1,-2-1 0,-2 20 0,2-14-88,-1 9-158,-2 17-3813,-2 2-5923,3-23 2992,-1 4 2235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0:1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3136,'1'3'13589,"8"-3"-8792,16-4-6748,-14 2 3046,102-22-951,-83 20-48,55-2 0,-72 6-37,0-1-1,21-4 1,-22 0-329,-22 12 92,-16 6 195,6-4 30,-36 21 66,31-18 20,-36 24 0,3 4 715,48-29-675,10-11-167,-1 1 0,1 0-1,-1-1 1,1 1 0,-1 0-1,1-1 1,-1 1-1,1-1 1,-1 1 0,0-1-1,1 1 1,-1-1 0,0 0-1,1 1 1,-1-1-1,0 0 1,1 1 0,-1-1-1,0 0 1,0 0 0,0 0-1,1 0 1,-1 1-1,0-1 1,0 0 0,6-2 180,0 1 0,0-1 1,-1 1-1,7-4 0,18-6-104,-15 7-117,1 0-1,-1 2 1,1 0 0,0 0-1,0 1 1,0 1 0,17 2-1,-28-1 15,-1-1 0,0 1 0,0 0 0,0 0 0,0 0 0,0 1 0,-1-1 0,1 1 0,0-1 0,-1 1 0,1 0 0,-1 0 0,1 0 0,-1 0 0,0 1 0,0-1 0,0 1 0,0-1 0,0 1 0,1 3 0,0 0 17,0 0-1,-1 0 1,0 0-1,0 0 1,-1 0 0,1 0-1,-1 0 1,-1 0-1,1 8 1,-2-1 38,0 1 0,-1-1 1,0 0-1,-1 0 0,-6 17 0,-29 61 220,29-74-224,-1-1 1,0-1 0,-2 0 0,1 0 0,-2-1 0,0 0-1,-1-1 1,-27 20 0,38-31 54,-1 0 0,0 1 0,0-1 0,0-1 1,-1 1-1,1-1 0,0 1 0,-1-1 0,-7 1 0,10-2-37,-1 0 0,0 1-1,0-1 1,0 0 0,0 0 0,0-1 0,0 1-1,0-1 1,1 1 0,-1-1 0,0 0 0,0 0-1,1 0 1,-1-1 0,-3-1 0,4 1-47,0 0 0,0-1 1,1 1-1,-1 0 0,1-1 1,0 1-1,-1-1 0,1 1 0,0-1 1,0 0-1,1 1 0,-1-1 1,0 0-1,1 0 0,0 1 0,0-1 1,0 0-1,0 0 0,0 0 0,0 1 1,2-5-1,-1-2-16,1 1-1,0-1 1,1 0 0,0 1-1,5-12 1,4 1 42,0-1 1,1 2 0,1 0-1,0 1 1,20-18-1,-15 18-187,1 1 0,0 1 0,1 1 1,1 1-1,37-17 0,32-7-3755,-1 7-4848,-59 21 6001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01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64,'0'0'32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01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355 155 2400,'16'-32'2368,"-10"21"-1078,-1-1 1,4-12 0,-6 15-401,-1 0 1,0-1 0,-1 1-1,0-18 1,0 20-47,-1 2-229,-2 11-293,-3 10-86,0 0 134,0-1-1,-13 24 0,-37 57 1076,21-44-887,-6 11-81,-6 31 293,-40 118 0,75-183-646,0 1 8,3-6 2,-20 38 0,-4 8 85,28-60-46,-3 3 342,6-11-318,0-2-212,-1-1-1597,21-7-10825,-2 3 9499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02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10 732 4640,'-9'1'2619,"10"-1"-2398,0 0 0,0 0 0,0 0 0,0 0-1,0 0 1,0-1 0,0 1 0,0 0 0,0-1 0,0 1 0,0 0 0,-1-1 0,2 0 0,14-12 792,-1 1 0,-1-2 1,0 0-1,21-30 0,-16 15-536,-2-1 1,-1-1-1,16-46 0,-7 18 94,-8 21-230,1 1-1,2 0 0,1 1 1,2 1-1,33-37 1,53-50 475,-101 111-767,-7 10-61,1-1-1,-1 0 1,0 0 0,1 1-1,-1-1 1,1 1-1,-1-1 1,1 1-1,2-2 1,-4 3 3,0 0 0,0 0 0,0 0 0,1 0 0,-1 0 0,0 0 0,0 0 0,0 0 1,0 0-1,0 0 0,1 0 0,-1 0 0,0 0 0,0 0 0,0 0 0,0 0 0,0 0 0,1 0 0,-1 0 0,0 0 0,0 0 0,0 0 0,0 0 0,0 0 0,0 0 1,1 0-1,-1 1 0,0-1 0,0 0 0,0 0 0,0 0 0,0 0 0,0 0 0,0 0 0,0 0 0,0 1 0,0-1 0,1 0 0,-1 0 0,0 0 0,0 0 0,0 0 0,0 0 1,0 1-1,0-1 0,0 0 0,0 0 0,0 0 0,0 0 0,0 0 0,0 1 0,0-1 0,0 0 0,0 0 0,0 0 0,-1 0 0,1 0 0,0 1 0,-2 9-51,2-10 19,-5 12 56,0-1 0,-1 1 1,0-1-1,-12 16 0,-8 14 181,-64 172 196,55-122-262,9-28-52,-122 270 794,140-314-751,6-15-58,1 0-1,-1 0 1,0 0 0,0 0-1,0 0 1,-1-1 0,1 0-1,-1 1 1,0-1 0,-6 6-1,9-9-29,-1 1 1,0-1-1,0 0 0,1 1 0,-1-1 0,0 0 0,1 1 0,-1-1 0,0 0 1,0 0-1,0 0 0,1 0 0,-1 1 0,0-1 0,0 0 0,0-1 1,1 1-1,-1 0 0,0 0 0,0 0 0,0 0 0,1 0 0,-1-1 0,0 1 1,1 0-1,-2-2 0,0 1 24,1 0 0,-1 0 0,1-1 0,0 1 1,0-1-1,0 1 0,-1-1 0,2 0 0,-1 1 0,0-1 1,-1-2-1,1 0-2,-1 0 1,1 0 0,1 1-1,-1-1 1,0 0 0,1 0-1,0 0 1,0 0 0,0 0-1,0 0 1,0 0 0,2-5-1,1 2 61,1 0 1,0 0-1,0 1 0,0 0 0,10-11 0,28-26 203,-33 34-225,2 0-75,0-1 1,1 2-1,0 0 1,1 0-1,-1 1 1,2 1-1,-1 0 1,19-6 0,1 3-164,2 1 0,41-5 0,-35 13-3818,-4 0-6764,-20-1 6593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04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5 847 3552,'0'2'185,"0"-2"-145,0 0 0,0 0 0,0 0 1,0 1-1,0-1 0,0 0 0,0 0 0,0 0 0,0 1 0,0-1 0,0 0 0,0 0 0,0 0 0,0 1 0,0-1 1,0 0-1,0 0 0,0 0 0,0 1 0,0-1 0,0 0 0,0 0 0,0 0 0,-1 0 0,1 1 0,0-1 0,0 0 1,0 0-1,0 0 0,0 0 0,-1 0 0,1 1 0,0-1 0,0 0 0,0 0 0,0 0 0,-1 0 0,1 0 0,0 0 1,0 0-1,0 0 0,-1 0 0,1 0 0,0 0 0,0 0 0,-1 0 0,4 0 677,-1-1-1,1 1 0,-1-1 1,1 0-1,-1 0 1,0 0-1,1 0 0,-1 0 1,3-2-1,27-20 1540,-9 7-994,0 1-288,129-88 1407,-134 88-2249,-1 0 0,0-1-1,21-26 1,34-56 61,-47 58-85,-1 0 1,21-51-1,-26 47 57,9-15 105,20-68-1,-48 127-334,1-1-1,-1 0 0,0 0 0,0 1 1,1-1-1,-1 0 0,0 0 0,0 1 0,0-1 1,0 0-1,0 0 0,0 0 0,0 1 1,0-1-1,0 0 0,0-1 0,-7 17-736,-15 58 701,-19 126 0,33-154 244,2-10 167,1-1-1,-1 37 1,6-66-192,0 0 0,0 0 0,1 0 1,0 0-1,0 0 0,0-1 0,0 1 0,1 0 1,0-1-1,0 1 0,4 6 0,-5-10-67,0-1-1,0 1 1,0-1-1,0 1 1,0-1-1,1 0 1,-1 1-1,0-1 1,0 0-1,0 0 1,0 0 0,0 0-1,1 0 1,-1 0-1,0 0 1,0 0-1,0 0 1,0 0-1,1-1 1,-1 1-1,0-1 1,0 1-1,0-1 1,0 1-1,0-1 1,0 1-1,2-2 1,29-21 414,-31 22-451,28-26 144,-2-1 0,0-1 1,29-43-1,-38 48-119,225-287-2,-201 263 33,6-9-583,-53 67 328,1 0 0,-1 1 0,2 0 0,-4 12 0,-12 59 316,8-25 66,4 0 0,-2 96 1,9-135-326,1 1 0,0-1 0,2 0 0,0 0 0,5 18 0,-6-18-11163,0-7 8129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2:5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74 5312,'-3'0'2011,"6"0"783,-2 1-1823,1 2-794,-1 0 0,0 0 0,0 0 0,0 0 1,0 1-1,-1-1 0,1 0 0,-1 0 0,0 0 1,1 1-1,-2-1 0,1 0 0,0 0 0,-1 0 1,1 1-1,-2 2 0,-1 5 158,-1 0 0,0-1 0,-8 14 0,2-6 27,-1-1 0,0 0 0,-1 0 0,-26 26 0,31-36-258,-1 1 0,0-2 0,0 1-1,-1-1 1,0 0 0,0-1 0,0 0-1,0 0 1,-1-1 0,0 0 0,-13 3-1,16-6-23,1 0-1,-1-1 1,0 1-1,0-1 1,1 0-1,-1-1 1,0 0-1,1 0 1,-10-2-1,13 2-59,0-1 0,0 1 0,0 0-1,0-1 1,0 0 0,0 1 0,0-1 0,0 0-1,1-1 1,-1 1 0,1 0 0,0-1 0,-1 1-1,1-1 1,0 0 0,1 0 0,-1 0 0,0 0-1,1 0 1,-2-4 0,1 0-46,0-1 1,1 1-1,0-1 0,0 0 0,0 1 0,1-1 1,0 0-1,1 0 0,0 0 0,0 1 1,5-16-1,-1 2 84,2-1 1,1 1 0,18-35-1,-22 50-33,0 0 0,0 0-1,0 0 1,1 1 0,0-1-1,0 1 1,0 0 0,1 1-1,0-1 1,0 1 0,0 0-1,0 1 1,1-1 0,-1 1-1,12-3 1,-9 3 19,0 1 0,0 0 0,0 1 0,0-1 0,0 2 0,0-1 0,16 3 0,-19-1-6,0 0 1,0 0-1,0 1 1,-1 0 0,1 0-1,-1 0 1,1 1-1,-1-1 1,0 2 0,0-1-1,0 0 1,8 9-1,-2-1 81,-1 1-1,0 0 1,-1 1-1,-1 0 1,0 0 0,0 1-1,-2 0 1,0 0-1,0 1 1,5 23-1,-6-16 67,-1 1 0,0 0 0,-2 0-1,-1 0 1,-1 0 0,-3 33 0,-1-40-67,0 0 0,-1 0 1,-1-1-1,0 1 1,-1-1-1,-13 20 1,-2 8 124,-82 161 47,55-121-2730,46-78 2038,-9 14-2351,11-18 2462,1 0 0,-1 0 0,0-1 0,1 1 0,-1 0 0,0-1-1,1 1 1,-1 0 0,0-1 0,0 1 0,1-1 0,-1 1 0,0-1 0,0 0 0,0 1 0,0-1 0,-1 0 0,4-17-9746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05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14 276 5216,'0'-1'137,"0"1"1,0 0-1,0-1 0,0 1 1,0 0-1,0-1 0,0 1 1,0 0-1,0-1 0,0 1 1,0 0-1,0-1 0,0 1 1,0 0-1,0-1 0,0 1 1,0 0-1,1-1 0,-1 1 1,0 0-1,0-1 0,0 1 1,1 0-1,-1-1 0,7 10 3784,-6-8-3794,-1 1 0,0-1 0,1 1-1,-1-1 1,0 1 0,0-1 0,0 1-1,0 0 1,0-1 0,0 1 0,-1-1 0,0 2-1,-5 19 834,5-16-663,-1-2-155,1-1 0,0 1-1,0 0 1,0 0 0,1 0 0,-1-1-1,1 1 1,0 0 0,0 0-1,1 4 1,0 1 69,-1-1 0,0 0 0,-3 16 0,2-15 10,0 0 0,1 0 0,0 16 0,-1 9 1363,-3-55 464,9-9-1795,-1 12-74,2-9 52,0 1 0,14-33 0,-13 41 100,-3-3 41,-4 18-336,0 1 1,1-1-1,-1 0 1,1 0-1,0 0 1,0 0-1,0 1 1,0-1-1,0 0 1,3-3-1,-3 5-24,4-4-256,-2 9-148,1 2 446,-3-3-58,1 0 0,-1 0 0,0 0 1,0 0-1,0 0 0,-1 0 1,1 0-1,-1 0 0,1 1 1,-1-1-1,0 0 0,0 0 0,-1 3 1,1 0-26,0-1 0,0 0-1,0 0 1,2 9 0,7 14-6,-5-18 104,-1 0-1,4 18 1,16 66 395,-11-66 533,-11-29-914,0-1-1,-1 1 0,1 0 1,0 0-1,-1 0 0,1 0 1,0 0-1,0 0 1,0 0-1,0 0 0,0 0 1,0 0-1,2-1 0,6-6 99,107-121 496,-106 115-631,12-20 1,0 0-140,-12 20-128,-1 1 0,-1-2 0,0 1 0,-1-1 0,0 0 1,-1-1-1,-1 0 0,0 1 0,-2-2 0,1 1 0,1-33 0,-5-20-7400,0 58 3269,5 6 1462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06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63 3392,'-10'-19'9297,"-11"10"-4664,16 8-2868,3-1-973,2 1-285,8-1-280,68-7 1437,-13 3-1035,-2-1 192,83 0 0,-54 8-2832,-17-1-4238,-75 15 826,1-13 4376,1 0 722,0-1-1,-1 1 0,1-1 0,-1 1 1,1-1-1,-1 1 0,0-1 0,1 0 1,-1 1-1,0-1 0,0 0 1,-1 2-1,-3 5-1354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06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58 3808,'-60'18'2288,"53"-15"-1202,-4-1 4617,45-13 666,16-6-5154,6 1-577,2 2 0,65-8 0,-85 22-1259,-17 0-4208,-17 0 2616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08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9 799 4576,'-9'8'4362,"21"-12"1116,11-6-3830,-8 0-1151,-1-1 0,-1 0 0,0-1 0,19-22 0,75-97-33,-8 16-149,138-150-1,-202 228-273,25-22 67,-53 52-156,2-1 71,-8 7-430,-3 3-531,-14 18 662,0 0 0,2 1 0,-23 41 0,-96 247 932,131-303-508,0 0 1,1 1-1,-1-1 1,1 0-1,0 1 1,1-1-1,0 9 1,0-13-83,0-1 1,0 1 0,1-1-1,-1 0 1,1 1 0,-1-1-1,1 1 1,-1-1 0,1 0-1,-1 0 1,1 1 0,0-1-1,0 0 1,0 0 0,0 0-1,1 1 1,-1-1 6,1 0-1,-1 0 1,1-1-1,-1 1 1,1-1-1,-1 1 1,1-1-1,-1 1 1,1-1-1,0 0 1,-1 0-1,1 0 1,0 0-1,-1 0 1,1 0-1,-1 0 1,4-1-1,6-2 23,0 0-1,0-1 1,0-1-1,-1 1 1,0-2-1,1 1 1,-2-1-1,1-1 1,-1 0-1,0 0 1,0-1-1,11-13 1,3-6-30,-1-1 0,32-55 0,10-28-77,-25 40-86,57-75 0,-87 134 55,-5 8-14,-1 1 0,0-1 0,0 0 0,0 0 0,-1 0 0,0 0 0,1 0 0,-1 0 0,2-10 0,-4 17-30,-1-1 1,0 1-1,0-1 1,0 0-1,-1 0 0,1 0 1,-3 4-1,-6 9 17,-1 9 263,1 0 0,2 0 1,0 1-1,-7 45 0,-19 180 633,30-223-785,-13 91 270,17-106-420,0-8-245,0-1-1,-1 1 0,1-1 0,-1 1 1,1-1-1,-2 4 0,2-6 273,0-1-1,0 0 1,0 0 0,0 0-1,0 0 1,0 0-1,0 0 1,0 0-1,0 0 1,0 1-83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08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 6464,'2'81'8309,"0"-38"-6519,-2 0 0,-11 85 0,-3-47-1362,-8 41-162,20-101-205,2-18 78,0 0 0,-1 0 0,1 0 0,-1 0 0,1 0 0,-1 0 0,0 0 0,-2 5 0,1-10 405,1-4-440,0 1 0,0-1 1,1 1-1,0-1 1,0 0-1,0 1 1,0-1-1,3-8 0,13-47 117,-12 48-181,5-12 19,0 0 0,2 1 0,1 1 0,17-27 0,-4 12-119,50-56 1,-66 84 90,-1 1 0,2 0 0,-1 0 1,1 0-1,1 1 0,18-11 0,-27 19-45,0-1 1,-1 0-1,1 1 0,0-1 0,0 1 0,-1-1 1,1 1-1,0 0 0,0-1 0,0 1 0,0 0 1,0 0-1,-1 1 0,1-1 0,0 0 0,0 1 0,0-1 1,-1 1-1,3 0 0,-1 1 9,-1-1 1,1 1-1,-1 0 1,0 0-1,1 0 0,-1 0 1,0 0-1,0 0 1,-1 0-1,1 1 1,2 2-1,-1 2 92,0-1 0,0 1 0,0-1 0,-1 1 0,0 0 0,0 0 0,-1 0 0,0 0 0,0 9 0,0-12-10,-1 0 0,-1 0 0,1-1 0,-1 1 0,1 0 0,-1 0-1,0 0 1,0-1 0,-3 6 0,3-8-46,1 0 0,-1 1-1,0-1 1,0 0 0,0 0-1,0 0 1,-1 0 0,1 0-1,0 0 1,0 0 0,-1 0-1,1 0 1,0-1 0,-1 1-1,1-1 1,-1 1 0,1-1-1,-1 1 1,1-1 0,-1 0-1,1 1 1,-1-1 0,1 0-1,-2 0 1,-35-2-659,-53-8 1,59 5-1345,7 3-3406,-45 1-1,45 4 2153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48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0 664 2912,'0'0'923,"1"8"2879,7 12 2294,-8-20-5927,1 0 1,0 0-1,0 0 0,0 0 1,0 0-1,-1 0 0,1 0 1,0 0-1,0 0 1,0 0-1,0-1 0,-1 1 1,1 0-1,0-1 0,0 1 1,-1-1-1,1 1 1,1-1-1,1-1 191,14-7 7,0-2 0,0 1 0,24-23 0,-3 4 197,111-90 132,-129 101-556,-2 0 0,0-2 0,-2 0 0,0-1 0,16-28 0,-3-8 539,-3-1 1,35-115-1,-53 138-260,-8 30-191,-6 22-209,-11 50 53,5-14 38,-12 35 128,-27 97 174,46-171-419,1 1-1,1 0 1,0 0-1,-1 21 1,4-33 25,0-1 0,0 0 0,1 0 0,-1 0 0,0 1 0,1-1 0,-1 0 0,1 0-1,0 0 1,0 0 0,0 0 0,0 0 0,0 0 0,0 0 0,0 0 0,1 0 0,-1-1 0,1 1 0,-1 0 0,1-1 0,0 1 0,-1-1 0,1 0 0,0 0 0,0 1 0,0-1 0,0 0 0,0-1-1,0 1 1,0 0 0,1-1 0,-1 1 0,0-1 0,0 1 0,0-1 0,1 0 0,-1 0 0,0 0 0,0 0 0,4-2 0,0 1-17,-1-1 0,0 1 0,0-1-1,0-1 1,0 1 0,0-1 0,0 0 0,-1 0 0,0 0 0,7-6-1,0-3-11,-1 0-1,12-16 1,-16 19 9,7-10 5,-1-1 0,-1 0 0,0 0 0,11-36 0,20-92 52,-40 111 112,-3 24-69,-3 25-59,-20 101 454,3-15 134,19-89-584,-31 165 436,30-150-450,3-19-28,0-1-1,-1 1 1,1-1 0,-3 7-1,2-8-26,-1 1-317,1 0 0,-1 0 0,1 1 1,0-1-1,1 0 0,-1 7 0,1-10 32,0-1 0,0 1 0,0-1 1,-1 1-1,1-1 0,0 0 1,0 1-1,0-1 0,0 1 1,0-1-1,-1 0 0,1 1 0,0-1 1,-3 3-2176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49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0 143 1824,'1'-1'113,"-1"0"-1,0 0 1,0 0 0,0 0 0,1 0-1,-1 0 1,0 0 0,1 0 0,-1 0-1,1 0 1,-1 1 0,1-1 0,0 0-1,-1 0 1,1 0 0,6-4 4685,1-2-1620,-4 4-469,-3 10-926,-7 113 1724,0-1-2620,7-89-775,0-15 44,-1 0 1,-2 21-1,-2-16-14,1-5 572,9-32-364,-3 8-316,25-105-63,-18 46 217,7-36 40,-15 96-241,0 0 113,0 0 0,0 1-1,-1-1 1,0-8-1,1 8 210,-2 8-304,0 0 0,0 1 0,0-1-1,0 0 1,0 0 0,0 0-1,0 0 1,0 0 0,1 0 0,-1 0-1,0 0 1,0 0 0,0 0-1,0 0 1,0 0 0,0 0 0,0 0-1,0 0 1,0 0 0,0 0 0,0 0-1,0 1 1,0-1 0,0 0-1,0 0 1,0 0 0,0 0 0,0 0-1,0 0 1,1 0 0,-1 0-1,0 0 1,0 0 0,0 0 0,0 0-1,0 0 1,0 0 0,0 0 0,0 0-1,0 0 1,0 0 0,0 0-1,0 0 1,0 0 0,0 0 0,1 0-1,-1 0 1,0-1 0,0 1-1,0 0 1,0 0 0,5 40 411,-1-12-293,2 61 169,10 71 280,-15-153-721,2 7 844,-3-14-682,0 0 0,0 0 0,0 0 0,0 1-1,0-1 1,1 0 0,-1 0 0,0 0 0,0 0 0,0 1 0,0-1-1,1 0 1,-1 0 0,0 0 0,0 0 0,0 0 0,1 0 0,-1 0-1,0 0 1,0 0 0,0 0 0,1 0 0,-1 0 0,0 0 0,0 0-1,0 0 1,1 0 0,-1 0 0,0 0 0,0 0 0,1 0 0,-1 0-1,0 0 1,0 0 0,0 0 0,1 0 0,-1 0 0,0 0 0,0-1-1,0 1 1,0 0 0,1 0 0,-1 0 0,0 0 0,0 0-1,0-1 1,0 1 0,0 0 0,1 0 0,4-7 22,0 1 1,0-1-1,0 0 1,-1 0-1,0-1 1,-1 1 0,5-12-1,-6 14-31,68-186-443,-64 175 233,22-79-3395,-17 32-6174,-9 52 6010,2 6 1301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50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0 1664,'-3'1'10369,"9"0"-5318,31 10-1784,-24-10-3082,-9-2-1158,-8 1-1065,3 1 2004,-2 0 1158,12 1-161,31-1 1107,-21 1-1353,22-3 0,2-2-249,-18 0-217,0 1 0,46 4 0,-28-1-113,-34-2-4389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00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39 2144,'40'-23'17535,"-40"43"-15423,-3 48-1410,-13 71-1,-32 108-29,46-238-633,-1 0 0,-7 16 0,9-25-168,0-4-82,1-7-73,22-121 87,-15 82 241,3 1 1,27-85-1,-33 123-7,1-1 0,0 1-1,0 1 1,2-1 0,-1 1-1,1 0 1,11-12 0,-13 17 42,0 0 1,1 0 0,0 0-1,0 1 1,0 0-1,0 0 1,0 1 0,1-1-1,0 1 1,0 1-1,0-1 1,0 1 0,8-1-1,-5 1 32,0 1-1,0 1 0,-1 0 0,1 0 1,16 3-1,-21-3-38,0 2 0,1-1 0,-1 0 1,0 1-1,0 0 0,0 0 0,0 1 0,-1 0 0,1-1 1,-1 1-1,1 1 0,3 3 0,-7-6-26,1 0-1,-1 1 0,0-1 1,0 1-1,0-1 0,0 1 1,0-1-1,0 1 0,0 0 1,0-1-1,-1 1 1,1 0-1,-1 0 0,1-1 1,-1 1-1,0 0 0,0 0 1,0 0-1,0 3 0,0-2-29,-1 0 0,0 0-1,0-1 1,0 1 0,0 0-1,0-1 1,-1 1 0,1-1-1,-1 1 1,0-1 0,-3 4-1,-1 1-254,-2-1 1,1 1-1,-1-2 0,0 1 1,0-1-1,-14 7 0,10-7-464,1-1-1,0 0 1,-1-1 0,0 0-1,1 0 1,-19 0-1,23-3-4,0 1 0,0-2 0,0 1 0,0-1 1,0 0-1,0 0 0,0-1 0,0 1 0,1-2 0,-1 1 0,1-1 0,-9-5 0,-10-11-5548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56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37 363 2976,'-4'1'158,"1"0"0,0 0 0,0 0 0,0 0 0,0 1 0,0-1 0,1 1 0,-1 0 0,0 0 0,-4 4 1072,8 7 4589,0-10-5428,1-1-1,0 1 1,0-1-1,0 0 1,0 0 0,0 0-1,1 0 1,-1 0 0,0 0-1,1 0 1,0-1-1,-1 1 1,1-1 0,3 1-1,-1 0-121,0-1 1,-1 0-1,1 0 0,0-1 0,0 1 1,-1-1-1,1 0 0,9-2 0,-5 1-3,1-1 0,-1-1-1,0 1 1,1-2-1,15-7 1,37-28 500,-28 17-523,174-109 205,-173 108-99,0-2 1,-2-1-1,46-47 0,-61 56-185,-14 14-79,0-1 0,0 0 0,0 0-1,0 0 1,-1 0 0,1 0 0,3-8 0,-12 20 86,-1 1 1,0-1-1,-13 12 0,-8 11-200,-12 16 577,-31 43-227,64-81-305,0 1 0,1 0 0,0 0 0,0 0 0,1 1 0,1-1 0,-5 22 0,7-29-23,1 0 1,0 0-1,0 0 0,-1 0 1,2 0-1,-1 0 0,0 0 0,1 0 1,-1 0-1,1 0 0,0 0 1,0 0-1,0 0 0,1 0 0,-1 0 1,0-1-1,1 1 0,0 0 0,2 1 1,-2-2-9,0 0 1,0 0 0,0-1-1,1 1 1,-1-1 0,0 0-1,1 1 1,-1-1 0,1-1-1,0 1 1,-1 0 0,1 0-1,0-1 1,-1 0 0,1 1-1,0-1 1,0 0 0,-1 0 0,1-1-1,0 1 1,0 0 0,2-2-1,31-8-174,-2-2 0,1-1-1,56-32 1,-74 35 209,1-1 0,-2-1 0,1 0 1,-2-2-1,0 0 0,0 0 0,-1-1 0,-1-1 1,-1-1-1,0 1 0,-1-2 0,-1 0 0,13-29 1,-20 38 60,0 1 0,0-1 1,0 0-1,-1 0 0,0 0 1,-1 0-1,0-14 0,-1 23-82,0 0 0,0 0 1,0 0-1,0 0 0,0 0 0,1 0 0,-1 0 0,0 0 1,0 0-1,0-1 0,0 1 0,0 0 0,0 0 0,0 0 0,0 0 1,0 0-1,0 0 0,0 0 0,0 0 0,0 0 0,-1-1 1,1 1-1,0 0 0,0 0 0,0 0 0,0 0 0,0 0 0,0 0 1,0 0-1,0 0 0,0 0 0,0 0 0,0 0 0,0 0 0,0-1 1,0 1-1,0 0 0,0 0 0,-1 0 0,1 0 0,0 0 1,0 0-1,0 0 0,0 0 0,0 0 0,0 0 0,0 0 0,0 0 1,0 0-1,-1 0 0,1 0 0,0 0 0,-4 5-52,-4 11 34,-1 20 354,3-11 58,-10 28-1,11-36-358,1-1-1,0 1 1,-2 31 0,3-26 12,2-3-253,1 25 0,0-20-2195,28-31-16339,-11 7 15259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3:02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6 894 2976,'0'0'34,"0"0"-1,-1 0 1,1 0 0,0 1-1,0-1 1,0 0 0,-1 0 0,1 0-1,0 1 1,0-1 0,0 0-1,0 0 1,-1 1 0,1-1-1,0 0 1,0 0 0,0 1 0,0-1-1,0 0 1,0 1 0,0-1-1,0 0 1,0 0 0,0 1-1,0-1 1,0 0 0,0 1 0,0-1-1,0 0 1,0 0 0,0 1-1,1-1 1,-1 0 0,0 0-1,0 1 1,2 6 1126,-2 2 93,0-5-1079,0 2 351,0 1 0,0-1 1,-1 0-1,-2 13 0,2-14-1306,2 6 8209,3-16-6086,19-69-393,-16 50-743,11-30-1,23-33 146,18-47 482,-36 66-696,-3-2 0,13-77 0,-14 15-222,-16 121 147,-1 0 0,2 0 0,0 0 0,0 1 0,1-1 0,0 1 0,8-12 0,-9 17-62,-3 4 1,-1 1 0,1 0 0,-1-1-1,1 1 1,-1-1 0,0 1 0,1-1 0,-1 1 0,0-1-1,0 1 1,1-1 0,-1 1 0,0-1 0,0 1-1,0-1 1,0 0 0,0 1 0,0-2 0,1 1-33,1-1 37,-1 1 43,0 2-49,1 0 0,0 0-1,-1 0 1,1 0 0,-1 1 0,1-1 0,2 3-1,-1 0-63,2 1 102,0 2-1,0-1 0,0 0 0,-1 1 1,0 0-1,-1 0 0,1 0 1,3 14-1,1-2-27,25 66-173,-18-42 372,3-1 0,24 43-1,10 10 65,-51-94-165,1 0 117,2 0-139,0 1 0,0-1 1,0 0-1,0 0 0,9 0 1,-11-1 122,0-2-172,1 0 1,0 0 0,-1 0 0,1 0-1,-1-1 1,0 1 0,1-1 0,-1 0-1,0 1 1,-1-1 0,1 0 0,-1 0-1,1 0 1,-1-1 0,2-5-1,1-7 76,5-33 0,-6 33-113,0-4 17,24-126 152,-18 104-116,23-59 0,7 8 407,-39 93-461,0-1 0,0 1 0,0 0 0,0-1 0,0 1 0,1 0 0,-1-1 1,0 1-1,0 0 0,0 0 0,0-1 0,0 1 0,1 0 0,-1 0 0,0-1 0,0 1 0,0 0 0,1 0 0,-1 0 0,0-1 0,0 1 1,1 0-1,-1 0 0,0 0 0,0 0 0,1 0 0,-1-1 0,4 8-116,-2 13-46,19 272 543,-7-158-251,2-19-60,-4-46 146,2 32-315,-8-58 323,-4-31-225,0 0 0,0 17 0,-1-19 30,0 0 0,1 0-1,0 0 1,5 15 0,-7-21-18,0-3-14,0 0-1,0 0 0,0 0 1,0 0-1,0 0 1,0 0-1,0 0 1,1 0-1,-1 0 0,0 0 1,1 0-1,-1 0 1,0 0-1,1 0 1,-1 0-1,1 0 0,1 1 1,-2 0-160,0 0 0,0 1 1,-1-1-1,1 0 0,0 0 0,-1 0 0,1 0 1,-1 0-1,-1 4 0,-2 4-1034,0-1-3031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22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 1568,'-3'-3'612,"6"6"1821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23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28 167 1728,'0'1'31,"0"-1"-1,0 0 1,0 0 0,0 1-1,0-1 1,0 0 0,0 0-1,0 0 1,0 1 0,0-1-1,-5 2 3851,5-1-3840,0-1 0,-1 0 0,1 0 0,0 1 0,0-1-1,0 0 1,0 1 0,0-1 0,-1 0 0,1 1 0,0-1-1,0 0 1,0 0 0,0 1 0,0-1 0,0 0 0,0 1-1,0-1 1,0 0 0,0 1 0,0-1 0,0 0 0,0 1-1,1-1 1,-1 0 0,0 1 0,0 4 449,-8-4 227,7-1-657,1 1 32,2 15-122,-2-16 52,0 1 0,0-1-1,0 1 1,0-1 0,0 0-1,0 1 1,0-1-1,0 1 1,0-1 0,0 0-1,0 1 1,0-1 0,0 1-1,-1-1 1,1 0 0,0 1-1,0-1 1,0 0-1,-1 1 1,1-1 0,0 0-1,0 1 1,-1-1 0,1 0-1,0 1 1,-1-1-1,1 0 1,0 0 0,-1 0-1,1 1 1,0-1 0,-1 0-1,1 0 1,0 0 0,-1 0-1,1 0 1,-1 1-1,1-1 1,0 0 0,-1 0-1,1 0 1,-1 0 0,0 0 23,-2 5 3923,2-13-2035,2 11-810,1-4-959,-1 0-1,0 1 1,0-1-1,0 0 1,0 0-1,0 0 1,0 0 0,-1 0-1,1 0 1,0 0-1,1-2 1,3-6 283,0-1 0,0 1 1,1 0-1,13-14 0,33-32 382,-36 39-561,51-47 244,-59 55-1078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24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0 269 2912,'0'0'2949,"19"-12"4582,-17 9-6971,0 1 1,0-1-1,0 1 1,1 0-1,-1 0 1,4-2-1,10-11 908,2-4-534,0 1-1,1 0 0,21-15 1,-30 24-911,1 0 1,11-16-1,-12 14 35,18-16 0,-23 22-136,0-1 0,0 1 0,8-13 0,-5 7-3180,0 2-4435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25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110 347 5216,'-1'0'95,"-9"-8"1815,10 8-1837,0 0 1,0 0-1,0-1 1,0 1-1,-1 0 1,1 0-1,0 0 1,0-1-1,0 1 1,0 0-1,0 0 1,0-1-1,0 1 1,0 0-1,0 0 1,0 0-1,0-1 1,0 1-1,0 0 1,0 0-1,0-1 1,0 1-1,0 0 1,0 0-1,0-1 1,0 1-1,0 0 0,0 0 1,0 0-1,0-1 1,1 1-1,-1 0 1,0 0-1,0 0 1,0-1-1,0 1 1,1 0-1,-1 0 1,0 0-1,0 0 1,0 0-1,1 0 1,-1-1-1,0 1 1,10-19 4171,2 2-3065,0 1-1,1 0 1,1 0 0,28-23-1,-9 9-831,-21 18-179,1 0-1,20-13 1,-5 5-189,-19 13-10,21-12 0,-10 10-96,-14 7 159,0 0 1,-1-1-1,1 1 0,-1-1 1,9-7-1,33-27 58,-32 23 1504,-19 15-1528,0-1 1,1 1 0,-1 0 0,0 0 0,1 1 0,-1-1 0,1 1 0,-7 3-1,-18 7 336,-1-4-74,-50 7 0,12-4-251,31-3-85,-48 8 179,73-15-175,-1 1 0,0 1-1,1 0 1,-1 1 0,1 0-1,0 0 1,-16 11 0,14-12 202,9-3 38,5 0-119,0 0 240,1-1-323,-1 0 0,0 0 0,1 0 0,-1 1 0,1-1 0,-1 0 0,1 1 0,-1-1 0,1 1 0,-1 0 0,1-1 0,0 1 0,-1 0 0,3 0 0,5-2 64,67-21 252,-52 15-365,0 1 0,29-6 0,96-15 515,-122 29 80,-27-1-560,0 0-1,0 0 0,1 0 1,-1 0-1,0 0 0,1 1 1,-1-1-1,0 0 0,0 0 1,1 0-1,-1 0 0,0 0 1,1 1-1,-1-1 0,0 0 1,0 0-1,0 1 0,1-1 0,-1 0 1,0 0-1,0 1 0,0-1 1,0 0-1,0 0 0,1 1 1,-1-1-1,0 0 0,0 1 1,0-1-1,0 0 0,0 1 1,0-1-1,0 0 0,0 0 1,0 1-1,0-1 0,0 0 0,0 1 1,0 0-1,-4 14 143,3-11-141,-4 17 204,0-1 0,-16 35 0,-6 20-446,17-42-951,-6 25-4006,14-51 3907,1 1-1,1 0 1,-1-1-1,1 1 0,1 0 1,1 8-1,6 15-1923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26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68 3552,'-2'-7'13323,"6"6"-13633,6-2 1457,-1-1 1,16-7-1,-17 7-1001,0 0 0,0 1-1,0 0 1,12-3-1,14 2-179,36-1-1,5 0-3213,-51 1 608,2 0 822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27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 6048,'5'1'6474,"0"0"-5690,0 0 0,1 0-1,-1 0 1,0-1-1,0 0 1,0 0 0,8-1-1,40-8 866,-20 2-1252,125-10-564,-105 16-3429,2 2-5132,-27-1 5833,-3-2-252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28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2 230 5888,'-1'0'1528,"4"1"-188,15 1 883,26 2 1160,242-4-300,-283 0-3085,0 0-1,0 1 1,0-1 0,0 1-1,0 0 1,4 2 0,-1-1 39,-5-2 379,8 13 1728,-7-12-2121,0 1 0,-1-1 0,1 0 1,0 0-1,0 0 0,0 0 0,0-1 0,-1 1 0,1 0 0,0-1 0,3 1 1,28 3 55,48 0 1975,-94-17-1553,-73-63 109,33 25-287,-5-10-75,40 41-420,-22-22 0,39 42 169,0 0-1,1-1 1,-1 1-1,1 0 1,-1-1-1,1 1 0,0-1 1,-1 1-1,1-1 1,-1 1-1,1-1 1,0 1-1,-1-1 1,1 1-1,0-1 0,0 0 1,-1 1-1,1-1 1,0 1-1,0-2 1,0 2 4,0-1 1,1 1-1,-1 0 1,0 0-1,1 0 1,-1-1-1,0 1 1,1 0-1,-1 0 1,0 0-1,1-1 1,-1 1-1,0 0 1,1 0-1,-1 0 1,1 0-1,-1 0 1,0 0-1,1 0 1,-1 0-1,1 0 1,-1 0-1,1 0 0,29 6 214,105 46 286,-116-43-440,0 2 0,-1 0 0,0 0 0,28 26 0,-33-25-40,-4-5 54,0 1-1,-1 1 1,0-1 0,9 13-1,-6-5 15,-7-11 72,1 1-1,-2 0 1,1 0-1,0 0 1,3 11-1,-6-15-166,-1 0 0,0 0 0,1 0 0,-1 0 0,0 0 0,0 0 0,0 0 0,0 0 0,0 0 0,0 0 0,-1 0-1,1 0 1,-1 0 0,1 0 0,-1 0 0,0 0 0,0 0 0,0 0 0,0 0 0,0 0 0,0-1 0,-1 1 0,-2 2 0,1 0-304,-1 0 0,0-1 0,0 1 0,-1-1 0,1 0 0,-1 0 0,1-1 0,-1 1 0,0-1 0,-6 2-1,2-2-1003,1 0 0,-1 0 0,-8 0 0,-2-4-1901,-3-7-3441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31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0 289 3552,'2'-7'13174,"23"-5"-10687,-1 2-1733,100-54 1112,172-98-884,-276 149-1041,-15 9-678,1 1 0,-1-1 0,1 1 0,6-3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31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8 117 5152,'-7'-7'1648,"6"6"-987,5-6 2683,14 1-12,-9 3-2440,0 1 677,-8 2-1454,0 0 1,0 0-1,0 0 1,0 0-1,0 0 1,0 0-1,0 0 1,-1-1-1,1 1 1,0 0-1,0-1 1,0 1-1,0-1 1,0 0-1,53-36 1122,22-7-4261,-67 39 1681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38.4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5 564 3808,'-5'0'12842,"8"0"-12492,0 0 0,-1-1 0,1 0 0,-1 1 0,0-1 0,1 0 0,-1 0 0,1 0 0,-1-1 0,0 1 0,0-1 0,0 1 0,0-1-1,0 1 1,3-5 0,4-4-227,15-21 0,-19 23 187,48-68 362,100-109 0,-7 46 538,-108 105-602,-35 32-99,0-1-518,-1 1 0,1 0 0,0 0 0,0 0 0,0 0-1,0 0 1,0 1 0,4-2 0,9-2 172,0 0 0,-1-1 0,0 0 1,16-10-1,-35 22 285,1 1 1,-1 1 0,-2 7-1,-8 18-381,-2 1 80,1 0 0,-11 42 0,19-53-86,2 1 1,0 0-1,2 0 0,-1 34 0,4-53-60,0 1 0,1-1 0,-1 0 0,1 1 0,0-1-1,3 7 1,-4-11-1,1 1 0,-1-1 0,1 0 0,-1 0 0,1 0 0,-1 0 0,1 0 0,0 0 0,0 0 0,0 0 0,-1 0 0,1-1 0,0 1 0,0 0 0,0 0 0,0-1 0,0 1 0,0-1 0,0 1 0,0-1 0,1 1 0,-1-1 0,0 0-1,0 1 1,0-1 0,0 0 0,1 0 0,-1 0 0,0 0 0,0 0 0,1 0 0,-1 0 0,2-1 0,0 0-10,0 0-1,1 0 0,-1-1 1,0 0-1,0 1 1,0-1-1,-1 0 1,1 0-1,0-1 0,-1 1 1,5-5-1,25-36-145,-27 36 151,50-84 140,-40 64-67,0 0 0,2 1 0,1 2 0,25-28 0,-41 50-29,0-1 0,0 1 0,0 0 0,0-1 0,0 0 0,-1 1 1,1-1-1,1-5 0,0 27 718,-6 70-292,1-51-344,2 1 0,1-1 0,7 48 0,-4-66-218,-1 0 282,10 33-1,-11-48-392,0 0 0,0 0 0,0 0 0,1 0 0,0 0 0,0-1 0,0 1 0,0-1 0,1 0 0,-1 0 0,7 5 0,-9-8-129,1 0 0,0 0 0,-1 0 0,1 0 0,0-1 0,0 1 0,0-1 0,-1 1 0,1-1 0,0 0 0,0 1 0,0-1 0,0 0 0,0 0 0,0 0 0,0-1-1,0 1 1,-1 0 0,1-1 0,0 1 0,0-1 0,0 0 0,-1 1 0,1-1 0,0 0 0,-1 0 0,1 0 0,-1 0 0,2-2 0,13-5-2117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3:0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76 5728,'-5'2'7194,"5"-2"-7009,4 7 2472,15 9-2788,-15-13 1164,1 1-598,-1 0-1,1 0 0,0-1 1,6 4-1,-8-6-326,-1 0-1,1 0 0,-1 0 1,1 0-1,-1-1 0,1 1 1,-1-1-1,1 0 1,-1 0-1,1 0 0,0 0 1,4-1-1,0 0 35,-1-1-1,1 0 1,0-1 0,-1 1 0,1-1-1,-1-1 1,0 1 0,0-1-1,0 0 1,-1 0 0,1-1 0,-1 0-1,5-5 1,-9 8-148,-1 1 0,1-1 0,0 1 0,-1-1-1,1 1 1,-1-1 0,0 0 0,1 1 0,-1-1 0,0 0 0,0 1 0,0-1 0,0 0-1,0 1 1,0-1 0,-1 0 0,1 1 0,-1-1 0,1 1 0,-1-1 0,1 0 0,-1 1-1,-1-3 1,0 2-16,1-1 0,0 1-1,-1-1 1,0 1 0,1 0 0,-1 0-1,0 0 1,0 0 0,0 0-1,0 0 1,-1 1 0,1-1 0,-4-2-1,2 3 16,0-1 0,-1 1 0,1 0 0,0 0 0,-1 1 0,1-1 0,-8 1-1,9 0 0,1 1 0,-1-1 0,1 1 0,-1-1 0,1 1 0,0 0 0,-1 0 0,1 0-1,0 0 1,0 1 0,0-1 0,-1 0 0,2 1 0,-1 0 0,-3 3 0,-5 5-43,4-4 108,0 0 1,1 0-1,0 0 0,0 1 0,0 0 0,1 0 0,0 0 1,-4 10-1,4 2 107,0 1 0,0 0 1,2 0-1,1 1 0,2 36 0,-1-19 301,1-31-335,-1-1 0,1 1 0,0-1 0,1 0 0,0 1 0,0-1 0,0 0 0,0 0 0,1 0 0,0 0 0,0-1 0,6 8 0,-7-10-83,0-1 0,0 1 0,0-1 0,0 0 0,0 0 0,1 0 0,-1 0 0,1 0 0,-1 0 0,1-1 1,0 1-1,0-1 0,0 0 0,0 0 0,0 0 0,0 0 0,0 0 0,0 0 0,0-1 0,0 0 1,0 0-1,0 0 0,0 0 0,0 0 0,1 0 0,-1-1 0,4-1 0,0 0-32,0 0-1,0-1 1,-1 0-1,1 0 1,-1 0-1,12-9 1,-8 5-326,0 1 1,15-8 0,-15 9-1431,-1-1 0,1 1 1,10-10-1,-14 11-1165,2-1-2875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39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15 125 4800,'-6'-5'1255,"-2"-2"627,8 7-1822,0 0-1,0 0 1,0 0-1,0 0 1,0 0-1,0-1 1,0 1-1,0 0 1,0 0-1,-1 0 1,1 0-1,0 0 1,0 0-1,0 0 1,0-1-1,0 1 1,0 0-1,0 0 1,0 0-1,0 0 1,0 0-1,0 0 1,0-1-1,0 1 1,0 0-1,0 0 1,0 0-1,0 0 1,0 0-1,0-1 1,0 1-1,0 0 1,0 0-1,0 0 1,0 0-1,0 0 1,1 0-1,-1 0 1,0-1-1,0 1 1,0 0-1,0 0 1,1-4 1853,-1 0 1,1 0 0,-1 0 0,0 0-1,-1-6 1,1 9-1548,0 0-1,0 0 1,0 0-1,0-1 1,0 1-1,0 0 1,0 0 0,0 0-1,1 0 1,-1-1-1,1 1 1,-1 0-1,1 0 1,-1 0 0,1 0-1,0-2 1,1 3-273,-1-1 1,1 0 0,-1 0-1,0 1 1,1-1-1,-1 1 1,1-1 0,0 1-1,-1 0 1,3-1-1,5-1 359,66-14 566,1 2 1,95-4 0,-94 18-1251,118 13 0,-189-13-144,0 1 0,-1-1 0,1 1 1,-1 1-1,0-1 0,1 1 0,-1 0 1,0 0-1,0 0 0,6 5 0,-10-7 126,-1 1 0,1-1 0,0 1 0,0-1 0,-1 1 0,1 0 0,-1-1 0,1 1 0,-1 0 0,1 0 0,-1 0 0,1-1 0,-1 1 0,0 0 0,1 0-1,-1 0 1,0 0 0,0 0 0,1 0 0,-1-1 0,0 1 0,0 0 0,0 0 0,0 0 0,0 0 0,0 0 0,-1 0 0,1 1 0,-1 1-808,0 0 0,-1 0 1,1 0-1,-1 0 0,0 0 1,-2 4-1,-10 12-2403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29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1661 1728,'5'0'13669,"12"-22"-12197,27-56-267,-35 59-1073,0 1-1,1 0 1,1 0 0,1 1 0,0 1-1,1 0 1,1 0 0,0 1-1,1 1 1,1 0 0,0 2-1,18-12 1,22-8 177,123-80 397,-159 97-646,-1 0 0,-1-2 0,0 0 0,-1-1 0,-1-1 0,22-33 0,-5-1 140,34-76 0,-51 93 87,2 1 0,1 1-1,2 1 1,32-41 0,-36 54-162,2 1 0,0 0 0,1 2-1,31-22 1,6-5-36,15-10 57,-62 47-35,1-1 0,-2-1 0,1 0 0,14-16 0,-11 5-197,-11 18 86,0-1-1,0 0 0,0 0 0,-1 0 1,1 0-1,-1 0 0,0 0 0,0 0 1,2-6-1,-2 3-11,1 0-1,0 1 1,1-1-1,4-7 1,14-26-100,-10 13 189,-3 6-37,2-4-79,-9 20 30,0 1-1,1-1 1,-1 1 0,1 0 0,0 0-1,0 0 1,0 0 0,2-3 0,-2 3 7,-1 1 1,0-1-1,0 1 1,0-1-1,0 1 0,1-5 1,-2 6-7,0 1 0,0-1 0,0 0 0,0 1 0,1-1 0,-1 1 0,0-1 0,0 1 0,1-1 0,-1 1 0,0-1 0,1 1 0,-1-1 0,0 1 0,1 0 0,-1-1 0,1 1 0,-1-1 0,0 1 0,2-1 0,-2 1 8,1 0 1,-1 0-1,1-1 0,-1 1 1,0 0-1,1-1 0,-1 1 1,0-1-1,1 1 1,-1-1-1,0 1 0,1 0 1,-1-1-1,0 1 1,0-1-1,1 1 0,-1-1 1,0 1-1,0-1 1,0 0-1,5-11 144,-5 2-235,-51 9 1131,33 1-971,7 1-32,1-1 1,-1 0-1,1-1 1,-1-1-1,1 1 0,-12-5 1,12 6-139,4-3 79,2 1-62,4 2 82,0 0 0,0 0 0,0 0 0,1 0 0,-1 0 1,0 0-1,0 0 0,0 0 0,0 0 0,0 0 0,0 0 1,0 0-1,0 0 0,0 0 0,0 0 0,1 0 1,-1 0-1,0 0 0,0 0 0,0 0 0,0 0 0,0 0 1,0 0-1,0 0 0,0 0 0,0 0 0,0 0 0,0 0 1,0 0-1,1 0 0,-1 0 0,0 0 0,0 0 0,0 0 1,0 0-1,0-1 0,0 1 0,0 0 0,0 0 1,0 0-1,0 0 0,0 0 0,0 0 0,0 0 0,0 0 1,0 0-1,0 0 0,0-1 0,0 1 0,0 0 5,0 0 0,0-1 0,0 1-1,0 0 1,0 0 0,0-1 0,0 1-1,-1 0 1,1 0 0,0-1 0,0 1-1,0 0 1,0 0 0,0 0 0,-1-1-1,1 1 1,0 0 0,0 0 0,-1 0 0,1 0-1,0-1 1,0 1 0,0 0 0,-1 0-1,1 0 1,0 0 0,0 0 0,-1 0-1,1 0 1,-1-1 0,-1 1 16,5 0-44,-2-14-204,7 10 205,0 1 1,0-1 0,0 1-1,10-2 1,85-16 284,-85 17-252,-15 3-5,0 0 1,0 0-1,0 0 1,1 0-1,-1 1 1,0-1-1,0 1 1,0 0-1,1 0 1,3 1 0,3 1 317,0 1 512,-9-2-811,-1 0 0,1 0 0,-1 0 0,1 0 0,-1 0 0,0 0-1,0 0 1,0 0 0,1 0 0,-1 0 0,0 0 0,0 0 0,-1 2 0,1 9-408,-2 0-1,1 0 1,-2 0 0,-4 16 0,-4 18-3582,-14 44-7308,20-50 8001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31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1 272 2560,'-1'-8'12733,"8"8"-11450,-6 0-1300,35 0 1216,92-3-67,-21 0-740,-33 3-352,277-2 372,-181 3-403,25 5 123,0 0 24,17-11 404,113-6-234,-223-1-321,-70 11 95,-23 1-68,0 0-1,1-1 0,-1 0 0,17-5 0,46-10 145,-42 12-322,-23 3 200,0 0 0,0 0 0,10-4-1,1 0 116,22-5-1,-1 1-142,-34 8-6,-1 1 0,1-1 0,0 1 0,0 0 0,6 0 1,-6 0-36,-1 0 1,1 0-1,0 0 1,9-2-1,-8 1 75,0 0 0,0 0 0,0 0-1,9 1 1,0 0 638,-19-1-634,1 0-1,-1-1 0,1 0 1,0 1-1,-1-1 1,1-1-1,-5-4 0,-5-2-15,-4-3 15,1-1 0,0 0 0,1-1 1,-25-31-1,24 26 160,14 17-211,1-1 1,0 1 0,-1-1-1,1 1 1,1-1 0,-1 1-1,-1-4 1,-1 2 125,8 4 140,5 2-225,1 0 0,-1 0 0,1 1 0,-1 0 0,0 1 0,0 0 0,15 9 0,-2-3-29,-1 0-30,34 17 376,-50-24-356,1 1 0,-1 1 0,1-1 0,-1 1 0,9 9 0,-10-8 125,0 1-1,8 13 1,-12-17-106,1-1 0,0 1-1,-1 0 1,0 0 0,0 0 0,0 0 0,0 0 0,0 0-1,-1 0 1,1 0 0,-1 1 0,0-1 0,0 0 0,0 0-1,0 0 1,0 1 0,-1-1 0,0 0 0,1 0 0,-1 0-1,0 0 1,-1 0 0,1 0 0,0 0 0,-1 0 0,0-1 0,-3 6-1,-3 0 70,0-1-1,-1 1 0,0-1 1,0-1-1,0 0 0,-11 6 1,19-12-104,-37 21 142,-34 22 103,62-36-387,0-1-1,0 0 1,-19 7-1,24-11-1050,1-1-1,-1 1 0,-1-1 0,1 0 0,0 0 0,-5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38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12 193 4896,'-7'-21'1584,"3"16"-65,7 3 178,-3 2-1634,0 0 1,0-1 0,0 1-1,0 0 1,0 0 0,0 0 0,0 0-1,0-1 1,1 1 0,-1 0-1,0 0 1,0 0 0,0 0-1,0 0 1,0 0 0,0 0 0,1-1-1,-1 1 1,0 0 0,0 0-1,0 0 1,0 0 0,0 0-1,1 0 1,-1 0 0,0 0 0,0 0-1,0 0 1,0 0 0,1 0-1,-1 0 1,0 0 0,0 0-1,0 0 1,1 0 0,-1 0 0,0 0-1,0 0 1,0 0 0,0 0-1,0 0 1,1 0 0,-1 1-1,7 2 671,-5-2-662,-1 0 1,0 0 0,1 1 0,-1-1 0,0 0 0,0 1-1,0-1 1,0 1 0,0-1 0,0 1 0,-1 0 0,1-1 0,0 1-1,0 2 1,5 29 660,-5-22-382,10 96 1594,-5 169 0,-6-197-1196,5-31 249,-5-47-646,2-13 666,2 2-1001,0 1 0,0-1 0,-1 0 0,0 1 0,-1-2 0,2-19 0,2-5-24,32-193 332,-28 161-132,-6 26 79,-4 28-123,2-1 0,0 0 1,5-17-1,-6 27-1,0 0 1,0 0-1,0 0 1,-1 0-1,1-9 1,12 32 523,-7 1-555,-2 1 0,0 0 0,-1 1 0,0 23 0,3 23 34,2-9 1,16 90 362,-12-82-23,-10-53-77,2-24-12,1 0-340,-2 0 0,1-1 0,-1 1 0,-1-1 0,2-16 0,3-10-61,15-89 50,36-158-630,-57 280 519,29-95-5144,-28 91 4480,-2 6 215,1 1-1,-1-1 1,0 1-1,1 0 1,-1-1-1,1 1 1,-1-1-1,1 1 0,0 0 1,0-1-1,-1 1 1,1 0-1,0 0 1,0 0-1,0 0 0,3-2 1,7 1-5160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1:41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91 183 2816,'-9'-8'15674,"9"88"-13669,-13 92 1,8-122-1598,4 78 0,2-68-222,-1-58-228,-1-18-614,-2-6 672,0 0 1,1 0-1,2-40 1,1 26-3,0-1-59,10-52 0,-5 50 92,-1 7 30,1 0 1,2 0-1,22-58 0,-25 79 14,0 0 1,0 0-1,1 1 0,1 0 0,0 0 0,0 0 0,1 1 0,0 0 1,1 0-1,18-14 0,-24 22-70,-1-1 0,1 1 0,0-1 0,0 1 0,0 0 0,-1 0 0,1 0 0,1 0 0,-1 1 0,0-1 1,0 1-1,0 0 0,0-1 0,0 2 0,0-1 0,0 0 0,0 1 0,1-1 0,-1 1 0,0 0 0,-1 0 0,6 2 0,-5-1 2,1 0 0,0 1-1,-1-1 1,1 1 0,-1 0 0,0 0-1,0 0 1,0 1 0,0-1 0,-1 1-1,1-1 1,-1 1 0,0 0-1,0 0 1,1 5 0,5 12 135,-2-1 0,0 1-1,-1 0 1,-1 0 0,-1 0 0,-1 1 0,-1-1 0,-1 1 0,-3 23 0,3-42-211,-1 0 0,1-1 1,-1 1-1,0-1 1,0 1-1,0-1 0,0 1 1,0-1-1,0 1 1,0-1-1,-1 0 1,0 0-1,1 0 0,-1 1 1,0-2-1,0 1 1,0 0-1,0 0 0,0-1 1,0 1-1,-1-1 1,1 1-1,0-1 1,-1 0-1,1 0 0,-1 0 1,0-1-1,1 1 1,-1 0-1,0-1 0,1 0 1,-1 0-1,-3 0 1,-6 0-609,0-1-1,1 0 1,-1-1 0,1 0 0,-1-1 0,-15-5 0,11 1-361,0 0 1,1 0 0,0-2 0,0 0-1,0 0 1,2-2 0,-1 1-1,1-2 1,-19-21 0,-10-19-4451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03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1248,'15'0'2767,"-9"0"-2270,-1 1-1,1-2 1,0 1 0,0 0 0,0-1 0,8-3 0,1 6 7957,-13-1-7788,1 3 411,-2-3-613,5 8 677,-2-7-1019,0-1-1,1 1 0,-1-1 0,0 0 0,0 0 1,1 0-1,-1-1 0,0 1 0,1-1 0,-1 0 0,0 0 1,1-1-1,-1 1 0,0-1 0,1 0 0,-1 0 1,7-3-1,2-2 305,-8 5-224,-1-1 0,0 0 0,0 0-1,0 0 1,6-5 0,-6 6 808,-8 1-479,-6 8-423,6-4-81,6-5-18,2 0 4,0-1 1,-1 1-1,1-1 0,0 1 0,0 0 1,5 0-1,15-5 65,-14 0 273,-20 9 846,-19 8-484,26-9-854,-23 10 26,7-10-5223,8 13-7179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05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1622 1728,'1'-1'7703,"5"0"-3477,40-9-1569,-17-1-1569,-19 9-841,0 0-1,0-1 1,0 0 0,-1-1-1,0 0 1,15-8-1,51-39 747,-47 31-677,182-116 542,-136 90-636,45-26 255,-44 25-158,-23 14-137,-31 21-98,13-9 255,63-26 1,50-3-300,-15 6-240,-103 33 255,77-32 93,-80 29-139,0 0 1,-2-2 0,0-1 0,-1-1 0,33-31-1,-37 30 44,2-3 6,2 1 0,0 1 0,35-22-1,5 4 104,0 4 0,130-50 0,-59 28 19,-125 52-109,-1 0 0,1 0 0,11-9 1,-11 7-15,1 0 0,11-5 1,22-9-106,-21 9 95,45-14-1,71-16-154,-12 1 209,-45 13-12,-68 23-87,-1 0 0,1-1 0,-1-1 0,1 0 0,-2 0 0,1-1 0,-1 0 0,13-12 0,57-45-195,-52 39 299,63-42-1,-89 65-94,0 1-1,0-1 0,-1 0 0,1 0 1,-1-1-1,1 1 0,-1 0 0,4-6 1,-6 7-28,0-14-8448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07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52 3136,'-9'-4'1927,"13"2"-340,-3 1-1452,1 1 1,-1-1-1,1 0 0,-1 1 0,1-1 0,-1 0 0,0 0 0,3-2 0,4-2 1098,-7 5-1061,-1-1 0,1 1 0,-1 0 0,1 0-1,-1-1 1,1 1 0,-1 0 0,1-1 0,-1 1 0,1 0 0,-1-1 0,1 1-1,-1-1 1,1 1 0,-1-1 0,0 1 0,1-1 0,-1 1 0,0-1-1,0 1 1,1-1 0,-1 1 0,0-1 0,0 1 0,1-2 0,-1 1-36,0 1 0,0-1 1,0 1-1,0-1 1,0 1-1,1-1 1,-1 1-1,0-1 1,0 1-1,1-1 1,-1 1-1,0 0 0,1-1 1,-1 1-1,0-1 1,1 1-1,-1 0 1,1-1-1,-1 1 1,1-1-1,0 1 86,-1 0-1,1 0 1,-1-1 0,1 1-1,-1 0 1,0-1-1,1 1 1,-1 0 0,0-1-1,1 1 1,-1-1 0,0 1-1,0-1 1,1 1 0,-1 0-1,0-1 1,0 1-1,0-1 1,1 1 0,-1-2-1,0 2 446,-10 0 661,-11 12-929,0-1 0,-1-1 0,-1-1 0,-33 9 0,46-17-311,1 1 0,-1-2 0,1 1 0,-1-1 0,0-1 0,1 1 0,-14-4 0,13 4 216,9 0-326,0 0 0,-1 1 0,1-1 0,0 0 0,-1 0 0,1 0 0,0-1 0,-1 1 0,1 0 0,0 0 0,0-1 0,-1 1 0,1-1 0,0 1 0,-2-2 0,-2 0-17,4 0 80,10-3 178,-7 3-168,7-2-31,-1 1 0,1 0 0,0 0 0,0 1 0,0 0 0,0 0 0,19 0 0,-1-1-47,34-3 82,69 3 0,-121 3-42,-2 0 51,0 0 1,0 0 0,0 1 0,0 0 0,0 0 0,-1 1 0,1 0 0,0 0 0,-1 0 0,9 5 0,-15-7-37,1 1 0,0-1 1,0 1-1,-1 0 0,1-1 0,0 1 0,-1 0 0,1 0 1,0 0-1,-1-1 0,1 1 0,-1 0 0,0 0 0,1 0 1,-1 0-1,0 0 0,1 0 0,-1 0 0,0 0 0,0 1 0,0 0 11,0 1 0,0 0-1,-1-1 1,1 1-1,-1 0 1,1-1-1,-2 5 1,-3 3 45,1 0 0,-11 16 0,14-24-68,-14 18-47,-1-1 0,-1 0 0,0-1 0,-40 31-1,32-27-436,3-5-341,11-9-1056,1 1 0,-15 14 0,23-21 1171,0 1-1,0-1 1,0 0-1,1 1 0,-1 0 1,1-1-1,-1 1 0,1 0 1,0-1-1,0 1 0,0 0 1,0 0-1,1 0 0,-1 0 1,1 0-1,0 5 0,0-6 346,0-1-1,1 1 1,-1 0-1,1-1 1,-1 1-1,1 0 0,0-1 1,-1 1-1,1-1 1,1 2-1,15 15-2999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44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32 4576,'0'0'0,"0"-32"17909,-5 40-15755,0 16-1014,0 29-1,3-32-960,0 0 0,-6 23 0,3-23-13,2-1 0,-1 28 0,2-26-76,-7 39-1,2-40-38,0 2 53,5-9 85,1-12-170,1 0 0,-1 0 0,1 0 1,0 0-1,0 0 0,-1 0 0,1 0 0,1 0 1,-1 0-1,1 4 0,-1-6-18,0 1 0,0-1-1,1 1 1,-1-1 0,0 1 0,0-1-1,0 1 1,0-1 0,0 1-1,0-1 1,0 1 0,0-1 0,0 1-1,0-1 1,0 1 0,0-1 0,0 1-1,-1-1 1,1 1 0,0-1 0,0 1-1,-1-1 1,1 0 0,0 1 0,-1 0-1,0-1-16,0 1-1,1 0 1,-1-1-1,0 1 1,0 0 0,0-1-1,0 0 1,0 1-1,0-1 1,0 0-1,-2 1 1,-5 0-56,1 0-1,-1-1 1,-7-1-1,6 1 200,1 0-85,0-1 1,0-1 0,0 1-1,1-1 1,-1 0 0,-7-4-1,7-1 269,7 6-220,2 3-66,-5-2 482,9-3 170,4 2-471,0 0 1,-1 1-1,1-1 1,15 3-1,2-1 15,-23-1-199,47 0 125,77-9-1,-96 9 742,-22 0-4785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45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3232,'3'-4'14770,"5"4"-9753,12 5-5180,-15-3 2789,3-2-2165,1 1-1,0-2 1,0 1 0,-1-1 0,1 0 0,0-1-1,8-2 1,-5 1-179,21-4 161,172-28 287,-144 30-746,42-4-853,-83 9-1740,-7 1-2318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3:0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87 1984,'0'-1'56,"-1"1"-1,1-1 1,-1 0 0,1 1-1,0-1 1,0 0 0,-1 1 0,1-1-1,0 0 1,0 0 0,0 1-1,0-1 1,0 0 0,0 0-1,3-5 4103,-3 6-3916,1 0-1,-1 0 0,0 0 1,0 0-1,1 0 0,0-1 1,11 3 6252,-4 2-6375,-4 0 123,0 1 0,-1-1 0,1 0 0,-1 1 0,0 0 0,-1 0 0,1 0 0,1 6 1,15 46 810,-15-40-680,37 142 1172,27 86 542,-10-97-813,-57-145-1268,0-1 0,0 1 0,-1-1 1,1 1-1,-1-1 0,1 1 0,-1-1 0,0 1 0,0 0 0,0 2 0,0 4 77,0-8-30,-1 14 75,-1-8-138,0 0 1,1 0-1,0 0 1,0 0-1,1 0 0,0 0 1,2 12-1,-1 5 114,-1-23-222,-1 24 257,-2 29 165,16-77-149,41-114 940,-40 108-875,1 0-1,29-42 1,90-126 127,10-22 188,-56 90-30,-70 98-404,14-33 0,-30 59-387,0-1 0,0 1-1,-1 0 1,1-1-1,-1 1 1,0-7-1,-1 12 207,0 0 0,0 0 0,0-1 0,0 1 0,-1 0 0,1 0 0,0 0 0,0 0 0,0-1 0,0 1 0,0 0 0,0 0 0,0 0 0,-1 0 0,1 0 0,0-1 0,0 1 0,0 0 0,0 0 0,-1 0 0,1 0 0,0 0 0,0 0 0,0 0-1,0 0 1,-1 0 0,1 0 0,0 0 0,0 0 0,0 0 0,-1 0 0,1 0 0,0 0 0,-1 0 0,-11 1-2099,-13 9-1865,15-4 277,-19 17-1,3 3-1416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32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0 111 6240,'23'-14'7098,"15"-5"-3543,23-7-2593,-25 12-1303,-17 7-672,-1 1 1,21-4-1,38-4-6130,-46 13 4770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2:32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8 136 6400,'-8'-11'2880,"13"2"-2496,-2 1 288,7 8-448,-1-8 832,4 1-608,0-6 96,5 6-352,-4-9-320,4 7 64,-5-7-1120,6 4 640,-6 1-2496,0 2 1696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02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353 109 3072,'2'0'292,"0"0"0,0 0 0,0 0 0,-1 0 0,1 0 0,0 0 1,0-1-1,0 1 0,-1-1 0,1 1 0,0-1 0,-1 0 0,1 0 0,0 0 0,-1 0 0,1 0 1,-1 0-1,0 0 0,1 0 0,-1 0 0,2-3 0,0 1-521,15-12-38,22-13 225,-35 24 325,1-1 1,0 1 0,1 1 0,-1-1 0,12-4-1,10-6 735,-24 13-542,1 0 0,-1 0 0,1 0 1,-1 1-1,1 0 0,0-1 0,6 2 1,0-1 896,-10 0-743,1 0 121,4 2 3842,-6 0-4497,-1 1 1,1 0 0,-1 0 0,0-1-1,0 1 1,0 0 0,0-1 0,0 1 0,0-1-1,-1 1 1,1-1 0,-1 0 0,0 1-1,0-1 1,1 0 0,-1 0 0,-1 0 0,1-1-1,-3 3 1,-7 4 231,-1 0-1,-20 9 1,24-13-206,-104 42 592,88-36-538,0-1 0,0-1 0,-1-1 0,1-2 0,-2 0 0,1-2 0,-30 1 0,51-5-187,0 1 1,-1-1-1,1 0 0,0 0 1,0 0-1,0-1 0,0 1 1,-6-4-1,-3-3-72,-18-12 1,13 8 55,-3-6 507,16 16-554,7 3-92,0-1 358,13 0 53,18-1-115,31-6 0,3-1-11,36 3-258,88-10 49,-110-3 484,-71 18-401,-8 0-5,0 0 0,-1 0 0,1 0 0,0 0-1,0 0 1,-1 0 0,1 0 0,0 0 0,-1 0 0,1 0 0,0-1 0,-1 1 0,1 0-1,0 0 1,-1-1 0,2 0 0,-2 0 16,7 3-13,17-2 46,-23 0-80,17 0-405,-20 1 428,0-1 0,1 1-1,-1 0 1,0 0 0,1 0-1,-1 1 1,1-1 0,0 0-1,-2 3 1,-11 7 26,-5 1-33,-21 18 0,15-12-36,-33 26 199,-62 59 0,69-56-196,-27 29 109,36-33-110,20-21 182,1 0 1,-25 36 0,37-48-271,1 0-520,8-10 572,-1 0 0,1 0 0,0 1 1,0-1-1,0 0 0,0 0 0,0 1 1,-1-1-1,1 0 0,0 0 0,0 1 1,0-1-1,0 0 0,0 1 0,0-1 1,0 0-1,0 0 0,0 1 0,0-1 1,0 0-1,0 0 0,0 1 0,0-1 1,1 0-1,-1 0 0,0 1 0,0-1 1,0 0-1,0 0 0,0 1 0,1-1 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02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404 0 2976,'0'0'971,"7"6"2484,2-3-2118,22 6 8862,-34-2-9776,-1 0-1,0 0 1,-1 0-1,0-1 1,0 0-1,0 0 1,-1 0-1,-10 9 1,8-9-143,1 1 1,-8 11 0,-12 11 338,-122 92 537,125-105-1559,-35 17 0,41-25-1042,-1 0 1,-33 9-1,33-9-374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16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61 2240,'0'-1'71,"0"1"-1,0 0 1,0 0 0,0-1 0,-1 1 0,1 0-1,0-1 1,0 1 0,0 0 0,0 0-1,0-1 1,0 1 0,0 0 0,0-1-1,0 1 1,0 0 0,0 0 0,0-1 0,0 1-1,0 0 1,0-1 0,0 1 0,0 0-1,1 0 1,-1-1 0,0 1 0,0 0-1,0 0 1,0-1 0,0 1 0,1 0 0,-1 0-1,0 0 1,0-1 0,1 1 0,-1 0-1,13-11 2704,-4 4-1446,22-25 8815,-30 37-9215,1 7-651,0 0 0,0 1 0,-2-1 1,1 1-1,-3 14 0,1 7 274,1-20-479,1 21 249,-2-1-1,-1 0 1,-13 64-1,10-66-181,4-24-37,0-1-1,-1 0 0,1 0 0,-4 8 1,3-7-290,2-7 198,0-1-1,0 0 0,0 1 0,0-1 0,0 0 0,0 0 0,0 1 0,0-1 0,0 0 0,0 0 0,0 1 0,0-1 0,0 0 0,0 1 0,0-1 0,0 0 0,-1 0 0,1 0 0,0 1 0,0-1 0,0 0 0,-1 0 0,1 0 0,0 1 0,0-1 0,0 0 0,-1 0 0,1 0 0,-2 2 33,1-2-3,2 0-40,-1 0 0,0 0 1,0 0-1,1 0 1,-1 1-1,0-1 0,0 0 1,0 0-1,0 0 1,1 0-1,-1 1 0,0-1 1,0 0-1,0 0 1,0 0-1,0 1 0,1-1 1,-1 0-1,0 0 1,0 0-1,0 1 0,0-1 1,0 0-1,0 0 1,0 1-1,0-1 0,0 0 1,0 0-1,0 0 1,0 1-1,0-1 0,0 0 1,0 0-1,0 1 1,0-1-1,-9 4 129,7 0-80,1-2-65,0 0 0,0 0 0,0-1 0,0 1 0,0 0 0,-1-1 0,1 1 0,-1-1 0,-2 3 0,-11 13 91,5-5-14,9-11-59,0-1 0,1 1 0,-1 0 0,0 0 1,1-1-1,-1 1 0,0 0 0,1 0 0,-1 0 1,1 0-1,0 0 0,-1 0 0,1 0 0,0 0 1,-1 0-1,1 1 0,-1 0-10,0 0 0,0 0 0,1 1 0,-2-1 0,1 0 0,0 0 0,0-1 1,-1 1-1,-1 2 0,-7 10 66,4 1 268,0 1 0,-6 28 0,10-36-191,-3 25-128,5-32 8,0 0 1,-1 0 0,1 0 0,0 0-1,0 0 1,0 0 0,0 0 0,0 0-1,0 0 1,0-1 0,0 1 0,1 2 0,0-1 251,-1 10 385,3-10-565,-1-1 0,1 1 0,-1-1 0,1 1 0,-1-1 0,1 0 0,0 0 0,0 0 0,-1 0 0,1-1 0,0 1 0,4-1-1,39 2 285,-37-2-343,219 8 549,-219-8-634,0 0-1,0 0 0,0 1 1,0 0-1,15 5 0,-20-5-552,-35 22-22510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17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22 170 5408,'-2'-8'604,"0"1"-1,-1 0 1,1 0 0,-5-8-1,6 14-352,0-1-1,1 1 0,-1 0 0,0-1 0,1 1 0,0-1 0,-1 1 1,1-1-1,0 1 0,0 0 0,0-1 0,0 1 0,0-1 1,0 1-1,0-1 0,0 1 0,0-1 0,1 1 0,-1-1 0,1 1 1,-1 0-1,1-1 0,0 1 0,-1 0 0,1 0 0,0-1 1,0 1-1,0 0 0,2-2 0,1-1 253,0-1-1,1 1 1,0 0 0,0 1 0,0-1-1,6-2 1,3-1 101,0 0 0,1 2 0,0 0 1,0 0-1,22-2 0,81-6-288,-79 10-214,33 3-454,-31 1-2928,5-1-11168,-33 0 12363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18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67 4896,'0'-46'2709,"0"45"-2460,0 0-1,1 0 1,-1 0 0,0 0-1,1 0 1,-1 0-1,1 0 1,0 0 0,-1 0-1,1 0 1,0 0 0,-1 0-1,1 0 1,0 1-1,0-1 1,0 0 0,0 1-1,0-1 1,0 0 0,0 1-1,1-1 1,-1 1-131,-1-1 0,1 1 0,-1 0 0,1 0-1,-1 0 1,1 0 0,0 0 0,-1 0 0,1 0 0,-1 0 0,1 0 0,0 0 0,-1 0 0,1 0 0,-1 0 0,1 0 0,-1 0 0,1 0-1,0 1 1,-1-1 0,1 0 0,-1 1 0,1-1 0,-1 0 0,1 1 0,-1-1 0,1 0 0,-1 1 0,0-1 0,1 1 0,-1-1 0,0 1-1,1-1 1,-1 1 0,0-1 0,1 1 0,-1-1 0,0 1 0,0-1 0,0 1 0,0 0 0,0-1 0,1 1 0,-1-1 0,0 1 0,0 0 0,-1 0-1,4 27 1222,-1 0 0,-2 0-1,-3 34 1,-18 84 405,15-108-1280,-28 225 475,27-218-846,-6 34 128,12-73-236,2-6 5,5-11-8,9-23-115,-2-3 96,2 1 0,2 0-1,24-38 1,-37 68 30,1 1 0,-1-1 1,1 1-1,0 0 0,1 1 1,-1-1-1,12-6 0,-16 10 28,1 0-1,0 1 1,-1-1-1,1 0 1,0 1-1,0-1 1,-1 1 0,1-1-1,0 1 1,0 0-1,0 0 1,0 0-1,0 0 1,3 0-1,-4 1 30,1-1-1,-1 1 1,0 0-1,1-1 1,-1 1-1,0 0 1,0 0-1,0 0 1,0 0-1,0 0 0,0 0 1,0 0-1,0 0 1,0 1-1,0-1 1,0 0-1,-1 1 1,1-1-1,-1 0 0,1 1 1,-1-1-1,1 2 1,3 13 145,0-1 0,-2 1 0,0 1 1,0-1-1,-2 18 0,-8 84 312,6-96-313,-1-1-198,-1 0 0,-1 0 0,-10 24 0,1-14-130,13-31-165,1 0 0,0 0-1,-1 0 1,1 0 0,-1 0-1,1 0 1,0 0 0,-1 0-1,1-1 1,-1 1 0,1 0 0,0 0-1,-1 0 1,1 0 0,0 0-1,-1-1 1,-3-7-6586,4 3 4654,1 0-1,0 1 1,0-1 0,2-5-1,0 3 201,-1 2 884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18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1 204 2912,'23'-3'1850,"-19"2"-1421,-1 1 1,0-1 0,0 1-1,1 0 1,-1-1 0,0 2 0,0-1-1,6 1 1,23 6 2635,-14-2-1717,0-1 0,1-1-1,-1-1 1,1 0 0,23-1 0,-38-2-1197,9 1 200,0-2 0,0 0 0,22-5 1,-32 6-305,1-1 1,0 1 0,0-1 0,-1 0-1,1 0 1,-1 0 0,0-1 0,0 1 0,1-1-1,-1 0 1,-1 0 0,1 0 0,0 0-1,-1 0 1,0 0 0,3-5 0,-2 1 28,0-1 0,0 1 0,-1 0 0,0-1 0,-1 0 0,1 1 0,-1-1 0,-1 0 0,1 0 1,-2 1-1,1-1 0,-1 0 0,0 0 0,-4-14 0,4 20-9,1 0 0,-1 0 1,0 0-1,0 0 0,0 0 0,-1 0 1,1 0-1,0 0 0,-1 1 0,1-1 0,-1 0 1,0 1-1,1-1 0,-1 1 0,0 0 1,0 0-1,-3-2 0,2 2 9,0 0 0,0 0 0,0 1 1,0-1-1,0 1 0,0 0 0,0 0 0,0 0 0,0 0 0,0 0 0,-5 2 0,-2 0 111,1 2 0,-1-1-1,0 1 1,1 1-1,0 0 1,-14 9-1,11-5 41,0 1 1,1 0-1,0 0 0,1 1 0,0 0 0,0 1 1,1 0-1,1 0 0,0 1 0,1 0 0,0 1 1,1-1-1,0 1 0,-5 25 0,10-34-165,0-1 0,1 0 0,0 0 0,0 0 0,0 1 0,1-1 0,-1 0 0,1 0 1,0 0-1,0 0 0,0 0 0,1 0 0,0 0 0,-1 0 0,1 0 0,0-1 0,1 1 0,-1-1 0,1 1 0,0-1 0,-1 0 0,1 0 0,6 4 0,2 1 72,0 0 0,1-1 0,0 0 0,0-1 0,24 9 0,-28-13-106,0 1 0,1-1-1,0-1 1,-1 1 0,1-1-1,11-1 1,52-5 3,-41 1 22,-21 3-184,1 0 0,-1-1 1,18-6-1,-26 8-41,-1-1-1,0 1 1,0-1 0,0 1 0,1-1-1,-1 1 1,0-1 0,0 0-1,0 1 1,0-1 0,0 0 0,0 0-1,0 0 1,0 0 0,-1 0-1,1 0 1,0 0 0,0 0 0,-1 0-1,1 0 1,-1 0 0,1-2-1,0-1-938,-1 1 0,0 0-1,0 0 1,0 0-1,-1-1 1,1 1-1,-2-5 1,-1-6-2664,2 12 2972,1-1 0,-1 1 0,0 0 0,0 0 0,0 0 0,-1 0 0,1 0 0,0 0 0,-1 0 0,-2-2 0,3 2 74,-1-2-1351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19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37 2496,'0'-1'36,"0"1"0,-1 0 1,1 0-1,0 0 0,0-1 0,-1 1 1,1 0-1,0-1 0,0 1 0,0 0 1,-1-1-1,1 1 0,0 0 0,0-1 0,0 1 1,0 0-1,0-1 0,-1 1 0,1-1 1,0 1-1,0 0 0,0-1 0,0 1 1,0 0-1,0-1 0,0 1 0,1-1 1,-1 1-1,0 0 0,0-1 0,0 1 0,0 0 1,1-1-1,10-9 1408,-1 4 1026,-9 5-1966,1 0 0,-1 0 0,1 0-1,-1 1 1,1-1 0,-1 1-1,1-1 1,0 1 0,6-2 4071,-4 4-2980,-4-2-1524,0 0 0,1 0-1,-1 0 1,0 0 0,0 0-1,1 0 1,-1 0-1,0 0 1,0 0 0,1 0-1,-1 0 1,0 1 0,0-1-1,0 0 1,1 0 0,-1 0-1,0 0 1,0 1 0,0-1-1,0 0 1,1 0 0,-1 1-1,0-1 1,0 0 0,0 0-1,0 0 1,0 1 0,0-1-1,0 0 1,0 0 0,0 1-1,0-1 1,1 0 0,-1 0-1,0 1 1,-1-1 0,1 0-1,0 1 1,0-1 0,0 28 1374,-2 0 0,-1 0 1,-11 47-1,8-49-929,-11 34 18,14-51-458,0 0 0,0-1 0,1 1-1,-2 18 1,6-26-46,2-5-68,6-12-71,8-16 108,2 0 0,1 1 0,2 1 0,31-33-1,-53 62-6,15-14 62,0 0 1,19-13-1,-30 25 37,-1 0 1,1 0-1,0 1 1,0-1-1,0 1 1,0 0-1,0 0 0,1 1 1,-1-1-1,1 1 1,-1 1-1,1-1 1,7 1-1,-10 0-6,0 0-1,1 1 1,-1 0-1,0 0 1,1 0-1,-1 0 1,0 1-1,0-1 1,0 1-1,0-1 1,0 1-1,5 5 1,-3-3-4,-1 0 1,0 1 0,0 0 0,-1-1-1,1 1 1,4 11 0,-3-6-16,-1 0 0,-1 0-1,1 0 1,-2 1 0,1-1 0,-2 1 0,2 20-1,-4-3-68,-9 52-1,2-37-3445,8-43 3089,0 1 1,0 0-1,0-1 0,-1 1 0,1-1 0,0 1 0,0-1 0,-1 1 0,1-1 0,0 0 0,-1 1 0,1-1 0,-3 3-2160,3-3 2160,-1 0 0,0 1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24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1 414 2720,'0'1'6918,"7"1"-4094,-5-1-2464,0-1 0,0 0 0,0 1 1,0-1-1,0 0 0,0 0 0,4-1 1,99-24 4140,-24 2-2984,60-21-252,-122 36-1108,-1-1 1,1 0 0,-1-1-1,-1-1 1,19-15 0,-23 16-59,-2 2 69,-1-1 0,0 0 0,0-1-1,16-20 1,-9 6 194,-2 0-1,0-2 1,-1 0 0,11-31-1,-21 40 3,-5 15-147,-3 9-184,-28 75 222,-59 139 178,89-216-444,0 0 1,0 1 0,1-1-1,-1 0 1,1 1 0,0 6-1,1-10 8,0-1-1,0 1 1,0 0 0,0-1-1,1 1 1,-1 0-1,0-1 1,1 1 0,0-1-1,-1 1 1,2 1-1,-2-2 6,1-1 0,-1 1 0,1 0 0,-1-1 0,1 1 0,0-1 0,-1 1 0,1-1-1,0 1 1,0-1 0,-1 1 0,1-1 0,0 0 0,0 1 0,-1-1 0,1 0 0,0 0 0,0 1 0,0-1-1,0 0 1,0 0 0,1 0 0,3-1 12,0 0-1,-1 0 1,1 0-1,0-1 1,0 0-1,-1 0 1,1 0-1,-1 0 0,0-1 1,8-6-1,-1 2-49,185-113-12,-98 56 103,-31 19 183,-49 29 73,-8 6 98,-10 9-401,0 1 0,0 0-1,1 0 1,-1 0-1,0 0 1,0 0 0,0 0-1,0 0 1,0 0-1,1 0 1,-1 0 0,0 0-1,0 0 1,0 0-1,0 0 1,0 0 0,1 0-1,-1 0 1,0 0-1,0 0 1,0 0 0,0 0-1,0 0 1,1 0-1,-1 0 1,0 0 0,0 0-1,0 0 1,0 0-1,0 0 1,0 0 0,1 0-1,-1 0 1,0 0-1,0 1 1,0-1 0,0 0-1,0 0 1,0 0-1,0 0 1,0 0 0,0 0-1,1 0 1,-1 1-1,0-1 1,0 0 0,0 0-1,0 0 1,0 0-1,0 0 1,0 1 0,0-1-1,0 0 1,0 0-1,0 0 1,0 0 0,0 0-1,0 1 1,0-1-1,0 0 1,0 0 0,0 0-1,0 0 1,-1 0-1,1 1 1,0-1 0,-1 11 229,-3 21 379,3-20-487,-1 1 0,-4 16 0,5-28-129,0 3-9,-1 1-1,1 0 0,0-1 0,0 1 1,0 0-1,0 0 0,1 0 0,0 0 1,0 0-1,2 8 0,2 3-86,2 1 0,13 28 0,-18-43-198,0 0 1,0-1-1,0 1 1,1-1-1,-1 1 0,0-1 1,0 0-1,1 1 1,-1-1-1,1 0 0,-1 0 1,1 0-1,-1 0 1,1 0-1,0 0 0,0-1 1,-1 1-1,1 0 1,0-1-1,2 1 0,0-1-1039,1 1 0,-1-1 0,0 0-1,0 0 1,0-1 0,1 1 0,6-3 0,5-2-1515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0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282 215 2976,'0'0'971,"8"-10"1428,-8 10-2306,0-1 0,1 0-1,-1 1 1,0-1-1,0 0 1,0 1 0,0-1-1,0 0 1,0 1-1,0-1 1,0 0 0,-1 1-1,1-1 1,0 1-1,0-1 1,0 0-1,-1 1 1,1-1 0,0 0-1,-1 1 1,1-1-1,0 1 1,-1-1 0,1 1-1,-1-1 1,1 1-1,-2-1 1,-15-14 1161,14 13-1095,-4-2 32,0-1 0,-1 1 0,1 0 0,-1 1 0,-13-5 0,-41-7 411,61 15-596,-5-1-2,-1 0 0,1 1 0,-1 0 0,0 0 0,0 0 0,1 1 0,-1 0 0,0 0 0,1 1 0,-10 3 0,13-4 3,-1 1 1,0-1 0,1 1 0,-1 0 0,1 0 0,0 0-1,-1 0 1,1 1 0,0-1 0,0 1 0,1 0 0,-1 0-1,0 0 1,1 0 0,0 1 0,0-1 0,0 0-1,-3 7 1,4-5 16,1-1 0,-1 0 0,1 1 0,0-1 0,0 0 0,0 1 0,0-1 0,1 1 0,0-1 0,0 0 0,2 6 0,2 3 81,0 1 0,9 15 0,-11-23-56,13 25 384,35 50 0,-44-72-360,0 0 1,0-1 0,1 0 0,0-1 0,1 0 0,-1 0 0,1 0-1,1-1 1,18 9 0,-17-11 54,1 0 1,0 0-1,0-1 0,0 0 0,0-1 1,0 0-1,1-1 0,-1-1 0,0 0 1,1-1-1,-1 0 0,18-4 0,-16 2-49,0-1 0,0-1-1,-1-1 1,1 0 0,-1 0 0,-1-1-1,1-1 1,-1 0 0,0-1 0,13-12-1,11-16 130,-1-2 0,47-67 0,-71 88-112,12-23-1,6-11-14,-8 18-166,15-24-77,-32 52 105,0 1 0,1 0 0,-1 0 0,1 0 0,0 1 0,0 0 0,10-7-1,-12 10 33,0 0 0,-1 0 0,1 0 0,0 0-1,0 0 1,0 1 0,0-1 0,0 1 0,0 0-1,0-1 1,0 1 0,0 1 0,0-1 0,0 0-1,0 1 1,0 0 0,0-1 0,-1 1 0,1 0-1,0 1 1,0-1 0,-1 0 0,5 4 0,5 4 21,0 0 0,-1 0 0,18 20 1,-9-8 41,-10-11-14,-2-2 0,0-1 0,15 12 0,-10-10 104,7 1 1824,-25-15-1551,-11-10-306,2 4-106,0 1-1,-1 0 1,0 1-1,-1 0 1,-23-8 0,32 14-23,1 1 0,-1 1 0,0-1 0,0 1 0,0 1 0,0-1 0,-10 1 0,12 1-4,0-1 1,1 1-1,-1 0 0,0 1 0,1-1 0,0 1 0,-1 0 0,1 0 1,0 0-1,0 1 0,0-1 0,-5 5 0,2-1-8,0 0 1,0 1-1,1 0 0,0 1 1,0-1-1,0 1 0,1 1 0,0-1 1,1 0-1,0 1 0,0 0 1,1 0-1,0 0 0,1 1 0,0-1 1,0 0-1,1 1 0,0 0 1,1-1-1,0 11 0,1-6 120,1-1 0,0 0 0,6 18 0,-6-25-4,0-1 0,0 1 0,0-1 0,1 0 0,0 0 0,0 0 0,0 0 0,1 0 1,-1-1-1,6 6 0,-8-10-48,0 1 0,0 0 1,0-1-1,1 1 0,-1-1 0,0 1 1,0-1-1,0 1 0,1-1 1,-1 0-1,0 0 0,0 0 0,1 1 1,-1-1-1,0 0 0,0-1 0,1 1 1,-1 0-1,0 0 0,0 0 1,0-1-1,1 1 0,-1-1 0,0 1 1,0-1-1,0 1 0,0-1 1,2-1-1,4-3 86,0 0 1,0-1-1,7-8 0,-4 5 29,91-86 322,40-36-390,-131 122-99,-8 6-4,0 1 0,0 0 1,0 1-1,1-1 1,-1 0-1,0 0 0,1 1 1,-1 0-1,1-1 0,4 0 1,-6 2 11,-1 0-1,1 0 1,0 0 0,0 0 0,0 0-1,0 1 1,-1-1 0,1 0 0,0 1 0,0-1-1,0 0 1,-1 1 0,1-1 0,0 1-1,-1-1 1,1 1 0,0 0 0,-1-1 0,1 1-1,-1 0 1,1-1 0,-1 1 0,1 0-1,0 1 1,11 22-110,-9-17 94,1 3 48,1 0 0,1 0-1,0-1 1,0 1-1,1-2 1,0 1-1,8 8 1,-12-15 19,-1 0 0,1 0 1,-1 0-1,1 0 1,0-1-1,0 1 0,0-1 1,0 0-1,0 1 0,0-1 1,0-1-1,0 1 1,0 0-1,0-1 0,1 0 1,-1 1-1,0-1 0,0-1 1,0 1-1,1 0 0,-1-1 1,0 1-1,0-1 1,0 0-1,0 0 0,0-1 1,0 1-1,5-3 0,14-10 111,0-1-1,35-33 0,11-7-242,-53 43 46,9-5-93,-23 16 131,0 0 0,1 0 0,-1 1 0,1-1 0,-1 1 0,1-1 0,-1 1 1,1-1-1,0 1 0,-1 0 0,1 0 0,-1 0 0,1 0 0,1 0 0,-2 0 10,0 1 0,-1-1-1,1 0 1,-1 1 0,1-1-1,-1 1 1,1-1-1,-1 1 1,1-1 0,-1 1-1,1-1 1,-1 1 0,0-1-1,1 1 1,-1-1-1,0 1 1,1 0 0,-1-1-1,0 1 1,0 0 0,0-1-1,1 1 1,-1 0-1,0-1 1,0 1 0,0 0-1,0 0 1,0-1 0,-1 1-1,1 0 1,0 0-1,-4 22 7,4-22 2,-4 11 17,0 0-1,-9 18 0,1-4 179,11-17 77,1-9-256,0 0 1,-1 0-1,1 0 0,0 0 1,0 1-1,0-1 0,0 0 1,0 0-1,0 0 0,0 0 1,0 1-1,0-1 0,1 0 1,-1 0-1,0 0 0,0 0 0,0 0 1,0 1-1,0-1 0,0 0 1,0 0-1,0 0 0,0 0 1,0 0-1,0 1 0,1-1 1,-1 0-1,0 0 0,0 0 1,0 0-1,0 0 0,0 0 1,1 0-1,-1 0 0,0 0 1,0 0-1,0 0 0,0 1 1,0-1-1,1 0 0,-1 0 1,0 0-1,0 0 0,0 0 0,0 0 1,1 0-1,-1 0 0,0 0 1,0-1-1,0 1 0,0 0 1,1 0-1,4-3 163,1-1 0,-1-1 0,6-4 0,6-6-165,66-39-145,-68 46 85,0 0 0,1 1 0,25-8 0,-34 13 20,0 1 1,0 0-1,0 0 0,0 1 0,0-1 0,0 2 0,0-1 0,0 1 0,0 0 0,0 0 0,0 1 1,-1 0-1,13 6 0,3 2 56,-1 1 0,33 25 0,-31-20 79,-6-5 167,-1-1 0,23 10 0,-34-17-203,0-1 1,1 0-1,-1-1 0,1 1 0,0-1 0,-1 0 0,1-1 0,0 1 0,0-1 0,-1 0 1,11-2-1,-13 2-306,0-1 1,0 0 0,-1 0-1,1 0 1,0 0 0,4-3-1,6-6-4351,-10 8 2447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3:4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356 186 2560,'-2'-9'623,"0"5"284,1 0 0,-1-1-1,0 1 1,0 0 0,0 0-1,0 0 1,-1 0 0,-3-3 0,2 4 957,4-1-496,-6 6 717,-2 39-112,7-37-1841,0 1 0,1 0 0,-1 0 0,1-1 1,0 1-1,2 9 0,0 12 138,16 308 1643,0 3-440,-18-62-497,0-265-840,-1 1-1,-2 12 0,1-17 75,0-5 10,-2-23 192,-4-124 24,2 26-237,-14-46-82,5-54-197,7 65-186,-29-155-1,34 293 141,1 0-1,-1-27 1,1 28-76,-1 12 106,0 5-171,-28 54-5,-17 18 157,32-51 152,1 0-1,-21 42 1,-27 100 112,59-152-112,3-8-20,0 1-1,-1-1 1,1 1 0,-1-1 0,0 1 0,-5 6 0,8-15 121,-1 0 1,1 0 0,-1 0 0,0 0-1,-1-5 1,2-28-6,2 27-54,-1-1 1,7-15-1,3-9 67,2-10-159,2 2 1,31-60 0,-40 89-79,3-7 208,16-45 1,-25 57-140,18 20-31,48 41-139,-55-44 181,208 158 251,-218-165-225,0 0 0,0 1-1,-1-1 1,1 1 0,-1 0-1,1-1 1,-1 1 0,0 0-1,0 0 1,1 0 0,0 3-1,-2-5 1,0 0 0,0 1-1,0-1 1,0 0 0,0 1-1,0-1 1,0 0 0,0 1-1,0-1 1,0 0 0,0 0 0,0 1-1,-1-1 1,1 0 0,0 1-1,0-1 1,0 0 0,0 0-1,-1 0 1,1 1 0,0-1-1,0 0 1,-1 0 0,1 1-1,0-1 1,-1 0 0,-13 4 287,-4-3-289,-1 0 0,1-2 1,-34-4-1,8 0-66,-158 6 90,193-1-243,0 1 0,0-1 0,1 2 0,-1-1 0,0 1 0,1 1 0,0 0 0,-1 0 0,1 0 0,-10 7 0,17-10-26,1 1 1,-1-1-1,0 0 1,1 1-1,-1-1 1,1 1 0,-1-1-1,1 1 1,-1-1-1,1 1 1,0-1 0,-1 1-1,1 0 1,-1-1-1,1 1 1,0 0-1,0-1 1,-1 1 0,1 0-1,0-1 1,0 1-1,0 0 1,0-1-1,0 1 1,0 0 0,0 0-1,0-1 1,0 1-1,0 0 1,1 1-460,-1-1 0,1 1-1,0-1 1,0 0 0,0 1 0,0-1 0,0 0-1,0 0 1,0 0 0,0 0 0,2 2 0,15 10-3549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24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77 7296,'-8'-21'5500,"8"20"-5196,0 0-1,0 1 0,-1-1 1,1 0-1,0 0 1,0 0-1,0 0 1,0 0-1,0 1 1,0-1-1,1 0 1,-1 0-1,0 0 0,0 1 1,1-1-1,-1 0 1,0 0-1,1 0 1,-1 1-1,1-1 1,-1 0-1,2 0 0,6-7 1588,-7 7-1710,0-1-1,0 1 0,0 0 0,0 0 1,1 0-1,-1 0 0,0 1 1,1-1-1,-1 0 0,1 0 0,-1 1 1,3-1-1,17-4 472,0 1 1,0 0-1,0 2 1,0 1-1,37 2 0,39 1 80,64 5-546,-75-4-394,-79-2-3,-1-1-1,1 1 1,10 2 0,-6 0-3289,0 2-4576,2 6-649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25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444 48 6048,'-15'-23'1952,"15"22"-1925,0 1 1,-1 0 0,1 0-1,0 0 1,0-1-1,0 1 1,0 0 0,-1 0-1,1 0 1,0-1 0,0 1-1,0 0 1,0 0-1,0-1 1,0 1 0,0 0-1,0-1 1,-1 1 0,1 0-1,0 0 1,0-1-1,0 1 1,0 0 0,0 0-1,1-1 1,-1 1-1,0-1 1,2-8 246,0 1 4940,-1 46-926,-6-7-3058,-1 1 1,-9 30-1,-26 63-15,18-58-708,-87 239 934,66-189-850,-131 459-2079,165-536-1999,8-31-2844,5-13 4059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25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22 5472,'0'0'78,"-1"0"1,1-1-1,0 1 1,0-1-1,0 1 1,-1-1-1,1 1 1,0 0-1,0-1 1,0 1-1,0-1 1,0 1-1,0-1 1,0 1-1,0-1 1,0 1-1,0-1 0,0 1 1,0 0-1,0-1 1,1 1-1,-1-1 1,0 1-1,0-1 1,0 1-1,1 0 1,-1-1-1,0 1 1,0-1-1,1 0 1,17-5 3104,-17 6-2904,1-1 0,-1 1 0,0 0 0,1 0 0,-1-1 0,1 1 1,-1 1-1,1-1 0,-1 0 0,1 0 0,-1 0 0,0 1 0,1-1 0,-1 1 1,1-1-1,-1 1 0,0-1 0,0 1 0,2 1 0,-1 0-43,0-1-1,0 1 0,-1 0 1,1 0-1,-1 0 1,1 0-1,-1 0 1,0 0-1,0 1 0,2 2 1,-1 3 204,0-1 1,0 1 0,0 0-1,-1 0 1,0 15-1,-2 53 1825,-22 130 0,-36 66-1174,48-234-1014,-28 65 0,-26 28-273,60-122 174,-49 93-1991,15-36-5723,31-52 4393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27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32 3136,'5'-7'783,"-5"5"-265,1 1 0,0-1 1,0 1-1,0 0 1,0-1-1,0 1 1,0 0-1,0 0 1,0 0-1,0 0 1,1 0-1,-1 0 0,0 0 1,1 0-1,-1 0 1,0 1-1,1-1 1,-1 0-1,10-3 7627,-11 9-5910,-1 4-1523,0 0 0,0 0 0,-5 12 0,-2 19 226,-17 219 902,16-144-1580,-4 33-216,13-118-212,1-12 240,-1-18-8,-10 5-229,-39-5 307,0-1-84,-1 2-1,-66 10 0,79-7 189,36-3-319,3 0 36,7 1 99,-7-1-11,0 0-1,0-1 1,-1 0 0,1 1 0,0-1 0,0 0 0,0 0 0,0 0-1,0 0 1,3-1 0,7 1 104,37 4 191,22 1-60,79-3 0,-53-2-265,-66 0-773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27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55 5056,'-19'-10'1642,"18"10"-1615,1 0 0,-1-1 0,1 1 0,-1 0 0,1 0-1,0 0 1,-1 0 0,1-1 0,0 1 0,-1 0-1,1-1 1,0 1 0,-1 0 0,1-1 0,0 1 0,-1 0-1,1-1 1,0 1 0,0 0 0,0-1 0,-1 1-1,1-1 1,0 1 0,0 0 0,0-1 0,0 1 0,0-1-1,0 1 1,0-1 0,0 0 81,0 1-1,0 0 1,0-1 0,0 1 0,0-1-1,-1 1 1,1 0 0,0-1-1,0 1 1,0-1 0,0 1 0,0 0-1,-1-1 1,1 1 0,0 0-1,0-1 1,-1 1 0,1 0 0,0-1-1,0 1 1,-1 0 0,1 0 0,0-1-1,-1 1 1,0 0 0,-6-7 5261,5 2-1219,2 5-4063,0 0 0,0-1-1,0 1 1,0 0-1,0 0 1,0 0 0,0 0-1,0 0 1,0 0-1,0-1 1,0 1 0,0 0-1,1-1 1040,-1 1-1040,0 0 1,0 0 0,0 0-1,0 0 1,0 0-1,1 0 1,-1-1 0,0 1-1,0 0 1,0 0-1,0 0 1,0 0 0,0 0-1,1 0 1,-1 0-1,0 0 1,0 0 0,0 0-1,0 0 1,0 0-1,14-1 2278,26 1-628,-24 1-1266,72-6 689,-59 2-1135,0 2 1,39 2-1,-19 0-2209,-30-1-4344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28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9216,'2'-4'8614,"6"11"-3661,2-1-3923,1-1 0,0 0 0,0 0 0,1-1-1,22 5 1,63 6-504,-68-12-314,80 15 156,-63-10-1753,0-1-3379,-37-3 1848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32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3552,'45'-31'17349,"-46"33"-17099,0-1 0,0 1 1,0 0-1,0 0 0,1-1 0,-1 1 1,0 0-1,1 0 0,-1 0 0,1 0 1,-1 0-1,1-1 0,0 1 1,0 0-1,0 4 0,-1 7 567,-2 9 98,-1 33-1,4-47-1014,-1 0 1,0 0-1,0 0 0,-1 0 0,0-1 0,-5 13 1,-1-11-1451,7-9 1321,1 1 1,0-1-1,-1 0 0,1 0 1,-1 1-1,1-1 1,0 0-1,-1 1 0,1-1 1,0 0-1,-1 1 0,1-1 1,0 0-1,0 1 0,-1-1 1,1 1-1,0-1 0,0 1 1,0 0-1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32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29 7456,'-23'-20'3392,"23"12"-2720,5 16-4800,-2-1 736,-3 9 1952,5 4-128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33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0 5216,'3'5'2352,"-1"2"-1262,0 0 0,0 0 1,-1 0-1,0 1 0,-1-1 0,0 9 1,0 0 247,-2 0 0,0 0 0,-1 0 1,0 0-1,-7 15 0,-31 74 1108,40-101-2420,1-4-27,0 0 1,0 0 0,0 0-1,-1 0 1,1 0 0,0 0-1,0 0 1,0 1 0,0-1 0,0 0-1,0 0 1,0 0 0,0 0-1,0 0 1,0 1 0,0-1-1,0 0 1,0 0 0,0 0 0,0 0-1,0 0 1,0 1 0,0-1-1,0 0 1,0 0 0,0 0-1,0 0 1,0 0 0,0 1 0,0-1-1,0 0 1,0 0 0,1 0-1,-1 0 1,0 0 0,0 0-1,0 0 1,0 1 0,0-1 0,0 0-1,0 0 1,1 0 0,7-2-158,15-9-191,-17 7 341,6-2-46,1-1 1,-2-1 0,1 0-1,-1-1 1,14-13 0,-19 17 181,0 0 1,0 0-1,1 0 1,-1 1-1,1 0 1,0 0-1,1 1 1,-1 0-1,9-2 1,-15 4-40,1 1 0,-1 0 1,1 0-1,0 0 0,-1 1 0,1-1 1,-1 0-1,1 0 0,-1 1 0,1-1 1,0 1-1,-1 0 0,0-1 0,1 1 1,-1 0-1,1 0 0,-1 0 0,0 0 1,0 0-1,0 0 0,1 0 0,-1 0 1,0 0-1,0 1 0,0-1 0,-1 0 1,1 1-1,0-1 0,0 3 0,2 1 89,-1 0-1,-1 1 1,1 0-1,-1-1 1,0 1-1,1 6 1,4 24 256,-4-29-410,0 1-1,-1-1 0,1 13 1,0 14-383,0-17-2257,-1-1-4436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33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 8800,'0'0'179,"1"-1"0,-1 0 1,0 1-1,0-1 0,1 1 0,-1-1 1,0 1-1,1-1 0,-1 1 1,1-1-1,-1 1 0,1-1 0,-1 1 1,1 0-1,-1-1 0,1 1 1,-1-1-1,1 1 0,-1 0 0,1 0 1,0-1-1,-1 1 0,1 0 1,0 0-1,-1 0 0,1 0 0,-1 0 1,1 0-1,0 0 0,-1 0 1,1 0-1,0 0 0,-1 0 0,1 0 1,0 0-1,-1 0 0,2 1 1,8 0 1764,-7-1-1614,0 1 0,-1-1 0,1 1 1,-1-1-1,1 1 0,-1 0 0,0 0 0,1 0 0,-1 1 1,0-1-1,0 0 0,0 1 0,0-1 0,0 1 1,0 0-1,0 0 0,0 0 0,-1 0 0,1 0 1,-1 0-1,1 0 0,-1 0 0,0 1 0,2 3 0,2 6 248,-1 0 0,0 1-1,3 18 1,2 11 12,-1 1 0,2 68 0,-11-108-566,1-3-19,0 1 1,0 0-1,0-1 0,0 1 0,0 0 1,0-1-1,0 1 0,0 0 0,0-1 1,0 1-1,0 0 0,0-1 0,0 1 0,1 0 1,-1-1-1,0 1 0,0 0 0,1-1 1,-1 1-1,1-1 0,-1 1 0,0-1 1,2 2-1,6-11-128,74-137-234,-73 128 311,67-115 124,-42 87-484,0 0-3199,-29 32 621,-5 13 2494,0 0 1,0 0-1,0 0 1,1-1-1,-1 1 1,0 0 0,1 0-1,-1 0 1,1 0-1,-1 0 1,1 0-1,0 1 1,-1-1-1,1 0 1,1-1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3:4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4 597 3808,'-3'-4'6344,"4"4"-6054,0 0 0,0 0 0,0 0 0,0-1 0,0 1 0,-1 0 1,1 0-1,0-1 0,0 1 0,0 0 0,0-1 0,0 1 0,1-1 0,3-3 76,0-1 0,0 1 0,0 0 0,-1-1 0,0 0 0,0 0 1,0-1-1,0 1 0,-1-1 0,5-10 0,3-9 280,8-32 0,-11 33-243,122-319 1784,-126 334-2115,-1 3-24,0 1-1,-1-1 1,0 0 0,0 0-1,0 0 1,0 0 0,-1-1 0,1-9-1,-2 15-9,-4 14 58,-3 6-69,3-7-17,-3 10 79,1-1 1,0 1-1,-4 37 0,-1 108 141,11-155-95,1 1 1,2 17 0,-2-26-53,0 0 0,0 1 0,1-1 0,-1 0 0,1 1 0,0-1 0,0 0 0,0 0 0,6 7 0,-7-11-70,0 1 1,-1 0-1,1-1 1,0 1-1,0-1 1,0 1-1,0-1 1,0 1-1,0-1 0,0 0 1,0 1-1,0-1 1,0 0-1,0 0 1,0 0-1,0 0 1,0 0-1,0 0 1,1 0-1,-1 0 0,0 0 1,0 0-1,0-1 1,0 1-1,0 0 1,0-1-1,0 1 1,0-1-1,0 1 1,-1-1-1,1 0 0,0 1 1,1-2-1,5-3 26,-1 0-1,0-1 1,7-7 0,-11 11-6,12-16-17,23-33 0,-24 30 67,27-30 0,-5 10 117,-18 19-306,29-26 1,-25 28 274,-14 13-160,1 0-1,-1 0 1,1 1 0,1 0-1,-1 0 1,10-4-1,-12 6-63,8-3 32,-14 7 35,1 0 0,-1 0 0,1 0 1,-1 0-1,0-1 0,1 1 0,-1 0 0,1 0 0,-1 0 0,1 0 1,-1 0-1,1 0 0,-1 0 0,1 0 0,-1 0 0,0 0 1,1 0-1,-1 0 0,1 1 0,-1-1 0,1 0 0,-1 0 0,1 1 1,0-1 99,-1 1-100,0 0 1,0-1 0,0 1 0,0 0 0,0-1-1,0 1 1,1 0 0,-1 0 0,0-1 0,1 1-1,-1-1 1,0 1 0,1 0 0,0 0 0,3 5 8,-2 5-13,0 0 1,0 0 0,-1 1-1,-1-1 1,0 0-1,0 1 1,-4 17-1,2-5-28,-13 74 230,0 2-276,11-75 52,3-19 13,0-1-1,0 1 0,0-1 0,1 1 0,0-1 0,1 9 0,0-2 82,-1-11 11,1-5-171,8-2 109,0-1 0,-1 0 0,0 0 0,0 0-1,-1-1 1,0 0 0,0-1 0,5-9 0,42-79 26,-37 60-74,12-25 4,-26 57 14,1 0 1,-1 0 0,1 0-1,-1 0 1,2 1-1,-1-1 1,0 1 0,7-4-1,-11 8 1,1 0-1,-1 0 1,0 0 0,1 0-1,-1 0 1,1 0 0,-1 0-1,0 0 1,1 0 0,-1 0-1,1 0 1,-1 0 0,0 0-1,1 1 1,-1-1 0,0 0-1,1 0 1,-1 1-1,0-1 1,1 0 0,-1 0-1,0 1 1,0-1 0,1 0-1,-1 1 1,0-1 0,0 0-1,1 1 1,-1-1 0,0 0-1,0 1 1,0-1 0,0 1-1,7 15 61,3 24 109,6 66 1,-2-13 46,-4-36-156,6 30 152,-16-86-275,0-1 0,0 1 0,1 0 0,-1 0 0,0 0 0,1 0 0,-1 0 1,0 0-1,1 0 0,-1-1 0,1 1 0,-1 0 0,1 0 0,-1 0 0,1-1 0,1 2 0,-2-2-100,1 0 0,-1 0 0,1 0 0,-1 0 0,0 0 0,1 0 0,-1 0-1,0-1 1,1 1 0,-1 0 0,0 0 0,1 0 0,-1-1 0,0 1 0,0 0-1,1 0 1,-1-1 0,0 1 0,0 0 0,1 0 0,-1-1 0,0 1-1,0 0 1,0-1 0,1 1 0,-1 0 0,0-1 0,13-36-9178,-12 31 8853,11-23-2776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34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400 15 7808,'16'-15'16012,"-28"17"-15033,-8 5-141,-52 21 516,-96 50 1,156-70-1330,0 0 0,0 1 0,0 0 0,1 1 0,0 1 0,1-1 0,1 2 0,0-1 0,0 1 0,1 1 0,0 0 0,-8 19 0,15-30-50,1-1-1,-1 1 0,0 0 1,1 0-1,-1-1 0,1 1 1,0 0-1,0 0 1,0 0-1,0-1 0,0 1 1,0 0-1,0 0 0,0 0 1,1 1-1,0-2 2,-1 0 0,0-1-1,1 1 1,-1 0 0,1-1 0,0 1 0,-1-1-1,1 1 1,-1-1 0,1 1 0,0-1-1,-1 1 1,1-1 0,0 0 0,-1 1-1,1-1 1,0 0 0,0 0 0,-1 0-1,1 1 1,0-1 0,0 0 0,0 0 0,-1 0-1,1 0 1,0 0 0,0 0 0,-1-1-1,1 1 1,0 0 0,0 0 0,-1 0-1,1-1 1,0 1 0,0 0 0,0-2 0,10-2-126,-1-2 1,0 0 0,0 0 0,13-11 0,11-7-28,4-1 134,-17 10 194,1 0-1,1 2 0,0 1 1,43-16-1,-64 27-63,1 1 0,-1-1 0,1 0 1,-1 1-1,1-1 0,0 1 0,-1 0 0,1 0 0,-1 0 0,1 0 0,0 0 0,-1 1 0,1-1 1,-1 1-1,1 0 0,-1 0 0,1 0 0,-1 0 0,1 0 0,-1 0 0,0 0 0,3 3 0,-1 0 38,0 0 0,-1 1 0,0-1 0,0 1 0,0-1 0,-1 1 0,1 0 0,-1 0 0,2 9 0,3 6 21,0 0 0,19 35 0,-26-54-152,1 1 0,0-1 0,0 1 0,0-1 0,0 0 0,0 1 0,0-1 0,0 0 0,1 0 0,-1 0 1,0 0-1,1 0 0,-1 0 0,1 0 0,-1 0 0,1-1 0,-1 1 0,1 0 0,-1-1 0,1 0 0,0 1 0,-1-1 0,1 0 1,2 0-1,0 0-11,-1-1 0,0 0 0,0 1 0,1-1 0,-1-1 0,0 1 0,0 0 0,0-1 0,0 0 0,-1 0 0,5-3 0,36-30-148,-23 18 126,1 0-1,29-17 1,-24 19 48,-15 8 45,0 0 1,1 1 0,0 0 0,20-6 0,-31 12-33,0-1 1,0 1 0,0 0-1,0-1 1,0 1 0,0 0-1,0 0 1,0 0 0,0 0-1,0 0 1,0 0-1,0 0 1,0 0 0,0 0-1,0 1 1,0-1 0,0 0-1,0 1 1,1 0 0,-1 0 19,0 0 0,0 1 0,0-1 1,0 1-1,0-1 0,0 1 0,0-1 1,-1 1-1,1-1 0,-1 1 0,1 3 1,20 91 909,0 2-1035,-19-92 89,0-1 0,0 0-1,1 1 1,-1-1 0,1 0 0,0 0-1,1 0 1,-1-1 0,1 1 0,4 4-1,-6-8-37,-1 0-1,0 0 0,1 0 0,-1 0 0,1 0 0,0 0 0,-1 0 0,1 0 0,0 0 0,-1-1 1,1 1-1,0-1 0,0 1 0,0-1 0,-1 0 0,1 1 0,0-1 0,0 0 0,0 0 1,0-1-1,-1 1 0,1 0 0,0-1 0,0 1 0,0-1 0,-1 1 0,1-1 0,0 0 0,-1 0 1,1 0-1,0 0 0,-1 0 0,1 0 0,1-2 0,0 1-446,-1-1 0,1 0-1,-1 0 1,1 0 0,-1 0 0,0 0-1,-1 0 1,1 0 0,0-1 0,-1 1-1,0-1 1,0 1 0,0-1 0,0 1-1,0-1 1,-1 0 0,1-4 0,-1 1-868,-1 1 0,1-1 1,-1 1-1,0 0 0,-1-1 1,1 1-1,-1 0 1,-6-12-1,-4-6-4434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34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29 10464,'-10'-17'4736,"10"10"-4096,5 7-1,5 0-479,-7-4-160,7 4 0,-2 0-1407,2 0 767,-1 4-2848,-1 0 1952,-8 4-2688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36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9 294 6048,'0'0'74,"0"1"0,0-1 0,0 0 1,0 0-1,0 1 0,0-1 0,0 0 0,0 0 0,0 0 1,0 1-1,0-1 0,0 0 0,0 0 0,-1 0 1,1 1-1,0-1 0,0 0 0,0 0 0,0 0 0,0 0 1,-1 0-1,1 1 0,0-1 0,0 0 0,0 0 0,-1 0 1,1 0-1,0 0 0,0 0 0,0 0 0,-1 0 1,1 0-1,0 0 0,0 0 0,-1 0 0,1 0 0,0 0 1,0 0-1,0 0 0,-1 0 0,1 0 0,0 0 1,0 0-1,-1 0 0,1 0 0,0 0 0,0 0 0,0 0 1,-1 0-1,1-1 0,0 1 0,0 0 0,0 0 1,-1 0-1,2 2 215,0 0 0,-1 0 0,1 0 1,0 0-1,0 0 0,1 0 0,-1 0 0,0 0 1,0 0-1,1-1 0,-1 1 0,1 0 1,0-1-1,0 1 0,-1-1 0,1 0 0,0 0 1,0 1-1,0-1 0,0-1 0,0 1 1,0 0-1,5 1 0,-5-2-121,1 0 0,0 1 0,0-1-1,0 0 1,0-1 0,0 1 0,-1 0 0,1-1 0,0 0-1,0 1 1,0-1 0,-1 0 0,1-1 0,0 1 0,-1 0-1,1-1 1,3-3 0,-2 2 90,0 0 0,0-1 0,-1 1 0,0-1 0,0 0 0,0 0 0,0 0 0,-1 0-1,1-1 1,3-8 0,-6 13-176,0-1 0,1 0 0,-1 1-1,0-1 1,1 1 0,-1-1 0,0 0 0,0 1-1,1-1 1,-1 0 0,0 1 0,0-1-1,0 0 1,0 1 0,0-1 0,0 0-1,0 0 1,0 1 0,0-1 0,0 0 0,-1 1-1,1-1 1,0 0 0,0 1 0,-1-1-1,1 0 1,0 1 0,-1-1 0,1 0 0,4 24 1278,-4-22-1115,5 7 203,-2-7-404,1 0 1,0 0 0,0-1-1,0 1 1,0-1-1,0 0 1,5 0-1,-3 0 48,-5-1-18,-1-2-31,0 2 501,-1 2-509,1 0 1,-1 0-1,1 0 0,-1 0 0,1-1 1,-1 1-1,0 0 0,1 0 1,-1 0-1,0-1 0,0 1 0,0 0 1,0-1-1,-1 2 0,-8 6 7,-1 4 7,-5 8-8,-1 7 199,13-19-147,-2 0-84,3 9-57,0-4 148,2-10-83,0 1 0,0-1 0,1 0-1,-1 1 1,1-1 0,0 1 0,0 6-1,1-1 126,0 0-1,-1 17 0,0-19-178,-1 0-1,2 0 0,-1 0 0,1 0 1,2 9-1,0 1 160,-3-16-121,0 0 0,0 1 0,0-1 0,0 0 0,1 0 0,-1 1 0,0-1 0,1 0 0,-1 0 0,1 0 0,-1 0 0,1 1 0,-1-1 0,1 0 0,0 0 0,0 0 0,0 0-1,-1 0 1,1-1 0,0 1 0,0 0 0,0 0 0,0 0 0,0-1 0,1 1 0,-1-1 0,1 1 0,-1 0-32,-1-1-1,1 0 1,0 0-1,0 0 1,0 1-1,-1-1 1,1 0-1,0 0 1,0 0-1,-1 0 1,1 0-1,0-1 1,0 1 0,-1 0-1,1 0 1,0 0-1,0-1 1,-1 1-1,1 0 1,0-1-1,-1 1 1,1-1-1,1 0 1,0-1-39,0 0 1,1 0-1,-1-1 0,0 1 1,0-1-1,1-3 1,3-4-17,0-1 1,4-13-1,0-4 118,8-43 0,-14 35-84,-3 28 62,-1 0 1,1 0-1,2-8 1,-2 14-12,4-20 68,-5 21-10,1 0-1,-1 0 1,0-1 0,0 1-1,0 0 1,0 0-1,0-1 1,0 1 0,0 0-1,-1 0 1,1 0-1,0 0 1,-1-3-1,0 4-45,1 0-1,0 0 0,0 0 0,0 0 0,0 0 0,0 0 0,0 0 0,-1 0 0,1 0 0,0 0 0,0 0 0,0 0 1,0 0-1,0 0 0,-1 0 0,1 0 0,0 0 0,0 0 0,0 0 0,0 0 0,0 0 0,0 0 0,-1 0 0,1 0 0,0 0 1,0 0-1,0 0 0,0 0 0,0 0 0,0 1 0,-1-1 0,1 0 0,0 0 0,0 0 0,0 0 0,0 0 0,0 0 1,0 0-1,0 1 0,0-1 0,0 0 0,0 0 0,0 0 0,0 0 0,0 0 0,0 1 0,0-1 0,0 0 0,0 0 1,0 0-1,0 0 0,0 0 0,-4 11 228,4-10-205,-4 16 232,1 1 1,1 0-1,0 17 1,0-5-27,0-4-56,2 26-1,0-42-86,1 0-1,0 0 1,1-1-1,0 1 1,7 16 0,-8-25-106,-1 0 0,1 0 0,0 1 0,0-1 0,0 0 0,0-1 0,0 1 0,0 0 1,0 0-1,1 0 0,-1-1 0,0 1 0,0 0 0,1-1 0,-1 1 0,0-1 0,1 0 0,-1 1 1,0-1-1,1 0 0,-1 0 0,0 0 0,1 0 0,-1 0 0,3 0 0,3-1-93,0 0-1,0 0 0,13-4 1,7-5-10,-1-2 0,0-1 1,25-16-1,-13 7 121,-12 7 36,-16 8 26,0 1 0,1 0 0,-1 1-1,1 0 1,0 0 0,1 1 0,13-2 0,-24 5-55,1 1 0,-1 0 0,0 0-1,0 0 1,0 0 0,0 0 0,1 0 0,-1 0 0,0 1 0,0-1 0,0 0 0,0 1 0,0-1 0,0 1 0,0-1 0,0 1 0,0-1 0,0 1-1,0 0 1,0-1 0,0 1 0,0 0 0,0 0 0,-1 0 0,1-1 0,0 1 0,-1 0 0,1 0 0,0 0 0,-1 0 0,1 0 0,-1 1 0,0-1 0,1 0-1,-1 0 1,0 0 0,0 2 0,1 4-7,0 0 0,-1 0-1,0 0 1,-1 1-1,-1 7 1,-3 9-8,3-16 0,0-1 0,1 1 0,-1 12 0,2-20 0,-1 1 0,1-1 0,0 0 0,0 0 0,0 1 0,0-1 0,0 0 0,0 1 0,0-1 0,1 0 0,-1 1 0,0-1 0,0 0 0,0 0 0,0 1 0,0-1 0,0 0 0,0 0 0,1 1 0,-1-1 0,0 0 0,0 0 0,0 1 0,1-1 0,-1 0 0,0 0 0,0 0 0,1 1 0,-1-1 0,0 0 0,0 0 0,1 0 0,-1 0 0,0 0 0,1 0 0,-1 0 0,0 1 0,0-1 0,1 0 0,-1 0 0,0 0 0,1 0 0,-1 0 0,0 0 0,1-1 0,-1 1 0,10-3 0,-10 3 0,10-6-19,0 0-1,0-1 1,0 0-1,0 0 1,-1-1-1,12-14 1,10-7-42,-18 20 103,-11 9 44,-1 1-54,1 5-29,1 0 1,-1 1 0,0-1 0,-1 1-1,0-1 1,0 1 0,0 0 0,-1-1-1,0 11 1,-1-8-4,1-1 0,0 1 0,2 12 0,-1-18 0,-1 0 0,1 1 0,0-1 0,0 0 0,0 0 0,0 0 0,0 1 0,1-1 0,-1 0 0,1-1 0,2 5 0,5-3 0,-6-3 0,0-1 0,1 0 1,-1 0-1,0 0 0,0 0 0,1 0 0,-1-1 1,0 1-1,0-1 0,1 0 0,-1 0 0,0 0 0,6-3 1,3-3-13,22-15-1,-27 17-2,31-24-180,-1-2 1,63-70 0,-46 44 57,74-78-87,-95 97 37,47-73 0,-13 1 801,-67 110-604,0 0 1,0 0-1,0 0 1,0 0-1,0 0 1,0 0 0,-1 0-1,1 0 1,0 0-1,0 0 1,0 0-1,0 0 1,0 0-1,0 0 1,0 0 0,-1 0-1,1 0 1,0 0-1,0 0 1,0 0-1,0 0 1,0 0-1,0 0 1,0 0-1,0 0 1,0 0 0,0-1-1,-1 1 1,1 0-1,0 0 1,0 0-1,0 0 1,0 0-1,0 0 1,0 0 0,0 0-1,0-1 1,0 1-1,0 0 1,0 0-1,0 0 1,0 0-1,0 0 1,0 0-1,0-1 1,-4 7 35,0 1 0,0-1 1,1 1-1,-3 6 0,-8 15-26,-7 9-20,1 0 1,3 1-1,1 1 1,1 0-1,3 1 1,1 0-1,2 1 1,2 1-1,1-1 1,1 51-1,5-75-1072,4 26-1,4-3-5486,-8-39 6105,1 0 0,-1 0 0,0 0-1,1 0 1,-1 0 0,0 0-1,0 0 1,0 0 0,0 0 0,0 0-1,0 1 1,0-1 0,-1 0 0,1 0-1,0 0 1,0 0 0,-1 0 0,1 0-1,-1 0 1,1 0 0,-1 0 0,1 0-1,-1 0 1,0 0 0,1-1 0,-1 1-1,0 0 1,0 0 0,0-1 0,0 1-1,-1 1 1,0-2 142,1 1 0,-1-1-1,1 1 1,-1-1 0,1 0 0,-1 0 0,1 1 0,-1-1-1,-2-1 1,-21-5-3341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37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15040,'0'-7'5567,"19"2"-4319,20 10-352,-2-5 1408,16 0-1440,19 4 1472,14 4-1312,-6 0-192,-4 0-480,-3-4-416,-10-1 32,-4 2-1344,-10-2 768,-9-3-3296,-8 0 2208,-11 0-5343,-6 5 3967,-6 10-4256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45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5 829 4320,'-1'0'62,"1"0"0,0 0-1,0 0 1,-1 0 0,1 1 0,0-1 0,0 0 0,-1 0-1,1 0 1,0 1 0,0-1 0,0 0 0,-1 0 0,1 1-1,0-1 1,0 0 0,0 0 0,0 1 0,0-1 0,0 0-1,0 1 1,-1-1 0,1 0 0,0 0 0,0 1 0,0-1-1,0 0 1,0 1 0,0-1 0,0 0 0,1 0 0,-1 1 0,0-1-1,0 0 1,0 1 0,0-1 0,0 0 0,0 0 0,0 1-1,1-1 1,-1 0 0,0 0 0,0 1 0,0-1 0,1 0-1,-1 0 1,0 0 0,0 1 0,1-1 0,-1 0 0,0 0-1,0 0 1,1 0 0,-1 0 0,0 1 0,1-1 0,-1 0-1,0 0 1,1 0 0,18 6 2089,-4-5-1435,0 0-1,0-1 1,1 0-1,-1-1 1,0-1 0,0-1-1,-1 0 1,20-7-1,-9 1-234,-1-1-1,-1-1 1,0-2-1,22-15 0,132-96-237,-140 94-256,0-2-1,47-53 1,152-209 1165,-201 249-357,-27 35-502,0-1 0,-1 0 1,0 0-1,0 0 0,9-24 1,-16 35-286,0 0 0,0 0 0,0 0 0,0 0 0,0 0 0,0 0 0,0 0 1,0 0-1,0 0 0,-1 0 0,1 0 0,0 0 0,0 0 0,0 0 0,0 0 1,0 0-1,0 0 0,0 0 0,0 0 0,0 0 0,0 0 0,0 0 0,0 0 1,0 0-1,0 0 0,0 0 0,0 0 0,0 0 0,0 0 0,0 0 0,0 0 1,0 0-1,0 0 0,0-1 0,0 1 0,0 0 0,0 0 0,0 0 0,0 0 0,0 0 1,0 0-1,0 0 0,0 0 0,0 0 0,0 0 0,0 0 0,0 0 0,0 0 1,0 0-1,0 0 0,0 0 0,0 0 0,0 0 0,0 0 0,0 0 0,0 0 1,0-1-1,-6 7 90,-12 15-279,11-12 262,-21 28 121,2 1 1,-30 62 0,23-41-128,-133 215 805,148-247-732,1 1 0,1 0 0,-17 42 0,32-66-107,0 0 0,-1 0 0,1 0 0,1 0 0,-1 0 0,1 0 1,-1 0-1,2 5 0,-1-8-28,0 0 1,0 0-1,0 0 1,1 0-1,-1 0 1,0 0-1,1 0 1,-1-1-1,1 1 1,-1 0-1,1 0 1,-1 0-1,1-1 1,0 1-1,-1 0 0,1 0 1,0-1-1,0 1 1,-1-1-1,1 1 1,0-1-1,0 1 1,0-1-1,0 1 1,0-1-1,0 0 1,0 1-1,0-1 1,0 0-1,0 0 1,0 0-1,-1 0 1,1 0-1,0 0 1,0 0-1,0 0 1,0 0-1,2-1 1,28-2 20,-1-2 1,1-2 0,-1 0 0,0-2 0,37-17 0,-47 16-3,0 0-1,-1-1 1,0-1 0,-1-1 0,0 0 0,-1-1 0,-1-1 0,21-24 0,33-47-115,178-195 240,-176 216-157,20-20 143,-73 65-79,0-1 1,22-33-1,-37 44-266,-9 10 22,-16 11 105,16-7 191,-18 9 6,1 2 0,0 1 0,1 0-1,1 2 1,0 0 0,-31 38 0,14-4-89,-35 64-1,-24 63 44,-4 8 103,37-81 274,63-104-410,6-11 69,2 2-287,0 0 116,-1 1 0,0-2 0,6-7 0,31-40 131,-38 49-96,0 0-1,0 1 1,1-1 0,-1 1-1,15-8 1,-10 8-74,-9 3 114,1 1 0,0-1 1,0 1-1,0-1 0,0 1 0,0 0 1,0 0-1,6 0 0,-9 1-3,1 0 0,-1 0 0,1 0 0,-1 0 0,1 1-1,0-1 1,-1 0 0,1 0 0,-1 0 0,1 1 0,-1-1 0,1 0 0,-1 1-1,1-1 1,-1 0 0,1 1 0,-1-1 0,1 1 0,0 0 0,0 1 17,-1-1 0,1 1 0,0 0 1,0-1-1,-1 1 0,1 0 0,-1 0 0,0-1 1,1 4-1,0 13 47,0 27 1,-2-34-43,0 0 1,1 0 0,1 0 0,0 0 0,1-1 0,0 1 0,6 20 0,-5-24-84,0 0 0,1 0 0,0 0 0,7 10 0,-9-15 60,0 0 1,-1 0 0,1 0 0,0-1 0,0 1-1,1-1 1,-1 1 0,0-1 0,0 0-1,1 1 1,-1-1 0,1 0 0,-1-1 0,1 1-1,-1 0 1,1-1 0,3 1 0,5-1-9,0 0 0,0-1 0,1 0 0,-1-1 0,0 0 0,0-1 0,-1 0 0,1-1 0,17-9 0,-1-1-80,-1-1 1,34-26-1,-53 36 64,-1 0 0,0-1 0,6-6 0,-11 10 8,1 1-1,0-1 0,-1 0 1,0 0-1,0-1 0,1 1 1,-1 0-1,0 0 1,-1-1-1,1 1 0,0 0 1,-1-1-1,1 1 0,-1-3 1,0 4-3,0 1 0,0 0 0,0-1 0,0 1 0,-1-1 0,1 1 0,0 0 0,0-1 0,-1 1 1,1-1-1,0 1 0,0 0 0,-1-1 0,1 1 0,0 0 0,-1 0 0,1-1 0,-1 1 0,1 0 0,0 0 0,-1 0 1,1-1-1,-1 1 0,1 0 0,-1 0 0,1 0 0,0 0 0,-1 0 0,1 0 0,-1 0 0,1 0 0,-1 0 0,1 0 1,-1 0-1,1 0 0,-1 0 0,-17 3-116,9 1 147,-1 0 0,1 0 0,0 1 0,1 0 0,-1 1 1,1 0-1,-9 8 0,14-12-5,-1 1 0,2 0 0,-1 0 0,0 0 0,0 0 0,1 1 0,0-1 0,0 0 0,0 1 0,0 0 0,0 0 0,1-1 0,-1 1 0,1 0 0,0 0 0,1 0 0,-1 0 0,1 0 0,-1 0 0,1 6 0,1-8-18,-1 0 1,0 1-1,1-1 0,0 0 0,-1 1 1,1-1-1,0 0 0,0 0 0,1 0 0,-1 1 1,0-1-1,1-1 0,-1 1 0,1 0 1,-1 0-1,1 0 0,0-1 0,0 1 1,0-1-1,0 1 0,0-1 0,0 0 0,0 0 1,0 0-1,1 0 0,-1 0 0,0-1 1,1 1-1,-1-1 0,0 1 0,1-1 1,-1 0-1,1 0 0,-1 0 0,3 0 0,9-1 21,0-1 0,-1-1 0,1 0 0,23-8 0,-31 9-11,127-54 15,-33 13 60,-96 41-43,0 0-1,1 1 0,-1 0 0,1 0 0,-1 0 0,1 0 0,0 1 0,5 0 0,-9 1-22,0 1-1,0 0 1,0 0-1,0 0 1,0 0-1,0 0 1,0 0 0,0 3-1,0 4-39,0 0 0,0 18 0,-1-19 66,0 0 1,1-1-1,-1 1 1,2 0-1,1 8 1,1 0 206,-3-12-255,0 0-1,0 0 1,0 0 0,0-1 0,2 5 0,-2-7 60,-1-1-56,0 0 1,0 0-1,0 0 0,0 1 0,0-1 0,0 0 0,0 0 0,0 0 0,0 0 0,0 0 0,0 0 0,0 0 1,0 0-1,0 0 0,0 0 0,0 0 0,0 0 0,0 0 0,0 1 0,0-1 0,0 0 0,0 0 0,0 0 1,0 0-1,0 0 0,0 0 0,0 0 0,0 0 0,0 0 0,1 0 0,-1 0 0,0 0 0,0 0 0,0 0 1,0 0-1,0 0 0,0 0 0,0 0 0,0 0 0,0 0 0,0 1 0,0-1 0,0 0 0,0 0 0,0 0 1,0 0-1,1 0 0,-1 0 0,0 0 0,0 0 0,0 0 0,0 0 0,0 0 0,0 0 0,0 0 0,0-1 1,0 1-1,0 0-2,0 0 1,0 0 0,0 1 0,0-1-1,0 0 1,0 0 0,0 0 0,0 0-1,0 0 1,0 0 0,0 0 0,0 0-1,0 0 1,-1 0 0,1 0 0,0 0-1,0 0 1,0 0 0,0 0 0,0 0-1,0 0 1,0 0 0,0 1 0,0-1-1,0 0 1,0 0 0,0 0 0,0 0-1,0 0 1,0 0 0,0 0 0,0 0-1,0 0 1,0 0 0,0 0 0,0 0-1,0 0 1,0 0 0,0 1 0,0-1-1,0 0 1,0 0 0,0 0 0,1 0-1,-1 0 1,0 0 0,0 0 0,0 0-1,0 0 1,0 0 0,0 0 0,0 0-1,0 0 1,0 0 0,0 0 0,0 0-1,0 0 1,0 0 0,0 0 0,0 0 0,1 0-1,20 2-2,-21-2 1,0 0 0,0 0 0,0 0 0,0 0-1,0 0 1,0 0 0,0 0 0,1 0 0,-1 0 0,0 0 0,0 0 0,0 0 0,0 0 0,0 0 0,0 0 0,0 0 0,0 0 0,1 0 0,-1-1 0,0 1 0,0 0 0,0 0 0,0 0 0,0 0-1,0 0 1,0 0 0,0 0 0,0 0 0,0 0 0,0 0 0,0-1 0,0 1 0,1 0 0,-1 0 0,0 0 0,0 0 0,0 0 0,0 0 0,0 0 0,0 0 0,0-1 0,0 1 0,0 0 0,0 0 0,0 0-1,0 0 1,0 0 0,0 0 0,-1 0 0,1-1 0,0 1 0,0 0 4,0-1 1,0 1-1,0-1 0,0 1 0,0 0 0,0-1 0,0 1 1,0-1-1,0 1 0,1-1 0,-1 1 0,0-1 0,0 1 1,0 0-1,1-1 0,-1 1 0,0-1 0,0 1 0,1 0 1,-1-1-1,0 1 0,1 0 0,-1-1 0,0 1 0,1 0 1,-1-1-1,0 1 0,1 0 0,57-37-83,3 4-60,-35 19 74,26-18 0,-30 18 95,-10 6 48,20-16-1,-29 22-69,0-1 1,-1 0 0,1 0 0,0-1-1,-1 1 1,1 0 0,-1-1 0,0 0-1,-1 1 1,3-7 0,-3 7-9,-1 1-1,0 0 1,0 0 0,0 0 0,0-1-1,0 1 1,0 0 0,-1 0 0,1 0 0,-1-3-1,1 4 2,-1 1 1,1-1-1,0 0 0,0 0 0,-1 0 0,1 0 0,0 1 0,-1-1 0,1 0 0,-1 0 1,1 1-1,-1-1 0,1 0 0,-1 1 0,0-1 0,1 1 0,-1-1 0,0 1 0,0-1 0,1 1 1,-1-1-1,0 1 0,0-1 0,1 1 0,-3-1 0,-5 1 30,1 0-1,-1 0 1,1 1-1,-1 0 1,1 0-1,0 1 0,-1 0 1,1 0-1,0 1 1,0 0-1,0 0 1,1 0-1,-1 1 1,1 0-1,0 0 1,-7 7-1,9-8 26,0 0 0,0 1-1,0 0 1,0 0 0,1 0 0,0 0-1,-4 8 1,6-11-36,1 1-1,-1 0 1,0 0 0,1 0-1,0 0 1,0 0 0,-1 0-1,1 0 1,0 0-1,1 0 1,-1 0 0,0 0-1,0-1 1,1 1 0,-1 0-1,1 0 1,0 0 0,-1 0-1,1 0 1,0-1 0,0 1-1,0 0 1,2 1 0,2 3 17,0 0 1,0 0 0,1-1 0,0 0-1,0 0 1,0-1 0,1 1 0,-1-1-1,1-1 1,8 4 0,11 4 14,35 9 0,-47-16-57,0-1-1,0 0 1,1-1 0,-1 0-1,1-2 1,27-1-1,13-7-2454,-53 7 2103,0 1 1,-1-1 0,1 1-1,-1-1 1,1 0 0,-1 1 0,0-1-1,1 0 1,-1 0 0,0 0-1,1 0 1,-1 0 0,0 0-1,0-1 1,0 1 0,0 0-1,0 0 1,0-1 0,0 1-1,-1-1 1,1 1 0,1-4-1,-2 3-433,1-1-1,0 0 0,-1 0 0,0 0 1,0 0-1,0 0 0,0 0 0,0 0 0,0 0 1,-1 0-1,1 1 0,-3-6 0,-5-8-3858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45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12 7808,'-23'-12'3520,"18"15"-1152,15 1-1600,3 1 2015,9 3-1567,14-5 256,33-3-864,24 4-96,15-4-320,-14 5-256,-7-2 32,-16 2-1696,-8-5 960,-13 0-3135,-5 7 2175,-10 1-4064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48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208 290 4064,'18'-3'14309,"-32"12"-11707,-6 3-1539,1 1-1,-34 30 0,45-35-852,-1 1 1,2 0-1,-1 1 0,1-1 1,1 1-1,0 1 0,-8 19 1,3 1 36,1 2 1,-5 36 0,4-16-90,4-14 88,6-36-232,1-1 1,0 0-1,0 0 1,0 1-1,0-1 1,1 0-1,-1 1 1,0-1 0,1 0-1,0 0 1,-1 0-1,1 0 1,0 1-1,2 1 1,-3-4 2,0 1 1,1-1-1,-1 1 1,1-1-1,-1 0 0,1 1 1,-1-1-1,1 0 1,-1 1-1,1-1 1,-1 0-1,1 0 1,-1 1-1,1-1 0,-1 0 1,1 0-1,0 0 1,-1 0-1,1 0 1,-1 0-1,1 0 1,-1 0-1,1 0 0,0 0 1,-1 0-1,1 0 1,-1-1-1,1 1 1,-1 0-1,1 0 1,0 0-1,-1-1 0,1 1 1,-1 0-1,0-1 1,1 1-1,-1-1 1,1 1-1,-1 0 0,1-1 1,18-22 24,-15 18-37,13-18-189,4-7 143,1 2 1,1 0-1,50-44 1,21 4 317,-103 87 390,3-4-553,-1 0 1,2 1-1,0-1 0,1 1 1,0 0-1,-2 31 0,6-38-41,-1 1 1,1-1-1,1 0 0,0 0 0,0 1 0,0-1 0,1 0 0,1 0 0,0 0 0,0-1 0,1 1 1,0-1-1,8 13 0,-11-18-48,1-1 0,0 1 0,0-1 0,0 0 1,0 0-1,1 0 0,-1 0 0,0 0 0,1-1 0,-1 1 0,1-1 1,0 0-1,0 1 0,-1-1 0,1 0 0,0-1 0,4 2 1,-3-2-19,0 0 1,1 0 0,-1 0-1,0-1 1,0 1 0,1-1-1,-1 0 1,0 0 0,0-1 0,7-3-1,2-2-4,-1 0-1,0-1 1,0-1-1,-1 0 1,0 0-1,10-13 0,-4 3-57,-1 0 0,0-2 0,21-37 0,-28 42 76,-1-2-1,0 1 1,-1-1 0,-1 0 0,6-29-1,-12 44-29,1 1-1,-1 0 1,0-1-1,0 1 1,0-1-1,0 1 1,0-1-1,0 1 1,-1 0-1,1-1 1,-1 1-1,0 0 1,-1-3-1,6 9-1,0 0 1,0 1-1,1-2 0,-1 1 1,1 0-1,0-1 0,0 0 1,0 0-1,0-1 0,0 1 1,12 3-1,-4-2-15,0 0 1,1-1-1,0 0 1,23 2-1,193 0 106,-122-1 203,-121 4-166,-54 29-196,47-27 104,0 1 0,0 1 0,-26 22 0,23-13-83,2 2-1,-21 28 0,39-48 47,1 0-1,-1 1 0,1-1 1,0 1-1,1-1 0,-1 1 1,0-1-1,1 1 0,0 0 1,0 0-1,0 0 0,1 0 1,-1-1-1,1 1 0,0 7 1,0-10 13,0 0 1,1 0-1,-1 0 0,1 0 1,0 0-1,-1 0 1,1 0-1,0 0 0,-1 0 1,1 0-1,0 0 1,0 0-1,0-1 0,0 1 1,0 0-1,0-1 1,0 1-1,0-1 0,0 1 1,0-1-1,0 1 1,0-1-1,0 1 0,1-1 1,-1 0-1,0 0 1,0 0-1,0 0 0,1 0 1,1 0-1,2 0 8,1 0 0,-1 0-1,1-1 1,0 0 0,6-2 0,3-1-27,0-1 1,-1-1 0,0 0 0,0-1-1,-1 0 1,0-2 0,0 1-1,13-13 1,-21 17 5,0-1 0,0 0 0,-1 0 1,1-1-1,-1 1 0,0-1 0,-1 0 0,1 0 0,-1 0 0,0-1 0,-1 1 0,0-1 1,0 0-1,0 1 0,-1-1 0,0 0 0,0 0 0,-1 0 0,1 0 0,-2-8 0,0 11 7,0 1-1,1 0 1,-1 0-1,0 0 1,-1 0-1,1 0 0,-1 0 1,1 0-1,-1 1 1,0-1-1,0 0 1,0 1-1,0-1 1,0 1-1,-1 0 0,1 0 1,-1 0-1,0 0 1,1 0-1,-1 0 1,-5-1-1,-1-1 36,0 0 0,-1 1 1,0 0-1,0 0 0,-17-1 0,-12 3 114,38 1-101,7 7-1,-3-3-28,1-1-1,0 0 1,0 0-1,1 0 0,-1 0 1,0-1-1,1 0 0,0 0 1,-1 0-1,1 0 1,0-1-1,0 0 0,10 2 1,6-1 52,44-1 0,-40-2-71,19-1 125,0-3 0,0-1 0,56-17 0,-55 8-120,-35 10 0,-20 39-208,-1-3 259,1-7 3,1 1 0,-8 45 0,12-49-47,-1 20-33,5-38 40,1 0 0,0-1 0,0 1 0,1 0-1,-1 0 1,1-1 0,-1 1 0,1 0-1,0-1 1,0 1 0,0-1 0,1 3-1,-1-4-17,-1 0-1,1-1 1,0 1 0,-1-1-1,1 1 1,0-1-1,0 1 1,-1-1-1,1 0 1,0 1-1,0-1 1,0 0 0,0 0-1,-1 1 1,1-1-1,0 0 1,0 0-1,0 0 1,0 0-1,0 0 1,-1 0 0,1 0-1,0 0 1,0-1-1,0 1 1,0 0-1,-1-1 1,1 1-1,0 0 1,0-1 0,0 1-1,-1-1 1,1 1-1,0-1 1,28-20-135,-28 20 124,13-11 36,1 0 1,23-30-1,-19 25 32,-17 16-60,0-1-1,0 1 0,0 0 1,0-1-1,0 0 0,-1 1 1,1-1-1,-1 0 0,1 0 1,-1 0-1,0 0 0,1 0 1,-1 0-1,0 0 0,1-3 1,-2 4 81,-5 15-148,-21 96 191,23-101-129,1 0 0,0-1 0,0 1 1,1 0-1,0 0 0,1 0 0,0 0 0,1 13 0,0-21 10,-1 1 0,0-1-1,1 1 1,-1-1-1,1 1 1,0-1 0,-1 0-1,1 1 1,0-1-1,0 0 1,0 1 0,0-1-1,0 0 1,0 0 0,0 0-1,0 0 1,0 0-1,1 0 1,-1 0 0,0 0-1,1 0 1,-1-1-1,1 1 1,-1-1 0,1 1-1,-1-1 1,1 1 0,-1-1-1,1 0 1,-1 0-1,1 0 1,-1 0 0,4 0-1,4-1-33,0 0 0,0 0 0,-1-1 0,17-5 0,6-4-25,-1-2-1,1 0 1,-2-2-1,35-23 1,-29 13-68,-1-2 0,55-54 1,186-219-352,-242 263 532,-2-2 0,-2-1 1,-2-1-1,33-64 0,-56 96-36,-2 6 21,0 0 1,-1-1-1,1 1 0,-1-1 1,0 1-1,0-1 0,0 0 1,0-6-1,-1 9-32,0 1 0,1 0 1,-1 0-1,0-1 0,0 1 0,-1 0 0,1-1 0,0 1 0,0 0 1,0 0-1,0-1 0,0 1 0,0 0 0,0-1 0,0 1 0,0 0 1,-1 0-1,1-1 0,0 1 0,0 0 0,0 0 0,-1 0 0,1-1 1,0 1-1,0 0 0,-1 0 0,1 0 0,0 0 0,0-1 1,-1 1-1,1 0 0,0 0 0,0 0 0,-1 0 0,1 0 0,0 0 1,-1 0-1,1 0 0,0 0 0,0 0 0,-1 0 0,-14 4 56,8 0-48,1 0 0,0 0-1,0 0 1,0 0 0,-10 11-1,-24 32 38,26-31-42,-36 50 12,-43 73-1,83-122-21,-16 25 38,3 1 1,-34 82-1,45-91 30,2 0-1,1 0 1,2 1 0,-6 58-1,12-86-50,1 0 0,0-1-1,0 1 1,1 0-1,0-1 1,0 1-1,0-1 1,1 1-1,5 11 1,-6-15-27,0-1 0,1 0 0,-1 0 1,1 0-1,-1 0 0,1 0 0,0 0 0,0-1 0,0 1 0,0-1 0,0 1 1,0-1-1,1 1 0,-1-1 0,0 0 0,1 0 0,-1 0 0,1-1 1,-1 1-1,1-1 0,-1 1 0,1-1 0,-1 0 0,1 0 0,0 0 0,-1 0 1,5-1-1,2 0-29,1-1 1,-1 0-1,0-1 1,-1 0-1,16-7 0,40-26 85,-57 32-36,194-124 169,-81 50 78,-118 75-147,-7 5-62,-9 5 2,-112 89-414,104-78 391,-31 29-17,-50 57 0,96-97-24,0 0 0,1 1 0,-1 0 0,2 0 0,-1 1 0,-7 16 0,13-25 14,0 1 0,-1 0 0,1-1 0,0 1 0,0 0 0,-1-1 0,1 1 1,0-1-1,0 1 0,0 0 0,0-1 0,0 1 0,0 0 0,0-1 0,0 1 0,0 0 0,0-1 0,0 1 0,1 0 0,-1-1 0,0 1 0,0-1 0,1 2 1,0-2-14,-1 1 1,1-1 0,-1 0 0,1 1 0,0-1 0,-1 0-1,1 1 1,0-1 0,-1 0 0,1 0 0,0 0 0,-1 0-1,1 0 1,0 0 0,-1 0 0,1 0 0,0 0 0,0 0-1,7-1-117,-1-1-1,0 0 1,10-4 0,-14 5 118,25-11-102,-1-1-1,0-1 0,-1-1 0,0-1 0,-2-2 0,42-37 1,-15 5 7,77-99 1,47-102 300,-165 233 40,12-28 0,-22 46-221,0-1 0,1 1 0,-1 0 0,0-1 0,0 1 1,0 0-1,0 0 0,0-1 0,0 1 0,1 0 0,-1-1 0,0 1 0,0 0 1,0-1-1,0 1 0,0 0 0,0-1 0,0 1 0,0 0 0,0-1 0,-1 1 1,1 0-1,0 0 0,0-1 0,0 1 0,0 0 0,0-1 0,0 1 1,-1 0-1,1 0 0,0-1 0,0 1 0,0 0 0,-1 0 0,1-1 0,0 1 1,-1 0-1,0 0 2,1-1 0,-1 1 0,1 0 0,-1 0 0,0 0 0,1 0 0,-1 1 1,0-1-1,1 0 0,-1 0 0,1 0 0,-1 0 0,0 1 0,1-1 0,-1 0 0,1 1 1,-1-1-1,0 1 0,-6 5 12,-1 1 0,1-1 0,1 1 0,-1 1 0,-8 13 1,-23 44-129,30-48 106,1 0 1,1 0-1,0 1 1,1 0-1,-4 35 0,5-20-226,3 0-1,2 46 0,-1-70-622,1-1-1,1 0 1,-1 1-1,1-1 1,1 0-1,0 0 1,0 0-1,0-1 1,1 1 0,0-1-1,0 1 1,1-1-1,10 11 1,-14-16 364,1 0 0,0-1 0,0 1 0,0-1 0,0 1 1,1-1-1,-1 0 0,0 1 0,0-1 0,1 0 0,2 0 0,2 1-421,-1-2-1,1 1 0,10-1 1,38 0-4041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50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75 120 3328,'0'-4'191,"0"1"0,0 0 0,0 0 0,1 0 0,-1-1 0,1 1 0,0 0 0,0 0 0,0 0 0,0 0 0,0 0 0,0 0 0,1 0 0,0 1 0,2-4 0,6-10 1729,9-15 2085,-17 29-3542,-1 0 1,1 0-1,-1 0 0,1 0 1,0 0-1,0 0 1,0 1-1,0-1 1,4-1-1,-5 3-308,0 1-1,-1-1 0,1 1 1,0-1-1,-1 1 1,1-1-1,-1 1 0,1 0 1,-1-1-1,1 1 0,-1 0 1,1 0-1,-1-1 0,0 1 1,1 0-1,-1 0 0,0 1 1,0-2-118,2 6 302,0 1-1,-1 0 0,0-1 1,-1 1-1,1 0 0,-1-1 0,-1 9 1,-8 51 1320,8-61-1561,-18 84 1116,-2 13-390,-44 256 765,46-247-1349,20-101-150,4-15-37,7-17-287,65-131-246,-53 112 460,-22 38 29,0 0 0,0 0 0,1 0 1,-1 1-1,1-1 0,-1 1 0,1-1 0,0 1 0,0 0 0,4-2 0,-6 3 11,0 1 0,-1 0 0,1 0 1,-1 0-1,1 0 0,0 0 0,-1 0 0,1 0 0,0 0 0,-1 0 0,1 0 0,0 0 0,-1 0 0,1 0 1,-1 1-1,1-1 0,0 0 0,-1 0 0,1 1 0,-1-1 0,1 1 0,-1-1 0,1 0 0,-1 1 0,1-1 1,-1 1-1,1-1 0,-1 1 0,1-1 0,-1 1 0,0-1 0,1 2 0,6 17 314,-6-12-232,0 0 1,-1 0-1,0 1 0,-1-1 0,1 0 0,-3 9 0,-11 40 410,11-45-427,-1 0-1,0-1 0,-1 1 1,0-1-1,0 0 1,-1 0-1,-1-1 1,1 0-1,-2 0 1,1 0-1,-13 10 0,15-15-91,1-1 0,-1 0 0,0 0 0,0 0-1,0-1 1,0 0 0,0 0 0,0 0-1,-1 0 1,1-1 0,-1 0 0,1 0 0,-1-1-1,1 1 1,-1-1 0,-5-1 0,10 1 1,1 0 0,0 0 0,0 0 0,-1 0 0,1 0 0,0 0 0,0 0 0,0 0 0,-1 0 0,1 0 0,0 0 0,0 0 0,0 0 0,-1-1 0,1 1 0,0 0 0,0 0 0,0 0 0,-1 0 0,1 0 0,0 0 0,0-1 0,0 1 0,0 0 0,0 0 0,-1 0 0,1 0 0,0-1 0,0 1 0,0 0 0,0 0 0,0 0 0,0-1 0,0 1 0,0 0 0,0 0 0,0 0 0,0-1 0,0 1-4,0 0 0,0 0 0,0-1 1,0 1-1,0 0 0,0 0 0,0 0 0,0 0 1,0 0-1,-1 0 0,1-1 0,0 1 0,0 0 0,0 0 1,0 0-1,0 0 0,0 0 0,0 0 0,0 0 0,0 0 1,0-1-1,0 1 0,-1 0 0,1 0 0,0 0 1,0 0-1,0 0 0,0 0 0,0 0 0,0 0 0,0 0 1,-1 0-1,1 0 0,0 0 0,0 0 0,0 0 0,86 3 74,-8-4 168,1-3-1,120-23 0,-188 24-227,1 0 1,-1-1-1,0 0 1,0 0-1,0-1 0,0-1 1,15-10-1,-23 13-7,1 0 1,0 1-1,-1-1 0,1-1 0,-1 1 0,0 0 0,0-1 1,0 0-1,-1 1 0,1-1 0,-1 0 0,0 0 1,0-1-1,0 1 0,-1 0 0,1-1 0,-1 1 0,0-1 1,0 1-1,-1-1 0,1-9 0,-1 13 1,0-1 0,-1 1-1,1-1 1,0 1 0,0-1 0,-1 1 0,1-1-1,-1 1 1,1 0 0,-1-1 0,0 1 0,1 0-1,-1-1 1,0 1 0,0 0 0,0 0 0,0 0-1,0-1 1,0 1 0,0 0 0,0 1 0,-1-1-1,1 0 1,0 0 0,0 0 0,-1 1 0,1-1-1,-1 1 1,1-1 0,0 1 0,-1-1-1,1 1 1,-1 0 0,1 0 0,-1 0 0,-2 0-1,-1 0 8,1 1 0,-1-1 0,1 1 0,-1 1 0,1-1 0,-1 1 0,1-1 0,0 1 0,-1 0 0,-6 6 0,1-1 38,0 1-1,1 0 0,-9 10 0,15-15-12,0 1 0,0-1-1,0 1 1,0 0 0,1 0 0,-1 0-1,1 1 1,0-1 0,1 0 0,-3 10-1,4-12-13,0 1-1,0-1 0,0 0 0,0 1 0,0-1 0,1 0 0,-1 1 1,1-1-1,0 0 0,0 0 0,0 0 0,0 1 0,0-1 0,0 0 1,0 0-1,1 0 0,-1-1 0,1 1 0,0 0 0,-1 0 0,1-1 1,0 1-1,0-1 0,2 2 0,6 3-19,0 0-1,0-1 1,17 6-1,-24-10-14,15 6-706,0 0 0,1-2 1,-1 0-1,1-1 0,0-1 1,0 0-1,24-1 1,345-20-14279,-263 3 11569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51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14 509 5888,'-3'1'662,"2"-1"-554,1 0 1,-10 8 7940,12-8-7715,-1-1 1,1 1 0,-1 0 0,1-1 0,-1 1 0,1-1 0,-1 1 0,1-1 0,-1 0 0,0 1 0,1-1 0,-1 0 0,0 0 0,0 0 0,2-2-1,16-20 779,-7 8-321,35-30 282,5-5-462,20-27 111,4 4 1,93-70-1,-136 116-430,-23 17 37,1 1-1,0 0 0,23-12 1,-34 20-314,0 1-1,1 0 1,-1-1 0,0 1-1,1 0 1,-1 0 0,1 0 0,-1-1-1,0 1 1,1 0 0,-1 0 0,1 0-1,-1 0 1,1 0 0,-1 0 0,0 0-1,1 0 1,-1 0 0,1 0 0,-1 0-1,1 0 1,-1 0 0,0 0-1,1 0 1,-1 0 0,1 1 0,-1-1-1,1 0 1,-1 0 0,0 0 0,1 1-1,-1-1 1,0 0 0,1 1 0,-1-1-1,0 0 1,1 1 0,-1-1-1,0 0 1,0 1 0,1-1 0,-1 1-1,1 1 50,-1 0 0,1 1 0,-1-1-1,0 0 1,0 1 0,0-1 0,0 4-1,-2 18 64,-1-1 0,-2 1-1,0-1 1,-1 0 0,-14 33-1,2-16 34,-1-1 0,-28 40-1,44-73-137,-5 5 39,2 0 0,-1 0 0,1 1 0,1 0 0,-5 14 0,10-26-63,0 1 0,0-1 1,0 0-1,0 1 0,0-1 0,0 0 1,0 1-1,0-1 0,0 0 0,0 1 0,0-1 1,0 0-1,0 1 0,0-1 0,0 0 0,1 0 1,-1 1-1,0-1 0,0 0 0,0 1 0,1-1 1,-1 0-1,0 0 0,0 1 0,0-1 0,1 0 1,-1 0-1,0 0 0,0 0 0,1 1 0,-1-1 1,0 0-1,1 0 0,-1 0 0,0 0 1,1 0-1,-1 0 0,0 0 0,0 1 0,1-1 1,-1 0-1,0 0 0,1 0 0,-1-1 0,0 1 1,1 0-1,-1 0 0,0 0 0,1 0 0,20-4-8,-19 3 10,7-2-20,0 0 0,0-1 0,0-1-1,0 1 1,-1-1 0,0-1 0,0 0 0,9-8-1,8-10 8,23-28-1,6-7-184,32-17 251,-85 75-40,0-1-1,1 1 1,-1 0 0,1 0 0,-1 0 0,1 0 0,0 0 0,-1 0-1,1 1 1,3-2 0,-4 2-4,-1 0-1,1 0 1,0 0-1,-1 1 1,1-1 0,-1 0-1,1 0 1,-1 0-1,1 1 1,-1-1-1,1 0 1,-1 1 0,1-1-1,-1 1 1,1-1-1,-1 0 1,0 1 0,1-1-1,-1 1 1,0-1-1,1 1 1,-1-1-1,0 1 1,0-1 0,1 1-1,-1-1 1,0 1-1,0-1 1,0 1-1,0 0 1,0-1 0,0 1-1,0-1 1,0 1-1,0 0 1,0 0-1,0 11 46,0 1 0,-1-1 0,0 1-1,-1-1 1,0 0 0,-7 17 0,2 2 84,2-15-44,0 0 0,-10 20 0,-5 12 249,19-44-344,0 0-1,0-1 0,0 1 0,1 0 0,-1 7 1,1-10-7,0-1 0,0 1 0,0 0 1,0-1-1,0 1 0,0 0 1,0-1-1,1 1 0,-1 0 0,0-1 1,0 1-1,1-1 0,-1 1 1,0 0-1,1-1 0,-1 1 1,0-1-1,1 1 0,-1-1 0,1 1 1,-1-1-1,1 1 0,-1-1 1,1 0-1,-1 1 0,1-1 0,0 0 1,-1 1-1,1-1 0,0 0 1,-1 0-1,1 1 0,0-1 0,-1 0 1,1 0-1,0 0 0,-1 0 1,1 0-1,0 0 0,-1 0 0,1 0 1,1-1-1,8-1-54,0-1 1,0 0-1,0-1 0,13-6 1,-5 2-85,70-35-164,100-65-1,-166 93 368,-16 11-16,-1 0 0,1 0 0,1 1 0,-1-1 0,0 1 0,11-3 0,-16 6-40,-1 0-1,1 0 1,-1-1 0,1 1-1,-1 0 1,0 0-1,1 0 1,-1 0-1,1 0 1,-1 0-1,1 0 1,-1 0-1,1 0 1,-1 0-1,0 0 1,1 0-1,-1 1 1,1-1-1,-1 0 1,0 0-1,1 0 1,-1 0 0,1 1-1,-1-1 1,0 0-1,1 1 1,-1-1-1,0 0 1,1 0-1,-1 1 1,1 0-4,-1 0-1,0 0 1,0 0 0,0 0 0,0 0 0,0 0-1,0 0 1,0-1 0,0 1 0,0 0 0,-1 0 0,1 0-1,-1 1 1,-13 28-89,13-30 91,-40 60-158,25-37 237,-25 45 0,39-67-81,2 1 1,-1 0 0,0 0-1,0-1 1,0 1 0,1 0-1,-1 0 1,1 0 0,-1 0-1,1 0 1,0 0 0,0 0-1,0 0 1,0 0 0,0 0-1,0 0 1,1 0 0,-1 0-1,1-1 1,-1 1 0,1 0-1,0 0 1,0 0 0,0 0-1,0-1 1,0 1 0,0 0-1,0-1 1,0 1 0,1-1-1,-1 0 1,0 1 0,1-1-1,-1 0 1,3 2 0,0-1 2,1-1 1,-1 1-1,0-1 1,1 1-1,-1-1 1,1-1-1,0 1 1,-1-1-1,1 1 1,0-1-1,-1 0 1,1-1-1,-1 1 1,1-1-1,0 0 1,-1 0-1,0-1 1,1 1-1,-1-1 1,0 0-1,7-4 1,-7 4-15,0-1 1,0 1 0,-1-1-1,1 0 1,-1 0-1,1 0 1,-1-1 0,0 1-1,0-1 1,0 0-1,-1 0 1,1 0-1,-1 0 1,0 0 0,0 0-1,-1-1 1,1 1-1,-1-1 1,0 1 0,0-1-1,0-8 1,-1 10 13,0 0 0,0 0 1,-1-1-1,1 1 0,-1 0 1,0 0-1,0-1 0,0 1 1,0 0-1,-1 0 0,1 0 0,-1 1 1,0-1-1,0 0 0,0 0 1,0 1-1,0 0 0,-1-1 1,1 1-1,-1 0 0,-3-2 0,-3-2 20,-1 1 0,0 0 0,0 0 0,-1 1 0,-11-3 0,14 4-32,1 0-137,6 3 145,1 0 0,0 0 0,0 0 0,0 0 0,0 0 0,0 0 0,0 0 0,0 0 1,0 0-1,0 0 0,-1 0 0,1 0 0,0 0 0,0 0 0,0 0 0,0 0 0,0 0 1,0 0-1,0 0 0,0 0 0,-1 0 0,1 0 0,0 0 0,0 0 0,0 0 0,0 0 0,0 0 1,0 0-1,0 0 0,0 1 0,0-1 0,0 0 0,0 0 0,-1 0 0,1 0 0,0 0 1,0 0-1,0 0 0,0 0 0,0 0 0,0 0 0,0 1 0,0-1 0,0 0 0,0 0 1,0 0-1,0 0 0,0 1 291,4 0-208,0 0-1,0 0 1,0 0 0,0 0 0,0 1 0,-1-1-1,1 1 1,4 3 0,8 3 140,-2-3-48,-1-2-1,1 1 0,-1-2 1,1 0-1,24 1 0,18 2-25,-17-2-169,1-1 0,54-5 0,-8 1-63,9-2 123,-95 4-121,0 0-1,1 0 1,-1 1-1,0-1 1,1 0-1,-1 0 1,0 0-1,1 0 1,-1 0 0,0-1-1,1 1 1,-1 0-1,1 0 1,-1 0-1,0 0 1,1 0-1,-1 0 1,0-1-1,1 1 1,-1 0-1,0 0 1,0 0-1,1-1 1,-1 1-1,0 0 1,0 0-1,1-1 1,-5-7-4098,-14-5-7958,8 6 8327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58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0 628 4736,'3'0'4138,"4"7"1222,-7-7-5254,0 1 0,1-1 1,-1 1-1,1-1 0,-1 0 0,1 1 0,0-1 0,-1 0 0,1 1 0,-1-1 1,1 0-1,-1 1 0,1-1 0,0 0 0,-1 0 0,1 0 0,0 0 0,-1 0 1,1 0-1,0 1 0,-1-2 0,1 1 0,0 0 0,-1 0 0,1 0 0,0 0 1,-1 0-1,2-1 0,0 1 30,0-1 0,0 0 0,0 0 0,0 0 0,0 0 0,-1 0-1,4-2 1,53-59 1634,7-7-937,-46 54-668,-1 1 1,2 0-1,27-14 0,68-27 290,-9 5-110,47-42 546,-129 75-602,-1-1 1,-1-2-1,39-43 0,-48 49-58,-3 2 140,14-20 0,-21 29-282,-1-1 1,0 0-1,0 1 1,-1-1-1,1 0 1,-1 0-1,0 0 1,0 0-1,0 0 1,0-8 0,-1 12-82,0-1-1,0 1 1,0 0 0,0 0 0,0 0 0,0 0 0,0 0 0,1 0 0,-1-1 0,0 1 0,0 0 0,0 0 0,0 0 0,0 0 0,0 0 0,-1 0 0,1 0 0,0-1 0,0 1 0,0 0 0,0 0 0,0 0 0,0 0 0,0 0 0,0 0 0,0 0 0,0-1 0,0 1 0,0 0 0,0 0 0,0 0 0,-1 0 0,1 0 0,0 0 0,0 0 0,0 0 0,0 0-1,0 0 1,0 0 0,0 0 0,-1-1 0,1 1 0,0 0 0,0 0 0,0 0 0,0 0 0,0 0 0,0 0 0,-1 0 0,1 0 0,0 0 0,0 0 0,0 0 0,0 1 0,-8 6 266,-7 14-59,-3 6 35,0-1 0,-41 46 0,-53 37 369,85-84-532,20-18-90,0 0 0,0 1-1,1-1 1,0 1 0,1 1-1,0-1 1,-8 17-1,11-22-4,1 0 0,0 1 0,0-1 0,0 0 0,1 0 0,-1 1 0,1-1 0,0 0 0,0 1 0,0-1 0,0 0-1,0 1 1,1-1 0,-1 0 0,1 0 0,0 1 0,0-1 0,0 0 0,1 0 0,-1 0 0,1 0 0,0 0-1,-1-1 1,1 1 0,0 0 0,5 4 0,-3-4-1,-1 0-1,1-1 1,0 1 0,0-1-1,0 0 1,1 0 0,-1 0-1,0-1 1,1 1 0,-1-1 0,1 0-1,0 0 1,-1-1 0,1 1-1,0-1 1,-1 0 0,1 0-1,0-1 1,-1 1 0,6-2-1,7-2-57,1-1 0,-2-1 0,33-15 0,228-101 110,-256 112 20,13-6 1,0-1 0,52-36 1,-74 44-18,-1 1 0,1-2 0,-2 0 0,19-21-1,-22 22-1,-5 6 114,-7 7 31,-1 0-109,-6 5 74,-17 12 269,2 1 0,-45 46 1,64-59-346,1 0-1,0 1 1,0 0 0,1 0-1,-5 12 1,8-15-43,1 0 0,-1 0 1,2 0-1,-1 1 0,1-1 0,0 0 0,0 1 0,1-1 0,0 9 0,1-7-9,0 0-1,1 0 0,0 0 1,0-1-1,1 1 1,0-1-1,1 1 0,0-1 1,0 0-1,0 0 0,1-1 1,12 14-1,-14-17-203,1 0 1,0 0-1,0-1 0,1 1 0,-1-1 1,1 0-1,-1 0 0,1-1 0,0 1 1,0-1-1,0 0 0,1-1 0,-1 1 1,0-1-1,1 0 0,-1 0 0,1-1 1,-1 1-1,1-1 0,-1 0 0,1-1 1,8-1-1,-6 0-752,1-1 0,-1 0 1,0 0-1,0-1 0,0 0 0,0 0 1,13-10-1,-7 3-2921,15-17 0,-11 8 762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3:46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42 114 6656,'-12'-14'6625,"12"14"-6540,0-1 0,0 1 1,0 0-1,0 0 1,0 0-1,0 0 1,0-1-1,0 1 0,0 0 1,0 0-1,-1 0 1,1 0-1,0-1 0,0 1 1,0 0-1,0 0 1,0 0-1,0 0 1,0 0-1,-1-1 0,1 1 1,0 0-1,0 0 1,0 0-1,0 0 0,0 0 1,-1 0-1,1 0 1,0 0-1,0 0 1,0 0-1,-1 0 0,1 0 1,0 0-1,0 0 1,0 0-1,0 0 0,-1 0 1,1 0-1,0 0 1,0 0-1,0 0 1,-1 0-1,1 0 0,0 0 1,0 0-1,0 0 1,0 0-1,-1 0 0,-3 2 1120,4-5 171,0 1-527,-4 42 2761,2-29-3565,0 0 0,1 0 0,0 0-1,2 16 1,0 1 233,-1-25 62,0-19 216,-8-156-311,6 160-195,2 11-53,0-1 0,-1 0 0,1 0 0,0 0 1,0 1-1,0-1 0,0 0 0,1 0 0,0-3 0,0-8-450,-1 12 1093,13 23-15946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3:59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21 4320,'9'-19'17337,"-9"18"-16803,-7 2-95,1 0 0,-1 0 0,1 1 0,0 0 0,0 1 0,-1-1 0,2 1 0,-12 7 0,4-3 149,11-5-508,-1 0-1,0 0 1,1 0 0,-1 0 0,1 0 0,0 0-1,-3 5 1,-4 4 194,27-5 14,-11-5-301,1 0 0,0-1 0,-1-1 0,1 1 0,7-3 0,-10 3 31,-1-1 1,1 0-1,-1-1 1,0 1-1,0-1 1,0 0-1,0 0 1,0 0-1,7-5 0,-5 3 22,6-7 32,-12 10-65,0 1 0,0 0 1,1-1-1,-1 1 1,0 0-1,0-1 0,0 1 1,0 0-1,0-1 1,0 1-1,0 0 0,0-1 1,0 1-1,0 0 0,0-1 1,0 1-1,0 0 1,0-1-1,0 1 0,0 0 1,0-1-1,0 1 1,0 0-1,-1-1 0,1 1 1,0 0-1,0-1 0,0 1 1,0 0-1,-1 0 1,1-1-1,0 1 0,0 0 1,-1 0-1,1-1 1,0 1-1,-1 0 0,1 0 1,0 0-1,-1 0 0,1-1 1,-2 1 56,0-1 0,0 1 0,0 0 0,0 0 1,0 0-1,0 0 0,0 0 0,0 0 0,0 0 0,0 1 0,0-1 1,0 1-1,1-1 0,-1 1 0,-3 1 0,-7 2 126,8-3-158,0 0 0,0 1 0,0-1 0,0 1 0,1 0-1,-1 0 1,-5 5 0,1-2 43,8-5-73,0 0-1,0 0 0,0 0 0,0 0 0,0 0 0,-1 1 1,1-1-1,0 0 0,0 0 0,0 0 0,0 0 0,0 1 1,0-1-1,0 0 0,0 0 0,0 0 0,0 1 0,0-1 1,0 0-1,0 0 0,0 0 0,0 1 0,0-1 0,0 0 1,0 0-1,0 0 0,0 1 0,0-1 0,0 0 0,0 0 1,0 0-1,0 1 0,0-1 0,0 0 0,0 0 0,1 0 1,-1 0-1,0 1 0,0-1 0,0 0 0,0 0 0,0 0 1,1 0-1,-1 1 0,7 4 37,-3-5-28,-1 1-1,1-1 1,0 1-1,-1-1 1,1 0-1,7-1 1,-10 1-5,1-1 1,-1 1 0,1 0 0,-1-1-1,1 1 1,-1 0 0,1-1 0,-1 0 0,1 1-1,-1-1 1,1 0 0,-1 0 0,0 0 0,0 0-1,1 0 1,-1 0 0,1-2 0,-2 3-21,1-1 0,-1 0 0,0 1 0,1-1 0,-1 0 0,0 0 0,0 1 0,0-1-1,0 0 1,0 0 0,0 0 0,0 1 0,0-1 0,0 0 0,0 0 0,0 1 0,0-1 0,0 0 0,-1 0 0,1 1 0,0-1 0,-1 0 0,1 0 0,0 1 0,-1-1 0,1 1 0,-1-1 0,1 0 0,-1 1 0,1-1 0,-1 1 0,1-1 0,-1 1 0,0-1 0,1 1 0,-1-1 0,0 1 0,0 0 0,1 0 0,-1-1 0,0 1 0,1 0-1,-3 0 1,-7-2-1868,-4 0-1849,13 2 3446,0 0 0,1 0 0,-1 0 0,1 1 0,-1-1 0,1 0 0,-1 1 1,1-1-1,-1 0 0,1 1 0,0-1 0,-1 1 0,1-1 0,-1 0 0,1 1 0,0-1 0,-1 1 1,1-1-1,0 1 0,0 0 0,-1-1 0,1 1 0,0-1 0,0 1 0,0-1 0,0 1 0,0 0 1,-1 4-778,1-1 0,0 1 1,1-1-1,-1 1 1,1 0-1,2 8 1,0 1-1314,2 26-1234,0-1 1722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00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209 142 6048,'-11'-19'1952,"10"18"-1688,0 0 1,0 1 0,0-1 0,0 0-1,0 0 1,0 0 0,0 1-1,0-1 1,0 1 0,0-1 0,0 1-1,-1-1 1,1 1 0,0-1-1,0 1 1,0 0 0,-1 0 0,-1 0-1,-22 1 5550,22-1-6055,-4 2 589,0-1 0,0 1-1,0 0 1,0 1 0,0 0-1,0 0 1,0 1 0,1-1 0,0 1-1,0 1 1,0-1 0,0 1-1,1 0 1,-1 0 0,1 1 0,0 0-1,-5 9 1,6-10-266,1 1-1,-1-1 1,1 1 0,0 0 0,1 1-1,0-1 1,0 0 0,0 1-1,1-1 1,0 1 0,0-1-1,0 1 1,1-1 0,0 1 0,0 0-1,1-1 1,0 1 0,0-1-1,4 12 1,-5-17-72,1 1 1,-1-1-1,1 1 0,-1-1 0,1 0 1,0 1-1,0-1 0,0 0 1,0 0-1,0 0 0,0 1 0,0-1 1,0 0-1,0 0 0,0-1 0,0 1 1,1 0-1,-1 0 0,0 0 0,1-1 1,-1 1-1,1-1 0,-1 1 0,1-1 1,2 1-1,-2-1-1,0-1-1,0 1 1,-1 0 0,1-1 0,0 1 0,0-1-1,0 1 1,0-1 0,0 0 0,-1 0 0,1 0-1,0 0 1,-1 0 0,1 0 0,-1-1 0,1 1-1,-1-1 1,1 1 0,1-3 0,9-12 70,0-1 0,-1 0 1,0-1-1,-1 0 0,-2 0 0,13-36 0,-20 48-47,1 0 0,-1 0-1,-1 0 1,1 0-1,-1 0 1,0 0 0,-1 0-1,1 0 1,-1 0-1,0 1 1,-1-1 0,-1-6-1,2 11-29,1 0-1,0 0 1,-1 0 0,1 0-1,0 1 1,0-1 0,-1 0-1,1 0 1,0 0 0,0 0-1,0 0 1,0 0 0,0 0-1,1 0 1,-1 0-1,0 0 1,0 0 0,1 0-1,-1 0 1,0 0 0,1 0-1,-1 1 1,1-1 0,-1 0-1,1 0 1,-1 0 0,1 1-1,0-1 1,-1 0-1,1 1 1,0-1 0,0 0-1,-1 1 1,1-1 0,0 1-1,0-1 1,0 1 0,1-1-1,5-1 28,-1 0-1,1 0 0,0 0 1,9-1-1,-5 2-90,62-15 218,104-17 829,-174 33-897,-1 0-1,0 0 0,1 0 0,-1 0 0,0 0 1,0 0-1,1 0 0,-1 1 0,0-1 0,0 1 0,1-1 1,-1 1-1,3 2 0,-4-3-48,0 1 1,0 0-1,0 0 0,0 0 1,-1 0-1,1 0 0,0 0 1,-1 0-1,1 0 0,0 0 1,-1 0-1,1 0 0,-1 0 1,0 1-1,1-1 0,-1 0 1,0 0-1,0 0 0,0 1 1,0-1-1,0 0 0,0 0 1,0 1-1,0-1 0,0 0 1,-1 2-1,-8 33 387,6-24-157,-4 23-1,7-31-248,0 0 0,0 0 0,0 1 0,0-1 0,0 0 0,1 0 0,0 0 0,0 0 0,3 6 0,-2-3-19,1-1 1,1 0 0,-1 0 0,1 0 0,0-1 0,0 1-1,1-1 1,-1 0 0,1 0 0,1 0 0,-1-1-1,8 5 1,-9-6-14,1-1 0,-1 0-1,1 0 1,0 0 0,-1 0 0,1-1-1,0 0 1,0 0 0,0 0 0,0-1-1,0 1 1,0-1 0,0-1-1,0 1 1,0-1 0,0 1 0,8-4-1,-4 1-556,0 0 0,-1-1 0,0 0-1,1 0 1,-2-1 0,1 0 0,0 0-1,12-13 1,-7 5-2621,0-2 1,-1 0-1,13-21 0,-7 11 156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01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3 845 6400,'0'-1'84,"0"1"0,0 0 0,-1 0-1,1 0 1,0-1 0,0 1 0,0 0 0,-1 0 0,1-1 0,0 1 0,0 0 0,0-1 0,0 1 0,0 0-1,0 0 1,0-1 0,-1 1 0,1 0 0,0-1 0,0 1 0,0 0 0,0-1 0,0 1 0,0 0 0,1 0-1,-1-1 1,0 1 0,0-1 0,8-10 1814,20-12 957,-15 14-1545,16-13 639,51-27 1,13-10-612,-60 34-941,-1-2 1,-2-1 0,30-36-1,72-104 850,-100 127-893,1 1 0,44-40 0,-52 57-44,1 1 0,1 1 1,1 2-1,38-21 0,37-18 1136,-86 51-962,-12 7 28,-10 7-42,-12 6 19,-24 14-1,-16 12-137,46-29-294,0 1 0,1 0 0,0 0 0,0 1 0,1 1 0,-8 15 0,-1 5 234,-16 46 0,25-57-196,-9 38-1,16-51-128,0-1-1,1 1 1,0 0 0,1 0 0,0 0-1,0 0 1,2 14 0,-1-22 20,-1 1 0,0-1 0,1 0 0,-1 1 0,1-1 0,-1 0 0,1 1 0,0-1 0,-1 0 0,1 0 0,0 1 0,0-1 0,0 0-1,0 0 1,0 0 0,0 0 0,0 0 0,0 0 0,0-1 0,0 1 0,1 0 0,-1-1 0,0 1 0,1 0 0,-1-1 0,0 0 0,1 1 0,-1-1 0,1 0 0,-1 0 0,0 1 0,1-1 0,-1 0 0,1-1 0,-1 1 0,1 0 0,-1 0 0,0 0-1,1-1 1,1 0 0,6-2-22,0 0 0,0 0-1,0-1 1,14-10 0,212-148-332,-68 44 352,-41 24 330,-103 73-205,-15 13 52,-13 10 300,-3 5-379,0 0-1,0 1 1,1 0 0,0 0-1,1 1 1,-1 0-1,2 0 1,-1 0 0,1 1-1,0 0 1,1 0 0,1 0-1,-1 0 1,1 0-1,1 1 1,0 0 0,1-1-1,0 1 1,0 0-1,1 0 1,1 0 0,2 18-1,-2-25-116,0 0 0,0 1 0,0-1-1,1 0 1,0 0 0,-1 0 0,1 0-1,1-1 1,-1 1 0,0 0 0,1-1-1,0 0 1,0 1 0,0-1 0,0 0-1,0-1 1,1 1 0,0 0 0,-1-1 0,1 0-1,0 0 1,0 0 0,0 0 0,5 1-1,-4-2-309,-1 0 0,1 0-1,0-1 1,0 1-1,0-1 1,0 0 0,0 0-1,-1-1 1,8 0 0,-7-1-390,0 1 0,-1-1-1,1 1 1,0-1 0,-1-1 0,1 1 0,-1-1 0,0 1 0,7-7 0,3-7-1681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01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57 7712,'0'-1'156,"0"-1"-1,-1 1 1,1 0 0,0 0 0,0-1 0,0 1-1,0 0 1,0 0 0,0-1 0,0 1 0,0 0-1,0 0 1,1-1 0,-1 1 0,0 0 0,1 0-1,-1 0 1,1 0 0,-1-1 0,1 1 0,0 0-1,-1 0 1,1 0 0,0 0 0,1-1 0,9-11 4722,-11 12-4773,0 1 1,0 0-1,0 0 0,0 0 1,0 0-1,0 0 1,0-1-1,0 1 0,0 0 1,0 0-1,0 0 0,0 0 1,0 0-1,0-1 0,0 1 1,0 0-1,0 0 0,0 0 1,0 0-1,0-1 0,0 1 1,0 0-1,0 0 1,0 0-1,0 0 0,0 0 1,0-1-1,-1 0 738,1 1-738,0 0 1,0 0-1,0 0 0,-1 0 1,1 0-1,0 0 0,0 0 1,0 0-1,0 0 0,0 0 1,-1 0-1,1 0 0,0 0 1,0 0-1,0 0 1,0 0-1,-1 0 0,1 0 1,0 0-1,0 0 0,-13 2 2415,10-1-2513,-17 4 844,0 2 0,1 0 0,-1 2 0,-25 14 0,68-32-840,42-37 405,-61 42 270,-10 4-273,-9 4-61,14-4-342,0 0 0,0 1 0,1-1 0,-1 0 0,0 1 0,0-1 0,1 0 0,-1 1 0,0-1 0,1 1 0,-1-1 0,1 1 0,-1 0 0,0-1 0,1 1 0,-1-1 0,1 1 0,-1 0 0,1-1 0,0 1 0,-1 0 0,1 0 1,0-1-1,-1 3 0,1-3-9,1 1 1,-1 0-1,0 0 1,1-1 0,-1 1-1,0-1 1,1 1-1,-1 0 1,1-1 0,-1 1-1,1-1 1,-1 1-1,1-1 1,-1 1 0,1-1-1,0 1 1,-1-1-1,1 0 1,0 1 0,-1-1-1,2 1 1,0 0-280,1 0 0,-1-1 1,1 1-1,0 0 0,-1-1 1,6 1-1,-7-1-128,0 0 0,1 0 0,-1 0-1,0 0 1,0 0 0,1 0 0,-1-1 0,0 1 0,1 0 0,-1-1-1,0 1 1,0-1 0,2-1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02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58 5056,'-1'-3'342,"-5"-15"777,6 18-1005,0-1 1,0 0 0,0 1 0,0-1-1,0 0 1,0 1 0,0-1-1,0 1 1,0-1 0,0 0-1,1 1 1,-1-1 0,0 0-1,0 1 1,1-1 0,-1 1-1,0-1 1,1 1 0,-1-1-1,0 1 1,1-1 0,-1 1-1,1-1 1,-1 1 0,1-1-1,0 0 924,-1-1-1,0 0 1,0 1 0,1-1-1,-1 0 1,0 1-1,0-1 1,-1 1-1,1-1 1,-1-2-1,-1 4-610,-1-1-1,1 1 0,0 0 0,-1 0 1,1 0-1,-1 0 0,1 0 1,-1 0-1,1 1 0,0-1 0,-1 1 1,1 0-1,-3 1 0,0 0-77,-1 0 0,2 1 0,-1-1 0,0 1 0,0 1 0,1-1 0,0 0 0,-6 6 0,8-6-264,0-1 1,-1 1-1,1 0 0,1-1 1,-1 1-1,0 0 1,1 0-1,-1 0 0,1 0 1,0 1-1,0-1 0,0 0 1,0 0-1,1 1 0,-1 4 1,1-8-78,0 1 0,0 0 0,0 0 1,0-1-1,0 1 0,1 0 0,-1 0 0,0-1 0,0 1 1,0 0-1,1 0 0,-1-1 0,1 1 0,-1 0 1,0-1-1,1 1 0,-1-1 0,1 1 0,-1-1 1,1 1-1,-1 0 0,1-1 0,0 0 0,-1 1 1,2 0-1,0 0-15,0-1 0,0 1 0,0-1 0,0 1 0,0-1 0,0 0 0,0 0 0,0 0 0,4 0 0,1-1-26,0-1 0,1 1 0,-1-1 0,9-4 0,42-25 19,-48 25 471,-21 12-97,1-2-1854,1 1 0,-19 13 1,26-17 690,0 1-1,0 0 1,0 0 0,0 0 0,1 0 0,-1 0-1,0 0 1,1 1 0,-1-1 0,1 0 0,0 1-1,0-1 1,0 1 0,0-1 0,0 1 0,0 4 0,0 6-7053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05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513 442 2720,'0'-2'212,"0"1"1,1-1-1,-1 1 1,1 0-1,0-1 1,-1 1-1,1 0 1,0-1-1,0 1 1,0 0-1,0 0 1,2-2-1,-2 1 148,1 1-1,-1-1 1,0 1-1,1-1 1,-1 0-1,0 0 1,0 1-1,0-1 1,0 0-1,0 0 0,-1 0 1,1 0-1,-1 0 1,1-2-1,-1 1 6,0-2 529,0 0 0,0 0 0,-1 0 0,1-1 0,-3-6 0,3 11-767,-1 0 0,1-1 0,-1 1 1,1 0-1,-1 0 0,0 0 0,0 0 0,0 0 0,1-1 1,-1 1-1,0 1 0,0-1 0,0 0 0,0 0 1,-1 0-1,1 0 0,0 1 0,0-1 0,0 1 0,-1-1 1,1 1-1,0-1 0,0 1 0,-1 0 0,1-1 1,-2 1-1,-2 0 70,0 0 1,0 0 0,0 0-1,0 1 1,0 0 0,0 0-1,0 0 1,0 1 0,-8 3-1,-4 3 257,-21 14-1,15-8-30,-176 107 1497,166-98-1607,1 1 0,-38 36 0,66-56-255,-1 0 0,1 1 0,0 0 0,1 0 0,-1 0 0,1 0 0,-4 9 1,6-13-50,1 1 0,-1-1 0,1 1 0,0-1 0,0 1 1,-1-1-1,1 0 0,0 1 0,0-1 0,0 1 0,1-1 1,-1 1-1,0-1 0,1 1 0,-1-1 0,0 1 0,1-1 1,0 0-1,-1 1 0,1-1 0,0 0 0,0 0 0,-1 1 1,1-1-1,0 0 0,0 0 0,0 0 0,1 0 0,-1 0 1,0 0-1,0 0 0,0-1 0,1 1 0,-1 0 0,2 0 1,1 1 19,0-1 0,-1 0 0,1 0 1,0 0-1,0 0 0,0 0 1,0-1-1,0 0 0,7 0 1,39-6 180,-33 3-170,3-1-29,-1 0 0,0-2-1,1 0 1,-2-1 0,1-1-1,-1-1 1,-1 0 0,1-1-1,-2-1 1,1-1 0,18-17-1,-28 22 34,-1 0-1,1-1 1,5-9-1,15-16 82,-19 22-218,-4 7 210,-3 15 147,-1-8-232,-2 95 1125,1-91-1068,1 1 0,1 0 0,-1-1 0,1 1 0,0-1 0,1 1 0,0-1 0,4 11-1,-5-17-75,-1 0-1,1 0 0,-1 0 0,1 0 0,0 0 0,-1 0 0,1-1 1,0 1-1,0 0 0,-1 0 0,1-1 0,0 1 0,0-1 0,0 1 1,0-1-1,0 1 0,0-1 0,0 1 0,0-1 0,0 0 0,0 0 1,0 1-1,0-1 0,1 0 0,-1 0 0,0 0 0,0 0 1,0 0-1,1-1 0,5 0 9,-1 0 0,0 0 0,11-5 0,-13 4-22,56-23-120,11-5 136,170-40 566,-237 68-533,1 2 1,-1-1-1,1 0 0,0 1 0,-1 0 1,1 0-1,6 1 0,-11-1-39,1 0 0,0 0 0,0 0 0,0 1 0,-1-1 0,1 0 0,0 1 0,-1-1 0,1 0-1,0 1 1,-1-1 0,1 1 0,0-1 0,-1 1 0,1-1 0,-1 1 0,1 0 0,-1-1 0,1 2 0,0-1 4,-1 0 1,0 0 0,0 1-1,0-1 1,0 0 0,0 0-1,0 0 1,0 0 0,0 0-1,0 1 1,0-1 0,-1 0-1,1 0 1,0 0 0,-1 0-1,1 0 1,-2 2 0,0 1 8,0 0 0,-1 0 1,0-1-1,0 1 0,0 0 1,0-1-1,-6 4 0,-29 22 40,26-21 28,-1 6-45,12-12-42,0-2-2,1 0-1,0 0 0,0 0 0,0 0 1,0 1-1,0-1 0,0 0 1,0 0-1,0 0 0,0 0 0,0 0 1,0 0-1,0 0 0,0 0 1,0 0-1,0 0 0,0 0 0,0 0 1,0 0-1,0 0 0,0 1 1,0-1-1,0 0 0,0 0 0,0 0 1,0 0-1,0 0 0,0 0 0,0 0 1,0 0-1,0 0 0,0 0 1,0 0-1,0 0 0,0 0 0,0 0 1,0 0-1,1 1 0,-1-1 1,0 0-1,0 0 0,0 0 0,0 0 1,0 0-1,0 0 0,0 0 1,0 0-1,0 0 0,0 0 0,0 0 1,0 0-1,0 0 0,0 0 1,0 0-1,1 0 0,-1 0 0,7 0-18,7-3-38,9-4-24,26-14 1,-34 14 53,1 1 0,-1 0 0,1 1 1,28-6-1,-42 11 25,0 0 0,0-1 1,0 1-1,0 0 1,0 0-1,-1 1 0,1-1 1,0 0-1,0 1 0,0-1 1,0 1-1,-1-1 0,1 1 1,0 0-1,-1 0 0,1 0 1,0 0-1,-1 0 1,1 0-1,-1 0 0,1 1 1,-1-1-1,0 0 0,0 1 1,0-1-1,1 1 0,-1 0 1,-1-1-1,3 4 1,-1 1 63,0 1 0,0-1 0,-1 0 0,0 1 0,0-1 0,0 1 0,-1 9 0,0-12-64,0 0 0,0 1 0,1-1 0,-1 0 0,1 1 0,0-1 0,0 0 0,3 7 0,-3-10-1,0 1 1,0-1-1,0 0 1,0 0-1,0 1 1,0-1-1,0 0 1,0 0-1,0 0 1,1 0-1,-1 0 1,0-1-1,1 1 0,-1 0 1,1-1-1,-1 1 1,1 0-1,-1-1 1,1 0-1,-1 1 1,1-1-1,-1 0 1,1 0-1,-1 0 1,1 0-1,0 0 1,-1 0-1,2-1 1,31-5-63,-1-1 0,37-13 1,-6 0-34,139-42 25,-153 44 188,95-52 0,-144 70-115,0-1 0,0 0 0,1 0 0,-1 0 0,0 0 0,0 0 0,0 0 0,0 0 0,0 0 0,0 0 1,0 0-1,1-3 0,-2 4-3,0 0 0,0 0 0,0 0 0,0 0 0,0 0 0,0 0 0,0-1 0,0 1 0,0 0 1,0 0-1,0 0 0,0 0 0,0 0 0,0 0 0,0-1 0,0 1 0,0 0 0,0 0 0,0 0 0,0 0 0,0 0 1,0 0-1,0 0 0,0 0 0,0-1 0,0 1 0,-1 0 0,1 0 0,0 0 0,0 0 0,0 0 0,0 0 0,0 0 1,0 0-1,0 0 0,0 0 0,-1 0 0,1 0 0,0 0 0,0 0 0,0 0 0,0 0 0,-1 0 0,-11 2-87,-135 43-299,-72 25 338,199-61-50,-38 19-1,51-23 86,-1-1-1,1 1 1,1 1-1,-1-1 1,1 1-1,0 1 1,-10 11-1,16-17-5,-1 0 0,0 0 0,0 0 1,1 0-1,-1 1 0,1-1 0,-1 0 0,1 0 0,0 0 0,-1 1 0,1-1 0,0 0 1,0 0-1,0 3 0,0-4 11,0 1 0,0 0 0,0-1-1,1 1 1,-1 0 0,0-1 0,1 1 0,-1 0 0,0-1 0,1 1 0,-1-1 0,1 1 0,-1-1 0,1 1 0,-1-1 0,1 1 0,-1-1-1,1 0 1,1 1 0,2 1-13,0-1 0,1 1 0,-1-1 0,1 0 0,-1 0 0,1-1 0,4 1 0,18-1-49,0 0 0,-1-2-1,31-5 1,77-24 41,-116 26-44,-1-1 0,0-1 0,-1-1 0,1 0 1,-2-1-1,1-1 0,-1 0 0,-1-1 0,0-1 0,0 0 0,-1-1 0,-1-1 0,0 1 0,-1-2 0,-1 0 0,16-28 0,95-215-2,-72 145-1,-40 93 93,18-44 56,-24 57-53,-1 1 0,-1-1 0,0 1 0,0-1 0,0 0 0,0 0 0,-2-11-1,1 16-6,0 1 0,0-1 0,0 1 0,0 0 0,-1-1 0,1 1 0,0-1 0,-1 1 0,1 0 0,-1-1 0,0 1 0,1 0 0,-1 0 0,0-1-1,0 1 1,0 0 0,0 0 0,0 0 0,0 0 0,0 0 0,0 0 0,-2 0 0,2 0 0,-1 1 0,1 0 0,-1-1-1,1 1 1,-1 0 0,0 0 0,1 0 0,-1 0 0,1 1 0,-1-1 0,1 0-1,-1 1 1,1-1 0,-1 1 0,1-1 0,-1 1 0,1 0 0,-1 0 0,1-1 0,-2 3-1,-3 1 22,1 0 0,-1 1 0,0 0 0,1 1 0,0-1 0,0 1 0,1 0 0,0 0-1,0 0 1,0 1 0,-3 8 0,-3 10 121,-12 46-1,17-53-104,-16 60 271,3 1-1,-10 111 0,27-176-349,1 0 1,0 0-1,0 0 0,2 0 0,0 0 1,5 20-1,-6-28-266,1-1 1,0 1-1,1-1 1,-1 0-1,1 0 0,0 0 1,0 0-1,1 0 1,-1 0-1,1-1 0,0 0 1,1 0-1,-1 0 1,0 0-1,1-1 0,0 0 1,0 0-1,6 3 1,1-1-813,0 0 0,1-1 0,0-1 0,20 4 0,52 0-4032,-45-5 3416,45 4-4861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07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19 528 3904,'-18'0'11146,"23"-6"-8730,60-84 2569,-44 59-4542,2 0 0,0 2 0,30-28 0,-23 29-84,2 2 0,2 2-1,42-25 1,7-3 449,47-24 496,-116 68-1187,-7 4 69,1 0 1,14-6-1,-21 9-149,-1 1 0,1 0 0,0-1 0,0 1-1,0 0 1,0-1 0,0 1 0,1 0 0,-1 0 0,0 0-1,0 0 1,0 0 0,0 0 0,0 0 0,0 1 0,0-1-1,0 0 1,0 0 0,0 1 0,0-1 0,0 1-1,0-1 1,0 1 0,-1-1 0,1 1 0,0-1 0,0 1-1,0 0 1,0 0 0,0 1 14,0 0-1,-1 0 1,1 0-1,-1 0 1,1 0-1,-1-1 0,0 1 1,1 0-1,-1 0 1,0 0-1,-1 0 1,1 0-1,0 0 1,0 0-1,-1 0 1,0 3-1,-14 33 149,11-28-152,-45 126 218,-14 34 137,41-115-237,120-244-917,-91 178 737,0 0 1,1 1-1,0 0 0,1 0 0,0 1 0,0 0 1,1 0-1,1 1 0,-1 0 0,1 1 1,0 1-1,19-9 0,-27 13 42,53-22-14,-51 21 42,1 2 1,-1-1 0,1 1 0,0 0-1,0 0 1,-1 0 0,13 1-1,-18 0-39,1 0 0,0 0 0,-1 0 0,1 0-1,0 0 1,0 0 0,-1 0 0,1 1 0,0-1-1,-1 0 1,1 0 0,0 1 0,-1-1 0,1 0-1,-1 1 1,1-1 0,-1 1 0,1-1 0,-1 1-1,1-1 1,-1 1 0,1-1 0,-1 1-1,1-1 1,-1 1 0,0 0 0,1-1 0,-1 1-1,0-1 1,0 1 0,1 0 0,-1 0 0,0-1-1,0 1 1,0 0 0,0-1 0,0 1 0,0 0-1,0-1 1,0 1 0,0 0 0,0-1 0,0 1-1,-1 0 1,1 0 0,0-1 0,0 1 0,-1-1-1,1 1 1,-1 1 0,-3 5 50,0 0 1,0 0-1,-9 11 0,6-8 10,-7 11 40,-45 70 80,50-73-175,0-1-1,1 1 1,-9 28 0,16-45-22,1 0 0,0 0 0,-1 1 0,1-1 0,0 0 0,0 0 0,0 1 0,0-1 0,0 0 0,0 0 0,0 1 0,0-1 0,0 0 0,0 0 0,1 1 0,-1-1 0,0 0 0,1 0 0,0 2 0,0-2-5,0-1-1,0 1 0,0-1 0,0 1 0,0-1 1,0 0-1,-1 1 0,1-1 0,0 0 0,0 0 1,0 1-1,0-1 0,0 0 0,0 0 1,0 0-1,0 0 0,0 0 0,0 0 0,0-1 1,0 1-1,0 0 0,0 0 0,0-1 0,0 1 1,0-1-1,1 0 0,30-13-87,-1-1 0,46-31 0,-7 4-19,101-43-166,-104 54 345,-64 29-41,26-10 126,-17 12-32,-12 0-113,0 1 0,0-1 0,1 0-1,-1 0 1,0 1 0,0-1 0,0 0 0,1 0-1,-1 1 1,0-1 0,0 0 0,0 1-1,0-1 1,0 0 0,0 1 0,0-1-1,0 0 1,1 1 0,-1-1 0,0 0 0,0 1-1,-1-1 1,1 0 0,0 1 0,0-1-1,0 0 1,0 1 0,0-1 0,0 0-1,0 1 1,-1-1 0,-43 123 53,20-64 50,-20 76 0,43-129-101,0-1-1,0 1 0,0-1 1,0 1-1,1 0 0,0 7 1,0-11-5,1 0-1,-1 0 1,0 0 0,1 0 0,-1 0-1,1 0 1,0-1 0,0 1 0,0 0-1,0 0 1,0-1 0,0 1 0,0 0-1,0-1 1,0 1 0,1-1 0,-1 1-1,1-1 1,-1 0 0,1 0 0,2 1-1,-3-1-15,1 0-1,-1-1 1,1 1 0,0-1-1,-1 1 1,1-1-1,0 0 1,-1 0-1,1 0 1,0 0-1,0 0 1,-1 0-1,1 0 1,0 0-1,-1-1 1,1 1 0,0-1-1,-1 1 1,1-1-1,-1 0 1,1 0-1,2-1 1,-1-1-39,1 1 0,-1-1-1,0 0 1,0 0 0,0 0 0,0 0 0,-1 0 0,4-6 0,5-10 4,-1 0 0,-2 0 0,1-1 0,6-30 0,-11 38 82,-2-1 0,0 1-1,0-1 1,-1 0 0,-1 0 0,0 0-1,-1 1 1,-3-23 0,3 31-32,-1 0 0,1 1 1,-1-1-1,1 0 0,-1 0 1,0 1-1,-1-1 1,1 1-1,-1 0 0,1 0 1,-1 0-1,0 0 0,0 0 1,0 0-1,-1 1 0,1-1 1,0 1-1,-1 0 0,0 0 1,1 1-1,-1-1 0,0 1 1,0-1-1,0 1 1,0 1-1,0-1 0,0 0 1,0 1-1,-1 0 0,1 0 1,0 0-1,0 1 0,-5 0 1,-8 2 50,16-2 123,2 0-288,1 2 140,0 0-1,0 0 1,1 0 0,-1-1-1,1 1 1,0-1 0,-1 0-1,1 0 1,0 0-1,0 0 1,1 0 0,-1-1-1,0 1 1,1-1 0,-1 0-1,0 0 1,1 0 0,3 0-1,9 1-32,0-1 0,30-1 1,-18-1 21,-19 1-17,-1 1 0,-3 6 0,-4 1 0,-1-8 0,0 0 0,0 1 0,0-1 0,0 0 0,0 0 0,0 0 0,0 1 0,0-1 0,0 0 0,1 0 0,-1 0 0,0 1 0,0-1 0,0 0 0,0 0 0,0 0 0,0 1 0,0-1 0,0 0 0,1 0 0,-1 0 0,0 0 0,0 1 0,0-1 0,0 0 0,1 0 0,-1 0 0,0 0 0,0 0 0,0 0 0,1 0 0,-1 0 0,0 0 0,0 1 0,1-1 0,-1 0 0,0 0 0,0 0 0,0 0 0,1 0 0,-1 0 0,0 0 0,0 0 0,0-1 0,1 1 0,-1 0 0,0 0 0,1 0 0,8-4 0,-9 4 0,64-27-31,1 3 1,1 3-1,130-24 0,-181 43 31,-10 2-161,0-1 1,-1 1-1,1-1 0,0-1 0,-1 1 1,6-3-1,-20-2-6994,7 5 6399,0 0 0,0 0 0,0 1 0,-1-1 0,1 1 0,0 0 0,0 0 0,0 0 0,-1 1 0,-5 0 0,0 2-1833,-1-1 1,-17 9-1,1 0-2045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15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104 468 2304,'-11'2'2628,"0"-1"0,0 0-1,-1 0 1,-14-2 0,-1 0 2152,27 1-4724,-1 0 0,1 0 0,0-1 0,0 1 0,-1 0 0,1 0 0,0 0 0,-1-1-1,1 1 1,0 0 0,0 0 0,-1-1 0,1 1 0,0 0 0,0-1 0,0 1 0,-1 0-1,1-1 1,0 1 0,0 0 0,0-1 0,0 1 0,0 0 0,0-1 0,0 1 0,0 0-1,0-1 1,0 1 0,0 0 0,0-1 0,0 1 0,0 0 0,0-1 0,0 1 0,0-1 0,0 1-1,1 0 1,-1-1 0,0 1 0,0 0 0,0 0 0,1-1 0,7-18 346,-2 13-235,-1 0 0,1-1 1,9-6-1,7-7 70,115-128 668,30-31 409,-157 170-1129,0 0 0,0 0 0,1 1-1,0 0 1,18-9 0,-29 18-130,1-1 0,-1 1 0,1-1 0,-1 1 0,0 0 0,1-1-1,-1 1 1,0 0 0,1-1 0,-1 1 0,0 0 0,0-1 0,0 1 0,0 0 0,0 0 0,0 0-1,2 19 118,-2 0 0,0 1 0,-4 25 0,-15 60-29,14-85-8,-30 103 606,31-104-631,4-18-100,0 0 0,0 0 1,-1 0-1,1 0 1,0 0-1,-1 0 1,0 0-1,1 0 1,-1 0-1,0-1 1,0 1-1,0 0 1,-2 2-1,21-24-172,0-1 1,14-24-1,-15 20 90,26-28 0,-19 27 111,1 3-1,1 0 1,1 1 0,1 1 0,1 2 0,43-22 0,-67 39-12,0 0 0,1 0 0,-1 0 0,0 0 1,1 1-1,-1 0 0,9-1 0,-12 2-7,-1 0 1,1 0-1,0 1 0,-1-1 1,1 0-1,-1 1 0,1-1 1,0 0-1,-1 1 0,1 0 1,-1-1-1,0 1 0,1 0 0,-1 0 1,1 0-1,-1 0 0,0 0 1,0 0-1,0 0 0,1 1 1,-1-1-1,0 0 0,-1 0 1,1 1-1,0-1 0,0 1 0,0-1 1,-1 1-1,1 2 0,1 4-8,0 0-1,-1 0 0,-1 0 1,1 0-1,-1 0 0,0 0 1,-1 1-1,0-1 0,0 0 1,-4 9-1,-3 12 121,-17 39 1,8-36-6,14-27-134,0 0 1,0 0 0,1 0 0,0 0-1,-1 0 1,2 1 0,-1-1-1,1 1 1,-2 6 0,4-12-5,0 1 0,-1-1 0,1 0 0,0 0 0,-1 1 0,1-1 0,0 0 0,0 0 0,-1 0 0,1 0 0,0 0 0,0 0 0,-1 0 0,1 0 1,0 0-1,0-1 0,-1 1 0,2 0 0,11-4-22,0 0 1,0-1-1,0 0 1,20-13-1,45-35-45,0 1 116,-76 51-40,0 0 0,0-1 0,0 1 0,0 0 1,1 0-1,-1 0 0,1 1 0,-1-1 0,0 0 0,1 1 0,3-1 0,-5 2 11,0-1-1,0 0 0,0 1 1,0-1-1,0 1 1,0-1-1,0 1 1,0-1-1,0 1 1,-1 0-1,1-1 0,0 1 1,0 0-1,-1 0 1,1-1-1,0 1 1,-1 0-1,1 0 0,-1 0 1,1 0-1,-1 0 1,1 0-1,-1 0 1,0 0-1,1 0 1,-1 0-1,0 1 0,3 15 64,0-1 0,1 33-1,0 4 61,-4-50-115,1-1-1,-1 1 1,1-1-1,0 1 1,0-1-1,-1 0 1,1 1-1,1-1 1,-1 0 0,0 0-1,1 0 1,-1 0-1,1 0 1,-1 0-1,1 0 1,0 0 0,0-1-1,0 1 1,0 0-1,3 1 1,-1-2-5,-1 1 0,1-1 0,-1 0 0,1 0 0,0 0 0,-1-1 1,1 1-1,0-1 0,-1 0 0,1 0 0,0 0 0,0-1 0,5 0 0,203-46-47,-6-18-63,-170 50-18,53-30 0,-72 34 197,1 0 1,-2-1 0,0-1-1,23-23 1,-38 34-63,0 1 1,0-1-1,0 1 1,0 0-1,-1-1 1,1 0-1,-1 1 0,2-4 1,-3-1 74,-7 9-54,-74 74-8,42-47 55,-2-3 0,0-1 0,-61 26 0,-57 35-83,155-84-1,-17 12 38,20-14-37,1-1 0,0 1-1,0 0 1,1 0 0,-1 0-1,0-1 1,0 1 0,0 0-1,0 1 1,1-1 0,-1 0 0,1 0-1,-1 0 1,1 0 0,-1 0-1,0 2 1,2-2-6,-1 0-1,0-1 1,1 1 0,-1-1-1,0 1 1,1-1 0,-1 1-1,1-1 1,-1 1 0,1-1 0,-1 1-1,1-1 1,-1 0 0,1 1-1,-1-1 1,1 0 0,0 0-1,-1 1 1,1-1 0,-1 0-1,1 0 1,0 0 0,-1 0-1,1 1 1,0-1 0,-1 0 0,1 0-1,0 0 1,-1-1 0,2 1-1,26-1-4,-24 1 6,19-3-7,-1-1 0,1 0 0,22-9 0,64-26-179,-22-3 49,-35 15 47,-50 26 86,-1 1 1,0-1-1,1 1 0,-1-1 1,0 1-1,1-1 0,-1 1 1,1 0-1,-1 0 0,0-1 1,1 1-1,-1 0 0,1 0 1,-1 1-1,1-1 0,1 1 1,-2-1 8,0 1 1,0-1-1,0 1 1,0 0-1,0 0 1,0-1-1,0 1 1,0 0-1,-1 0 1,1 0-1,0 0 1,-1 0-1,1 0 1,0 0-1,-1 0 1,1 0-1,-1 0 1,0 0-1,1 3 1,10 58 192,-4-38-84,-4-10-46,1-1 0,10 20 0,-12-28-62,0-1-1,1 0 1,0 0-1,0 0 1,0 0-1,0 0 1,1-1-1,0 1 1,-1-1-1,1 0 1,5 3-1,-4-4-4,-1 0 0,1 0 0,0 0 0,-1-1 0,1 1 0,0-1 0,0-1 0,0 1 0,0-1 0,6 1 0,9-2 0,25-4 0,-17 1 0,138-19 57,-132 16-118,-1-1-1,62-25 0,23-23-165,-96 44 224,-1-1 0,0-1-1,22-20 1,-32 25-76,16-21-1,-24 26 74,0 0 0,0 0 0,0 0 0,0-1 0,-1 1 0,0-1 0,0 1 0,2-8 0,-4 11 7,0 1-1,0 0 1,1-1 0,-1 1 0,0 0 0,0 0 0,0-1-1,0 1 1,0 0 0,0-1 0,0 1 0,0 0 0,0-1-1,0 1 1,0 0 0,0-1 0,0 1 0,0 0 0,0-1-1,0 1 1,-1 0 0,1-1 0,0 1 0,0 0 0,0-1 0,0 1-1,-1 0 1,1 0 0,0-1 0,0 1 0,-1 0 0,1 0-1,0 0 1,0-1 0,-1 1 0,1 0 0,0 0 0,-1 0-1,1 0 1,0 0 0,0-1 0,-1 1 0,1 0 0,0 0-1,-1 0 1,1 0 0,0 0 0,-1 0 0,1 0 0,0 0 0,-1 0-1,0 0 1,-17 7-8,-8 9-103,-39 32 0,4-4 223,-20 7 28,41-29-25,-49 40 1,86-60-107,-7 6 18,1 0 1,-8 9-1,15-15-33,1-1-1,0 0 1,-1 1 0,1-1 0,0 1-1,0-1 1,0 1 0,0 0-1,0-1 1,1 1 0,-1 0-1,0 0 1,1-1 0,0 1-1,-1 0 1,1 0 0,0 0 0,0 0-1,0 0 1,0 0 0,0 2-1,1-3-10,0 1 0,-1-1-1,1 0 1,0 1 0,0-1-1,0 0 1,0 0-1,0 0 1,0 0 0,1 0-1,-1 0 1,0 0 0,0 0-1,1-1 1,-1 1 0,1 0-1,-1-1 1,0 1-1,3-1 1,0 2 19,1-1-1,0 0 1,1-1-1,7 1 1,1-2-55,0 0 1,0-1 0,0-1-1,-1 0 1,1-1-1,-1 0 1,23-12 0,-9 3 33,-1-2 0,39-29 1,-43 24 225,-25 24-166,0 1 0,-1-1 0,2 0 0,-1 1 0,0 0 0,-2 8 0,-12 36 196,12-34-221,-4 16 39,1-2-8,-2-1-1,-1 0 0,-18 35 0,12-36-27,-1-1 0,-2 0-1,0-1 1,-1-2 0,-2 0 0,0-1-1,-40 28 1,27-25-37,-1-1 1,-2-2-1,0-2 1,-79 30-1,113-49-7,0 1 0,0-1 1,0 0-1,-1 0 0,1 0 0,0 0 1,0-1-1,0 0 0,-10-1 0,13 0-29,-1 0 0,1 1 0,0-1-1,-1 0 1,1 0 0,0 0 0,0 0 0,0-1-1,0 1 1,0 0 0,0-1 0,0 0 0,1 1-1,-1-1 1,0 0 0,1 0 0,-1 0 0,1 0 0,0 0-1,0 0 1,0 0 0,-2-5 0,2 4 11,0-1 1,1 1 0,-1 0-1,1-1 1,0 1 0,0-1 0,0 1-1,0-1 1,2-5 0,9-34-156,-4 22 103,-1-4-42,16-36 0,-17 50 119,0 1 0,0 0 0,1 1 1,1 0-1,0 0 0,8-10 0,2 3 30,1 1 0,0 0-1,1 1 1,0 1-1,1 1 1,35-16 0,136-42 17,-30 13-117,-96 32 334,81-17 0,-19 5-250,-51 11 147,87-43 0,-152 63-92,-5 3 22,0 0 0,1 0 0,0 0 0,-1 1 0,9-2 0,-14 4-44,-1 0-1,1 0 1,0 0 0,-1 0-1,1 0 1,0-1 0,-1 1 0,1 1-1,-1-1 1,1 0 0,0 0-1,-1 0 1,1 0 0,-1 0-1,1 1 1,0-1 0,-1 0-1,1 0 1,-1 1 0,1-1-1,-1 0 1,1 1 0,-1-1 0,1 1-1,-1-1 1,1 1 0,0 0-7,-1 1 1,0-1 0,1 0-1,-1 0 1,0 0-1,0 0 1,1 0 0,-1 1-1,0-1 1,0 0 0,0 0-1,-1 0 1,1 2 0,-1 2-7,-1 1 1,1-1 0,-1 1 0,-5 8-1,-4 4-29,0-2 0,-1 1 0,-21 19 1,-3 5 80,37-41-73,-1 0-1,0 0 1,0 0 0,0 0 0,1 0 0,-1 0 0,0 0 0,0 0 0,0 0-1,1 0 1,-1 0 0,0 0 0,0 0 0,0 0 0,1 0 0,-1 0-1,0 0 1,0 0 0,0 0 0,1 0 0,-1 0 0,0 1 0,0-1 0,0 0-1,1 0 1,-1 0 0,0 0 0,0 0 0,0 0 0,0 1 0,0-1 0,0 0-1,1 0 1,-1 0 0,0 0 0,0 1 0,0-1 0,0 0 0,0 0 0,0 0-1,0 1 1,0-1 0,0 0 0,0 0 0,0 0 0,0 1 0,0-1-1,0 0 1,0 0 0,0 0 0,0 1 0,0-1 0,0 0 0,0 0 0,0 0-1,0 1 1,0-1 0,0 0 0,0 0 0,-1 0 0,1 1 0,7-3-47,0-1 1,0 0-1,0 0 1,0 0 0,-1-1-1,0 0 1,7-5-1,13-8-127,27-17-204,17-11 290,-67 44 121,0-1 1,-1 1-1,1 0 1,0 0-1,0 0 1,5 0-1,-7 0-17,0 1 0,-1 0 0,1 0 0,0 0-1,0 0 1,0 0 0,-1 1 0,1-1 0,0 0 0,0 0 0,-1 0-1,1 1 1,0-1 0,-1 0 0,1 1 0,0-1 0,-1 0-1,1 1 1,0-1 0,-1 1 0,1-1 0,-1 1 0,1 0-1,-1-1 1,1 1 0,-1-1 0,1 1 0,-1 0 0,0-1 0,1 1-1,-1 0 1,0 0 0,3 8 82,-1 0 0,-1 0-1,0 0 1,0 11 0,0-8-51,0 0 0,3 12-1,-3-17-23,1 0 0,0 0 0,1 0 0,6 12-1,-8-17-22,0-1-1,0 1 1,0 0-1,0 0 1,1-1-1,-1 1 1,1 0-1,-1-1 1,1 0 0,0 1-1,0-1 1,-1 0-1,1 0 1,0 0-1,0 0 1,0 0-1,0 0 1,0-1-1,0 1 1,3 0-1,6-1-13,0 0-1,1 0 1,-1-1-1,0 0 1,0-1-1,18-6 0,61-27-62,-61 23-65,-14 6 120,-1 0 0,0-1-1,0 0 1,-1-1 0,0-1 0,-1 0 0,0-1 0,0 0-1,-1 0 1,12-15 0,-22 24 26,0 0 0,0 0 0,-1 0-1,1 0 1,0 0 0,-1 0 0,1 0 0,-1 0 0,0-1-1,1 1 1,-1 0 0,0 0 0,1 0 0,-1 0 0,0 0-1,0-1 1,0-1 0,-1 3-3,1-1 0,0 0 0,-1 1 0,1-1 0,0 1 0,-1-1 0,1 0 1,-1 1-1,1-1 0,-1 1 0,1-1 0,-1 1 0,0-1 0,1 1 0,-1 0 0,1-1 0,-1 1 0,0 0 0,1 0 0,-1-1 0,0 1 0,0 0 0,1 0 0,-1 0 1,0 0-1,1 0 0,-2 0 0,-5-1 33,-1 1 0,1 1 0,0-1 0,0 1 0,0 1 0,0-1 0,0 1 0,-9 4 0,-53 26 320,63-29-336,-10 6 20,0 0 0,1 1 0,1 0 0,0 1 0,-14 14 0,23-19-33,-1-1 0,1 1 0,0 1 0,1-1 0,-1 1 0,1-1 0,0 1 0,1 0 0,0 1 1,0-1-1,1 1 0,-1-1 0,-1 16 0,4-20-3,-1 1-1,1-1 1,1 1-1,-1 0 1,0-1-1,1 1 1,-1-1 0,1 1-1,0-1 1,1 1-1,-1-1 1,0 1-1,1-1 1,0 0 0,0 0-1,0 0 1,0 0-1,0 0 1,1-1 0,-1 1-1,1 0 1,-1-1-1,1 0 1,0 0-1,0 0 1,0 0 0,0 0-1,5 1 1,0 0 7,0 0 1,0-1-1,0 0 0,0 0 1,0-1-1,1 0 1,-1 0-1,0-1 0,1 0 1,-1-1-1,10-1 1,5-3-5,-1-1 0,0 0 0,0-2 0,-1-1 0,0 0 0,28-18 0,110-87-13,-134 95 6,59-40-82,33-27 133,-96 67-75,-1 0-1,-1-2 0,-1 0 1,-1-1-1,0 0 0,-2-2 1,15-30-1,42-113-38,-71 163 94,0 0 1,0 0 0,0 0-1,0 0 1,-1 0 0,1-5-1,-1 8-23,0 1-1,0-1 0,0 1 1,0-1-1,0 1 0,0-1 1,0 1-1,0-1 0,0 0 0,0 1 1,0-1-1,-1 1 0,1-1 1,0 1-1,0-1 0,0 1 1,-1-1-1,1 1 0,0-1 1,-1 1-1,1-1 0,0 1 1,-1 0-1,1-1 0,-1 1 1,1 0-1,0-1 0,-1 1 0,1 0 1,-1-1-1,1 1 0,-1 0 1,1 0-1,-1 0 0,0-1 1,1 1-1,-1 0 0,1 0 1,-1 0-1,1 0 0,-1 0 1,1 0-1,-1 0 0,0 0 1,1 0-1,-1 0 0,1 1 0,-1-1 1,1 0-1,-1 0 0,1 0 1,-1 1-1,0-1 0,-3 3 8,-1-1 0,1 1-1,-1 0 1,1 0-1,0 0 1,0 0-1,1 1 1,-5 4 0,-26 36 4,21-25-8,-82 116 23,33-45-29,38-53 1,2 1 0,-22 51 0,40-77 0,-1 0 0,1 0 0,1 0 0,-3 25 0,1 51 0,5-86 1,0 0 0,0 0 0,0 1 0,0-1 0,1 0 0,-1 1 0,1-1 0,-1 0 0,1 0 0,0 0 0,0 1 0,0-1 0,0 0 0,0 0 0,0-1 0,1 1 0,2 4 0,-2-6-37,-1 1 0,1 0 0,-1 0 0,1 0-1,0-1 1,-1 1 0,1-1 0,0 1 0,0-1 0,-1 0 0,1 1 0,0-1 0,0 0 0,0 0 0,-1-1 0,1 1 0,0 0-1,0 0 1,-1-1 0,1 1 0,0-1 0,0 0 0,2-1 0,6-2-939,-1-1-1,1 0 0,-1-1 1,0 0-1,0 0 1,-1-1-1,0 0 1,0 0-1,-1-1 1,0 0-1,10-14 1,-15 20 655,-1-1 0,0 1 1,0 0-1,0 0 0,0-1 0,-1 1 1,1-1-1,-1 1 0,1 0 1,-1-1-1,0 1 0,0-1 1,0 1-1,0-1 0,0 1 0,-1-1 1,1 1-1,-1-1 0,1 1 1,-1 0-1,0-1 0,0 1 0,0 0 1,0 0-1,-1 0 0,-1-4 1,-4-2-471,-1-1 0,0 1 0,0 1 1,-16-12-1,6 5 400,-62-46 1917,-5-4 3618,36 28 1852,56 37-3132,7 3-3500,76 27 877,4-8-5418,36 7-8010,-63-10 10239,-63-19 2263,1 0-1,-1 1 1,0 0 0,0 0-1,0 0 1,0 0-1,0 1 1,-1-1-1,1 1 1,4 4-1,-7-5-42,0-1 0,1 1 0,-1-1 0,0 1 0,0 0 0,-1-1 0,1 1 0,0 0 0,0 0 0,-1 0 0,1 0 0,-1 0 0,0-1 0,1 1 1,-1 0-1,0 0 0,0 0 0,0 0 0,-1 0 0,1 0 0,0 0 0,-1 0 0,1 0 0,-1 0 0,1-1 0,-3 4 0,-24 41 1684,19-33-3001,0 0 1,-6 14-1,9-19-943,3-4-461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15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6720,'6'-4'1258,"-5"2"-1067,1 0 0,0 1 1,0-1-1,0 1 0,0 0 0,0 0 1,0-1-1,0 1 0,0 1 1,0-1-1,1 0 0,-1 0 0,3 1 1,8-4-55,-11 4-210,-1-1 1,1 1-1,0-1 1,-1 1-1,1 0 1,0-1-1,0 1 1,-1 0-1,1 0 1,0 0-1,0 1 1,-1-1-1,1 0 1,0 1-1,-1-1 1,1 1-1,2 0 1,79 38-4077,-2 5 4468,-77-42 26,1 1 0,-1-1-1,0 1 1,0 0-1,0 1 1,3 3-1,-7-7-156,1 1-1,0 0 1,-1 0-1,1 0 1,-1 0 0,1-1-1,-1 1 1,1 0-1,-1 0 1,1 0-1,-1 0 1,0 0 0,0 0-1,1 0 1,-1 0-1,0 0 1,0 0-1,0 0 1,0 0 0,0 0-1,0 0 1,-1 0-1,1 0 1,0 0-1,0 0 1,-1 0 0,1 0-1,-1 0 1,1 0-1,-1 0 1,1 0-1,-1 0 1,-1 1 0,-4 4 874,0 0 1,-1 0 0,1 0-1,-2-1 1,1 0 0,-9 4 0,7-4-93,0 1 1,0 0 0,-15 14 0,17-14-460,2 0 1,-1 1 0,1 0-1,0 0 1,0 0-1,1 1 1,0-1 0,0 1-1,-3 10 1,6-14-445,0-1 1,0 1 0,1 0 0,-1-1-1,1 1 1,0 0 0,0 0-1,0 0 1,0-1 0,1 1 0,-1 0-1,1-1 1,0 1 0,0 0 0,1-1-1,-1 1 1,1-1 0,-1 1-1,1-1 1,0 0 0,1 0 0,-1 0-1,4 4 1,-1-3-94,-1 0 0,2 0 0,-1 0 1,0 0-1,1-1 0,0 0 0,-1 0 0,1-1 0,0 1 0,1-1 0,11 2 1,4-1-462,0 0 0,24-1 1,-40-2 373,117-3-5796,-5-9-5066,-90 4 3375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19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186 491 2720,'10'-5'815,"0"0"-1,0 1 1,1 0 0,0 1 0,0 0-1,22-3 1,-21 5 742,1-2 0,-1 0 0,1 0 0,19-9 0,-32 12-1502,0 0 0,-1 0 0,1 0 1,0 0-1,0 0 0,0 0 0,0 0 1,0 0-1,-1 0 0,1 0 0,0 0 1,0 0-1,0 0 0,0-1 0,0 1 1,0 0-1,0 0 0,0 0 1,-1 0-1,1 0 0,0 0 0,0 0 1,0-1-1,0 1 0,0 0 0,0 0 1,0 0-1,0 0 0,0 0 0,0-1 1,0 1-1,0 0 0,0 0 1,0 0-1,0 0 0,0 0 0,0-1 1,0 1-1,0 0 0,0 0 0,0 0 1,0 0-1,0 0 0,0-1 0,0 1 1,0 0-1,0 0 0,1 0 1,-1 0-1,0 0 0,0 0 0,0 0 1,0-1-1,0 1 0,0 0 0,0 0 1,1 0-1,-1 0 0,0 0 0,0 0 1,0 0-1,0 0 0,-12-3 1322,-5 3-877,0-1 0,1 2 0,-1 0 1,0 1-1,1 1 0,-1 1 0,-17 5 0,5 1 13,1 1 0,0 2 0,-26 15 0,46-24-431,1 1-1,0-1 1,0 1-1,1 1 1,-7 6 0,12-11-73,0 0-1,-1 0 1,1 1 0,0-1 0,1 0 0,-1 0 0,0 1 0,0-1 0,1 0 0,-1 1 0,0-1 0,1 1 0,-1-1 0,1 1-1,0-1 1,-1 1 0,1-1 0,0 1 0,0-1 0,0 1 0,0-1 0,0 1 0,1-1 0,-1 1 0,0-1 0,1 1 0,-1-1-1,1 1 1,-1-1 0,1 0 0,0 1 0,0-1 0,-1 0 0,1 0 0,2 3 0,0-2-6,-1 1 1,1-1-1,0 0 1,0 0-1,0 0 1,0 0-1,0-1 1,0 1-1,1-1 1,-1 0-1,0 0 1,1 0-1,-1 0 0,1 0 1,-1-1-1,1 0 1,-1 1-1,1-1 1,-1-1-1,1 1 1,-1 0-1,1-1 1,-1 0-1,7-2 1,7-3-134,-2-1 0,1 0 0,28-18 0,-26 14 35,92-46-44,-66 37 96,58-38 1,-81 43 62,-1-1 0,0 0 0,-1-1 0,-1-2 0,-1 0 0,0 0 1,-2-2-1,0 0 0,-1 0 0,-1-2 0,-2 1 0,16-43 0,-20 47 60,-1 3-49,6-23 1,-11 35-2,0 0-1,-1-1 1,1 1 0,-1 0-1,0-1 1,0 1-1,0-1 1,0 1 0,-1-1-1,1 1 1,-1 0 0,-1-6-1,1 9-9,1-1 0,0 0 0,-1 0 0,1 1 0,-1-1 0,1 0-1,-1 1 1,1-1 0,-1 0 0,1 1 0,-1-1 0,1 1 0,-1-1 0,0 1 0,0-1 0,1 1 0,-1 0-1,0-1 1,1 1 0,-1 0 0,0-1 0,-1 1 0,0 0 9,1 0 1,-1 0-1,1 0 1,-1 0-1,1 0 0,-1 1 1,1-1-1,-1 1 0,1-1 1,0 1-1,-3 1 1,-4 3 79,1 0 1,0 0-1,-11 10 1,15-12-84,-86 92 385,46-48-278,9-10 104,1 2 0,-33 49 1,55-71-163,1 1 0,1 0 0,0 0 0,1 1 0,2 0 0,-1 0-1,2 1 1,-3 26 0,7-40-58,0 1-1,1-1 0,0 1 0,1-1 0,0 1 0,0-1 0,0 1 0,1-1 1,-1 0-1,1 0 0,5 10 0,-4-11-11,-1-1 1,1 0 0,0 0-1,0 0 1,0-1-1,0 1 1,1-1-1,-1 1 1,1-1-1,0 0 1,0-1 0,0 1-1,0-1 1,1 1-1,-1-1 1,7 2-1,1-2-21,-1 0-1,0 0 1,0-1-1,1-1 1,-1 1-1,1-2 1,-1 0-1,0 0 1,19-6-1,-4 1-35,-1-2 0,0-1 0,24-13 0,-5 0-36,-1-3 0,-2-1 0,48-39 0,-40 29 349,-52 55 315,-8 10-408,5-14-46,1-1 0,0 2 1,1-1-1,0 0 1,1 1-1,-1 22 0,4-36-125,0 3 12,0 1 1,1-1-1,-1 1 1,1-1-1,2 9 0,-3-13-14,1 0-1,-1 0 0,0 0 1,1 0-1,-1 0 1,1 0-1,0 0 0,-1-1 1,1 1-1,0 0 1,-1 0-1,1 0 0,0-1 1,0 1-1,-1 0 1,1-1-1,0 1 0,0-1 1,0 1-1,0-1 1,0 0-1,0 1 0,0-1 1,0 0-1,0 1 1,0-1-1,0 0 0,0 0 1,0 0-1,0 0 1,0 0-1,1 0 0,-1 0 1,0-1-1,0 1 1,0 0-1,1-1 0,16-5-24,0-1 0,0-1 0,20-13-1,0 1-50,26-10 49,123-40 0,-182 69 64,-1-1 1,0 1 0,1 0 0,-1 0 0,9-1 0,-13 2-29,1 0 0,-1 0 1,1 0-1,-1 0 0,1 0 0,0 0 1,-1 0-1,1 0 0,-1 0 1,1 1-1,-1-1 0,1 0 1,-1 0-1,1 1 0,-1-1 0,1 0 1,-1 0-1,1 1 0,-1-1 1,1 1-1,-1-1 0,0 0 1,1 1-1,-1-1 0,1 1 0,-1-1 1,0 1-1,0-1 0,1 1 1,-1-1-1,0 1 0,0-1 1,0 1-1,1-1 0,-1 1 0,0 0 1,0-1-1,0 1 0,0-1 1,0 1-1,0-1 0,0 1 0,0 0 1,-1-1-1,1 2 0,-3 9-9,0 0-1,0 0 1,-1 0-1,-1 0 1,0-1-1,-7 11 1,-3 8-5,-8 15 29,-57 81 0,-44 34 116,65-86-148,-36 60-24,88-124 36,5-9-9,3-6-64,1 0-4,-1 0 0,1 0 0,0 1 0,0-1 1,1 1-1,0 0 0,0 0 0,0 0 0,6-8 1,2-3-31,115-189-297,-81 132 458,2 2 1,4 1-1,3 3 0,106-102 1,-156 165-31,8-7 107,23-18 1,-32 27-87,1 0 0,-1-1 1,1 1-1,0 0 0,0 1 1,0-1-1,0 1 0,0 0 1,0 0-1,0 0 0,8 0 1,-10 1-34,0 0 1,0 0-1,0 1 0,1 0 1,-1-1-1,0 1 1,0 0-1,-1 0 0,1 0 1,0 0-1,0 0 1,0 0-1,-1 1 1,1-1-1,-1 1 0,1-1 1,-1 1-1,1-1 1,-1 1-1,0 0 1,0 0-1,0 0 0,0 0 1,0 0-1,1 3 1,0 1-13,0-1 1,0 1-1,-1-1 1,0 1 0,0 0-1,0 0 1,-1 0-1,0 8 1,-2-1 0,0-1 0,0 1 0,-2-1 0,1 0 0,-1 0 0,-12 22 0,12-25 0,-1-1 0,0 0 0,-1-1 0,0 1 0,0-1 0,-1 0 0,0-1 0,0 1 0,-14 8 0,20-14-7,-1 0-1,1 0 1,-1 0-1,1 0 1,-1-1 0,0 1-1,1-1 1,-1 1-1,0-1 1,1 1 0,-1-1-1,0 0 1,0 0-1,1 0 1,-1 0 0,0 0-1,0-1 1,1 1-1,-1 0 1,0-1 0,0 1-1,1-1 1,-1 0-1,1 1 1,-1-1 0,0 0-1,1 0 1,0 0-1,-1 0 1,1 0 0,0 0-1,-1-1 1,1 1-1,0 0 1,0-1 0,0 1-1,-1-3 1,0 2-65,0-1 1,1 0-1,0 0 1,-1 0-1,1 0 1,0 0-1,0-1 1,1 1-1,-1 0 0,1 0 1,-1-1-1,1 1 1,0 0-1,0 0 1,1-1-1,-1 1 1,1 0-1,0 0 1,1-6-1,2 2 2,-1 0 1,1 0-1,1 1 0,-1 0 1,1 0-1,0 0 0,1 0 1,-1 1-1,1 0 0,0 0 1,1 0-1,-1 1 0,1 0 0,11-6 1,6 4 100,-1 0 0,1 1 0,0 2 0,1 0 0,37 2 0,-45 1 30,33 1 298,-46-1-303,0 1-1,1 0 1,-1 0 0,0 0-1,0 0 1,0 1-1,-1-1 1,1 1 0,5 3-1,-8-4-33,0 0 0,0 0 0,0 0 0,0 0 0,-1 0 0,1 0-1,0 0 1,0 0 0,-1 0 0,1 1 0,-1-1 0,1 0 0,-1 0-1,1 0 1,-1 1 0,0-1 0,0 0 0,0 1 0,0-1 0,1 0-1,-2 0 1,1 1 0,0-1 0,0 0 0,0 1 0,-1 1 0,-2 5 29,1 0 1,-1-1-1,-6 11 1,-2 4 47,8-11-72,-7 16 103,-6 30 1,14-48-107,0 0-1,1 0 0,0 0 1,1 1-1,0-1 0,1 0 1,2 15-1,-3-22-32,1 0 0,-1 0 0,1 0 0,0 0 0,-1 0 0,1 0 0,0 0 0,0 0 0,1-1 0,-1 1 0,0 0 0,1-1 0,-1 1 0,0 0 0,1-1 0,0 0 0,-1 1 0,1-1 0,0 0 0,0 0 0,0 0 0,2 1 0,-2-2-13,1 1-1,-1 0 1,0-1-1,1 0 1,0 0-1,-1 0 1,1 0-1,-1 0 1,1 0 0,-1 0-1,0-1 1,1 0-1,-1 1 1,1-1-1,-1 0 1,0 0-1,1 0 1,-1 0 0,2-2-1,2-1-31,-1 0-1,1-1 1,-1 0 0,0 0-1,-1 0 1,1 0 0,-1-1-1,0 0 1,0 0 0,-1 0-1,4-7 1,0-4-132,-1-1 0,8-35-1,-12 48 199,-1-1 0,0 0-1,-1 0 1,1 1-1,-1-1 1,0 0-1,-1 0 1,1 0-1,-1 1 1,0-1 0,-1 0-1,1 1 1,-1-1-1,0 1 1,-1 0-1,1 0 1,-5-7-1,5 10 26,0 0 1,0 0-1,-1 0 0,1 0 0,0 0 0,-1 0 0,0 1 0,1 0 0,-1-1 0,0 1 1,1 0-1,-1 0 0,0 0 0,0 1 0,-3-1 0,-1 0 16,0 0 0,0 0 0,0 1 0,0 1 0,-8 0 0,14-1-52,0 0-1,-1 0 0,1 1 0,0-1 0,0 0 1,0 1-1,0-1 0,0 1 0,0-1 1,0 1-1,0-1 0,0 1 0,0 0 1,0 0-1,0-1 0,0 1 0,0 0 0,1 0 1,-1 0-1,0 0 0,1 0 0,-1 0 1,0 0-1,1 0 0,0 0 0,-1 0 0,1 1 1,-1-1-1,1 0 0,0 2 0,0-1 3,0 0 0,0-1 0,0 1 0,0 0 0,0-1 0,1 1 0,-1 0 0,1-1 0,-1 1 0,1 0 0,0-1 0,-1 1 0,1-1 0,0 1 0,0-1 0,0 0 0,0 1 0,1-1 0,-1 0 0,2 2 0,5 2 11,0 0 0,0-1-1,1 0 1,0 0 0,-1-1 0,1 0 0,0-1 0,0 0 0,0-1 0,12 2 0,-1-2 26,0-1 1,0 0-1,33-6 0,-29 2-120,-1-2 0,1-1 0,33-13 0,63-38-206,-64 30 146,138-78-116,-165 87 262,0-2-1,-1 0 0,-2-2 0,33-35 0,-33 30 150,-1-2 0,37-59-1,-59 82 338,-9 9-238,-11 12-50,-27 30-155,-68 51 0,70-62-44,2 1-1,-64 71 1,91-87-3,1 0 1,0 1 0,1 0-1,1 1 1,1 0 0,0 1-1,2 0 1,1 0 0,0 1-1,1-1 1,2 1 0,0 0-1,1 44 1,2-58-3,1-1 0,0 1 0,0-1 0,1 0 0,0 1 0,0-1 0,1 0 0,0 0 0,0 0 0,6 9 0,-6-12 0,-1-1 0,1 1 0,1-1 0,-1 0 0,0 1 0,1-2 0,0 1 0,0 0 0,0-1 0,0 0 0,0 1 0,0-2 0,0 1 0,1 0 0,-1-1 0,1 0 0,8 1 0,3 0-4,1-2-1,0 0 1,0-1-1,-1-1 1,1 0-1,-1-1 1,1-1-1,-1-1 1,0 0-1,0-1 1,-1-1-1,0 0 1,16-10-1,-11 4 4,0-1 0,-1 0-1,0-1 1,-1-1 0,-1-1-1,-1-1 1,0 0 0,21-33-1,-34 46 18,-1 3-12,-1 0 0,1 0-1,-1-1 1,1 1-1,-1 0 1,0-1-1,0 1 1,0-1-1,0 0 1,0 1-1,-1-1 1,1 0 0,-1 1-1,1-5 1,-2 7-4,1-1 0,0 1 0,0 0 0,-1-1 0,1 1 1,0 0-1,-1 0 0,1-1 0,0 1 0,0 0 0,-1 0 1,1 0-1,-1 0 0,1-1 0,0 1 0,-1 0 0,1 0 1,0 0-1,-1 0 0,1 0 0,0 0 0,-1 0 0,1 0 0,-1 0 1,1 0-1,0 0 0,-1 0 0,1 0 0,-1 0 0,1 0 1,0 1-1,-1-1 0,1 0 0,0 0 0,-1 0 0,1 1 1,-17 7-2,15-7 1,-12 9 0,1 0 0,0 1 0,0 0 0,1 1 0,1 1 0,-19 24 0,21-24-8,1 0 1,-1 1-1,2 0 0,0 0 0,1 1 1,0-1-1,1 1 0,-6 31 1,11-41 11,0 1 0,0-1 0,0 1 0,0-1 0,1 1 0,0-1 1,0 0-1,1 1 0,-1-1 0,1 0 0,0 0 0,1 0 0,-1 0 0,1 0 1,0-1-1,0 1 0,0-1 0,1 1 0,0-1 0,-1 0 0,6 3 0,5 4-75,0 0 0,1-1 0,0 0 0,0-2 0,22 10 0,-27-14-615,1 0 0,0 0 1,1-1-1,-1-1 1,16 2-1,-19-3-1243,0-1 0,1 0 0,-1 0-1,15-3 1,-22 3 1607,1-1-1,-1 1 1,0-1 0,0 1-1,0-1 1,0 0 0,0 1-1,0-1 1,0 0 0,0 1-1,0-1 1,0 0 0,0 0-1,0 0 1,-1 0 0,1 0-1,0 0 1,-1 0 0,1 0-1,0 0 1,-1-1 0,0 1-1,1 0 1,-1 0 0,0 0-1,1-1 1,-1 1 0,0 0-1,0-2 1,0 0-149,0-1 0,0 1 0,0-1 1,-1 1-1,1-1 0,-1 1 0,0 0 0,0-1 1,-2-4-1,-2 0-436,0-1 1,-12-13-1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3:4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742 228 1472,'5'-3'8129,"-5"2"-7909,-3-8 2869,-10-11-2695,11 18 536,-3-5-665,-61-86 2182,56 82-2159,0 0-1,0 0 1,-1 1-1,-1 0 1,-16-11-1,23 18-220,0 1-1,-1-1 0,1 1 0,0 0 0,-1 1 0,1-1 1,-1 1-1,0 0 0,-9 0 0,1 1 62,1 0 0,-22 4 0,23-2-61,0 1 0,0 0 0,0 0 1,1 2-1,-16 7 0,-46 32 308,61-37-300,-10 9 88,0 1 0,1 1 0,0 0 0,2 2 0,0 1 0,1 0 0,2 1 0,-21 33 0,34-49-96,-1 0-1,1 1 1,0-1 0,1 1 0,-1-1 0,2 1 0,-3 8 0,4-13-39,0 0 1,0 1 0,-1-1-1,1 0 1,1 0 0,-1 0-1,0 1 1,1-1-1,-1 0 1,1 0 0,-1 0-1,1 0 1,0 0 0,0 0-1,0 0 1,0 0 0,0 0-1,1 0 1,-1 0 0,1-1-1,-1 1 1,1 0 0,-1-1-1,1 0 1,3 3 0,4 1 34,0-1 1,0 1 0,0-2 0,1 1-1,0-1 1,12 2 0,63 6 439,-51-8-375,199 21 411,-211-21-488,1 0 0,-1 2 0,0 1 0,37 13 1,-53-16-36,1 0 1,-1 1-1,0 0 1,0 0 0,-1 0-1,1 0 1,-1 1-1,0 0 1,0 0-1,0 0 1,-1 1 0,0 0-1,7 11 1,-7-7 74,0-1 1,0 1-1,-1 0 1,-1 0-1,0 0 1,0 0-1,-1 0 1,0 21 0,-1-13 1,-1 1 0,-1-1 0,-1 1 0,0-1 0,-1 0 1,-11 27-1,12-35-44,-2-1 0,1 1 0,-1-1 0,-1 0 0,0-1 0,0 1 0,0-1 0,-1 0 0,0-1 0,-1 1 0,0-2 0,0 1 0,-13 7 0,3-4-36,-1-2 0,0 0 1,-1-1-1,0-1 0,0-1 0,0 0 0,-1-2 0,-21 1 1,-172-4 59,175-1-57,13-1-1164,0 0 0,0-2 0,-33-8 0,23-2-4173,32 12 4418,-6-3-1864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19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74 11808,'-36'-40'4352,"26"32"-3361,15 0-287,8 4-2847,10-1 1023,-1 2-544,1-2 992,-1 5-3392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23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24 860 3328,'-2'1'216,"0"0"0,0 0 1,0-1-1,0 1 0,0 0 1,0-1-1,-1 1 0,-2-1 1,4 1-100,1-1 0,0 0 0,0 0 0,0 0 0,0 1 0,0-1 1,-1 0-1,1 0 0,0 1 0,0-1 0,0 0 0,0 0 0,0 1 1,0-1-1,0 0 0,0 0 0,0 1 0,0-1 0,0 0 0,0 0 1,0 1-1,0-1 0,0 0 0,1 0 0,-1 1 0,0-1 0,0 0 1,0 0-1,0 1 0,0-1 0,1 0 0,4 10 3686,-3-9-3555,0 1 0,0-1 0,-1 0 0,1-1-1,0 1 1,0 0 0,0-1 0,1 1 0,-1-1-1,0 1 1,0-1 0,0 0 0,3 0 0,37-2 1246,-29 1-1050,29-2 381,1-2 0,-1-1-1,43-14 1,-60 13-484,0-2 0,-1 0 0,0-2 0,-1-1-1,-1 0 1,30-22 0,-37 22-131,-1-1-1,0-1 0,21-26 1,29-52 488,-51 72-541,-1-1 0,-1 0-1,9-26 1,-15 33 5,0-1 0,-2 1 0,0-1-1,0 0 1,-2 0 0,1-15 0,-2 22-8,0 2-94,0 0 0,0 0 0,0 1 1,1-1-1,2-7 0,-2 11-54,0 0 1,-1 0 0,1 0-1,1 0 1,-1 0-1,0 0 1,0 0 0,1 1-1,-1-1 1,1 1-1,-1-1 1,1 1 0,0-1-1,0 1 1,-1 0-1,1 0 1,0 0 0,2-1-1,7-2 55,1 0-1,-1 0 1,0 2-1,1-1 1,0 1-1,21 0 1,-9 2-26,0 0-1,31 7 1,-44-6-6,0 1 0,-1 1 0,1 0-1,-1 0 1,0 1 0,11 6 0,-18-8-5,1 0-1,-1 0 1,1 0-1,-1 1 1,0-1 0,0 1-1,0 0 1,0 0 0,-1 0-1,1 1 1,-1-1-1,0 0 1,1 1 0,-2 0-1,1-1 1,0 1 0,-1 0-1,2 8 1,-1 6 54,-1 1 1,-1-1-1,-1 1 0,-4 29 1,0-7-13,3-19-125,-1 3 147,1-1-1,2 0 0,3 43 1,-2-61-92,0 0 0,0 0 0,1 0 0,-1 0 0,1-1 0,1 1 0,-1-1 0,1 1 0,0-1 1,0 0-1,0 0 0,1 0 0,0 0 0,0-1 0,0 1 0,0-1 0,1 0 0,0 0 0,0-1 0,7 5 0,-6-5-15,-1 0 0,1-1 0,0 1 0,-1-1 0,1 0 0,0-1 0,0 1 0,1-1 0,-1 0 0,0-1 0,0 1 0,0-1 0,1-1 0,-1 1 0,12-4 0,24-10-45,0-1-1,-2-3 0,60-35 0,-62 33 15,171-101 43,-167 93 144,-2-1 1,67-63-1,-101 86-102,13-13 201,-19 19-214,1 0-1,0-1 0,-1 0 1,1 1-1,-1-1 1,1 1-1,-1-1 0,0 0 1,1 1-1,-1-1 0,1 0 1,-1 0-1,0 1 1,0-1-1,1 0 0,-1 0 1,0 1-1,0-1 1,0 0-1,0-1 0,0 2-11,-1-1-1,1 1 0,-1 0 0,1 0 1,0 0-1,-1-1 0,1 1 0,-1 0 0,1 0 1,-1 0-1,1 0 0,-1 0 0,1 0 1,-1 0-1,1 0 0,0 0 0,-1 0 1,1 0-1,-1 0 0,1 0 0,-1 0 0,1 1 1,-1-1-1,-12 5 15,-16 10 62,1 2 1,1 1 0,-36 32-1,6 0 147,3 2 0,-53 67 0,76-80-129,-29 50 0,55-82-70,1 1 0,0-1-1,0 1 1,1-1 0,0 1 0,0 0-1,1 0 1,-2 11 0,4-18-36,0 0 0,0 0 0,-1 0 0,1 0 0,0 0 0,0 1 0,0-1 0,0 0 0,1 0 0,-1 0 0,0 0 0,0 0 0,1 0 0,-1 0 0,0 0 0,1 0 0,-1 0 0,1 0 0,0 0 0,-1 0 0,1 0 0,0 0 0,-1-1 0,1 1 0,0 0 0,0 0 0,0-1-1,0 1 1,-1 0 0,1-1 0,0 1 0,0-1 0,0 1 0,0-1 0,1 0 0,-1 1 0,0-1 0,0 0 0,0 0 0,2 0 0,2 0-45,0 0-1,0 0 0,0 0 1,0-1-1,0 0 0,0 0 1,8-3-1,3-3-22,-1 0 0,0 0 0,0-1 0,0-1 0,-1-1-1,0 0 1,-1-1 0,0 0 0,-1-1 0,0 0 0,-1-1 0,-1 0 0,11-17 0,53-111-307,-40 72 466,1-15 385,-30 96-260,-3 10-47,-1 23 0,-1-25-89,4 34 0,-2-41-55,1-1 0,0 1-1,1-1 1,0 0 0,1 0 0,0-1-1,1 1 1,0-1 0,10 12-1,-11-17-14,0 0 0,0 0 0,0 0 0,1-1 0,0 0 0,0 0 0,1-1 0,-1 0 0,1 0 0,0 0 0,0-1 0,0 0 0,1 0 0,-1-1 0,0 0 0,15 2 0,10-2-26,0-1-1,0-1 1,35-6 0,94-22-26,-109 14 19,0-2 1,-1-3-1,-1-2 1,90-51-1,-79 33 101,-54 34-8,-1 0-1,0 0 1,0-1-1,0 0 1,-1 0 0,7-10-1,-11 15-61,-1 1-1,1-1 1,-1 1-1,0-1 1,1 0-1,-1 1 1,0-1-1,1 0 1,-1 1-1,0-1 1,0 0-1,1 1 1,-1-1-1,0 0 1,0 1-1,0-1 1,0 0-1,0 0 1,0 1-1,0-1 1,0 0-1,0 1 1,-1-1-1,1 0 1,0 1-1,0-1 1,-1 0-1,1 1 1,0-1-1,-1 0 1,1 1-1,0-1 1,-1 1-1,1-1 1,-1 1-1,1-1 1,-2 0-1,1 0-11,0 1 0,-1-1 0,1 1 0,-1-1 0,1 1 0,-1-1 0,1 1 0,-1 0 0,0 0 0,1 0 0,-1 0 0,1 0 0,-1 0 0,1 0 0,-1 1 0,-2 0 0,-3 2-5,1 0 1,-1 0-1,1 1 1,0-1-1,0 2 1,0-1-1,0 1 0,1 0 1,-6 6-1,-7 6 5,-15 11-27,-66 42-1,-42 12-76,17-11 84,116-66 48,-8 4-52,-19 16-1,32-23 20,0 1 1,0 0-1,0-1 1,0 1-1,0 0 1,1 1-1,-1-1 1,1 0-1,0 1 1,0-1-1,0 1 1,-1 4-1,3-7 5,0 0 0,-1 0 0,1 1 0,0-1 0,0 0 0,0 0 0,0 0 0,0 0 0,0 0 0,1 0 0,-1 1-1,0-1 1,1 0 0,-1 0 0,1 0 0,-1 0 0,1 0 0,-1 0 0,1 0 0,-1 0 0,1 0 0,0-1 0,0 1 0,-1 0-1,1 0 1,0-1 0,0 1 0,1 1 0,1-1-13,1 1 0,-1 0-1,0-1 1,1 0 0,-1 0-1,1 0 1,6 1 0,10 1-23,1-2 0,0 0 0,0-2 1,0 0-1,39-8 0,-35 3 9,-1-2-1,0 0 1,0-2 0,0 0-1,-1-2 1,-1 0 0,0-2-1,-1 0 1,0-1 0,-1-2-1,26-27 1,219-253-381,-235 262 369,13-16-23,66-100-1,-98 133 103,-1-1 0,0-1 0,-1 0 0,-1 0 0,-1 0 0,-1-1 0,-1 0 0,-1 0 0,3-31 0,-7 49-17,0 0 0,0 0 0,0 0 0,-1 0 0,1 0 0,-1 0 0,1 0 0,-3-3 0,3 4-1,-1 1 0,1 0 1,-1 0-1,0 0 0,0-1 0,0 1 0,1 0 1,-1 0-1,0 0 0,0 0 0,0 1 0,-1-1 1,1 0-1,-2-1 0,1 1 1,-1 1 0,1-1 0,-1 1 0,1-1 0,-1 1 0,0 0 0,1 0 0,-1 0 1,1 1-1,-1-1 0,1 0 0,-1 1 0,1 0 0,-1-1 0,1 1 0,-1 0 0,1 0 0,-5 3 0,-18 11-12,-1 1 1,-27 22-1,-45 46 35,92-79-37,-13 12 50,1 1 0,1 1 1,1 1-1,1 0 0,0 1 1,2 1-1,0 0 0,1 1 1,-17 47-1,15-26 63,1 0-1,2 1 1,2 0-1,2 1 1,-2 55-1,9-91-108,0-1 0,1 0-1,0 0 1,1 0 0,-1 1-1,2-1 1,3 11 0,-4-16-10,0-1 0,-1 0 0,1 0 0,0 0 1,1 0-1,-1 0 0,0 0 0,1 0 1,0-1-1,-1 1 0,1-1 0,0 0 0,0 0 1,1 0-1,-1 0 0,0 0 0,1-1 0,-1 1 1,1-1-1,6 2 0,5-1 15,-1 0 1,1-1-1,-1-1 1,28-2-1,-16-2-24,48-12-1,-56 10-28,0 0-1,0-2 1,-1 0-1,0-1 0,-1 0 1,0-2-1,0 0 1,16-15-1,6-10 0,57-71 0,-82 90 47,-10 12 37,0 1-1,0 0 1,1 0-1,5-5 1,-9 17 187,-21 107-122,16-79-107,1-13 0,2-1 0,-1 26 0,3-42 0,0-1 0,1 1 0,-1-1 0,1 1 0,0-1 0,1 0 0,-1 1 0,1-1 0,0 0 0,1 0 0,-1 0 0,1 0 0,6 8 0,-8-11 0,1-1 0,0 1 0,0-1 0,0 1 0,-1-1 0,1 0 0,0 1 0,1-1 0,-1 0 0,0-1 0,0 1 0,0 0 0,0-1 0,1 1 0,-1-1 0,0 0 0,1 1 0,3-1 0,3-1 0,0 0 0,1-1 0,11-3 0,-13 3 0,116-25 8,70-18 27,-147 32-49,0-3-1,47-22 1,-93 37 14,15-7 0,-16 7 0,1 1 0,0 0 0,-1-1 0,1 1 0,0-1 0,-1 1 0,1-1 0,-1 1 0,1-1 0,-1 1 0,1-1 0,-1 0 0,1 1 0,-1-1 0,1 0 0,-1 1 0,1-2 0,-2 1 0,1 1 0,-1 0 1,1-1-1,-1 1 0,1 0 0,0-1 1,-1 1-1,1 0 0,-1 0 0,0-1 0,1 1 1,-1 0-1,1 0 0,-1 0 0,1 0 0,-1 0 1,1 0-1,-1 0 0,0 0 0,1 0 1,-1 0-1,1 0 0,-1 0 0,0 0 0,-2 0 6,-23 2-8,0 2 0,0 0 0,-44 14 1,57-14 2,-35 10-2,1 1 0,0 3-1,-79 43 1,112-53 1,1 0 0,0 2 0,-16 14 0,24-20 0,0 1 0,1-1 0,0 1 0,0 1 0,0-1 0,0 0 0,1 1 0,0 0 0,0 0 0,-3 11 0,6-17 0,0 1 0,0-1 0,0 0 0,0 1 0,0-1 0,-1 0 0,1 1 0,0-1 0,0 0 0,1 1 0,-1-1 0,0 0 0,0 1 0,0-1 0,0 0 0,0 1 0,0-1 0,0 0 0,0 1 0,1-1 0,-1 0 0,0 0 0,0 1 0,0-1 0,1 0 0,-1 0 0,0 1 0,0-1 0,1 0 0,11 3 0,14-7 0,1-6-52,-1-1 1,0-1-1,31-20 0,-24 14-24,106-62-142,-90 60 676,-49 20-455,0 0 0,1 1 0,-1-1-1,0 0 1,0 0 0,0 0 0,0 0-1,0 0 1,0 1 0,0-1-1,0 0 1,0 0 0,0 0 0,0 0-1,0 1 1,0-1 0,0 0 0,0 0-1,0 0 1,0 0 0,0 1 0,0-1-1,0 0 1,0 0 0,0 0 0,0 0-1,0 1 1,0-1 0,0 0-1,0 0 1,0 0 0,0 0 0,0 0-1,0 1 1,-1-1 0,1 0 0,-14 21-1,11-17-13,0 0 0,0 0 0,1 0 0,-3 6-1,2-4 19,1 1 0,0 0-1,0-1 1,0 1 0,1 0-1,-1 11 1,2-15-9,0-1 0,0 1 0,0-1-1,0 1 1,1-1 0,-1 1 0,1-1 0,0 1 0,0-1 0,0 0 0,0 1 0,0-1-1,0 0 1,0 0 0,1 0 0,-1 0 0,1 0 0,0 0 0,0 0 0,-1 0-1,5 2 1,1 0 2,1 1 0,0-2 0,0 1 0,0-1-1,0 0 1,1-1 0,-1 0 0,1 0 0,-1-1-1,1 0 1,0-1 0,0 0 0,-1 0 0,12-2 0,-4 0-21,0-1 1,0-1 0,-1 0-1,0-1 1,1-1 0,-1-1-1,15-8 1,107-67-454,-101 58 277,58-50-1,-51 33 67,55-70 0,28-57-77,-95 121 230,-2-1-1,39-88 0,-66 132 6,-1-1 0,1 0-1,-1 0 1,1-6 0,-1 11-10,-1-1 0,0 0 0,0 0 1,0 0-1,0 0 0,0 0 0,0 0 0,-1 0 1,1 0-1,0 1 0,0-1 0,-1-2 0,0 3-4,1 0 0,0-1 0,0 1-1,-1 0 1,1 0 0,0-1 0,-1 1-1,1 0 1,0 0 0,-1 0 0,1 0-1,0-1 1,-1 1 0,1 0 0,-1 0-1,1 0 1,0 0 0,-1 0-1,1 0 1,-1 0 0,1 0 0,0 0-1,-1 0 1,1 0 0,-1 0 0,1 1-1,0-1 1,-1 0 0,1 0 0,-1 0-1,-19 9 171,-29 16 0,28-14-149,-8 5-13,2 1 0,0 2 0,2 0 0,0 2 0,1 1-1,-32 36 1,19-12 12,1 2 1,-46 82-1,64-100-26,3 1 1,0 1-1,2 0 1,-14 55-1,26-81-7,0-1-1,0 1 1,0 0 0,1-1-1,0 1 1,0 0 0,0-1 0,1 1-1,1 7 1,-1-11 2,0 0 0,0 0 1,0 0-1,0 0 0,0 0 1,0 0-1,0 0 0,1 0 1,-1-1-1,0 1 0,1 0 0,0-1 1,-1 1-1,1-1 0,0 0 1,0 0-1,0 0 0,0 0 0,0 0 1,0 0-1,0 0 0,0 0 1,0-1-1,0 1 0,0-1 0,4 1 1,12-1-14,1 0 0,0-1 0,-1 0 0,31-8 1,-17 4-48,-2-1-86,0-1 1,42-16-1,54-29-39,-93 37 61,12-9 479,-44 33-74,-1 0-261,-2 0 0,1 0 0,-1 0 0,-1-1 0,1 1 0,-7 13 1,5-15-24,1 0 0,0 1 1,1 0-1,0 0 1,0 0-1,0 0 1,1 0-1,0 0 1,1 10-1,0-16 2,0-1-1,0 1 1,1 0-1,-1-1 1,1 1-1,-1 0 1,1-1-1,-1 1 1,1-1-1,0 1 1,0-1 0,0 1-1,0-1 1,0 0-1,0 1 1,0-1-1,0 0 1,0 0-1,1 0 1,-1 0-1,1 0 1,-1 0-1,0 0 1,1 0 0,0 0-1,2 0 1,-1 0-21,0 0 0,1-1 1,-1 0-1,0 0 0,0 0 0,1 0 1,-1 0-1,0 0 0,0-1 1,0 0-1,0 0 0,1 0 0,2-1 1,44-17-358,26-11-52,97-57 275,-101 47 890,-72 40-733,1-1 0,-1 1 1,1 0-1,-1 0 0,1-1 0,-1 1 1,1 0-1,-1-1 0,1 1 1,-1 0-1,0-1 0,1 1 0,-1 0 1,1-1-1,-1 1 0,0-1 1,0 1-1,1-1 0,-1 1 1,0-1-1,0 1 0,1-1 0,-1 1 1,0-1-1,0 0 0,0 1 1,0-1-1,0 1 0,0-1 0,0 1 1,0-2-1,0 2 7,-1-1 0,0 1 0,1-1 0,-1 1 0,1-1 0,-1 1 1,0 0-1,1-1 0,-1 1 0,0 0 0,1 0 0,-1-1 0,0 1 0,1 0 0,-1 0 0,0 0 0,0 0 0,1 0 1,-1 0-1,0 0 0,1 0 0,-1 0 0,0 0 0,-1 1 0,-16 3 6,1 1 0,-1 0 0,1 2 0,0 0 0,1 1 0,0 1 0,-15 10 0,20-12-16,0 0 0,1 1 0,-18 18 0,24-22 0,1 0 0,-1 1 0,1-1 0,0 1 0,0 0 0,0 0 0,1 0 0,-1 0 0,1 1 0,0-1 0,-1 8 0,3-11 0,-1-1 0,1 1-1,0-1 1,0 1 0,0 0 0,0-1 0,0 1 0,0-1-1,1 1 1,-1-1 0,0 1 0,1-1 0,-1 1 0,1-1-1,-1 0 1,1 1 0,0-1 0,0 0 0,0 1 0,-1-1-1,3 2 1,-1-2 1,0 1-1,0-1 1,0 0 0,1 1-1,-1-1 1,0 0 0,1-1-1,-1 1 1,0 0 0,1-1-1,-1 1 1,4-1 0,6 1-11,1-1 1,0-1 0,0 0-1,13-3 1,-20 3-8,21-4-198,0-1-1,0-1 1,-1-2 0,41-18-1,-63 24 208,1 1 0,0-1 0,-1 0 0,0 0 1,0 0-1,0-1 0,0 1 0,0-1 0,3-5 0,-6 8 20,0-1 1,0 1-1,0 0 0,0-1 1,-1 1-1,1-1 1,0 1-1,-1-1 0,1 1 1,-1-1-1,0 1 0,0-1 1,1 0-1,-1 1 0,0-1 1,0 1-1,-1-1 1,1 0-1,0 1 0,0-1 1,-1 1-1,1-1 0,-1 1 1,1-1-1,-1 1 0,0-1 1,0 1-1,1-1 1,-1 1-1,0 0 0,0 0 1,0-1-1,-2 0 0,-4-5 20,-1 1-1,1 0 1,-1 1-1,-1 0 1,1 0-1,0 0 1,-1 1-1,0 1 1,0-1-1,0 2 1,-1-1-1,1 1 1,-15-1-1,10 2 6,0 0-1,0 1 0,0 1 1,0 0-1,0 1 0,0 0 1,1 2-1,-24 7 0,37-11-35,0 0 0,-1 0 0,1 0 0,0 0 0,-1 0 0,1 0 0,0 0 0,0 0 0,-1 1-1,1-1 1,0 0 0,0 0 0,-1 0 0,1 0 0,0 0 0,0 1 0,-1-1 0,1 0 0,0 0 0,0 0 0,0 1-1,-1-1 1,1 0 0,0 0 0,0 1 0,0-1 0,0 0 0,0 0 0,-1 1 0,10 2-33,20-2-125,-27-1 142,257-9 10,-80 4-16,-167 5 72,1 1-1,18 3 1,-27-3-44,0 0-1,0 0 1,0 0-1,0 0 0,0 1 1,0 0-1,-1-1 0,1 1 1,-1 1-1,1-1 1,5 5-1,-8-6-6,0 1 0,0-1 0,-1 1 0,1-1 0,0 0 0,0 1 0,-1-1 0,1 1 0,-1 0 0,0-1 0,1 1 0,-1-1 0,0 1 0,0 0 0,0-1 0,0 1 0,0 0 0,0-1 0,0 1 0,-1-1 0,0 4 0,-1 2 0,-1 0 0,0-1 0,-5 10 0,6-13 0,-7 14 0,-14 17 0,39-47-226,0 1 0,22-13 1,-24 16 260,0 2 0,1 0 1,0 0-1,0 1 0,0 1 1,19-4-1,-24 7 1,0 1 0,-1 0 1,1 0-1,0 0 0,-1 2 1,1-1-1,0 1 0,0 0 0,-1 1 1,1 0-1,15 7 0,-16-5-21,-1 1-1,0 0 0,0 1 1,0 0-1,10 10 0,-8-7 5,21 15-1,5 0-111,36 21-497,-63-41 466,0 1-1,-1-2 1,1 1 0,1-2 0,-1 1 0,16 2 0,-23-5-283,0 0 0,0 0 1,1 0-1,-1 0 0,0 0 0,0-1 0,0 1 0,0 0 1,1-1-1,-1 0 0,0 0 0,3-1 0,-4 2 115,-1-1 0,1 1-1,0-1 1,-1 0 0,1 1-1,-1-1 1,1 1 0,-1-1 0,1 0-1,-1 1 1,1-1 0,-1 0-1,0 0 1,1 1 0,-1-1-1,0 0 1,0 0 0,0 0-1,1 1 1,-1-1 0,0 0 0,0 0-1,0 0 1,0 0 0,0 1-1,-1-1 1,1 0 0,0 0-1,0 0 1,0 1 0,-1-1-1,1 0 1,0 0 0,-2-1 0,-10-17-3090,-11-4-2628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24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20 11712,'-15'-20'4352,"12"20"-3393,-2 0 609,13 0-1312,2 0 384,4 0-352,4 0-224,3 0-64,8 0-512,-3 0 288,-4 0-2591,-4 0 1567,-5 0-3008,-3 0 2432,-10 17-3296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4:24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347 237 10880,'-6'-9'1626,"5"8"-1264,0-1 0,0 0 1,0 1-1,-1-1 0,1 1 0,0 0 0,-1 0 0,-1-2 0,51-1 4832,262 18-648,-1 17-5331,-248-24 774,46 7-2005,-2 6-5125,-104-19 7160,21 6-4197,-21-7 4032,-1 0 0,1 0 0,-1 1 0,0-1 0,1 0 0,-1 0 0,0 1 0,1-1 0,-1 0 0,0 1 0,1-1 0,-1 0 0,0 1 0,0-1 0,1 0 0,-1 1 0,0-1 0,0 0 0,0 1 0,0-1 0,1 1 0,-1-1 0,0 0 0,0 1 0,0-1 0,0 1 0,0-1 0,0 1 1,0-1-1,0 0 0,0 1 0,0-1 0,0 1 0,-1-1 0,1 1 0,0-1 0,0 0 0,0 1 0,0-1 0,-1 1 0,1-1 0,0 0 0,0 1 0,-1-1 0,1 0 0,0 1 0,-1-1 0,0 1 0,-14 10-2526</inkml:trace>
  <inkml:trace contextRef="#ctx0" brushRef="#br0" timeOffset="1">108 57 15040,'-71'-15'5567,"52"10"-4319,1 2-352,18-2-1120,5 5-64,13-3-320,4-2 352,14-2-1248,4-1 832,15 3-5919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5:46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0 541 3392,'1'-1'384,"0"1"0,0-1 0,0 1 0,0 0 0,0-1 0,0 1 0,0 0 0,0-1 0,0 1 0,0 0 0,0 0 0,0 0-1,0 0 1,8 1 5931,5 7-5755,-12-6-543,1 0-1,0 1 1,-1 0 0,1-1-1,-1 1 1,0 0 0,0 0-1,0 1 1,0-1-1,1 5 1,0 0 33,-1 1 1,0 0-1,0 9 0,0 6 1,-2 44-1,-1-26-49,-12 199 665,10-218-544,2-19-96,0 0 1,0 1 0,0-1 0,1 1 0,0-1-1,-1 1 1,2-1 0,0 9 0,1-10 56,-2-2-15,0-1 0,0 0 0,0 1 0,0-1 0,0 0 0,0 0 0,0 1 0,0-1 0,0 0 0,1 0 1,-1 1-1,0-1 0,0 0 0,0 0 0,0 0 0,1 1 0,-1-1 0,0 0 0,0 0 0,1 0 0,-1 1 0,0-1 0,0 0 0,1 0 0,-1 0 1,0 0-1,0 0 0,1 0 0,-1 0 0,0 0 0,0 0 0,1 0 0,-1 0 0,0 0 0,1 0 0,-1 0 0,0 0 0,0 0 0,1 0 1,-1 0-1,1 0 0,3 0-488,16-1 554,0-1-1,27-6 1,9-2-257,-3 9 423,-36 1-253,22-2 0,-11-1 3,30 3 0,12-2 69,74 0-34,-133 1-48,101 0 140,65 5 36,40-1-133,39-1 150,-135-3-140,-75 1-54,169-4 360,-48-6-108,183 3-547,-219 8 545,259-20-382,-240 15 378,-48 3-388,225-20 374,2 0-259,-82-3 42,-66 4 5,-111 14-122,119-7 57,-100 11 40,49-2-206,-27 3 388,-45 2-250,41 3 13,162 28 0,-255-30 61,106 20-106,-91-17 134,32 3 1,-2-2-69,-41-4 3,31 0 0,-45-3 33,0 0 0,-1-1-1,1 1 1,-1-1 0,0 0 0,1 0 0,-1 0 0,0-1-1,0 1 1,0-1 0,-1 1 0,5-6 0,13-18 121,-1-2 0,27-49 0,13-21-184,-23 47 18,-1 2 34,46-85 0,35-120-193,-53 107 48,-51 123 61,4-10-372,-12 10-3422,-4 24 3731,0 0 1,1-1-1,-1 1 0,0 0 0,0 0 0,0 0 0,0-1 0,0 1 0,0 0 0,0 0 0,0 0 0,0-1 0,-1 1 0,1 0 0,0 0 0,0 0 1,0 0-1,0-1 0,0 1 0,0 0 0,0 0 0,0 0 0,0-1 0,-1 1 0,1 0 0,0 0 0,0 0 0,0 0 0,0 0 0,-1 0 0,1-1 0,0 1 1,0 0-1,0 0 0,0 0 0,-1 0 0,1 0 0,0 0 0,0 0 0,0 0 0,-1 0 0,1 0 0,0 0 0,0 0 0,0 0 0,-1 0 0,1 0 1,0 0-1,0 0 0,0 0 0,-1 0 0,1 0 0,0 0 0,0 0 0,0 0 0,0 1 0,-1-1 0,1 0 0,0 0 0,0 0 0,-6 7-3101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5:51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14 589 2976,'-13'5'9024,"13"-6"-8928,1 1-1,0-1 1,-1 1 0,1-1 0,0 1 0,-1-1 0,1 1 0,0-1-1,-1 1 1,1 0 0,0-1 0,0 1 0,0 0 0,-1 0 0,1-1 0,0 1-1,0 0 1,0 0 0,1 0 0,4-1 493,59-25 924,-26 9-1116,-19 9-208,1-2 1,-1 0 0,35-26-1,-44 28-68,0-1-1,-1-1 1,0 1-1,0-2 1,-1 1-1,-1-1 1,12-20-1,5-18 75,-3-1 0,19-67 0,-25 68-172,-11 36-15,0-1 0,0 1 0,16-25 0,-16 25-209,-4 11 188,-1 1 0,0 0 0,1 0 1,-1-1-1,0 1 0,1 0 0,0 0 0,-1 0 0,1 0 1,0 0-1,-1 0 0,1 0 0,0 0 0,0 0 1,0 0-1,0 0 0,2-1 0,0-1-341,-3 3 352,0 0-1,0 1 0,0-1 1,0 0-1,0 0 1,0 0-1,-1 0 0,1 1 1,0-1-1,0 0 0,0 0 1,0 0-1,0 1 1,0-1-1,0 0 0,0 0 1,0 0-1,0 0 0,0 1 1,0-1-1,0 0 1,0 0-1,1 0 0,-1 1 1,0-1-1,0 0 0,0 0 1,0 0-1,0 0 1,0 0-1,0 1 0,0-1 1,1 0-1,-1 0 0,0 0 1,0 0-1,0 0 1,0 0-1,0 1 0,1-1 1,-1 0-1,3 4-7,1 1 0,-1 0 0,-1 0 0,1 0-1,-1 0 1,0 1 0,0-1 0,0 0 0,1 12 0,0 6-12,1 27-1,-3-26-71,0 16 95,-2-1 0,-1 0 0,-3 0 0,-13 59 0,13-79 64,0 0-1,-11 24 1,13-36 2,0-1 0,0 0 0,0 0 0,-1 0 0,1-1 0,-1 1 0,-1-1 0,1 0 0,-10 8 0,12-12-9,-1 0 0,1 0 0,0 0 0,-1 0 0,1 0 0,-1 0 0,1 0-1,-1-1 1,1 0 0,-1 1 0,0-1 0,1 0 0,-1 0 0,1 0-1,-1-1 1,-5 0 0,4-1 0,-1 1 0,0-1 0,1 1 0,-1-1 0,1-1 0,0 1-1,0-1 1,0 1 0,-5-5 0,1 2-207,6 4 151,0-1 0,-1 1 0,1 0 0,0-1 0,0 1 0,0-1 0,-2-2 0,-1 2-172,4 3 169,3-1 22,-1 0-63,12 5 122,23-5 293,64-9 0,146-29 406,-101 5-663,-47 9-371,-1-6 108,-87 26 113,2-2 169,-11 6-116,-2 1-23,-7 6-77,-1 0 40,0 0-1,0-1 0,-1 0 0,-14 7 1,-46 17-108,32-15 74,17-7 45,-36 18 149,51-22-106,0-1 0,0 1 0,1 0 0,-1 0 0,1 0 0,0 1 0,-4 5-1,8-9-11,1-1 0,-1 1 0,1-1 0,-1 1 0,1-1 0,0 1 0,-1 0 0,1-1-1,0 1 1,-1 0 0,1-1 0,0 1 0,0 0 0,0-1 0,-1 1 0,1 0 0,0-1 0,0 1-1,0 0 1,0-1 0,0 1 0,0 0 0,0 0 0,1-1 0,-1 1 0,0 0 0,1 0 25,0 0 1,-1 0 0,1 0-1,0 0 1,0-1 0,0 1-1,0 0 1,0-1 0,0 1-1,0-1 1,0 1 0,0-1 0,0 1-1,2 0 1,3 0 133,1 1 1,0-1-1,-1-1 1,10 1-1,-2-1-72,-1-1-1,0 0 1,0 0 0,0-2-1,0 0 1,0 0 0,24-11-1,-28 10-45,0-1 0,0 0 0,0-1 0,-1 0 0,0-1 0,0 1 0,-1-2 0,0 1 0,0-1 0,11-15 0,-13 13-75,0 0 0,0 0 0,-1 0 1,0 0-1,0-1 0,2-15 0,-6 25 37,2-9-438,-9 17 144,2 0 267,1 1 0,0-1 0,0 0 0,1 1 0,0 0 0,0 0 0,1 0-1,0 0 1,1 0 0,-1 0 0,1 11 0,4 20-201,-3-38 241,0 0 1,0 0-1,1 0 0,-1 0 0,0 0 1,0 0-1,1 0 0,-1 0 0,0 0 1,1 0-1,-1-1 0,1 1 0,-1 0 1,1 0-1,0 0 0,-1 0 0,1-1 1,0 1-1,0 0 0,-1-1 0,1 1 1,0-1-1,0 1 0,0-1 0,0 1 1,0-1-1,0 1 0,0-1 1,-1 0-1,1 1 0,0-1 0,0 0 1,0 0-1,0 0 0,0 0 0,1 0 1,-1 0-1,0 0 0,1-1 0,5 1 99,0-1 0,0 0 0,0-1 0,8-2-1,22-10-2,39-20 0,-31 14-56,87-37-142,-126 55 17,-1 0 0,0 0 0,1 0 0,-1 1 0,1 0 0,-1 0 0,11 0 0,-15 1 62,-1 0-1,1 0 1,-1 0 0,1 0 0,-1 0 0,1 1 0,0-1 0,-1 0 0,1 0 0,-1 0 0,1 0 0,-1 1-1,1-1 1,-1 0 0,1 0 0,-1 1 0,1-1 0,-1 1 0,1-1 0,-1 0 0,1 1 0,-1-1 0,0 1-1,1-1 1,-1 1 0,0-1 0,1 1 0,-1 1-8,1-1 0,-1 1 0,0-1 0,0 1 0,0-1 0,0 1-1,0-1 1,0 1 0,0-1 0,-1 3 0,0 2 4,-1 0 1,0-1-1,0 1 1,-5 8-1,0-5-24,0 0 0,0 0 0,-1-1-1,-16 14 1,-7 7 104,19-15 16,9-10-14,0 1 1,-1-1-1,0-1 1,-5 6-1,24-17 212,1 1-1,0 1 1,1 1-1,31-7 1,5-2-331,-5-2 59,-33 10-123,0 0 1,1 2-1,-1 0 1,1 0-1,25-1 1,-40 5 101,0 0 0,0 0-1,-1 0 1,1 0 0,0 0 0,0 0 0,0 1 0,-1-1-1,1 0 1,0 1 0,0-1 0,-1 0 0,1 1 0,0-1 0,-1 1-1,1-1 1,0 1 0,-1-1 0,1 1 0,-1 0 0,1-1-1,-1 1 1,1 0 0,-1-1 0,1 1 0,-1 0 0,0 0-1,1-1 1,-1 1 0,0 0 0,0 0 0,1 0 0,-1-1-1,0 1 1,0 0 0,0 1 0,0 3-34,0 1 1,-1-1-1,1 0 0,-3 7 1,3-9 2,-1-2 64,1 1 1,-1-1-1,1 0 1,-1 0-1,1 0 1,-1 0-1,0 0 0,0 0 1,0 0-1,-1 1 1,1 0 344,8-6-45,-1 1-230,6-5 13,0 0-1,-1 0 1,19-19 0,-18 16-155,1-1 0,18-10 0,-17 11-59,9-5-139,-22 16 215,0-1 1,1 1 0,-1-1 0,0 1 0,0 0 0,1-1-1,-1 1 1,0 0 0,0 0 0,1 0 0,-1 0 0,0 0-1,1 0 1,-1 0 0,0 0 0,0 0 0,3 1 0,-4 0 21,0 0 0,0-1 1,1 1-1,-1 0 0,0-1 1,0 1-1,0 0 0,0-1 1,0 1-1,0 0 1,0-1-1,0 1 0,0 0 1,0-1-1,0 1 0,0 0 1,-1-1-1,1 1 0,0 0 1,-1 0-1,0 3-55,-1 9 36,0 1 0,-1 0 0,-7 19 0,9-30 36,0 0 0,0 0 0,1 0-1,-1 0 1,1 0 0,0 0 0,-1-1 0,1 1-1,1 0 1,-1 0 0,0 0 0,1 0 0,-1 0-1,1 0 1,0 0 0,0-1 0,0 1 0,1 0-1,-1-1 1,1 1 0,-1-1 0,1 1 0,0-1-1,0 0 1,0 0 0,0 0 0,0 0 0,0 0-1,0 0 1,1 0 0,-1-1 0,1 1 0,0-1-1,-1 0 1,1 0 0,0 0 0,0 0 0,4 1-1,5-1 48,0-1-1,-1 0 1,1 0-1,0-2 1,-1 1-1,1-1 1,11-4-1,16-2 86,-11 3 3,-1 0 0,1-2 0,36-15 0,-54 18-132,-1 0 1,0 0-1,-1-1 1,1 0-1,-1-1 0,0 0 1,0 0-1,-1-1 1,0 0-1,0 0 0,-1-1 1,12-16-1,-8 2-216,-10 22 186,0-1 0,1 0 0,-1 0 0,0 1 1,0-1-1,0 0 0,0 0 0,0 0 1,1 1-1,-1-1 0,-1 0 0,1 0 1,0 0-1,0 1 0,0-1 0,0 0 0,0 0 1,-1 0-1,1 1 0,0-1 0,-1-1 1,-6 1-153,-5 6 85,-1-1 0,0 1 0,1 1 0,0 0 0,0 1 0,1 0 0,0 1 1,-14 12-1,19-15 78,0 1 0,0 0 0,0 0 0,0 0 0,-6 11 0,11-15 23,0 0 1,-1-1-1,1 1 1,0 0-1,1 1 0,-1-1 1,0 0-1,1 0 0,-1 0 1,1 0-1,0 0 0,-1 1 1,1-1-1,0 0 1,0 0-1,1 1 0,-1-1 1,0 0-1,1 0 0,-1 0 1,1 0-1,0 1 1,0-1-1,0 0 0,2 3 1,1 0 10,-1-1 1,1 1-1,0-1 1,1 0-1,-1 0 1,1-1-1,0 1 1,0-1-1,9 4 1,4 1 194,29 9 0,-44-16-176,8 2-1,0-1 1,1 0-1,-1 0 1,1-1 0,-1-1-1,1 0 1,-1-1-1,1 0 1,-1-1 0,23-5-1,-15 2-763,-9 2-1209,0 0 0,1 1 0,19-1 0,-14 4-2744,0 6 1552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5:54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335 45 2720,'1'-1'297,"-1"0"0,1 0 1,0 0-1,0 0 0,0 0 0,0 0 0,0 0 1,0 0-1,1 0 0,-1 0 0,2-1 0,4-2 1369,-7 4-1594,0 0 1,1 0-1,-1 0 1,0-1-1,1 1 1,-1 0-1,0 0 1,0 0-1,1-1 1,-1 1 0,0 0-1,0 0 1,1-1-1,-1 1 1,0 0-1,0-1 1,0 1-1,1 0 1,-1-1-1,0 1 1,0 0-1,0-1 1,0 1-1,0 0 1,0-1-1,0 1 1,0-1-1,0 1 1,0 0-1,0-1 1,0 1 0,0-1-1,-1 0 35,1 1-1,-1-1 1,1 0 0,-1 1-1,1-1 1,-1 0 0,0 1-1,1-1 1,-1 1 0,0-1-1,0 1 1,-1-1 0,-23-8 529,14 9-582,0-1 1,0 1 0,0 1-1,-20 3 1,22-2 24,-4 1 44,1 1 0,0 0 0,0 0 0,0 2 0,1 0 0,0 0 0,-21 15 0,7-4 98,14-10-114,0 1-1,1 0 1,0 0-1,-16 18 1,23-22-31,-1 0 1,1 0-1,0 1 1,0-1-1,1 1 1,-1 0-1,1-1 1,0 1-1,0 0 1,0 1-1,1-1 0,0 0 1,0 0-1,0 6 1,1-9-10,0 0 1,0-1 0,0 1-1,0 0 1,0-1-1,1 1 1,-1 0-1,1-1 1,-1 1-1,1 0 1,0-1-1,-1 1 1,1-1 0,0 1-1,0-1 1,0 0-1,0 1 1,0-1-1,0 0 1,1 0-1,-1 0 1,0 0 0,1 0-1,-1 0 1,1 0-1,1 1 1,-1-1 28,1-1 0,-1 1 0,1 0 0,-1-1 0,1 0 0,-1 0 0,1 1 0,-1-2 0,1 1 0,-1 0 0,1 0 0,-1-1 0,0 1 0,1-1 0,-1 0 0,5-2 0,0 0-4,-1-1 1,1-1 0,-1 1 0,0-1-1,0 0 1,-1 0 0,10-12-1,29-47 100,-36 52-235,-7 11 12,0 0 0,0-1 0,-1 1 0,1-1 0,0 1 0,-1-1 1,1 1-1,-1-1 0,1 0 0,-1 1 0,0-1 0,0 0 0,0 1 0,0-1 0,0 0 0,0 1 0,0-1 0,-1 1 0,1-1 0,-1-2 0,1 4 19,0 0 0,0 0 0,-1-1 1,1 1-1,0 0 0,0 0 0,0 0 1,0 0-1,0 0 0,0 0 0,0 0 1,0 0-1,0 0 0,-1 0 0,1 0 1,0 0-1,0 0 0,0 0 0,0-1 1,0 1-1,0 0 0,-1 0 0,1 0 1,0 0-1,0 0 0,0 0 0,0 0 1,0 1-1,0-1 0,-1 0 0,1 0 1,0 0-1,0 0 0,0 0 0,0 0 1,0 0-1,0 0 0,0 0 0,-1 0 1,1 0-1,0 0 0,0 0 0,0 1 1,-8 6-279,-4 10-7,10-11 297,1-1 1,-1 1 0,1 0-1,0 0 1,1 0-1,0-1 1,-1 1 0,2 0-1,-1 0 1,1 0-1,0 0 1,2 6 0,-3-10 69,1 1 0,1 0 0,-1 0 1,0-1-1,1 1 0,-1-1 0,1 1 1,0-1-1,0 0 0,0 0 1,0 0-1,0 0 0,0 0 0,1 0 1,-1 0-1,1-1 0,-1 1 0,1-1 1,0 0-1,-1 1 0,1-1 0,0-1 1,0 1-1,0 0 0,5 0 0,0-1 108,0 0-1,0 0 0,0-1 0,0 0 0,10-2 0,41-14 253,-55 16-408,50-16 186,68-31 0,-103 39-192,1-1 0,-2-1 0,1-1 0,-2 0 0,1-2 0,23-23 0,-32 27-53,-1 1-1,14-21 1,-22 30 26,0 0 1,0 0-1,0 0 1,0 0-1,0 1 1,0-1-1,0 0 1,0 0-1,0 0 1,0 0-1,0 0 0,0 0 1,1 1-1,-1-1 1,0 0-1,0 0 1,0 0-1,0 0 1,0 0-1,0 0 1,0 0-1,0 0 0,0 0 1,0 1-1,1-1 1,-1 0-1,0 0 1,0 0-1,0 0 1,0 0-1,0 0 1,0 0-1,1 0 0,-1 0 1,0 0-1,0 0 1,0 0-1,0 0 1,0 0-1,0 0 1,1 0-1,-1 0 1,0 0-1,0 0 0,0 0 1,0 0-1,0 0 1,0 0-1,1 0 1,-1 0-1,0 0 1,0-1-1,0 1 1,0 0-1,0 0 1,0 0-1,0 0 0,1 18-196,0-10 135,1 9 35,-1 1 0,0 0-1,-2-1 1,0 1 0,-1 0-1,0-1 1,-10 32 0,5-21 63,3-10 44,0 0-1,-2 0 0,0 0 1,-9 17-1,14-34-56,-1 4 34,-1-1 0,1 1 0,-1-1 0,0 0 1,0 0-1,0 0 0,0 0 0,-7 5 0,8-8-27,1-1 0,0 0-1,0 1 1,0-1 0,-1 0-1,1 0 1,0 1-1,-1-1 1,1 0 0,0 0-1,0-1 1,-1 1 0,1 0-1,0 0 1,0-1 0,-1 1-1,1 0 1,0-1 0,0 1-1,0-1 1,0 0 0,0 1-1,0-1 1,-1 0-1,2 0 1,-1 0 0,0 1-1,-1-3 1,-4-3 50,0 0-1,-8-13 1,12 17-65,-1-2 4,1 0 1,-1 1-1,1-1 0,0 0 0,1 0 0,-1 0 0,1 0 1,0 0-1,-2-9 0,3 12-10,0 0 1,0-1-1,0 1 1,0 0-1,0 0 1,0 0 0,0-1-1,0 1 1,1 0-1,-1 0 1,0 0-1,1 0 1,-1-1-1,1 1 1,-1 0-1,1 0 1,-1 0-1,1 0 1,0 0-1,0 0 1,0 0 0,-1 1-1,1-1 1,0 0-1,0 0 1,0 1-1,0-1 1,0 0-1,0 1 1,0-1-1,1 1 1,-1-1-1,0 1 1,0 0-1,2-1 1,5 0 12,-1 1-1,1 0 1,-1 0 0,1 1 0,-1 0-1,1 0 1,-1 0 0,12 5-1,57 24 12,-56-20-53,-13-6 140,0-1 0,1 1 0,0-1-1,-1-1 1,12 3 0,-10-3-17,-9-2-231,1 1 1,0-1-1,0 0 1,0 0-1,0 0 1,0 0 0,0 0-1,-1 0 1,1 0-1,0 0 1,0 0-1,0 0 1,0 0 0,0-1-1,1 1 1,3-1-1245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5:55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12 358 2976,'-12'-14'9881,"30"-6"-8072,0-1-1451,0 4-101,1 0 0,1 2 0,0 0 0,28-14 0,90-38 450,-93 46-524,-26 13-48,1 0 0,0 2-1,38-8 1,-56 13-140,0 1 0,1 0 0,-1-1 0,0 1 0,0 0 0,1 0 0,-1 0 0,0 1 0,0-1 0,4 1 0,-5 0 3,0-1-1,0 1 0,0-1 1,0 1-1,0 0 1,0-1-1,0 1 0,0 0 1,-1 0-1,1 0 1,0 0-1,0 0 0,-1 0 1,1 0-1,-1 0 1,1 0-1,0 0 0,-1 0 1,0 0-1,1 0 1,-1 2-1,2 6-38,-1 0 0,0-1 1,0 1-1,-1 0 0,0 0 0,-2 14 0,-13 51 18,4-32-15,-2-1 1,-24 53 0,35-91 67,1 0 0,0 0 0,0 0 0,0 0 0,0 0 0,1 1 0,-1-1 0,1 0 0,0 0 0,0 0 0,0 0-1,1 6 1,0-8 25,-1 1-1,0-1 0,1 0 0,0 1 1,-1-1-1,1 0 0,0 1 0,-1-1 1,1 0-1,0 0 0,0 0 0,0 0 1,0 0-1,0 0 0,1 0 0,-1 0 1,0 0-1,0 0 0,1 0 0,-1-1 0,0 1 1,1-1-1,-1 1 0,0-1 0,1 1 1,-1-1-1,1 0 0,2 0 0,4 1 49,0-1-1,1 0 1,-1-1 0,0 0-1,0-1 1,1 1-1,-1-1 1,0-1-1,-1 0 1,1 0-1,0 0 1,-1-1-1,0 0 1,9-7-1,9-8-70,0-1 0,31-34-1,-47 45 11,82-95 45,6-7-217,-62 78 141,0 2 0,52-35-1,-81 63-81,-1 0 1,0 0-1,1 0 0,10-4 0,-15 7 45,0 0-1,0-1 1,0 1 0,0 0 0,1-1-1,-1 1 1,0 0 0,0 0 0,0 0-1,1 0 1,-1 0 0,0 0-1,0 0 1,0 1 0,1-1 0,-1 0-1,0 1 1,0-1 0,0 1 0,0-1-1,0 1 1,0 0 0,0-1-1,0 1 1,0 0 0,0 0 0,0-1-1,0 1 1,0 0 0,-1 0 0,1 0-1,1 1 1,5 15-47,-1 1 0,-1-1 0,0 1 0,4 28 0,-7-31 59,13 116 238,-11-84-29,9 49 0,-12-91-151,-1-1 0,0 1 0,0-1 0,-1 8 0,-2 1-1721,3-12 1548,0-1 1,0 0-1,0 0 1,0 0 0,0 0-1,0 0 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5:56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30 2816,'-1'0'87,"1"-1"1,-1 1-1,1 0 0,0 0 1,-1-1-1,1 1 1,-1 0-1,1 0 0,0-1 1,-1 1-1,1-1 1,0 1-1,0 0 0,-1-1 1,1 1-1,0-1 1,0 1-1,-1 0 0,1-1 1,0 1-1,0-1 1,0 1-1,0-1 0,0 1 1,0-1-1,0 1 1,0-1-1,0 1 0,0-1 1,0 1-1,0-1 1,0 1-1,0 0 0,0-1 1,0 1-1,1-2 0,1-10 3298,-2 11-2932,-5 3-628,5-2 183,0 1 0,0-1 0,0 0 0,0 1 0,0-1 0,0 0 0,0 0 0,0 1 0,0-1 1,0 0-1,0 1 0,0-1 0,0 0 0,0 1 0,0-1 0,0 0 0,0 0 0,0 1 0,0-1 0,0 0 0,0 0 1,0 1-1,-1-1 0,1 0 0,0 0 0,0 1 0,0-1 0,-1 0 0,-8 17 792,4-7-256,2-3-306,1 0-1,0 0 1,-2 10-1,-1 4 24,-24 112 448,-6 23 182,3-28 45,-52 128 0,58-189-823,5-10 225,-31 57 0,50-110-203,-1 0 0,0 1 0,0-1 0,-6 5 1,-4 6-444,12-11 41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5:58.1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520 104 2400,'0'-9'1936,"4"4"917,-7-23 362,2 25-3131,0 0 0,0 1-1,-1-1 1,1 0 0,-1 0 0,1 1 0,-1-1 0,0 0-1,0 1 1,0 0 0,0-1 0,0 1 0,-1 0 0,1 0-1,-1 1 1,-4-4 0,4 3-50,-1 0 0,0 0 0,0 0 0,0 0 0,0 1 0,0-1 0,0 1 0,0 0 0,0 1 0,-1-1 0,-6 0 0,8 1-5,-16 0 204,0 0 0,0 1-1,0 1 1,1 1 0,-1 1-1,1 1 1,-27 9 0,39-11-218,0 0 0,0 0 0,0 0 1,1 1-1,-1-1 0,1 1 0,0 1 1,-5 4-1,-3 5 84,-16 23 1,20-22 105,0 1 1,1 0 0,1 0 0,0 1 0,-6 28 0,-4 6 116,3-21-111,10-22-111,0 1 1,-5 15-1,4-5 80,-2-1 0,-1 0 1,0-1-1,-11 18 0,19-35-158,0 0 1,0 0-1,0 0 0,0 0 1,0 1-1,0-1 0,0 0 1,-1 0-1,1 0 0,0 0 0,0 0 1,0 0-1,0 0 0,0 0 1,-1 0-1,1 0 0,0 0 0,0 0 1,0 0-1,0 0 0,0 0 1,-1 0-1,1 0 0,0 0 1,0 0-1,0 0 0,0 0 0,0 0 1,-1 0-1,1 0 0,0 0 1,0 0-1,0 0 0,0 0 1,0 0-1,0 0 0,-1 0 0,1 0 1,0 0-1,0 0 0,0-1 1,0 1-1,0 0 0,0 0 0,0 0-92,0-1 0,0 1-1,0 0 1,0 0-1,0-1 1,0 1-1,0 0 1,0 0-1,0-1 1,0 1-1,0 0 1,0 0-1,0-1 1,0 1-1,0 0 1,1 0 0,-1 0-1,0-1 1,0 1-1,0 0 1,0 0-1,1 0 1,-1 0-1,0-1 1,0 1-1,0 0 1,1 0-1,-1 0 1,0 0 0,0 0-1,1 0 1,-1 0-1,0 0 1,0-1-1,1 1 1,-1 0-1,0 0 1,0 0-1,1 0 1,-1 0-1,0 0 1,1 1 0,21-9-5861,-8 3 3398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3:52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1476 4224,'1'0'5712,"7"-1"-4368,1 0 0,-1 0 0,-1 0 0,10-4-1,-9 1-1082,0 0-1,0-1 0,-1 0 0,1 0 0,-1-1 0,0 1 0,0-2 0,-1 1 0,0-1 0,0 0 1,-1 0-1,10-16 0,4-15 229,-2 0 1,-2-2-1,14-53 1,18-129 573,-38 179-810,-8 23-93,-1 18-140,0 0 0,0-1 0,0 1 0,0 0 0,0 0 0,0 0 0,1 0 0,-1-1-1,1 1 1,-1 0 0,1 0 0,0 0 0,0 0 0,1-2 0,-1 4 3,0-1 0,0 1 0,0-1 0,0 1-1,0 0 1,0-1 0,0 1 0,0 0 0,1 0 0,-1 0 0,0 0 0,0 0 0,0 0 0,0 0 0,0 0-1,0 0 1,0 0 0,0 1 0,0-1 0,0 0 0,0 1 0,0-1 0,0 1 0,0-1 0,0 1 0,0 0-1,0-1 1,0 1 0,1 1 0,3 3-4,-1-1-1,0 1 0,7 10 1,-9-12-7,8 12-4,-2 0-1,1 1 0,-2 0 1,0 1-1,-2-1 0,1 1 1,2 19-1,14 122 206,-19-70-165,-3-77-34,-1-1 1,-1 1-1,1 0 0,-2-1 0,-6 20 1,7-25 5,-1 1 1,0-1 0,0-1 0,-1 1 0,1 0 0,-1-1 0,0 1-1,0-1 1,0 0 0,-1-1 0,1 1 0,-1-1 0,0 0-1,0 0 1,0 0 0,0-1 0,-1 0 0,1 0 0,-1 0-1,1 0 1,-10 0 0,0 0-74,-1 0 0,1-1-1,-1-1 1,0-1 0,1 0-1,-29-6 1,22 1 13,-1-1 0,1-1 0,-28-15 0,29 10-54,19 11 33,-1 0 0,1 0 0,0 1 0,-1 0 0,1-1 0,-1 1 0,1 0 0,-1 0-1,1 0 1,-1 1 0,-3-2 0,24 11-504,12 0 618,1-1 1,53 6-1,66-7 758,-127-7-681,0-1 1,39-8-1,-51 6-96,0 1-1,1-2 1,-1 0 0,0 0 0,-1-1-1,1 0 1,11-8 0,-16 8-18,0 0 0,-1 0 0,1 0 0,-1-1 1,0 0-1,7-10 0,0-3 26,9-22 1,-14 26-22,119-275 245,-113 252-189,-2-1-1,-2 0 1,10-78-1,-9-121 232,-11 182-205,-2 0 0,-16-79 0,18 131-130,0 0 0,0 0-1,-1 0 1,1 0 0,-1 0 0,0 1 0,0-1 0,0 1-1,-1 0 1,-2-4 0,5 7 15,-1-1 0,1 1 0,-1 0 0,1 0 0,0 0 0,-1-1 0,1 1-1,-1 0 1,1 0 0,-1 0 0,1 0 0,-1 0 0,1 0 0,-1 0 0,1 0 0,-1 0 0,1 0-1,-1 0 1,1 0 0,-1 0 0,1 0 0,-1 0 0,1 0 0,-1 0 0,1 1 0,0-1 0,-1 0 0,1 0-1,-1 1 1,1-1 0,0 0 0,-1 1 0,1-1 0,0 0 0,-1 1 0,1-1 0,0 0 0,-1 1-1,1-1 1,0 1 0,0-1 0,-1 1 0,1-1 0,0 0 0,0 1 0,0-1 0,0 2 0,-10 29-365,9-26 428,-9 45 18,3 0 0,-2 63 0,9-112-68,-11 287 655,24-3-560,8-132 114,-13-113-16,21 68-1,-26-100-143,0 0 0,1-1 1,0 1-1,0-1 0,0 0 0,1 0 1,0-1-1,10 10 0,-14-14-36,1 0 0,0-1 0,0 1 0,0 0 0,0-1 0,0 0 0,1 1 0,-1-1 0,0 0 0,1 0 0,-1 0 0,1-1 0,-1 1 0,1 0 0,-1-1 0,1 0 0,-1 1 0,1-1 0,-1 0 0,1 0 0,0-1-1,-1 1 1,1-1 0,-1 1 0,1-1 0,-1 0 0,0 1 0,1-2 0,-1 1 0,4-2 0,-2 0 4,1-1-1,-1 0 0,1 0 1,-1 0-1,0 0 1,-1-1-1,1 0 0,-1 0 1,4-7-1,3-8 19,8-24-1,-8 21-35,-7 15-7,59-130-49,-50 117 6,0 1 1,1 0 0,0 1 0,24-26 0,-32 41 32,-1-1 0,1 1 1,-1 0-1,1 1 0,1-1 0,-1 1 0,0 0 0,1 0 0,0 0 0,9-2 1,-12 4 14,1 0 1,-1 1 0,1-1 0,-1 1 0,1 0 0,0 0 0,-1 1 0,1-1-1,-1 1 1,1-1 0,-1 1 0,1 0 0,-1 1 0,0-1 0,1 0 0,-1 1 0,0 0-1,0 0 1,5 4 0,2 1 27,-1 1 0,1 0 1,-2 1-1,1 0 0,-1 0 0,0 1 0,-1 0 0,0 0 0,7 16 0,-11-20 38,2 3-27,-6-9-33,1-1 0,0 1 1,0 0-1,0 0 0,0 0 0,0 0 0,0 0 0,0 0 0,0 0 0,0 0 0,0 0 1,0 0-1,0 0 0,-1 0 0,1 0 0,0 0 0,0 0 0,0 0 0,0 0 1,0 0-1,0 0 0,0 0 0,0 0 0,0 0 0,0 0 0,0 0 0,0 0 1,-1 0-1,1 0 0,0 0 0,0 1 0,0-1 0,0 0 0,0 0 0,0 0 0,0 0 1,0 0-1,0 0 0,0 0 0,0 0 0,0 0 0,0 0 0,0 0 0,0 0 1,0 0-1,0 0 0,0 1 0,0-1 0,0 0 0,0 0 0,0 0 0,0 0 0,0 0 1,0 0-1,0 0 0,0 0 0,0 0 0,0 0 0,0 0 0,0 1 0,-2-3 13,0 0-1,1 0 0,-1 1 0,1-1 0,-1 0 0,1-1 0,0 1 1,0 0-1,-1-2 0,-6-10 4,4 9-38,0 0 0,0 0 1,-1 1-1,1-1 0,-1 1 1,0 0-1,0 0 0,-1 1 1,1 0-1,-1 0 0,1 0 1,-1 0-1,-10-2 0,10 4-18,1 0 0,-1 1 0,1 0 1,-1 0-1,1 0 0,-1 0 0,1 1 0,0 0 0,-1 0 0,1 1 0,0-1 0,0 1 0,0 0 0,0 1 0,0-1 0,-7 6 0,3-2 21,0 1-1,1 0 1,0 0-1,1 1 1,-1 0-1,1 1 1,1-1 0,0 1-1,0 1 1,-5 10-1,-1 6 27,1 0-1,-13 49 0,22-67-8,0 1-1,0 0 1,1 0-1,0 0 1,0 0-1,1 0 1,0 0-1,1 0 1,0 0-1,3 12 1,-2-16 5,0 1 0,0-1 1,0 0-1,1 0 1,0 0-1,0 0 0,0 0 1,1 0-1,-1-1 1,1 0-1,0 1 0,0-1 1,1-1-1,-1 1 1,1-1-1,0 0 0,6 4 1,-6-5 17,1 1 1,-1-1-1,1 0 1,-1-1 0,1 1-1,-1-1 1,1 0-1,0 0 1,0-1-1,8 0 1,-11 0-17,0-1 0,1 1 1,-1-1-1,1 0 0,-1 0 1,0 0-1,1 0 1,-1 0-1,0-1 0,0 0 1,0 0-1,0 1 0,0-2 1,0 1-1,-1 0 0,1 0 1,-1-1-1,3-3 0,3-5 13,-2 0-1,1 0 0,-1-1 0,-1 1 0,5-17 0,12-60-13,0-1-116,-15 71 136,-5 14-49,0-1 0,0 0 1,-1 0-1,1 0 0,-1 0 1,0-5-1,4 39-193,-1-10 129,-1 9 63,2-1-1,1 1 1,2-1 0,16 41-1,-23-65 28,1 0-1,-1 0 1,1 0 0,0 1-1,0-2 1,1 1 0,-1 0-1,0 0 1,1-1 0,0 1-1,-1-1 1,1 0 0,0 0-1,0 0 1,1 0 0,-1-1-1,0 1 1,0-1 0,1 1-1,-1-1 1,1-1 0,-1 1-1,5 0 1,-2-1 1,0 0 0,1 0 1,-1-1-1,0 1 0,0-2 0,0 1 0,0-1 0,0 0 1,0 0-1,0 0 0,-1-1 0,11-6 0,-6 2-24,0 0 1,-1-1-1,0 0 0,0-1 0,7-9 1,36-53-60,-46 63 68,23-37-82,-2-1-1,-2-1 1,-2-1-1,-2-1 1,-2-1 0,17-71-1,-2-45-236,12-190 0,-44 334 295,2-16 48,-1-2 0,-3 1 0,-4-46 0,-1 33-356,5 51 321,0 0 0,0 0-1,-1 0 1,1-1 0,0 1 0,0 0 0,-1 0 0,1 0 0,-1 0 0,1 0 0,-1 0 0,0-1 0,1 2 13,0-1-1,-1 1 1,1 0-1,0 0 1,0 0-1,-1 0 1,1-1-1,0 1 1,0 0 0,-1 0-1,1 0 1,0 0-1,0 0 1,-1 0-1,1 0 1,0 0-1,-1 0 1,1 0-1,0 0 1,0 0-1,-1 0 1,1 0-1,0 0 1,-1 0-1,1 0 1,0 0-1,0 0 1,-1 0-1,1 1 1,0-1-1,-2 1-11,0 1 0,0 0 1,0-1-1,1 1 0,-1 0 0,1 0 0,0 0 0,-1 0 0,1 0 0,0 0 0,-1 2 0,-7 19-41,2-1 0,0 1 0,1 1 0,-3 24 1,-4 96 233,12-133-167,-4 60 112,4 1 0,2 0-1,22 136 1,-8-124 187,19 82 354,-26-136-485,1-2-1,1 1 0,22 41 1,-29-64-130,0 0-1,1 0 1,0 0 0,0 0-1,8 7 1,-11-12-29,0 0 0,1 0-1,-1 0 1,0 0 0,1 0 0,-1 0-1,1 0 1,-1 0 0,1-1 0,-1 1-1,1-1 1,0 1 0,-1-1 0,1 1-1,0-1 1,-1 0 0,1 0 0,0 0 0,-1 0-1,1 0 1,0 0 0,0-1 0,-1 1-1,1 0 1,0-1 0,-1 1 0,1-1-1,1 0 1,4-4-6,0 1 0,0-1 0,0 0 0,0-1 0,-1 1 0,10-12 0,30-44-111,-33 43 105,84-137-9,-94 151 15,-1-1 1,1 0-1,-1 0 0,-1 0 1,1 0-1,-1 0 0,1 0 0,-2 0 1,1 0-1,0-10 0,-1 14-17,0-1 0,-1 1 0,1-1 0,0 0 0,-1 1 1,1-1-1,-1 1 0,1-1 0,-1 1 0,0-1 0,0 1 0,0-1 0,0 1 0,0 0 0,0 0 0,0-1 0,0 1 0,0 0 0,-1 0 0,1 0 0,0 0 0,-1 0 0,1 1 1,-1-1-1,1 0 0,-1 1 0,1-1 0,-1 1 0,1-1 0,-1 1 0,0 0 0,1-1 0,-1 1 0,1 0 0,-1 0 0,-3 1 0,1-1-10,1 0 1,-1 1-1,1 0 0,-1-1 1,1 1-1,0 1 0,-1-1 1,1 0-1,0 1 0,0 0 1,0 0-1,0 0 0,0 0 1,0 0-1,1 0 0,-1 1 1,-3 4-1,-1 1 15,1 1 0,0 0 1,0 0-1,-6 15 0,6-10 71,1 0 1,0 0-1,1 1 0,1-1 0,0 1 1,1 0-1,1 0 0,0 0 1,1 0-1,0 0 0,1-1 1,1 1-1,1 0 0,8 28 1,-9-38-58,1 0 1,-1-1 0,1 1-1,1 0 1,-1-1-1,1 0 1,-1 0 0,1 0-1,0 0 1,0 0-1,1-1 1,-1 0-1,1 0 1,0 0 0,0-1-1,0 1 1,0-1-1,0 0 1,0 0 0,6 0-1,5 2-11,1-1-1,-1-1 0,1-1 1,0 0-1,22-3 0,-18 1-251,0-2 0,0 0 0,-1-1 0,34-12 0,-45 13-447,0-1-1,-1 0 1,1 0-1,-1-1 1,0 0-1,0-1 1,0 1-1,-1-2 1,0 1-1,0-1 1,-1 0-1,10-13 1,-11 12-453,4-6-2383,12-25 0,-11 7-2028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5:58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64 5152,'-9'-14'1648,"12"11"1224,-3 2-2553,1 1 0,-1 0 1,1 0-1,-1-1 0,0 1 0,1 0 0,-1 0 0,1 0 0,-1 0 1,2-1-1,-1 1-404,13-6 1035,1 1-1,0 1 1,-1 0-1,23-2 1,64-3 234,-79 8-892,219-8 225,-222 9-510,0 1-1,-1 1 0,0 1 0,30 7 0,-37-6-1208,0 0-1,0 0 1,0 1 0,-1 1-1,10 6 1,-2 1-1854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02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85 785 2912,'-5'2'581,"1"1"1,-1-1 0,1 1-1,0 0 1,-7 6-1,-2 0 3823,20-16 573,47-42-3490,40-19-825,2-2-343,-76 54-264,-1 0 0,28-34 0,-11 6 107,-2-2 0,52-91 0,59-144 627,-133 257-464,-11 16-543,-10 15-502,0 4 617,0 1 0,1 1 0,1-1 0,0 2 0,0-1 0,-7 24 0,-1 0 34,-14 24 212,-3-1 0,-2-1 0,-2-2 0,-89 104 0,64-84 348,4 2-1,3 4 1,-65 134 0,105-188-293,8-14 131,-1-1 0,-1-1 0,-12 19 0,17-30 606,3-5-328,5-13-96,13-26-382,-12 27-173,1 0 0,1 0 0,1 1 0,0 0 0,0 1 0,1 0 0,18-17 0,0 6 88,0 1 1,54-32 0,72-29 137,-54 31-530,-88 47 294,27-17-4,2 2-1,61-22 0,-97 42 8,1-1 0,-1 0 0,0 0-1,10-7 1,-15 9 47,0 0-1,0 0 1,0 0-1,0-1 0,1 1 1,-1 0-1,0 0 1,0 0-1,0 0 0,1 0 1,-1 0-1,0 0 1,0-1-1,0 1 0,1 0 1,-1 0-1,0 0 1,0 0-1,1 0 1,-1 0-1,0 0 0,0 0 1,0 0-1,1 0 1,-1 0-1,0 0 0,0 0 1,1 0-1,-1 0 1,0 0-1,0 1 1,0-1-1,1 0 0,-1 0 1,0 0-1,0 0 1,0 0-1,0 0 0,1 1 1,-1-1-1,0 0 1,0 0-1,0 0 1,1 1-1,-2 12-145,-7 17 10,-10 7 31,11-25 28,-8 24-1,10-22 162,-13 48-183,16-56 171,1 1 1,0 0-1,1 0 0,-1 0 0,1 0 0,1 0 1,0 8-1,-1-14-46,0-1 0,1 1 0,-1-1 0,0 1 0,0-1 0,0 1 0,0-1-1,0 1 1,1-1 0,-1 1 0,0-1 0,0 1 0,1-1 0,-1 1 0,0-1 0,1 1 0,-1-1 0,1 0 0,-1 1 0,0-1 0,1 0 0,-1 1-1,1-1 1,-1 0 0,1 0 0,0 1 0,0-1 11,0 0 0,0 0 1,0 0-1,0 0 0,-1 0 0,1-1 0,0 1 0,0 0 0,0 0 0,0-1 0,-1 1 0,1-1 0,0 1 0,1-1 1,4-4 99,-1 1 0,0-1 0,6-7 0,-8 9-122,10-11 229,15-21 0,-24 30-166,-1 0 0,1-1 0,-1 0 0,-1 1 0,1-1 0,-1 0 0,0 0 0,1-7 1,-2 10-91,-1-1 0,0 1 1,-1 0-1,1 0 0,-1-1 1,1 1-1,-1 0 1,0 0-1,0 0 0,0 0 1,-1 0-1,1 0 0,-1 0 1,1 0-1,-1 0 1,0 1-1,0-1 0,0 1 1,0-1-1,-1 1 0,-4-3 1,1-1-120,-1 1 1,0 1 0,0-1-1,0 1 1,-1 1 0,0-1-1,-8-2 1,9 5 40,-6-1-77,12 2 172,1 0 0,0 0 0,0 0 0,0 0 0,0 0 0,0 0-1,-1 0 1,1 0 0,0-1 0,0 1 0,0 0 0,0 0 0,0 0 0,-1 0-1,1 0 1,0 0 0,0 0 0,0 0 0,0 0 0,0 0 0,0-1-1,0 1 1,0 0 0,-1 0 0,1 0 0,0 0 0,0 0 0,0 0 0,0 0-1,0-1 1,0 1 0,0 0 0,0 0 0,0 0 0,0 0 0,0 0 0,0-1-1,0 1 1,0 0 0,0 0 0,0 0 0,0 0 0,0 0 0,0-1-1,0 1 1,0 0 0,0 0 0,0 0 0,0 0 0,0 0 0,1-1 0,-1 1-1,0 0 1,0 0 0,0 0 0,0 0 0,0 0 0,0 0 0,3-2 20,0 1 0,0 0 0,-1 0 1,1 0-1,0 0 0,0 1 0,6-1 0,8-3-36,29-7 52,0 3 0,68-5 0,-53 7-36,-58 6 0,24-4 45,1 2 0,53 3 0,-79-1-27,0 0 1,0 0-1,1 1 1,-1-1-1,0 1 1,0 0-1,0-1 0,0 1 1,0 0-1,0 0 1,0 1-1,0-1 1,0 0-1,-1 1 1,1-1-1,0 1 1,-1-1-1,1 1 0,-1 0 1,1-1-1,-1 1 1,0 0-1,0 0 1,0 0-1,0 0 1,0 0-1,0 4 0,1 2-3,-1 1 0,-1 0 0,1-1-1,-1 1 1,-3 15 0,1 6 268,2-26-253,1 1 0,-1-1 0,1 0 1,-1 0-1,1 0 0,0 0 0,1-1 1,-1 1-1,1 0 0,4 7 0,-5-10-17,0 1-1,0-1 0,0 1 0,0-1 1,0 0-1,1 1 0,-1-1 0,1 0 1,-1 0-1,1 0 0,0 0 0,-1 0 0,1 0 1,0 0-1,-1-1 0,1 1 0,0-1 1,0 1-1,0-1 0,0 1 0,0-1 1,-1 0-1,1 0 0,0 0 0,3-1 1,11-3-343,-1 0 1,1-1 0,-1-1-1,0 0 1,15-10 0,34-14-4508,30-2-2235,-44 20 4191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05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616 190 2976,'10'-5'8877,"-9"4"-8384,7-15 3149,-7 12-3394,0 0 0,0-1 0,-1 1-1,1-1 1,-1 1 0,0-1 0,0 1-1,-1-8 1,-1 7-157,1 1-1,-1-1 1,0 1-1,0-1 1,-1 1-1,1 0 1,-1 0-1,0 0 1,0 0-1,0 0 1,0 1-1,-1-1 1,1 1 0,-1 0-1,0 0 1,-8-4-1,1 0-30,-1 1 0,0 0 1,0 1-1,-23-7 0,13 8-29,0 0 1,0 1-1,0 1 0,-1 1 0,1 1 1,0 1-1,-1 1 0,1 1 1,0 0-1,0 2 0,1 1 1,-1 1-1,1 0 0,-21 12 0,32-14-9,0 1 0,0 1-1,1-1 1,0 2 0,0-1-1,0 1 1,1 0-1,-12 16 1,15-17 32,1 0 0,0 0 0,0 0 0,0 1 0,1 0 0,0-1 0,0 1 0,1 1 0,0-1 0,1 0-1,0 0 1,-1 13 0,3-15 41,-1-1-1,1 0 0,0 0 0,0 0 1,1 0-1,0 0 0,-1 0 0,2 0 1,-1-1-1,4 6 0,1 2 154,1-1 0,16 18 1,-16-22-248,0-1 0,0 0 0,1 0 0,0 0 0,0-1 0,18 7 0,11 7 109,-15-7 54,47 16 0,-49-21-73,1 2 1,37 20 0,-51-24-62,7 5 90,18 13-1,-28-19-60,-1 0-1,0 1 0,1-1 1,-2 1-1,1 0 0,-1 0 0,5 8 1,-7-12-46,-1 0 1,0 0-1,1 0 1,-1 0-1,0 0 1,0 0 0,0 0-1,1 0 1,-1 0-1,0 0 1,-1 0 0,1 0-1,0 0 1,0 0-1,0 0 1,-1 0-1,1 0 1,0 0 0,-1 0-1,1 0 1,-1 0-1,1 0 1,-1 0-1,1 0 1,-1 0 0,0-1-1,-1 2 1,-1 2 35,-1-1 0,0 0 0,0 0-1,-6 3 1,7-4-12,-7 4 70,0-1 1,-1 0 0,0 0-1,0-2 1,0 1-1,0-1 1,-1-1-1,1 0 1,-19 1 0,11-3 57,-1 0 1,1-1 0,0-1-1,-36-9 1,39 6-73,1-1-1,-29-14 1,28 12-435,0 0 1,-24-7-1,12 2-3098,17 13-1650,17 8-611,-2-5 5063,6 8-3127,7 1 1296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8:50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424 4 1408,'3'-4'644,"-10"8"5421,8-4-5314,-4 0-82,-5 0 853,2 2 972,13 0 1840,51 7-3816,-57-9-505,1 0 1,-1 0 0,0 0 0,0 1-1,1-1 1,-1 0 0,0 1-1,0-1 1,0 1 0,1 0 0,-1-1-1,0 1 1,0 0 0,0 0-1,0-1 1,0 1 0,0 0 0,0 0-1,-1 0 1,1 0 0,0 0-1,0 1 1,-1-1 0,1 0 0,-1 0-1,1 0 1,0 3 0,2 35 386,-4-22-248,-1 0 1,-1-1-1,-1 1 1,0-1-1,-1 0 0,-9 21 1,14-36-148,-7 16 159,-1 0 0,0 0 1,-17 25-1,18-33-70,0 0 0,0 0 0,-1 0-1,-1-1 1,1-1 0,-1 1 0,-12 7 0,17-13-7,0 1 1,0-1 0,-1 0 0,1 0-1,-1 0 1,1 0 0,-1-1 0,1 0-1,-1 0 1,-9 1 0,32-11-125,-11 8 10,-1 1 1,1-1 0,0 2 0,0-1-1,-1 0 1,1 1 0,0 1 0,0-1-1,-1 1 1,1 0 0,-1 0 0,11 6-1,-15-7 24,0 1-1,-1-1 1,1 0-1,-1 0 1,0 1 0,0-1-1,1 1 1,-1-1-1,0 1 1,0-1-1,0 1 1,0 0-1,-1 0 1,1-1-1,0 1 1,-1 0 0,1 0-1,-1 0 1,0 0-1,0 0 1,0-1-1,0 1 1,0 0-1,0 0 1,0 2-1,-1 1 37,0 0-1,-1 0 1,1 0-1,-1-1 1,0 1-1,0-1 1,-1 1-1,-2 3 1,-1 3-1,5-9-9,0 0 0,0 0 0,0 0-1,0 0 1,-1 0 0,1 0 0,0-1 0,-1 1 0,1-1 0,-1 1-1,0-1 1,1 1 0,-4 0 0,-8 5 64,0-1 0,-1 0 0,1-1 0,-1-1 1,-1 0-1,1-1 0,0 0 0,-30 0 0,-15 0 195,35-2-130,-44-2 1,49 0-25,16 2-111,0-1 1,0 0-1,0 0 1,0 0-1,-1-1 1,1 1-1,0-1 1,0 1-1,0-1 1,0 0-1,0 0 1,1-1-1,-6-2 1,8 4-22,0 0 0,-1 0 0,1 0 0,0 0 0,0-1 0,0 1 0,0 0 0,0 0 1,0 0-1,0 0 0,0-1 0,0 1 0,0 0 0,0 0 0,0 0 0,0 0 0,0-1 0,0 1 0,0 0 0,0 0 0,0 0 1,0 0-1,0-1 0,0 1 0,0 0 0,0 0 0,0 0 0,0 0 0,0-1 0,0 1 0,0 0 0,0 0 0,0 0 0,0 0 0,1 0 1,-1-1-1,0 1 0,0 0 0,0 0 0,0 0 0,0 0 0,1 0 0,-1 0 0,0 0 0,0 0 0,0 0 0,0 0 0,0-1 0,1 1 0,15-6 65,20-3 0,1 3 191,71-1 0,-85 8-240,0 0-1,-1 1 0,1 2 0,31 8 0,-11 2-187,-34-11 658,-2-1-1813,8-1-10427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8:51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23 2720,'0'-3'6842,"-13"3"-2655,12 0-3508,5 0 1538,11 3-324,177 2 960,-42-16-1782,-103 5-936,-28 5-256,-11 0 108,0 1 1,-1-2-1,14-2 1,-19 1-1453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8:51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58 2656,'-11'-2'8530,"22"-3"-4804,-5 5-3077,0-1 0,0 0 0,10-3 0,17-3 642,124-4 1248,-130 9-2178,130-13 473,-111 10-347,57 1 0,-40 4-3716,-9 0-6100,-50 0 6988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8:52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48 2912,'2'-16'2703,"-2"14"-1894,1 0 0,-1 0 0,0 0 0,0 0 0,0 0 0,0 0 0,0 0 0,0 0-1,0 0 1,-1 0 0,0-3 0,0 4-755,1 1 1,-1 0-1,1-1 0,-1 1 0,1 0 1,-1-1-1,1 1 0,-1 0 0,1 0 0,-1-1 1,1 1-1,-1 0 0,0 0 0,1 0 0,-1 0 1,1 0-1,-1 0 0,0 0 0,1 0 1,-1 0-1,1 0 0,-1 0 0,0 0 0,1 0 1,-1 0-1,1 1 0,-2-1 0,-2 1 156,-5 1 41,0 1-1,0 0 1,0 0 0,0 1-1,1 0 1,0 0 0,0 1-1,0 0 1,-14 12 0,4 0 119,-1 0 0,2 2 1,1 0-1,0 1 0,1 1 0,-17 32 1,27-43-230,1 0-1,0 1 1,0-1 0,1 1 0,1 0 0,-1 0 0,2 0 0,0 0 0,0 0 0,1 0-1,2 20 1,0-17-14,1 0 0,0-1-1,10 26 1,0-3 131,-8-21-120,1 0 0,0 0 0,11 17 0,-14-28-86,0 1 1,0-1-1,1 0 0,-1-1 0,1 1 1,-1 0-1,1-1 0,1 0 1,-1 0-1,0 0 0,1-1 1,-1 1-1,1-1 0,7 2 1,-7-2-11,1-1 1,0-1-1,0 1 1,0-1-1,-1 0 1,1 0-1,0-1 1,10-2 0,2-1 50,28-10 1,-14 2-22,-1 0-1,0-3 1,-1 0 0,-1-2-1,0-1 1,26-22 0,-48 34-50,67-59 151,-66 56-151,0 0-1,0-1 1,0 0 0,-1 0-1,9-19 1,-14 25-33,-1 0 0,0 0 0,0 1 0,0-1 0,0 0 0,0 0 1,-1 0-1,0 0 0,0 0 0,0 0 0,0 0 0,-1 0 0,1 0 0,-1 0 0,0 0 0,0 0 1,-1 0-1,1 1 0,-1-1 0,0 0 0,0 1 0,-4-6 0,-4-7 3,8 12 11,0 1 0,0-1-1,-1 0 1,0 1 0,1-1-1,-1 1 1,-1 0 0,-6-5-1,0 2-40,0 0 1,0 0-1,-1 2 0,0-1 0,0 1 1,0 1-1,-1 0 0,1 1 0,-1 0 1,1 0-1,-1 1 0,-21 2 1,-2 0 198,19 0-317,-1 0 0,1 0 0,-1 2 0,-25 6 0,35-7-445,0 1 0,1-1 0,-1 1 0,1 0 1,-1 0-1,1 1 0,0 0 0,-10 8 0,3 4-3921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9:08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568 102 3072,'11'-3'13021,"-12"3"-12872,1-4-621,-1 2 677,0 0-1,0 1 1,0-1 0,-1 1-1,1 0 1,0-1-1,-1 1 1,1 0 0,-1 0-1,-2-2 1,-28-12 438,25 11-457,0 0 0,1 1 0,-2 0 0,-8-2 0,-45-7 850,-83-11-168,112 19-748,19 2-132,1 0-1,-1 1 0,-20 1 0,18 1 275,10-1-255,1 0-1,0 0 0,0 1 1,0-1-1,0 1 0,0 0 1,0 0-1,0 0 0,-5 3 1,3 0-14,0 0 0,0 0 0,1 1 1,-1 0-1,1 0 0,0 0 0,1 1 0,-1 0 1,1-1-1,-5 10 0,7-12-19,0 1 0,0-1-1,0 0 1,-1 0 0,-3 3 0,4-4 13,0 0 1,0 0 0,0 0 0,0 1 0,0-1-1,1 0 1,-1 1 0,1-1 0,0 1-1,0 0 1,-2 4 0,3 13-20,0-18 32,0-1 0,0 1 0,1-1-1,-1 1 1,0-1 0,1 1 0,-1-1 0,1 1 0,0-1-1,0 0 1,-1 1 0,1-1 0,0 0 0,0 0 0,0 1-1,0-1 1,2 1 0,25 17-39,-16-12-106,-2-2 143,0 0-1,1 0 0,13 3 1,11 5-36,140 61 108,-165-70 25,-1 1 0,1 1 1,-1 0-1,-1 0 1,16 16-1,-18-17-18,-1 0 0,0 1 1,-1 0-1,1 0 0,-1 0 0,0 1 0,-1-1 0,1 1 1,2 8-1,-5-9 9,1 1 1,-1-1-1,0 1 1,-1-1 0,1 1-1,-1 0 1,-1-1 0,1 1-1,-1-1 1,0 1-1,-1-1 1,0 1 0,0-1-1,0 0 1,0 1-1,-1-1 1,0-1 0,-1 1-1,1 0 1,-1-1-1,0 0 1,0 1 0,-1-2-1,-8 9 1,5-8-3,0 1-1,-1-1 1,0 0 0,0-1 0,0 1-1,-1-2 1,1 0 0,-1 0-1,-17 3 1,22-5-25,-23 4 161,0-1 1,-35 1-1,-19 0-252,38-3-737,40-2-18,-1 1 0,1 0 1,0 0-1,0 0 0,0 0 0,0 1 0,1-1 1,-5 3-1,6-3-388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9:08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89 4992,'-8'-12'13770,"22"-3"-11829,-11 14-1870,1-1-1,0 1 0,-1 0 0,1 0 0,0 0 1,6 0-1,15-4 206,-8-1-63,0 1-1,1 1 1,0 0-1,20-1 0,12-2 113,65-6 138,-59 8-478,-11 6 195,-39 0-5038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9:09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78 5568,'0'0'107,"0"0"-1,0 0 1,0 1 0,-1-1 0,1 0 0,0 0-1,0 0 1,0 0 0,0 0 0,0 0 0,-1 0-1,1 0 1,0 0 0,0 1 320,-1-1-320,1 0 0,0 0-1,0 0 1,0 0 0,0 1 0,0-1 0,0 0-1,0 0 1,0 0 0,0 0 0,0 0 0,0 1-1,0-1 1,0 0 0,0 0 0,0 0-1,0 0 1,0 1 0,0-1 0,0 0 0,0 0-1,0 1 1,8 0 6524,5-3-1443,-7 2-6671,100-27 3671,-28 6-1661,-52 15-410,83-16 90,-88 19-387,0 1 1,-1 1-1,28 1 0,-32 0-323,5-1-1551,-11 4-3335,-6 1 3405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3:52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17 134 9792,'-16'-9'4448,"24"9"-3872,-3-3 1247,8-2-1119,9-7 480,6 4-672,17-9-32,0 6-288,21-4-256,2 6 32,9-7-288,-11 8 192,2-4-3839,-9 4 2207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9:09.7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103 118 8320,'-2'-1'456,"-9"-5"1849,11 6-2212,0 0 0,-1 0 0,1 0 0,0-1 0,-1 1 0,1 0 1,0 0-1,-1 0 0,1 0 0,0 0 0,-1 0 0,1 0 0,0 0 0,-1 0 0,1 0 1,0 0-1,-1 0 0,1 0 0,0 0 0,0 0 0,-1 0 0,1 0 0,0 0 0,-1 0 0,1 1 1,0-1-1,-1 0 0,1 1 0,-31 31 4381,24-20-4018,0 1-1,1 1 1,1-1-1,-6 26 1,5-13-224,3 1 0,0-1 0,1 51 0,2-60-177,2-1 0,0 1 0,0 0 0,7 21-1,-6-27 30,1 0 0,0 0-1,1-1 1,0 1 0,1-1-1,0 0 1,7 9 0,-9-14-24,0-1 1,-1-1-1,1 1 1,1 0-1,-1-1 0,0 0 1,1 0-1,0 0 1,-1-1-1,1 0 1,8 3-1,-5-3 40,0 0 0,0-1-1,0 0 1,0 0-1,0-1 1,0 1 0,8-3-1,3 0 63,-1-2 1,1 0-1,-1-2 0,0 0 0,28-14 1,-29 12-129,-1-2 1,0 0 0,-1 0 0,0-2-1,-1 0 1,0-1 0,20-23 0,-16 13-10,-1-1 1,0 0-1,-2-1 0,14-33 1,-21 40 57,0-2 0,-2 1 0,-1-1 0,0 0 0,-1 0 0,2-35 0,-6 49-91,-1 1-1,1-1 1,-1 0-1,0 1 1,-1 0-1,1-1 1,-1 1-1,0 0 0,-1 0 1,1 0-1,-1 0 1,0 0-1,0 0 1,0 1-1,-1 0 1,0-1-1,1 1 1,-1 1-1,-1-1 1,1 0-1,-1 1 1,1 0-1,-1 0 1,-6-2-1,-4-2-111,-1 0 1,0 1-1,0 1 0,-1 1 1,0 1-1,-28-4 1,26 6-134,0 0 0,-1 1 1,1 1-1,0 1 0,0 1 1,-26 6-1,28-4-687,1 1 0,0 0 0,0 1 0,-20 13-1,11-4-691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9:10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50 2144,'-2'-7'717,"8"5"-165,-5 2 227,22-16 4101,-11 10-2562,1-1 0,14-4 0,-27 11-2233,0 0-1,1 0 1,-1 0-1,0 0 1,0 0-1,0 0 0,0 0 1,1 0-1,-1 0 1,0 0-1,0 0 1,0 0-1,0 0 1,0 1-1,1-1 1,-1 0-1,0 0 1,0 0-1,0 0 1,0 0-1,0 0 1,0 0-1,0 1 1,1-1-1,-1 0 0,0 0 1,0 0-1,0 0 1,0 1-1,0-1 1,0 0-1,0 0 1,0 0-1,0 0 1,0 1-1,0-1 1,0 0-1,0 0 1,0 0-1,0 0 1,0 1-1,0 13 1567,-4 15-695,-1-19-669,0 0 0,-1-1 0,0 0 1,-1 0-1,1-1 0,-15 14 0,13-14-227,0 0-1,0 0 0,-1-1 0,-14 9 0,18-14-442,0 1 0,-1-1 0,1 0 0,-9 3 0,10-4-320,0-1 0,0 1 0,0-1 0,0 1 0,0-1 1,0-1-1,-5 1 0,-2-3-3030,1 3 1205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9:12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500 76 2720,'4'-2'3852,"7"-3"966,-11 4-4678,0 1 0,1-1-1,-1 1 1,0-1 0,0 0 0,1 1 0,-1-1 0,0 1-1,0-1 1,0 0 0,0 1 0,0-1 0,0 0-1,0 1 1,0-1 0,0 0 0,-1 1 0,1-1 0,0 0-1,0 1 1,0-1 0,-1 1 0,1-1 0,0 1 0,-1-1-1,1 0 1,0 1 0,-1-1 0,0-1 99,0 1 0,0-1 1,0 1-1,-1 0 0,1-1 0,0 1 0,-1 0 1,1 0-1,0 0 0,-1 0 0,1 0 1,-1 0-1,-2-1 0,3 2-181,1-1 1,-1 1-1,0 0 0,1-1 1,-1 1-1,0 0 0,1-1 1,-1 1-1,1-1 0,-1 1 1,1-1-1,-1 1 0,1-1 1,-1 0-1,1 1 0,0-1 1,-1 0-1,1 0-36,-1 1 0,1-1 0,0 1 1,0-1-1,-1 1 0,1-1 0,0 1 0,-1 0 0,1-1 1,0 1-1,-1 0 0,1-1 0,-1 1 0,1 0 1,0-1-1,-1 1 0,1 0 0,-1 0 0,0-1 0,-4 0 146,1 0-35,1 1 0,-1-1 0,1-1 0,0 1 0,-6-3 0,5 2-69,1 2 1,0-1 0,-1 0 0,1 1 0,-1-1 0,1 1-1,-1 0 1,1 0 0,0 0 0,-8 2 0,-3-1 272,6 0-296,0-1 0,0 1-1,0 1 1,0-1 0,1 1-1,-1 1 1,-9 4 0,-6 3 83,-33 11 0,38-15-110,1 0 0,0 1 1,0 1-1,-26 17 1,38-22-25,0 0 0,1 0 0,0 1 1,-1 0-1,1-1 0,0 2 0,1-1 0,-1 0 1,1 1-1,0-1 0,-5 11 0,8-15 22,-1 1-1,1-1 0,0 1 0,-1 0 1,1-1-1,0 1 0,0 0 1,0-1-1,0 1 0,-1 0 1,1 0-1,0-1 0,0 1 0,0 0 1,1-1-1,-1 1 0,0 0 1,0-1-1,0 1 0,0 0 1,1-1-1,-1 1 0,0 0 0,0-1 1,1 1-1,-1 0 0,1-1 1,-1 1-1,0-1 0,1 1 1,-1-1-1,1 1 0,0-1 0,-1 1 1,1-1-1,-1 0 0,1 1 1,0-1-1,0 1 0,8 6 87,-3-4-56,-1 1 1,1-1 0,0 0-1,-1-1 1,1 1 0,1-1 0,5 1-1,2 1 27,-4-1-35,0-1-1,-1 0 0,11 0 1,-8-1-32,22 6 1,-9 0 51,43 18 1,-60-21-31,0 1 1,0-1 0,0 1-1,0 0 1,-1 1 0,0 0-1,0 0 1,11 13 0,-9-6-50,-3-7 63,-1 1 0,0 0 0,-1 0 0,7 13 0,-5-6 42,-1 1 1,-1 0-1,0 0 1,-1 0-1,0 1 0,0 28 1,-3-37 19,0 1 1,0 0-1,-1 0 1,0 0-1,-1 0 1,0 0-1,0-1 1,0 1-1,-1-1 1,0 0-1,-1 1 1,1-1-1,-2-1 1,1 1-1,-6 7 1,5-10-29,1 0 0,-1-1 0,0 1 0,0-1 0,0 0 0,0 0 0,-1 0 0,1-1 0,-1 0 0,1 0 1,-1 0-1,0-1 0,0 0 0,0 0 0,-7 0 0,-12 0-93,0-2 0,-34-3 0,28 1-211,-101-11-2413,122 13 1599,-1-1 0,-13-4 0,4 1-1491,4 3 713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9:13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21 2976,'0'-11'15722,"5"11"-15215,214-5 378,-174 3-639,-27 0-83,27 2-1,26 0 1934,-91 14-1483,-131 32 192,-8 2-234,147-43-516,0-1 1,0 1-1,0 1 0,0 0 1,1 1-1,0 0 0,-11 9 1,8-8-371,10-7 251,28 0-117,41 6-1,-55-5 202,1 1 0,-1-1-1,0 2 1,-1-1 0,1 2-1,0-1 1,-1 1 0,14 10 0,-19-12 7,0 0 0,0 0 1,-1 1-1,1-1 1,-1 1-1,0 0 0,0 0 1,0 0-1,0 1 1,-1-1-1,0 1 0,0-1 1,0 1-1,0 0 1,-1 0-1,1-1 0,-1 1 1,-1 0-1,1 9 1,-1-1 24,-1 0 0,-1 1 0,0-1 1,0 0-1,-2 0 0,0-1 0,0 1 1,-1-1-1,0 0 0,-1 0 0,-1 0 1,0-1-1,0 0 0,-1-1 1,-1 1-1,1-1 0,-2-1 0,1 0 1,-15 11-1,15-14 18,0 0 1,0 0-1,-15 7 1,21-11-137,0-1 1,0 0-1,0 0 0,0 0 1,-1 0-1,1 0 1,0-1-1,-1 0 0,1 1 1,0-1-1,-1 0 0,1-1 1,0 1-1,-1-1 1,-5-1-1,8 1 46,-1 0 1,0 0-1,1-1 0,-1 1 1,1 0-1,-1-1 0,1 0 1,0 1-1,0-1 0,-1 1 1,1-1-1,0 0 0,1 0 1,-1 0-1,0 0 0,0 0 1,1 0-1,-1 0 0,1 0 1,0 0-1,0 0 0,0 0 1,0 0-1,0-3 0,0-1 35,0 0 0,1 0 0,-1 0-1,1 0 1,1 0 0,-1 0 0,4-8 0,-2 9 7,0 0 0,0 0 0,0 0 0,0 1 0,1-1 0,0 1 0,0 0 1,0 0-1,0 1 0,1-1 0,-1 1 0,1 0 0,0 0 0,0 0 0,0 1 1,0 0-1,8-3 0,6 0 31,0 1 0,0 1 0,32-1-1,-39 3-59,65 0-102,16-2-3168,-78 0 994,3 3 704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9:14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 3808,'4'-6'12423,"6"2"-8393,15 2-5531,-17 2 2900,127-1 933,-61 3-1698,254-2-352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9:14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1 3712,'-11'3'695,"0"1"1,0 1-1,1 0 1,-1 0-1,1 1 1,1 1-1,-11 7 1,6-3 1094,3-4-474,-15 10 2618,26-17-3880,0 0-1,0 0 1,0 0-1,-1 0 0,1 0 1,0 0-1,0 0 1,0 0-1,0 0 1,0 0-1,0 0 1,0 1-1,0-1 1,-1 0-1,1 0 0,0 0 1,0 0-1,0 0 1,0 0-1,0 0 1,0 0-1,0 0 1,0 1-1,0-1 0,0 0 1,0 0-1,0 0 1,0 0-1,0 0 1,0 0-1,0 0 1,0 1-1,0-1 1,0 0-1,0 0 0,0 0 1,0 0-1,0 0 1,0 0-1,0 1 1,0-1-1,0 0 1,0 0-1,0 0 0,0 0 1,0 0-1,0 0 1,0 0-1,0 0 1,1 1-1,14-3 3230,10-3-2064,42-1 1,-6 0-534,-4 1-108,74 3 1,-92 2-211,92 8 54,-113-5 210,-4-1-2437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9:15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282 16 8128,'0'0'214,"0"-1"0,-1 1 1,1-1-1,0 1 1,-1-1-1,1 0 0,-1 1 1,1 0-1,-1-1 0,1 1 1,-1-1-1,1 1 0,-1-1 1,1 1-1,-1 0 0,1 0 1,-1-1-1,0 1 1,1 0-1,-1 0 0,0 0 1,1-1-1,-1 1 0,0 0 1,1 0-1,-1 0 0,0 0 1,1 0-1,-1 0 1,1 0-1,-1 1 0,0-1 1,1 0-1,-1 0 0,0 0 1,1 1-1,-1-1 0,1 0 1,-1 1-1,1-1 0,-2 1 1,-4 3 421,-1 0 1,1 1 0,-6 4-1,1 0-196,-18 11 509,-54 42 488,75-54-1344,-1 0 1,1 0-1,1 1 1,-1 0-1,2 1 0,-12 19 1,11-14 16,1 0 0,0 1 1,1-1-1,1 1 0,0 0 1,1 0-1,1 0 0,0 32 1,2-38-48,1 0 0,0 0 0,0 0 1,1 0-1,1 0 0,0-1 0,0 1 1,1-1-1,0 0 0,0 0 1,1 0-1,0-1 0,1 1 0,0-1 1,13 14-1,-13-17-4,-1 0 1,1-1-1,-1 0 1,1 0-1,0 0 1,1-1-1,-1 1 1,1-2-1,-1 1 1,1-1-1,0 0 1,0 0-1,0-1 1,0 1-1,14-1 1,-13-1-35,1-1 1,-1 0 0,0-1 0,0 1-1,0-1 1,0-1 0,0 0-1,0 0 1,0 0 0,-1-1 0,0 0-1,1-1 1,6-6 0,18-17-17,-1-1 0,32-40 0,-37 40-9,123-147-75,-148 174 80,41-53-26,-39 50 30,0 0-1,0-1 0,0 0 0,0 1 1,-1-1-1,0 0 0,0 0 0,0-8 1,-1 12 5,-1-1 0,0 1 0,-1-1 1,1 1-1,0-1 0,-1 1 0,0-1 1,1 1-1,-1 0 0,0-1 1,0 1-1,0 0 0,-1-1 0,1 1 1,0 0-1,-1 0 0,0 0 1,1 0-1,-1 1 0,0-1 0,0 0 1,0 1-1,0-1 0,-2-1 1,-5-2-70,-1 0 1,1 1 0,-1-1-1,-13-3 1,9 4-191,-1 1 0,0 0 0,0 0 0,0 2 0,-1 0 0,-17 1-1,6 2-1628,1 1 0,-47 12-1,61-12 23,0-1-1,-16 0 0,18-1 313,-20 3-1505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4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32 828 1984,'-9'1'-786,"-2"2"9794,4-10-5225,6 5-3695,0-1 0,0 1 0,1-1 0,-1 1 0,1 0 0,0-1 0,0 1 0,0-1 0,0 1 0,0-1 0,0 1 0,2-5 0,-1-4 219,0-7-66,0 1 1,8-34 0,-6 37-173,5-17 152,17-44 0,-17 54-92,0 2-61,0 1 0,2 1-1,18-27 1,2-4 77,-3 2-42,81-154 519,-45 64 55,-61 129-647,7-8 523,-5 15-226,-1 10-122,1 27 130,-1 44 0,0-13-88,-1-23-58,1 20 47,3 1-1,22 101 1,-23-149-133,-4-12-31,0 0-1,0 0 1,1 0-1,0 0 1,0-1-1,1 1 1,-1-1-1,7 10 1,-8-14-54,0 0 0,0 0-1,1-1 1,-1 1 0,0 0 0,0 0-1,1-1 1,-1 1 0,0-1 0,1 1-1,-1-1 1,1 0 0,-1 1 0,0-1 0,1 0-1,-1 0 1,1 0 0,-1 0 0,1 0-1,-1-1 1,0 1 0,1 0 0,-1-1 0,1 1-1,-1 0 1,0-1 0,1 0 0,-1 1-1,2-2 1,4-2 30,1-1-1,-1 0 1,10-9-1,-12 10 14,95-82 254,-49 47-235,1 1 21,-2-3 0,51-54 1,-87 78-74,-2 0 0,0 0 0,12-26 0,7-9 20,-16 27 12,-11 17-43,0 0 0,1 0 0,9-10 0,-13 17-7,-1 0 1,1 1 0,0-1 0,-1 0 0,1 1-1,0-1 1,0 1 0,0-1 0,-1 1-1,1 0 1,0-1 0,0 1 0,0 0 0,0-1-1,0 1 1,0 0 0,0 0 0,0 0-1,0 0 1,0 0 0,0 0 0,0 0 0,0 0-1,0 0 1,0 0 0,0 1 0,-1-1 0,1 0-1,0 1 1,0-1 0,0 1 0,0-1-1,0 1 1,-1-1 0,1 1 0,0-1 0,0 1-1,0 1 1,4 2 92,-1 1 0,1 0 0,-1 0 0,4 8 0,-5-9-89,61 99 189,-53-83-455,23 46 741,-16-19-4108,-18-45 2919,2 3-478,5 3-4959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4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 6304,'0'0'112,"0"-1"-1,-1 1 1,1 0 0,0 0 0,0 0 0,-1 0 0,1 0-1,0-1 1,0 1 0,-1 0 0,1 0 0,0 0 0,-1 0-1,1 0 1,0 0 0,0 0 0,-1 0 0,1 0 0,0 0-1,0 0 1,-1 0 0,1 0 0,0 1 0,-1-1 0,1 0-1,0 0 1,0 0 0,-1 0 0,1 0 0,0 0 0,0 1-1,0-1 1,-1 0 0,1 0 0,1 11 3808,1 0-3962,1 44 2325,-5 65 0,1-104-1991,-18 242 3655,-3 130-1628,18-274-2057,2-23-246,-4 72 181,4-123-243,0 12-596,-4-18-3262,5-29 88,7-18-2233,-5 10 5136,7-12-1860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4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371 195 1664,'5'0'1088,"-1"0"-31,1 0 1,-1 0-1,1 0 0,-1-1 0,1 0 0,-1 1 0,6-3 0,-9 2-914,0 0 1,0 1-1,0-1 0,0 0 0,0 0 0,0 1 1,0-1-1,0 0 0,-1 0 0,1 0 1,0 0-1,-1 0 0,1 0 0,0 0 0,-1-1 1,1 1-1,-1 0 0,0 0 0,1 0 1,-1-1-1,0 1 0,0 0 0,0 0 0,0 0 1,0-1-1,0 1 0,0 0 0,0 0 1,0-1-1,-1 1 0,1 0 0,-1-2 1,-1-5 241,-1 0 1,0 0-1,0 0 1,-1 0-1,0 0 1,-1 0-1,1 1 1,-1 0-1,-8-9 1,6 9-159,1 0 1,-1 0-1,-1 1 1,1 0 0,-1 0-1,0 1 1,0 0 0,-11-5-1,17 9-203,0 0-1,-1 0 1,1 0-1,0 0 1,-1 0-1,1 1 1,0-1-1,-1 1 1,1 0-1,-1-1 1,1 1-1,0 1 1,-1-1-1,1 0 1,-1 0-1,1 1 1,-1-1-1,1 1 1,0 0-1,0 0 1,-1 0-1,1 0 1,0 0-1,0 0 1,0 1-1,0-1 1,0 1-1,0-1 1,0 1-1,1 0 1,-1 0-1,1 0 1,-1 0-1,1 0 1,0 0 0,-2 3-1,0 1 54,1 0 0,0 0 0,0 1 0,1-1 1,-1 1-1,1-1 0,1 1 0,-1-1 0,1 1 0,0-1 0,1 1 0,1 9 0,3 0 275,11 30-1,-10-30-193,0 0 1,4 18 0,19 147 909,-25-137-834,-1 0 0,-4 50 1,0-79-171,-1 0 1,0 0 0,-5 16-1,6-27-140,0 0 0,-1 1 0,1-1 1,-1 0-1,0 0 0,0 0 0,-1 0 0,1-1 0,-1 1 0,0-1 0,0 1 0,0-1 0,0 0 0,-6 4 1,7-6-386,0 1 1,0-1-1,0 0 1,0-1-1,0 1 1,-1 0 0,-2 0-1,3-1-115,0 0 0,1 0 0,-1 0 0,0 0 0,1 0 0,-1 0 0,0 0-1,0-1 1,1 1 0,-1-1 0,1 1 0,-1-1 0,0 0 0,1 1 0,-1-1 0,1 0 0,-3-2 0,-16-17-4376,14 14 3825,-1 0 0,1 0 0,-1 0 0,-10-6 0,3 4 250,-55-34 7818,64 39-6345,0-1 0,0 1 0,0-1 1,1-1-1,-7-7 0,10 11-431,0 0 1,0 0-1,1 0 1,-1 0 0,0 0-1,1-1 1,-1 1-1,1 0 1,-1-1-1,1 1 1,0 0 0,-1-1-1,1 1 1,0 0-1,0-1 1,0 1-1,0 0 1,0-1-1,0 1 1,0 0 0,1-1-1,-1 1 1,0 0-1,1-1 1,-1 1-1,1 0 1,0 0-1,-1-1 1,1 1 0,1-2-1,6-5 540,0-1 0,1 1 0,0 0 0,20-12 0,-2 1 21,-10 6-820,2 0 0,-1 1 1,2 1-1,-1 1 1,1 1-1,1 1 0,0 1 1,26-6-1,-7 9-8562,-22 3 6438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24:19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125 118 1728,'0'-4'6789,"0"2"-5660,-5 5 1427,5-21 2596,1 16-5113,0 0 0,-1 0 1,1-1-1,0 1 0,0 0 0,0 0 0,0 0 0,0 0 1,0 0-1,1 1 0,-1-1 0,1 0 0,-1 1 0,1-1 0,2-1 1,1-2 126,1 1 0,0-1 0,11-5 0,3 0-258,35-11 0,-48 19 84,1 0 0,0 0-1,-1 0 1,1 1-1,0 1 1,0-1 0,15 2-1,-19-1 37,0 1-1,0 0 1,0 0-1,0 0 1,0 0-1,0 1 1,-1-1-1,1 1 1,-1 0-1,1 0 1,-1 0-1,0 1 1,0-1-1,0 1 1,0 0-1,0 0 1,0 0-1,-1 0 1,1 0-1,-1 0 1,0 1-1,0-1 1,0 1-1,-1 0 1,1-1-1,-1 1 1,0 0-1,0 0 1,0 0-1,-1 0 1,1 0-1,-1 0 1,0 0-1,0 0 1,0 0-1,-1 0 1,0 5-1,-1-4 22,1 0-1,-1 0 0,0 0 0,0 0 0,0 0 0,-1 0 0,0-1 0,0 0 1,0 1-1,0-1 0,-1 0 0,0 0 0,-5 4 0,-3 1 101,-1 1 0,0-2 0,-18 9 0,-23 6 261,51-21-293,1-1-66,1 0 0,-1 0 0,0 0 0,1-1 0,-1 1 0,1-1 0,-1 1 0,0-1 0,1 0 0,-4 0 0,12-2 14,0-1 0,0 1 1,14-2-1,-4 2-79,-5 1 38,0-1-1,0 2 1,23 1-1,-7 1-19,-23-3 4,0 2 1,1-1 0,-1 1-1,0-1 1,0 1-1,5 2 1,-6-2-1,-1 0 1,0 1-1,0-1 0,0 1 0,0-1 1,-1 1-1,1 0 0,0 0 0,-1 0 1,1 0-1,-1 1 0,0-1 1,3 4-1,-3-2 10,0-1 0,0 1-1,-1 0 1,0 0 0,0 0 0,0-1 0,0 1 0,0 0 0,-1 0 0,0 0 0,0 5 0,-1-1 22,0 0 0,0 1 0,0-1 0,-2 0 0,1-1 0,-1 1 0,-6 13 0,0 2 146,6-18-108,1 0 0,-1 0 0,1-1 0,-1 0 0,0 1 0,-1-1-1,1 0 1,-7 5 0,-34 25 345,35-28-373,0 0-23,-1 0-1,1-1 1,-1 0 0,-1-1 0,1 0 0,-1 0 0,1-1 0,-1-1 0,0 0 0,0 0 0,0-1 0,0 0 0,0-1 0,0-1 0,0 1 0,0-2-1,0 1 1,0-2 0,-18-5 0,-2-2-455,-29-10-1607,42 11-2851,3-1-3802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4480,'1'-1'77,"-1"1"0,0 0 0,0 0 0,0 0 0,1-1 0,-1 1 1,0 0-1,0 0 0,0 0 0,1 0 0,-1-1 0,0 1 0,0 0 0,1 0 0,-1 0 0,0 0 1,0 0-1,1 0 0,-1 0 0,0 0 0,0 0 0,1 0 0,-1 0 0,0 0 0,0 0 0,1 0 0,-1 0 1,0 0-1,1 0 0,-1 0 0,0 0 0,0 1 0,0-1 0,1 0 0,-1 0 0,0 0 0,0 0 1,1 0-1,-1 1 0,0-1 0,0 0 0,0 0 0,1 1 0,11 7 1917,-8-5-1638,-1 1 0,0-1 0,-1 1-1,1 0 1,-1 0 0,0 0 0,0 0 0,0 1-1,0-1 1,-1 0 0,0 1 0,2 8-1,-1 5-31,0-1-1,-2 19 0,-6 50-243,3-60-788,0 1 1,3 29-1,0-43-1853,0 0-1,-2 20 0,1-20 573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4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3968,'-5'-19'1824,"10"10"-1600,-5 6 608,5 0-832,0 3-32,-1-5-352,6 10 224,-2-5-1856,5 6 1120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4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4384,'1'-2'2637,"1"9"247,2 13-496,-1 1-1327,-2 1 1,-1-1-1,0 1 0,-2-1 0,-8 42 1,6-48-804,0 0 1,1 0 0,-2 28-1,5-43-252,0 0-1,0 0 0,0-1 0,1 1 0,-1 0 0,0 0 1,0 0-1,0 0 0,0 0 0,0 0 0,0 0 1,1 0-1,-1-1 0,0 1 0,0 0 0,0 0 0,0 0 1,0 0-1,1 0 0,-1 0 0,0 0 0,0 0 0,0 0 1,0 0-1,1 0 0,-1 0 0,0 0 0,0 0 0,0 0 1,0 0-1,1 0 0,-1 0 0,0 1 0,0-1 1,0 0-1,0 0 0,0 0 0,0 0 0,1 0 0,-1 0 1,0 0-1,0 0 0,0 1 0,0-1 0,0 0 0,0 0 1,0 0-1,0 0 0,1 0 0,-1 1 0,0-1 1,0 0-1,0 0 0,0 0 0,0 0 0,0 0 0,0 1 1,0-1-1,0 0 0,0 0 0,0 0 0,0 0 0,0 1 1,0-1-1,0 0 0,9-13 155,55-112-320,-54 102 241,6-15 235,-15 36-244,0 0 1,0 1-1,0-1 1,0 0-1,1 1 1,-1-1-1,0 1 1,1 0-1,-1-1 1,1 1-1,0 0 1,-1 0-1,1 0 1,0 0-1,3-1 1,-5 2-22,1 0-1,0-1 1,-1 1-1,1 0 1,0 0 0,-1 0-1,1 0 1,0 1-1,-1-1 1,1 0-1,0 0 1,-1 0 0,1 0-1,0 1 1,-1-1-1,1 0 1,0 1-1,-1-1 1,1 0 0,-1 1-1,1-1 1,-1 1-1,1-1 1,-1 1 0,1-1-1,-1 1 1,1-1-1,-1 1 1,0-1-1,1 1 1,-1 0 0,0-1-1,1 2 1,6 25 616,-4-17-553,1 3-23,-1-3 42,0 0 1,-1 1-1,2 12 0,1 23 172,1 29-876,-11-61-1795,2-4-3444,6-7 3741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4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264 467 5472,'-17'-20'9194,"13"21"-7183,-2 10-1066,-1-1 0,1-1 1,-12 12-1,-7 8-67,-24 34 0,1 0-319,32-44-453,1-2-6,-15 22-1,27-35-97,0 0-1,1 1 1,-1-1 0,1 1-1,0-1 1,1 1 0,-1 0-1,1 0 1,0 0 0,0 0-1,0 5 1,1-10-1,0 1 1,0-1-1,0 0 0,0 1 1,0-1-1,1 0 0,-1 0 1,0 1-1,0-1 0,0 0 1,1 0-1,-1 0 0,0 1 1,0-1-1,1 0 0,-1 0 1,0 0-1,0 0 0,1 0 1,-1 1-1,0-1 1,1 0-1,-1 0 0,0 0 1,1 0-1,-1 0 0,0 0 1,0 0-1,1 0 0,-1 0 1,0 0-1,1 0 0,-1 0 1,1 0-1,10-2 27,-6 0-19,0 0 0,0 0 0,0-1 0,0 1 0,0-1 0,-1 0 0,0-1 1,1 1-1,-1-1 0,4-4 0,2-5-114,19-27 1,-20 27-1,-9 12 93,0 0 0,1 0-1,-1 1 1,0-1 0,1 0-1,-1 0 1,1 1 0,0-1 0,-1 0-1,1 1 1,-1-1 0,1 1-1,0-1 1,0 1 0,-1-1-1,2 0 1,1 14-273,-2-6 379,1 7 32,0 0 16,0 1 0,1 0 0,0-1-1,10 24 1,-12-35-128,1 1 1,0-1-1,0 0 0,0 0 1,0 0-1,0 0 0,1 0 1,-1 0-1,1 0 0,0-1 1,-1 1-1,1-1 0,1 0 1,-1 0-1,0 0 0,0 0 1,1-1-1,-1 1 0,1-1 1,-1 0-1,1 0 0,0 0 1,6 0-1,-3 0 14,0-1 1,0 1-1,1-1 1,-1-1-1,0 1 1,0-1-1,0 0 0,0-1 1,0 0-1,-1 0 1,1-1-1,0 1 1,-1-1-1,9-6 1,-5 1-5,-1 0 1,-1-1 0,1 0 0,-2 0 0,1-1 0,-1 0-1,10-19 1,0-7-87,14-40 0,21-87-109,-39 116 166,34-132 74,-39 140 26,-2 0-1,2-68 0,-8 102-72,0-1-1,-1 0 0,1 1 1,-1-1-1,0 1 0,-4-10 1,5 15-15,0-1 1,-1 0 0,1 0 0,0 0 0,-1 1 0,1-1-1,0 0 1,-1 0 0,1 1 0,-1-1 0,0 0 0,1 1 0,-1-1-1,1 1 1,-1-1 0,0 1 0,-1-2 0,2 2 2,-1 0 1,1 0-1,-1 0 1,1 0-1,-1 0 1,1 0-1,-1 0 1,1 0-1,-1 0 1,1 0-1,-1 0 1,1 1-1,-1-1 1,1 0-1,-1 0 1,1 0-1,-1 1 1,1-1-1,-1 0 1,0 1-1,-2 2 44,1-1 1,-1 1-1,1 0 0,0-1 0,0 1 1,-3 6-1,-6 12 334,2 0 0,0 0 1,2 1-1,0 0 0,-4 26 0,-8 117 904,16-125-1124,2 0 0,2 0 0,1 0 0,2-1 0,15 63 0,-16-91-205,1 0 0,0 0 1,0 0-1,1 0 0,1-1 0,13 19 0,-17-25-270,1-1 0,0 0 0,0 0-1,0 0 1,1 0 0,-1 0-1,1-1 1,-1 1 0,1-1-1,0 0 1,0 0 0,0-1-1,0 1 1,0-1 0,0 0-1,1 0 1,-1 0 0,0 0 0,1-1-1,-1 0 1,8 0 0,-6-1-560,-1 0 0,1 0 0,-1-1 0,1 1 0,-1-1 0,0-1 0,1 1 0,-1-1 0,0 0 0,-1 0 0,1 0 0,-1 0 0,1-1 0,-1 0 0,5-6 0,23-22-3250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5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4 195 7136,'-1'-6'957,"0"1"-148,0 0 1,1-1 0,0 1-1,0 0 1,0 0 0,0 0 0,5-14 8011,-2 28-8684,1 9 651,-1-1 0,0 1 0,-2 0-1,0 19 1,1 6-146,6 24 102,-3-40-342,0 39-1,9-196-629,-10 97 195,0 6 201,1-1-1,1 1 1,17-48 0,-20 67-67,1 0 0,-1 0 0,2 0 0,-1 1 0,1 0 0,0 0 0,0 0 0,0 0 0,1 1 0,0 0 1,1 0-1,0 1 0,-1 0 0,1 0 0,1 0 0,12-5 0,-9 6-47,1 0-1,0 1 0,1 0 1,-1 1-1,0 1 1,1 0-1,13 0 1,0 3-90,0 0 0,35 9 0,-54-9-68,0 0 0,0 0 0,0 0 0,-1 1 0,11 6 1,26 22-5166,4 2-6561,-26-22 8017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0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9 1728,'-4'-3'160,"-2"-3"293,8 12 4219,-4-6-4416,1 0-1,0 0 1,0 0-1,0 0 1,0 0-1,-1 0 1,1 0-1,0 1 1,0-1-1,0 0 1,-1 2 160,-41 7 2890,-9 8-1797,30-11-961,1 1 0,-34 16-1,19-5-114,14-8-60,-33 22 0,42-23-191,0 2 0,1-1 0,1 1 0,0 1 0,0 0 0,1 1 0,0 0 1,1 0-1,1 1 0,0 0 0,1 0 0,1 1 0,-7 22 0,-4 16 550,3 1 1,-8 67-1,20-111-553,2-1 0,-1 0-1,2 19 1,4 41 637,-3-45-524,-2-20-235,0 0 1,0 0-1,1 0 1,-1 0-1,1 0 1,0 0-1,3 6 1,27 76 283,-28-79-230,0 2-1,0-1 1,1 10 0,6 19 145,-4-21-141,6 27 0,-3-6 124,-6-22-127,-1-1 0,0 29 0,-2-34-63,-1 0 0,0 0 0,-1 0 0,0 0 0,-1 0 0,0 0 0,0 0 0,0-1 0,-1 0 0,-1 1 0,-8 11 0,-6 5 242,-43 46-1,56-64-286,-113 112 674,113-113-610,0 0 0,1 0 0,0 1 0,0-1 0,1 1 0,0 0-1,0 0 1,-4 12 0,6-14-24,1 0 0,0 0 0,0 0 0,0 0 0,0 0-1,1 1 1,0-1 0,1 0 0,-1 0 0,1 0 0,0 1 0,0-1-1,0 0 1,4 9 0,60 120 244,-13-32-325,-25-35 277,-25-61-215,-1 1 0,0-1 0,0 0 0,0 0 0,0 0 0,-1 1 0,0-1 0,-1 0 0,1 0 0,-1 1 0,0-1 1,-1 0-1,0 0 0,0 0 0,0 0 0,0 0 0,-1-1 0,0 1 0,-5 6 0,-6 6 80,4-6-76,1-1-1,-2 0 0,-14 12 1,-53 36-39,-29 23 196,46-29-130,2 2 0,3 3 0,-66 87 0,109-128-49,-107 158 163,102-145-89,1 2 0,2 0 0,-23 68 0,-1 54 254,32-120-208,2 0-1,-2 56 1,8-74-123,0 0 0,1 0 0,1 0 0,1-1-1,0 1 1,0-1 0,9 18 0,56 96-26,-66-123 34,73 132-129,-61-109-38,9 12-803,-22-37 509,1-1-1,-1 0 0,1 0 0,0-1 0,0 1 0,0 0 1,0-1-1,0 0 0,7 4 0,-8-6 111,-1 1 0,1 0 0,0-1-1,0 1 1,0-1 0,0 0 0,0 0 0,0 0-1,0 0 1,0 0 0,0 0 0,0 0-1,0-1 1,-1 1 0,1-1 0,0 1 0,0-1-1,0 0 1,3-1 0,3-3-1327,-1 0-1,1-1 1,7-6 0,-5 3-95,26-18-1828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0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4160,'-7'1'11703,"-2"7"-8097,-10 17-4625,15-19 2296,-9 13-706,1 2 0,2-1-1,0 1 1,-9 29 0,-5 10 143,-24 63 628,42-105-1079,1 0 0,1 1 0,1-1-1,-2 38 1,6-47-125,0-1 0,0 0-1,0 0 1,1 1 0,1-1-1,5 13 1,1 0 233,15 23 1,20 19 103,-4-7-1702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0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1056,'5'-5'480,"-10"5"-384,0 0-160,10 0 32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1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74 2560,'1'-8'7951,"2"1"-2987,-2 1-5351,-1 1 1003,0 0 0,1 0-1,-1 0 1,1 1 0,0-1 0,0 0 0,3-6 0,-3 4 2099,-1 21-2662,-1 43 302,-12 97 0,4-56-72,7-61 21,-9 51-1,-14 80 321,20-139-112,5-29-577,0 1-1,0 0 1,-1 0-1,1 0 1,0-1 0,0 1-1,-1 0 1,1-1-1,0 1 1,-1 0-1,1 0 1,0-1-1,-1 1 1,1-1-1,-1 1 1,1 0 0,-1-1-1,0 1 1,1-1-1,-1 1 1,0-1-1,4-10-8691,-3 6 6651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1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4896,'0'0'17018,"15"-2"-15306,14-2-1304,0 1-1,35 1 1,-24 1-282,97-9 476,-1 0-378,-105 9-540,0 2 0,41 5 0,-59-2-1567,-3 3-4202,-6-3 3600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4:4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56 104 2400,'0'0'41,"0"-1"0,0 1-1,0-1 1,-1 1 0,1 0 0,0-1 0,0 1-1,0 0 1,0-1 0,0 1 0,0-1 0,0 1-1,0 0 1,1-1 0,-1 1 0,0-1 0,0 1-1,0 0 1,0-1 0,0 1 0,1 0 0,-1-1-1,0 1 1,0 0 0,1-1 0,-1 1 0,0 0-1,0-1 1,1 1 0,8-9-38,10-23 317,-18 30-244,1 0 1,-1 0 0,-1 0 0,1 1 0,0-1 0,0 0 0,-1 0 0,1 0 0,-1 0 0,1-1 0,-1 1 0,0 0 0,0-3 0,2-4 6,1-2 5199,-3 26-5117,0 5-52,-1-3 173,2-1 0,2 20 0,-2-22-232,0 1-1,-1-1 1,-3 23 0,1 10-232,-4 43 488,1-23-102,-8 88 181,4-69-329,0 20-45,1 228-159,3-202 176,2-78 263,2 0 0,10 99 0,-5-112-237,-1-1 1,-4 46-1,0-25 76,-4 143-187,-7 56 682,6-173-698,-4 40 25,2-8 168,0-38 52,8-65 161,1-14-324,-1-1 1,0 1-1,0-1 1,0 1-1,0 0 1,0-1-1,0 1 1,-1 2 0,0 0 0,1-1 0,-1 1 0,1-1 1,0 1-1,0-1 0,0 5 0,1 27 324,-1 0-167,0-34-283,0 1 61,0-1 54,0 1 0,0-1 0,0 1 0,0-1 0,-1 1 0,1-1 0,0 1 0,-1-1 0,1 0 0,-2 2 0,2-3 4,-1 1 11,0 2-15,6 8 99,-4-10-65,3 15-37,-6-4-100,2-10 97,-1-1 0,1 1 1,0 0-1,0 0 0,0-1 0,0 1 0,0 0 1,0 0-1,0-1 0,1 1 0,-1 0 1,1-1-1,0 4 0,0-3-103,0 4 366,2-8 204,1-2-532,-4 4 153,15-1-250,-14-1 168,0 1 1,1-1 0,0 1 0,-1 0 0,1 0-1,0 0 1,0 0 0,-1 0 0,1 0 0,0 0-1,0 0 1,0 1 0,0-1 0,0 1 0,0-1-1,0 1 1,0 0 0,0 0 0,0 0 0,3 0 0,3 0-116,0-1 1,15-4-1,4 0 127,4 1-27,-7 0 100,34 0 1,18-1 238,-40 1-563,26 0 137,65-8 54,12-3 365,31 2-539,-93 10 48,-18 2 159,17-2 24,244-17 367,-132 15-203,5-1-379,0 0 593,369-16-55,-408 16-191,-95 11 22,27 3-269,2-1 126,66 1 94,35-4-26,-165-8 325,-23 4-6,0 1-408,-1-1 0,0 0 0,0 0-1,0 0 1,0 0 0,1 1 0,-1-1-1,0 0 1,0 0 0,0 0 0,1 0-1,-1 0 1,0 0 0,0 0-1,1 0 1,-1 1 0,0-1 0,0 0-1,1 0 1,-1 0 0,0 0 0,0 0-1,1 0 1,-1-1 0,0 1-1,0 0 1,1 0 0,-1 0 0,0 0-1,0 0 1,0 0 0,1 0 0,-1 0-1,0 0 1,0-1 0,0 1 0,1 0-1,-1 0 1,0 0 0,0 0-1,0-1 1,0 1 0,1 0 0,-1-1-1,4-10 417,-4 10-432,0 0-1,0 1 1,0-1-1,0 0 1,1 0-1,-1 1 1,0-1-1,0 0 0,1 0 1,-1 1-1,1-1 1,-1 0-1,2 0 1,-2 0 20,1 0 1,-1 1 0,1-1 0,-1 0 0,0 0 0,1 1-1,-1-1 1,0 0 0,1 0 0,-1 0 0,0 1 0,0-1-1,1 0 1,-1-1 0,3-115-84,-1-62 138,-3 136 49,0 21-59,-3-28 1,-2 0-221,3-83 0,3 108 219,-1-13 318,2 32-465,-1 1-1,0 0 1,-1 0-1,0-7 1,-1-9-157,2-250 169,4 171 170,-4 28-389,0 71 285,0 0 1,-1 0-1,1 0 0,0 0 0,0 0 1,-1 0-1,1 0 0,0 0 0,-1 0 1,1 1-1,-1-1 0,0-1 0,-3-8 44,4 9-137,0 0-325,0-2 474,0 2 1,-1 0-38,1 0 0,-1 0 1,0 0-1,0 0 0,1 0 1,-1-1-1,1 1 0,-1 0 1,1 0-1,-1-1 0,1 1 1,0 0-1,-1-1 0,1 1 1,0 0-1,0-3 0,0 4-43,0-10-298,0 9 320,0 1-1,0-1 0,0 1 1,0-1-1,0 0 0,0 1 1,0-1-1,0 0 1,0 1-1,0-1 0,0 0 1,0 1-1,1-1 0,-1 0 1,0 1-1,0-1 1,1 1-1,-1-1 0,0 1 1,1-1-1,-1 1 1,1-1-1,-1 1 0,1-1 1,-1 1-1,1-1 0,-1 1 1,1-1-1,0 1 30,0 0-1,0 0 1,0 0 0,0 0-1,0 0 1,0 0 0,0 0-1,0 1 1,0-1 0,0 0-1,-1 0 1,2 1 0,3 1 119,-3-2-36,24-1 511,-20-1-565,0 1-1,0-1 0,0 2 1,1-1-1,-1 1 0,8 0 1,25-3 140,53-7-151,-13 1-89,-40 5 31,55 1 0,-25 1 69,71-1 278,40-1-256,-139 4 26,250-8-224,-188 7 504,60-6-31,-57 2-233,-22 2-101,39-5 4,126-11-226,54-4 121,-41 5 410,97-11-588,-112 10 440,219-13-417,-59 23 493,-86 2-580,312 11 369,-414 3 46,105 6 6,-180-9 690,-143-4-603,-3 0-1658,1-1 1499,0 1-1,0 0 0,0-1 1,0 1-1,0-1 1,1 1-1,-1-1 1,0 0-1,0 1 1,-1-2-1,1 1-71,-26-13-2,20 11 55,1 0 1,0 0-1,0-1 1,0 0-1,-8-6 0,-6-6-7,-37-24-1,27 21 121,2 1-169,-2 2-1,0 1 1,-44-15 0,41 20 276,25 8-161,1 0 1,-1 0-1,1-1 0,0 0 1,-8-4-1,5 2-184,9 4-366,9 4 383,46 20 150,0 3-1,91 60 1,-105-62 6,0-1 1,1-3-1,1-1 1,1-2 0,89 23-1,-38-21 53,31 6 48,-118-23-48,-1-1-1,0 0 1,1-1-1,7 1 0,-12-1 617,-16 0-1002,-121 26 459,-29 6-277,121-22 32,-72 29 0,100-33-107,0 0-1,-25 5 1,34-10-813,0 0 0,-1-1 0,1 1 1,-1-1-1,-8-1 0,-4-4-1401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1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 2240,'3'-16'6442,"-3"2"4253,-4 20-9390,3-4-1227,0 0-1,1 1 1,-1-1-1,1 0 1,0 1-1,0-1 1,0 5-1,-1 7 151,-12 187 1557,6-68-850,-11 30-210,18-154-719,0-8-1,0 0-1,0 0 0,0 0 0,0 0 0,0 0 1,0 0-1,0 0 0,0 0 0,-1 0 1,1 0-1,0 0 0,-1 0 0,1 0 0,-1 1 1,0-2 323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1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5568,'-1'-1'16505,"6"2"-15032,216-1 2026,-148 0-5710,2 0-4896,-62 0 4932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1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 3648,'1'-10'3722,"1"7"-1971,0 6-366,16 0 1927,-11 0-2994,0 0 1,-1 0-1,1 0 0,-1 1 0,0 0 0,0 1 1,-1-1-1,1 1 0,-1 0 0,0 0 0,0 1 1,-1 0-1,1 0 0,4 9 0,2 7 105,-1 0 0,-1 1 0,6 23 1,-6-18 129,3 7-108,-2-1 0,-1 2 1,-2-1-1,-2 1 0,1 38 1,-5-58-367,-2-1 0,0 1-1,-1-1 1,0 0 0,-1 1 0,-1-1 0,0 0 0,-1-1 0,-1 1 0,0-1 0,-1 0 0,0 0 0,-1-1 0,-15 19 0,-89 99-2671,29-43-5888,59-64 5771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2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39 146 1728,'1'-1'64,"-1"1"-42,0-1-1,1 1 1,-1 0 0,0 0 0,0-1 0,0 1 0,0 0-1,1 0 1,-1-1 0,0 1 0,0 0 0,0-1 0,0 1 0,0 0-1,0-1 1,0 1 0,0 0 0,0-1 0,0 1 0,0 0-1,0 0 1,0-1 0,0 1 0,0 0 0,0-1 0,0 1 0,0 0-1,0-1 1,0 1 0,0 0 0,0-1 0,-1 1 0,1 0-1,0 0 1,0-1 0,0 1 0,-1 0 0,1 0 0,0-1 0,0 1-1,-1 0 1,1-65 7215,0 62-6843,1-1-1,-1 1 1,1 0 0,0 0-1,2-6 1,-1 5 194,-1 0 0,0 1 1,0-1-1,0 0 0,0 0 1,-1-4-1,5-3 1425,-3 11-496,0 9 14,-5 33-598,2-29-778,0 1 0,2 17 0,0 69 186,-2-59-277,0-17 57,-1 1 1,-2-1-1,-6 24 0,-1 8 93,10-46 13,-2 6-268,-5 22 161,6-26-53,-5 9-277,6-18 228,0-1-1,0 0 0,1 0 1,-1 0-1,0 0 1,1 1-1,-1-1 0,1 0 1,0 0-1,0 1 0,-1-1 1,2 3-1,0 6 525,-3-6-1915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2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73 5728,'-10'-11'7498,"34"10"-1717,-6-2-4840,66-9 2150,16 0-1519,-9 2-1256,-9 3-211,148-7 116,-211 15-359,-16 0-155,0-1 1,0 1-1,0-1 1,1 0-1,-1 0 1,0 0-1,0 0 1,0-1-1,0 1 1,0-1-1,6-2 1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5408,'-8'-12'15162,"22"9"-12511,4 0-2200,0 1 0,0 0 0,1 2 1,22 1-1,-4 0-313,116 10 17,-138-8 72,-5-1-1386,-2-2-3632,-3 9-1304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2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 3328,'0'0'9221,"-6"0"-6725,4 0-2365,0 1 1,0 0-1,1-1 0,-1 1 1,0 0-1,1 0 0,-1 0 1,1 0-1,-1 0 0,1 1 1,-1-1-1,-1 2 0,-9 8 391,-22 14 400,16-13-509,0 2 0,0 0 0,2 1 0,-25 26 0,14-4 3,1 0-1,-36 71 1,-24 91 801,82-185-1110,0 1 1,0-1-1,1 0 1,1 1 0,1-1-1,0 1 1,1 19-1,1-21-19,0-1 0,1 0 0,0 0-1,1 0 1,1 0 0,0 0 0,0-1 0,1 0-1,7 12 1,100 176 286,-89-154-301,-15-29-502,12 19 1,-19-33 40,0-1 0,1 0 0,-1 0 1,1 0-1,-1 0 0,1 0 0,-1 0 1,1-1-1,-1 1 0,1 0 0,0-1 1,0 1-1,-1-1 0,1 0 0,0 1 1,0-1-1,-1 0 0,1 0 0,0 0 1,0 0-1,-1-1 0,4 0 0,5 0-2052,0-1-1,14-5 1,-24 7 2349,27-8-3023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2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17 5216,'0'0'116,"0"-1"1,0 1-1,0-1 1,-1 1-1,1 0 1,0-1-1,0 1 1,0-1-1,0 1 1,0-1-1,0 1 1,0-1-1,0 1 1,0-1-1,0 1 1,0-1-1,0 1 1,0-1-1,0 1 1,0-1 0,1 1-1,-1 0 1,0-1-1,0 1 1,0-1-1,1 1 1,-1 0-1,0-1 1,1 1-1,-1-1 1,0 1-1,1 0 1,-1-1-1,0 1 1,1 0-1,-1 0 1,1-1-1,-1 1 1,0 0-1,1 0 1,-1 0-1,1 0 1,-1-1-1,1 1 1,-1 0-1,1 0 1,-1 0-1,1 0 1,-1 0-1,1 0 1,4 1 934,0-1 1,0 1 0,0 0 0,6 2-1,-3-1-534,-6 0-321,1 0 1,-1-1 0,0 1-1,0 0 1,1 0-1,-1 0 1,-1 1-1,1-1 1,0 0-1,0 1 1,1 3 0,3 3 78,2 3 46,-1 0 0,-1 0 0,0 0 0,0 1-1,-1 0 1,6 26 0,9 83 612,-17-94-746,2 9 150,-3 1 0,0-1 1,-8 67-1,2-82-176,-1 0 0,-1-1 0,-1 0 0,-11 25 0,5-20-48,-28 45-1,23-43-43,-47 70-1370,15-37-4529,32-45-196,13-9 3466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2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86 3904,'-10'-4'8570,"9"5"-8281,0-1 0,1 0-1,-1 0 1,0 0-1,0 0 1,1 0 0,-1 0-1,0 0 1,0 0 0,1 0-1,-1 0 1,0 0-1,0-1 1,1 1 0,-1 0-1,0 0 1,0-1 0,1 1-1,-1-1 1,0 1 0,1-1-1,-1 1 1,1-1-1,-2 0 1,2 1-215,0 0 0,0 0 0,0-1 1,0 1-1,-1 0 0,1 0 0,0 0 0,0 0 0,0 0 0,0 0 0,0-1 0,0 1 0,0 0 1,0 0-1,0 0 0,0 0 0,0-1 0,0 1 0,-1 0 0,1 0 0,0 0 0,0 0 1,0-1-1,0 1 0,1 0 0,-1 0 0,0 0 0,0 0 0,0-1 0,0 1 0,0 0 1,0 0-1,0 0 0,0 0 0,0-1 0,0 1 0,0 0 0,0 0 0,1 0 0,-1 0 1,0 0-1,0 0 0,0-1 0,0 1 0,0 0 0,1 0 0,-1 0 0,0 0 0,0 0 1,0 0-1,0 0 0,1 0 0,-1 0 0,0 0 0,0 0 0,0 0 0,0 0 0,1 0 1,-1 0-1,0 0 0,0 0 0,0 0 0,23-3-36,-2 0 140,118-21 327,58-9-2,-173 30-391,0 1 0,0 1 0,33 2 0,-11 0-672,-45-1 187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2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 5824,'0'0'122,"0"-1"-1,0 1 1,0 0 0,0 0-1,0 0 1,0-1 0,0 1-1,-1 0 1,1 0 0,0 0 0,0-1 486,-1 1-486,1 0-1,0 0 1,0 0 0,0 0 0,0-1-1,-1 1 1,1 0 0,0 0-1,0 0 1,0 0 0,0 0 0,-1 0-1,1 0 1,0 0 0,0 0-1,0 0 1,-1 0 0,-1 0 1057,5 0 117,-2 21 2560,8 103 1069,-9-66-3508,-10 71 1,-7-14-746,11-87-663,5-24-26,-1 1 0,1-1 0,1 0 0,-1 0 0,0 1 0,1-1 0,0 0 1,0 0-1,1 5 0,-1 0-1894,-3 0-5959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4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217 119 1472,'2'2'2840,"-1"-2"-2726,-1 0-1,0 0 1,0 1 0,0-1-1,0 0 1,0 0-1,0 0 1,0 0 0,0 0-1,0 1 1,0-1-1,0 0 1,0 0 0,0 0-1,0 1 1,-3 10 1922,-12 19-1969,7-11 318,-33 123 109,10-27 47,-21 18 189,10-30-335,36-84-299,6-16-12,-1 1 0,-1 0 0,1 0 0,0-1 0,-1 1 0,0-1-1,0 1 1,0-1 0,0 0 0,-4 5 853,14-22 775,25-53-965,-20 43-662,15-37 1,13-65-30,38-93 165,-69 196-233,0 0 27,0 2 0,1-1 0,25-34 0,-18 29 42,-12 18-87,1 0 0,-1 1-1,15-15 1,-20 22-2,0 1-1,-1-1 1,1 1 0,0-1-1,0 1 1,0-1 0,-1 1-1,1 0 1,0-1 0,0 1-1,0 0 1,0-1 0,0 1-1,-1 0 1,1 0 0,0 0 0,0 0-1,0 0 1,0 0 0,0 0-1,1 1 1,0-1 11,0 1-1,-1 0 1,1-1 0,-1 1 0,1 0-1,-1 0 1,1 0 0,-1 0 0,0 1-1,3 1 1,0 2 27,1 1-1,-1 0 1,0 1-1,3 7 1,10 25-147,20 68 0,-6-15 311,3-12 174,3-2 1,58 91 0,-59-96-537,-35-70-224,0-1 1,0 0-1,-1 0 0,1 1 0,0-1 0,-1 1 0,0-1 1,0 0-1,1 1 0,-2 2 0,1-3-50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12 2912,'5'-9'9082,"-15"7"-4708,-1 7-3593,-1 1 0,1 0 1,0 1-1,1 0 0,-19 17 1,14-10-297,1 1 0,-24 31 0,-5 21 228,3 1 0,-57 136 0,91-190-633,0 1 1,1-1-1,1 1 0,1 0 1,-3 18-1,6-26-36,-1 1 0,1-1 0,0 1 1,1-1-1,0 1 0,0-1 0,1 0 0,0 0 0,0 0 0,0 0 1,1 0-1,5 10 0,24 35 229,16 30-34,-27-55-490,-20-26-783,26-21-19451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2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4896,'-2'-10'19563,"11"8"-17343,16 0-3193,-15 2 1725,321-6 137,-232 6-2941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4160,'2'-5'566,"2"-5"1464,-4 10-1951,0 0-1,0-1 0,0 1 1,0 0-1,1 0 0,-1 0 0,0 0 1,0 0-1,15 1 13000,-14 4-12882,3 23 416,-2 0 0,0 0 0,-2 0 0,-4 31-1,0-4-38,-15 112 449,9-99-801,9-46-1059,1-21 728,0 0 0,1 0-1,-1-1 1,0 1-1,0 0 1,0 0 0,0-1-1,0 1 1,0 0 0,-1 0-1,1-1 1,0 1-1,0 0 1,0-1 0,-1 1-1,1 0 1,0 0-1,-1-1 1,0 2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3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6464,'-5'-6'10111,"24"6"-6095,28-1-854,36 1-826,-34 1-2373,95 14 0,-105-9-1874,-13-4-4732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3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6880,'3'-2'6929,"8"1"-3988,-10 1-2795,1 0-1,-1 0 1,1 0 0,-1 1-1,1-1 1,-1 0-1,0 1 1,1-1-1,-1 1 1,2 1-1,9 11 408,-1 0-1,0 1 1,-1 1-1,-1 0 1,0 0-1,-1 1 1,9 25-1,31 122 1231,-42-140-1599,-2-1 1,0 1 0,-1 0-1,-1 0 1,-2 0-1,0 0 1,-1 0-1,-2 0 1,-7 35-1,5-42-195,-1 1 0,-1-2-1,0 1 1,-1-1 0,-1 0 0,-16 22-1,-15 10-3375,29-32 1957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3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3136,'0'-1'1466,"0"4"-508,0-3-846,0 1 0,0-1 0,0 0 0,0 1 0,0-1-1,0 0 1,0 1 0,0-1 0,0 0 0,0 1 0,1-1 0,-1 0-1,0 1 1,0-1 0,0 0 0,1 0 0,-1 1 0,0-1 0,0 0-1,1 0 1,-1 1 0,19 15 4741,-10-13-4343,0 0-1,0 0 1,1 0-1,-1-1 1,12 0-1,49 2 84,-49-4-339,398-6 1698,-172-3-1109,-90 4-657,312-9 33,-334 10-45,219-1 367,554 29 1283,-174-1-555,-81-24-730,-578 0-534,105-7-3626,-168 7-1260,-30 4-686,-9 1 682,0 3 1557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3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6560,'0'0'142,"0"-1"0,0 0 0,0 1 0,-1-1 0,1 1 0,0-1 0,0 0 0,0 1 0,0-1 0,0 1 0,0-1 0,0 0 0,0 1 0,0-1 0,1 1 0,-1-1 0,0 1 0,0-1 0,0 0-1,1 1 1,-1-1 0,0 1 0,1-1 0,-1 1 0,0-1 0,1 1 0,-1 0 0,1-1 0,-1 1 0,1-1 0,-1 1 0,1 0 0,-1-1 0,1 1 0,-1 0 0,1 0 0,-1-1 0,1 1 0,-1 0 0,1 0 0,0 0 0,-1 0 0,1 0 0,-1 0 0,1 0 0,0 0 0,-1 0 0,1 0 0,-1 0 0,1 0 0,0 0 0,-1 0 0,1 1 0,-1-1 0,1 0 0,-1 0 0,1 1 0,-1-1 0,1 0 0,0 1 0,3 2 124,-1 0 0,0 0 0,0 0 0,0 0 0,0 0 0,0 1 0,-1 0 0,0-1 0,0 1 1,0 0-1,0 0 0,2 6 0,2 8 162,5 28 0,-10-37-226,63 270 2545,-62-271-2635,0 0 61,-1 0 0,1-1 1,-1 11-1,-1-18-169,0 0 1,0 0-1,0 0 1,0 1-1,0-1 1,0 0-1,0 0 0,0 0 1,0 0-1,0 1 1,0-1-1,0 0 1,0 0-1,0 0 1,0 1-1,0-1 0,0 0 1,0 0-1,0 0 1,0 1-1,0-1 1,0 0-1,0 0 1,0 0-1,0 0 0,0 1 1,1-1-1,-1 0 1,0 0-1,0 0 1,0 0-1,0 0 0,0 0 1,1 1-1,-1-1 1,0 0-1,0 0 1,0 0-1,0 0 1,1 0-1,5-7 326,8-17 250,-13 22-547,43-101-51,-22 49 31,0 2-33,38-82 200,-50 115 51,1 1-1,0 0 0,2 1 1,26-29-1,-33 40-71,0 1 0,0-1 0,1 1 0,0 0 0,12-6 0,-16 9-113,0 1 1,1-1-1,-1 1 0,1 0 1,-1 0-1,1 1 0,-1-1 1,1 1-1,-1-1 1,1 1-1,0 0 0,-1 1 1,1-1-1,-1 1 0,7 1 1,16 5 209,-13-3-87,-1 0 0,23 10-1,2 2-48,2-2-1,-1-1 0,2-2 0,0-1 0,57 5 0,-75-12-80,0-2 0,31-1 0,-44 0-644,0-1 1,-1 0 0,1-1-1,0 0 1,-1 0 0,1-1-1,-1 0 1,15-8 0,-13 4-2324,4 3 970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3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8736,'-1'0'159,"1"-1"1,0 1 0,0 0-1,0-1 1,0 1 0,0 0-1,0-1 1,0 1-1,0 0 1,0-1 0,0 1-1,0 0 1,0-1 0,0 1-1,1 0 1,-1-1 0,0 1-1,0 0 1,0 0-1,0-1 1,1 1 0,-1 0-1,0-1 1,0 1 0,0 0-1,1 0 1,-1-1 0,0 1-1,0 0 1,1 0-1,-1 0 1,0-1 0,1 1-1,-1 0 1,0 0 0,1 0-1,-1 0 1,0 0-1,1 0 1,-1 0 0,24-9 1669,-10 4-876,-2 0-357,0 1 0,0 0 0,0 1 0,0 1 0,1-1 0,-1 2-1,14-1 1,-17 2-350,1 1-1,0-1 1,-1 2-1,1-1 0,-1 1 1,1 1-1,-1 0 1,0 0-1,15 7 1,-22-9-209,0 0 1,-1 0 0,1 0 0,0 1-1,0-1 1,-1 0 0,1 1 0,-1-1-1,1 1 1,-1-1 0,1 1 0,-1 0-1,0-1 1,0 1 0,0 0 0,0 0 0,0 0-1,0 0 1,-1 0 0,1 0 0,-1 0-1,1 4 1,-1-3-20,0 0-1,-1 0 1,1 0 0,-1 0 0,0-1-1,0 1 1,0 0 0,0 0 0,0-1-1,-1 1 1,1-1 0,-1 1-1,1-1 1,-1 0 0,-4 5 0,-20 19 363,-49 39 0,44-36 531,33-28-832,1 0 0,-1 0 0,1 0 0,-1 0 0,1 0 0,-1 0 0,1-1 0,4 1 0,88-2-118,26 0-2676,-41 3-3776,-53 1 4308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3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87 64,'-1'-10'412,"-3"11"787,4-2-598,1-1 0,-1 0-1,0 1 1,0-1 0,0 0 0,0 1 0,0-1 0,0 0 0,-1-2 0,1 3-498,0 0 0,0 0-1,0 0 1,0 0 0,-1 0-1,1 0 1,0 0 0,-1 0-1,1 0 1,-1 0 0,1 0 0,-1 0-1,1 1 1,-1-1 0,0 0-1,1 0 1,-1 1 0,0-1 0,0 0-1,0 1 1,1-1 0,-1 1-1,-1-2 1,0 2-408,0 0 1,0-1-1,1 1 1,-1-1-1,0 0 0,1 0 1,-1 0-1,-2-1 0,-10-6-2435,7 8 2194,7 0 531,-1 0 0,1 0 0,-1 0-1,1 0 1,-1 0 0,1 0 0,-1 0-1,1 0 1,-1-1 0,1 1 0,-1 0 0,1 0-1,-1 0 1,1-1 0,-1 1 0,1 0 0,-1 0-1,1-1 1,-1 1 0,1 0 0,-1-1 0,-12-9 2964,13 10-2873,0-1 1,0 1-1,-1 0 1,1 0-1,0-1 1,-1 1-1,1 0 1,0 0-1,0 0 1,-1-1-1,1 1 1,0 0-1,-1 0 1,1 0-1,-1 0 1,1 0-1,0 0 1,-1 0-1,1 0 1,0 0-1,-1 0 1,1 0-1,0 0 1,-1 0-1,1 0 1,-1 0-1,-1 2 1001,4-3-123,-1-4 1269,-1 3-1826,0 6 2577,0 0-2179,1 21-199,1 0 1,1 0-1,6 25 0,26 71 181,-28-99-589,2-1 0,0 0-1,2-1 1,0 0 0,1-1-1,1 0 1,1-1-1,1 0 1,0-1 0,30 25-1,10 7 563,92 105-1,-131-135-652,16 22 366,49 76 1,-70-97-376,59 107 444,-53-92-410,21 61 0,-30-77-285,3 11-216,-11-28 49,0-1-1,0 1 0,0-1 0,0 1 0,0-1 0,0 1 0,0-1 0,0 1 0,0-1 1,-2 3-1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4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39 2656,'1'-2'329,"-1"1"0,1-1 1,-1 1-1,1-1 0,0 1 0,0 0 0,0-1 1,0 1-1,0 0 0,0 0 0,0 0 0,0 0 1,0 0-1,0 0 0,1 0 0,-1 0 0,0 0 1,1 0-1,1 0 0,12-14 9095,-20 16-6486,-4 0-2439,-1 0-338,0 1 0,1-1 1,-1 2-1,1-1 0,-1 1 1,1 1-1,-13 6 0,12-4-94,0 1 0,0 0 0,1 0 0,0 0 0,0 1 0,0 1 0,1-1 0,-11 17 0,3-3 48,1 1 0,0 0-1,-18 42 1,15-22 106,-17 63 0,30-91-140,1 1 0,1-1-1,1 1 1,0 0 0,1 30-1,1-38-26,1-1-1,0 1 1,1 0-1,0-1 0,0 1 1,1-1-1,0 1 1,0-1-1,1 0 1,-1-1-1,2 1 0,-1 0 1,10 10-1,0-3-27,-1 0-1,2-1 0,0 0 1,0-2-1,34 20 1,-38-25-640,-1-2-1,1 1 1,1-1 0,15 3 0,-17-5-883,0-1-1,0 0 0,1-1 1,-1 0-1,17-2 1,4-2-1271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4:5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10 1888,'0'1'420,"0"-2"472,0-5 1519,0 2-480,0 11-2060,-1-1 298,0 0-1,0 0 1,-1 0-1,0 0 1,-4 10 0,0-2 72,-57 205 799,5-21-522,44-163-325,-2 0 0,-1-1 1,-25 35-1,31-56 151,9-11-280,1-1 1,-1 1-1,1-1 0,-1 1 0,1-1 0,0 1 1,0 0-1,0 0 0,0-1 0,0 1 0,-1 2 1,2-3 121,14-9 881,-8 3-1018,0 0 1,0-1-1,-1 0 1,0 0-1,0-1 1,8-13-1,21-45-6,-22 37 81,-2 0-1,10-42 1,7-60 329,-11 44-599,-11 59 219,-2 1 0,-1-1 1,-1-30-1,-3 51-1322,7 13 711,4 1 515,-1 1 0,0 0 0,-1 1 0,1 0 0,-2 0 0,0 1 0,0 0-1,4 11 1,30 68-152,27 58 340,-49-112 25,-2 1 0,13 45 0,-27-73-49,-1 1 0,0-1-1,0 0 1,-1 17-1,-1-9 96,1-16-343,1 8-3253,3-2 854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4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8544,'-18'3'17322,"32"2"-16367,0-1-677,0-1 0,1-1 1,-1 0-1,1 0 1,20-2-1,-3 1-178,88 5-228,-43 1-1413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9152,'0'0'8493,"10"5"-3157,61-5-1185,91 8-2905,-10 11-916,-107-18-3300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4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7968,'13'-15'6378,"-6"13"-2335,1 3-1140,-6-1-2339,-1 0 1,0 0 0,0 1 0,1-1-1,-1 0 1,0 0 0,0 0 0,1 0-1,-1-1 1,0 1 0,2 0-1,5 17-729,-5-11 158,1 1 0,-2 0 0,1 0 0,-1 1 0,0-1 0,0 0 0,-1 1 0,0-1 0,0 9 0,1-5 66,9 95 109,-2 130-1,-11-170-26,-4-1-1,-2 0 0,-20 80 0,-23 29-486,45-155-282,-2-1 0,0 1 0,-1-2 0,-19 29 0,20-35-1132,0-1-1,-1 0 1,0 0 0,-16 12 0,10-10-917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4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535 141 1408,'0'-1'111,"0"0"0,0 0 0,0 1 1,0-1-1,1 0 0,-1 0 0,0 1 0,0-1 0,1 0 0,-1 1 1,0-1-1,1 0 0,-1 1 0,1-1 0,-1 0 0,1 1 0,-1-1 1,1 1-1,-1-1 0,1 1 0,0-1 0,-1 1 0,1 0 0,1-1 1,4-5 1630,-5 6-1680,-1 0 0,0 0 0,1 0-1,-1 0 1,0-1 0,1 1 0,-1 0 0,0 0 0,1-1 0,-1 1 0,0 0 0,0 0 0,1-1 0,-1 1 0,0 0 0,0-1-1,0 1 1,1 0 0,-1-1 0,0 1 0,0-1 0,0 1 0,0 0 0,0-1 0,0 1 0,0 0 0,0-1 0,0 1 0,0-1-1,1-12 1802,-1 8-1060,0 0 0,0 0 0,-1 0-1,0-6 1,0 9-567,1 0 1,-1 1-1,0-1 0,0 0 0,0 0 0,0 0 0,0 1 0,0-1 0,0 0 0,0 1 0,-1-1 1,1 1-1,-1 0 0,-1-2 0,-2-2 132,-1 1 0,0 0 0,-1 0 0,1 0 0,0 1 0,-1 0 0,0 0 0,0 0 0,0 1 0,-8-1 0,10 2-301,-1 1 1,1 0-1,0 0 1,-1 0-1,1 1 1,0 0-1,-1 0 0,1 0 1,0 1-1,0 0 1,0 0-1,0 0 1,-6 3-1,-7 7 290,-34 24-1,48-33-317,-2 3 40,-109 89 377,100-81-480,2 0-1,-1 1 1,2 1 0,0 0-1,-13 24 1,24-38 31,0-1 0,0 1 1,0 0-1,1 0 0,-1 0 0,0 0 0,1 0 1,0 0-1,-1 0 0,1 0 0,0 0 0,0 0 1,0 0-1,0 0 0,1 4 0,-1-4 22,1-1-1,0 1 1,0-1-1,0 1 1,0 0 0,0-1-1,0 0 1,0 1-1,1-1 1,-1 0-1,1 1 1,-1-1-1,1 0 1,-1 0 0,1 0-1,-1 0 1,4 1-1,9 3 42,-1 0 0,1-1 0,1 0 0,-1-1 0,26 2 0,1 0-10,0 7-67,-10-4 46,-26-6-16,1 0 0,0 1 1,0-1-1,-1 1 0,1 0 0,-1 0 0,0 1 0,9 7 0,-5-3-80,-1 0 0,-1 0-1,14 18 1,-18-21 103,0-1-1,-1 1 1,0 0 0,1 1-1,-1-1 1,-1 0 0,1 0-1,-1 1 1,0-1 0,0 1-1,-1-1 1,0 1 0,0-1-1,0 1 1,-2 10 0,1-13 29,0 1 1,0-1 0,0 0-1,0 0 1,0 0-1,-1 0 1,1 0 0,-1-1-1,0 1 1,0 0-1,0-1 1,0 1 0,-1-1-1,1 0 1,-1 0 0,1 0-1,-1 0 1,0 0-1,0 0 1,0-1 0,1 1-1,-2-1 1,1 0-1,0 0 1,0 0 0,0 0-1,-6 0 1,-8 1 102,0-1 1,0-1 0,-21-2-1,-3-3-839,-1 1 0,0 2 0,-47 4-1,21-1-5082,48 3 3776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5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10 2240,'-2'-1'448,"1"1"1,-1-1-1,0 1 0,1-1 1,-1 1-1,0 0 0,0 0 1,-3 0 1302,-12 1 6379,1 1-1124,49-5-6688,-25 2-204,1 0 0,-1 1-1,12 1 1,-8-1 5,-1 1 0,0-2 0,19-2 0,-19 2-72,0 0 1,0 0 0,13 2 0,31 0 331,-56-1-356,0 0 1,0 1-1,1 0 1,-1-1-1,0 1 1,0-1-1,1 1 1,-1 0-1,0 0 1,1-1-1,-1 1 1,1 0-1,-1 1 1,-1 0-1,0 1 1,0-1 0,0 0 0,0 1 0,0-1 0,-3 2 0,-34 17 146,-72 28 0,14-7 60,46-21 32,33-14-217,-1 1-1,-19 11 0,36-18-25,0 0-1,0 0 1,0 0 0,0 0-1,0 0 1,0 0 0,0-1-1,0 1 1,0-1 0,-1 1-1,-1-1 1,36-1 54,-11 0-147,0 1-1,0 1 0,25 4 0,-40-4 31,0 0 0,0 1 0,0 0-1,0 0 1,-1 0 0,1 1 0,-1 0-1,1 0 1,-1 0 0,0 1 0,0-1-1,0 1 1,0 0 0,-1 1 0,8 9 0,-7-7 39,-1 1 1,0 0-1,0 1 1,0-1 0,-1 1-1,0-1 1,-1 1 0,0 0-1,0 0 1,-1 0-1,0 16 1,-1-17 54,0 0 0,-1 1 1,0-1-1,0 0 0,-1 0 0,0 0 1,0 0-1,-1 0 0,0-1 0,-1 1 1,1-1-1,-2 0 0,-5 9 0,0-4 20,0-1-1,-1 0 0,0 0 1,-1-1-1,0-1 0,-1 0 1,0 0-1,0-1 0,-1-1 1,-15 6-1,27-12-47,-19 8 273,-30 8-1,45-15-259,0-1 1,0 0 0,0 0-1,0 0 1,0-1-1,0 1 1,0-2 0,0 1-1,0-1 1,-10-2-1,13 3-35,1-1-1,-1-1 0,0 1 0,0 0 0,0-1 0,1 1 1,-1-1-1,1 0 0,-1 0 0,1 0 0,0 0 0,0-1 1,0 1-1,0 0 0,0-1 0,0 1 0,1-1 0,-2-3 0,2 5-3,1-1 0,0 1 0,0 0 0,0-1 0,0 1-1,0-1 1,0 1 0,1 0 0,-1-1 0,0 1-1,1 0 1,-1-1 0,1 1 0,-1 0 0,1-1-1,0 1 1,-1 0 0,1 0 0,0 0 0,0 0 0,0 0-1,0 0 1,0 0 0,0 0 0,0 0 0,0 0-1,2-1 1,4-2 2,-1-1-1,1 1 0,9-4 0,2 1-10,1 0-1,0 2 1,0 0-1,30-3 0,78-1 85,-113 8-95,100 1 444,-83 1-2686,1-1-3392,-29 0 3514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5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6144,'-12'-8'19809,"25"8"-20589,13-1 1126,-4 1-1,0 0 1,0 1-1,33 7 1,13 3-16,-58-8-458,0-1 0,1 0 0,15 0 0,-43 1-13535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5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6304,'1'-1'7226,"0"1"-7015,-1 1 0,1-1 1,0 0-1,0 1 0,0-1 0,0 0 0,0 1 0,0-1 0,0 0 0,0 0 0,0 0 1,0 0-1,1 0 0,1 0 284,34 3 2631,41-4 0,-23 0-1645,9 1-1191,36 0 476,-65 0-4224,0 0-3473,-21 5-1698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1248,'5'-18'5248,"-2"9"1260,-3 3-2350,5-6 2,-3 11-3839,0-1 0,0 1 0,0 0 1,0 0-1,1 0 0,-1 1 0,0-1 0,0 0 0,1 1 1,-1 0-1,3-1 0,39-6-77,-40 6-38,23-2 177,52 2 1,-25 1-68,18-2-9,144-9-23,-191 11-78,-8 1-806,-10-3 213,-34-10-17173,20 10 15795,-11-2-1429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5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15 7712,'-3'-12'2506,"3"12"-2420,0-1 0,-1 1-1,1 0 1,0 0-1,-1-1 1,1 1 0,0 0-1,-1 0 1,1 0-1,0 0 1,0 0 0,-1-1-1,1 1 1,-1 0-1,1 0 1,0 0 0,-1 0-1,1 0 1,0 0-1,-1 0 1,1 0-1,0 0 1,-1 0 0,1 0-1,0 0 1,-1 1-1,1-1 1,0 0 0,-1 0-1,1 0 1,0 0-1,-1 1 1,1-1 0,0 0-1,0 0 1,-1 0-1,1 1 1,0-1 0,-1 1-1,-2 49 5162,-9 28-2837,0 1-936,-21 197 515,20-204-2965,5-55-1031,3-5-4951,9-8 4393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5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9152,'1'-1'261,"0"0"0,0 1 0,0-1 1,0 1-1,0-1 0,0 1 0,0-1 1,0 1-1,0 0 0,1-1 0,-1 1 1,0 0-1,0 0 0,0 0 0,0 0 1,1 0-1,-1 0 0,0 0 0,0 1 1,0-1-1,0 0 0,0 1 0,1-1 1,0 1-1,0 1 55,0 0 0,-1 0 0,1 0 0,-1 0 0,1 1-1,-1-1 1,0 0 0,0 1 0,1 2 0,-1-2-113,2 7 164,0-1-1,0 1 1,-2-1 0,1 1-1,-1 0 1,0 0 0,-1 13 0,-2 7 494,-6 32 0,-1-17-289,-20 58 1,1-2-428,20-67-700,-5 23-4324,11-40 3049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297 794 2144,'4'-13'1759,"-4"13"-1644,1 0 0,-1-1 1,0 1-1,0-1 0,1 1 0,-1 0 0,0-1 0,0 1 1,0-1-1,0 1 0,0-1 0,1 1 0,-1 0 0,0-1 1,0 1-1,0-1 0,0 1 0,0-1 0,0 1 0,-1-1 1,1 1-1,0-1 0,0 1 0,0 0 0,0-1 0,0 1 0,-1-1 1,1 1-1,0 0 0,0-1 0,-1 1 0,1-1 0,0 1 1,-1 0-1,1 0 0,0-1 0,-1 1 0,0-1 0,-2-1 56,0 0-1,0 0 1,0 0-1,0 1 1,0-1-1,-1 1 0,1-1 1,-1 1-1,-4-1 1,-34-3 519,32 4-466,1 1-188,0-1 0,0 2 1,0-1-1,0 2 0,0-1 0,1 1 0,-1 0 0,0 1 1,1 0-1,0 0 0,-1 1 0,1 0 0,1 0 1,-1 1-1,1 0 0,0 0 0,-9 9 0,11-9-13,0-1-1,1 1 0,0 0 0,0 1 0,0-1 1,0 1-1,1 0 0,0 0 0,0 0 0,1 0 0,0 0 1,0 1-1,0-1 0,1 1 0,0-1 0,0 1 1,1 0-1,-1-1 0,1 1 0,1 0 0,0-1 1,0 1-1,2 9 0,-2-12 38,1 0-1,0 1 1,0-1 0,0 0-1,0 0 1,0 0 0,1-1-1,-1 1 1,1 0 0,0-1 0,1 0-1,-1 0 1,0 0 0,1 0-1,7 4 1,-5-4 35,0 0 1,1 0-1,-1 0 1,1-1-1,0 0 1,0-1-1,0 0 0,0 0 1,10 0-1,10-1 110,1-1 0,-1-2 0,0 0 0,35-10 0,-7-3 72,54-23 0,-84 29-168,-2 0 0,1-2 0,-1 0 0,-1-2 0,-1 0 0,21-18 0,-27 18-67,-8 9-41,0-1-1,-1 1 1,0-2 0,0 1-1,-1 0 1,0-1-1,0 0 1,6-12-1,-11 17-110,-3 5-6,-8 8-107,-13 16-10,19-20 231,0 0-1,0 0 1,1 1 0,0-1 0,0 1 0,1 0-1,0 0 1,0 1 0,1-1 0,-3 16 0,5-18 47,-1-1 0,1 0 0,1 1 0,-1-1 0,1 0 0,-1 1 0,2-1 0,-1 0 0,0 0 0,1 0 0,0 0 0,0 0 0,1 0 1,0-1-1,-1 1 0,1-1 0,1 1 0,6 6 0,-8-9-13,0 0 1,0-1-1,0 1 1,0 0 0,0-1-1,0 0 1,0 0-1,0 0 1,1 0-1,-1 0 1,1 0-1,-1 0 1,0-1-1,1 1 1,-1-1 0,5 1-1,-3-2 49,0 1-1,-1 0 1,1-1 0,0 0-1,0 0 1,-1 0 0,1-1-1,0 1 1,5-4 0,2-2 88,-2 0 0,1-1-1,-1 0 1,0 0 0,15-19 0,-19 21-108,0-1 1,0 0-1,0 0 1,-1 0-1,0-1 0,5-14 1,-8 19-65,-1 0 1,1 0-1,0 1 1,-1-1-1,0 0 0,0 0 1,1 0-1,-2 1 1,1-1-1,0 0 1,-1 0-1,1 0 0,-1 1 1,0-1-1,0 0 1,0 1-1,0-1 1,0 1-1,0-1 0,-1 1 1,0-1-1,1 1 1,-5-4-1,4 4-21,-1 0 1,1 0-1,-1 0 0,1 0 0,-1 1 1,0-1-1,0 1 0,0-1 0,0 1 1,0 0-1,0 0 0,0 1 0,0-1 1,-5 0-1,2 1-1,1 0 0,0 0 1,-1 1-1,1 0 0,0 0 0,0 0 0,-9 3 0,2-1 58,10-5-51,8-2 46,8-4 6,1 1 0,0 0 0,1 2 0,23-7 0,-15 6-28,122-31-111,-118 32-1,1 1 0,0 1 1,37 2-1,-59 2 92,-1-1 0,1 1 1,0 1-1,0-1 0,-1 1 0,1 0 0,-1 1 0,0 0 1,0 0-1,0 0 0,0 1 0,0-1 0,0 1 0,5 6 0,-7-6 17,-1-1-1,0 1 1,1 0-1,-1 0 0,-1 0 1,1 0-1,-1 1 1,1-1-1,-1 1 0,-1-1 1,1 1-1,0 0 0,-1 0 1,0 0-1,-1 0 1,1 0-1,-1 0 0,1 0 1,-2 8-1,0-4 9,0-1 61,0 0 1,0 1-1,-1-1 1,-4 11-1,-9 19 1219,17-42-1231,-1 0 0,1 1-1,0-1 1,0 1 0,0-1-1,0 1 1,1 0 0,-1 0 0,1 0-1,3-3 1,-2 2-45,7-8 6,0-1-91,0 0-1,1 1 1,1 0 0,20-14-1,-33 26 60,0 0 1,0 0-1,0 0 0,0-1 0,0 1 0,1 0 0,-1 0 0,0 0 0,0 0 0,0-1 0,0 1 0,1 0 0,-1 0 0,0 0 0,0 0 0,0 0 0,0 0 0,1 0 1,-1 0-1,0-1 0,0 1 0,1 0 0,-1 0 0,0 0 0,0 0 0,0 0 0,1 0 0,-1 0 0,0 0 0,0 0 0,0 0 0,1 1 0,-1-1 0,0 0 1,0 0-1,0 0 0,1 0 0,-1 0 0,0 0 0,0 0 0,0 0 0,1 1 0,-1-1 0,0 0 0,0 0 0,0 0 0,0 0 0,0 1 0,1-1 0,-1 0 0,0 0 1,0 0-1,0 0 0,0 1 0,0-1 0,0 0 0,0 0 0,0 1 0,0-1 0,0 0 0,0 0 0,0 1 0,3 4-73,5 16-62,-6-14 126,0 0 1,1 0-1,6 10 0,-9-16 27,1 0-1,0 1 1,0-1 0,0 0-1,0 0 1,0 0-1,0 0 1,0 0-1,1 0 1,-1 0-1,0 0 1,0 0-1,1 0 1,-1 0-1,1-1 1,-1 1-1,0-1 1,1 1-1,-1-1 1,1 0-1,0 1 1,1-1-1,4 0 128,1-1-1,-1 0 0,1-1 0,-1 1 0,0-1 0,12-5 0,40-22 156,-56 27-278,73-46 175,-61 37-148,8-7-49,0-1 0,-1-1-1,-1-1 1,-2-1 0,0-1-1,31-47 1,-13 7 88,48-112 0,-63 123-64,-2 0 1,-3-2-1,15-74 0,-32 121-74,1 0-1,-1 0 0,0-1 1,0 1-1,-1 0 0,-2-13 0,3 20 55,0 0 0,0 0 0,0 0 0,0 1 0,0-1 0,0 0 0,0 0 0,0 0 0,-1 0-1,1 0 1,0 0 0,0 0 0,0 0 0,0 0 0,0 1 0,0-1 0,0 0 0,0 0 0,-1 0-1,1 0 1,0 0 0,0 0 0,0 0 0,0 0 0,0 0 0,0 0 0,0 0 0,-1 0 0,1 0 0,0 0-1,0 0 1,0 0 0,0 0 0,0 0 0,0 0 0,0 0 0,-1 0 0,1 0 0,0 0 0,0 0-1,0-1 1,0 1 0,0 0 0,0 0 0,0 0 0,0 0 0,-1 0 0,1 0 0,0 0 0,0 0 0,0 0-1,0 0 1,0-1 0,0 1 0,0 0 0,0 0 0,0 0 0,0 0 0,0 0 0,0 0 0,0 0-1,0-1 1,0 1 0,0 0 0,0 0 0,0 0 0,-5 10-130,4-8 109,-13 30-53,2 1-1,1-1 0,1 2 0,-9 64 0,11-25 28,2 91 0,7-121 116,9 74 0,-8-102 13,1 0 1,1-1-1,0 1 0,1-1 0,0 0 0,1 0 0,1-1 0,13 21 0,-19-32-44,1 0 0,-1 0 0,1-1-1,0 1 1,-1 0 0,1-1 0,0 1 0,0-1 0,0 1 0,0-1-1,0 0 1,0 0 0,1 0 0,-1 0 0,0 0 0,0-1-1,1 1 1,-1-1 0,1 1 0,-1-1 0,0 0 0,3 0 0,1-1 26,-1 0 0,1 0 1,-1 0-1,0-1 1,1 0-1,-1 0 1,0 0-1,8-6 1,0 0 7,-1-1 0,1 0 1,16-17-1,30-39 48,-31 34-231,-17 17 76,-10 12 31,0 1 1,0-1-1,0 0 1,0 1-1,0 0 1,0-1-1,0 1 1,1 0-1,-1-1 1,0 1-1,1 0 1,-1 0 0,1 0-1,-1 0 1,1 1-1,0-1 1,-1 0-1,1 1 1,0-1-1,-1 1 1,1-1-1,0 1 1,2 0-1,76-6-56,-56 3 47,1 1 0,29 2-1,-35 1 22,-1 1 0,0 1 0,27 7 0,-40-8-17,0-1 1,0 1 0,0 1 0,0-1-1,0 1 1,-1 0 0,1 0 0,-1 0-1,0 0 1,0 1 0,0 0 0,-1 0-1,1 0 1,-1 0 0,0 0 0,5 9-1,-5-3 6,0-1-1,0 1 0,-1 0 1,-1-1-1,0 1 0,0 0 1,-1 14-1,0-5 79,1 0-1,4 22 1,-5-41-51,0 1 0,0-1 0,0 1 0,1 0 0,-1-1 0,0 1 0,0-1 0,0 1 0,1-1 0,-1 1 0,0-1 0,1 1 1,-1-1-1,0 0 0,1 1 0,-1-1 0,1 1 0,-1-1 0,1 0 0,-1 1 0,0-1 0,1 0 0,-1 0 0,1 1 0,0-1 0,0 0 23,1 0-1,-1 0 1,0 0 0,0 0-1,1 0 1,-1 0-1,0 0 1,0 0-1,1 0 1,-1-1-1,1 0 1,4-1 54,0-1-1,0 0 1,8-5 0,-13 7-129,195-131 222,-189 127-228,-3 3 5,-1-1 1,1 1 0,-1 0-1,1 0 1,0 0 0,0 0-1,0 1 1,0 0 0,5-2-1,-8 3 23,0 1-1,0-1 1,0 0-1,-1 0 1,1 1-1,0-1 1,0 0-1,0 1 0,-1-1 1,1 1-1,0-1 1,0 1-1,-1-1 1,1 1-1,0 0 1,-1-1-1,1 1 1,-1 0-1,1-1 1,-1 1-1,1 0 0,-1 0 1,1 0-1,-1-1 1,1 2-1,6 26-116,-4-18 148,-1-1-32,2 0 0,-1 0-1,1-1 1,0 0 0,7 10-1,-8-14 46,-1-1-1,1 0 1,0 0-1,0 0 1,0 0 0,1 0-1,-1-1 1,0 1-1,1-1 1,0 0-1,-1 0 1,1 0-1,8 2 1,-5-2 10,1-1 1,-1 0 0,1 0-1,-1 0 1,1-1 0,0 0 0,-1-1-1,1 0 1,0 0 0,-1-1-1,0 1 1,1-2 0,-1 1-1,0-1 1,0 0 0,0 0-1,0-1 1,-1 0 0,1 0 0,-1-1-1,11-10 1,-5 4-31,-1-1 0,-1 0 1,0-1-1,0 0 0,-1-1 1,-1 0-1,0 0 0,8-22 0,-3 4-60,-1-1 0,-2-1-1,10-55 1,-2-27 433,-16 92-406,5-75-159,-2 56 43,-6 42-148,-1 3 179,-2 6 20,-11 46-27,-11 72 0,20-95 123,-9 53-37,3 2-1,0 98 1,12-168 56,2 1 1,0-1 0,1 0 0,6 20 0,-9-35-7,0 0 1,0 0 0,1 0-1,-1 0 1,0 0 0,0 0 0,1 0-1,-1 0 1,1 0 0,-1-1-1,1 1 1,-1 0 0,1 0-1,0 0 1,-1 0 0,1-1-1,0 1 1,0 0 0,-1-1 0,1 1-1,0-1 1,0 1 0,0-1-1,0 1 1,0-1 0,0 1-1,0-1 1,0 0 0,0 0 0,0 1-1,0-1 1,0 0 0,0 0-1,0 0 1,0 0 0,0 0-1,0 0 1,0-1 0,0 1 0,0 0-1,0 0 1,1-1 0,3-1-6,0-1 1,0 1-1,0-1 1,0 0 0,0-1-1,0 1 1,-1-1-1,0 0 1,0 0 0,0 0-1,0 0 1,-1-1-1,1 0 1,-1 0 0,0 0-1,-1 0 1,1 0-1,-1 0 1,2-7 0,-4 9-29,1-1 0,-1 1 0,0-1 0,0 1 1,0 0-1,-1-1 0,1 1 0,-1 0 0,-1-4 1,2 5 14,-1 0 0,0-1 1,1 1-1,0 0 1,-1-1-1,1 1 1,0 0-1,0-1 1,0 1-1,1-4 1,2-2-122,-3 7 113,1 1 0,-1-1-1,0 0 1,1 0 0,-1 1-1,0-1 1,1 0-1,-1 1 1,1-1 0,-1 1-1,1-1 1,-1 0 0,1 1-1,-1-1 1,1 1-1,-1-1 1,1 1 0,0 0-1,-1-1 1,1 1 0,0 0-1,-1-1 1,1 1-1,0 0 1,0 0 0,1-1-1,17-4-39,0 0 0,1 1 0,21-1 0,9-2-57,129-17 269,-130 18-187,-42 5-11,0 0 0,1 0 0,-1 1 0,0 0 0,1 0 0,-1 1 0,0 0 0,0 1 0,1-1 0,9 5 0,-16-5 22,0 0 0,1 0 1,-1 0-1,1 1 0,-1-1 1,0 0-1,0 1 0,0-1 1,0 1-1,0 0 1,0-1-1,0 1 0,-1 0 1,1-1-1,-1 1 0,1 0 1,-1 0-1,1 0 0,-1 0 1,0-1-1,0 1 0,0 0 1,0 0-1,0 0 0,0 0 1,-2 2-1,1 4 9,-1-1-1,0 1 1,0-1 0,-1 0-1,-3 8 1,-4 1 103,8-13-80,0 1 0,0-1-1,0 0 1,1 0 0,-1 1-1,1-1 1,0 1 0,0-1 0,-1 7-1,3-10 19,-1 1 0,1-1-1,0 0 1,0 0 0,0 0-1,0-1 1,-1 1 0,1 0-1,0 0 1,0 0 0,0-1-1,-1 1 1,1 0 0,0-1-1,1 0 1,10-8-9,1-1 0,-1-1 0,-1 0-1,1-1 1,-2 0 0,13-19 0,-1 3-98,-22 28 58,0 0 0,0-1 0,0 1 0,0 0 0,0 0 0,0-1 0,1 1 0,-1 0 0,0 0 0,0 0 0,0 0 0,0-1-1,1 1 1,-1 0 0,0 0 0,0 0 0,0 0 0,1 0 0,-1 0 0,0-1 0,0 1 0,1 0 0,-1 0 0,0 0 0,0 0 0,0 0 0,1 0-1,-1 0 1,0 0 0,0 0 0,1 0 0,-1 0 0,0 0 0,0 0 0,1 0 0,-1 0 0,0 0 0,0 1 0,0-1 0,1 0 0,-1 0 0,0 0 0,0 0-1,1 0 1,-1 0 0,0 1 0,0-1 0,0 0 0,1 0 0,4 18-154,-1 26-141,-4-38 307,0 0 0,0 0-1,1 0 1,0 0 0,0-1 0,4 12-1,-5-16 13,1 0-1,-1 1 1,1-1-1,0 0 0,-1 0 1,1 0-1,0 0 1,0 0-1,0 0 0,0 0 1,0 0-1,0 0 1,0 0-1,0 0 0,0-1 1,0 1-1,0 0 1,1-1-1,-1 1 0,0-1 1,1 0-1,-1 1 1,0-1-1,1 0 0,-1 0 1,0 1-1,1-1 1,-1 0-1,0 0 0,1-1 1,-1 1-1,0 0 1,1 0-1,-1-1 0,0 1 1,3-2-1,6-2 37,0 0 0,0-1-1,-1 0 1,0-1 0,10-6 0,42-39-1,-34 27-79,12-11 59,-2-1 0,51-65 1,49-90 88,-104 139-121,-3-1 0,28-69 0,-23 29-201,-24 61 152,-13 38-158,-16 45-135,-21 98 0,31-85 335,3 0 0,5 107 0,1-144 98,0-3-52,1 0 1,6 29 0,-7-47-9,1 1 1,0-1-1,0 1 1,1-1-1,-1 0 0,2 0 1,-1 0-1,0-1 1,1 1-1,0-1 0,1 0 1,7 8-1,-10-11-19,0-1-1,0 0 0,0 0 1,0 0-1,0 0 1,0 0-1,0 0 0,0-1 1,0 1-1,0-1 0,1 0 1,-1 1-1,0-1 1,0 0-1,0 0 0,1 0 1,-1-1-1,0 1 0,0 0 1,4-2-1,4-2 74,0 1 0,0-2 0,10-5 0,-10 5-40,8-6 8,0 0 0,0-1 0,-1-1 0,0-1 0,-1 0 0,-1-1 0,24-30 0,-18 16-49,-1-1-1,-1 0 0,26-58 1,-33 55-10,-12 32 6,0-1 0,1 1 0,-1-1 0,0 1 0,0-1 0,0 1 0,0-1 0,0 1 0,-1-1 0,1 1 0,0-1 0,-1 1 0,1-1 0,-1 1 0,1 0 0,-1-1 0,0 1 0,1 0 0,-2-2 0,1 3-6,0-1 0,1 0-1,-1 1 1,0-1 0,0 1-1,0-1 1,0 1 0,0 0 0,0-1-1,0 1 1,0 0 0,0 0-1,0 0 1,0 0 0,0-1-1,0 2 1,0-1 0,0 0 0,0 0-1,0 0 1,0 0 0,0 1-1,0-1 1,0 0 0,0 1-1,-2 0 1,0 0-26,-6 3 18,0-1 0,1 1 0,-1 1 0,1 0 0,0 0 0,1 1 0,-1 0 0,1 0 0,0 0 0,1 1 0,-1 0 0,1 1 0,-8 13 0,4-6-7,1 1 0,1 0 1,0 1-1,1 0 0,1 0 0,-4 22 0,7-27-5,0-1 0,1 1 1,1 0-1,0 0 0,1 0 0,2 19 0,-2-27 47,1 1-1,0-1 1,1 0-1,-1 0 1,1 1-1,0-1 1,0 0 0,0-1-1,0 1 1,1 0-1,0-1 1,-1 1-1,1-1 1,1 0 0,-1 0-1,0 0 1,1 0-1,-1 0 1,1-1-1,8 4 1,-2-1 45,1-1 0,0-1 0,0 0 0,1 0-1,-1-1 1,21 2 0,-5-3-64,48-5-1,-64 3-402,-1-1 0,1 0-1,-1 0 1,1-1 0,-1-1 0,0 0 0,14-7 0,-17 7-329,-1 0 1,1-1 0,-1 0-1,0 0 1,0 0 0,-1 0-1,0-1 1,1 0 0,-2 0 0,8-12-1,-10 15 290,-1 0-1,0 0 1,0 0-1,1 1 1,-1-1 0,-1 0-1,1-1 1,0 1-1,-1 0 1,0 0-1,0 0 1,0 0-1,0 0 1,0 0-1,0 0 1,-2-6-1,-6-23-2737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4:5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3072,'10'-2'8181,"-15"78"-8090,5 50 509,22 174 0,-19-283-475,1-1 0,1 1 1,1-1-1,0 0 0,1-1 1,0 0-1,14 20 0,-17-30-38,-1 0 1,1 0-1,0-1 0,0 1 0,1-1 0,-1 0 1,1 0-1,0-1 0,0 1 0,0-1 0,0 0 1,10 3-1,-5-3 32,-1 0 0,1 0 0,0-1 1,1-1-1,-1 0 0,15 0 0,-23-1-103,10 1 136,1-1 0,0-1 0,-1 0 0,1 0 0,0-2 0,-1 1 0,20-8 0,35-21 261,-59 26-392,0 0 0,0 0 0,0-1 0,-1 0 0,11-11 0,-8 6 82,-1 0 0,0 0-1,0-1 1,-1-1 0,-1 1 0,10-23 0,-6 5-27,0 0 0,-3-1 0,0 0 1,-2-1-1,-2 1 0,2-62 0,-3-128-220,-7 206 106,1 9-1055,2 0-3317,-2 39-2607,0-12 5688,-4 20-1290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5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787 168 3136,'10'-2'16341,"-10"-1"-16190,-1 0-1,0 0 1,0 1 0,0-1 0,0 1 0,0-1 0,-1 1 0,1-1-1,-1 1 1,0 0 0,0 0 0,1 0 0,-1 0 0,-5-4-1,-1-2 94,-4-4 197,-3-6 113,-2 2-1,-23-19 1,34 31-490,0-1 0,-1 1 0,1 1 0,-1-1 0,0 1 0,0 0 0,-1 1 0,1 0 0,0 0 0,-1 0 0,-8 0 0,8 2-43,0 0 0,0 0 0,0 1 0,0 0 0,1 0 0,-1 1 0,0 0 0,-12 5 1,-1 3 136,-32 20 1,15-8-80,25-14-62,1-1-1,0 2 0,-12 10 0,21-16-28,-1 0-1,1 0 0,0 0 1,0 1-1,0 0 0,0-1 1,1 1-1,-1 0 0,1 0 1,0 0-1,0 1 1,1-1-1,-2 7 0,2-7 10,1-1 1,0 0-1,0 0 0,1 0 0,-1 0 1,1 1-1,0-1 0,-1 0 0,1 0 1,1 0-1,-1 0 0,0 0 0,1-1 1,-1 1-1,1 0 0,0-1 0,0 1 1,0-1-1,3 3 0,5 5 5,0-1 0,1-1-1,15 9 1,5 5-124,6 4 190,-24-17-36,1 1 0,23 22 0,-33-28-14,-1 0 0,1 0 0,-1 0 0,0 1 0,-1-1 0,1 1 0,-1 0 0,0-1 0,0 1 0,0 0 0,0 1 0,-1-1 0,1 9 0,-1 3 73,0 0 1,-1 0-1,-1 1 1,0-1 0,-2 0-1,0 0 1,-1 0 0,0 0-1,-12 26 1,11-31 6,-1 0 1,-1-1-1,0 0 0,0 0 1,-1-1-1,0 0 0,-1 0 1,0-1-1,-1 0 0,0 0 1,0-1-1,-1-1 0,-14 9 1,8-8-13,1-1 1,-1-1-1,0 0 1,0-1-1,0-1 1,-35 4-1,19-6-1212,0-1 0,-58-7 0,84 6 104,1-1 0,-1-1 1,1 1-1,-1-1 1,1 0-1,0-1 0,0 1 1,-6-5-1,11 7 794,1-1 0,-1 1 0,1-1-1,-1 0 1,1 1 0,-1-1 0,1 1-1,-1-1 1,1 0 0,0 0 0,-1 1 0,1-1-1,0 0 1,0 0 0,0 1 0,-1-1 0,1 0-1,0 0 1,0 0 0,0 1 0,0-1 0,0 0-1,1 0 1,-1 0 0,0 1 0,1-2-1,-1-2-889,3-16-1772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 6720,'-25'-1'11787,"9"1"-6778,14 0-3602,7 1-261,27 8-698,-22-6-443,0 0 0,14 2 1,24 0-121,120 12 267,-139-12 14,-20-4-129,-1 1 0,16-1 0,-24-1-35,0 0 0,0 0 0,0 1 0,0-1-1,0 0 1,0 0 0,0 0 0,1 0 0,-1 0 0,0 0-1,0 0 1,0 0 0,0 0 0,0 1 0,0-1 0,0 0-1,0 0 1,0 0 0,0 0 0,0 0 0,0 0 0,0 0-1,0 1 1,0-1 0,0 0 0,0 0 0,0 0 0,0 0-1,0 0 1,0 1 0,0-1 0,0 0 0,0 0 0,0 0 0,0 0-1,0 0 1,0 0 0,0 0 0,0 1 0,0-1 0,0 0-1,0 0 1,0 0 0,0 0 0,0 0 0,0 0 0,-1 0-1,1 0 1,0 1 0,0-1 0,0 0 0,0 0 0,0 0-1,0 0 1,0 0 0,-1 0 0,1 0 0,0 0 0,-6 7-34,6-7 25,-12 8 9,0 0 1,0-1 0,-1 0 0,0-1 0,-24 8-1,10-4 120,-27 11 36,22-9-131,0 1 1,0 1-1,-39 26 0,49-25 50,4-4 50,-29 26-1,31-25-36,3-3-5,11-5-345,3-4 100,5 1 80,91 10 251,-94-11-176,6 2-26,0-1 0,-1 2-1,1-1 1,14 8 0,-21-9 31,1 0 0,-1 0-1,0 1 1,-1-1 0,1 1 0,0-1 0,0 1 0,-1 0-1,1 0 1,-1-1 0,1 1 0,-1 0 0,0 0-1,1 0 1,-1 1 0,0-1 0,-1 0 0,1 0 0,0 1-1,-1-1 1,1 0 0,-1 1 0,0-1 0,1 3 0,-3 7-29,1 0 1,-2-1 0,0 1 0,0-1 0,-1 0-1,-7 16 1,-2-1 122,-2 0 0,0 0 0,-2-2 0,-28 33-1,36-47-167,0 0-1,-1-1 1,0 0-1,-1 0 0,0-1 1,0-1-1,-1 0 0,0 0 1,0-1-1,-1-1 0,1 0 1,-1 0-1,-18 3 0,30-8 47,-1 0 0,1 0 0,0 1 0,-1-1 0,1 0 1,-1 0-1,1 0 0,-1-1 0,1 1 0,0 0 0,-3-1 0,2-4 49,8-3 149,7-4-10,-1 1 21,0 1 1,20-14-1,-20 17-180,6-5 59,0 1-1,1 1 1,21-9 0,33-5-1347,-25 10-2935,-40 12 2738,-1-1 1,1 1-1,-1-1 0,13-8 1,10-6-1813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5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3232,'0'0'103,"-1"0"1,1 0-1,0 0 0,-1 0 0,1 0 1,-1 0-1,1 0 0,0 0 1,-1 0-1,1 0 0,-1-1 1,1 1-1,0 0 0,-1 0 1,1 0-1,0-1 0,-1 1 0,1 0 1,0-1-1,0 1 0,-1 0 1,1 0-1,0-1 0,0 1 1,-1 0-1,1-1 0,0 1 1,-1-2 1086,1 4-537,-6-2 4285,-5 0 1910,9 0-5402,5-4 543,42 5-389,-6-1-1222,108 2 719,-114 1-901,0 1 0,48 12 1,-68-12-180,-8-3-23,0 1 0,0-1 1,0 1-1,10-1 1,-7 1-59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7:5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8224,'-22'3'11386,"33"1"-9674,-3 0-1285,14 2 365,0-1 1,1-1-1,-1 0 1,1-2-1,27-1 1,-2 2-66,9-2-649,97-9-1,-134 4-1778,1 0-3654,-16 6 3488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8:0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185 236 1152,'0'-5'156,"0"1"-1,0 0 1,1 0-1,0-1 1,0 1 0,0 0-1,0 0 1,1 0 0,0 0-1,2-5 1,-1 3 460,0 0 1,0 0-1,-1-1 1,0 1-1,-1-1 0,1 1 1,-1-1-1,0 1 1,-1-1-1,0 0 1,-1-11-1,-1 11 513,-2 0 1,1 0-1,-1 0 0,-5-7 0,1 1 414,7 11-1282,0 0 0,0 1 0,-1-1 0,1 0 0,0 0 0,-1 1 0,0-1 0,1 1-1,-1-1 1,0 1 0,0 0 0,-3-2 0,4 2-200,0 1-1,0 0 0,0-1 1,0 1-1,0 0 0,0 0 1,-1 0-1,1 0 1,0 0-1,0 0 0,0 0 1,0 0-1,0 1 0,0-1 1,0 0-1,0 1 1,0-1-1,0 0 0,0 1 1,0-1-1,0 1 0,0 0 1,0-1-1,1 1 1,-1 0-1,0-1 0,-1 3 1,-10 12 162,0 1 0,2 1 0,-14 25 0,0 1 122,17-32-192,0 0 0,1 1 0,0 0-1,1 0 1,0 1 0,1 0 0,0-1 0,-2 21 0,6-28-74,0 1 0,0 0 0,1 0-1,0 0 1,0-1 0,1 1 0,0 0 0,0-1 0,0 1 0,0-1 0,1 0-1,0 0 1,0 0 0,0 0 0,1-1 0,0 1 0,-1-1 0,10 8 0,-9-9-10,0 0 0,0 0 1,1-1-1,-1 1 0,1-1 1,0 0-1,-1 0 0,1-1 1,0 1-1,0-1 0,0 0 1,0 0-1,1-1 0,-1 1 1,0-1-1,0-1 0,0 1 0,0-1 1,0 1-1,6-3 0,4-2 19,0-2-1,-1 0 0,1 0 1,-2-2-1,1 1 0,17-16 1,-12 10-12,-1 1-40,0 1-19,0-1-1,-1-1 0,-1-1 0,17-18 1,-29 27-60,0 1 0,-1 0 0,0-1 0,0 0 0,0 0 0,0 0-1,-1 0 1,0 0 0,-1 0 0,1-1 0,-1 1 0,0 0 0,-1-1 0,1 1 0,-1-1 0,-2-10 0,1 12-51,0 0 0,0 0-1,0-1 1,-1 1 0,0 1 0,0-1-1,0 0 1,-1 0 0,0 1 0,0-1-1,0 1 1,0 0 0,0 0 0,-1 0-1,0 1 1,0-1 0,0 1 0,0 0-1,-1 0 1,1 0 0,-6-2 0,-2-1-416,0 2 1,-1-1-1,1 2 1,-21-4 0,25 5-298,-1 1 0,0 1 0,0 0 1,1 0-1,-1 0 0,0 1 0,0 1 1,-9 2-1,-12 4-3545,3 1 1403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8:0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76 3072,'12'6'3917,"10"8"134,-20-13-2819,2 0-674,5 2 733,-9-3-1235,0 0 0,0 0 0,0 0 0,0 1 0,0-1 0,0 0 0,0 0 0,1 0-1,-1 0 1,0 0 0,0 0 0,0 0 0,0 0 0,0 0 0,0 0 0,1 0 0,-1 0 0,0 0-1,0-1 1,0 1 0,0 0 0,0 0 0,0 0 0,0 0 0,1 0 0,-1 0 0,0 0 0,0 0-1,0 0 1,0 0 0,0 0 0,0 0 0,0-1 0,0 1 0,0 0 0,0 0 0,0 0 0,1 0-1,-1 0 1,0 0 0,0 0 0,0-1 0,0 1 0,0 0 0,0 0 0,2-3 798,-2 3-814,0 0-1,0 0 1,0 0 0,1 0-1,-1 0 1,0 0-1,0 0 1,0 0-1,0 0 1,0 0 0,1 0-1,-1 0 1,0 0-1,0-1 1,0 1-1,0 0 1,0 0 0,0 0-1,0 0 1,0 0-1,1-1 1,-1 1-1,0 0 1,0 0 0,0 0-1,0 0 1,0 0-1,0-1 1,0 1-1,0 0 1,0 0-1,0 0 1,0 0 0,0-1-1,0 1 1,0 0-1,0 0 1,0 0-1,0-1 1,0-3 408,0 2-330,0 0 0,0 0 0,0 1-1,0-1 1,0 0 0,0 1 0,-1-1 0,1 0 0,-1 0 0,1 1 0,-1-1 0,1 1 0,-1-1 0,0 1 0,0-1 0,0 1 0,-2-3 0,2 2-28,-2-2 33,0 1-1,0-1 1,-1 1 0,1 0-1,-1 0 1,1 0 0,-1 0-1,0 1 1,0-1 0,0 1-1,0 0 1,-1 1 0,1-1 0,-7-1-1,-8-1 11,0 1 0,0 0 0,0 2-1,-37 1 1,-79 16-194,-2 13 329,72-15-216,63-13-71,0-1 0,0 0 0,0 1 0,0 0 0,0-1 0,0 1 0,0 0 0,1 0 0,-1 0 0,-2 1-1,4-2 8,0 0 0,0 1 0,-1-1 0,1 0 0,0 1 0,0-1 0,0 0 0,0 0 0,0 1 0,0-1-1,0 0 1,0 1 0,0-1 0,-1 0 0,1 0 0,0 1 0,1-1 0,-1 0 0,0 1 0,0-1 0,0 0 0,0 1-1,0-1 1,0 1 0,9 10-244,-3-6 210,0-1 0,1 1 1,0-1-1,0-1 0,0 0 0,0 0 0,1 0 1,11 2-1,-2 1-49,42 12 106,62 24-58,-107-36 141,0 1-1,0 0 1,0 1-1,-1 1 1,-1 0-1,14 13 1,-20-16-23,-1 0 1,0 1-1,0-1 1,0 1-1,-1 1 0,0-1 1,-1 1-1,1-1 1,-2 1-1,1 0 0,-1 0 1,2 14-1,-2-7 18,0 1 0,-2 0 0,0-1 0,0 1-1,-6 30 1,4-36-176,-1-1 0,-5 17 0,7-23 77,0-1 0,0 0 1,0 1-1,0-1 0,-1 0 1,1 0-1,-1 1 0,0-1 0,1 0 1,-1-1-1,0 1 0,0 0 0,0 0 1,0-1-1,0 1 0,-3 0 1,1-1-14,0 0 0,1 0 0,-1 0 0,0-1 0,0 1 0,0-1 0,1 0 1,-1-1-1,0 1 0,-6-2 0,-38-13-56,26 8 111,-71-27 32,-12 5-1016,31 10-2437,18 5-6056,45 13 6597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8:0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35 3072,'2'-1'13120,"7"0"-7974,28-3-7412,-31 4 3716,125-13-872,26-2-57,-79 14 97,-73 1-594,7 1 660,-12-1-670,1 1 0,-1-1 0,0 0 0,0 0 0,1 1 0,-1-1 0,0 0 0,0 0 0,0 1 0,1-1 0,-1 0 0,0 1-1,0-1 1,0 0 0,0 1 0,1-1 0,-1 1 0,0-1 0,0 0 0,0 1 0,0-1 0,0 0 0,0 1 0,0-1 0,0 1 0,0-1 0,0 0 0,-1 1 0,1-1-1,0 0 1,0 1 0,0-1 0,-2 7 21,0-1 0,-1 0 0,1-1-1,-1 1 1,0 0 0,-1-1-1,1 1 1,-1-1 0,0 0 0,0 0-1,-1-1 1,0 1 0,1-1 0,-11 6-1,-5 3-57,-1-2 0,-37 16 0,26-13 126,-16 7 76,-67 19-1,105-37-238,0 1-1,-15 8 1,-5 1-95,11-12-362,39-9 757,-2 2-154,-1 1 0,0 1-1,1 1 1,0 0 0,0 2 0,0 0 0,0 1-1,0 0 1,0 2 0,20 4 0,-33-5-58,1 0 0,-1 1-1,1 0 1,-1 0 0,0 0 0,0 1-1,0 0 1,5 3 0,-9-5-18,1 0 0,-1 0 0,1 0 1,-1 1-1,1-1 0,-1 0 0,0 1 0,0-1 0,0 1 0,0-1 0,0 1 0,0 0 1,0-1-1,0 1 0,-1 0 0,1 0 0,-1 0 0,1-1 0,-1 1 0,0 0 0,1 0 1,-1 0-1,0 0 0,0 0 0,-1 0 0,1 0 0,-1 3 0,-4 7-82,0 0 0,-1 0 0,0 0 0,-1-1 0,-15 20 0,-48 49 79,54-63 56,-36 36-373,-62 46 1,105-92 225,1-1 0,-1-1 1,0 0-1,0 0 0,-1 0 1,1-1-1,-1-1 0,0 1 0,-12 1 1,21-5 58,0 0 0,0 1 1,0-1-1,0 0 0,0 0 1,0 0-1,0 0 1,1 0-1,-1 0 0,0-1 1,0 1-1,0 0 0,0 0 1,0-1-1,0 1 0,0 0 1,-1-1-1,2 0-4,-1 0 0,1 0-1,-1 0 1,1 1 0,-1-1-1,1 0 1,0 0 0,-1 0 0,1 0-1,0 0 1,0 0 0,-1 0-1,1 0 1,0 0 0,0 0 0,0 0-1,1 0 1,-1 0 0,0-2-1,2-3 49,-1 0-1,1-1 0,1 1 0,-1 0 1,1 0-1,0 0 0,1 0 0,-1 0 0,1 1 1,0 0-1,0 0 0,1 0 0,0 0 1,8-6-1,-1 1 94,0 1-1,1 0 1,0 1 0,1 1 0,17-8-1,-4 5-61,2 1 0,37-6 0,59-5-1283,-62 12-1790,-58 7 2262,-1 0 0,1 0 0,-1-1 0,1 1 0,-1-1 0,0 0 0,0 0 0,0-1 0,0 1 0,0-1 0,0 0 0,4-4 0,13-9-2119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8:0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 4992,'-1'2'803,"0"0"0,0 0 0,-1 0-1,1 0 1,-1 0 0,1 0 0,-1 0 0,0 0 0,1-1 0,-4 3 0,-3-3 3236,5-2-2115,5 1-1744,-1 0 535,17 0 2037,5-4-2402,0 0 0,1 2-1,32 1 1,-4 0-192,249-18 290,-276 18-432,0 0 277,28 2 1,10 0-86,-61-1-251,-39 0-24116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8:0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5312,'-1'1'210,"0"-1"-114,1 0 0,0 0-1,-1 0 1,1 0 0,-1 0-1,1 0 1,0 0 0,-1 0 0,1 1-1,0-1 1,-1 0 0,1 0 0,0 0-1,-1 1 1,1-1 0,0 0 0,0 0-1,-1 1 1,1-1 0,0 0 0,0 1-1,-2 3 3242,4-4-2843,0 1-1,0-1 1,-1 1-1,1-1 1,0 0 0,0 1-1,0-1 1,2 0 0,4-1 311,0 0 0,0 0 0,-1-1 1,1 0-1,10-4 0,15-4 491,10 0-360,86-18 148,-104 24-1157,0 1 0,1 2 0,31 1 0,-2 1-3879,-42-1 2368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8:0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55 2816,'-15'6'1724,"13"-5"-723,0 0-1,0-1 1,0 1-1,0 0 1,-1-1 0,1 1-1,0-1 1,-1 0-1,1 1 1,-4-2-1,-1 0 4442,20-1-2227,24-2-1883,173-25 143,-83 9-886,-44 11-200,-77 9 1426,-2 0-4985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4:5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56 3552,'0'-37'4848,"0"37"-4823,-1-1-1,1 1 1,0-1 0,0 1 0,0-1 0,-1 1 0,1-1-1,0 1 1,-1-1 0,1 1 0,0 0 0,-1-1 0,1 1 0,0-1-1,-1 1 1,1 0 0,-1 0 0,1-1 0,-1 1 0,1 0-1,0 0 1,-1-1 0,1 1 0,-1 0 0,1 0 0,-1 0-1,0 0 1,-18-3 2394,14-2-897,5 5-1493,0 0 0,0 0 0,0-1 0,0 1-1,0 0 1,0 0 0,0 0 0,-1 0 0,1 0 0,0 0-1,0 0 1,0 0 0,0 0 0,0 0 0,0 0-1,-1 0 1,1 0 0,0 0 0,0 0 0,0 0 0,0 0-1,0 0 1,-1 0 0,1 0 0,0 0 0,0 0-1,0 0 1,0 0 0,0 0 0,0 0 0,-1 0 0,1 0-1,0 0 1,0 0 0,0 0 0,0 0 0,0 0-1,0 1 1,0-1 0,0 0 0,-1 0 0,1 0 0,0 0-1,0 0 1,0 0 0,0 0 0,0 1 0,0-1-1,0 0 1,0 0 0,0 0 0,0 0 0,0 0 0,0 0-1,0 1 1,-7 22 97,0-3-81,-6 28 107,-22 56 0,21-64 104,9-24-142,1 1 1,-3 22 0,5-23 19,-1 0 0,-8 27 1,10-40-124,0 0 0,0 0 1,0 0-1,1 1 0,-1-1 1,1 0-1,0 6 0,21-30-9272,-17 17 8869,1 0 1,-1-1-1,0 1 1,-1-1-1,6-8 1,5-14-1032,12-30 0,-25 55 1357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8:0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5 238 6240,'0'0'76,"0"0"-1,0 0 1,0 0 0,0 0 0,-1 0 0,1 0-1,0 0 1,0 0 0,0 0 0,-1 0 0,1 0-1,0 0 1,0 0 0,0 0 0,0 0 0,-1 0-1,1 0 1,0 0 0,0 0 0,0 1 0,0-1-1,0 0 1,-1 0 0,1 0 0,0 0 0,0 0-1,0 1 1,0-1 0,0 0 0,0 0-1,0 0 1,0 0 0,-1 0 0,1 1 0,0-1-1,0 0 1,3 9 2841,11 9 1513,-12-15-3931,-1-2-362,0 1-1,0-1 1,0 0-1,0 0 1,0 0-1,0 0 1,1 0-1,-1 0 1,0 0-1,0-1 1,1 1-1,-1 0 1,1-1-1,-1 1 1,0-1-1,1 1 1,-1-1-1,1 0 1,-1 1-1,1-1 1,-1 0-1,1 0 1,-1 0-1,1 0 1,-1-1 0,1 1-1,-1 0 1,3-1-1,0-1 20,0 0-1,0 0 1,0 0 0,0-1-1,0 0 1,-1 1 0,1-1-1,5-7 1,121-131 1887,-113 124-1764,23-17 1,2-2 286,-27 25-406,-13 10-108,-1 0-1,1 0 0,0 0 1,-1-1-1,1 1 0,-1-1 1,1 1-1,-1-1 0,0 1 1,2-3-1,-6 5 53,1 0 1,0 1-1,0-1 0,0 0 1,0 1-1,0 0 0,0-1 1,-2 4-1,-7 7 17,1 1 0,1 0 0,0 1 0,0 0 1,1 0-1,-9 25 0,-37 150 300,16-51-144,25-94-257,-22 67 40,32-99-77,0 0-1,0 0 0,-1 20 1,4-20-23,-2-1 0,0 1 1,-5 16-1,6-26 29,0 0 0,0 0 0,1 0 0,-1 0 0,1 0 0,-1 0 0,1 0 0,0 0 0,0 0 0,0 0 0,0 0 0,0 0 0,0 2-1,0-2-10,0-1-1,0 1 0,0 0 0,0-1 0,-1 1 0,1-1 0,-1 1 0,1-1 0,-1 1 0,-1 1 1,2-3 28,-2 10 25,2-9-42,0 0 0,0 0 0,0 1 0,-1-1 0,1 0 1,0 0-1,-1 1 0,1-1 0,-1 0 0,1 0 0,-1 0 0,0 0 0,1 0 1,-1 0-1,0 0 0,0 0 0,0 0 0,-1 1 0,-5 4-62,0 0-1,-10 13 1,8-8 154,8-9-49,-1 0 0,0 0 0,-1 0 0,1 0 0,0 0 0,0 0 0,-1-1 0,1 1 0,-1-1 0,0 0 0,1 1 0,-6 0 0,35-11 848,29-6-522,-6 6-636,-31 3-3156,-18 6 3302,-1 0-1,0 0 1,0 0 0,1-1-1,-1 1 1,0 0 0,0 0 0,1 0-1,-1 0 1,0 0 0,0 0-1,0-1 1,1 1 0,-1 0 0,0 0-1,0 0 1,0 0 0,0-1-1,1 1 1,-1 0 0,0 0 0,0-1-1,0 1 1,0 0 0,0 0-1,0-1 1,0 1 0,0 0 0,0 0-1,0-1 1,0 1 0,1 0-1,-1 0 1,-1-1 0,1 1 0,0 0-1,0-1 1,0 1-110,0-4-1892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08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18 108 3136,'-10'-3'2706,"4"1"841,8-2-1102,-2 4-2383,0 0 1,0 0-1,0 0 0,0 0 0,0-1 0,0 1 1,0 0-1,0 0 0,0 0 0,0-1 0,0 1 0,0 0 1,0 0-1,0 0 0,0 0 0,0-1 0,0 1 1,0 0-1,0 0 0,0 0 0,0 0 0,0-1 1,-1 1-1,1 0 0,0 0 0,0 0 0,0 0 0,0 0 1,0 0-1,0-1 0,-1 1 0,1 0 0,0 0 1,0 0-1,0 0 0,0 0 0,-1 0 0,1 0 0,0 0 1,-1-1 57,15-2 1444,13-1-1160,589-19 1688,-303 7-1432,123-26 1383,-365 37-1306,-42 5-4502,-21 0 1289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09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66 325 1664,'-4'-14'528,"3"14"-500,1 0-1,-1 0 1,0 0 0,1 0 0,-1-1-1,1 1 1,-1 0 0,0 0 0,1 0-1,-1 0 1,0 1 0,1-1-1,-1 0 1,1 0 0,-1 0 0,1 0-1,-1 1 1,0-1 0,0 1 0,1-1 42,0 0 1,0 0-1,-1 0 0,1 0 1,0 0-1,0 0 1,0 0-1,0 0 1,0 0-1,-1 0 1,1 0-1,0 0 1,0 0-1,0 0 1,0 0-1,-1 0 1,1 0-1,0 0 1,0 0-1,0 0 0,0 0 1,0 0-1,-1 0 1,1-1-1,0 1 1,0 0-1,0 0 1,0 0-1,0 0 1,0 0-1,0 0 1,-1 0-1,1-1 1,0 1-1,0 0 1,0 0-1,0 0 0,0 0 1,0-1 36,0 1 0,0 0 1,-1 0-1,1-1 0,0 1 0,0 0 0,0 0 0,-1-1 1,1 1-1,0 0 0,0 0 0,-1 0 0,1 0 1,0-1-1,-1 1 0,1 0 0,0 0 0,0 0 1,-1 0-1,1 0 0,0 0 0,-1 0 0,1 0 1,0 0-1,-1 0 0,1 0 0,0 0 0,0 0 0,-1 0 1,1 0-1,0 0 0,-1 0 0,1 0 0,0 0 1,0 1-1,-1-1 0,-21 1 6433,13-3-2598,9 2-3918,0 0 0,-1 0 0,1 0 0,0 0 0,0 0 0,0 0 0,0 0-1,0 0 1,0 0 0,0 0 0,0 0 0,0 0 0,0 0 0,0 0 0,0 0 0,0 0 0,0 0 0,0 0 0,-1 0 0,1 0-1,0 0 1,0 0 0,0 0 0,0 0 0,0 0 0,0 0 0,0 0 0,0 0 0,0 0 0,0 0 0,0 0 0,0 0 0,0-1 0,0 1-1,0 0 1,0 0 0,0 0 0,0 0 0,0 0 0,0 0 0,0 0 0,0 0 0,0 0 0,0 0 0,0 0 0,0 0 0,0 0 0,0 0-1,0-1 1,0 1 0,0 0 0,0 0 0,0 0 0,0 0 0,0 0 0,0 0 0,0 0 0,0 0 0,0 0 0,0 0 0,0 0-1,1 0 1,-1 0 0,0 0 0,0 0 0,0 0 0,0 0 0,0 0 0,2-7 1571,136-65-123,-3 18-1245,57-28 36,-165 68-105,-1-2 1,44-33-1,-55 39-197,-30 20-18,-13 8 142,19-12-60,0-1 0,-16 8 0,-314 114 892,317-120-830,7-2 22,0-1 0,0 0 0,0-1 0,0 0 0,-18 0 1,-8-3 305,48 1-190,0 1 0,0 1 0,0-1 0,0 1 0,-1 0 0,1 1 0,11 7 0,16 8-190,34 14 33,42 18 488,-14-10-695,-58-27 417,-36-13-65,-11-12-1056,5 5 786,0-1-1,0 1 1,0-1-1,1 1 1,0-1-1,-4-12 1,-9-21 22,12 32-315,0 0 0,0 0 0,1-1 0,0 1 0,1-1 0,0 0 0,-1-9 0,7-6-10268,4 23 7701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12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24 548 4576,'-23'5'11488,"32"-6"-8886,-1-3-1504,0 0-1,15-5 1,-15 6-882,0 0 0,0 0 0,0-1 0,12-7 0,3-8 42,-1 0-1,-1-1 0,20-24 1,-28 28-150,-1 0 0,-1-1 0,12-22-1,22-57 112,-23 47-128,8-23 193,7-15 45,-34 80-245,-3 7-70,0-1 0,0 1 0,0-1 0,0 1 0,0-1 0,1 1 0,-1-1 0,0 1 0,0 0 0,0-1 0,1 1 0,-1-1 0,0 1 0,0 0 0,1-1 0,-1 1 0,1 0 0,-1-1 0,0 1 0,1 0 0,-1 0 0,1-1 0,3 10 439,4 16-282,-1 1-1,-2-1 1,-1 1 0,0 0-1,-1 33 1,-11 133 58,8-189-218,-2 15 53,0-1-1,-1 1 1,-7 20 0,8-30-17,-1 0 1,0-1-1,-1 1 1,1-1-1,-1 0 1,-1 0-1,1 0 1,-10 10-1,13-16-50,0 0 0,0 0-1,0-1 1,1 1-1,-1 0 1,0-1-1,0 1 1,0-1-1,0 1 1,0-1-1,0 1 1,0-1 0,-1 0-1,1 0 1,0 1-1,0-1 1,0 0-1,0 0 1,0 0-1,-2 0 1,1-1-36,0 1 0,0-1 0,0 0 0,1 1 0,-1-1 0,0 0 0,0 0 0,1 0-1,-1 0 1,-2-3 0,-3-3-162,1 0 0,0 0 0,-9-16 0,11 17 201,-5-7-41,2 3-75,1 0 0,-10-19 0,10 19 73,8 12 80,14 9 187,-8-5-208,0 0 0,1-1 0,-1 0 0,1 0 0,0-1 0,0-1 0,14 5 0,-6-5 100,-1-1 0,1 0 0,-1-1 1,21-1-1,68-11-144,-57 5 51,-10 1 87,73-18 0,-89 16-61,1-1-1,-1-1 1,-1 0 0,29-18 0,-40 20-12,0-1-1,9-9 0,-7 7 20,-10 8-53,0 0 0,0 0 0,0-1 0,0 1 0,0 0 0,0-1 0,0 1 0,-1-1 0,1 0 0,-1 1 0,0-1 0,0 0 0,0 0 0,0 0-1,0 0 1,-1 0 0,1 0 0,-1 0 0,0-4 0,0 7-9,0 0-1,-1 0 0,1 0 1,0 0-1,-1-1 0,1 1 1,0 0-1,-1 0 0,1 0 1,0 0-1,-1 0 1,1 0-1,0 0 0,-1 1 1,1-1-1,0 0 0,-1 0 1,1 0-1,0 0 0,-1 0 1,1 0-1,0 1 1,0-1-1,-1 0 0,1 0 1,0 0-1,-1 1 0,1-1 1,0 1-1,-2-1 9,-11 8 65,1 0 1,0 0 0,0 1-1,0 0 1,-13 15 0,-17 14-96,34-32 67,-1 2 0,1-1-1,0 1 1,1 0 0,0 1-1,0-1 1,1 1 0,0 1-1,0-1 1,1 1 0,-6 19-1,10-28-19,0 1-1,1-1 1,0 1-1,-1-1 1,1 1-1,0-1 1,0 1-1,0 0 1,0-1-1,0 1 1,0-1-1,1 1 1,-1-1-1,0 1 1,1-1-1,-1 1 1,1-1-1,0 1 1,-1-1-1,2 2 1,-1-2-7,0 0 0,1 0 0,-1 0 0,0 0 0,0 0 0,1 0 0,-1-1 0,1 1 0,-1 0 0,1-1 0,-1 1 0,1-1 0,-1 0-1,1 1 1,-1-1 0,3 0 0,3 0-22,-1 0 0,0-1 0,1 0 0,-1 0 0,0 0 0,0-1 0,0 0 0,11-5 0,-12 4-32,1 0 0,-1-1 0,0 0 1,0 0-1,0 0 0,7-9 0,24-33-221,-19 22 200,-17 23 54,1 0-12,1 0 1,-1-1 0,0 0-1,0 1 1,0-1 0,0 0-1,0 0 1,-1 1 0,1-1-1,0 0 1,-1 0 0,0 0-1,1 0 1,-1-2-1,5 48 683,-4-38-588,-1 0 0,1 0 0,1 1 0,-1-1 0,1 0 0,0 0 0,0-1 0,1 1 0,5 9 0,-3-5 60,-4-9-115,0 0-1,0 0 0,0 0 0,0 0 0,0 0 0,0 0 0,0 0 1,0-1-1,1 1 0,-1 0 0,0-1 0,0 1 0,1-1 0,1 1 1,19 3 178,-17-5-196,0 0-1,-1 0 1,1 0 0,0-1 0,-1 1-1,1-1 1,-1 0 0,0-1 0,5-2-1,9-4-39,115-60 97,-111 58-28,45-16-1,-66 27-30,0-1-1,-1 1 1,1 0 0,0-1-1,0 1 1,-1 0 0,1 0-1,0 0 1,-1 0-1,1 0 1,0 0 0,0 0-1,-1 0 1,1 0 0,0 0-1,0 0 1,-1 0 0,1 0-1,0 1 1,0-1-1,-1 0 1,1 0 0,0 1-1,-1-1 1,1 1 0,-1-1-1,1 0 1,0 1 0,-1-1-1,1 1 1,-1 0-1,1-1 1,-1 1 0,0-1-1,1 2 1,0 0 21,0 1 1,0 0-1,0 0 0,-1 0 0,1 0 1,-1 0-1,0-1 0,0 5 0,0 3 16,-2 0 1,1 0-1,-1-1 0,-5 16 0,0-1 135,7-13 27,1-2-289,0-10 83,0 0 1,1 0-1,-1 1 1,0-1-1,1 0 1,-1 1-1,0-1 0,1 1 1,2-2-1,-1 1-28,142-74-382,-106 53 372,-38 21 36,0 0-1,1 0 1,-1 0 0,0 1-1,1-1 1,-1 1-1,1-1 1,-1 1 0,1-1-1,-1 1 1,1 0-1,-1 0 1,1 0 0,-1 0-1,1 0 1,-1 0 0,1 0-1,2 1 1,-3 0 74,0 3 96,1 2-119,-1-1-49,0-1 0,0 0-1,0 0 1,1 8 0,-2-11 11,0-1 0,0 1 1,0-1-1,0 0 0,0 1 1,0-1-1,1 1 1,-1-1-1,0 0 0,0 1 1,1-1-1,-1 0 0,0 1 1,0-1-1,1 0 0,-1 0 1,0 1-1,1-1 0,-1 0 1,0 0-1,1 1 1,-1-1-1,1 0 0,-1 0 1,0 0-1,1 0 0,-1 0 1,1 0-1,-1 0 0,0 0 1,1 0-1,-1 0 0,1 0 1,-1 0-1,1 0 0,0 0 1,19-2-93,-15 1 38,0-1-3,0 1 0,1-1 0,8-3 0,8-3-93,-22 8 155,1 0-1,-1 0 0,0 0 1,1 0-1,-1 0 1,1 0-1,-1 0 1,1 0-1,-1 0 1,0 0-1,1 0 1,-1 0-1,1 0 1,-1 0-1,1 1 1,-1-1-1,0 0 0,1 0 1,-1 0-1,0 1 1,1-1-1,-1 0 1,0 1-1,1-1 1,-1 0-1,0 1 1,0-1-1,1 0 1,-1 1-1,0-1 1,0 0-1,1 1 0,-1-1 1,0 1-1,0-1 1,0 0-1,0 1 1,0-1-1,0 1 1,0 0-1,2 25 107,-2-8-145,2-11 18,-2-1 72,1 0 1,0-1 0,0 1-1,1-1 1,0 0 0,0 1 0,4 7-1,-5-13 128,4 0-194,1 0 1,-1-1-1,1 0 0,-1 0 1,1-1-1,-1 1 0,0-1 1,9-5-1,3-2-63,19-15 0,11-6-98,37-22 159,-33 19-67,-37 24-43,-1 0 0,0 0 1,19-19-1,-28 23 97,0 1 0,0-1-1,0 0 1,0 0 0,-1 0 0,0 0 0,0 0 0,0-1 0,-1 0 0,0 1-1,0-1 1,2-8 0,-4 13 13,0 1 0,0-1 0,0 1 0,0-1 0,1 1 0,-1-1 0,0 1 0,0-1 0,0 0 0,0 1 0,0-1 0,-1 1 0,1-1 0,0 1 0,0-1-1,0 1 1,0-1 0,-1 1 0,1-1 0,0 1 0,0-1 0,-1 1 0,1-1 0,0 1 0,-1-1 0,1 1 0,-1 0 0,1-1 0,0 1 0,-1 0 0,0-1 0,0 1 12,0 0-1,0-1 1,-1 1 0,1 0 0,0 0-1,0 0 1,-1 1 0,1-1 0,0 0 0,0 0-1,-1 1 1,1-1 0,-1 1 0,-7 3 139,0 1 0,-12 8 0,21-13-142,-17 11 131,1 1 1,1 1-1,0 0 0,0 1 1,2 1-1,0 0 0,-14 19 1,24-28-62,0 0-1,0 0 1,0 0 0,1 0 0,-2 8 0,3-12-39,1 0 0,-1 0 0,1-1 0,0 1 1,0 0-1,0 0 0,0 0 0,0-1 1,0 1-1,0 0 0,0 0 0,1 0 0,-1-1 1,1 1-1,-1 0 0,1 0 0,0-1 0,0 1 1,-1-1-1,1 1 0,0-1 0,0 1 0,2 1 1,4 2-17,0 0 0,0 0 0,1-1 0,0 1 0,0-2 0,0 1 0,0-1 0,0-1 0,1 1 0,9 0 1,2 0-285,-1-1 1,1-1 0,26-2 0,27-2-2771,-24 3-6444,-45 0 7157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14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48 3232,'-1'-3'1186,"-1"0"0,0 0-1,0 1 1,0-1 0,-8-7 3226,6 9-3695,-1 0 1,0 0-1,1 1 0,-1-1 0,0 1 1,0 0-1,-4 1 0,-39 7 1375,29-6-1658,0 1-1,0 1 1,1 1 0,-1 0-1,-29 14 1,39-14-167,-1 1-1,1 0 1,0 0 0,-16 14 0,23-18-226,1-1 0,-1 1 0,0 0 0,1 0-1,-1 0 1,1 0 0,-1 0 0,1 1 0,0-1 0,0 0-1,0 0 1,0 1 0,1-1 0,-1 1 0,1-1 0,-1 1-1,1-1 1,0 1 0,0-1 0,0 1 0,0-1 0,0 1 0,1-1-1,-1 1 1,1-1 0,1 4 0,-2-6-42,1 0-1,0 1 1,-1-1 0,1 0-1,0 0 1,-1 0 0,1 0 0,0 1-1,0-1 1,-1 0 0,1 0-1,0 0 1,-1-1 0,1 1 0,0 0-1,0 0 1,-1 0 0,1 0-1,0-1 1,0 0 0,4 0 12,6-1-67,0-1 0,0-1 0,0 1 0,-1-2 0,0 0 0,0 0 0,0-1 0,0 0 0,12-11 0,-11 9-9,-6 4 82,1 0 0,-2 0 0,1 0 0,0-1 0,4-6 0,-6 4-148,-6 13 102,-2 9 295,-3 12 522,8-26-749,0 1 0,0-1-1,0 1 1,0-1 0,0 1-1,1-1 1,-1 1 0,0-1 0,1 1-1,-1-1 1,1 0 0,0 1-1,-1-1 1,1 0 0,0 1-1,1 1 1,1 0 7,0 0 0,0 0 1,0 0-1,0-1 0,0 1 0,0-1 0,0 0 0,1 0 0,0 0 1,-1 0-1,1-1 0,0 0 0,-1 1 0,1-1 0,0 0 1,0-1-1,7 1 0,-5-1 7,-1 0 1,1-1-1,-1 1 1,0-1-1,1-1 0,-1 1 1,0-1-1,0 0 1,0 0-1,0 0 1,-1-1-1,9-5 0,62-51 43,-45 33-48,40-25 0,-37 34 315,-33 17-357,0 0-1,0 0 1,0 0 0,0 0-1,0 0 1,0 0-1,0 0 1,0 0 0,0-1-1,0 1 1,1 0-1,-1 0 1,0 0 0,0 0-1,0 0 1,0 0-1,0 0 1,0 0 0,0 0-1,0 0 1,0 0-1,0 0 1,0 0 0,0 0-1,0 0 1,1 0-1,-1 1 1,0-1 0,0 0-1,0 0 1,0 0-1,0 0 1,0 0 0,0 0-1,0 0 1,0 0-1,0 0 1,0 0 0,0 0-1,0 0 1,0 0 0,0 0-1,0 0 1,0 0-1,0 0 1,0 0 0,0 1-1,1-1 1,-1 0-1,0 0 1,0 0 0,0 0-1,0 0 1,0 0-1,0 0 1,0 0 0,0 0-1,1 9 136,-2 9-68,-1-10-55,0-1-1,-1 1 1,-4 8 0,0 0 92,1 3-2,-2 0 0,0-1 0,-17 26 0,11-16 168,13-24-296,-1 0-1,1 1 0,-1-1 0,0-1 1,-1 1-1,1 0 0,-1 0 0,0-1 1,1 0-1,-8 6 0,10-8 9,0-1-1,-1 0 1,1 0-1,-1 1 1,1-1-1,0 0 1,-1 0-1,1 0 1,-1 0-1,1 0 1,-1 0 0,1 0-1,-1 0 1,1 0-1,-1 0 1,1 0-1,0 0 1,-1 0-1,1 0 1,-1 0-1,1-1 1,-1 1-1,1 0 1,0 0 0,-1 0-1,0-1 1,-9-11-350,-2-14-81,10 17 328,0 1 0,-1-15 1,2 16 171,1 1 0,-2-1 0,1 1 0,-3-9 0,0 9 1020,15 17 49,-11-10-1127,111 76 568,-86-62-1635,1-1-1,44 19 0,-56-29-105,15 6-2462,-27-9 2728,-1 0 1,1 0-1,0 0 1,-1 0-1,1 0 1,0 0-1,-1 0 1,0 1-1,1-1 1,-1 1-1,0-1 1,2 3-1,5 11-3646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28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0 299 2144,'0'2'19824,"1"-4"-21371,-1 2 1667,1-1-1,-1 0 0,0 1 0,1-1 0,-1 0 1,0 0-1,0 0 0,1 1 0,-1-1 0,0-1 1,6-23 360,-1 12-251,-3 4-184,1 1 1,0 0-1,0 0 1,1 0-1,0 1 0,0-1 1,1 1-1,0 0 1,0 1-1,1-1 0,0 1 1,0 0-1,0 0 1,14-9-1,4 0-59,1 1 0,1 1-1,30-10 1,-9 3 35,-25 10 33,1 1-1,0 0 0,42-8 1,-63 17-59,0-1 0,0 1 1,0 0-1,0 0 1,0 0-1,0 0 1,0 0-1,0 1 0,0-1 1,0 1-1,0-1 1,0 1-1,2 1 1,-3-2-3,0 1 1,0-1 0,0 1 0,0 0 0,-1 0 0,1 0 0,0-1 0,-1 1-1,1 0 1,-1 0 0,1 0 0,-1 0 0,1 0 0,-1 0 0,0 0 0,1 0-1,-1 0 1,0 0 0,0 0 0,0 0 0,0 0 0,0 0 0,0 1 0,0-1 0,0 0-1,-1 1 1,-5 37 226,3-27-219,1 1 0,1-1 0,0 0-1,1 23 1,1-15 142,2 0 0,0 0 0,1-1 0,8 23 0,-8-30-36,0-1-1,1 1 1,1-1 0,-1 0-1,12 15 1,-10-17 35,0 0 0,0-1-1,1 0 1,1 0 0,14 11 0,-20-17-111,1 0 1,-1 0-1,0 0 0,1 0 1,-1-1-1,1 1 0,0-1 1,0 0-1,-1 0 0,1-1 1,0 1-1,0-1 0,0 0 1,0 0-1,0 0 0,-1 0 1,1-1-1,0 1 0,0-1 1,5-2-1,1-2 45,0 0-1,-1-1 1,0 0-1,0 0 0,0-1 1,-1 0-1,12-14 1,10-7 62,9-6-85,64-44 0,99-42-197,-173 102 128,39-31 0,-17 11-325,-38 31 78,-13 7 246,1 0 0,-1 0 0,0 0 0,1 0 0,-1-1 0,0 1 0,0 0 0,1 0 0,-1 0 0,0 0 0,1 0 0,-1 0 0,0 1 0,0-1 0,1 0 0,-1 0 0,0 0 0,1 0 0,-1 0 0,0 0 0,0 0 0,1 1 0,-1-1 0,0 0 0,0 0 0,1 2-34,0 0 1,0 0 0,-1-1 0,0 1 0,1 0 0,-1 0 0,0 0 0,0 0 0,1 0-1,-2-1 1,1 4 0,3 107 13,-2-97 75,1 0 1,4 20-1,-3-20 25,-1 0 0,1 22 0,-4-6-391,0-16 498,2 23-1,0-32-460,0-1-1,0 0 0,0 1 1,0-1-1,1 0 1,0 0-1,0 0 0,4 5 1,-4-7-510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28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458 25 4576,'2'-3'1099,"1"0"0,-1 0 1,1 0-1,0 0 0,0 0 0,0 1 1,8-2 7496,-23 29-7629,-7 4-440,2 1 0,1 1 0,-22 61 0,-21 106 181,35-115-441,-59 141-1,14-62 598,-50 181 0,109-312-743,5-16-200,-7 28 0,7-25-2444,15-43-12548,3 13 11839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29.8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6 5312,'13'-5'20245,"-13"5"-20232,0 0 1,0 0-1,0 0 0,0 0 1,0 0-1,-1 0 1,1 0-1,0 0 1,0 0-1,0 0 1,0 0-1,0-1 1,0 1-1,-1 0 1,1 0-1,0 0 1,0 0-1,0 0 1,0 0-1,0 0 1,-1 0-1,1 0 0,0 0 1,0 0-1,0 1 1,0-1-1,0 0 1,-1 0-1,1 0 1,0 0-1,0 0 1,0 0-1,0 0 1,0 0-1,0 0 1,-1 0-1,1 0 1,0 1-1,0-1 1,0 0-1,0 0 0,0 0 1,-5 4 223,-15-2 227,2 8-242,1 1 1,-27 21 0,7-3 154,31-24-335,1 0 1,0 0 0,0 0-1,0 1 1,1 0 0,-1 0-1,2 0 1,-5 9 0,6-13 0,1 1 1,0-1 0,0 1-1,0-1 1,0 1-1,1 0 1,-1-1-1,1 1 1,-1 0-1,1 0 1,0-1 0,0 1-1,1 0 1,0 4-1,-1-5-1,1-1 0,0 1 0,-1-1 0,1 1 0,0-1 0,0 1 0,0-1 0,0 0 0,0 1-1,0-1 1,1 0 0,-1 0 0,0 0 0,1 0 0,-1 0 0,1 0 0,-1 0 0,1 0 0,-1-1 0,1 1-1,-1 0 1,1-1 0,0 1 0,2-1 0,24 4-184,-1-1 0,43-1-1,-69-2-747,21 0-14032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30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41 4992,'0'0'144,"0"-1"0,1 1 0,-1 0 0,0 0 0,0 0 0,1-1 0,-1 1 0,0 0 0,1 0 0,-1-1 1,0 1-1,0 0 0,1-1 0,-1 1 0,0 0 0,0-1 0,0 1 0,0 0 0,1-1 0,-1 1 0,0 0 0,0-1 0,0 1 0,0-1 0,0 1 0,0 0 1,0-1-1,0 1 0,8 0 5779,-3-7-750,-14 10 110,-13 9-5313,9-4 286,-14 6 436,23-12 519,15-10-601,-7 5-643,6-4 48,-9 7 0,0-1 0,1 0 0,-1 1 0,0-1 0,1 0 0,-1 0 0,0 0 0,0 0 0,0 0 0,0 0 0,0-1 0,0 1 0,0 0 0,0 0 0,-1-1 0,1 1 0,0-1 0,-1 1 0,1 0 0,-1-1 0,1 1 0,-1-1 0,0 1 0,0-1 0,1-2 0,-2 4-41,0-1-1,1 1 0,-1 0 0,0-1 0,1 1 0,-1 0 0,0 0 0,1 0 0,-1 0 0,0 0 0,1 0 0,-1-1 0,0 2 0,1-1 0,-1 0 0,0 0 0,0 0 0,1 0 0,-1 0 0,0 0 0,1 1 0,-1-1 1,1 0-1,-2 1 0,-19 7-57,18-6 155,1-1 1,0 1-1,-1 0 0,1 0 0,0 0 1,-2 2-1,4-4-58,-1 1 0,1-1 1,0 0-1,0 0 0,0 0 1,0 0-1,0 0 0,0 0 1,0 0-1,0 0 0,0 0 1,0 0-1,0 0 0,0 0 1,0 0-1,0 0 0,0 1 1,0-1-1,0 0 0,0 0 0,0 0 1,0 0-1,0 0 0,0 0 1,0 0-1,0 0 0,0 0 1,0 0-1,0 0 0,0 0 1,0 1-1,0-1 0,0 0 1,0 0-1,0 0 0,0 0 1,0 0-1,0 0 0,0 0 0,0 0 1,0 0-1,0 0 0,1 0 1,-1 0-1,0 0 0,0 0 1,0 0-1,0 0 0,0 0 1,0 0-1,0 1 0,0-1 1,0 0-1,0 0 0,0 0 1,0 0-1,0 0 0,1 0 0,-1 0 1,12-3 373,-11 2-351,1 1 0,-1-1 0,0 0 0,1 1 0,-1-1 0,0 0 0,0 0 0,0 0 0,1 1 0,-1-1 0,0 0 0,1-3 0,-1 4-102,-1-1 1,0 0-1,0 1 1,0-1-1,1 1 1,-1-1-1,0 0 1,0 1-1,0-1 1,0 0-1,0 1 1,0-1-1,0 0 1,-1 1-1,1-1 1,0 0 0,0 1-1,0-1 1,-1 1-1,1-1 1,0 0-1,0 1 1,-1-1-1,1 1 1,-1-1-1,1 1 1,0-1-1,-1 1 1,1-1-1,-2 1 1,1-1-467,-1 0-1,0 0 1,1 1 0,-1-1 0,0 1-1,0-1 1,1 1 0,-1 0 0,0-1-1,0 1 1,0 0 0,0 0 0,1 1-1,-4-1 1,-6 3-1911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45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266 222 2240,'0'-4'623,"4"-17"10935,-3 31-8102,-20 266-639,8-151-2274,-10 171 790,20-278-1332,-6 21-1,4-24 167,1 0 0,-1 18-1,5-23-61,-1 3 993,-2-12-572,-2-7-249,1-4-278,0 0 1,0-1-1,1 1 1,1 0 0,-1-1-1,2 1 1,1-14 0,-1 18-3,20-215-150,6-113 66,-22 162 71,-4 155-49,5-23 0,-3 23 2,1-28 0,-4 38 49,1 1-1,0 0 0,0 0 0,2-6 1,-1 6 71,0-1 0,-1 1 1,0-1-1,0-7 1,1 9 29,0-6-84,-5 15-107,0 1 0,1 0 1,-1 0-1,-1 6 0,-1 0 138,-5 7 67,-2 0-1,0-1 1,0 0-1,-2-1 1,-20 20 0,6-7 10,24-24-98,1-1 0,0 1 0,-5 8 0,7-10-5,0 0 0,-1-1 0,1 1 1,-1 0-1,0-1 0,0 0 1,0 1-1,0-1 0,0 0 1,-1 0-1,1 0 0,-5 3 1,4-3-14,1 0 1,-1 1 0,1 0 0,0-1-1,0 1 1,0 0 0,-2 4-1,-10 11 61,6-8-102,0 1 1,-11 19 0,-1 0 277,15-24-107,5-6-118,0 0 0,0 0 0,0 0 0,0 0 1,0 0-1,0 0 0,0 0 0,0 0 0,0 0 0,1 0 0,-1 0 0,0 0 0,0 0 0,0 0 0,0 0 0,0 0 0,0 0 0,0 0 0,0 0 0,0 0 0,0 0 0,0 0 0,0 0 0,0 0 1,0 0-1,0 0 0,0 0 0,0 0 0,0 0 0,0 0 0,0 0 0,0 1 0,0-1 0,0 0 0,0 0 0,0 0 0,0 0 0,0 0 0,0 0 0,0 0 0,0 0 0,0 0 0,0 0 0,0 0 1,1 0 317,3-7 310,70-94 74,-59 79-784,-10 15 56,63-86 70,-45 62-114,33-55 1,-51 78 27,0 12-143,1 1 0,-1 1 0,0-1 0,6 7 0,0 2 126,1-1 0,1 0 0,19 15 0,-19-17 52,0 1 0,17 22 1,4 5 211,-31-37-188,-1 0 0,0 0 0,0 1 0,-1-1 0,1 1 0,0-1 0,-1 1 0,0 0 0,1-1 0,-1 1 0,1 5 0,1 0 40,-3-8-55,0 0 1,0 1-1,1-1 1,-1 0-1,0 0 1,0 1-1,0-1 1,0 0-1,0 1 1,0-1-1,1 0 1,-1 0-1,0 1 1,0-1-1,0 0 1,0 1-1,0-1 1,0 0-1,0 1 1,0-1-1,0 0 1,0 1-1,0-1 1,-1 0-1,1 1 1,0-1-1,0 0 1,0 0-1,0 1 1,0-1-1,-1 0 1,1 0-1,0 1 1,0-1-1,0 0 1,-1 0-1,1 1 1,0-1-1,0 0 1,-1 0-1,1 0 1,0 0-1,0 1 1,-1-1-1,1 0 1,0 0-1,-1 0 1,1 0-1,-1 0 0,-5 2 62,-1-1-1,1 0 0,-1-1 0,0 1 0,1-1 0,-1-1 0,0 1 0,1-1 0,-8-2 0,-20-1-83,0 1-158,-47 4 0,65 0-1085,-25 7 0,30-6-640,1 1 1,0 1-1,-13 6 0,13-3-631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4:2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2 992,'0'0'8,"0"0"1,0 0-1,0-1 1,1 1-1,-1 0 1,0 0-1,0 0 1,0 0-1,0 0 1,0 0-1,0 0 0,0 0 1,1-1-1,-1 1 1,0 0-1,0 0 1,0 0-1,0 0 1,0 0-1,1 0 1,-1 0-1,0 0 0,0 0 1,0 0-1,0 0 1,0 0-1,1 0 1,-1 0-1,0 0 1,0 0-1,0 0 1,0 0-1,0 0 1,0 0-1,1 0 0,-1 1 1,0-1-1,0 0 1,0 0-1,0 0 1,0 0-1,0 0 1,1 0-1,-1 0 1,0 0-1,0 0 0,0 1 1,0-1-1,0 0 1,0 0-1,0 0 1,0 0-1,0 0 1,0 0-1,0 1 1,0-1-1,2 3 86,-5 11 4903,4-4-4504,0-1-1,4 18 1,-4-23-494,0 3 42,-1 0-1,1 1 0,-2 13 0,1 13-73,7 16-112,-2-17 274,1 43-1,7 99 452,-4-78-248,18 132 84,-18 4-71,-5-77-108,-11 257 690,1-271-814,-11 145 297,2 93 358,1-117-650,0 194 10,6-281 405,-5 72 182,0-5-422,13-219-362,8 190-230,4-16 571,-6-46-213,-1-74 178,4 36-74,3 23-329,-10-117 384,-2 30 0,-1-21-200,1-23 1,-1 0 1,0 0 0,-1 1-1,1-1 1,-4 7 0,1 0-160,-4 6 284,6-16-144,1-1 0,0 1 0,0-1 0,0 1 0,0 0 0,0-1 0,1 1 0,-1 0 0,1 5 0,-5 12-122,2-17 132,3-2-36,-1 0 0,1 0-1,0 0 1,0 0 0,0-1-1,0 1 1,0 0 0,0 0-1,0 0 1,0 0 0,0 0-1,0 0 1,0 0 0,1 1 0,3 3-30,-3-3 16,1 1 0,0-1 0,-1 0 0,1 0 0,0 0 0,1 0 0,-1-1 0,4 4 0,-1-2 92,-1 0 4,0 0 0,1-1-1,-1 1 1,1-1 0,-1 0 0,1 0 0,0 0 0,0 0 0,0-1 0,0 0-1,0 0 1,7 0 0,244-1 83,-248-1-148,-1 1 1,1-1 0,9-3-1,10-1 48,13-2 97,42-13 0,32-6-344,-98 24 190,192-27-146,0 16 336,-158 11-169,0-2 1,59-13-1,-87 14-40,23 0 0,-4 1-49,141-3 111,-116 6-39,-26-1 51,1 2 1,-1 2-1,59 13 0,-51-7-45,0-2 0,1-3 0,72 0 0,-57-1 43,0 1 0,0 4-1,112 30 1,-94-24 152,-59-12-211,1 0 1,-1-2 0,31-2-1,-8 0 43,223 7 184,-172-5-187,-42-2 16,-54 1 256,1 2-331,-2-1 45,1-1-1,-1 1 1,1-1 0,-1 1 0,1 0 0,0-1 0,-1 1-1,1-1 1,0 1 0,-1-1 0,1 0 0,0 1-1,0-1 1,0 0 0,-1 1 0,1-1 0,0 0-1,0 0 1,0 0 0,-1 0 0,1 0 0,0 0-1,0 0 1,0 0 0,0 0 0,-1 0 0,2-1-1,1 1-40,-2 0-95,0 0 73,0 1 58,0 0 0,0-1 0,0 1 0,0-1 0,0 0 0,0 1 0,0-1 0,0 0 0,0 0 0,1 0 0,0 1 0,0-1 20,32 8-81,-10-5-992,-23-3 1072,1 0-117,3 0 128,-3 0 330,-1 0-304,6 0-15,-5 0 442,-2 0-772,0 0 278,1-1-1,-1 1 0,0 0 0,1 0 0,-1-1 0,0 1 0,0 0 0,1 0 0,-1 0 1,0 0-1,1-1 0,-1 1 0,1 0 0,-1 0 0,0 0 0,1 0 0,-1 0 0,0 0 1,1 0-1,-1 0 0,0 0 0,1 0 0,-1 0 0,1 0 0,12 1-201,-8 0 213,1 0 1,0 0 0,-1 1 0,7 3 0,-10-4 247,-1-1-207,0 0-25,0 0 0,0 0 0,0 0 1,-1 0-1,1 0 0,0 0 1,0-1-1,0 1 0,-1 0 1,1 0-1,0-1 0,0 1 1,-1 0-1,1-1 0,0 1 0,-1-1 1,1 1-1,0-1 0,-1 1 1,1-1-1,0 0 0,-1 1 1,1-1-1,-1 1 0,0-1 1,1 0-1,-1 0 0,1 1 1,-1-1-1,0 0 0,1 0 0,-1 1 1,0-3-1,2 0 9,-1-3 10,0 0-1,0 0 1,0 0-1,-1 0 1,0 0-1,0 0 1,-1-6-1,0-7 91,-7-57 272,8 64-379,-1 0 0,0 0 0,-1 0 0,-3-11 0,2 7 2,1 0 1,1 0-1,1 0 1,1-20-1,0 0-8,2 7 2,-3 28-32,0 0 1,0 0-1,1 1 1,-1-1 0,0 0-1,0 0 1,1 0-1,-1 0 1,1 0 0,-1 1-1,1-1 1,-1 0-1,1 0 1,-1 1-1,1-1 1,0-1 0,8-11-39,-8 11 60,0 0 0,0 0 1,0 1-1,0-1 0,1 0 0,-1 1 0,1-1 0,1-1 0,-1 2-13,-1 0 0,0 0-1,1-1 1,-1 1-1,0 0 1,0 0 0,0-1-1,0 1 1,0-1-1,0 1 1,0-1-1,-1 1 1,1-1 0,0-1-1,-1 1 11,1 0-1,-1 1 0,1-1 1,0 0-1,0 1 0,-1-1 1,1 1-1,0-1 1,0 1-1,0 0 0,1-1 1,-1 1-1,0 0 0,2-1 1,14-20-1,-3 3 152,-5 3-96,-7 14-42,-1 2-15,0-1 0,0 1 0,-1-1 0,1 1-1,0-1 1,-1 1 0,1-1 0,-1 0 0,1 1-1,-1-1 1,1 0 0,-1 1 0,1-1 0,-1 0-1,1 0 1,-1 0 0,0 1 0,0-1 0,1 0-1,-1 0 1,0 0 0,0-1 0,14-20 137,-12 21-137,-1-1 1,1 0-1,-1 0 0,1 0 1,-1 0-1,0 0 0,1-2 1,-2 3 5,0 1 1,0-1 0,0 1 0,1-1-1,-1 1 1,0-1 0,0 1 0,0-1-1,1 1 1,-1 0 0,0-1 0,1 1-1,-1 0 1,0-1 0,1 1 0,-1 0 0,0-1-1,1 1 1,-1 0 0,1-1 0,-1 1-1,1 0 1,-1 0 0,0 0 0,1-1-1,-1 1 1,1 0 0,-1 0 0,2 0 0,5-8-259,-6 7 384,1-8 1,1-5 334,-6-33-233,-2 1 1,-21-88 0,15 81-161,6 29 17,-6-27-149,-5-66 0,12 71 9,-1-47 20,-9-122-145,5 123 500,-17-125-487,-2-170 229,-12 58-192,18 144-48,0-15 176,21 173-9,-17-148-179,8 88 321,8 59-272,-3-60-271,0-77-53,6 126 206,-2 24 258,1-7-77,2 8 2,-1 0 0,0 0 1,-1-16-1,0 8-47,0 21-44,1 1-94,0 0 239,0 0 1,0 0-1,0-1 1,0 1 0,0 0-1,0 0 1,0 0-1,0 1 1,0-1 0,0 0-1,0 0 1,0 0-1,0 1 1,1 0 0,18 8-73,-12-4 110,1-2 0,0 1-1,0-1 1,1 0 0,-1-1 0,18 2 0,-19-3-31,0-1 1,-1 2-1,11 2 1,-10-2 11,0-1 0,0 1 0,12 0 0,33-3-60,-3 0 129,50 6 0,-40-1 42,63-4 0,-51-1-111,55-6 193,-1-1-246,129 16 310,-108 3-58,129-6 171,-176-6-184,-24 1-122,102 1 45,28 0-221,-97-3 173,40 1 90,133 2 52,13-2 91,-118-1-314,78-3-161,106-11 609,-41 1-113,-271 12-295,161-6 48,138 4-137,-195-1 259,-4 0 6,-17 5-315,116 2 406,27 4-1012,-273-5 215,9 0-98,-11 0 455,0 0 0,1 0 0,-1 0 0,0 0 0,1 0 0,-1 0 0,0 0 0,0-1 0,1 1 0,-1 0 0,0 0 0,0 0 0,1 0 0,-1 0 0,0-1 0,0 1 0,1 0 0,-1 0 0,0 0 0,0-1 0,0 1 0,0 0 0,1 0 0,-1-1 0,0 1 0,0 0 1,0 0-1,0-1 0,0 1 0,0 0 0,0-1 0,0-6-1718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50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138 842 5216,'2'-33'3780,"0"-15"2955,-2 44-6227,0 0-1,0 1 0,-1-1 1,1 0-1,-1 1 0,0-1 1,0 1-1,-1-1 0,-1-4 1,2 6-407,0 1 0,0 0 0,0-1 0,0 1 0,0 0-1,0-1 1,0 1 0,0 0 0,-1 0 0,1 0 0,0 0 0,-1 0 0,1 0 0,-1 1 0,1-1 0,-1 0 0,1 1 0,-1-1 0,1 1 0,-1-1 0,0 1 0,1 0 0,-1 0 0,-1 0 0,1 0-98,0 0-1,0 1 1,0 0 0,0-1-1,0 1 1,1 0 0,-1 0 0,0-1-1,0 1 1,1 1 0,-1-1-1,1 0 1,-1 0 0,1 1 0,-1-1-1,1 1 1,0-1 0,0 1 0,0-1-1,-2 3 1,-7 15-19,1 0 0,1 0 0,0 1 0,2 0 0,0 0 0,1 1 0,1-1 0,1 1 0,1 0 0,1 0 0,1 0 0,1 0 0,3 26 0,-2-39 24,1 1 0,-1-1 0,1 0 0,1 0 0,0 0 0,0 0 0,8 11 0,-8-14 82,-1 0 0,1 0 0,1 0 1,-1-1-1,0 0 0,1 0 0,0 0 0,0 0 1,0-1-1,11 6 0,-14-8-47,0-1 1,-1 1-1,1-1 1,0 0-1,0 1 1,0-1 0,-1 0-1,1 0 1,0 0-1,0 0 1,0-1-1,-1 1 1,1 0-1,0-1 1,0 1-1,-1-1 1,1 1-1,0-1 1,-1 0-1,1 0 1,-1 0-1,1 0 1,-1 0-1,1 0 1,-1 0-1,0-1 1,1 1-1,-1 0 1,0-1-1,0 1 1,1-3-1,1-1 48,0 0 0,-1 0-1,1 0 1,-1 0-1,-1-1 1,1 1 0,-1-1-1,0 1 1,1-9 0,-2-13-14,0 0 0,-2 1 1,-2 0-1,0-1 0,-1 1 1,-2 1-1,-11-31 0,-5-10-1037,23 65 930,0 1-1,0 0 1,0-1 0,0 1-1,0-1 1,0 1 0,1 0-1,-1-1 1,0 1-1,0-1 1,0 1 0,0 0-1,1-1 1,-1 1 0,0 0-1,1-1 1,-1 1-1,0 0 1,0-1 0,1 1-1,-1 0 1,1 0 0,-1-1-1,0 1 1,1 0-1,-1 0 1,0 0 0,1 0-1,-1 0 1,1-1-1,-1 1 1,0 0 0,1 0-1,-1 0 1,1 0 0,26-5 182,-16 3-181,38-4 34,0 1 0,88 5 1,-21 9 65,-102-7-4,-1 0 1,0 1-1,0 1 1,0 0-1,-1 1 1,19 9 0,-26-11-31,-1 0 1,0 1 0,1-1-1,-1 1 1,-1 0 0,1 0 0,-1 0-1,1 1 1,-1-1 0,-1 1-1,1 0 1,-1 0 0,1 0 0,-1 0-1,-1 0 1,1 0 0,1 9-1,0 8 111,0 0-1,-2 0 1,-1 23-1,0-26-61,0 104-192,5-84 180,-5-37-77,0-1 0,0 0-1,0 1 1,0-1 0,0 1 0,0-1-1,1 0 1,-1 0 0,0 1 0,1-1-1,-1 0 1,1 0 0,0 1 0,-1-1-1,1 0 1,0 0 0,0 1 0,0-1 195,18-1 133,-18 0-282,0 0-38,-1-1 0,1 1 0,0 0 1,-1 0-1,1 0 0,0 0 0,0 0 0,-1 0 0,1 0 0,0 0 0,-1 1 0,1-1 0,0 0 1,-1 0-1,1 0 0,0 1 0,-1-1 0,1 0 0,-1 1 0,1-1 0,0 1 0,-1-1 0,1 1 0,0 0 1,20-2 175,-5-6-119,-1-1 0,18-11 0,12-7-14,-8 8-26,-2-2-1,0-1 0,47-39 1,-33 17 17,-2-2 0,52-66 1,69-112-9,-134 171-24,-2-1-1,-2-2 0,-3-1 1,27-80-1,-29 59-214,-23 65-285,-2 12 482,0 0-1,0 0 1,0-1-1,0 1 1,0 0-1,-1 0 1,1 0-1,0 0 0,0 0 1,0 0-1,0 0 1,0 0-1,0 0 1,-1 0-1,1 0 1,0 0-1,0 0 1,0 0-1,0 0 1,0 0-1,0 0 1,-1 0-1,1 0 1,0 0-1,0 0 1,0 0-1,0 0 1,0 0-1,0 0 1,0 0-1,-1 0 1,1 0-1,0 1 0,0-1 1,0 0-1,0 0 1,0 0-1,0 0 1,0 0-1,0 0 1,0 0-1,0 0 1,0 1-1,-1-1 1,-15 21-567,-45 117 118,30-63 205,14-30 224,1 1 0,2 0-1,3 1 1,1 0 0,3 0 0,-3 61 0,9-87 16,-1-7 121,2-1 0,-1 0-1,1 1 1,1-1 0,1 0-1,3 18 1,-5-30-97,1 0-1,-1 0 1,0 0 0,0 0 0,1 0-1,-1 0 1,0 0 0,1-1-1,-1 1 1,1 0 0,-1 0 0,1-1-1,-1 1 1,1 0 0,0 0 0,-1-1-1,1 1 1,0-1 0,-1 1-1,1-1 1,0 1 0,0-1 0,0 1-1,-1-1 1,1 0 0,0 1 0,0-1-1,0 0 1,0 0 0,1 1 0,0-2 5,-1 1 0,1-1 0,0 1 1,0-1-1,-1 1 0,1-1 1,0 0-1,-1 0 0,1 0 1,-1 0-1,1 0 0,-1 0 1,1 0-1,1-3 0,60-71 223,-14 15-68,-13 24-94,70-54 1,20-20 55,-96 78-112,-2-2 0,-1 0 0,-2-2 0,-1-1 0,-3-1 0,18-41 0,-29 56 12,58-138 2,-37 92-209,-45 128-445,-21 69 597,15-79 320,-50 85 0,-26 9-195,16-27 27,74-106-118,-200 336 380,180-294-38,25-46-233,4-5-30,8-10-19,95-93 14,-78 77-126,-24 21 38,66-56-189,-57 50 79,1 0-1,0 1 0,22-10 0,-34 18 104,0 0 0,-1 0-1,1 1 1,0-1-1,-1 1 1,1-1-1,0 1 1,0 0-1,0 0 1,-1 0-1,1 0 1,0 0-1,0 0 1,0 0-1,-1 1 1,1-1-1,0 0 1,0 1-1,-1 0 1,1-1-1,0 1 1,-1 0-1,1 0 1,-1 0-1,1 0 1,-1 0-1,0 0 1,1 0-1,-1 1 1,0-1-1,0 0 1,0 1-1,1-1 1,-2 1-1,1-1 1,0 1-1,0 0 1,1 2-1,2 11 3,0 1-1,-1-1 1,0 1-1,-1-1 0,-1 1 1,-1 26-1,2 28-8,-2-65 21,1 0 0,0 0 0,0 0 1,0 0-1,0 0 0,1 0 0,0 0 0,4 8 0,-5-12 0,0 1 0,0-1 0,1 0 0,-1 0 0,0 1 0,1-1 0,-1 0 0,1 0 0,-1 0 0,1 0 0,-1-1 0,1 1 0,0 0 0,-1-1 0,1 1 0,0-1 0,-1 1 0,1-1 0,0 0 0,0 0 0,-1 0 0,1 0 0,0 0 0,0 0 0,0 0 0,-1-1 0,4 0 0,7-3 22,-1 1 1,-1-2-1,1 0 0,0 0 1,-1-1-1,0 0 0,-1 0 1,1-1-1,-1-1 0,-1 1 1,1-2-1,-1 1 0,-1-1 1,1 0-1,7-13 0,-7 6-30,-8 16-1,0 0 0,0 0-1,0 0 1,0 0 0,-1 0-1,1 0 1,0 0 0,0 0 0,0 0-1,0 0 1,0 0 0,0 0 0,0 0-1,0 0 1,0 0 0,0 0-1,0 0 1,0 0 0,-1 0 0,1 0-1,0 0 1,0 0 0,0 0 0,0 0-1,0 0 1,0 0 0,0 0-1,0 0 1,0 0 0,0 0 0,0-1-1,0 1 1,0 0 0,0 0 0,0 0-1,0 0 1,0 0 0,0 0-1,0 0 1,0 0 0,0 0 0,0 0-1,0 0 1,0 0 0,0-1-1,0 1 1,0 0 0,0 0 0,0 0-1,0 0 1,-9 21-242,4-10 131,0 0 1,1 0-1,1 0 0,-4 22 0,4-13 107,1-11-25,1 1-1,0-1 0,0 1 0,1-1 1,1 13-1,-1-20 54,1 0 0,-1 1 1,1-1-1,0 0 0,0 1 0,0-1 0,0 0 0,0 0 1,0 0-1,0 0 0,1 0 0,-1 0 0,1-1 1,-1 1-1,1 0 0,0-1 0,0 1 0,0-1 0,0 1 1,0-1-1,0 0 0,0 0 0,0 0 0,0 0 1,0 0-1,4 0 0,-1 0 24,0 0 1,0-1-1,-1 0 1,1 0-1,0 0 1,0 0-1,-1-1 1,1 1-1,6-3 0,43-16 172,-49 17-196,3-1 27,0 0 0,-1-1 1,1 0-1,-1-1 0,0 0 0,0 0 1,11-10-1,-15 12-29,0 0-1,-1-1 1,0 1 0,1 0 0,-1-1-1,0 1 1,0-1 0,-1 0 0,1 0-1,-1 0 1,0 0 0,0 0 0,0 0-1,0 0 1,-1 0 0,0 0 0,0 0-1,0-7 1,-1 7-9,0-1 0,0 1-1,0 0 1,0 0 0,-1 0 0,0 0-1,0 0 1,0 0 0,0 0-1,0 0 1,-1 1 0,0-1 0,0 1-1,0 0 1,0 0 0,0 0 0,0 0-1,-8-4 1,3 2-33,-1 1 1,1 1-1,-1 0 0,0 0 1,0 0-1,0 1 0,0 0 0,-14 0 1,18 2-18,-1 0 0,1 0 0,0 0 0,0 1 0,0 0 1,0 0-1,1 0 0,-1 0 0,0 1 0,0 0 0,1 0 1,-1 0-1,1 1 0,-1-1 0,1 1 0,0 0 0,-4 4 0,4 0-233,11-3 135,-2-3 137,8 2 17,-1 0 0,1-1-1,0 0 1,18-1 0,53-4-103,-26-3 147,0-3 0,-1-3 1,110-36-1,-120 29 57,50-27-1,-73 34 33,-24 12-144,0 0 0,0 0 0,0 0 0,0 0 1,0 0-1,0 0 0,0 0 0,0 0 0,1 0 0,-1 0 0,0 0 0,0 0 0,0 0 0,0 0 0,0 0 0,0 0 0,0 0 0,0 0 1,0 0-1,1 0 0,-1 0 0,0 0 0,0 0 0,0 0 0,0 0 0,0 0 0,0 0 0,0 0 0,0 0 0,0 0 0,0 0 0,1 1 1,-1-1-1,0 0 0,0 0 0,0 0 0,0 0 0,0 0 0,0 0 0,0 0 0,0 0 0,0 0 0,0 0 0,0 0 0,0 1 0,0-1 1,0 0-1,0 0 0,0 0 0,0 8-1,-6 11-106,-47 85-387,36-73 441,0 1 0,-19 55 0,35-85 51,0 0 0,1 0 0,-1-1 0,1 1 0,0 0 0,-1 0-1,1 0 1,0 0 0,0 0 0,0 0 0,0 0 0,1 0 0,-1-1 0,0 1 0,1 0 0,0 0 0,-1 0 0,1 0 0,0-1 0,0 1 0,0 0 0,2 2 0,-1-2 28,-1-1-1,1 0 1,0 1 0,0-1 0,0 0-1,0 0 1,0 0 0,0 0 0,0-1 0,0 1-1,1-1 1,-1 1 0,0-1 0,0 0 0,1 1-1,-1-1 1,0 0 0,0-1 0,3 1-1,0-1-3,-1 0-1,0 0 0,1-1 0,-1 1 0,0-1 0,0 0 0,0 0 0,0-1 0,0 1 0,0-1 0,-1 0 0,5-3 0,0-3-6,0 1 0,0-1 0,10-15 0,-11 13-14,0 1 0,-1-1-1,0 0 1,-1 0 0,5-13-1,-63 151-647,-41 107 768,74-183-97,-45 83 0,55-115 37,-2-1 0,0-1-1,-1 0 1,-1-1 0,0 0 0,-1-1 0,-26 20-1,32-28-37,0-1 0,0 0-1,-1 0 1,0-1 0,0 0-1,0-1 1,-19 5 0,25-8-55,0 0 1,-1-1-1,1 1 1,0-1-1,-1 0 1,1-1-1,0 1 1,0-1-1,-1 0 1,1 0-1,0 0 0,-7-3 1,10 3 6,-1 0 1,1 0-1,-1 0 1,1 0-1,0 0 0,-1 0 1,1 0-1,0 0 1,0-1-1,0 1 0,0 0 1,0-1-1,0 1 1,0-1-1,0 1 0,1-1 1,-1 0-1,1 1 1,-1-1-1,1 1 1,-1-1-1,1 0 0,0 0 1,0 1-1,0-1 1,0 0-1,0 1 0,0-1 1,1 0-1,-1 0 1,0 1-1,1-1 0,1-2 1,0-1-37,0 0 1,0 0-1,1 0 0,6-8 0,-4 6 33,6-9 36,0 1 0,28-26 0,-15 17-3,135-124-125,-122 116 12,-6 7 65,1 0-1,1 2 1,41-21-1,112-45 48,-39 19 16,-142 68-20,19-10 152,-1-1 0,0 0 0,39-32 0,-59 43-121,0-1 10,0 0 0,0 1 1,0-1-1,0 0 0,-1 0 1,4-6-1,-6 9-44,0 0-1,0 0 0,0 1 1,0-1-1,0 0 0,0 0 1,0 0-1,0 0 0,0 0 1,0 0-1,0 0 1,0 0-1,0 0 0,0 0 1,0 0-1,0 0 0,0 0 1,0 1-1,0-1 1,0 0-1,0 0 0,0 0 1,0 0-1,0 0 0,0 0 1,0 0-1,0 0 0,-1 0 1,1 0-1,0 0 1,0 0-1,0 0 0,0 0 1,0 0-1,0 0 0,0 0 1,0 0-1,0 0 1,0 0-1,0 0 0,0 0 1,0 1-1,0-1 0,0 0 1,-1 0-1,1 0 1,0 0-1,0 0 0,0 0 1,0 0-1,0-1 0,0 1 1,0 0-1,0 0 0,0 0 1,0 0-1,0 0 1,0 0-1,0 0 0,-1 0 1,1 0-1,0 0 0,0 0 1,0 0-1,0 0 1,0 0-1,0 0 0,-3 6-47,1 0 13,0-1 0,0 0 0,0 1 0,-5 5 0,5-8 30,0 0 0,1 0 1,-1 0-1,0 0 0,1 0 0,0 0 1,0 1-1,0-1 0,0 0 0,1 1 1,-1-1-1,1 1 0,0-1 0,0 8 1,0-8 14,1 1 0,0-1 0,0 0 0,0 1 0,0-1 0,0 0 1,1 1-1,-1-1 0,1 0 0,0 0 0,0 0 0,0 0 0,3 3 1,-3-4 22,0 1 0,1-1 1,-1 0-1,1 0 1,-1 0-1,1 0 1,0 0-1,0 0 0,-1-1 1,1 1-1,5 1 1,-5-3 10,0 1 1,0-1-1,0 0 1,0 0-1,0 0 1,0-1-1,1 1 1,-1-1-1,0 0 1,0 1-1,-1-1 1,7-3-1,-6 3-40,0-1-1,0 0 1,0 0-1,0 0 1,0 0-1,0-1 1,0 1-1,0-1 1,-1 1-1,1-1 1,-1 0 0,0 0-1,0 0 1,0 0-1,0-1 1,-1 1-1,1 0 1,-1-1-1,0 1 1,0-1-1,0 1 1,-1-1-1,1 0 1,-1 1-1,0-1 1,1 0 0,-2 1-1,1-1 1,-2-6-1,1 4-2,0 0 1,0 0-1,-1 0 0,0 0 0,0 1 0,0-1 1,-1 0-1,0 1 0,0 0 0,-1 0 1,1 0-1,-1 0 0,0 1 0,0-1 0,-1 1 1,1 0-1,-11-7 0,-6 3-205,17 7 116,-1-1 0,1 0 0,0 0 0,-6-3 0,10 5 77,0 0 1,0 0 0,0 0-1,0 0 1,-1 0 0,1 0 0,0 0-1,0 0 1,0 0 0,0 0 0,0 0-1,0 0 1,0 0 0,0-1-1,0 1 1,0 0 0,0 0 0,0 0-1,0 0 1,0 0 0,0 0 0,0 0-1,0 0 1,0 0 0,0 0 0,0 0-1,0-1 1,0 1 0,0 0-1,0 0 1,0 0 0,0 0 0,0 0-1,0 0 1,0 0 0,0 0 0,0 0-1,0 0 1,0-1 0,0 1-1,0 0 1,0 0 0,0 0 0,0 0-1,1 0 1,-1 0 0,0 0 0,0 0-1,0 0 1,0 0 0,0 0 0,0 0-1,0 0 1,0 0 0,0 0-1,0 0 1,0 0 0,1 0 0,-1 0-1,0 0 1,10-3-145,15-1 93,0 0-20,26-6 0,-35 6 81,0 0 0,0 2 1,1-1-1,-1 2 1,24 1-1,-31 1 37,-1 0 1,0 0-1,0 1 0,0 0 1,-1 1-1,1 0 0,14 7 1,-18-7 33,0 0 0,1 0 0,-1 0 0,-1 0-1,1 1 1,0-1 0,-1 1 0,0 0 0,0 0 0,0 0 0,0 0 0,-1 1 0,4 8 0,-5-10-32,0 0-1,0 0 1,-1-1 0,1 1 0,-1 0-1,0 0 1,0 0 0,0 0 0,0 0 0,-1 0-1,1 0 1,-1 0 0,0 0 0,0 0-1,0-1 1,0 1 0,-2 3 0,-2 4 31,-1 0 1,-15 18-1,7-11-66,-4 2 16,9-13 57,9-6-72,0 0-1,0 0 1,0 0-1,0 0 1,0 0-1,-1 1 0,1-1 1,0 0-1,0 0 1,0 0-1,0 0 1,0 0-1,0 0 1,0 0-1,0 0 1,0 0-1,0 0 1,-1 0-1,1 0 1,0 0-1,0 0 1,0 0-1,0 0 0,0 0 1,0 0-1,0 0 1,0 0-1,0 0 1,-1 0-1,1 0 1,0 0-1,0 0 1,0 0-1,0 0 1,0 0-1,0 0 1,0 0-1,0 0 1,0 0-1,0 0 0,-1-1 1,1 1-1,0 0 1,0 0-1,0 0 1,0 0-1,0 0 1,0 0-1,0 0 1,0 0-1,0 0 1,0-1-1,1 1 6,-1-1-1,1 0 1,0 0-1,0 0 1,0 0 0,0 1-1,-1-1 1,1 0-1,0 1 1,0-1 0,1 0-1,-1 1 1,1-1-1,6-3-1,225-125-433,-226 124 394,1 2 0,1-1 0,-1 1 0,0 0 0,10-1-1,-17 4 37,1-1-1,-1 1 0,0 0 0,1 0 0,-1 0 0,1 0 1,-1 0-1,0 0 0,1 0 0,-1 0 0,1 1 1,-1-1-1,0 1 0,1-1 0,-1 1 0,0-1 0,1 1 1,-1 0-1,0-1 0,0 1 0,0 0 0,0 0 0,1 0 1,-1 0-1,-1 0 0,1 0 0,0 0 0,0 0 1,0 1-1,0-1 0,-1 0 0,1 0 0,-1 1 0,1-1 1,-1 0-1,1 1 0,-1-1 0,0 0 0,1 3 0,12 87 73,-13-89-77,1 0 1,-1 0-1,1 0 0,0 0 1,0 0-1,0 0 0,0 0 1,0-1-1,0 1 0,0 0 0,0-1 1,1 1-1,-1-1 0,1 1 1,-1-1-1,1 0 0,1 2 0,0-1 6,1-1 0,-1 1 0,0-1 0,1 0 0,-1 0-1,1 0 1,-1-1 0,1 1 0,3 0 0,5-1 42,1-1 1,-1 0-1,0-1 1,19-4-1,27-11 10,55-24 0,-45 16 35,-56 19-79,1 0 0,13-8 0,2-2 341,-28 16-349,1 0 1,-1 0-1,1 0 0,-1 0 1,1 0-1,-1-1 1,1 1-1,-1 0 1,1 0-1,-1-1 1,1 1-1,-1 0 1,0-1-1,1 1 0,-1 0 1,0-1-1,1 1 1,-1-1-1,0 1 1,1 0-1,-1-1 1,0 1-1,1-1 1,-1 1-1,0-1 1,0 1-1,0-1 0,0 1 1,1-2-1,-2 2-4,0 0 0,0-1-1,0 1 1,0 0 0,0 0-1,0 0 1,0 0-1,0 0 1,1 0 0,-1 0-1,0 0 1,0 0-1,-1 1 1,-8 1-47,-1 2 0,1-1-1,0 2 1,0-1 0,1 1 0,-1 1-1,-15 11 1,6-4 89,5-4-62,0 1 0,0 0 1,1 2-1,1-1 0,-1 1 0,-14 20 0,26-31 5,0 1 0,0 0 0,1-1 0,-1 1 0,0-1 0,0 1 0,1 0 0,-1 0 0,1-1 0,0 1 0,0 0 0,-1 0 0,1 3 0,0-4 28,1-1-1,-1 1 1,0 0-1,0-1 1,0 1-1,1-1 1,-1 1-1,0 0 0,1-1 1,-1 1-1,1-1 1,-1 1-1,1-1 1,-1 1-1,1-1 1,-1 1-1,1-1 0,-1 1 1,1-1-1,-1 0 1,1 1-1,0-1 1,-1 0-1,1 1 1,0-1-1,-1 0 1,1 0-1,0 0 0,-1 0 1,1 0-1,0 1 1,-1-1-1,1 0 1,0-1-1,-1 1 1,1 0-1,0 0 1,-1 0-1,2-1 0,14-2-8,-1-1-1,0 0 1,0-1-1,0-1 1,-1 0-1,24-15 1,77-59 176,-93 63-241,-5-1-45,-14 11-81,-11 10 59,4 0 99,-1 0 0,1 0 0,-1 0-1,1 0 1,0 1 0,0 0 0,1 0 0,-1 0 0,1 0-1,0 0 1,0 1 0,0 0 0,1-1 0,-1 1-1,1 0 1,-3 9 0,5-12 30,0-1 0,0 0 0,0 0 0,0 0 0,0 0 0,0 1 0,0-1 0,0 0 0,0 0-1,0 0 1,1 0 0,-1 1 0,0-1 0,1 0 0,-1 0 0,1 0 0,0 0 0,1 2 0,-1-1 17,1-1 0,0 1 0,0 0 0,0-1 0,0 1 0,0-1 0,0 0 0,4 2 0,4 1 32,0-1 1,0 0-1,14 2 1,-16-3-108,11 1 64,-1-1 0,1 0-1,0-1 1,-1-1-1,1-1 1,0 0-1,-1-2 1,21-5-1,-26 5 28,1-1-1,-1-1 0,-1 0 1,1 0-1,-1-2 0,0 1 1,0-2-1,-1 1 0,0-2 0,0 1 1,18-21-1,96-144 127,-76 97-10,105-178 287,-153 252-412,8-15 16,7-20-1,-14 32-36,-1 1 0,0 0 0,0 0 0,0-1 0,0 1-1,-1 0 1,0-1 0,0 1 0,0 0 0,-1-7 0,1 9 1,-1 1 0,1-1 0,-1 1 0,1-1 0,-1 1 0,0-1 0,1 1 0,-1 0 0,0-1 0,0 1 0,0 0 0,0-1 0,0 1 0,0 0 0,-1 0 0,1 0-1,0 0 1,0 0 0,-1 0 0,1 1 0,-1-1 0,1 0 0,-3 0 0,-1 0-31,1 0 0,0 0 0,0 1-1,-1-1 1,1 1 0,0 0 0,-7 1-1,0 1 4,0 1 0,0-1-1,0 2 1,1-1-1,-1 1 1,1 1-1,0 0 1,0 1-1,1 0 1,-1 0 0,1 1-1,1 0 1,-1 0-1,1 1 1,-12 15-1,9-8 35,0 0-1,2 0 0,-1 1 0,2 0 1,0 0-1,1 1 0,1 0 0,-8 34 1,8-19-46,2 0 0,1 0 0,2 1 0,1-1 0,2 0-1,6 40 1,-7-65-159,1 0-1,-1-1 1,1 1-1,1 0 0,-1-1 1,1 1-1,1-1 0,-1 0 1,1 0-1,0 0 0,0-1 1,0 1-1,1-1 0,0 0 1,11 8-1,-9-8-635,0-1 0,0 0 0,1 0 0,-1 0 0,1-1 1,0 0-1,0-1 0,1 0 0,-1 0 0,0-1 0,1 0 0,13 0 0,-20-1 486,0 0 1,0 0 0,0 0-1,0 0 1,0 0-1,0-1 1,0 1 0,0-1-1,0 1 1,0-1-1,0 0 1,0 0 0,0 0-1,0 0 1,0 0-1,-1 0 1,1 0-1,-1-1 1,1 1 0,-1 0-1,1-1 1,1-2-1,11-16-2850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51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68 6976,'-11'-3'1271,"-1"-2"0,-12-6 0,24 11-1206,0 0 1,0 0-1,0 0 1,-1 0-1,1 0 1,0 0-1,0-1 1,0 1-1,0 0 1,0 0-1,0 0 1,-1 0-1,1 0 1,0 0-1,0-1 1,0 1-1,0 0 1,0 0-1,0 0 1,0 0-1,0 0 1,0-1-1,0 1 1,0 0-1,0 0 1,0 0-1,0 0 1,0-1-1,0 1 1,0 0-1,0 0 1,0 0-1,0 0 1,0-1-1,0 1 0,0 0 1,0 0-1,0 0 1,0 0-1,0-1 1,0 1-1,1 0 1,-1 0-1,0 0 1,0 0-1,0 0 1,0-1-1,12-5 1658,17-4-109,75-1 1069,144 2 0,-129 7-2353,221-2-1021,-197 4-3584,-55 0 1668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52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1082 2976,'4'4'10456,"-3"-4"-10148,11-1 2804,18-8-1927,-20 5-741,1-1 68,0 1-1,21-13 0,7-12 42,-2-2 0,54-55 0,224-257 448,-277 299-775,-8 10 56,-2-1 1,40-65 0,-37 47 337,-2-1 0,34-91 1,-61 138-559,10-36 524,-11 40-543,0 0-1,-1 1 1,1-1-1,-1 0 0,0 1 1,0-1-1,0 0 1,0 0-1,-1 1 1,1-1-1,-1 0 0,0-2 1,1 5-45,-1 0 0,1-1 0,0 1 0,0 0 0,0 0 0,-1-1-1,1 1 1,0 0 0,0 0 0,-1 0 0,1-1 0,0 1 0,-1 0 0,1 0 0,0 0 0,0 0 0,-1 0 0,1 0 0,0 0 0,-1 0 0,1 0 0,0 0 0,-1 0 0,1 0-1,0 0 1,-1 0 0,1 0 0,0 0 0,-1 0 0,1 0 0,0 0 0,0 0 0,-1 0 0,1 0 0,0 1 0,-1-1 0,1 0 0,-10 7-171,4-1 126,1-1 0,1 1-1,-1 0 1,1 1 0,0-1 0,-5 13-1,4-11 17,-121 267 249,116-247-207,0 0 0,2 1-1,2 0 1,0 1 0,2-1-1,1 1 1,1 0 0,3 32-1,-1-49 34,2 1 0,-1-1 0,5 16 0,-5-26-29,0 0 0,0 0 1,0 0-1,0 0 0,0 0 0,1 0 1,-1 0-1,1-1 0,0 1 0,-1-1 1,1 1-1,1-1 0,-1 0 0,0 0 1,0 0-1,1 0 0,-1 0 0,1 0 1,0-1-1,3 2 0,-2-1 34,1-1 0,0 0 0,0-1 0,0 1 0,0-1 1,0 0-1,0 0 0,0-1 0,0 1 0,9-3 0,4-3 83,26-10-1,-36 12-97,72-33 273,143-92 0,-202 116-256,-1-1 1,27-24-1,-52 42-436,-1 1 391,0 0-1,0 1 1,1-1 0,-7 11-1,7-7 5,1-1 0,0 1 0,1 0 0,0 1 0,1-1 0,0 1 0,0-1 0,1 1 0,0-1 0,1 1 0,0 0 0,0-1 0,1 1 0,0 0 0,1-1 0,0 1 0,1-1 0,0 0 0,0 0 0,1 0 0,0 0-1,7 11 1,-8-16 29,0 0-1,0 0 0,0-1 1,1 0-1,-1 1 0,1-1 1,7 5-1,-10-8-19,0 1 1,0 0-1,0-1 1,0 1-1,1-1 1,-1 0-1,0 1 1,0-1-1,0 0 1,1 0-1,-1 0 1,0 0-1,0 0 1,1 0-1,-1 0 1,0 0-1,0 0 1,1 0-1,-1-1 0,0 1 1,0-1-1,0 1 1,0-1-1,1 1 1,-1-1-1,0 0 1,0 1-1,0-1 1,0 0-1,-1 0 1,1 0-1,1-1 1,1-1-4,-1-1 1,1 0-1,-1 0 0,0 0 1,-1 0-1,1 0 0,-1 0 1,0 0-1,0-1 0,1-7 1,0-6 10,-1-22-1,-1 35-25,0-5-50,0-1 0,-1 1-1,0 0 1,-1 0-1,0 1 1,0-1-1,-1 0 1,0 1-1,-1-1 1,-9-15-1,10 19 10,3 5 34,-1 0-1,0 0 0,1 0 1,-1 0-1,0-1 1,0 1-1,0 0 1,0 0-1,0 0 0,0 1 1,-1-2-1,-15-12-87,17 14 92,0-1 0,0 1 0,0 0 0,0 0 0,0 0 0,0 0 0,-1 0 1,1 0-1,0 0 0,0-1 0,0 1 0,0 0 0,0 0 0,0 0 0,0 0 0,0 0 0,1 0 0,-1 0 0,0 0 0,0-1 0,0 1 0,0 0 0,0 0 0,0 0 0,0 0 0,0 0 1,0 0-1,0 0 0,0 0 0,0 0 0,0-1 0,0 1 0,0 0 0,1 0 0,-1 0 0,0 0 0,0 0 0,0 0 0,0 0 0,0 0 0,0 0 0,0 0 0,0 0 0,1 0 0,-1 0 1,0 0-1,0 0 0,0 0 0,0 0 0,0 0 0,0 0 0,0 0 0,1 0 0,-1 0 0,0 0 0,0 0 0,0 0 0,0 0 0,0 0 0,0 0 0,16-1-79,19 2 100,27 5-96,91 4-129,-54-10-1225,-73 0-3558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53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27 9568,'-26'-2'3066,"18"2"-916,15 2-1388,302-8 5701,-102 1-5961,220-8-3008,-373 11-977,-4 5 1041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55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24 810 6304,'-16'0'2032,"16"-1"-1941,0 1-1,0 0 1,-1 0 0,1 0 0,0 0-1,0 0 1,-1 0 0,1 0 0,0 0-1,0 0 1,-1 0 0,1 0 0,0 0-1,0 0 1,-1 0 0,1 0 0,0 0-1,0 1 1,0-1 0,-1 0 0,1 0-1,0 0 1,0 0 0,-1 0 0,1 0-1,0 1 1,0-1 0,0 0 0,0 0-1,-1 0 1,1 1 0,0-1 0,0 0-1,0 0 1,0 1 0,6 6 1786,17 6 173,-15-10-1672,1 0-1,0-1 1,-1 0-1,1 0 1,0-1 0,0 0-1,0 0 1,14-2-1,-4-1 210,1-1-1,36-10 0,-44 10-404,0-2-1,-1 0 0,0 0 0,1-1 1,16-12-1,-6 1 219,30-29 0,-46 40-257,-1 0 1,0-1-1,0 1 0,0-1 0,7-15 0,-11 19-67,1-1 0,-1 0 0,0 1 0,0-1-1,0 0 1,0-6 0,0 8-42,-1 1-1,0-1 1,-1 1 0,1-1 0,0 0-1,0 1 1,-1-1 0,1 1-1,-1-1 1,1 1 0,-1-1-1,0 1 1,1-1 0,-1 1 0,0 0-1,-2-2 1,1 1-11,0 0 0,0 1-1,0 0 1,0-1 0,-1 1 0,1 0 0,-1 0-1,1 0 1,-1 0 0,1 1 0,-1-1 0,1 1-1,-1-1 1,-5 1 0,-2 0-46,0 0-1,-13 2 1,10 0 16,1 0 0,0 1 0,-1 0 0,1 1 1,1 0-1,-1 1 0,0 0 0,1 1 0,0 1 0,1-1 0,-1 2 1,1-1-1,1 1 0,-1 1 0,1 0 0,1 0 0,0 1 0,0 0 1,1 0-1,-10 19 0,9-14 27,2 0 1,0 0-1,0 0 1,2 1-1,0 0 1,1-1-1,0 1 1,1 1-1,0 18 1,3-26 47,-1 0 0,1-1 0,0 1 0,1 0 0,0-1 0,1 1 0,-1-1 1,2 0-1,-1 0 0,1 0 0,0 0 0,1-1 0,0 1 0,0-1 0,0 0 0,1-1 0,0 1 0,12 9 1,-6-8 21,0 1 1,1-2 0,0 0 0,0 0 0,1-1 0,0-1 0,15 4-1,-17-6-13,-1 0-1,1-1 0,0 0 0,0-1 0,0-1 0,-1 0 0,1 0 0,0-1 0,16-4 0,-15 2-16,-1 0-1,0-1 0,-1-1 0,1 0 0,-1-1 0,0 0 0,0 0 0,-1-1 0,1-1 0,-2 0 0,1 0 0,16-19 0,78-103 266,51-55-42,-134 164-402,1 0 0,34-24 0,-55 44 100,1 0 1,0 0-1,0 0 0,0 0 1,0 1-1,0-1 0,0 0 1,0 1-1,1 0 0,-1-1 0,0 1 1,0 0-1,0 0 0,0 0 1,1 0-1,-1 0 0,0 1 1,0-1-1,0 1 0,0-1 1,0 1-1,0 0 0,0 0 0,0 0 1,2 2-1,6 2-12,-1 2 0,-1 0 0,15 13-1,-11-8 24,42 41 243,-53-53-223,-1 1 1,1-1-1,-1 0 0,1 1 0,0-1 1,-1 0-1,1 0 0,-1 0 0,1 1 1,0-1-1,-1 0 0,1 0 0,0 0 1,-1 0-1,1 0 0,0 0 1,-1 0-1,1 0 0,0 0 0,-1 0 1,1-1-1,0 1 0,-1 0 0,1 0 1,-1 0-1,1-1 0,0 1 0,-1 0 1,1-1-1,-1 1 0,1-1 0,-1 1 1,1-1-1,-1 1 0,0-1 0,1 1 1,-1-1-1,1 1 0,-1-1 0,0 1 1,0-1-1,1 0 0,-1 1 0,0-1 1,0 1-1,0-1 0,1 0 0,-1 1 1,0-1-1,0 0 0,0 1 1,0-1-1,0 0 0,0 1 0,-1-1 1,1-1-1,-1-6 0,1 5-13,0 0 0,0 0 0,-1 1 0,1-1 1,-1 0-1,1 1 0,-1-1 0,0 0 1,0 1-1,0-1 0,0 1 0,-1 0 0,1-1 1,-1 1-1,1 0 0,-1 0 0,0 0 1,0 0-1,0 0 0,0 0 0,-5-3 0,1 2-91,0 0-1,0 1 0,-1-1 0,1 1 0,-1 1 0,0-1 0,1 1 1,-1 0-1,-9 0 0,-3 1-28,1 0 1,-24 5-1,28-3 107,0 1-1,0 0 1,0 1 0,1 1 0,-1 0-1,1 1 1,0 0 0,-18 13-1,21-12-12,1 0 0,0 0 0,0 2 0,1-1 0,0 1 0,1 0 0,0 0 0,0 1-1,1 0 1,-9 19 0,9-15 42,1 0-1,0 0 1,1 0-1,0 1 1,1-1-1,1 1 1,0 26-1,2-36 11,0 1 1,1 0-1,0 0 0,0-1 0,0 1 0,1-1 1,0 1-1,0-1 0,0 0 0,4 6 0,-4-8 22,1 1 0,0-1 0,0 1 0,0-1 1,0 0-1,0 0 0,1-1 0,-1 1 0,1-1 0,0 1 0,0-1 0,0 0 0,0 0 0,7 1 0,-7-2-30,1 0 0,0 0 0,0-1 0,-1 1 0,1-1 0,0 0 0,0-1 0,0 1 0,-1-1 1,1 0-1,0 0 0,-1-1 0,6-1 0,3-3 63,1-1 0,22-13 1,-20 8-86,0 0 0,-1 0 0,0-2 0,-1 0 0,20-24 0,50-84 159,-80 116-134,1-1 39,1-1-417,-6 8 342,1 0 0,-1 1 0,0-1 0,1 1 0,-1-1 0,0 1 0,0-1 0,0 1 0,1-1 0,-1 1 0,0-1 0,0 1 0,0-1 0,0 1 0,0-1 0,0 1 0,0-1 0,0 1 0,0-1 0,0 1 0,0-1 0,-1 1 0,1 23-74,1 0-1,7 41 0,-6-56 109,0-1-1,0 0 0,1 0 1,0 0-1,1 0 0,0 0 1,0-1-1,0 0 0,1 0 1,0 0-1,8 9 0,-11-14-8,-1-1 0,1 1 0,-1-1-1,1 1 1,0-1 0,-1 0 0,1 1 0,0-1 0,0 0-1,0 0 1,0-1 0,0 1 0,0 0 0,0 0-1,0-1 1,0 0 0,1 1 0,-1-1 0,0 0 0,0 0-1,0 0 1,0 0 0,1 0 0,-1-1 0,4 0-1,7-4 17,1-1-1,-1-1 0,0 0 1,13-9-1,48-40-100,-44 33 89,-9 6-38,117-85 224,-98 76-203,65-34-1,-45 25-151,-50 28 83,-7 5 4,-13 7-23,-20 11-83,-104 72 30,109-69 207,1 2-1,0 0 1,-21 26-1,35-35-57,1 0 0,0 0 0,1 0-1,0 1 1,-6 16 0,12-25-6,0 0-1,1 0 1,-1 0 0,1 0 0,0 0 0,1 1-1,-1-1 1,1 0 0,-1 1 0,1-1-1,0 1 1,1-1 0,-1 0 0,1 1-1,0-1 1,0 0 0,0 0 0,1 1-1,-1-1 1,1 0 0,5 7 0,-5-8 15,1 0 0,0 0 1,0-1-1,0 1 0,0-1 1,1 1-1,-1-1 0,1 0 1,-1 0-1,1-1 0,0 1 1,0-1-1,0 0 0,0 0 1,5 1-1,8 0 78,0 0-1,21-1 1,-37-1-86,14-1-5,0 1-1,0-2 0,0 0 0,0-1 0,-1 0 0,1-1 0,-1-1 0,0 0 0,0-1 0,0-1 0,-1 0 0,0 0 0,0-1 0,-1-1 0,0-1 0,13-12 0,86-106 61,-71 78-40,78-72-172,-41 47 27,-30 22 132,-1-1 0,52-86 0,-55 70 52,36-83 0,-56 106-42,-13 29-39,-1 0 1,-1-1-1,-1 0 1,5-21-1,-12 34-23,-2 6-99,-8 18-99,-37 82-50,-104 162 250,108-191 150,-64 148-1,-28 167 614,133-380-672,-5 19 14,6-24-51,1 0 0,0 0 1,0 0-1,0 0 0,0-1 0,0 1 0,0 0 0,0 0 1,0 0-1,0 0 0,0-1 0,0 1 0,1 0 1,-1 0-1,0 0 0,0-1 0,1 1 0,-1 0 1,1 0-1,-1-1 0,0 1 0,1 0 0,0-1 1,0 2-1,-1-2-8,1 0 1,-1 0-1,0 1 0,1-1 1,-1 0-1,0 0 0,1 0 1,-1 0-1,0 0 1,1 0-1,-1 0 0,0 1 1,1-1-1,-1 0 0,0 0 1,1 0-1,-1-1 1,1 1-1,-1 0 0,0 0 1,1 0-1,-1 0 0,0 0 1,1 0-1,-1 0 1,0-1-1,0 1 0,1 0 1,-1 0-1,13-10-13,-1-1-1,-1 0 1,0 0 0,17-23-1,-10 11-17,120-128-36,-118 128-12,2 1 0,0 2 0,36-27 0,-57 46 79,0 0-1,0 0 0,0 0 1,1 0-1,-1 0 1,0 1-1,1-1 1,-1 0-1,0 1 0,1 0 1,-1-1-1,0 1 1,1 0-1,-1-1 1,1 1-1,-1 0 0,1 0 1,-1 0-1,1 0 1,1 1-1,-2 0 9,1 0 0,-1 0-1,1 0 1,-1 0 0,1 0 0,-1 1 0,0-1 0,0 1-1,0-1 1,0 1 0,0-1 0,0 1 0,0-1-1,0 1 1,-1 0 0,2 3 0,6 21 24,-1 0 1,-2 1-1,3 30 1,9 41-24,-14-86-66,1 0 1,0 0 0,0-1 0,1 1 0,11 18-1,-15-29-171,0 1 0,0-1-1,0 1 1,0-1 0,0 0-1,0 0 1,0 1 0,1-1 0,-1 0-1,0 0 1,1 0 0,-1 0-1,1 0 1,-1 0 0,1-1-1,-1 1 1,1-1 0,-1 1-1,1-1 1,0 1 0,-1-1-1,1 0 1,3 1 0,8-1-1685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57.7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1014 5216,'-2'-2'663,"1"0"0,-1-1 0,1 1-1,-1 0 1,0 0 0,1 0 0,-1 1 0,0-1 0,0 0 0,-4-1 0,5 2-362,-1 0 0,1 1 0,-1-1 0,0 1 0,1-1 0,-1 1 1,0 0-1,0 0 0,1 0 0,-1 0 0,0 0 0,1 0 0,-1 0 0,0 0 0,0 1 0,1-1 1,-1 1-1,-1 0 0,-5 2 72,1 1 1,-1 0-1,1 0 1,0 1-1,0 0 1,1 0-1,0 1 1,-1-1-1,-9 14 1,-1 4 250,-23 37 0,35-52-546,-2 5 31,0 0 0,0 0 0,-6 20 0,11-27-47,0 0 0,1 0 1,0 1-1,0-1 0,0 0 0,1 0 0,0 1 0,0-1 1,0 0-1,2 8 0,-1-12-28,-1 0 0,1 0-1,0 0 1,0-1 0,-1 1 0,1 0 0,0 0 0,1-1-1,-1 1 1,0 0 0,0-1 0,1 1 0,-1-1 0,1 0-1,-1 1 1,1-1 0,0 0 0,-1 0 0,1 0 0,0 0-1,0 0 1,0-1 0,0 1 0,-1 0 0,1-1 0,0 0 0,0 1-1,0-1 1,4 0 0,-1 0-31,0 0 0,-1 0 0,1-1 1,-1 0-1,1 0 0,0 0 0,-1 0 0,0-1 0,1 1 0,-1-1 1,0 0-1,6-4 0,-3 0-18,1-1 1,-1 1 0,-1-1-1,1-1 1,9-13-1,26-48 59,-25 38 24,-2-1 1,-1 0-1,-1-1 0,11-48 1,-23 75-56,0-1 0,0 1 1,0-1-1,-1 1 0,0-1 1,-1 1-1,1-1 0,-3-9 1,2 13-20,0-1 1,0 1 0,-1 0 0,1 0 0,-1 0-1,1 0 1,-1 0 0,0 0 0,0 0 0,0 1-1,-1-1 1,1 1 0,-1-1 0,1 1 0,-1 0-1,0 0 1,0 0 0,-3-1 0,4 2-38,-1 0 1,0 0-1,0 0 1,1 0-1,-1 1 0,0-1 1,-6 1-1,8 0 17,0 0-1,1 0 0,-1 0 0,0 0 1,0 0-1,0 0 0,0 0 1,0 0-1,0 1 0,0-1 1,0 0-1,0 1 0,0-1 1,0 1-1,0-1 0,1 1 0,-1-1 1,0 1-1,0-1 0,0 1 1,1 0-1,-1 0 0,0 0 1,0 0 20,1 0 1,0 0-1,0 0 1,-1 0 0,1 0-1,0 0 1,0 0 0,0 0-1,0 0 1,0 0-1,0 0 1,0 0 0,1 0-1,-1 0 1,0-1 0,0 1-1,1 0 1,-1 0 0,1 0-1,-1 0 1,0 0-1,1 0 1,0-1 0,-1 1-1,1 0 1,-1 0 0,1-1-1,0 1 1,0 0-1,-1-1 1,1 1 0,0-1-1,0 1 1,0-1 0,0 1-1,0-1 1,1 1-1,5 2 28,1-1 0,0 1 0,13 1 0,-19-3-17,21 2 83,1 0 1,-1-1-1,1-2 1,0 0-1,34-5 1,-18-2 173,0-1 0,52-18 0,-61 14-121,1 0 0,-2-2 0,0-2 0,0 0 0,47-37 0,-43 25-97,-1-2 0,-1-1 0,-2-1 0,26-37 1,21-34 119,64-82 13,-106 140 17,-3 0-1,44-84 1,-75 127-181,0 1 0,0 0-1,0-1 1,-1 1 0,1-1 0,-1 1 0,1-1-1,-1 1 1,0-1 0,1-3 0,-2 5-25,1 0 1,0 0 0,0 0-1,0-1 1,0 1-1,0 0 1,-1 0 0,1 0-1,0 0 1,0 0-1,0-1 1,0 1-1,-1 0 1,1 0 0,0 0-1,0 0 1,0 0-1,-1 0 1,1 0 0,0 0-1,0 0 1,-1 0-1,1 0 1,0 0 0,0 0-1,0 0 1,-1 0-1,1 0 1,0 0 0,0 0-1,-1 0 1,1 0-1,0 0 1,0 0 0,0 0-1,-1 0 1,1 0-1,0 1 1,0-1 0,-1 0-1,-5 3-137,1 1 0,-1 0 0,-8 7 1,-1 2 92,1 1 0,0 0 0,-15 21 0,10-12 24,-38 51 37,3 2 0,4 2 1,-67 141-1,99-183 9,1 2 0,2 0-1,2 1 1,-15 72 0,20-58 213,-1 82 0,9-131-211,0 1 1,0 0 0,1-1 0,0 1 0,0-1 0,0 1 0,2 5-1,-3-9-10,1 0 0,-1 0 0,1 0-1,-1 0 1,1 0 0,0 0 0,0 0-1,0 0 1,-1 0 0,1-1 0,0 1 0,0 0-1,0 0 1,0-1 0,0 1 0,0-1-1,0 1 1,1-1 0,-1 1 0,0-1-1,0 0 1,0 1 0,0-1 0,1 0-1,-1 0 1,0 0 0,0 0 0,0 0-1,1 0 1,-1 0 0,0 0 0,0-1-1,2 1 1,9-5-12,-1 0 0,1 0 0,-1-1 0,-1-1 0,1 0 0,14-13-1,-6 6 2,204-164-6,-200 156 38,-2-2 0,-1 0 0,-1-1 0,19-34 0,53-113 114,-23 39-235,-7 35 293,104-128 0,-143 199-64,-16 18-28,-3 7-81,-1-1-1,0 1 1,0-1-1,0 0 1,0 0 0,0 0-1,-1 0 1,1 0-1,1-4 1,-16 11-368,-3 8 257,0 2 0,1 0 0,-17 20-1,30-33 86,-8 11 0,1 1 0,0-1 0,-11 23 0,14-24 0,-25 51 75,3 1-1,-23 76 1,4-9 192,35-98-211,1-3-1,-27 51-1,-37 37 139,-6 10-18,72-112 201,7-12-113,4-11-134,5-3-136,-1 0-1,1 1 1,1 0 0,0 0-1,1 1 1,14-13-1,-10 8-31,58-56-25,-58 58-40,24-18 0,-14 11-178,-23 19 277,0 0 0,1 0 0,-1 0 0,0-1 0,0 1 0,1 0 0,-1 0 0,0 0 0,0 0 0,1 0 0,-1 0 0,0 0 0,0 0 0,1 0 1,-1 0-1,0 0 0,0 0 0,1 0 0,-1 0 0,0 0 0,1 0 0,-1 0 0,0 0 0,0 0 0,1 1 0,-1-1 0,0 0 0,0 0 0,0 0 0,1 0 0,-1 1 0,0-1 0,0 0 1,0 0-1,1 0 0,-1 1 0,0-1 0,0 0 0,0 0 0,0 1 0,0-1 0,1 0 0,-1 0 0,0 1 0,0-1 0,0 0 0,0 0 0,0 1 0,0-1 0,0 0 0,4 17 63,-4-16-55,2 19 106,0 23 0,-2-20-60,4 24 0,-3-41-45,0 0 0,0 0 0,1 0 0,0-1 0,0 1 0,0 0 0,1-1 0,6 11 0,-6-11 23,1 0 0,0-1 0,1 1 1,7 6-1,-10-9-27,0-1 0,0 1 0,0-1 0,0 0 1,1 0-1,-1 0 0,0 0 0,1 0 0,-1-1 1,1 1-1,-1-1 0,1 1 0,-1-1 0,5 0 0,11-3 85,0-1 0,0-1 0,0 0 0,-1-1-1,27-14 1,-33 15-66,112-57 48,-102 49-5,-1 0 0,-1-1 0,31-29 0,-47 41-61,0-1 0,-1 0 1,0 0-1,1 0 0,3-7 0,-6 10-10,0-1 0,0 1 0,1-1 0,-1 0-1,0 1 1,0-1 0,0 1 0,0-1 0,0 0 0,0 1-1,0-1 1,0 0 0,0 1 0,0-1 0,0 0 0,0 1-1,0-1 1,0 0 0,-1 1 0,1-1 0,0 1 0,0-1-1,-1 1 1,1-1 0,0 0 0,-1 1 0,1-1 0,-1 1-1,1-1 1,-1 1 0,1 0 0,-1-1 0,1 1 0,-1-1-1,1 1 1,-1 0 0,1 0 0,-1-1 0,0 1 0,1 0-1,-1 0 1,1 0 0,-1-1 0,-1 1 0,-2-1-59,0 1 0,0-1 0,-1 1-1,1-1 1,0 1 0,-1 0 0,1 1 0,-1-1 0,-5 2 0,-6 3 75,-20 7 0,19-7-6,2 2-1,-1 0 1,1 1-1,-23 15 1,34-19 6,-1-1 0,1 1 0,0 0 1,0 0-1,1 1 0,-1-1 0,-5 10 0,8-11 10,-1 0-1,1 1 0,0-1 0,0 0 1,0 1-1,0-1 0,1 0 0,-1 1 1,1-1-1,0 1 0,0-1 0,0 1 1,1-1-1,0 4 0,-1-4 1,1 0 0,0 0-1,0-1 1,0 1 0,1-1 0,-1 1-1,1-1 1,-1 1 0,1-1 0,0 0-1,0 0 1,0 0 0,0 0 0,0 0-1,0 0 1,0 0 0,1-1 0,-1 1 0,1-1-1,-1 0 1,1 1 0,-1-1 0,1-1-1,0 1 1,5 1 0,2 0 33,1-1 0,0 0 0,0-1 0,0 0 0,13-2 0,-3 0-1,0-2 0,0 0 0,0-2 0,25-9 0,75-41-33,-75 36-238,-28 13 344,26-14 0,-44 21-117,1-1 1,-1 1-1,0 0 1,1 0-1,-1 0 1,0 0-1,1 0 0,-1 0 1,0 0-1,1 0 1,-1 0-1,0 0 1,1 1-1,-1-1 1,0 0-1,1 0 1,-1 0-1,0 0 1,1 0-1,-1 1 0,0-1 1,0 0-1,1 0 1,-1 0-1,0 1 1,0-1-1,1 0 1,-1 0-1,0 1 1,0-1-1,0 0 1,1 1-1,-1-1 0,0 0 1,0 1-1,7 14 133,-6-11-83,13 40 184,-11-35-217,-1 0 1,1-1-1,0 1 1,1 0-1,7 11 0,-7-14-6,1-1 0,-1 0 0,1 0-1,0 0 1,0-1 0,0 1-1,1-1 1,-1 0 0,1-1 0,0 1-1,0-1 1,0-1 0,8 3-1,2 0 28,1 0-1,0-2 1,0 0-1,18 0 0,-7-1-690,0-1 0,43-5-1,-55 1 185,0 1 0,-1-2-1,1 0 1,-1-1 0,27-13 0,-7-3-4344,-14 4-3605,-20 17 8285,-1 0-1,0-1 1,0 1 0,0 0 0,1 0-1,-1 0 1,0 0 0,0-1 0,0 1-1,1 0 1,-1 0 0,0 0-1,0-1 1,0 1 0,0 0 0,0 0-1,0-1 1,1 1 0,-1 0 0,0 0-1,0-1 1,0 1 0,0 0 0,0 0-1,0-1 1,0 1 0,0 0-1,0 0 1,0-1 0,0 1 0,0 0-1,0 0 1,-1-1 0,-8-6-3538,-9-2 536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0:58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5 9152,'-26'-4'2928,"26"3"-2855,-1 1-1,1 0 1,-1 0 0,1 0 0,-1 0 0,1 0 0,-1 0 0,1 0 0,-1 0 0,1 0 0,-1 0 0,1 0 0,-1 1-1,1-1 1,-1 0 0,1 0 0,-1 0 0,1 1 0,-1-1 0,1 0 0,0 1 0,-1-1 0,1 0 0,-1 1 0,1-1 0,0 0-1,-1 1 1,-3 2 2200,13 0 1950,6 9-2103,-2-2-1018,-4-4-731,1-1-1,0-1 1,1 0-1,14 4 1,-10-3-74,110 32 1001,41 14-698,91 36-765,-147-52-2912,-95-31 1531,14 6-1132,-12 2-2485,-9-1 2321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19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82 2656,'-8'5'20746,"8"-6"-20673,1 0 0,-1 0 0,1 0-1,-1 0 1,1 0 0,-1 1 0,1-1 0,-1 0 0,1 0 0,0 0-1,-1 1 1,1-1 0,0 0 0,0 1 0,0-1 0,-1 0 0,1 1 0,0-1-1,0 1 1,0 0 0,0-1 0,0 1 0,0 0 0,2-1 0,32-8-25,-25 7 103,232-30 694,-185 27-842,294-17 627,-324 23-528,30 6 0,-16-2-18,-24-4-1,-15-1-93,0 0 0,1 0 0,-1 0 0,0 0 0,1 0 0,-1 1 0,0-1 0,0 1 0,1-1 0,1 2 0,-2-1-470,-21 27-16570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18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19 647 2080,'-2'2'754,"0"0"1,0 0-1,1 1 1,-1-1-1,1 0 1,-1 1-1,1-1 1,0 0-1,0 1 1,-3 9 8147,6-14-8759,-1 0-1,1 0 0,0 0 0,-1 0 1,1 0-1,0 0 0,0 1 0,3-3 0,1 0 82,78-68 543,113-102 18,-169 145-617,-1-2 0,-2 0-1,-1-1 1,-1-2-1,-2 0 1,20-44 0,-18 28 166,-11 29-213,-2-2 1,9-27-1,-62 170-398,23-63 339,5-19 198,-15 70-1,26-86-175,-9 60 96,12-69-100,0-1-1,1 0 1,1 0-1,3 23 1,-3-30-28,1 0 0,-1 0 0,1 0 0,0-1 0,0 1 1,1 0-1,2 4 0,-4-7-20,0-1 0,0 0 1,0 0-1,0 0 0,0 0 1,0 0-1,0 0 0,0 0 0,0 0 1,0 0-1,0-1 0,0 1 1,1 0-1,-1-1 0,0 1 1,1-1-1,-1 1 0,0-1 0,1 0 1,-1 0-1,0 1 0,1-1 1,-1 0-1,1 0 0,-1 0 0,0 0 1,1-1-1,-1 1 0,1 0 1,-1-1-1,2 0 0,17-8 196,-1-2 0,23-16 0,7-4-96,5-1-91,-2-2 0,70-58 0,-105 76-23,-1-1 1,27-36 0,19-43 101,-56 85-102,0 0 0,-2-1 0,5-12 0,3-9-138,-10 26 208,0 0-346,-2 15-105,-15 78 39,8-53 518,-5 54 0,11-70-100,0-7-33,1 0 0,0-1 1,0 1-1,0 0 0,2 0 0,2 14 0,-1-16 15,0 0 0,0 0-1,0 0 1,1-1 0,0 1 0,1-1-1,0 0 1,0 0 0,8 8-1,-11-13-186,0 0 0,1 0-1,-1 1 1,1-1-1,0-1 1,0 1 0,0 0-1,0-1 1,0 0-1,0 1 1,0-1 0,0 0-1,0-1 1,1 1-1,-1 0 1,0-1 0,0 0-1,1 0 1,-1 0-1,0 0 1,1 0 0,-1-1-1,0 0 1,0 1-1,1-1 1,4-3 0,31-16-5459,-15 5-1079,-10 11 3951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20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38 4480,'-1'-12'15253,"-4"6"-13860,-3-1-488,-2 4-661,-1 0 1,1 1-1,-1 0 0,0 1 0,0 0 0,1 1 0,-1 0 1,-16 3-1,7-1-160,1 2 0,0 1 0,-34 12 0,46-14-45,0 0 0,1 0 0,-1 0 0,1 1 0,0 0 0,0 0 0,-7 7 1,11-9-22,0 0 1,0 1 0,0-1 0,0 1-1,1-1 1,-1 1 0,1 0 0,0 0-1,0 0 1,0-1 0,0 1 0,0 0-1,0 0 1,1 1 0,0-1 0,-1 0-1,1 0 1,0 0 0,1 4 0,3 14 51,2 0 0,0-1 0,1 0 0,19 37 0,-20-45 33,-4-7-91,12 23 327,-2 1 1,0 1 0,14 59 0,-25-80-285,0 0 1,0 0 0,-1 1 0,-1-1 0,-1 15 0,1-18-33,0-1-1,0 1 1,-1-1 0,0 1 0,0-1 0,0 0 0,-1 0 0,0 0-1,0 0 1,-6 8 0,-72 66-2084,71-70 794,9-8 924,0-1-1,0 1 0,0 0 1,0 0-1,0 0 0,0-1 0,-1 1 1,1-1-1,0 1 0,0-1 1,0 1-1,-1-1 0,1 0 1,0 1-1,-1-1 0,1 0 1,0 0-1,-1 0 0,-1 0 1,1-1-560,0 1 0,0-1 0,0 0 0,0 0 0,0 0 1,0 0-1,0 0 0,0 0 0,1-1 0,-3-1 0,-2-1-1635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4:2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406 137 2240,'0'0'3083,"-13"-1"-742,5-2-1856,1 1-1,-1 0 1,0 0 0,-12-2 0,-12-2 403,9 0-360,0 1-96,1-1 0,1-1 0,0-1 0,0 0 0,-25-15 0,23 8-291,-20-12-231,39 25 73,0 1 0,-1-1 0,0 0 0,1 1 0,-1 0 0,0 0 0,1 1 0,-8-1 0,11 1 54,-1 0-1,1 0 0,0 0 1,0 0-1,-1 1 0,1-1 1,0 0-1,0 1 0,0-1 1,-1 1-1,1-1 0,-1 1 1,0 5 22,9 1-260,95 48-359,-76-44 555,65 33-246,-24-7 331,-53-30 134,-11-6-153,1 1 0,-1-1-1,0 1 1,-1 0 0,1 0-1,0 0 1,2 3 0,-4-4-47,-1-1-1,1 1 1,-1 0 0,0 0 0,1 0-1,-1-1 1,0 1 0,1 0 0,-1 0-1,0 0 1,0 0 0,0-1 0,0 1 0,0 0-1,0 0 1,0 0 0,0 0 0,0 0-1,0-1 1,-1 1 0,1 0 0,0 0-1,-1 0 1,1-1 0,0 1 0,-1 0 0,1 0-1,-1-1 1,1 1 0,-1 0 0,1-1-1,-1 1 1,-1 0 0,-4 5 94,0 0 1,-1 0-1,1-1 0,-2 0 1,1 0-1,0-1 1,-11 5-1,-16 9 214,30-15-289,-5 2-23,0 1-1,1 0 1,-1 0 0,2 1-1,-9 8 1,-7 10 169,14-16-202,0 1 1,1 0-1,0 0 1,0 0-1,1 1 1,-8 17-1,11-19-45,1-2-241,0 1 1,1-1 0,-4 13 0,2-7-1022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2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 5984,'0'-1'221,"-1"1"-1,0 0 1,0-1 0,0 1 0,-11 2 9976,22-2-6363,48 0-1026,150 3-1168,-128-1-3252,-28-4-5122,-37-2 2270,2 0 1467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21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5888,'-15'10'19212,"15"-9"-18494,-3 8-2542,-2 2 2328,-23 62 1108,25-65-1545,2 0 1,-1-1-1,1 1 1,0 0-1,0 0 1,1 0-1,1 12 1,2-3-22,0-1 0,10 25 1,-13-40-185,1 1 0,0-1 0,-1 1 0,1-1 0,0 1 0,0-1 0,0 0 0,0 1 0,0-1 0,1 0 0,-1 0 1,0 0-1,1 0 0,-1 0 0,0 0 0,1 0 0,-1 0 0,1 0 0,-1-1 0,1 1 0,0-1 0,-1 1 0,1-1 0,0 0 1,-1 1-1,1-1 0,0 0 0,-1 0 0,1 0 0,0 0 0,1-1 0,3 0-1237,1 0-1,-1 0 0,0-1 1,0 0-1,0 0 1,0-1-1,5-2 0,7-3-1546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2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17 9728,'-32'-9'4384,"24"4"-3808,3 2 832,5 6-897,-5-3-575,2 0-1215,6 0 735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22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597 90 3712,'-17'-75'8634,"16"74"-8501,1 0 1,0 0-1,-1 0 0,1 1 0,0-1 0,-1 0 1,1 1-1,-1-1 0,1 0 0,-1 1 0,0-1 1,1 0-1,-1 1 0,0-1 0,1 1 0,-1-1 1,0 1-1,0 0 0,1-1 0,-1 1 0,0 0 1,0-1-1,0 1 0,1 0 0,-1 0 0,0 0 1,0 0-1,0 0 0,-1 0 0,-3 0 170,0 1 0,0 0-1,1 0 1,-7 2 0,3 0 27,-10 3 54,0 1 0,0 1 0,1 1-1,0 0 1,1 1 0,0 1 0,0 1 0,1 0-1,-26 27 1,4 3 159,1 1 0,-37 61 0,64-91-428,-7 10 165,1 1 0,-21 48-1,13-8-23,3 0 0,-16 94 0,24-80 100,3 1 1,3 111-1,10-86 83,22 136 0,-19-200-326,1 0 0,2-1 0,24 59 0,-26-79-93,1 0-1,0-1 1,2 0 0,0-1-1,1 0 1,1-1 0,0 0-1,31 26 1,4-5-1617,62 37 0,0-8-4702,-82-50 2881,0-2-1,34 12 0,1-2-1039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23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12 6304,'-3'-3'870,"-1"-6"2777,4 9-3576,0 0 1,0 0-1,0 0 1,0 0 0,0 0-1,1 0 1,-1 0-1,0 0 1,0 0 0,0 0-1,0 0 1,0 0-1,0 0 1,0 0 0,0 0-1,0 0 1,0 0-1,1 0 1,1 2 396,1 0 1,0 0-1,-1 0 0,0 0 0,1 0 1,-1 1-1,2 2 0,-3-4-315,16 21 1161,-1 1 0,18 31 1,-15-22-688,6 12-24,-2 2 1,-2 0-1,23 76 0,27 151 710,-70-270-1290,6 28 178,-1 0-1,-1 0 1,-2 0-1,-1 41 1,-5-15 157,-2-1 1,-16 66-1,-43 110 210,53-204-712,-1 0 1,-1 0 0,-1-1 0,-1-1-1,-2-1 1,-29 36 0,41-56-299,1 0 0,-1 0 0,0-1 0,0 0 0,-1 0 0,1 0 0,-1-1 0,0 0 0,0 0 0,-9 3 0,7-3-1109,-1-1 0,0-1-1,1 1 1,-11-1 0,-9 2-2369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24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 2976,'-20'-1'7155,"16"2"-5816,0 0 0,0 1 0,0-1 0,-7 0 0,-4 1 2795,9-1-1088,5-1-3010,71 9 1212,76-6-805,-19 5-454,-128-7 10,0 0 1,1-1-1,-1 1 0,0 0 1,1 0-1,-1-1 0,1 1 1,-1 0-1,1 0 0,-1 0 1,1 0-1,0 0 0,-1 1 1,-7 13 132,0-7-90,-1 0 0,0-1 0,0 0 1,0 0-1,-1-1 0,-18 8 0,-68 24 212,70-29-227,2 1 11,12-5 49,0-1 0,-17 4-1,20-6 317,10-2 47,16 0-103,17 4-228,-13-1-88,28 6-1,-43-7-38,0 0 0,1 0 0,-1 0 0,0 1-1,0 0 1,-1 1 0,1-1 0,8 7 0,-10-5-18,-1 0 1,1 0 0,-1 0-1,1 0 1,-2 0-1,1 1 1,0 0-1,-1-1 1,0 1-1,-1 0 1,1 0 0,0 7-1,-1 5 40,0 34 0,-2-24-53,1-12 35,-1 0-1,0 0 1,-2 0-1,0 0 0,0 0 1,-2-1-1,-11 28 0,12-33 29,-1 0 1,-1-1-1,0 0 0,0 0 0,-1 0 0,0-1 1,0 0-1,-1 0 0,0-1 0,0 0 0,-1-1 1,-15 10-1,10-9 4,-1 0 0,1 0-1,-2-2 1,1 0 0,-1-1 0,1 0 0,-1-1 0,-20 1-1,29-4-55,-1 0 0,1-1-1,-1 0 1,1 0-1,-1-1 1,1 0-1,0 0 1,-11-5-1,17 7 33,0 0-1,0-1 0,1 1 0,-1 0 0,0-1 0,1 1 0,-1-1 0,0 1 0,1-1 0,-1 1 0,0-1 0,1 1 0,-1-1 0,1 0 0,-1 1 0,1-1 0,0 0 0,-1 1 0,1-1 0,0 0 0,-1 0 0,1 1 1,0-1-1,0 0 0,0 0 0,-1 1 0,1-1 0,0-1 0,1 0 14,-1 1 0,1-1 0,-1 1-1,1-1 1,0 1 0,0 0 0,0-1 0,0 1 0,0 0 0,0-1 0,0 1 0,0 0 0,2-1 0,4-4 53,2 0 1,-1 0 0,12-5-1,10-3 48,-1 2 0,43-12-1,-12 5-22,71-20-2388,-100 35-2465,-25 4 2867,0 0 0,0-1 0,0 0 0,8-2 0,9-5-1815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2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50 3552,'-17'0'19039,"12"0"-16825,20-2-1360,29-6-1,20-4-454,158-1 166,13-1-165,-190 14-351,-23 0-87,-20 0-31,-25 29-23109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2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66 5056,'-4'-6'18266,"5"4"-18026,2-1 134,0 1 0,0-1 0,0 1 0,1 0 0,0 0 0,-1 0 0,5-1 0,31-5 368,-3 1-370,18-2-104,2 2 0,93 1 0,-80 4-138,42 5-49,-24 0-274,-65 0-358,-13-1-2169,1-1-4446,-6-1 4313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39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3 3648,'1'-3'9524,"-2"9"-4363,-1 0-6631,-1-1 1741,0-1 0,0 0 0,0 0 0,-5 4 0,-5 7 369,-5 6-240,0-1 0,-1-1 0,-2 0 0,0-2 0,-26 18 0,6-7 187,-49 45 0,77-60-455,1 0 1,0 0 0,0 1-1,2 1 1,0-1-1,0 2 1,-9 21 0,9-10-17,0 0-1,2 1 1,-8 49 0,0 86 450,16-141-442,0 0 0,1-1-1,2 1 1,0-1 0,1 1 0,1-1 0,2 0 0,14 36 0,3 2 158,25 91 1,-16-1 0,-26-110 125,1 76 0,-9-96-299,0-1 0,-2 1 0,0-1 1,-1 1-1,-1-1 0,-1-1 1,0 1-1,-1-1 0,-17 29 1,-40 88 556,44-84-573,-37 87 159,45-112-615,-1 0-1,-2-1 1,-20 27-1,34-51 341,-21 24-2072,21-22 1658,0-1 0,-1 0 0,1 0 0,-1 0 1,1 0-1,-1 0 0,1 0 0,-1-1 0,0 1 0,0-1 0,1 1 0,-1-1 0,0 1 0,-3-1 0,-1 0-1947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42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10 315 1984,'-10'4'15786,"87"-47"-13637,-42 22-1790,-20 12-235,-1 0-1,0 0 1,20-19 0,-25 19-69,11-11 257,-1 0 0,29-39 1,-47 57-278,-1 1-1,1 0 1,0 0 0,0 0 0,0 0 0,0 0 0,0 1 0,0-1-1,0 0 1,0 0 0,1 0 0,-1 1-26,-1 0 1,0 0-1,1 0 0,-1 0 1,0 0-1,0 0 0,1 0 1,-1 0-1,0 0 0,1 0 0,-1 0 1,0 0-1,1 0 0,-1 0 1,0 0-1,1 1 0,-1-1 1,0 0-1,1 0 0,-1 0 1,0 0-1,0 1 0,1-1 0,-1 0 1,0 0-1,0 1 0,0-1 1,1 0-1,-1 0 0,0 1 1,0-1-1,0 0 0,0 1 1,0-1-1,1 0 0,-1 0 0,0 1 1,0-1-1,0 0 0,0 1 1,0-1-1,0 0 0,0 1 1,0 0-1,31 181 1122,-29-171-984,0 0 1,1 0 0,1 0 0,0-1 0,6 12-1,-8-19-89,-1 0 0,1-1-1,-1 1 1,1 0 0,0-1 0,0 0-1,0 1 1,0-1 0,1 0-1,-1 0 1,0 0 0,1 0 0,0-1-1,-1 1 1,1-1 0,0 1 0,0-1-1,0 0 1,0 0 0,0 0-1,0-1 1,0 1 0,3 0 0,10-2 61,-1-1 0,1 0 0,-1-1 1,0-1-1,0 0 0,-1-1 0,1 0 1,18-11-1,-6 2-191,0-2-1,-1-1 1,31-27 0,-29 19 72,-2-3 0,-1 0 0,-1-1 0,-1-1 0,32-59 0,-53 87-2,-1-1 0,1 1 1,-1-1-1,1 1 1,0-1-1,0 1 0,0 0 1,0 0-1,4-3 1,-5 5 5,-1-1 0,1 1 0,-1 0 0,1 0 0,-1 0 1,1-1-1,-1 1 0,1 0 0,0 0 0,-1 0 0,1 0 0,-1 0 1,1 0-1,-1 0 0,1 0 0,-1 1 0,1-1 0,0 0 0,-1 0 1,1 0-1,0 1 0,0 0 9,0 0 1,1 0-1,-1 0 1,0 0-1,0 0 1,0 1-1,0-1 1,0 0 0,0 1-1,1 1 1,3 6-6,-1 0 0,0 0 1,-1 1-1,0-1 1,4 19-1,2 52 177,-7-45-314,-1-22-400,-3 27 0,1-29-521,0 0 0,3 22 0,-2-28 251,1-1 0,-1 1 0,0-1 0,-1 1 0,1-1 0,-1 1 0,1-1 0,-3 6 0,2-6-614,-1-1-1,1 1 0,-1 0 0,0-1 0,-4 5 0,-2 5-2015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4:2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4 576,'-5'-1'437,"0"0"0,1 1 0,-1-1 0,0 1 0,-6 0 7612,5 20-7825,-2 26-202,1 1-1,0 74 0,5-86 141,-2-1 1,-1-1-1,-1 1 0,-17 51 0,20-75-52,2 0 1,-1 0 0,1 0-1,1 17 1,-1 2-120,-1 15 177,6 83 0,-2-105-129,2 0 0,0 0 0,2 0 0,0-1 1,15 34-1,-18-50-22,-1 0 1,2 0 0,-1-1 0,0 0-1,1 1 1,0-1 0,0 0 0,0-1-1,0 1 1,10 5 0,-5-4 107,1 0 0,0 0 0,0-1 1,18 6-1,-16-8-96,-1 0 0,1 0 0,0-1 1,-1 0-1,14-1 0,-19-1 53,1 1 0,-1-1 0,0 0 0,0-1 0,1 1 0,-1-1 0,0 0 0,0-1 0,0 0 0,9-6 0,-5 3-68,0-1 0,-1-1 0,0 0 0,-1 0 0,0 0-1,0-1 1,-1 0 0,0-1 0,10-18 0,-4 0 101,18-54-1,-11 16-35,13-52 130,-25 86-187,-5 23 51,-1 1 1,0-1-1,-1 0 1,1-12 0,0-5-111,-2 18 94,1-1 0,-1 0 0,-2-8 1,-2-11 142,-2 1 1,-11-34 0,11 28-191,5 27 3,0-1 1,0 1 0,-4-10-1,0 1 13,1-1-1,-3-18 1,4 19-92,0 0 0,-1 1 0,-6-16 0,2-2-531,8 28 65,1-2-1004,-1 11-732,2 12-1278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4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4 7808,'-11'-3'6245,"13"3"-5408,-1 9 1222,-16 262 3215,-26 24-2104,4-33-2372,24-129-538,-19 142-482,29-262-393,-2 14-1912,2-14-6118,8-29 3691,4-4 1674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4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67 5312,'-9'-11'8171,"-4"-2"-3848,-13-14 265,24 26-4511,1 0 0,0-1-1,-1 1 1,0 0 0,1-1 0,-1 1 0,0 0-1,1 0 1,-1 1 0,0-1 0,0 0-1,0 0 1,0 1 0,1-1 0,-1 1 0,0 0-1,0 0 1,0 0 0,0 0 0,0 0 0,0 0-1,0 0 1,0 0 0,0 1 0,0-1 0,0 1-1,0-1 1,-2 2 0,-2 1-25,0-1 0,1 1 0,-1 0 0,1 1 1,-1-1-1,-8 9 0,10-7 47,-1 0 0,1 0 0,0 0 1,1 1-1,-1 0 0,1-1 0,0 1 0,1 1 0,-1-1 0,1 0 1,-2 13-1,2-7 45,0 1 0,1-1-1,0 1 1,1 0 0,2 14 0,11 39 221,-1-2-159,9 193 267,-16-182-434,-4-66-261,-1 0-1,0-1 1,0 1 0,-1-1 0,-2 10 0,2-13-213,-2 7-3044,-2-10-797,5-2 4082,0 0 0,0 0-1,-1 0 1,1 0 0,0 0-1,0 0 1,-1 0 0,1-1-1,0 1 1,-11-13-6734,7 5 4432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44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27 196 9568,'-26'-3'4277,"35"-3"-1285,68-11 1692,36-22-3160,-21 7-1482,-59 21-747,46-24 0,-8-1-6566,-64 32 5953,24-8-4970,-13 11 3872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44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6144,'-13'0'2784,"8"0"-2432,0 0-800,10 0 160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62 4320,'-4'-13'1399,"3"11"-1055,0 0 0,0 0 0,1 0 0,-1 0-1,1 0 1,-1 0 0,1-1 0,0 1 0,0 0-1,0 0 1,0-3 0,2-16 9668,-2 21-9934,11 25 2066,14 48-1,6 16-851,-1-28-644,48 73 0,-61-101-545,6 6-275,-11-19-2927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4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644 9 5312,'0'0'236,"0"-1"1,0 1-1,-1-1 0,1 1 1,0-1-1,-1 1 0,1 0 1,0-1-1,-1 1 0,1-1 1,0 1-1,-1 0 1,1-1-1,-1 1 0,1 0 1,-1-1-1,1 1 0,-1 0 1,1 0-1,-1 0 0,1-1 1,-1 1-1,1 0 1,-1 0-1,0 0 0,1 0 1,-1 0-1,-1 1 491,1-1 1,0 1-1,0 0 0,0 0 1,0 0-1,0 0 0,0 0 1,0 0-1,-1 2 0,-2 3-1675,-6 4 1617,1 0-1,-1-1 0,-1 0 1,1-1-1,-23 13 0,-60 26 1098,-85 26-203,118-49-1296,34-14-334,0 2 1,0 0 0,1 2 0,-35 26 0,39-30-1867,4-1-5328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47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41 7040,'-27'-9'7066,"39"6"-4571,25-5 0,40 1 623,-4 2-1290,6-2-863,101 5-1,-96 3-1053,-33 2-276,69 11 1,-55-5-3419,-60-8 3177,7 0-3589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47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 9792,'-21'5'4448,"-6"35"-3872,9-17 2015,5 5-1535,-19 7 1216,5 2-1344,-4 2 448,3 1-832,-4 5 0,11-5-352,-6 3-32,9 2-96,-1 3-832,6-5 416,0 1-3008,3-11 1856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50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575 1 4480,'-15'0'12830,"11"5"-9755,-4 0-3445,-37 12 2692,29-11-1889,0 0 1,1 1 0,-1 1 0,-18 12 0,13-5-249,0 0 0,1 2 0,1 0-1,0 1 1,-21 27 0,-53 103 915,72-113-877,-63 122 669,71-127-654,2 1 1,0 1-1,-8 49 0,13-40-110,1 0-1,3 1 1,1 0 0,3-1-1,1 1 1,2-1-1,1 0 1,3 0 0,1-1-1,2 0 1,2 0 0,1-2-1,33 59 1,-34-73-182,26 31 1,-33-38-274,-7-16 178,1 0 0,-1 0 0,0-1-1,0 1 1,1 0 0,-1 0 0,0 0 0,1-1-1,-1 1 1,1 0 0,-1 0 0,1-1-1,1 2 1,0-21-15541,5 7 12453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5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14 912 4736,'-14'0'2698,"24"-1"-809,0 0-1,1 0 0,-1-1 0,15-4 0,-4-2-444,29-12 1,82-53-239,-112 61-1031,-1-1-1,0 0 1,0-1 0,-2-1-1,0-1 1,0-1 0,18-24-1,71-128 660,-91 144-734,129-263 1457,-144 287-1555,1 1 0,-1 0 0,0 0 0,0 0 0,0 0 0,0 0 1,0-1-1,1 1 0,-1 0 0,0 0 0,0 0 0,0 0 0,0-1 0,0 1 0,0 0 0,0 0 0,0 0 0,0-1 1,0 1-1,0 0 0,0 0 0,0 0 0,0-1 0,0 1 0,0 0 0,0 0 0,0 0 0,0-1 0,0 1 0,0 0 1,0 0-1,0 0 0,0 0 0,-1-1 0,1 1 0,0 0 0,-7 5-19,-11 14-54,12-11 83,0 1-1,0 1 1,1-1 0,0 1-1,1 0 1,0 0-1,-3 10 1,-15 77-73,22-94 56,-11 50 41,2-12 150,2 1-1,-4 64 0,11-96-154,0-1 0,4 19 0,-4-26-3,0 0 1,1 0-1,-1 0 1,1-1-1,0 1 1,-1 0-1,1 0 1,0-1-1,0 1 1,0 0-1,0-1 1,0 1-1,1-1 1,-1 0-1,0 1 1,1-1-1,-1 0 1,1 0-1,-1 0 1,1 0-1,2 2 1,-3-3-16,1 0 1,-1 0-1,1 1 1,-1-1-1,0 0 0,1-1 1,-1 1-1,1 0 1,-1 0-1,0 0 0,1-1 1,-1 1-1,0-1 1,1 1-1,-1-1 1,0 0-1,0 1 0,2-2 1,2-2 9,0 1 0,-1-1 0,8-8 0,6-10-70,-2-1 1,15-27 0,-2 3 25,5-1 57,51-54 1,-59 73-25,71-72 33,-60 64-35,-1-1 0,38-52 0,-17 3 395,-64 112-341,2-15-55,-57 134 479,50-111-359,1 1 1,-9 52-1,0 52 233,17-106-309,1 0 1,3 42 0,0-17-1209,-1-36-4773,5-49-12103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4:3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33 1312,'-15'3'421,"0"-5"350,8 1-208,0 0 4882,27 0-5424,4-1-69,34-7 1147,36-7-411,-90 15-686,-1 1 0,0-1 0,1 0 0,-1 1 0,1 0 0,-1 0 0,1 0 0,-1 0 0,1 0 0,-1 1 0,0-1 0,5 2 0,13 3-201,-17-5 170,-1 0 0,0 1 0,0 0 0,0 0 0,0 0-1,0 0 1,0 0 0,0 0 0,3 3 0,6 3 144,-10-6-91,1 0 1,-1 0 0,0 1 0,0-1 0,0 1 0,0-1-1,0 1 1,0 0 0,0-1 0,-1 1 0,1 0 0,-1 0-1,1 1 1,-1-1 0,0 0 0,0 0 0,0 1 0,1 2-1,-1-3 50,0 0 0,-1 0 0,1 1 0,-1-1 0,0 0 0,0 0 0,0 0 0,0 0 0,0 0-1,0 0 1,0 0 0,-1 0 0,1 0 0,-1 0 0,1 0 0,-1 0 0,0 0 0,0 0 0,0 0 0,0 0 0,0 0-1,-3 3 1,3-4-51,0 2-7,-1-1 0,1 0 0,-1 0 0,0 0 0,0 0 0,0 0 0,1 0 0,-2 0 0,1-1 0,0 1 0,0-1 0,-3 2 0,19 3 171,-12-6-186,1 1 0,-1-1 0,0 1 1,0-1-1,0 1 0,0 0 0,0 0 1,0 0-1,0 0 0,0 1 0,0-1 1,-1 0-1,1 1 0,0-1 0,-1 1 1,3 3-1,0-2-8,0 1 1,0-1-1,0 0 0,7 4 1,12 9-57,-19-13 89,0 1 0,0 0-1,-1-1 1,1 1 0,-1 1 0,0-1 0,0 0 0,-1 1 0,1-1-1,-1 1 1,0 0 0,2 10 0,4 1-73,-7-15 38,0 0 0,0 1-1,0-1 1,0 0-1,-1 1 1,1-1-1,-1 1 1,1-1-1,-1 1 1,1-1-1,-1 3 1,-1 10 344,0 1 0,-2-1 0,1 0 0,-8 21 0,9-33-286,0 0 1,1-1 0,-1 1-1,0-1 1,0 1 0,0-1-1,0 1 1,-1-1 0,1 0-1,0 0 1,0 1 0,-1-1-1,1 0 1,-1 0 0,1 0-1,-1-1 1,1 1 0,-1 0-1,0 0 1,1-1 0,-1 1-1,0-1 1,-2 1 0,-5 0 133,-1 0 1,1-1 0,-14-1 0,5 0-474,7 1-59,-1 1-1,1 0 1,0 1 0,0 0 0,1 1-1,-12 3 1,15-3-435,1-1 0,0 1-1,-1 1 1,1-1 0,0 1-1,1 0 1,-1 1 0,1-1 0,-1 1-1,-6 8 1,0 5-1637,-5-8 821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1:57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65 130 3808,'-1'-1'168,"1"1"1,-1-1 0,1 1-1,0-1 1,-1 0-1,1 1 1,0-1 0,0 0-1,0 1 1,-1-1-1,1 0 1,0 1-1,0-1 1,0 0 0,0 0-1,0 1 1,0-1-1,0 0 1,0 0 0,1 1-1,-1-1 1,0 0-1,1 0 1,1-11 5299,-7 47 896,-1 15-5523,-4 16 155,1-11-504,-25 253 868,33-269-1064,3-20-53,-3-69-415,1-14 226,9-87 0,-2 86 130,-6 41-89,1 1 1,2 0-1,9-34 0,3 1-151,-11 35 149,1 0 0,1 0-1,19-40 1,-25 59-60,1-1 0,-1 1 0,1 0 0,0 0 0,-1-1 0,1 1 0,0 0 0,1 0 0,-1 1 0,0-1 0,0 0 0,1 1 0,-1-1 0,1 1 0,-1 0 0,1 0 0,0 0 0,0 0 0,-1 0 0,1 1 0,0-1 0,0 1 0,0 0 0,-1-1 0,7 2 0,-5 0-10,1 0-1,0 0 1,0 0 0,0 1 0,0 0 0,-1 0 0,1 0 0,-1 1 0,1-1 0,-1 1 0,0 0 0,0 0 0,4 5 0,4 3 154,-1 1 0,-1 1 0,1 0 0,14 25 1,-23-34-117,0 0 0,0 0 0,0 0 0,0 1 0,-1-1 0,0 1 0,0-1 0,0 1 0,0 0 0,-1-1 0,0 1 0,0 0 0,0-1 0,0 1 0,-1 0 0,0-1 1,0 1-1,0-1 0,0 1 0,-1-1 0,-2 6 0,3-9-55,0 1 0,0 0 0,0 0 0,0-1 0,-1 1 0,1 0 0,0-1 0,-1 0 0,1 1 0,-1-1 0,0 0 0,1 0-1,-1 1 1,-2 0 0,1-1-80,0 0 0,-1-1 0,1 1 0,0 0 0,0-1 0,-1 0 0,1 0 0,0 0 0,-6-1 0,-6 0-1061,-1-2 0,-19-5 0,-11-8-4585,38 14 4388,7 2 974,0-1 0,0 1 0,-1 0 0,1 0 0,0-1 0,0 1 0,0-1 0,0 1 0,-1-1 0,1 0 0,0 1 0,0-1 0,0 0 0,0 0 0,1 0 0,-1 0 0,0 0 0,0 0 0,0 0 0,1 0 0,-1 0 0,0 0 0,1 0 0,-1-3 0,-1-12-2442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00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626 76 5312,'1'0'61,"-1"0"-1,0-1 1,0 1 0,0 0 0,0 0-1,0-1 1,0 1 0,0 0-1,0 0 1,0-1 0,0 1 0,0 0-1,0-1 1,0 1 0,0 0 0,0 0-1,-1-1 1,1 1 0,0 0 0,0 0-1,0-1 1,0 1 0,0 0 0,-1 0-1,1 0 1,0-1 0,0 1-1,0 0 1,-1 0 0,1 0 0,0 0-1,0-1 1,-1 1 0,1 0 0,0 0-1,0 0 1,-1 0 0,1 0 0,0 0-1,0 0 1,-1 0 0,-9 4 9272,9-3-8869,-5 11 3716,-2 22-3813,1-8 513,-18 59 105,15-48-763,-2 0 0,-1 0-1,-24 45 1,30-68-152,1-3 99,-1 1 0,-12 15 0,16-23-95,0-1 0,-1 1 0,1-1 0,-1 0 0,0 0 0,0 0 1,0 0-1,-1-1 0,1 0 0,-7 3 0,5-3-41,0-1-1,0 1 1,0-1 0,0-1-1,0 1 1,0-1-1,0 0 1,-1 0 0,1-1-1,0 0 1,-7-2-1,0 0-79,1-1 0,0-1 0,-1 0-1,-12-7 1,14 5 30,0 0-1,0 0 1,1-1 0,0-1 0,0 1 0,1-2 0,0 1-1,-10-16 1,7 9-3,0-1 0,1 0 0,-10-22 0,-22-62 39,8 19 213,32 77-209,1 1 0,0-1 0,1 1 0,-1-1 0,1 0 0,0 1 0,0-1 0,0 0 0,1 0 0,-1 0 0,1 0 0,1-7 0,0-4 25,-1 15-14,0-1-1,0 1 1,0 0 0,0-1-1,0 1 1,0-1 0,0 1-1,0 0 1,1-1 0,-1 1-1,0-1 1,1 1-1,0 0 1,-1-1 0,1 1-1,0 0 1,-1 0 0,1 0-1,0 0 1,0-1 0,0 1-1,0 0 1,0 0 0,0 1-1,0-1 1,0 0 0,1 0-1,-1 0 1,0 1-1,0-1 1,2 0 0,7-2 15,1 1 0,-1 0 0,0 1 0,1 0 0,13 0 1,-5 1-36,368 12 912,-84 3-524,-200-11 115,-3 0-3807,-95-4 1429,0-1 1,0 1 0,-1-1-1,1-1 1,7-2 0,-3 1-860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0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53 2560,'-8'-3'1233,"8"3"-1191,0 0 1,0 0-1,0 0 0,1 0 0,-1 0 1,-4-6 4899,4 6-4849,-9-5 4969,11 2-4028,-2 3-959,0-1-1,0 1 0,0 0 0,-1 0 0,1-1 0,0 1 0,0 0 0,0 0 1,0 0-1,0-1 0,0 1 0,0 0 0,-1 0 0,1-1 0,0 1 0,0 0 1,0 0-1,-1 0 0,1 0 0,0-1 0,0 1 0,0 0 0,-1 0 0,1 0 1,0 0-1,0 0 0,-1 0 0,1 0 0,0 0 0,0 0 0,-1 0 0,1 0 1,0-1-1,0 2 0,-1-1 0,1 0 0,0 0 0,-1 0 0,1 0 0,-4 0 1146,0 1 241,5-4-744,3 1-539,1 1 0,-1 0-1,0 0 1,0 0 0,1 0 0,-1 1 0,1-1 0,4 1 0,24-3 55,17-4 31,67 0 0,-55 4-306,16 3 320,-35 0-44,-42 0-32,-14 5 417,-32 16-267,-82 33 123,100-43-313,0 1 0,1 1 0,0 1 0,-43 33 0,55-36-116,0-1 70,0 0 1,-20 10-1,29-17-77,4-3-29,0 1-1,-1 0 1,1 0-1,0-1 1,-1 1-1,1-1 1,-1 0-1,1 1 1,-1-1-1,-2 0 1,9-3-47,10-1 149,-4 2-135,-1 0 0,13-5 0,-12 3 39,-1 1-1,19-3 1,-22 5-32,0 1 0,0-1 1,1 1-1,-1 1 0,0-1 0,8 2 0,-13-1 14,0 0 0,0-1 0,0 1 0,0 0 0,0 0 0,0 0 0,0 1 0,0-1 0,0 0 0,0 1 0,-1-1 0,1 1 0,-1-1 0,1 1 0,-1 0 0,1 0 0,-1 0-1,0 0 1,0 0 0,0 0 0,0 0 0,0 0 0,0 3 0,1 4 37,0 0 0,-1 0 0,0 0 0,-1 0-1,0 0 1,-1 0 0,-2 18 0,-3 2 138,-10 31-1,10-44-133,-1 0 0,-1-1 1,-17 27-1,12-20 7,4-8-18,0 0 1,-1-1 0,-16 17-1,20-23-35,-1-1-1,0 0 0,0-1 1,0 1-1,0-1 0,-1-1 1,-14 7-1,14-8-104,1-1-1,-1 0 1,0-1-1,-1 1 1,1-1-1,0-1 1,0 0-1,0 0 1,0 0-1,-17-4 1,12 0 105,22-3 54,0 2 67,3-1 37,0 0-1,0 2 1,0-1-1,1 1 0,18-2 1,-6 0-8,29-5-294,66-4 1,-52 7-3218,-63 8 2410,0-1 0,0 0 0,0 0 0,0 0 0,0 0 1,0-1-1,-1 0 0,1 0 0,-1 0 0,1-1 0,-1 0 1,0 1-1,0-1 0,4-5 0,13-9-2583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0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81 3136,'0'-6'1062,"0"0"1,0 1-1,1-1 0,0 0 1,0 0-1,1 1 0,-1-1 1,1 0-1,4-6 1,-5-1 3450,-2 10-1909,-3 9-1743,3-1-737,0 0 0,0 1 1,0-1-1,0 1 0,1-1 0,0 0 0,0 1 1,1-1-1,1 7 0,0 13 202,-1 63 587,0-20-32,-2 0 1,-10 68-1,4-104-552,5-26-303,0 0-1,1 1 1,0-1-1,0 0 1,0 1-1,1-1 1,1 9 0,-1 5 75,0-19-27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05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13 146 7968,'-12'-42'4437,"12"41"-4092,0-1 1,0 1-1,0-1 0,0 0 1,0 1-1,0-1 1,0 1-1,1-1 0,-1 0 1,1 1-1,-1-1 0,2-1 1,2-9 1078,-3 8-1189,1 0-1,-1 1 0,1-1 0,-1 0 0,1 1 0,0-1 0,1 1 1,-1 0-1,0 0 0,1 0 0,0 0 0,0 0 0,0 0 0,0 1 1,0 0-1,0-1 0,0 1 0,1 0 0,0 1 0,-1-1 0,1 0 1,5 0-1,-4 0-82,0 1 1,0 0 0,0 1 0,0-1 0,0 1-1,0 0 1,0 0 0,0 1 0,0 0-1,0-1 1,0 2 0,-1-1 0,1 0-1,0 1 1,0 0 0,-1 0 0,1 1-1,3 2 1,11 10 142,-2 1-1,0 0 1,-1 1 0,17 23-1,-31-38-263,4 6 42,1 0 86,0 0 0,-1 1-1,0-1 1,0 1 0,-1 1-1,4 10 1,-6-13-24,0 1 0,-1-1 0,-1 1 0,1-1 0,-1 1 0,0 15-1,-1-20-118,0 0 0,-1 0 0,1 0 0,-1 0 0,0 0 0,0 0 0,0-1 0,0 1 0,-1 0 0,1-1 0,-1 1 0,1-1 0,-1 1 0,0-1 0,0 0 0,0 1 0,0-1 0,-1 0 0,1-1 0,-5 4 0,-3 1-218,0 0-1,-1-1 1,1-1 0,-1 1 0,0-2-1,0 0 1,0 0 0,-23 2-1,24-4-1267,1-1 0,-1 0 0,1-1 0,0 0 0,-1 0 0,-15-5-1,23 6 965,1-1 0,-1 0-1,1 1 1,-1-1-1,1 0 1,-1 1 0,1-1-1,0 0 1,-1 0-1,1 0 1,0 0 0,0-1-1,0 1 1,0 0 0,0 0-1,-1-3 1,-3-2-1643,-9-13-2549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09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1472,'-21'6'6661,"16"-5"-4994,1 0 1,0 0-1,0-1 1,0 1-1,-11-2 4939,34 1-5240,395-9 1759,-292 9-2679,-54 0-497,-66 0 36,1 0 0,-1 0 0,1 0 0,-1 0 0,0 1-1,1-1 1,-1 1 0,0-1 0,1 1 0,-1 0 0,0 0 0,0 0 0,0 0 0,0 0 0,0 1 0,3 1 0,3 2-1143,-8-5 983,1 0 0,-1 0 0,0 0 0,1 0 0,-1 1 0,0-1 0,1 0 0,-1 0-1,0 0 1,1 1 0,-1-1 0,0 0 0,0 0 0,1 0 0,-1 1 0,0-1 0,0 0 0,1 1-1,-1-1 1,0 0 0,0 1 0,0-1 0,0 0 0,1 1 0,-1-1 0,0 0 0,0 1 0,0-1-1,0 0 1,0 1 0,0-1 0,0 0 0,0 1 0,0-1 0,0 1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0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25 4224,'-32'-25'18250,"31"25"-18023,-1 1 0,0-1 1,1 0-1,-1 1 0,1-1 0,-1 0 0,1 1 1,-1 0-1,-2 1 0,-3 3 9,1 1-1,0 0 1,0 0 0,0 1-1,0 0 1,1 0 0,-7 14-1,2-2-53,1 0 1,-6 21-1,-18 65 343,-30 172 0,59-256-524,0 1-262,0 0-1,0 27 1,4-48-13,0 0 0,0 0 1,0 0-1,0 0 0,0 0 1,0 0-1,1 0 0,-1 0 1,0 0-1,1 0 0,-1 0 1,0 0-1,1 1 0,0-2 76,-1 0 0,0 1-1,0-1 1,1 0-1,-1 0 1,0 0 0,0 1-1,1-1 1,-1 0-1,0 0 1,1 0 0,-1 0-1,0 0 1,1 0-1,-1 0 1,0 0 0,1 0-1,-1 0 1,0 0-1,1 0 1,-1 0 0,0 0-1,0 0 1,1 0-1,-1 0 1,0 0-1,1 0 1,3-2-1369,-1 0 0,0 0 0,0-1 1,0 1-1,5-5 0,-4 3 910,21-16-3247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11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14 838 5408,'-13'0'2992,"33"-5"3299,18-13-3508,-6 2-1410,138-63 1070,-152 68-2302,0 0 0,-1 0 0,0-2-1,-1 0 1,0-1 0,17-20 0,-8 4 74,-2-2 1,28-46-1,-34 48-125,78-119 359,35-37 1759,-129 186-2203,-1-1 1,0 1 0,0 0 0,0 0 0,0 0 0,0 0-1,1 0 1,-1 0 0,0-1 0,0 1 0,0 0 0,0 0-1,0 0 1,0 0 0,0-1 0,0 1 0,0 0 0,0 0-1,0 0 1,0 0 0,0-1 0,0 1 0,0 0 0,0 0-1,0 0 1,0-1 0,0 1 0,0 0 0,0 0 0,0 0-1,0 0 1,0-1 0,0 1 0,0 0 0,0 0 0,0 0-1,0 0 1,-1-1 0,1 1 0,0 0 0,0 0 0,0 0 0,-1 0-18,1 0 0,-1 0 1,0 0-1,1 0 1,-1 0-1,0 0 1,1 0-1,-1 0 0,1 1 1,-1-1-1,1 0 1,-1 0-1,1 1 0,-1-1 1,0 0-1,1 1 1,-1 0-1,-5 4-8,0 0-1,0 0 0,1 1 1,0-1-1,0 1 1,0 1-1,1-1 0,0 1 1,-4 7-1,-3 11 66,-10 32 0,15-39-67,-25 76 467,-29 147 0,59-232-299,-1 0-1,1 17 1,1-24-115,0 1 0,0 0-1,1 0 1,-1 0 0,1 0 0,0-1 0,0 1 0,0 0 0,0-1 0,0 1 0,1-1 0,-1 1 0,3 2-1,-4-4-34,1-1 0,-1 1 0,1-1 0,-1 0 0,1 1 0,-1-1-1,1 1 1,-1-1 0,1 0 0,0 1 0,-1-1 0,1 0 0,0 0-1,-1 0 1,1 1 0,0-1 0,-1 0 0,1 0 0,0 0-1,-1 0 1,1 0 0,0 0 0,-1 0 0,1 0 0,0 0 0,0-1-1,20-9-172,-9 4 67,13-7 94,0-1 0,0-2 0,-2 0 0,41-36 0,79-95-131,-107 107 150,115-133 237,-91 97-307,-8 9 182,-40 54 205,-2-1-1,15-24 1,-38 59 11,-25 39-262,21-26 191,1 2 0,2 0 0,-13 50 0,12-22-262,-7 77-1,20-120-152,3 31 1,0-17-1286,-1-34 1081,0 0-1,0 0 1,0 0 0,0 1-1,0-1 1,0 0 0,0 0 0,1 0-1,-1 1 1,0-1 0,1 0-1,-1 0 1,1 0 0,-1 0 0,1 0-1,0 0 1,1 1 0,0 2-2427,2 4-243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14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1 424 3808,'0'17'14837,"0"-43"-13136,-1-12-765,2-1 0,1 0 0,13-64 0,-1 24-114,-12 57-317,2 0-1,8-30 1,-8 31 999,10 55-763,9 30-634,-16-38-114,-1 1 1,-1 0 0,-1 0-1,0 37 1,-3-54 67,0-1 0,0 0 1,3 11-1,-2-11-25,0 0 0,-1 1 0,1 9 0,-2-17-23,0-1 1,0 1-1,0 0 0,0 0 1,0-1-1,1 1 0,-1 0 1,1-1-1,-1 1 0,1 0 1,0-1-1,-1 1 0,1-1 1,0 1-1,2 1 0,-2-2 99,-1-1-107,0 0-1,0 1 0,0-1 0,0 0 0,0 0 0,0 0 1,1 1-1,-1-1 0,0 0 0,0 0 0,0 0 0,1 0 1,-1 1-1,0-1 0,0 0 0,0 0 0,1 0 0,-1 0 1,0 0-1,0 0 0,0 0 0,1 0 0,-1 0 0,0 0 1,0 0-1,1 1 0,-1-1 0,0 0 0,0-1 0,1 1 1,-1 0-1,0 0 0,0 0 0,1 0 0,-1 0 0,0 0 0,10-2 154,-9 2-128,1-2 17,1 1 0,0-1-1,-1 1 1,1-1 0,-1 0 0,1 0 0,-1 0 0,0 0 0,0-1 0,0 1-1,0 0 1,0-1 0,2-4 0,19-39 51,-22 45-95,15-30 19,0 1 1,2 0-1,2 2 0,0 0 0,29-29 0,-41 49-115,-1-1-1,7-10 1,-6 1-2178,-4-3-5321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17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560 32 4160,'-5'-2'17983,"-1"95"-14819,1-21-2232,3-37-615,-1 1-1,-2-1 1,-1 1-1,-2-2 0,-25 67 1,31-95-301,0-1 0,-1 0 1,0 1-1,0-1 0,0 0 0,-1 0 0,0-1 1,0 1-1,0-1 0,-1 0 0,1 0 1,-10 6-1,11-8-11,-1 0-1,0 0 1,0 0-1,-1-1 1,1 1-1,0-1 1,0 0-1,-1-1 1,1 1 0,0-1-1,-1 0 1,1 0-1,0 0 1,-1 0-1,1-1 1,0 0 0,-8-2-1,-3-3-22,1 0 0,0-1 0,0-1 0,1 0 0,-1-1 0,2 0 0,-22-21 0,14 10 25,0-1 0,2 0 0,-30-45 0,-31-75 13,73 129 46,0 0-1,1 0 1,1 0-1,0-1 1,-3-12 0,7 22-35,-1 0 0,1 1 1,0-1-1,-1 0 0,1 0 1,1 1-1,-1-1 0,0 0 1,0 0-1,1 1 0,0-1 1,0 0-1,-1 1 1,1-1-1,1 1 0,-1-1 1,0 1-1,1-1 0,-1 1 1,1 0-1,0 0 0,-1 0 1,1 0-1,0 0 0,1 0 1,-1 0-1,0 1 0,0-1 1,1 1-1,3-2 0,11-4 78,1 1-1,-1 1 0,1 0 0,0 2 0,24-3 0,94 2 410,-129 4-506,352 8 788,-118-5-373,-164 0-150,-38-2-1611,0 0-4990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3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3552,'3'-17'1366,"-1"9"443,-1-1 1,6-13-1,-5 16-316,-2 9-688,-1 14-521,8 172 2457,-6-160-2266,-2-22-296,1-1-1,0 0 1,0 0 0,1 0-1,0 0 1,0 0-1,3 7 1,-4-13-159,0 0 1,0 0 0,0 0-1,0 0 1,0 0 0,0 0 0,0 0-1,0 1 1,0-1 0,0 0-1,0 0 1,0 0 0,0 0-1,0 0 1,0 0 0,0 0-1,0 0 1,0 0 0,0 0-1,0 1 1,0-1 0,0 0-1,0 0 1,0 0 0,0 0-1,1 0 1,-1 0 0,0 0-1,0 0 1,0 0 0,0 0-1,0 0 1,0 0 0,0 0-1,0 0 1,0 0 0,0 0-1,1 0 1,-1 0 0,0 0-1,0 0 1,0 0 0,0 0-1,0 0 1,0 0 0,0 0-1,0 0 1,1 0 0,-1 0-1,0 0 1,0 0 0,2-6 799,0-10-43,-3-50-277,-1 18-454,6-49 0,4 52 168,-7 41-190,0 0 0,0 0-1,1 1 1,-1-1-1,1 0 1,0 0-1,0 1 1,4-6-1,-4 8-11,-1 0-1,1-1 1,0 1-1,0 0 0,0 0 1,0 0-1,0 0 1,0 1-1,0-1 0,0 0 1,1 1-1,-1 0 1,0-1-1,0 1 0,0 0 1,1 0-1,-1 0 1,0 0-1,3 1 0,2 0-14,0 1 0,0 0 1,-1 0-1,14 5 0,22 15-80,-19-10-422,29 11-1,-34-15-422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2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10 3136,'-14'0'15210,"67"-2"-10476,25-1-4044,-15 1-211,35 1-73,9 4-107,-88-6-285,-18 3 1,0-1 1,1 1-1,-1 0 1,0 0-1,0-1 1,0 1-1,1 0 1,-1 0-1,0 0 1,0 0-1,0 0 1,1 0-1,-1 1 1,0-1-1,0 0 1,1 1-1,0 0 396,-5 0-294,0 0 1,1 0 0,-1 0-1,0 0 1,1 1-1,-5 2 1,-1 0 8,-17 7 59,-1-2-1,-34 8 1,29-9-88,-12 5 44,-62 27 1,88-32-99,0 0 1,1 1-1,-1 1 0,2 1 1,0 0-1,-15 15 0,-21 33 112,115-42 261,-41-10-427,0 1 0,-1 1 0,28 15 0,-39-18 21,-1 0-1,0 1 1,-1 0 0,0 1-1,0 0 1,0 0-1,-1 1 1,12 16 0,-18-21 8,1 1 0,-1 0 0,0 0 0,0 0 0,0 0 0,-1 0 0,0 0 0,0 0 0,0 1 0,0-1 0,-1 0 0,0 1 0,0-1 0,-1 0 0,1 1 0,-1-1 0,0 0 0,-1 0 0,1 0 0,-1 0 0,0 0 0,0 0 0,-1 0 0,0-1 0,1 1 0,-1-1 0,-1 1 0,-6 6 0,-19 16 48,-2-2-1,0-1 0,-46 26 1,38-25 243,25-15-421,-29 13 1,39-21 49,1-1 1,-1 1 0,1-1 0,-1 0 0,0 0 0,1-1-1,-1 1 1,0-1 0,0 1 0,0-1 0,1-1-1,-1 1 1,0 0 0,-4-2 0,6 2 58,0-1 0,1 0 1,-1 1-1,0-1 0,0 0 0,1 0 1,-1 0-1,1 0 0,-1-1 1,1 1-1,-1 0 0,1-1 0,0 1 1,0 0-1,0-1 0,-1 0 0,1 1 1,1-1-1,-1 0 0,0 1 1,0-1-1,1 0 0,-1 0 0,1 0 1,-1 0-1,1 1 0,0-1 0,0 0 1,0 0-1,0 0 0,0 0 1,0 0-1,0 0 0,1 0 0,-1 1 1,1-1-1,-1 0 0,1 0 0,0 0 1,0 1-1,0-1 0,1-2 0,1 0 95,1 0-1,-1 0 1,0 0-1,1 1 1,0-1-1,0 1 1,0 0-1,0 0 1,0 1-1,1-1 1,-1 1-1,9-3 1,0 1 37,1 0 1,-1 1 0,1 1-1,0 0 1,21 0 0,71 7-234,-47-1-90,-19-2-468,46 0-3425,-76-2 2503,0-1 1,0-1-1,0 0 0,-1 0 1,1-1-1,13-5 1,-1-1-1457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21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53 143 2912,'-4'-4'528,"-5"-6"634,8 9-1109,1 1 0,0 0 0,0 0 0,0 0 0,0-1-1,0 1 1,0 0 0,-1 0 0,1 0 0,0-1 0,0 1 0,0 0 0,0 0 0,0-1 0,0 1 0,0 0 0,0 0 0,0-1 0,0 1 0,0 0 0,0 0 0,0-1 0,0 1 0,0 0 0,0 0-1,1 0 1,-1-1 0,0 1 0,0 0 0,0 0 0,0 0 0,0-1 0,0 1 0,1 0 0,-1 0 0,0 0 0,0-1 0,0 1 0,1 0 0,0-1 290,-1 0 0,1 0 0,-1 1 0,1-1 0,0 0 0,-1 0 0,1 0 0,-1 0 0,0 0 0,1 0 0,-1-2 0,3-11 10356,-4 19-10191,-1 1-1,1 0 0,0 0 1,0 12-1,-3 19 300,-30 100 1396,32-130-2014,0-6 98,1-1-161,23-36-387,-3 14 135,31-27 1,-21 20 206,4-5 0,-15 14 6,30-25 0,-31 31-9,-1 1 94,-1 1-1,2 0 0,21-11 0,-36 22-134,0 0-1,0 0 1,0 0-1,-1 1 1,1-1-1,0 1 1,0-1 0,0 1-1,0 0 1,0 0-1,0 0 1,0 0-1,0 0 1,0 0-1,0 0 1,0 1 0,0-1-1,4 2 1,-4-1-10,0 1 0,0-1 1,0 1-1,0-1 0,0 1 0,0 0 1,0 0-1,0 0 0,-1 0 1,1 0-1,-1 0 0,3 4 0,1 5 32,-1 0 0,0 1 0,-1-1 0,4 24 0,6 63 410,-11-75-466,1 3-155,-2-19-991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22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5 5728,'5'-5'17503,"-4"35"-16003,11 50-1,-7-46-1228,18 84 474,3 21-136,-16-40-253,-4 0 0,-5 0 0,-4 1-1,-4-1 1,-4 0 0,-27 106 0,-9 0 12,34-150-312,-3 0 1,-24 57 0,31-93-156,0 0 1,-1 0 0,-1-1-1,-1-1 1,-1 0 0,0 0 0,-1-2-1,-32 29 1,11-17-1777,-67 38 0,5-16-5137,67-35 3406,1-3-4009,10-3 2671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25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4 165 3808,'-3'-4'17293,"20"-17"-16229,-6 11-671,8-7 95,29-22-1,-43 35-383,0 1-1,1 0 0,-1 0 0,1 0 1,0 1-1,0-1 0,0 1 1,0 1-1,0-1 0,0 1 0,9-1 1,-15 2-93,1 0 1,-1 1 0,1-1 0,-1 0 0,1 0 0,-1 0-1,1 0 1,-1 0 0,1 1 0,-1-1 0,1 0 0,-1 0 0,1 1-1,-1-1 1,1 0 0,-1 1 0,0-1 0,1 0 0,-1 1-1,0-1 1,1 1 0,-1-1 0,0 0 0,0 1 0,1-1-1,-1 1 1,0-1 0,0 1 0,0-1 0,0 1 0,1-1 0,-1 1-1,0-1 1,0 1 0,0-1 0,0 1 0,0-1 0,-1 2-1,-2 23 467,1-20-441,-9 56 299,3 1 0,3 0 0,3 91 0,3-143-234,0 1 0,0-1 1,1 1-1,0-1 1,6 16-1,-6-22-67,-1 0-1,1-1 0,0 1 0,0-1 0,0 1 0,0-1 0,0 0 1,1 0-1,0 0 0,-1 0 0,1 0 0,0-1 0,0 0 1,1 1-1,-1-1 0,0 0 0,1 0 0,4 1 0,0-1 5,0 0 0,1 0 0,0-1 0,-1 0 0,1 0 0,-1-1 0,1-1-1,0 1 1,-1-1 0,1-1 0,-1 0 0,1 0 0,13-5 0,-4-1-75,-1 0 1,1-1 0,-1-1 0,29-21-1,21-26-231,91-97 0,-105 99 188,-14 18 171,2 1 0,1 2-1,2 2 1,50-28 0,-88 56-28,0 1 1,1 0 0,-1 0-1,1 0 1,0 1 0,0 0-1,7-2 1,-13 4-58,0 0 1,-1 0-1,1 0 0,0 0 1,-1 0-1,1 0 0,0 0 0,-1 0 1,1 0-1,0 0 0,-1 0 0,1 0 1,-1 1-1,1-1 0,0 0 1,-1 0-1,1 1 0,-1-1 0,1 0 1,-1 1-1,1-1 0,0 0 1,-1 1-1,0-1 0,1 1 0,-1-1 1,1 1-1,-1-1 0,0 1 0,1-1 1,-1 1-1,0 0 0,1-1 1,-1 1-1,0-1 0,0 1 0,0 0 1,0-1-1,1 1 0,-1 1 1,0 3 16,0 1 1,0-1 0,0 0 0,-2 8 0,1-1-5,-4 34 59,-13 49 0,-2 15-1405,5-19-2165,12-79 1850,0 0 1,-1 0 0,-1 0 0,0-1-1,-9 16 1,3-5-1005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25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11 7136,'-8'-10'2346,"8"10"-2307,0 0 0,0 0 0,-1 0 0,1 0 0,0 0 0,0 0 0,0 0 0,0 0 0,-1 0 0,1 0-1,0 0 1,0 0 0,0 0 0,0 0 0,0 0 0,-1 0 0,1 0 0,0 0 0,0 1 0,0-1 0,0 0 0,0 0 0,0 0 0,-1 0 0,1 0 0,0 0-1,0 0 1,0 1 0,0-1 0,0 0 0,0 0 0,0 0 0,0 0 0,0 0 0,0 0 0,-1 1 0,1-1 0,0 0 0,-3 27 1886,1-9-345,-9 25 665,-2 0-1,-29 62 1,20-50-1283,-31 77 648,-143 372 1985,172-432-3336,-18 86-1,-8 50-3580,43-182 1559,5-20 124,1 0 0,-1 0-1,0 12 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3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20 4384,'28'-20'20271,"-29"21"-20103,0 0-1,1 0 1,-1 0-1,0 0 1,0 0-1,0 0 1,1 0-1,-1 0 1,1 0-1,-1 0 1,1 0-1,-1 1 1,1-1-1,-1 2 1,-4 8 167,-22 29 489,16-27-719,2 1 1,-1 0-1,2 1 0,0 0 1,-10 29-1,15-32-117,0 0-1,1 0 1,0 1-1,1-1 1,1 0-1,0 1 1,0-1 0,1 1-1,1-1 1,0 0-1,1 0 1,0 0-1,1 0 1,8 19-1,-11-28-169,1-1-1,-1 1 1,1-1-1,-1 1 1,1-1-1,-1 0 0,1 0 1,0 0-1,0 0 1,0 0-1,5 3 0,-6-5-108,0 1 0,1 0 0,-1-1 0,0 1 0,1-1-1,-1 1 1,1-1 0,-1 0 0,1 0 0,-1 0-1,1 1 1,-1-1 0,1-1 0,-1 1 0,1 0-1,-1 0 1,1-1 0,-1 1 0,0 0 0,1-1 0,2-1-1,9-3-1804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3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77 102 12224,'-45'-37'5535,"32"17"-4831,8 12 832,5 5-992,-8-6 640,8 4-704,-5-1-736,10 6 96,-5-8-608,0 3-2208,0 10 1824,13 3-5599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32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539 550 7232,'1'-5'2329,"-1"4"-2046,0 0 1,0 0-1,1 0 1,-1 0-1,0 0 0,0 0 1,0 0-1,0 0 1,0 0-1,-1 0 0,1 0 1,0 0-1,0 0 1,-1 0-1,1 0 0,0 1 1,-1-1-1,1 0 0,-1 0 1,1 0-1,-1 0 1,1 1-1,-1-1 0,0 0 1,1 1-1,-1-1 1,0 0-1,0 1 0,1-1 1,-3 0-1,-1-1-20,1 1 0,-1 0 0,0 0 1,0 0-1,0 0 0,1 1 0,-1-1 0,-7 1 0,-30 1 209,1 2-1,1 2 1,-1 1-1,1 2 1,0 1 0,-39 16-1,63-19-453,0 1-1,1 0 0,0 1 0,1 0 1,-1 1-1,1 1 0,-20 19 0,29-25 22,0 1 1,0 0-1,0 0 0,0 0 0,1 1 0,0-1 0,0 1 1,1 0-1,-4 11 0,5-13-6,0 0 1,1 0-1,-1 1 1,1-1-1,0 0 1,0 0-1,1 0 1,-1 1-1,1-1 1,0 0-1,0 0 1,1 0-1,-1 0 1,1 0-1,0 0 0,2 3 1,-2-4-7,-1 0-1,1-1 1,0 1-1,0-1 1,1 1 0,-1-1-1,0 0 1,1 0-1,-1 0 1,1 0 0,0 0-1,0-1 1,0 1-1,0-1 1,0 0 0,0 0-1,0 0 1,0 0 0,0 0-1,0-1 1,0 0-1,1 1 1,3-1 0,5-1-2,1-1 1,-1 1 0,0-2 0,19-6 0,-3 1-86,-1-1 1,0-2-1,0 0 1,-1-2-1,40-26 1,-53 29 39,-1-1 1,0 0-1,0-1 1,-1 0-1,-1-1 1,0 0-1,-1-1 1,-1 0-1,12-24 1,0-10-38,23-81-1,5-52 642,-40 144-341,-1 0 0,2-73-1,-9 107-239,0 1 1,0 0-1,0-1 0,0 1 0,-1 0 1,1-1-1,-1 1 0,-1-4 0,2 6-12,0 0 0,0-1-1,0 1 1,-1 0-1,1 0 1,0 0-1,0-1 1,0 1 0,0 0-1,-1 0 1,1 0-1,0 0 1,0 0-1,-1-1 1,1 1 0,0 0-1,0 0 1,-1 0-1,1 0 1,0 0 0,0 0-1,-1 0 1,1 0-1,0 0 1,0 0-1,-1 0 1,1 0 0,0 0-1,-12 7-252,9-3 235,0 0 1,0 0 0,0 0 0,0 0 0,1 1 0,-1-1-1,1 1 1,0 0 0,-2 8 0,1-5 10,-11 44 306,1 0-1,-8 84 0,15-94-74,-1 9-103,1 0 0,3 1 0,3-1 0,6 60 0,1-47-265,3 18-1742,0-29-3460,-5-41 1313,0-3 1317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32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10720,'18'14'3456,"-12"-14"-413,-2 0-1773,0 7 1163,1 10-1482,-1-1-1,-1 1 1,-1 0-1,0 0 1,-1 0-1,-1 0 1,-4 34-1,-31 120-279,31-153-536,-30 100-333,10-40-3707,23-74 3491,-1 3-258,2-6 301,0 0 1,-1 0 0,1 0-1,0 0 1,-1 0-1,1 0 1,-1 0-1,1 0 1,-1 0 0,1 0-1,-1-1 1,-1 2-1,1 2-2061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33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40 166 5152,'-2'0'326,"1"-1"1,-1 1-1,1-1 1,-1 1-1,1 0 1,-1 0-1,1 0 1,-1-1-1,0 2 1,1-1 0,-1 0-1,1 0 1,-4 1-1,-4 0 3017,9-1-3226,0 0-1,0 0 0,-1 0 1,1 0-1,0 0 0,0 0 1,-1 0-1,1 0 0,0 0 1,0 0-1,0 0 0,-1 0 1,1 0-1,0 0 0,0 0 1,0 0-1,0 0 0,-1 0 1,1 0-1,0-1 0,0 1 1,0 0-1,0 0 0,-1 0 1,1 0-1,0-1 1,0 1-1,0 0 0,0 0 1,0 0-1,0 0 0,0-1 1,0 1-1,-1 0 0,1 0 1,0 0-1,0-1 0,0 1 1,0 0-1,0 0 0,0-1 1,0 1-1,0 0 0,0 0 1,0 0-1,0-1 0,0 1 1,1 0-1,-1 0 0,0 0 1,0-1-1,0 1 0,0 0 1,68-33 3440,163-78 320,-225 109-3733,0-1 0,1 1 0,-1 0 1,0 1-1,0-1 0,1 1 0,9 0 0,-12 1-70,0 0 0,0 1 1,0-1-1,1 1 0,-1 0 0,0 0 0,0 0 0,0 1 1,-1-1-1,1 1 0,0 0 0,5 4 0,24 19 233,-22-16-212,-1-1 0,1 0 0,1-1 0,-1 0 0,1-1 0,0 0 0,18 5 0,-5-5-44,-1-1 1,1-1-1,0-2 0,27 0 0,-7-3-69,63-10-1,-94 9-541,1-1 0,0-1 0,-1 0 0,0-2 0,0 1 0,22-13 0,-4 2-1035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7456,'0'-11'15979,"7"8"-14234,1 1-4003,15-5 2815,1 1 0,42-4 0,51 1 325,-86 8-656,151-4 206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3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4064,'2'4'15642,"14"0"-12155,14-1-4635,-20-2 3038,231-16 1002,-46 1-2259,-110 10-554,31-1 125,-71 6 76,1 1-3349,-59-9-5187,10 7 7589,1 0 1,0 1-1,-1-1 0,1 1 1,0-1-1,-4 3 0,-1-1-900,-12 5-961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36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95 8064,'-16'2'2158,"12"-2"-495,13-2 809,67-11 2920,37-3-1741,7-1-1500,385-31 377,-437 48-3694,-30 0-6537,-34 0 5100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46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 4736,'5'0'15610,"-10"1"-14543,-3 11-632,-1-1 1,0 0 0,-11 10 0,-11 12 525,16-14-627,0 1 0,1 1 0,2 1 0,-19 40 0,-25 96 137,33-90-319,16-45-94,-39 127 281,41-129-236,1-1 0,1 1-1,1 0 1,1-1 0,3 33-1,2-13 98,3 0 0,1 0-1,2 0 1,1-1 0,3-1-1,1 0 1,1-1 0,23 37-1,28 30-129,-66-103-412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47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5 842 3136,'-5'0'10720,"7"0"-9504,2 0-783,0-1 1,0 1 0,-1-1 0,1 0 0,0 0-1,0-1 1,0 1 0,-1-1 0,1 0 0,-1 1 0,1-2-1,-1 1 1,0 0 0,6-6 0,3-4-86,-1 0 1,13-18-1,-12 13-55,186-201 1056,-46 57-823,-133 138-407,-1-1 1,-2-1-1,0 0 1,-2-1-1,17-41 1,-24 51 68,-5 12-114,0 1-1,-1-1 1,1 1 0,-1-1-1,0 1 1,1-8 0,-7 20-37,1 5-59,1 0 1,-2 16-1,-5 19-14,-4 6 150,-12 105 1,25-139-10,2-1 0,4 31 0,-4-44-57,0 1 1,0-1 0,5 12-1,-6-18-37,1 1 0,-1-1-1,1 0 1,-1 0 0,1 0 0,-1 0-1,1 0 1,-1 0 0,1 0 0,0 0-1,0 0 1,-1 0 0,1 0 0,0 0-1,0 0 1,0-1 0,0 1 0,0 0-1,0-1 1,0 1 0,0-1 0,0 1-1,0-1 1,1 1 0,-1-1 0,0 0-1,0 0 1,0 0 0,0 1 0,1-1-1,1 0 1,4-3 6,1 0 0,-1 0 0,0 0 0,0-1 0,0 0 0,0 0 0,0-1 0,8-8 0,8-4-127,108-66-99,16-11 338,-132 82-115,0 0 0,-1-1 1,0-1-1,-1 0 0,0-1 1,15-24-1,-4 0 144,29-66 0,-46 88-136,8-31 0,0 2 435,-13 43-189,-2 4-108,0 13-76,-3 23-244,-32 143 370,17-99-84,14-58-54,1 0 0,1 0-1,1 0 1,1 0 0,1 1-1,1-1 1,1 0 0,9 32-1,-7-27-95,-3-17 99,1 0 1,4 13-1,-6-21-177,0-1 0,0 1 0,1-1 0,-1 1 0,1-1 0,-1 0 0,1 1 0,0-1 0,0 0 0,0 0 0,0 0 0,0 0 0,4 2 0,-5-5-371,0 1 1,0-1-1,0 0 0,0 0 1,0 1-1,0-1 1,0 0-1,0 0 0,0 0 1,0 0-1,0 0 1,1-2-1,13-21-7143,-2 8 1318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48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44 4800,'0'-1'178,"0"0"1,-1 0-1,1 1 1,0-1-1,0 0 1,0 0 0,0 0-1,0 0 1,0 0-1,0 0 1,0 1-1,0-1 1,1 0-1,-1 0 1,0 0-1,1 0 1,-1 1-1,0-1 1,1 0-1,-1 0 1,1 1-1,-1-1 1,1 0 0,-1 1-1,1-1 1,0 0-1,-1 1 1,2-2-1,22-17 10751,-17 28-8230,-4-4-2422,-1 0-1,-1-1 1,1 1 0,-1 0 0,0 0 0,0 0 0,1 6 0,-1 37 615,-1-46-847,0 322 1208,0-185-10154,9-163-4256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48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40 188 8896,'-27'-11'2869,"26"10"-2786,1 1 0,-1-1 0,0 1 1,0-1-1,0 1 0,1-1 0,-1 0 0,0 1 0,1-1 1,-1 0-1,1 0 0,-1 0 0,1 1 0,-1-1 0,1 0 0,-1 0 1,1 0-1,0 0 0,0 0 0,-1 0 0,1 0 0,0 0 1,0 0-1,0 0 0,0 0 0,0 1 0,0-1 0,0 0 0,0 0 1,1 0-1,-1 0 0,0 0 0,1 0 0,-1-1 0,3-3 515,-1-1 0,1 1 0,0 0 0,6-7-1,-4 5 106,1-1-334,1-1 0,0 1 0,1 0 0,0 1-1,0 0 1,0 0 0,1 1 0,0 0 0,0 0-1,1 1 1,0 0 0,10-3 0,-11 4-171,0 1 0,0 1 0,0 0 0,1 0 0,-1 1 0,1 0 0,-1 0 0,1 1 0,-1 0 0,1 1 0,-1 0 0,0 1 0,1 0 0,8 3 1,-11-3-41,1 1 0,-1 1 0,0-1 0,-1 1 0,1 0 0,-1 1 0,0-1 0,0 1 0,0 0 0,5 7 0,-8-8-23,0 0 0,0 0 1,0 1-1,-1-1 0,0 1 0,0-1 0,0 1 1,0 0-1,-1 0 0,0 0 0,0 0 1,0 0-1,-1 0 0,1 0 0,-1 0 1,-1 9-1,0-12-126,1 0 1,0 0-1,-1 0 1,0 1-1,1-1 1,-1 0-1,0 0 1,0 0-1,0 0 1,0 0-1,-1 0 0,1-1 1,0 1-1,-1 0 1,-3 2-1,2-1-27,0-1-1,0 0 1,-1 0 0,1 0-1,-1 0 1,0-1-1,0 1 1,-5 0-1,0 0-376,-1 0-1,1-1 0,-1 0 1,0-1-1,0 0 0,-15-2 1,9 0-540,10 1 84,1 1 1,0-1 0,-1 0 0,1 0-1,0 0 1,0-1 0,0 1 0,0-1 0,0-1-1,-7-3 1,12 6 605,-1-1 1,1 1-1,-1-1 0,0 0 1,1 1-1,-1-1 0,1 0 1,0 0-1,-1 1 0,1-1 0,0 0 1,-1 0-1,1 0 0,0 1 1,0-1-1,-1 0 0,1 0 1,0 0-1,0 0 0,0 1 0,0-1 1,0 0-1,1 0 0,-1-1 1,9-19-4939,-4 11 4569,5-18-2522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4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45 5216,'-6'-2'910,"0"0"1,-1 0-1,1 1 1,0 0-1,-9-1 1,9 2 503,-1-1-1,1 0 1,0-1 0,0 1 0,-8-4 0,0 2 1787,9 2 1190,12 0-2751,234-17 906,-189 17-6231,-1 0-3965,-31 21-6995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50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1 822 3392,'1'18'16095,"-1"-17"-15895,0-1 0,0 0 0,0 0 0,1 1 0,-1-1 0,0 0 0,0 0 0,1 1 0,-1-1 0,0 0 0,1 0 0,-1 0 0,0 1 0,1-1 0,-1 0 0,0 0 0,1 0 0,-1 0 0,0 0 0,1 0-1,-1 0 1,0 0 0,1 0 0,-1 0 0,0 0 0,1 0 0,-1 0 0,0 0 0,1 0 0,13-7 1621,16-20-2374,-25 22 1073,125-141 111,-40 39-356,15 1-179,32-36 272,-115 117-242,-5 7-50,-1 0 0,-1-1 0,-1 0 0,-1-2 0,16-31 0,-28 51-67,-1 1 0,0 0 0,0-1 0,1 1 0,-1 0 1,0-1-1,0 1 0,0 0 0,0-1 0,1 1 0,-1-1 0,0 1 0,0 0 1,0-1-1,0 1 0,0-1 0,0 1 0,0-1 0,0 1 0,0 0 0,0-1 1,0 1-1,0-1 0,-1 1 0,-6 11 24,-4 12-123,-2-2-1,-23 34 1,-7 9 73,26-34 81,2 0 0,-20 53 0,30-67-30,0 0 0,1 1 0,0 0 0,2 0 0,0 0 0,1 0 0,1 20 0,1-31-34,-1 0-1,1-1 1,0 1-1,1 0 1,0-1-1,0 0 1,0 1-1,0-1 1,1 0-1,3 6 1,-5-9 18,1-1 1,-1 1-1,0 0 1,1-1-1,-1 1 1,1-1-1,0 0 1,-1 1-1,1-1 1,0 0-1,0 0 1,0 0-1,0 0 1,0-1-1,0 1 1,0 0-1,0-1 1,0 1-1,0-1 1,0 0-1,0 0 1,1 0-1,-1 0 1,0 0-1,0 0 0,0-1 1,0 1-1,0 0 1,3-2-1,2-1 19,-2 1-1,1-1 1,0-1-1,0 1 1,-1-1-1,0 0 0,0 0 1,6-6-1,35-44 69,-29 32-127,7-6 44,1 1-1,54-43 1,69-34 185,-99 72-255,47-39-1,-75 53 69,0-2-1,-1 0 0,-1-1 1,19-29-1,-24 32-15,14-23-68,-26 37 84,0 1 0,-1-1 0,1 0-1,-1 0 1,1 0 0,-1 0 0,-1 1 0,1-1 0,0-7 0,-10 19 28,-20 30-154,4-4 41,-31 30 220,-31 38-286,77-87 129,0-1 0,1 2 0,0-1-1,1 1 1,-8 26 0,10-22 60,1 0 1,0 0-1,2 1 1,0-1-1,2 1 1,0 0-1,1-1 1,2 1-1,4 31 1,-3-41-29,0-1 0,0 1 0,1-1 0,0 0 0,1 0 0,0 0 0,0-1 0,11 14 1,-10-17-37,0 1 1,0-1 0,0 0 0,1 0 0,0-1 0,0 0 0,1 0 0,0-1 0,-1 1 0,2-2-1,12 5 1,-13-5-175,0-1 0,0 0-1,0 0 1,1-1 0,-1 0-1,0-1 1,16 0 0,-19-1-494,0 0 1,0 0 0,0 0-1,0-1 1,0 0 0,0 0-1,0 0 1,-1 0 0,1-1 0,-1 0-1,0 0 1,0 0 0,7-6-1,-7 5-426,-1 0 0,1 0 0,-1-1 0,0 1 0,0-1 0,0 1 0,-1-1 0,1 0 0,-1 0-1,2-9 1,2-10-3838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5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15 225 2976,'5'-8'20021,"-4"9"-19812,0 1 1,-1 0-1,1-1 0,-1 1 1,0 0-1,1-1 1,-1 1-1,0 0 1,0 0-1,0 1 1,0 27 229,-1 0 0,-1 0 1,-2-1-1,-11 48 1,15-75-401,-1 0 0,1 0 1,0 0-1,-1 0 0,1 0 1,0 1-1,0-1 0,1 4 1,0 6 272,-1-11 99,2-2-278,6-10-120,0 0-1,0 0 0,-1-1 0,0 0 1,5-14-1,-1 4 5,33-72-161,18-34 267,-52 110-58,1 0 0,1 1 0,1 0 0,24-25 0,-33 39-1,0-1 0,0 1 0,0 0 0,0-1 0,1 2 0,7-5 0,-11 7-34,1-1 0,-1 0 0,1 1 0,-1 0-1,1-1 1,0 1 0,-1 0 0,1 0 0,-1 0 0,1 0 0,0 0 0,-1 1 0,1-1 0,0 0 0,-1 1 0,1-1 0,-1 1 0,1-1 0,-1 1 0,1 0 0,-1 0 0,0-1 0,1 1 0,-1 0 0,2 2 0,4 4 20,-1 0 0,0 1 1,0-1-1,0 1 0,-1 1 1,0-1-1,0 1 0,5 14 1,22 81 107,-28-85-156,6 13-39,-5-15-102,0 0-1,-1 0 0,-1 0 0,2 27 0,-5-38-1132,1 1 0,0 0-1,0 0 1,1-1 0,2 9 0,4 14-7025,-7-14 1444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2:5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39 5152,'-1'0'44,"-1"-3"365,1 0 0,-1 0-1,0-1 1,1 1-1,0 0 1,-1-17 11953,18 37-10631,78 74 1754,-74-75-3237,51 50 329,-58-53-459,-2 1-1,1 0 1,14 25 0,-12-13 36,-2 1 0,0 0 0,15 56 0,10 91 401,-36-168-537,7 38 123,-3 0 0,-2 1 0,-1 0-1,-3-1 1,-1 1 0,-3-1 0,-1 1 0,-2-1-1,-27 80 1,25-97-67,-2 0-1,-2 0 1,0-2-1,-1 0 0,-22 26 1,-100 105-64,83-99-545,-50 69 0,30-16-1025,-16 20-1455,26-48-2041,31-47 1477,2-12-3807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6880,'-3'-4'908,"3"3"-788,0 1 0,0-1-1,-1 1 1,1-1-1,0 1 1,-1 0 0,1-1-1,-1 1 1,1-1-1,0 1 1,-1 0 0,1-1-1,-1 1 1,1 0-1,-1-1 1,1 1 0,-1 0-1,1 0 1,-1 0-1,1 0 1,-1-1 0,0 1-1,1 0 1,-2 0-1,2 0 179,0 1 0,-1-1 0,0 1 595,1-1-595,0 1 0,-1-1 0,1 0-1,0 1 1,-1-1 0,1 1 0,0-1 0,0 0-1,0 1 1,0-1 0,-1 1 0,1-1 0,0 1 0,0 0-1,-4 19 1625,-1 24-909,-1 18 573,-1 32-884,17 190-115,-10-256-518,-1-24-396,1 1 0,0-1 0,0 0 0,0 1 0,1-1 0,-1 1-1,1-1 1,2 7 0,-3-11 239,0 0-1,0 0 1,0 0-1,0 1 1,0-1-1,0 0 1,1 0-1,-1 1 1,0-1 0,0 0-1,0 0 1,0 0-1,0 0 1,1 1-1,-1-1 1,0 0-1,0 0 1,0 0-1,0 0 1,1 1-1,-1-1 1,0 0-1,0 0 1,0 0-1,1 0 1,-1 0-1,0 0 1,0 0-1,1 0 1,-1 0-1,0 0 1,0 0-1,1 0 1,-1 0-1,0 0 1,0 0-1,0 0 1,1 0-1,-1 0 1,0 0-1,0 0 1,1 0-1,-1 0 1,0 0-1,0-1 1,0 1-1,1 0 1,-1 0-1,0 0 1,0-1-1,8-10-2377,-6 8 1675,25-44-5585,-23 39 5440,19-32-2093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3:00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1240 20 5632,'0'-2'348,"-1"1"1,1 0 0,-1 0-1,0 0 1,1 0 0,-1 0-1,0 0 1,0 0 0,0 0-1,0 0 1,0 0-1,0 1 1,0-1 0,0 0-1,0 1 1,0-1 0,-1 1-1,1-1 1,0 1-1,0-1 1,-2 1 0,0-1 166,0 1 1,0 0-1,0 0 1,0 0-1,0 0 0,0 0 1,0 1-1,-5 0 1,-12 5 419,-1 0-1,1 2 1,-34 17 0,43-19-724,0 1-1,0 1 1,1 0-1,0 0 1,0 1 0,1 0-1,-14 17 1,0 8 305,2 0 1,-32 68-1,-20 82 324,60-149-687,3 0 0,0 1 0,2 0-1,2 1 1,-2 42 0,6 57 506,27 230-1,-15-166-350,-15-1-146,4-168-93,-11 124 289,7-122-242,-1 0-1,-17 52 0,15-63-86,-41 112 276,36-104-237,-1-1 0,-24 37 1,19-37-36,0-2 0,-3 0-1,0-1 1,-1-1 0,-46 37 0,-4-7-33,-77 63-235,126-97-341,0-1 0,0-2 0,-2 0 0,-39 20 1,15-14-8247,59-40-4633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3:0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 9568,'-7'0'1401,"-1"0"0,1 0 0,-1 1 0,1 0 0,-1 1 0,-7 2 0,-5 2 248,13-5-1380,0 1 1,0 0-1,1 1 1,-1-1-1,1 1 1,-1 0-1,1 1 1,0 0 0,0 0-1,-7 6 1,9-6-235,0 1 0,0 0 0,1 0 0,0 0 0,0 0 0,0 0 0,0 0 0,1 1 0,-1 0 0,2-1 0,-1 1 0,1 0 1,-1 0-1,1 0 0,1 0 0,-1 0 0,1 0 0,1 0 0,-1 0 0,1 0 0,0 0 0,0 0 0,0 0 0,1-1 0,0 1 0,0 0 0,1-1 1,-1 0-1,1 1 0,0-1 0,1 0 0,3 5 0,-1-4-13,0 0 0,0 0 1,0 0-1,1-1 0,0 0 1,0 0-1,0 0 0,1-1 0,9 4 1,-13-7-15,0 1 0,1-1 0,-1 0 0,0 0 0,1-1 0,-1 1 0,0-1 0,1 0 0,-1 0 0,1-1 0,-1 1 0,0-1 0,1 0 1,-1 0-1,0 0 0,0-1 0,0 1 0,0-1 0,8-5 0,1-2 39,0-1 0,-1-1 0,0 0 0,-1-1 0,0 0 0,-1-1 0,0 0 0,-1 0 0,-1-1 0,12-24 0,-17 31 20,-1 0 0,1 0 0,-1 0 0,-1-1-1,1 1 1,0-14 0,-2 18-21,0 0 0,0 1 1,-1-1-1,1 1 0,0-1 0,-1 1 0,0-1 1,0 1-1,1-1 0,-1 1 0,-1 0 1,1-1-1,0 1 0,-1 0 0,1 0 0,-1 0 1,1 0-1,-1 0 0,0 0 0,0 0 0,0 1 1,-3-3-1,2 3-30,0-1-1,0 0 1,-1 1 0,1 0-1,-1 0 1,1 0 0,-1 0-1,0 0 1,1 1 0,-1 0 0,0-1-1,-4 2 1,-4 0-354,-1 1-1,-15 4 1,-8 1-627,-9 2-807,4 0-1814,16-7-2138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3:02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60 350 2976,'-1'-1'42,"1"1"6,-1 0 0,1 0 0,-1-1 0,1 1-1,-1 0 1,1 0 0,-1 0 0,1 0 0,-1 0 0,1 0 0,-1 0-1,1 0 1,-1 0 0,1 0 0,-1 0 0,1 0 0,-1 0 0,1 0 0,-1 0-1,1 0 1,-1 0 0,1 1 0,-1-1 0,1 0 0,-1 0 0,1 1-1,-1-1 1,1 0 0,-14 9 12047,16-14-11338,7-11-133,-2-1 0,0 0-1,0 0 1,-2-1 0,4-18-1,0 2-8,-5 17-370,26-74 749,-27 83-885,1 0 0,0 0 0,0 0 0,1 1-1,0-1 1,0 1 0,0 1 0,11-10 0,-14 14-51,0 0-1,0 1 1,0-1 0,0 1 0,0-1-1,1 1 1,-1 0 0,4-1-1,-5 2-39,-1 0-1,1 0 0,0 0 0,0 0 1,0-1-1,-1 1 0,1 1 0,0-1 0,0 0 1,-1 0-1,1 0 0,0 0 0,0 0 1,-1 1-1,1-1 0,0 0 0,-1 1 1,1-1-1,0 1 0,-1-1 0,1 0 0,0 1 1,-1-1-1,1 1 0,-1 0 0,1-1 1,-1 1-1,1-1 0,-1 1 0,0 0 0,1-1 1,0 3-1,7 17 122,-1 0-1,-1 1 1,4 23 0,-4-17 26,13 35 0,-15-50-89,1 0-1,0 0 0,0-1 1,2 0-1,-1 0 0,1 0 1,16 16-1,-14-18 19,0 0 1,0-1 0,1 0-1,0-1 1,1 0-1,0 0 1,0-1 0,0-1-1,0 0 1,1-1-1,0 0 1,0 0 0,0-1-1,1-1 1,-1 0-1,1-1 1,-1 0 0,25-2-1,-30 0-69,1-1 0,0 1-1,-1-1 1,1-1 0,-1 1 0,0-1-1,0 0 1,0-1 0,0 0 0,-1 0-1,0 0 1,1-1 0,-1 0-1,-1 0 1,1-1 0,-1 1 0,0-1-1,7-11 1,-5 4-4,0 0 1,0-1-1,-1 0 0,-1 0 0,0 0 1,-1-1-1,-1 0 0,2-22 0,-1 12-124,-2 12 80,0 0 1,0-21 0,-2 30-6,0 1 0,-1-1 0,1 1 0,-1-1 1,0 0-1,0 1 0,0-1 0,0 1 0,-1 0 1,1-1-1,-1 1 0,0 0 0,-4-6 0,4 8 0,1 0 0,-1-1 0,1 1 0,-1 0 0,0 0 0,1 0-1,-1 0 1,0 0 0,0 0 0,0 1 0,0-1 0,0 1-1,0-1 1,0 1 0,0 0 0,0 0 0,0 0 0,0 0-1,-2 0 1,-3 1-44,-1 0-1,1 0 1,-14 5-1,-1 2 60,0 1-1,0 1 0,1 1 1,1 1-1,0 1 1,-35 29-1,-95 108 963,104-100-562,-69 59-1,113-107-455,0-1-1,0 1 1,0-1 0,0 0 0,0 1 0,0-1 0,0 0-1,0 0 1,0 0 0,0-1 0,-1 1 0,1-1-1,0 1 1,-1-1 0,1 1 0,0-1 0,-1 0 0,1 0-1,0-1 1,-1 1 0,1 0 0,0-1 0,-1 1-1,1-1 1,0 0 0,0 0 0,0 1 0,0-2 0,-1 1-1,1 0 1,0 0 0,1-1 0,-1 1 0,-2-2 0,-4-6-1147,0 1 1,1-1-1,0-1 1,0 1-1,1-1 1,0 0-1,1 0 1,0-1-1,1 0 1,-5-15-1,-9-41-2698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38 3808,'-2'0'834,"0"0"1,-1 0-1,1 0 1,0 0-1,-1 0 1,1-1-1,0 1 1,0-1-1,-1 1 1,1-1-1,0 0 0,0 0 1,0 0-1,-2-2 1,3 3-489,-1-1-1,1 1 1,0 0-1,0-1 1,0 1 0,0 0-1,0 0 1,0-1 0,0 1-1,-1 0 1,1 0 0,-1 1-1,-1-1 282,-2 0 1037,70-1 1625,107-11-2461,-97 3-629,1 4 0,129 7 0,-170-1-229,-29-2 29,1 1 0,0 0-1,-1 0 1,1 1 0,11 2 0,-16-2 49,0-1 1260,2 1-4678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5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89 3552,'-3'0'376,"0"0"0,-1 0-1,1 1 1,0 0 0,-1-1 0,-4 3 0,-1 3 3174,-4-6 4386,8-7-2614,5 7-5251,-1-1-1,0 1 1,1 0 0,-1 0-1,1 0 1,-1-1-1,1 1 1,-1 0 0,1 0-1,-1 0 1,1 0-1,-1 0 1,0 0-1,1 0 1,-1 0 0,1 1-1,-1-1 1,1 0-1,-1 0 1,1 0-1,-2 1 1,-3 0 798,11-8 43,-6 7-853,1-1 0,0 1 0,0-1 0,0 1 0,0 0 0,-1-1 0,1 1 0,0 0 0,0 0 0,0 0 0,0-1 0,0 1 0,0 0 0,1 0 0,12-1 442,202-41 1301,-167 35-1641,268-26 249,-240 34-474,-65 0-1104,-24 18-14196,4-11 12084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5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4800,'-1'-8'9599,"13"18"-3501,-5-3-6809,-3-1 1060,0 1 0,-1-1 1,0 1-1,0 0 0,-1 0 0,1 0 0,-2 0 0,2 9 0,5 59 537,-7-66-743,-1 87 630,0-95-282,0-16 415,0 0-866,-1-7-18,2 1 0,0-1 0,1 1 0,10-42 0,-9 56 46,0 0 0,1 0 0,-1 0 0,2 1 0,-1-1 0,1 1 0,0 0 0,0 1 0,1-1 0,0 1 0,7-6 0,-10 9 14,0 1 0,0-1 0,0 0 0,0 1 1,0 0-1,0 0 0,0 0 0,0 0 1,1 0-1,5 0 0,34 1 428,-19 1-298,-10 0-1649,19 7 4871,-11-3-6356,-11-3-3302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5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14 4896,'-19'-11'1584,"11"9"-976,-1 2 38,0 1 0,0 0 0,1 0-1,-1 1 1,0 0 0,1 1 0,-1 0 0,-8 5 0,-4 2 718,1 2-1,0 1 1,2 0 0,-34 31-1,41-34-930,1 2-1,0-1 0,1 1 1,0 1-1,1 0 0,1 0 0,0 0 1,-10 27-1,4 2-243,1 1-1,3 0 1,1 0 0,2 1-1,2 0 1,2 0 0,7 81-1,-4-116-561,0 0-1,1 0 0,0 0 1,1-1-1,4 12 0,-4-15-206,-1 0-1,1-1 0,0 1 1,0-1-1,0 0 0,0 0 1,1 0-1,0-1 0,0 1 1,6 4-1,-8-7 252,0 0 1,0 0-1,0 0 0,0 0 1,0 0-1,0 0 0,1 0 1,-1-1-1,0 1 0,0-1 1,1 0-1,-1 0 0,0 0 0,1 0 1,-1 0-1,0 0 0,0-1 1,4 0-1,20-2-2204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5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5888,'0'-1'96,"-1"1"1,1 0 0,0-1-1,0 1 1,-1 0-1,1-1 1,0 1-1,0-1 1,0 1-1,0 0 1,0-1 0,-1 1-1,1 0 1,0-1-1,0 1 1,0-1-1,0 1 1,0-1 0,0 1-1,0 0 1,0-1-1,0 1 1,1-1-1,-1 1 1,0 0 0,0-1-1,0 1 1,1-1-1,8 5 2082,13 17 257,-13-7-1307,0 2 1,-1-1-1,-1 1 1,9 31-1,-5-10 265,-2 0-1,-2 1 0,5 74 1,-10-51-450,-11 106 0,4-134-889,-1-1 1,-1 0-1,-1-1 0,-2 0 0,-20 43 1,26-66-542,0 0 0,-1 0 0,0-1 0,-8 10 0,8-11-856,-1 0-1,0 0 1,0-1-1,-12 8 1,3-1-1126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36:5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77 200 4992,'-30'-4'1589,"29"3"-1538,0 1-1,0 0 1,0 0-1,0 0 1,0-1 0,0 1-1,0 0 1,0 0-1,0 1 1,0-1-1,0 0 1,0 0-1,0 0 1,0 1 0,0-1-1,0 0 1,1 1-1,-2 0 1,-2 1 257,-5 1 1762,8-2-1462,0-1 0,0 1 0,-1-1 0,1 0 0,0 1 0,0-1 0,0 0 0,0 0 0,-1 0 0,-1 0-1,46-3 6314,5-6-3621,52-18-2471,-26 7-114,655-112 731,-670 125-1230,75-1 0,-111 10 242,-2 0-1951,-7-2-7840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3:3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0 724 2400,'6'-2'12375,"-3"0"-12601,47-42 4995,38-22-3754,-54 41-597,-13 8-243,0 0 1,-2-2-1,0 0 0,-1-1 0,20-31 0,67-119 447,-69 106-364,32-43 339,-60 95-444,0 1-1,0-1 1,17-15 0,-16 16 68,-7 10-184,-1-1 0,0 1-1,-1-1 1,1 1-1,0-1 1,0 0 0,-1 1-1,1-1 1,-1 0-1,1 0 1,-1 1 0,0-1-1,1 0 1,-1-2 0,-2 4-34,1 1 1,0 0 0,0-1-1,-1 1 1,1 0-1,0 0 1,0 0 0,0 0-1,0 0 1,0 0 0,0 0-1,0 0 1,1 0 0,-1 0-1,0 1 1,1-1 0,-1 0-1,0 3 1,0 0 28,-1 0 0,1 1 0,-1-1-1,1 0 1,-1-1 0,-3 5 0,-8 20 38,1 19-87,2 1 0,2 0-1,-2 51 1,9-85 23,-1-4 63,1 0 0,1 0 0,-1-1 1,2 1-1,-1 0 0,1 0 1,1 0-1,5 18 0,-7-27-47,1 0-1,-1 0 1,1 0-1,0 1 1,-1-1 0,1 0-1,0 0 1,0 0-1,0 0 1,0 0-1,0 0 1,0-1 0,0 1-1,0 0 1,0 0-1,0-1 1,1 1-1,-1 0 1,0-1 0,1 0-1,-1 1 1,0-1-1,0 0 1,1 1-1,-1-1 1,0 0 0,1 0-1,-1 0 1,1 0-1,-1 0 1,0-1-1,1 1 1,0-1 0,1 0 7,1 0-1,-1 0 1,0 0 0,0-1 0,0 1 0,0-1 0,0 0 0,0 0 0,0 0 0,-1 0 0,1 0 0,2-4 0,9-13 72,-1-2 0,-1 1 0,-1-2 0,10-24 0,11-24-41,-12 35 37,1 1 0,1 1 1,37-41-1,-44 54-97,-12 16 0,0-1 0,1 0 0,-1 1 0,5-4 0,-3 4-117,1-1-217,-5 4 183,-3 3 65,1-2 80,0 1 1,-1-1-1,1 1 0,0 0 1,-1-1-1,1 1 0,0 0 0,0 0 1,0 0-1,0 0 0,0 0 1,0 0-1,-1 2 0,-4 4 35,1 1 0,0 0 1,1 0-1,0 0 0,0 0 0,1 1 0,-3 9 0,-11 66 325,15-71-322,-4 28 53,1 0 0,3 0 1,3 50-1,0-80-47,0 0 0,0 0 1,2 0-1,-1-1 0,1 1 0,1-1 0,6 15 0,-7-21-276,-1 0-1,1 1 0,0-1 1,0 0-1,0 0 0,0-1 1,1 1-1,0-1 0,0 1 1,0-1-1,0-1 0,0 1 1,0 0-1,1-1 1,0 0-1,-1 0 0,1 0 1,6 1-1,-5-2-915,0 1 0,0-1 0,0-1 0,-1 1 0,1-1 0,0 0 0,8-1 0,16-4-3112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7552,'0'-1'157,"0"1"-1,0 0 1,-1 0 0,1 0 0,0-1 0,0 1 0,0 0 0,0 0-1,0-1 1,0 1 0,0 0 0,0 0 0,1 0 0,-1-1 0,0 1-1,0 0 1,1-2 1725,0 2-1725,-1-1 0,0 1 0,6 4 2184,5 12-715,-6-5-965,0-1-61,0 0 0,-1 0-1,0 0 1,-1 1-1,0-1 1,3 21 0,-2 161 889,-4-140-1549,-3 21 219,-1-2-3427,2-59-247,1-3 1073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0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 4064,'1'-7'16863,"5"15"-16528,-1 1 1,0 0-1,-1 0 0,0 1 0,0 0 0,-1-1 0,-1 1 0,3 15 0,0 10 187,-1 41 1,-3-48-376,8 200 1032,-2-41-431,-7-154-654,-3 454 1469,-28-162-847,18-218-712,-13 91-247,11-115-3679,15-83 3973,-3 10-2192,-7-36-8099,9-3 7056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0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14 611 3392,'-13'12'9973,"14"-11"-9623,0-1 0,0 1 0,1-1 0,-1 1 0,0-1 0,1 1 0,-1-1-1,1 0 1,-1 0 0,0 0 0,1 0 0,-1 0 0,1 0 0,-1 0 0,3 0 0,22-6 995,-19 4-1161,0 0 0,0-1 0,-1 0-1,1-1 1,-1 1 0,0-1 0,0 0 0,0-1 0,0 0 0,-1 0 0,0 0 0,0 0 0,0-1 0,-1 0 0,5-8 0,5-11 19,-1 0 0,17-46 0,-23 52-75,111-232 826,-104 229-661,31-40 0,3-5 460,-47 65-63,-2 3-300,-5 8-225,-10 16-295,4 8 206,1 0 0,-10 53 1,12-44-29,-12 44 194,-13 124 1,34-205-244,-2 31-4,2-34 16,1 1-1,-1-1 0,0 0 1,1 1-1,-1-1 0,1 0 0,0 0 1,-1 1-1,1-1 0,0 0 1,0 0-1,3 3 0,-3-4 13,0 0-1,1 0 1,-1 0-1,0-1 1,1 1-1,-1-1 1,0 1-1,1-1 1,-1 1-1,1-1 1,-1 0-1,1 0 1,-1 0-1,1 0 1,-1 0-1,1 0 1,-1 0-1,1 0 1,-1 0-1,1-1 1,-1 1 0,0-1-1,3 0 1,4-2 19,0 0 0,13-7 0,-6 0-20,0 1 0,-1-2 0,27-24 1,32-42 35,-66 69-45,64-75-45,92-138 0,-147 197 333,31-35 0,-38 45-258,-5 14-43,-4 0 5,0 1 0,0-1 1,0 1-1,0 0 0,0-1 0,0 1 0,0 0 0,0-1 0,0 1 1,0-1-1,0 1 0,0 0 0,0-1 0,-1 1 0,1-1 0,0 1 1,-1 0-1,-1 4 78,-6 51 109,-3 112 0,12-150-199,0 0-1,0 0 1,2 0-1,4 17 1,-4-25-3,0-1 1,0 0-1,1 0 0,0-1 1,0 1-1,1-1 1,0 0-1,1 0 0,8 9 1,-13-15-139,1 0 1,0-1 0,-1 1-1,1-1 1,0 1-1,0-1 1,0 0 0,1 1-1,-1-1 1,0 0-1,0-1 1,1 1 0,-1 0-1,0-1 1,1 1-1,-1-1 1,1 0 0,-1 1-1,0-1 1,1 0-1,-1-1 1,1 1 0,-1 0-1,0-1 1,1 1-1,-1-1 1,3-1 0,-1 0-632,0 0-1,-1 0 1,1 0 0,0 0 0,-1-1 0,0 0 0,1 0 0,-1 0 0,0 0 0,0 0 0,-1 0 0,1-1 0,3-6 0,7-11-1989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7296,'-6'-9'2802,"3"2"2279,11 4-68,7-2-2048,-7 3-2522,0 0 1,0 0 0,0 1 0,1 1 0,-1-1 0,10 2 0,10-1-159,518-46 1816,-439 36-1915,-84 9-4089,1 1-4273,-24 16-2661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0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58 4736,'13'-5'3625,"-12"5"-3323,0-1-1,0 1 1,0 0 0,1-1 0,-1 1 0,0 0 0,0-1 0,-1 1 0,1-1 0,0 0 0,1 0 0,-1 0-90,-1 1 0,0-1 0,0 1 0,0 0 0,0-1 0,0 1 0,0-1 0,1 1 0,-1-1 0,0 1 0,0-1 0,0 1 0,-1-1 0,1 1 0,0-1-1,0 1 1,0 0 0,0-1 0,0 1 0,0-1 0,-1 1 0,1-1 0,0 1 0,0 0 0,-1-1 0,1 1 0,0-1 0,-1 1 0,1 0 0,0-1 0,-1 1 0,0 0 0,-12-11 2062,8 7-1861,-1 2 0,0-1 0,0 1 0,0 0 1,0 0-1,0 1 0,-12-2 0,7 2-47,-1 0-1,0 1 1,-15 1 0,19 0-268,0 0 0,1 1 0,-1 0 0,1 0 0,-13 6 0,16-6-86,0 0 1,0 0-1,1 1 0,-1-1 0,1 1 1,-1 0-1,1 0 0,0 0 1,0 0-1,0 1 0,-4 6 1,7-8-21,-1 0 1,0 0 0,1 0 0,-1 0-1,1 0 1,0 1 0,0-1 0,-1 0-1,2 0 1,-1 0 0,0 1 0,0-1-1,1 0 1,-1 0 0,1 0 0,-1 0-1,1 0 1,2 4 0,1 2 43,0 0-1,1 0 1,6 8 0,6 7 138,-7-11-10,0 1 0,11 22 0,-15-24 26,-1 0-1,0 0 0,3 15 0,-7-22-152,0 1 0,0 0 0,-1 0 0,1 0 0,-1 0 0,-1-1 0,1 1-1,0 0 1,-1 0 0,-3 9 0,3-9-47,-1 0 0,1 1 1,-2-1-1,1 0 0,0 0 0,-1 0 0,0 0 0,0 0 1,-1-1-1,1 1 0,-1-1 0,-5 4 0,5-4-308,-3 3-385,-1-1 0,0 0-1,-15 9 1,20-13 201,1-1-1,-1 0 1,1 0-1,-1-1 1,1 1 0,-1 0-1,0-1 1,-3 1-1,4-1-68,1 0-1,-1-1 0,1 1 1,-1 0-1,1-1 0,-1 1 1,0-1-1,1 1 0,-1-1 1,1 1-1,0-1 0,-1 0 1,1 0-1,0 0 0,-2-1 1,2 1 171,1 1 1,-1-1 0,1 0 0,-1 1-1,1-1 1,0 0 0,-1 1 0,1-1-1,0 0 1,-1 0 0,1 0 0,0 1-1,0-1 1,0 0 0,0 0-1,0 0 1,0 0 0,0 1 0,0-1-1,0 0 1,0-1 0,4-7-1617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0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 10208,'-8'-1'5145,"21"1"-387,100-20-928,161-1-2430,-264 20-1398,11 0-2146,1 1 0,35 3 0,-35-2-4277,-11 2 43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0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5824,'-13'2'15381,"7"3"-14272,2 1-707,0 1 0,0-1-1,0 1 1,1-1 0,0 1 0,0 0-1,1 1 1,-1-1 0,0 8 0,-4 10-31,3-6-205,0-1-1,0 1 0,2 0 1,1 0-1,0 1 0,1-1 0,1 0 1,5 24-1,-5-34-400,1 0 1,0 0-1,1 0 1,0-1-1,0 1 0,6 10 1,-8-19 92,-1 1 1,0-1-1,1 1 1,-1-1 0,1 1-1,-1 0 1,0-1 0,1 1-1,-1-1 1,1 0 0,-1 1-1,1-1 1,0 1 0,-1-1-1,1 0 1,-1 1-1,1-1 1,0 0 0,-1 0-1,1 0 1,0 1 0,-1-1-1,1 0 1,0 0 0,-1 0-1,1 0 1,0 0 0,-1 0-1,1 0 1,0 0 0,-1-1-1,1 1 1,0 0-1,-1 0 1,1 0 0,0-1-1,-1 1 1,1 0 0,-1-1-1,1 1 1,0-1 0,-1 1-1,1 0 1,-1-1 0,1 0-1,3-3-1190,-1 0-1,1-1 1,-1 1-1,4-8 1,-6 10 694,13-21-2876,3-9-1590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0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27 128 10720,'-21'-3'3968,"21"-2"-3072,-5-3-288,5 4-448,0 1-224,0-5 383,0-1-159,5-2-1055,3-6 479,2 0-3584,3 2 2208,6-13-3744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0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0 2976,'4'4'8021,"-23"21"-4613,9-11-2547,0 0 1,-16 29-1,8-11-85,-112 200 1661,5 1-981,92-166-691,-47 135 1,31 15-158,42-168-411,2 1 0,2 71 1,5-87-214,1-1 1,2 1 0,1-1 0,1-1 0,2 1 0,2-1-1,1-1 1,1 0 0,1-1 0,2 0 0,1-1-1,33 43 1,-37-57-463,0-1-1,1-1 0,0 0 0,21 15 1,-23-20-744,0-1 1,1 0-1,22 8 0,2-1-1033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0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2560,'4'-3'13238,"-3"-3"-8713,-1 5-4500,0 1-1,0 0 1,0-1-1,0 1 0,0 0 1,0-1-1,0 1 1,0-1-1,0 1 1,0 0-1,0-1 1,0 1-1,0 0 0,0-1 1,0 1-1,0 0 1,1-1-1,-1 1 1,0 0-1,0 0 0,0-1 1,0 1-1,1 0 1,-1-1-1,0 1 1,0 0-1,1 0 0,-1-1 1,0 1-1,1 0 1,-1 0-1,0 0 1,0 0-1,1-1 1,-1 1-1,0 0 0,1 0 1,-1 0-1,1 0 1,0 0 588,17 0 214,-3 0-651,-1 1 0,0 0 0,0 1 0,0 1 0,0 0 0,0 1 0,19 8 0,-24-8-146,-1 0 0,1 1 1,-1 0-1,0 0 0,0 1 1,-1 0-1,0 1 0,0 0 1,0 0-1,-1 0 1,0 1-1,6 10 0,2 6 35,-2 1-1,17 48 1,9 59 261,-33-114-270,18 74 188,-5 1-1,-4 0 1,-3 1-1,-5 1 1,-7 121 0,-3-161-165,-2-1 0,-3 1 0,-2-2 0,-2 1 0,-33 82 0,38-118-462,0 0-1,-2-1 1,0 0-1,0-1 0,-26 29 1,25-33-1450,-1 0 0,-1-1 0,1-1 0,-18 11 0,16-14-1612,4-10-3067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0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4992,'3'0'20701,"3"0"-23845,294 0 3634,-288 0-368,0 0 0,0 1 0,0 0 0,0 1 0,0 0 0,0 1 0,20 7 0,-31-9-100,-1-1 1,0 1-1,1-1 0,-1 1 0,0-1 0,1 1 0,-1-1 1,0 1-1,0-1 0,0 1 0,0 0 0,0-1 0,0 1 1,1-1-1,-1 1 0,0-1 0,-1 1 0,1 0 0,0-1 1,0 1-1,0-1 0,0 1 0,0-1 0,-1 1 0,1 0 1,-5 13 222,2-11-218,1 0 1,-1 0 0,1 0-1,-1 0 1,0 0 0,0-1-1,0 1 1,0-1 0,0 0-1,-4 2 1,-8 6 41,-54 39 331,-77 60-48,121-88-372,13-12 42,1 1 0,0 0 1,-10 12-1,20-20-37,0-1-1,0 0 0,0 0 1,0 1-1,0-1 0,-1 0 1,1 0-1,0 0 0,-1 0 1,1 0-1,-1 0 0,1-1 1,-1 1-1,1 0 0,-3 0 1,17-10-284,-3 2 249,0 1 0,1 1 0,0 0 0,0 1 0,0 0 0,1 0 0,19-3 0,-25 7 40,0-1 1,0 0-1,0 1 0,0 1 0,1-1 1,-1 1-1,0 0 0,0 0 1,0 0-1,0 1 0,0 0 0,-1 0 1,1 1-1,0 0 0,-1 0 0,9 6 1,-8-5 50,0 2 0,-1-1 0,1 0 0,-1 1 1,0 0-1,-1 0 0,0 1 0,0-1 1,0 1-1,0 0 0,-1 0 0,4 13 0,-6-15-4,0 0 0,0 0-1,0 1 1,-1-1 0,0 0-1,0 0 1,0 0 0,-1 1-1,1-1 1,-1 0 0,-1 0 0,1 0-1,-1 0 1,0 0 0,0 0-1,0 0 1,0-1 0,-1 1-1,-6 7 1,4-6-13,0-1 0,0 0 0,-1 0 1,0 0-1,0-1 0,-12 7 0,-44 18-28,51-24-6,-3 0-87,-1 0 0,1-1 0,-1-1 0,1 0 1,-1-1-1,-30 1 0,42-4 46,-1 1 0,1 0-1,-1-1 1,1 0-1,0 1 1,-5-3 0,7 3 34,0-1 1,0 1-1,0-1 1,0 1-1,0 0 1,0-1-1,0 1 1,1-1-1,-1 0 0,0 1 1,0-1-1,1 0 1,-1 1-1,0-1 1,1 0-1,-1 0 1,1 0-1,-1 1 1,1-1-1,-1 0 1,1 0-1,0 0 1,-1 0-1,1 0 0,0-1 1,0 0 8,1-1-1,-1 1 1,1 0 0,0 0 0,0-1-1,0 1 1,0 0 0,1 0-1,-1 0 1,0 0 0,1 1 0,-1-1-1,1 0 1,0 0 0,0 1-1,-1-1 1,1 1 0,0 0 0,0 0-1,0-1 1,5 0 0,5-4 209,1 0 0,19-5 0,176-34 508,-71 19-3119,-133 25 1695,0 0 1,1-1 0,-1 1-1,0-1 1,0 0-1,0 0 1,0 0-1,0-1 1,0 1-1,0-1 1,-1 0-1,0 0 1,1 0-1,3-7 1,-3 4-351,0 0 0,0 0-1,-1-1 1,0 1 0,-1-1 0,0 0 0,0 0 0,2-9 0,4-17-1170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1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44 5056,'-36'0'2304,"41"5"-2016,3-5 1632,7 0-1120,15-5 32,12 2-512,11-6-96,2 6-128,-2-5 288,-3 3-192,-11-7 384,-2 9-320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9792,'-15'14'4448,"20"23"-3872,-5-17 2079,0 0-1567,0 0 416,0 3-896,0-6-448,0 3-128,0-9 96,0 6-64,0-14-512,0 2 224,0-21-9983,5 4 7903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1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 2976,'2'-3'10108,"0"12"-4341,-1-2-7445,-2 12 2677,-7 34 1,1-6-514,-25 265 1282,20-195-944,-4 141-39,6-81-45,-17 289 732,18-302-1244,-5 75 254,11-213-428,2-5-345,-2 0-1,0-1 1,-1 1-1,-14 38 1,10-35-760,8-21 688,-1 1 0,0-1 0,0 0 0,0-1 0,0 1 0,-1 0 0,1 0 0,-1 0-1,1-1 1,-1 1 0,-3 2 0,1-1-1297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1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4384,'0'11'15247,"2"-11"-14806,0 0-1,-1 0 0,1 0 1,0 0-1,0-1 0,-1 1 0,1 0 1,3-2-1,84-46 333,-66 39-581,-1 2 0,46-10 0,-51 16 38,5-1 90,-22 2-317,1-1 0,-1 1 1,0 0-1,1 0 1,-1 0-1,1 0 0,-1 0 1,1 0-1,-1 0 1,1 0-1,-1 0 1,1 0-1,-1 0 0,1 0 1,-1 1-1,0-1 1,1 0-1,-1 0 0,1 0 1,-1 1-1,1-1 1,-1 0-1,0 0 0,1 1 1,-1-1-1,0 0 1,1 1-1,-1-1 1,0 0-1,1 1 0,-1-1 1,0 1-1,0-1 1,0 0-1,1 1 0,-1-1 1,0 1-1,0-1 1,0 1-1,0-1 0,0 1 1,0-1-1,0 1 1,1 20 352,-4-12-260,0 0 0,-1-1 0,-1 1 0,1-1 0,-1 0 0,-7 10 0,-11 13 97,-36 57-34,-33 75 81,65-114-314,22-39 291,5-10-205,0 1 0,0-1 0,0 1 0,0-1 0,0 1 0,-1-1 0,1 1 0,0-1 0,0 0 0,0 1 0,-1-1-1,1 1 1,0-1 0,0 0 0,-1 1 0,1-1 0,0 0 0,-1 1 0,1-1 0,0 0 0,-1 1 0,1-1 0,-1 0 0,1 0 0,0 0 0,-1 1 0,1-1 0,-1 0 0,0 0-1,0 0 85,14-5 182,9-1-375,0 0 0,0 1 1,0 1-1,1 1 0,0 1 0,26 2 0,-34 0-1443,7 0-3055,-20 0 3579,0 0 0,1-1-1,-1 1 1,0-1-1,0 1 1,0-1 0,4-2-1,6-5-6129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1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 3648,'-4'-5'16469,"2"5"-16053,2 0-326,-1 0 1,1 0-1,0 0 0,0 0 0,0 0 0,-1 0 1,1 0-1,0 0 0,0 0 0,-1 0 0,1 0 1,0 0-1,0 0 0,0 0 0,-1 0 1,1 0-1,0 0 0,0 0 0,-1 0 0,1 0 1,0 0-1,0-1 0,0 1 0,-1 0 0,1 0 1,0 0-1,0 0 0,0 0 0,0-1 0,-1 1 1,1 0-1,0 0 0,0 0 0,0-1 0,0 0 593,13 1 485,15-6-243,-16 3-802,0 0 1,14 0 0,218-4 577,-27 2-251,10 3-74,-143 3-5605,-103-2-54,14 0 3190,0 1 1,0-1-1,-1 1 0,-5 1 0,9 0 1597,0-1-1,0 1 0,0-1 0,0 1 0,0 0 0,0 0 0,-4 2 0,-12 11-1700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1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3392,'-16'-8'25034,"24"8"-27151,5-1 2747,23-4 0,10-1-259,121-3 287,112-10-441,-184 18-93,-43 1-1888,1-3-4638,-1-8-3155,-20 6 3301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1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0 3648,'5'0'4975,"-5"0"-4881,-1 9 2022,-7 10 331,3-10-1789,0-1 1,-1 0 0,-6 7 0,4-5-233,-119 128 2549,91-102-2537,-10 9 25,-29 32 425,63-63-715,1 0-1,1 1 0,0 0 1,-9 20-1,8-8-19,1 0 0,1 1 0,2 0 0,0 0 0,-3 39-1,-3 150 525,13-215-671,1 58 281,2-1 0,3 0-1,20 84 1,-17-107-152,1 0 0,3 0 0,0-1 0,3-1 0,30 51 1,-30-61 67,2-1 1,0-1-1,1-1 1,2-1-1,22 18 1,-32-28-213,1-1 1,-1 0 0,1-1-1,1-1 1,0 0 0,22 9-1,-21-14-1806,-13-2 1259,1-1-1,-1 1 0,0 0 1,0-1-1,0 1 0,0-1 1,0 0-1,1 1 0,-1-1 1,0 0-1,0 0 0,0 0 1,-1 1-1,1-1 0,0 0 1,0 0-1,0 0 0,-1-1 1,1 1-1,0 0 0,-1 0 1,1-2-1,5-15-2712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2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10 725 4992,'-10'6'1706,"16"-4"2425,-3-2-3490,0 0 0,0 0 0,0 0 1,0-1-1,0 1 0,4-3 0,0-1-240,0 0 1,-1 0-1,1-1 0,-1 0 1,-1-1-1,1 1 0,-1-1 0,6-8 1,5-5-4,52-66 535,-31 36-778,33-36 321,-13 18 347,80-125 1,-120 167-417,-13 19-202,1 0 0,-1 0 0,-1-1 0,1 0 0,4-12 0,-53 146-637,1-17 442,23-62 247,3 1-1,-14 55 0,30-96-213,1 0-1,0-1 1,1 1 0,0-1-1,0 1 1,0 0 0,1-1-1,0 1 1,0-1 0,4 10-1,-4-14-15,0 0-1,0-1 1,0 1-1,0 0 1,1-1-1,-1 1 1,1 0-1,0-1 1,0 0-1,0 1 1,0-1-1,0 0 1,0 0-1,1 0 1,-1-1-1,1 1 1,-1-1-1,1 1 0,0-1 1,-1 0-1,1 0 1,0 0-1,0 0 1,0 0-1,0-1 1,0 1-1,0-1 1,4 0-1,5-1 59,1-1-1,-1 0 1,1-1-1,-1-1 1,0 0-1,0-1 0,14-7 1,-4 2-62,-1 1 16,0-2 0,-1 0 0,0-2 0,-1 0 0,-1-1 0,0-1 0,0 0 0,-2-2 0,0 0 0,-1 0 0,0-2 0,-2 0 0,0 0 0,-1-1 0,16-38 0,8-35-10,31-129 1,-63 210-36,1-12-255,-6 21-205,-2 8 46,-2 9 85,2 4 338,-3 35 1,2-12 85,-12 59 146,-6 58 308,19-125-365,2 1 0,4 55-1,0-53-1643,-3-36 1304,0 1-1,1-1 1,-1 1 0,0-1 0,1 0-1,-1 1 1,1-1 0,-1 0 0,1 0-1,-1 1 1,1-1 0,-1 0 0,1 0-1,-1 0 1,1 1 0,-1-1 0,1 0-1,-1 0 1,1 0 0,-1 0-1,1 0 1,-1 0 0,1 0 0,0-1-1,7 2-4719,40 11-8840,-30-4 11813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 6048,'0'0'57,"0"0"0,0 0 0,-1 0 1,1 0-1,0 0 0,-1 0 0,1 0 0,0 0 1,0 0-1,-1 0 0,1 0 0,0 0 1,-1 0-1,1 0 0,0 0 0,-1 0 0,1 0 1,0 0-1,0 0 0,-1 1 0,1-1 0,0 0 1,0 0-1,-1 0 0,1 0 0,0 1 0,0-1 1,0 0-1,-1 0 0,1 1 0,0-1 0,0 0 1,0 0-1,0 1 0,-1-1 0,1 0 0,0 0 1,0 1-1,0-1 0,6 13 871,3 3 720,1 13 19,0 2-1,-2-1 1,7 59 0,-2 98 1647,-12-167-2933,-1 103 1032,0-121-1379,0-1 0,0 1 0,0-1 1,1 0-1,-1 1 0,0-1 0,0 0 0,1 1 0,-1-1 0,1 0 0,-1 0 0,2 4 1179,-2-14-269,0-46-638,14-105 1,-8 125-297,0-5 88,22-76-1,-24 104-82,0 1-1,1-1 1,0 2-1,1-1 1,0 0-1,1 1 0,0 0 1,0 1-1,1 0 1,1 0-1,10-9 1,-8 9-1,0 1 1,1 0-1,0 1 1,21-10 0,-29 15 21,1 1 0,0-1 0,0 1 0,0-1 0,0 1 1,0 1-1,0-1 0,0 1 0,0 0 0,0 0 0,0 0 1,0 1-1,0 0 0,0 0 0,0 0 0,7 3 1,-10-3 8,1 0 0,-1 1 0,0 0 0,0-1 0,0 1 0,0 0 0,0 0 0,-1 0 1,1 0-1,-1 0 0,1 0 0,-1 0 0,1 1 0,-1-1 0,0 1 0,0-1 1,-1 1-1,1-1 0,0 1 0,-1-1 0,1 1 0,-1 0 0,0-1 0,0 1 1,0 3-1,-1 8 116,0 0 1,-1 0-1,-5 18 1,7-31-152,-6 24 214,0 0 0,-21 47 0,22-62-331,0 1 0,-1-1-1,-1 0 1,0 0 0,0-1-1,0 1 1,-1-2 0,-16 14-1,22-20-164,-1-1-1,1 1 0,-1-1 0,1 0 0,-1 0 0,0 0 0,0 0 0,1 0 0,-1-1 0,0 1 0,0-1 0,0 0 0,-4 0 0,6 0 87,0 0 0,0 0 0,0 0 0,0 0 0,0 0 0,1 0 0,-1 0 0,0-1 0,0 1 0,0 0 0,1-1 0,-1 1 0,0 0 0,0-1 0,1 1 0,-1-1 0,0 1 0,1-1 0,-1 1 0,0-1 0,1 0 0,-1 1 0,1-1 0,-1 0 0,1 0 0,-1 1 0,1-1 0,0 0 0,-1 0 0,1 0 0,0 1 0,0-1 0,-1 0 0,1 0 0,0 0 0,0 0 0,0 1 0,0-1 0,0 0 0,0 0 0,1 0 0,-1 0 0,0 0 0,1-1 0,1-5-1381,1 0 1,0 0-1,0 0 1,6-7-1,1-4-509,3-9-1508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2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80 3904,'-6'0'797,"-1"0"1,1-1 0,-13-3-1,-8-12 14468,27 15-14932,8-5 2773,23 0-4133,-19 5 1855,106-15-217,-30 5-11,76-5 1,-95 15-3165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2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15 726 3904,'-2'2'281,"1"-1"1,0 0 0,-1 1-1,1 0 1,0-1-1,0 1 1,0 0-1,1-1 1,-1 1 0,0 0-1,0 0 1,1 0-1,0 0 1,-1-1 0,1 1-1,0 0 1,0 0-1,0 0 1,0 0-1,0 4 1,0 1 5533,2-7-5498,-1-1 1,0 0 0,0 0 0,0 0 0,0 0 0,0 0-1,0 0 1,0 0 0,0 0 0,1-2 0,-2 2-87,6-8 196,-1 0-1,-1 0 0,0 0 0,6-18 0,7-16 57,-9 27-315,2 0 1,0 1 0,1 0 0,1 0-1,15-14 1,72-59 631,-83 75-719,32-26 394,-15 13-238,-2-1 0,0-2 1,32-38-1,-41 40 64,11-14 262,-16 24 807,-17 19-1172,0 6-170,-1 1 1,-1 0-1,1-1 1,-1 1-1,-1-1 1,-5 14-1,-1-3-98,-19 31-1,-33 30 10,41-56 76,-23 36-1,40-55-37,-6 8-2,-8 22 0,15-32 50,1 0-1,-1 1 1,1-1-1,0 0 1,1 1-1,-1-1 1,1 1-1,-1 0 1,1-1-1,0 1 1,0-1-1,1 6 1,0-8-24,-1 0 1,1 0 0,-1-1-1,1 1 1,-1 0-1,1 0 1,0 0 0,-1-1-1,1 1 1,0-1-1,0 1 1,0 0-1,-1-1 1,1 1 0,0-1-1,0 0 1,0 1-1,0-1 1,0 0 0,0 1-1,0-1 1,0 0-1,0 0 1,0 0 0,0 0-1,0 0 1,0 0-1,1 0 1,4 0 20,-1-1-1,1 0 1,-1 0 0,7-1-1,10-6 10,0 0-1,-1-1 0,0-1 0,0-1 0,-1-1 1,0-1-1,-1-1 0,21-19 0,-20 14 21,-1-1 0,-1-1 1,0-1-1,-2 0 0,-1-1 0,22-44 0,57-139 183,-71 134-228,-23 72-6,0 0 1,0 0 0,1 0-1,-1 0 1,0 0-1,0 0 1,0 0 0,0 0-1,0 0 1,0-1 0,0 1-1,0 0 1,0 0-1,0 0 1,0 0 0,0 0-1,0 0 1,0 0 0,0 0-1,0 0 1,0-1-1,0 1 1,0 0 0,0 0-1,0 0 1,0 0-1,0 0 1,0 0 0,0 0-1,0 0 1,0-1 0,0 1-1,0 0 1,0 0-1,0 0 1,0 0 0,0 0-1,0 0 1,-1 0-1,1 0 1,0 0 0,0 0-1,0 0 1,0 0 0,0-1-1,0 1 1,0 0-1,0 0 1,0 0 0,0 0-1,-1 0 1,1 0-1,0 0 1,0 0 0,0 0-1,0 0 1,0 0 0,0 0-1,0 0 1,0 0-1,-1 0 1,1 0 0,0 0-1,0 0 1,0 0 0,0 0-1,-7 5-41,0 4 18,1 1 1,1 0 0,-1 1 0,2-1-1,0 1 1,-5 20 0,5-21 2,-40 110-5,27-80 35,2 0 0,2 1 0,-9 49 1,18-69-12,1-9 52,2 1-1,-1-1 1,1 0 0,1 16 0,0-25-17,1 0 1,-1 1-1,1-1 1,0 0 0,0 1-1,0-1 1,0 0-1,1 0 1,-1 0-1,1 0 1,0 0-1,0 0 1,0 0-1,0-1 1,0 1 0,1-1-1,-1 1 1,1-1-1,5 4 1,-5-5-30,-1 0 1,0 0-1,1 0 0,0 0 1,-1-1-1,1 1 1,-1-1-1,1 0 0,0 0 1,-1 0-1,1 0 1,-1 0-1,1 0 0,2-1 1,40-11-401,-32 8 133,24-3-3293,-13 5-2410,-23 2 5609,0 1-1,0-1 0,0 0 1,0 0-1,-1 0 1,1 1-1,0-1 1,0 0-1,0 1 1,-1-1-1,1 1 1,0-1-1,0 1 0,-1-1 1,1 1-1,-1 0 1,1-1-1,0 1 1,-1 0-1,1-1 1,-1 1-1,1 0 1,0 1-1,6 19-4256,-7-20 4455,5 20-2620,3 0 554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2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6720,'0'0'142,"0"0"0,0 0-1,1 1 1,-1-1 0,0 0 0,0 0 0,1 0 0,-1 0 0,0 0 0,0 0-1,0 0 1,1 0 0,-1 0 0,0 0 0,0 0 0,0 0 0,1 0 0,-1-1 0,0 1-1,0 0 1,0 0 0,1 0 0,0-1 993,-1 1-993,0 0 0,0 0 0,0-1 0,1 1 0,-1 0-1,0 0 1,0 0 0,0-1 0,0 1 0,0 0 0,0 0 0,0 0 0,0-1-1,0 1 1,0 0 0,0 0 0,0-1 0,0 1 0,0 0 0,0 0 0,0 0 0,0-1-1,0 1 1,0 0 0,0 0 0,0 0 0,-1-1 0,1 1 0,0 0 0,0 0-1,0 0 1,0-1 0,12 7 3976,-7 0-4357,-3-1 560,0 1-1,0-1 1,-1 1 0,1-1-1,-1 1 1,-1 0-1,1-1 1,-1 1-1,0 6 1,-8 55 713,5-52-804,-3 22 171,1-12 94,-2 51 1,21-93-459,37-78 36,-9 14-269,-32 62 450,1 1-1,1 0 0,1 0 1,0 1-1,26-25 0,-37 41-204,-1-1 0,0 1 0,1 0 0,-1 0 0,1 0 0,0 0 0,-1 0 0,1 0 0,0 0 0,0 0 0,-1 1 0,1-1-1,0 1 1,0-1 0,0 1 0,2 0 0,-2 0-8,-1 1 0,1-1 0,-1 1 0,1-1 1,-1 1-1,0 0 0,1 0 0,-1 0 0,0 0 0,0 0 0,1 0 0,-1 0 0,0 0 0,0 0 0,0 0 0,0 1 0,-1-1 0,1 0 0,1 3 0,2 6 89,0 0 0,0 0 0,-1 1 0,-1 0 0,1-1 0,0 23 0,0-7-37,0-3-30,-2 25 0,-1-28-400,1 1 0,4 20 0,-1-7-1434,-1-4-1743,-2-25 1948,0-1 0,1 1 0,-1 0 0,4 6 1,-5-11 1318,1 1 0,-1-1 0,0 1 1,0-1-1,0 1 0,1-1 1,-1 1-1,0-1 0,1 1 1,-1-1-1,1 0 0,-1 1 1,0-1-1,1 0 0,-1 1 1,1-1-1,-1 0 0,1 1 1,-1-1-1,1 0 0,-1 0 0,1 0 1,-1 1-1,1-1 0,-1 0 1,1 0-1,-1 0 0,1 0 1,0 0-1,1 0-63,-1-1 0,0 1 0,0-1 1,0 0-1,0 1 0,0-1 0,0 0 0,0 1 0,0-1 1,0 0-1,0 0 0,0 0 0,1-1 0,14-21-2175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8320,'0'0'88,"-1"0"0,1 0 0,0 0 0,0 0 0,0 0 1,0 0-1,-1 0 0,1 0 0,0 0 0,0 0 0,-1 0 0,1 0 0,0 0 1,0 0-1,0 0 0,-1 0 0,1 0 0,0 0 0,0 0 0,0 0 0,-1 0 1,1 0-1,0 0 0,0 0 0,0 1 0,0-1 0,-1 0 0,1 0 0,0 0 1,0 0-1,0 0 0,0 0 0,0 1 0,-1-1 0,1 0 0,0 0 1,0 0-1,0 1 0,0-1 0,0 0 0,0 0 0,0 0 0,0 1 0,0-1 1,0 0-1,0 0 0,0 0 0,0 1 0,0-1 0,0 0 0,0 0 0,0 0 1,0 1-1,0-1 0,0 0 0,0 0 0,0 0 0,0 1 0,0-1 0,0 0 1,1 14 1788,-5 15 650,3-16-1652,-1-1 0,-4 17 0,2-15-444,0 1 0,1-1-1,1 1 1,-1 20 0,3-34-412,0 0 0,0-1 0,0 1 0,0 0 0,1 0-1,-1-1 1,0 1 0,0 0 0,1-1 0,-1 1 0,0 0-1,1-1 1,-1 1 0,1 0 0,-1-1 0,1 1 0,-1-1 0,1 1-1,0-1 1,-1 1 0,1-1 0,-1 1 0,1-1 0,0 1-1,-1-1 1,1 0 0,0 0 0,0 1 0,-1-1 0,1 0 0,0 0-1,0 0 1,-1 0 0,1 0 0,0 0 0,0 0 0,0 0 0,6 0 13,0 0 0,-1-1 0,11-2 0,-8 1 41,9-1-49,0 1 0,0 1 1,20 1-1,-33 0 41,0 0 0,0 1 0,0 0 0,0 0 0,0 0 0,0 1-1,0 0 1,-1 0 0,1 0 0,0 0 0,-1 1 0,0-1 0,0 1 0,0 1 0,7 6 0,-9-8-17,0 0 0,-1 1 0,1-1 0,-1 1 0,0 0 0,0-1 0,0 1 0,0 0 0,-1 0 0,1-1 0,-1 1 1,0 0-1,1 0 0,-1 0 0,0 0 0,-1-1 0,1 4 0,-2 7 94,-1 0-1,-5 17 1,1-12-100,0 0-1,-1 0 0,-11 19 1,-36 49-264,36-57-90,12-20-827,0 0 0,0 0 0,-1-1 0,-11 9-1,9-5-844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2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6400,'-1'-2'203,"-7"-11"1611,9 10-941,6 6-297,-6-3 662,8 2 1562,-4 0-2250,0 1 1,0 0 0,-1 0-1,1 1 1,-1 0 0,0 0-1,8 8 1,-2-1 147,4 4-263,0 1-1,-2 0 1,0 1-1,0 0 0,-2 1 1,0 0-1,-1 1 1,-1 0-1,-1 0 1,6 26-1,17 88 699,20 211 1,-45-254-372,-14 169 1,-14-87-349,16-137-330,-2-1 0,-25 62 0,26-78-170,0-1 0,-2 0 0,0-1 0,-16 20 0,21-30-395,0 0-1,-1 0 1,1 0 0,-1-1 0,0 0-1,0 0 1,-1-1 0,0 0 0,1 0 0,-1 0-1,-1-1 1,1 0 0,-10 3 0,16-6 229,0 0 0,0 0 0,-1 1 0,1-1 1,0 0-1,0 0 0,-1 0 0,1 0 0,0 0 1,0-1-1,0 1 0,-1 0 0,1 0 0,0-1 0,0 1 1,0-1-1,0 1 0,-1-1 0,1 0 0,0 1 1,-1-2-1,1 0-151,-1 1 1,1-1-1,0 0 1,0 0-1,0 0 0,0 0 1,0 0-1,0 0 1,0 0-1,1 0 1,-1-1-1,1-1 1,-6-37-5262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2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80 5824,'-9'-9'14741,"18"6"-13029,58-33 544,-57 31-2203,0 0 0,0 1 1,0 0-1,1 1 0,-1 0 1,1 1-1,0 0 0,18-1 1,-26 3-26,0 1 1,0-1 0,0 1 0,0-1-1,0 1 1,0 0 0,0 0 0,0 0-1,0 1 1,-1-1 0,1 1 0,0 0 0,-1-1-1,1 1 1,-1 0 0,0 0 0,0 1-1,0-1 1,0 0 0,0 1 0,0-1-1,0 1 1,-1 0 0,0 0 0,1-1 0,-1 1-1,0 0 1,0 0 0,-1 0 0,1 0-1,0 0 1,-1 6 0,0-2 37,0-1 0,-1 1 0,0 0 0,0-1 0,-1 1 0,1-1 0,-2 1 0,1-1 0,-1 0 1,1 0-1,-2 0 0,1 0 0,-7 8 0,-3 1 119,0-1 0,-1-1 1,-21 16-1,26-21-22,7-6-123,0-1-1,0 1 1,0-1-1,1 1 0,-1 0 1,1-1-1,-1 1 1,1 0-1,0 0 1,-1 0-1,1 0 1,0 0-1,1 1 1,-2 2-1,3-4 4,0 0 0,0 0 0,0 0 0,1 0 0,-1-1 0,0 1 0,1 0 0,-1-1 0,0 1 0,1-1 0,-1 0 0,1 1 0,1-1 0,-1 1 54,14 2-82,0-1 1,1 0 0,-1-1-1,22-2 1,29 2-7097,-48 3 2025,4 3 1601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2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33 2400,'0'0'47,"0"0"0,-1 0 1,1 0-1,0 0 0,0 0 0,0 0 1,-1 0-1,1-1 0,0 1 0,0 0 0,-1 0 1,1 0-1,0-1 0,0 1 0,0 0 1,0 0-1,-1 0 0,1-1 0,0 1 1,0 0-1,0 0 0,0-1 0,0 1 0,0 0 1,0 0-1,0-1 0,0 1 0,0 0 1,0-1-1,0 1 0,0 0 0,0 0 1,0-1-1,0 1 0,0 0 0,0 0 0,0-1 1,0 1-1,9-9 3175,6-7 9599,-16 22-12419,-3 7-23,-1 0-1,-10 19 0,-3 11 23,12-29-306,-11 34 181,-2-2 0,-38 68 0,-55 43 764,88-123-789,1 0 1,2 1-1,1 1 1,-26 66-1,-35 161 625,72-228-744,1 1 0,2-1 0,2 1 0,1 1 0,1-1 0,3 0 0,7 60 0,0-51 55,2-1 1,28 77-1,-27-95-73,1 0 1,1 0-1,2-1 0,0-1 1,30 36-1,-25-38-67,0-1 0,2-1 0,0-1 0,32 21 0,-1-1 107,-39-27-477,1-1-1,29 18 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3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44 4480,'-1'-1'234,"-1"-2"658,0 1 0,0-1-1,0 0 1,0 1 0,-1-1 0,0 1-1,1 0 1,-1 0 0,-3-2 0,1 1-342,0 1 0,1 0 0,-1 0 0,-1 0 0,1 1 0,0-1 0,0 1 0,-11-1 1,7 2-295,0 0 0,1 1 0,-1 0 0,-17 3 0,11 1-162,1-1 0,0 2 1,0 0-1,0 0 0,1 1 0,-15 11 0,12-6 123,2 0 1,-1 1-1,2 1 0,0 0 0,-22 31 1,-45 89 615,33-52-538,36-64-199,-41 73 565,49-83-628,0 1-1,0-1 0,0 1 0,1 0 1,0 0-1,1 0 0,0 0 0,1 0 1,0 15-1,3 6 92,12 48-1,-7-36-95,36 139-141,-20-92 183,-4-19-21,-12-49 37,-1 1 0,-2 0 0,0 0 0,-1 1 0,0 25 0,-4-16 106,-8 61 0,3-61-145,2-7 72,-2 0 1,-10 33 0,6-33-70,0 3 120,-1 0 0,-1 0 0,-2-2 1,-19 33-1,17-37-92,-22 22-1,30-36-65,-1 0-1,0-1 1,-1-1-1,1 1 0,-16 8 1,3 0-164,17-12 184,0 0-1,0 0 0,0-1 1,-5 4-1,-1-1 38,-5 4 452,14-9-669,1 1 1,-1-1-1,1 0 1,-1 0 0,1 0-1,-1 0 1,1 0-1,-1 1 1,1-1 0,-1 0-1,0 0 1,1-1 0,-1 1-1,1 0 1,-1 0-1,1 0 1,-1 0 0,1 0-1,-1-1 1,1 1 0,-1 0-1,1 0 1,-1-1-1,1 1 1,-1-1 0,26-11-10732,-19 11 9081,20-6-714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3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49 6656,'-3'-2'863,"3"2"-729,-1-1 0,1 1 0,-1 0 0,1 0 0,0-1-1,-1 1 1,1 0 0,0-1 0,0 1 0,-1-1 0,1 1 0,0 0-1,0-1 1,-1 1 0,1-1 0,0 1 0,0-1 0,0 1 0,-1-2 1728,-11-1 3217,11 3-4845,-1-1-1,1 1 1,0-1 0,-1 1 0,1 0-1,-1 0 1,1 0 0,-1 0-1,1 0 1,0 0 0,-1 0-1,-1 0 1,-9 4 231,0 1 0,0 0 0,1 0 0,0 1 0,0 0 1,-11 9-1,6-5-153,12-7-262,0-1 0,0 1 0,0 0-1,0 0 1,1 1 0,0-1 0,-1 1 0,1 0 0,0-1 0,1 2-1,-1-1 1,1 0 0,0 0 0,0 1 0,0-1 0,1 1 0,-1-1 0,1 1-1,-1 7 1,2-11-24,1 1 1,-1 0-1,1-1 0,-1 1 0,1 0 1,-1-1-1,1 1 0,0-1 0,0 1 0,0-1 1,0 0-1,0 1 0,0-1 0,0 0 1,0 0-1,0 0 0,1 0 0,-1 0 0,1 0 1,-1 0-1,0 0 0,1 0 0,0 0 0,-1-1 1,4 2-1,-1-1 73,1 1-1,0-1 1,0 0 0,0 0 0,0-1 0,0 1-1,9-1 1,27-5 470,67-15 1,-91 15-458,0 0 0,0-1 1,-1-1-1,0 0 1,0-1-1,23-16 0,-38 22-96,1 1-1,0 0 1,-1-1-1,1 1 0,-1-1 1,1 0-1,-1 0 1,0 1-1,0-1 0,0 0 1,0 0-1,0 0 1,0 0-1,0 0 0,-1 0 1,1 0-1,-1 0 1,1-1-1,-1 1 0,0 0 1,0 0-1,0 0 1,0 0-1,0-1 0,-1 1 1,1 0-1,-1 0 1,1 0-1,-1 0 0,-1-4 1,0 3-46,0-1 0,0 1 1,0-1-1,0 1 0,-1 0 1,1 0-1,-1 0 1,0 0-1,0 0 0,0 1 1,0-1-1,0 1 0,-1 0 1,1 0-1,-1 0 0,-5-2 1,-2 1-206,0 0 1,0 1-1,0 0 1,0 1-1,-13 0 1,-56 5-1943,7 0-8793,68-4 8202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3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27 266 4992,'-5'5'10565,"19"-19"-6875,-8 6-3264,0 0-1,0-1 1,-1 1-1,-1-1 1,6-13-1,12-21 78,-9 23-255,1 1 0,19-22-1,-24 32-179,-1 1 0,1 0-1,1 0 1,-1 1-1,1 1 1,13-7-1,-22 12-63,0 1 0,-1-1 0,1 1 1,0 0-1,0 0 0,0 0 0,0-1 0,0 1 0,0 0 0,0 0 0,-1 0 0,1 0 0,0 1 0,0-1 0,0 0 0,0 0 0,0 0 0,0 1 1,-1-1-1,1 0 0,0 1 0,0-1 0,0 1 0,-1-1 0,1 1 0,0-1 0,-1 1 0,1 0 0,0-1 0,-1 1 0,1 0 0,-1-1 0,1 1 0,-1 0 1,1 0-1,0 1 0,2 4 101,0 0 0,-1 1 0,4 11 1,-3-10-27,5 18 86,2 9-58,2 0-1,2-1 1,19 34 0,-29-60-43,1 0-1,1-1 1,-1 0 0,1 0 0,1 0-1,-1-1 1,1 0 0,14 10 0,-17-14-9,-1 1-1,1-1 1,0-1 0,0 1 0,0-1 0,0 1 0,0-1 0,0 0 0,1-1 0,-1 1-1,0-1 1,0 0 0,1 0 0,-1 0 0,0 0 0,0-1 0,1 0 0,-1 0 0,0 0-1,0 0 1,4-2 0,-1-1 20,-1 0 1,0 0-1,0 0 0,0-1 0,0 1 0,-1-2 1,0 1-1,0 0 0,0-1 0,-1 0 0,6-9 1,0-2-25,-1 0 1,-1-1 0,6-20-1,-12 33-36,5-16-17,9-39 0,-15 54-18,0 0-1,-1 0 1,1 0 0,-1 0-1,-1-1 1,1 1 0,-1 0-1,0 0 1,0 0-1,-5-12 1,6 17-3,-1 0-1,0-1 1,0 1-1,0 0 1,0-1-1,0 1 1,0 0-1,0 0 1,0 0-1,0 0 1,-1 0-1,1 0 1,0 0-1,-1 0 1,1 0-1,0 1 1,-1-1-1,1 1 1,-1-1-1,1 1 1,-1-1-1,0 1 1,1 0-1,-1 0 1,1 0-1,-1 0 1,0 0-1,-2 0 0,-4 1-26,0 1 0,-1 0 0,1 0 0,-8 4 0,11-5 49,-25 11 169,0 1 0,1 1 1,1 1-1,-49 36 0,-92 90 537,167-139-790,-10 9 235,0 0-1,-1-1 1,0-1 0,-15 9-1,23-16-452,1 0 1,0-1-1,-1 1 0,0-1 0,1 1 1,-1-1-1,-8 0 0,9-1-462,1 0-1,0 0 0,-1-1 1,1 1-1,-1-1 1,1 0-1,0 0 1,-1 0-1,1 0 1,0-1-1,0 1 0,-3-3 1,-4-5-3118,2-6-2879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4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6 5216,'5'-5'6453,"-17"14"-1533,-8 1-3227,1-1-600,-6 6 258,-46 36-1,58-39-1116,0 0 0,1 0 1,1 2-1,-18 23 0,14-12 117,2 0 1,0 1-1,-16 46 0,13-20 72,-10 55 0,19-71 43,-5 73 0,12-96-392,0 0-1,1 0 0,0 0 0,1 0 0,0 0 0,1 0 0,1-1 1,0 1-1,7 13 0,-8-19-206,1-1 0,0 0 0,0 0 0,0 0 0,1-1 0,0 1 0,0-1 0,1-1 0,-1 1 0,1-1 0,0 1 0,0-2 1,10 6-1,-12-8-722,-1-1 1,0 1-1,1-1 1,-1 1-1,1-1 1,-1 0-1,0-1 1,1 1-1,-1-1 1,0 1-1,1-1 1,3-1-1,1-1-1134,0 0-1,0 0 1,11-7-1,8-9-1652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4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13 168 8896,'-11'-8'2500,"9"7"-1274,6 4-206,-3-1-797,0-1 0,0 0-1,0 1 1,-1-1 0,1 1 0,0-1-1,-1 1 1,1-1 0,-1 1-1,1 0 1,-1-1 0,0 1 0,0 2-1,1 2 420,4 20 784,-2 0-1,-1 0 1,-2 33 0,0-39-793,0-18 188,1 5 801,33-76-1046,-25 46-486,42-98 363,-41 100-293,2 0 0,0 1 0,25-32 0,-35 50-147,0-1 0,0 1-1,1 0 1,-1-1-1,1 1 1,-1 0-1,1 0 1,0 0-1,-1 1 1,1-1 0,0 1-1,0 0 1,0-1-1,0 1 1,0 0-1,1 1 1,-1-1-1,0 1 1,0-1-1,1 1 1,-1 0 0,0 0-1,0 0 1,1 1-1,-1-1 1,0 1-1,0 0 1,0 0-1,0 0 1,0 0-1,0 0 1,0 1 0,3 1-1,4 4-316,-1 0 0,0 1 0,-1 0 0,13 15 0,-4-5-2682,-14-14 1849,0-1 1,1 0-1,-1 0 1,1 0-1,0 0 1,0-1-1,0 0 1,0 1 0,1-1-1,5 1 1,0-2-4816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4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 7968,'-1'0'101,"1"0"0,0 0 0,-1 0-1,1 0 1,0 0 0,-1 0 0,1 0 0,-1 0 0,1 0 0,0 0 0,-1 0 0,1-1 0,0 1 0,-1 0 0,1 0 0,0 0 0,0 0 0,-1-1 0,1 1-1,0 0 1,0 0 0,-1-1 0,1 1 0,0 0 0,0 0 0,-1-1 0,1 0 0,11-1 1275,-10 3-1135,0 0-1,1 0 0,-1 0 0,0 0 1,0 0-1,0 0 0,0 0 0,0 0 1,2 2-1,0 1 493,15 12 993,-2 0 1,26 34-1,-27-28-1062,-1 0 0,0 1 0,11 30 0,23 76 845,-46-123-1472,11 32 391,-2 1 1,6 41-1,-15-69-378,-1-1 0,0 0 1,-1 1-1,0-1 0,0 1 1,-1-1-1,-1 1 0,1-1 1,-2 0-1,0 0 0,0 0 1,0 0-1,-7 12 1,5-15-146,0 0 1,0 0-1,-1 0 1,0 0-1,-1-1 1,1 0-1,-11 7 1,-6 3-1296,-25 12 0,36-23 257,1 0 0,-1-1 0,0 0 0,0 0 0,0-2 0,-20 3 0,0-1-4861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4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152 483 5728,'5'-1'20519,"-1"-3"-23177,-2 2 2825,0 0 1,-1-1 0,1 1-1,0-1 1,-1 1 0,0-1-1,0 0 1,2-4 0,1-2 248,26-60 954,34-68-335,3 37-746,0 0 857,-53 65-933,-38 73-153,2-4 7,2 1 0,-21 50 0,-18 109-167,32-94 67,11-42 70,-22 67 187,30-104-180,-1 0 0,-1-1 0,-21 34 0,29-52-28,0 0 0,0 0 0,0 0 0,0 0 0,0-1 0,0 1 0,-1-1 0,1 1 0,-1-1 0,1 0 0,-1 0-1,1 0 1,-1 0 0,1 0 0,-4 0 0,2-1-21,0 1 0,0-1 0,0 1-1,0-1 1,0 0 0,0-1 0,0 1 0,0-1-1,-5-1 1,6 1-10,0 0 0,1 0-1,-1 0 1,1 0 0,-1-1 0,1 1 0,0-1-1,-1 0 1,-2-3 0,4 5 16,1-1 1,-1 0-1,1 0 0,0 1 1,-1-1-1,1 0 1,0 0-1,0 1 0,-1-1 1,1 0-1,0 0 0,0 0 1,0 1-1,0-1 1,0 0-1,0 0 0,1 0 1,-1 1-1,0-1 0,0 0 1,0 0-1,1 1 1,-1-1-1,0 0 0,1 0 1,-1 1-1,1-1 0,-1 0 1,1 1-1,-1-1 1,1 1-1,-1-1 0,1 1 1,0-1-1,-1 1 0,2-2 1,-1 2 0,3-4 7,0 0 0,0 1 0,0-1 0,1 1-1,-1 0 1,1 1 0,0-1 0,0 1 0,7-3-1,20-3-69,1 1-1,58-5 0,67 8 253,-146 4-178,-1 1 0,15 4-1,-15-3-360,0-1-1,12 1 0,-22-2-601,-6 5-3218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11872,'5'-8'5375,"3"8"-4671,-3 0 1888,8 4-1568,5-4 640,9 4-960,10 1-160,-3 3-320,11-1-128,0 1-64,0-3-192,-3 2 96,-11 1-800,1 0 448,-6-8-4960,-4 4 2977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4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4896,'-5'-2'7058,"10"21"3017,-3-9-8363,0-4-3608,7 121 4514,-4-44-1869,1-4 406,-4-70-701,2-12 710,5-17 66,-8 18-1385,27-88 653,-20 58-514,2 1-1,2 0 1,0 0 0,22-37-1,-25 55 22,0-1 0,20-22 0,-23 30-12,0 1 1,0-1-1,0 1 1,1 0-1,0 1 1,0 0 0,12-6-1,5-1 42,-18 8-17,-1 0 1,1 1-1,0 0 1,-1-1-1,1 2 0,0-1 1,0 1-1,1 0 1,-1 0-1,0 0 1,11 1-1,8 3-26,0 2 0,0 0 0,37 13 0,-57-16-626,0-1 1,-1-1-1,1 1 0,0-1 1,-1 0-1,7 0 0,-1 0-2514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 5824,'-39'-9'1866,"38"9"-1824,1 0 0,-1 0-1,0 0 1,0 0 0,0 0 0,0 0-1,0 1 1,0-1 0,1 0-1,-1 0 1,0 1 0,0-1-1,0 0 1,0 1 0,1-1-1,-3 2 1,2-2-15,-10 8 1084,0 0-1,1 1 0,-1 0 0,1 0 1,1 1-1,-11 15 0,8-9-92,1 1-1,2 0 1,-16 35-1,13-19-435,2 0 0,1 1 0,1 0 0,-4 59 0,7-43-385,3-1 1,2 0-1,7 51 0,-5-85-317,1-1 0,0 1 0,1-1-1,1 0 1,9 20 0,-11-27-239,1-1 0,0 0 0,0 0-1,0 0 1,1 0 0,-1-1 0,1 0 0,1 0 0,-1 0 0,1 0 0,-1-1-1,1 0 1,9 4 0,1-1-1034,0-2 0,1 0 1,-1 0-1,1-2 0,32 3 0,-1-5-3892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4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7296,'-8'-21'2368,"7"21"-2313,1-1 1,0 1-1,0-1 1,0 1-1,-1-1 0,1 1 1,0-1-1,0 1 1,0-1-1,0 1 1,0-1-1,0 0 1,0 1-1,0-1 1,0 1-1,0-1 1,0 1-1,0-2 1,1 2-42,-1 0 1,0-1-1,0 1 1,1 0-1,-1 0 1,0 0 0,0 0-1,1 0 1,-1-1-1,0 1 1,1 0 0,-1 0-1,0 0 1,0 0-1,1 0 1,-1 0-1,0 0 1,1 0 0,-1 0-1,0 0 1,0 0-1,1 0 1,-1 0 0,1 1-1,2-1 222,-1 1 1,1 1-1,0-1 0,-1 0 0,1 1 0,2 2 1,14 11 1069,-2 1 0,0 1 0,20 26 0,8 9 227,5-1-56,-19-21-653,-2 1 0,-2 1 0,27 40 0,-33-37-79,29 68 0,-41-80-598,-1 0-1,-1 1 1,-1 0 0,4 30 0,-9-46-145,-1 1 0,1-1 0,-2 1 0,1-1 0,-1 0 0,0 1 0,-1-1 1,0 0-1,0 1 0,-1-1 0,0-1 0,0 1 0,-1 0 0,0-1 0,0 1 0,-1-1 0,0 0 0,0-1 1,-1 1-1,0-1 0,0 0 0,-8 5 0,-26 19-2658,-1-3 0,-47 24 0,77-46 949,1-1 1,-1 1-1,0-2 1,-16 5-1,-12 0-3882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5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37 6240,'-1'-6'1213,"2"-25"11467,-1 33-11912,-27 369 3534,19-295-3543,-5 10-558,-1 11 19,-17 171-572,29-257-226,-1 0 0,-7 22 1,-2 5-5194,10-27 2592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5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23 7552,'-11'-22'10469,"5"39"-8559,-5 8-972,0-7-590,-1 0 1,-1-1 0,0-1 0,-1 0 0,-1-1-1,0 0 1,-1-1 0,0-1 0,-26 16 0,-186 99 1437,210-117-1649,-22 18-1,0-1-30,38-27-93,1 0 0,-1 0 0,1 0 0,0 1 0,0-1 0,-1 0 0,1 1 0,0-1-1,0 0 1,0 1 0,1-1 0,-1 1 0,0 0 0,0-1 0,1 1 0,-1 0 0,0 3 0,1-5-4,0 1-1,0 0 1,0 0 0,0 0-1,0 0 1,1 0 0,-1 0-1,0 0 1,0 0 0,1 0-1,-1 0 1,0 0 0,1-1-1,-1 1 1,1 0 0,-1 0-1,1 0 1,0-1 0,-1 1-1,1 0 1,0-1 0,-1 1-1,1 0 1,0-1 0,0 1-1,-1-1 1,1 1 0,0-1 0,0 0-1,0 1 1,0-1 0,0 0-1,1 1 1,28 4 265,1 0 0,-1-3 0,1 0 0,39-3 0,-16 0-114,206 10 246,-219-4-546,-31-3-576,0 0 0,14 0 0,-5-1-9273,0 1 3493,-4-2 3440,10 0-965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5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 9568,'0'0'172,"-1"-1"0,1 1 0,0 0 1,0-1-1,0 1 0,0-1 0,0 1 1,0 0-1,0-1 0,0 1 0,0-1 1,0 1-1,0 0 0,0-1 0,0 1 1,0-1-1,1 1 0,-1 0 0,0-1 1,0 1-1,0 0 0,1-1 0,-1 1 1,0 0-1,0-1 0,1 1 0,-1-1 1,6 11 4423,3 20-736,-7-1-2679,-1-1 0,-6 53-1,0-13-439,4-32-495,-8 115-44,-3-82-439,-2-26-3553,22-64-8385,5-9 9375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5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10464,'0'0'3758,"2"3"-3108,-1 0 1,0 0 0,1 0 0,-1 0 0,0 0 0,0 0 0,0 5 0,-4 83 4257,-8 46-3229,2-28-1386,4-35-1501,-21 112 0,22-154-4824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5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18 208 8320,'-6'-1'629,"-5"-5"1546,11 6-2136,0 0-1,0 0 0,0-1 0,0 1 0,-1 0 0,1 0 1,0-1-1,0 1 0,0 0 0,0 0 0,0-1 1,0 1-1,0 0 0,0 0 0,0-1 0,0 1 0,0 0 1,1 0-1,-1-1 0,0 1 0,0 0 0,0 0 0,0-1 1,0 1-1,0 0 0,0 0 0,1 0 0,-1-1 0,0 1 1,0 0-1,0 0 0,1 0 0,-1 0 0,0 0 1,0-1-1,0 1 0,1 0 0,-1 0 0,0 0 0,0 0 1,1 0-1,-1 0 0,0 0 0,1 0 0,9-5 851,0 0 1,0 1-1,1 0 0,20-4 0,-4 1-311,88-26 1493,82-25 2317,-190 56-4201,-1 0 0,1 1 0,-1-1 0,1 1 0,0 1 0,0-1 0,0 1 0,-1 0 0,1 1 0,0-1 0,9 4 0,-5-1 78,0 0 0,-1 2 1,0-1-1,0 1 0,0 1 1,10 7-1,-9-6-127,1 0 0,0 0 0,0-1 0,0-1 0,1 0 0,-1-1 0,1 0 0,22 2 0,-17-4-20,0-1 0,0 0 1,0-2-1,0 0 0,34-7 1,-26 2-382,-1 0 0,33-13 0,-46 13-672,1 0 0,-1-1 1,17-12-1,32-33-7973,-41 33 2062,-10 11 1326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5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484 651 4736,'0'0'90,"-1"0"0,1 0 0,0-1 0,0 1 0,-1 0 0,1 0 0,0-1 0,0 1 0,0 0 0,-1 0 0,1-1 0,0 1 0,0 0 0,0-1 0,0 1 0,0 0 0,0-1 0,-1 1 0,1 0 0,0 0 0,0-1 0,0 1 0,0 0-1,0-1 1,0 1 0,0 0 0,1-1 0,-1 1 0,0 0 0,0-1 0,0 1 0,0 0 0,0-1 0,0 1 0,0 0 0,1 0 0,-1-1 0,0 1 0,0 0 0,0 0 0,1-1 0,-1 1 0,0 0 0,0 0 0,1 0 0,-1-1 0,1 1 0,2-4 1452,-3 4-1399,0 0 0,0-1 0,1 1 1,-1 0-1,0-1 0,0 1 0,0 0 0,0-1 0,0 1 1,0 0-1,0-1 0,0 1 0,0 0 0,0-1 0,0 1 0,-1 0 1,1-1-1,0 1 0,0 0 0,0-1 0,0 1 0,0 0 0,-1-1 1,1 1-1,0 0 0,0 0 0,-1-1 0,1 1 0,0 0 0,0 0 1,-1-1-1,1 1 0,0 0 0,-1 0 0,1 0 0,-1-1 1,-12-5 2772,4 5-2589,0 1 0,1 0 0,-1 0 0,0 1 0,1 0 1,-1 0-1,1 1 0,-13 4 0,0 2-194,0 0 1,-22 13-1,18-6 31,1 1-1,1 1 1,1 1 0,0 0-1,1 2 1,1 1 0,1 0-1,1 1 1,1 1 0,1 1 0,1 0-1,-17 38 1,28-53-104,1 0 1,0 0-1,0 0 1,1 0-1,0 0 0,-1 13 1,2-19-35,1 0 0,0 0 0,0 0-1,1 0 1,-1-1 0,1 1 0,-1 0 0,1 0 0,0 0 0,0 0 0,0 0 0,0-1 0,1 1 0,-1-1 0,1 1 0,-1-1 0,1 1 0,0-1 0,0 0-1,0 0 1,0 0 0,1 0 0,3 2 0,1 0-32,1 0 0,-1-1 0,1 0 0,0 0 0,1-1 0,-1 0 0,0 0 0,0-1 0,14 0 0,5 0 58,45-7-1,-61 5-61,1 0 0,0-2 0,-1 1 0,0-1 0,0-1 0,0 0 0,0-1 0,-1 0 0,1 0 0,-1-1-1,-1-1 1,1 0 0,-1 0 0,0 0 0,0-1 0,11-15 0,-7 4-9,-1 0 0,-1 0 0,13-32 0,18-66-15,-30 82 32,6-21 117,-4-1 0,-1 0-1,9-114 1,-18 87 59,-4-1 0,-13-91 1,12 163-124,1 6-56,-1 0-1,0 0 0,0 1 0,0-1 0,-1 0 1,0 1-1,-3-7 0,5 13-2,0-1 0,0 1 1,0-1-1,-1 1 0,1 0 0,0-1 0,0 1 1,-1 0-1,1-1 0,0 1 0,-1 0 0,1-1 1,0 1-1,-1 0 0,1-1 0,0 1 0,-1 0 1,1 0-1,0 0 0,-1-1 0,1 1 1,-1 0-1,1 0 0,-1 0 0,1 0 0,0 0 1,-1 0-1,1 0 0,-1 0 0,1 0 0,-1 0 1,1 0-1,-1 0 0,1 0 0,0 0 0,-1 0 1,1 0-1,-1 0 0,1 1 0,0-1 1,-1 0-1,1 0 0,-1 0 0,1 1 0,-1 0 1,-1 0-16,1 1 0,-1 0 1,0 0-1,1 0 1,0 0-1,-1 0 1,0 3-1,-8 18-6,2 0 0,0 0 0,-5 28 0,2-6 129,-41 183 593,45-185-518,2 1 0,2 0-1,3 56 1,10 2-639,46 196 0,-52-278-239,3 9-1796,-6-26 1596,0 0 0,0 0-1,0 0 1,1 0 0,0 0-1,3 4 1,-5-7 788,0 1 1,0-1-1,0 0 0,0 0 1,0 0-1,0 1 0,1-1 0,-1 0 1,0 0-1,0 0 0,0 1 0,1-1 1,-1 0-1,0 0 0,0 0 0,0 0 1,1 0-1,-1 0 0,0 0 1,0 1-1,1-1 0,-1 0 0,0 0 1,0 0-1,1 0 0,-1 0 0,0 0 1,0 0-1,1 0 0,-1 0 0,0 0 1,0-1-1,1 1 0,-1 0 1,0 0-1,0 0 0,1 0 0,-1 0 1,0 0-1,0 0 0,0-1 0,1 1 1,8-13-5443,-3 2 3749,13-17-848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5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4 145 9152,'0'0'129,"-1"0"1,1 1 0,0-1-1,-1 0 1,1 1-1,0-1 1,0 0 0,-1 1-1,1-1 1,0 0-1,0 1 1,0-1 0,0 1-1,-1-1 1,1 0-1,0 1 1,0-1 0,0 1-1,0-1 1,0 0-1,0 1 1,0-1 0,0 1-1,0-1 1,0 1-1,1-1 1,-1 0 0,0 1-1,0-1 1,0 1-1,8 22 574,0 4 859,3 19 1117,3 0 0,33 78 0,-24-83-231,-23-41-2422,0 1 1,0-1-1,0 1 0,0-1 0,1 1 0,-1-1 0,0 0 1,0 1-1,1-1 0,-1 1 0,0-1 0,1 0 0,-1 1 1,0-1-1,1 0 0,-1 1 0,1-1 0,-1 0 0,1 0 1,-1 0-1,0 1 0,1-1 0,-1 0 0,1 0 0,-1 0 1,1 0-1,-1 0 0,1 0 0,-1 0 0,1 0 0,-1 0 1,2 0-1,-1 0-1,0-1 0,0 0 1,1 1-1,-1-1 0,0 0 1,0 0-1,0 0 0,0 0 1,0 0-1,0 0 0,1-2 1,3-4 13,0-1 0,7-16 1,35-96 181,14-31-159,-50 129 189,1 1 1,0 0 0,2 0-1,27-31 1,-40 51-233,1 0 0,-1-1 0,0 1 0,1 0-1,-1 0 1,1 0 0,-1 1 0,1-1 0,-1 0 0,1 0 0,-1 1 0,1-1 0,0 1 0,-1 0 0,1-1 0,0 1 0,0 0 0,-1 0 0,1 0 0,0 0 0,0 0-1,-1 1 1,1-1 0,0 0 0,-1 1 0,1-1 0,0 1 0,1 1 0,5 2-39,0 0 0,0 1 0,-1 0 0,9 7 0,-3-2-184,1 0-98,10 7-3368,-20-14 2418,0-1 0,1 0 0,-1 0 0,0 0 0,1-1-1,0 1 1,8 0 0,17 2-6838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66 100 6816,'-3'-5'3784,"2"6"-3605,1-1 1,0 1-1,0-1 0,0 1 1,-1-1-1,1 1 1,0-1-1,0 1 0,0-1 1,0 1-1,0-1 1,0 1-1,0-1 0,0 1 1,0-1-1,0 1 1,1 0-1,0 3 219,-1 0 0,1 0 0,-1 0-1,1 0 1,-1 0 0,0 0 0,-2 8 0,1 4 83,0 28 374,-2 1 0,-12 60 0,7-49-72,7-40-495,-1-1-1,-1 0 0,0 0 0,-1 0 0,-9 22 1,11-32-109,-2 3 824,4-8-996,-1-1-1,1 1 1,0 0-1,0 0 1,0 0-1,-1-1 1,1 1-1,0 0 1,0 0-1,0-1 1,0 1-1,0 0 1,-1 0-1,1-1 1,0 1-1,0 0 1,0 0-1,0-1 1,0 1-1,0 0 1,0-1-1,0 1 1,0 0-1,0 0 1,0-1-1,0 1 1,0 0-1,0 0 1,0-1-1,1 1 1,-1 0-1,0-1 1,1-17-51,1 0 0,6-23 0,-2 7 80,36-181-106,-8 48 327,-30 134-273,-4 34 16,0-1 0,0 0 0,0 0 1,0 0-1,1 0 0,-1 0 0,0 0 0,0 0 1,0 0-1,0 0 0,0 1 0,0-1 1,0 0-1,0 0 0,0 0 0,1 0 1,-1 0-1,0 0 0,0 0 0,0 0 0,0 0 1,0 0-1,0 0 0,0 0 0,1 0 1,-1 0-1,0 0 0,0 0 0,0 0 1,0 0-1,0 0 0,0 0 0,0 0 0,1 0 1,-1 0-1,0 0 0,0 0 0,0 0 1,0 0-1,0-1 0,0 1 0,0 0 1,0 0-1,0 0 0,1 0 0,-1 0 0,0 0 1,0 0-1,0 0 0,0 0 0,0 0 1,0-1-1,0 1 0,0 0 0,0 0 1,0 0-1,0 0 0,0 0 0,0 0 0,0 0 1,0-1-1,0 1 0,0 0 0,0 0 1,0 0-1,0 0 0,5 9 145,-1 3-80,-1-1 1,0 1-1,-1 0 1,1 14-1,0 52 125,-3-43-94,1 11-53,2-1-1,2 0 1,11 46 0,-12-71 28,-4-16 1,1 0 0,-1-1 0,1 1 0,0-1 0,0 1 0,1-1 0,-1 1 0,3 4 1,-4-8-52,0 1 0,1-1 0,-1 0 0,0 1 0,1-1 0,-1 1 0,0-1 0,1 0 0,-1 1 0,1-1 0,-1 0 0,0 0 0,1 1 0,-1-1 0,1 0 0,-1 0 0,1 0 0,-1 1 0,1-1 0,-1 0 0,1 0 0,-1 0 0,1 0 0,-1 0 0,1 0 0,-1 0 0,2 0 0,-1-1 17,0 1 0,1-1 0,-1 1 0,0-1 0,0 0-1,1 0 1,-1 1 0,0-1 0,2-2 0,3-3 36,-1 0 1,9-12-1,-12 15-91,25-40-45,-2-2 0,25-62 0,-27 56-98,44-72-1,-66 121 145,0 0 0,0 1 0,0-1 0,0 1 0,0-1-1,0 1 1,1 0 0,-1-1 0,1 1 0,-1 0 0,1 0 0,-1 0-1,1 0 1,-1 0 0,1 0 0,0 1 0,2-2 0,-2 2 13,-1 0 0,1 0-1,-1 1 1,0-1 0,1 0 0,-1 1 0,0-1 0,1 1 0,-1 0-1,0-1 1,0 1 0,1 0 0,-1 0 0,0 0 0,0 0 0,0 0-1,0 0 1,0 0 0,0 0 0,0 0 0,-1 0 0,2 2 0,4 7 91,-1-1 0,0 1 0,0 0 1,-1 0-1,5 20 0,9 57 458,-16-76-469,25 164 690,-20-70-740,-7-96-2533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5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13 5216,'0'-12'13983,"14"32"-10175,1-1-3081,2-1 0,23 19-1,18 20-111,-24-17-338,38 60 0,22 51 250,-80-127-387,75 145 575,-73-131-549,-1 1-1,15 65 0,5 92 246,-30-148-269,-2-1 0,-3 59 0,-2-77-12,-2 1 1,-1-1-1,-2 0 0,-17 49 0,8-39-46,-1 0 0,-39 62 0,-3-15-34,-128 142 0,156-194-372,-1-2 0,-66 52 0,78-71-439,-1 0 0,-39 17-1,-9-2-4100,68-27 4790,-24 6-2914,24-7 2706,-1 0 0,1 1 0,0-1 1,0 0-1,0 0 0,0-1 0,-1 1 0,1 0 0,0 0 0,0-1 0,0 1 0,0 0 1,0-1-1,0 1 0,-1-1 0,1 1 0,0-1 0,1 0 0,-2 0 0,-1-2-249,1 0 0,0 0 0,0 0-1,1-1 1,-1 1 0,-1-5-1,3 8 529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5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3648,'3'-7'23760,"5"4"-27083,1 0 3524,0-1 1,1 1-1,-1 0 1,17-2-1,41-2 211,-59 6-285,3 0-5,0 0 0,0 2-1,0-1 1,-1 1 0,1 1 0,19 4-1,-27-5-73,0 0-1,1 1 0,-1-1 0,0 1 1,0-1-1,0 1 0,-1 0 1,1 0-1,0 1 0,4 4 0,-6-5-24,1 0-1,-1 0 0,0 0 0,0 0 0,0 0 0,0 1 1,0-1-1,0 0 0,-1 1 0,1-1 0,-1 1 1,1-1-1,-1 1 0,0-1 0,0 1 0,-1 3 0,0-2 23,1 0-1,-2-1 0,1 1 0,0 0 0,-1-1 0,1 1 0,-1-1 0,0 1 0,0-1 1,-1 0-1,1 0 0,-1 0 0,1 0 0,-7 5 0,-3 2 54,-1-1 0,-18 10-1,27-16-44,-57 30 207,39-22-98,1 0-1,0 2 0,1 0 1,-33 29-1,53-42-140,-1 1 0,0 0 0,0 0 1,0 0-1,1 0 0,-1 0 0,0 0 0,1 0 0,-1 0 0,1 0 0,-1 0 0,1 0 0,0 0 1,-1 0-1,1 0 0,0 1 0,0-1 0,0 0 0,0 0 0,0 0 0,0 0 0,0 1 1,0-1-1,0 0 0,1 0 0,-1 0 0,0 0 0,1 0 0,-1 0 0,1 0 0,-1 0 1,1 0-1,-1 0 0,2 2 0,1 0 56,0 0 0,0 0 0,0-1 0,0 1 0,0-1 0,0 0 0,1 1 0,-1-2 0,5 3 0,16 4 135,-1-1 1,1-1-1,41 4 0,-36-6-138,-6-1-128,1-2 0,0 0 0,0-2 0,27-3 0,10-4-3202,-35 5 494,-3 1-2070,-1 4 1504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6:53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58 376 2720,'0'0'19061,"12"3"-18219,-11-3-795,1 0 20,-1 0 1,1 0-1,-1 0 1,1 0-1,0 0 1,-1 0-1,1 0 1,0-1 0,-1 1-1,1-1 1,-1 1-1,1-1 1,-1 0-1,1 0 1,-1 1-1,3-3 1,12-7 590,-14 9-630,0 0-1,-1 0 1,1 0-1,0 0 1,0 0 0,-1-1-1,1 1 1,2-3 0,8-10 301,-6 7-185,0-1 0,-1 1 0,1-1 1,-1 0-1,-1 0 0,1 0 0,2-10 0,32-84 566,-27 77-513,-7 15-93,-1 1 0,0-1 0,4-16 0,0 4 154,-6 20-244,-1 0-1,0-1 1,0 0 0,0 1-1,0-1 1,0 1 0,-1-1-1,1 0 1,-1-5-1,9-18 147,-9 25-154,-4 25-92,-5 7 86,2 0 0,1 1 0,2 0-1,-1 33 1,0-2 28,-14 125 95,10-138 17,6-37-23,1 0 0,-2 22-1,4-33-121,0-1-258,0-1 285,0 0-1,0 0 1,0 1 0,0-1 0,1 0 0,-1 0-1,0 0 1,0 1 0,0-1 0,0 0 0,0 0-1,0 1 1,-1-1 0,1 0 0,0 0 0,0 0-1,0 1 1,0-1 0,0 0 0,0 0 0,0 1-1,0-1 1,0 0 0,-1 0 0,1 0 0,0 0 0,0 1-1,0-1 1,0 0 0,-1 0 0,1 0 0,0 0-1,0 0 1,0 0 0,-1 1 0,1-1 0,0 0-1,-44 1-164,21 0-83,-1-1 0,-39-5 0,55 4 228,0 1-1,-13 0 1,5 0-55,15 0-6,20 0 550,178 9-171,-120-3 21,7 3-37,-33-9 51,-25 0-7755,-26 0 7032,-1 0-1,1 0 1,-1 0-1,1 0 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6:55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488 143 2144,'0'0'15,"0"0"-1,0 0 1,0 0 0,0 0 0,0 0-1,0 0 1,-1 0 0,1 0-1,0 0 1,0 0 0,0 0 0,0 0-1,0 0 1,0 0 0,0 0 0,0 0-1,0-1 1,0 1 0,0 0-1,0 0 1,0 0 0,0 0 0,0 0-1,0 0 1,0 0 0,0 0-1,0 0 1,0 0 0,0 0 0,0 0-1,-1 0 1,1 0 0,0 0 0,0 0-1,0 0 1,0 0 0,0 0-1,0 0 1,0 0 0,0 0 0,0 0-1,0-1 1,0 1 0,0 0 0,0 0-1,0 0 1,0 0 0,0 0-1,0 0 1,0 0 0,0 0 0,0 0-1,0 0 1,1 0 0,-1 0-1,0 0 1,0 0 0,0 0 0,0 0-1,0 0 1,0 0 0,0 0 0,0 0-1,0 0 1,0-1 0,6 4 5029,-4-5-4466,0 1 1,-1 0-1,1-1 0,0 0 1,-1 1-1,1-1 1,-1 0-1,0 0 0,1 1 1,0-4-1,-2-2 206,-1 0 0,0 0-1,0 0 1,-1 1 0,0-1 0,0 0-1,-6-11 1,7 14-679,-1 0 0,0 1-1,0-1 1,-1 0-1,1 1 1,-1 0 0,0 0-1,0 0 1,0 0 0,0 0-1,0 0 1,-1 1 0,1-1-1,-6-2 1,5 4-79,0 0 0,-1 0-1,1 0 1,0 1 0,-1-1 0,1 1 0,0 0-1,-1 0 1,1 0 0,-1 1 0,1 0-1,0 0 1,0 0 0,-1 0 0,1 1 0,-6 2-1,-6 5 12,0 0 0,-25 18-1,22-13 67,-3 1 107,0 2 1,2 0 0,-23 25-1,42-40-181,0-1 0,0 0-1,0 1 1,0-1 0,0 1 0,1-1-1,-1 1 1,1-1 0,-1 3-1,-1 2 48,-2-1-12,4-4 11,0 0-28,0 1 1,0-1 0,1 1 0,-1-1-1,1 1 1,-1-1 0,1 1 0,-1-1-1,1 1 1,0-1 0,0 0 0,0 0 0,0 1-1,0-1 1,0 0 0,0 0 0,0 0-1,0 0 1,0 0 0,1 0 0,-1 0-1,0-1 1,1 1 0,-1 0 0,1-1-1,1 1 1,2 1 21,1 0 0,-1-1-1,0 0 1,1 0 0,-1 0-1,8 0 1,12 0-27,1 1-1,-1 1 1,0 1 0,40 14-1,-58-17-16,0 2 0,-1-1 0,1 1 0,-1 0 0,0 0 0,0 1 0,0 0 0,-1 0 0,1 0 0,-1 0 0,0 1 0,5 6 1,-5-5-9,0 0 0,-1 1 0,0-1 0,-1 1 0,1-1 0,-1 1 0,0 0 0,-1 0 0,0 1 0,0-1 0,-1 0 0,1 1 0,-2-1 0,1 14 1,0 1-21,0-14 69,-1 1 1,-1 15 0,-1-14 1,2-5-50,-1 1 0,0-1 0,0 0 0,-1 1 0,-2 5 0,2-6 68,0 0 0,-1 0 1,1 0-1,-1 0 0,0-1 1,-5 6-1,6-8-68,-1 0 1,1 0-1,-1 0 0,0 0 1,0 0-1,1-1 0,-1 1 1,0-1-1,0 0 0,-1 0 1,1 0-1,-4 1 0,-1-1 23,-1 0 0,0-1 0,0 1 0,1-2 0,-1 1-1,0-1 1,-15-4 0,-61-22 391,59 18-561,0-1 210,4 2-576,0 1 1,-44-8-1,50 13-544,-24-7 0,35 8 118,0-1 0,0 0 0,0 0 0,0 0 0,0-1 0,0 0 0,0 0 0,-5-5-1,10 8 738,0 0-1,-1 0 0,1-1 0,0 1 1,-1 0-1,1 0 0,0-1 0,0 1 1,0 0-1,-1-1 0,1 1 0,0 0 1,0-1-1,0 1 0,0-1 0,0 1 1,-1 0-1,1-1 0,0 1 0,0 0 1,0-1-1,0 1 0,0-1 0,0 1 1,0 0-1,1-1 0,-1 0 0,10-17-3313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6:56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491 3 4160,'9'-3'15189,"-18"21"-14429,-1 0 0,-1-1 1,-22 28-1,33-44-745,-17 19 259,1-1 0,-35 29 0,-45 28 533,-18 17 17,99-79-721,0 1 1,1 1-1,0 0 1,-20 34-1,26-35 32,1 0 0,1 0 1,0 1-1,1-1 0,-5 34 0,6-24-2,1 0 0,2 0 1,1 30-1,1-37 103,1 0 1,1 0-1,9 34 0,-10-45-192,1 0 1,0 0-1,0 0 0,0-1 0,1 1 1,0-1-1,0 0 0,1 0 0,0-1 0,0 1 1,0-1-1,8 6 0,10 5 63,1-1 0,38 18-1,56 17-277,-72-32-223,-30-14-873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6:59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212 339 4064,'0'0'137,"0"-1"0,0 1-1,0-1 1,0 1 0,0-1 0,0 1 0,-1-1-1,1 1 1,0 0 0,0-1 0,-1 1 0,1-1 0,0 1-1,-1 0 1,1-1 0,0 1 0,-1 0 0,1-1-1,0 1 1,-1 0 0,1 0 0,-1-1 0,1 1 0,0 0-1,-1 0 1,1 0 0,-1-1 0,1 1 0,-1 0-1,1 0 1,-1 0 0,-11-6 4343,11 6-4294,0-1-1,1 1 0,-1 0 1,0 0-1,0-1 1,0 1-1,0 0 0,1 0 1,-1 0-1,0 0 1,0 0-1,0 0 0,0 0 1,0 0-1,0 0 0,1 0 1,-1 1-1,-1-1 1,-13 5 1214,1 1-464,2 0 18,-22 12-1,29-15-812,0 1-1,1-1 1,0 1-1,0 0 1,0 0 0,0 0-1,-5 9 1,0 2 35,1 1 0,1 0 0,0 0 0,1 1 0,1 0 0,0 0 0,1 0 0,1 1 0,1-1 0,0 1 0,2 0 0,1 22 0,-1-35-132,1 0 1,0 0 0,0 0-1,0 0 1,0 0 0,1 0 0,0 0-1,0-1 1,0 1 0,0-1-1,1 1 1,0-1 0,4 5 0,-5-7-47,0 0 1,0 0 0,0 0 0,0-1 0,1 1 0,-1-1 0,1 1 0,-1-1 0,1 0 0,-1 0-1,1 0 1,-1 0 0,1-1 0,0 1 0,0-1 0,-1 1 0,1-1 0,0 0 0,0 0 0,-1 0-1,1-1 1,0 1 0,0-1 0,-1 1 0,4-2 0,10-5-70,0 0 0,0-1 0,-1 0 1,16-13-1,6-3-71,24-14 337,57-47-1,-110 79 40,-13 14-140,-6 6-80,7-4-9,1 1 0,0-1 1,1 1-1,0 0 0,0 0 1,1 0-1,0 16 0,1-22 4,1 0 0,-1 0 0,1 0 0,0 0-1,0 0 1,0 0 0,1 0 0,-1-1 0,1 1 0,0 0-1,1-1 1,-1 1 0,1-1 0,4 5 0,-3-4 6,1-1-1,0 1 1,0-1 0,0 0 0,0 0 0,0-1-1,1 0 1,0 0 0,0 0 0,7 2-1,-4-2 14,1 0 0,0-1-1,-1 0 1,1-1-1,0 0 1,0 0 0,0-1-1,0 0 1,0-1-1,0 0 1,0-1 0,-1 0-1,1-1 1,12-4 0,-19 6-42,-1-1 0,1 1 1,-1-1-1,1 1 1,-1-1-1,0 0 1,0 0-1,0 0 1,0 0-1,0 0 0,-1 0 1,1 0-1,0-1 1,1-3-1,-1 1-10,0 0-1,0 0 1,-1 0 0,0-1-1,0 1 1,0 0-1,0-8 1,-1 2 9,-1-1-1,0 1 1,-1-1-1,0 1 1,-1 0-1,-6-18 1,5 18 75,-1 0-1,-1 1 1,1 0 0,-2 0-1,1 1 1,-2-1-1,1 2 1,-14-14 0,14 16-34,1 1 0,-1 0 0,-1 0 0,1 0 0,-1 1 0,1 0 0,-1 0 0,0 1 0,-1 0 0,1 1 0,-1-1 0,-8 0 0,12 3-47,0 0 0,0 0 0,0 1 0,0 0 0,0 0 0,1 0 0,-1 0 0,0 1 0,0-1 0,-8 5 0,10-4 8,1-1 0,-1 1 0,0 0 0,0-1 0,1 1 0,-1 0 0,1 0 0,0 1 0,-1-1 0,1 0 0,0 1 0,1 0 0,-1-1 0,0 1 0,1 0 0,-1 0 1,-1 5-1,3-7 33,0 0 1,0 0 0,0 1 0,0-1 0,0 0 0,0 1 0,1-1 0,-1 0 0,0 1-1,1-1 1,-1 0 0,1 0 0,-1 0 0,1 1 0,-1-1 0,1 0 0,0 0 0,0 0-1,0 0 1,0 0 0,-1 0 0,1 0 0,0-1 0,0 1 0,1 0 0,-1 0 0,0-1-1,0 1 1,0 0 0,0-1 0,3 1 0,3 1 44,-1 1-1,1-2 1,0 1 0,11 0 0,-7-1-48,1-1 0,-1-1 1,1 0-1,20-4 1,46-17 327,83-33-292,-156 54-24,0-1 0,0 1 1,1 1-1,-1-1 0,0 1 1,0-1-1,0 1 0,7 2 0,-10-2-21,-1 0 0,1 0 0,-1 1 0,1-1 0,-1 1-1,1 0 1,-1-1 0,1 1 0,-1 0 0,1 0 0,-1 0-1,0 0 1,0 0 0,1 0 0,-1 0 0,0 0-1,0 0 1,0 1 0,0-1 0,0 0 0,-1 1 0,1-1-1,0 1 1,-1-1 0,1 1 0,-1-1 0,1 1 0,-1 2-1,2 15 37,0 1 0,-2-1 0,-4 31 0,-7 15 253,2-23-258,10-29 16,-1-13-52,0 0 0,0 0 0,0 0-1,0 1 1,1-1 0,-1 0 0,0 0 0,0 0 0,0 0 0,0 0 0,1 0 0,-1 0 0,0 0 0,0 0 0,0 0 0,1 0 0,-1 0 0,0 0 0,0 0 0,0 0 0,0 0 0,1 0 0,-1 0 0,0 0 0,0 0 0,0 0 0,1 0 0,-1 0-1,0 0 1,0 0 0,0 0 0,0 0 0,1 0 0,-1-1 0,19-16 40,-15 13-137,25-26-109,-15 14 195,1 1 0,1 1 0,23-18 0,-10 15 21,0 1 0,1 2 0,0 1 0,35-10-1,-62 22 1,-1 0-1,1 0 0,-1 1 1,1-1-1,-1 1 0,1 0 1,0-1-1,-1 1 0,1 0 1,2 1-1,-4-1-8,0 1 1,0-1-1,0 0 1,-1 1-1,1-1 1,0 1-1,0-1 0,-1 1 1,1-1-1,0 1 1,-1 0-1,1-1 1,0 1-1,-1 0 0,1-1 1,-1 1-1,1 0 1,-1 0-1,0 0 1,1-1-1,-1 1 0,0 0 1,1 0-1,-1 0 1,0 0-1,0 0 1,0 0-1,0-1 1,0 1-1,0 0 0,0 2 1,-1 16 22,-1 0 1,-1 0 0,-5 21 0,-4 17 15,11-13 189,1-28-186,0-15-73,3 0 26,0-1 0,0 0 0,0 1-1,0-1 1,0 0 0,0-1 0,0 1 0,5-2-1,7-1 58,-1-1-1,1-1 1,-2-1-1,23-11 1,-34 16-81,-1 0-1,0 0 1,1 0 0,-1 0 0,0-1 0,0 1 0,0 0-1,0-1 1,0 1 0,1-3 0,7-8 424,8-10-879,-3 4 752,-12 12-425,-2 6 154,0-1 0,0 1 0,0 0 0,0 0 0,0-1 0,0 1 0,1 0 0,-1 0 0,0-1 0,0 1 0,0 0 0,0 0 0,0-1 0,0 1 0,0 0 0,1 0 0,-1-1 0,0 1 0,0 0 0,0 0 0,0 0 0,1-1 0,-1 1-1,0 0 1,1 0 0,0-2-7,0 1 0,0-1-1,-1 1 1,1-1-1,0 1 1,0-1 0,-1 1-1,1-1 1,-1 0-1,0 0 1,1 1 0,-1-1-1,0 0 1,0-3-1,4-2-249,-3 7 245,-1 0 0,1-1 0,-1 1 0,1-1 0,-1 1 0,0-1 0,1 1 0,-1-1 1,0 1-1,1-1 0,-1 1 0,0-1 0,0 0 0,1 1 0,-1-1 0,0 0 0,1-4-27,0 0 0,0 1 0,0-1-1,1 0 1,-1 1 0,1-1 0,1 1 0,2-6 0,5-8-105,76-218-70,-83 224 160,7-20 139,-1-1 0,-2 0 0,-1-1 1,-2 0-1,0-35 0,1 47-38,-5 21-117,-1 3-17,-4 14 106,0 0 0,1 1 0,-4 30 0,5-25-14,-12 41-1,11-50-26,-6 13 2,2 1 0,1 0 1,-5 39-1,8-38 14,0 13 111,0 39 19,1-52 69,3 56-1,0-76-124,1 1 0,1-1 0,-1 0 0,1 0 0,1 0 0,0 0-1,4 8 1,-6-13-54,1-1 1,-1 1-1,1-1 0,-1 1 1,1-1-1,0 0 0,0 0 1,0 0-1,0 0 0,1 0 1,-1 0-1,0-1 0,1 1 0,0-1 1,-1 0-1,1 0 0,0 1 1,-1-2-1,1 1 0,0 0 1,0 0-1,0-1 0,0 0 0,3 1 1,3-1-197,23-1-161,-31 0 58,1 1 0,-1 0 1,1 0-1,-1-1 0,1 1 0,-1-1 0,0 1 0,1-1 1,-1 0-1,0 0 0,1 1 0,-1-1 0,0 0 0,0 0 0,0 0 1,0 0-1,2-3 0,-2 3-223,-1-1 1,1 0 0,-1 1-1,0-1 1,1 0-1,-1 1 1,0-1-1,0 0 1,0 0-1,0 1 1,0-1-1,-1-2 1,-5-20-4184,-3-22-1310,0 16 2416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6:59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40 7456,'-6'-2'647,"-2"-3"1589,17 4 507,134-10 5037,-29 1-4883,-25 5-2119,3 0-1566,-32 4-5788,-55 2 2459,-1 1 3253,2 7-4896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03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9 292 3968,'-2'-2'919,"0"5"994,-3 9 5943,5-12-7775,0 1 0,0-1 0,0 1 0,1-1 1,-1 1-1,0-1 0,0 1 0,0-1 1,0 1-1,1-1 0,-1 1 0,0-1 1,0 1-1,1-1 0,-1 1 0,0-1 0,1 1 1,-1-1-1,0 0 0,1 1 0,-1-1 1,1 0-1,-1 1 0,0-1 0,1 0 1,-1 0-1,1 1 0,-1-1 0,1 0 0,-1 0 1,1 0-1,0 0 0,-1 0 0,1 1 1,-1-1-1,1 0 0,-1 0 0,1 0 1,-1 0-1,1-1 0,-1 1 0,1 0 0,-1 0 1,1 0-1,-1 0 0,2-1 0,1 0 48,0 0 0,-1 0 0,1 0-1,0 0 1,0-1 0,-1 1 0,6-4-1,19-21 775,43-53-1,-47 51-634,53-49 1,-44 45 108,-13 11-56,-19 21-298,0 0-1,0 0 0,0 0 1,0 0-1,0 0 1,1 0-1,-1 0 0,0 0 1,0 0-1,0 0 0,0 0 1,0 0-1,1 0 1,-1-1-1,0 1 0,0 0 1,0 0-1,0 0 0,0 0 1,0 0-1,0 0 1,0-1-1,0 1 0,1 0 1,-1 0-1,0 0 1,0 0-1,0 0 0,0-1 1,0 1-1,0 0 0,0 0 1,0 0-1,0 0 1,0-1-1,0 1 0,0 0 1,0 0-1,0 0 0,0 0 1,0-1-1,-1 1 1,1 0-1,0 0 0,0 0 1,0 0-1,-7 5 281,-11 25-183,1-1 0,2 2 0,-16 43 0,29-70-92,1 1 0,0-1-1,-1 1 1,1 0 0,1 0 0,-1-1 0,1 1 0,0 0-1,0 0 1,0 0 0,1 0 0,-1-1 0,3 7 0,-2-8-19,0 0 0,0-1 1,0 1-1,1-1 0,-1 1 1,1-1-1,0 0 0,-1 0 1,1 0-1,0 0 0,0 0 0,0 0 1,1 0-1,-1-1 0,0 1 1,1-1-1,-1 1 0,1-1 1,-1 0-1,1 0 0,0 0 1,-1-1-1,6 2 0,4 0 15,0-1-1,1-1 1,-1 1-1,0-2 1,0 0-1,0 0 1,0-1-1,0-1 1,0 0-1,0 0 1,-1-1-1,13-6 0,-10 3 1,0-1-1,-1 0 1,0-1-1,0 0 0,-1-1 1,0 0-1,-1-1 0,0-1 1,9-12-1,-4 1 96,17-33-1,-21 33-100,29-39-1,-37 52 107,-4 9-97,0 0-1,0 1 0,0-1 1,1 0-1,-1 1 0,0-1 0,0 0 1,0 1-1,1-1 0,-1 0 1,0 1-1,1-1 0,-1 1 1,1-1-1,-1 1 0,0-1 1,1 1-1,-1-1 0,2 0 1,-1 9-129,0-3 123,-1 0 1,0 0-1,1 0 0,-1 0 0,-1 0 0,1 0 0,-3 9 1,-1 20 246,3-9-133,-8 44 1,5-43-2,0-11-102,0 9 250,4-23-383,2-5-363,8-13 193,15-31 0,-18 34 268,0 0-1,0 1 0,1 0 1,16-20-1,-21 30 5,1-1 0,0 1 1,0 0-1,5-3 0,-2 2-55,-6 3 284,0 4-160,0 0 0,0-1 0,0 1 0,0 0 0,0 0 0,0 4 0,0 4 62,0 0 0,-1 1 0,0-1 0,-1 0 1,-3 12-1,0 30-29,4 60-55,1-112-55,0-1 0,0 0 0,0 1 1,0-1-1,0 0 0,0 0 0,0 0 0,0 1 0,0-1 0,0 0 0,1-1 0,-1 1 0,0 0 1,0 0-1,0 0 0,1-1 0,9-7-117,0-1 31,0 0-1,0-1 0,0 0 1,13-19-1,93-145-34,-96 146 199,-15 20-81,0 0 0,0 0 1,8-16-1,-12 17 32,-4 10-250,-6 12 173,-12 80 308,4-18-266,14-70 0,1 0 0,0 0 0,0-1 0,1 1 0,-1 0 0,2 0 0,0 8 0,-1-13 20,0-1 0,1 1 1,-1 0-1,0-1 0,1 1 0,-1 0 1,1-1-1,0 1 0,0-1 1,-1 1-1,1-1 0,0 1 0,0-1 1,0 0-1,1 1 0,-1-1 1,0 0-1,0 0 0,1 0 1,-1 0-1,0 0 0,1 0 0,-1 0 1,1-1-1,0 1 0,-1 0 1,1-1-1,-1 1 0,1-1 0,0 0 1,-1 1-1,1-1 0,2 0 0,4-1-51,-1 1-1,1-2 0,-1 1 1,1-1-1,-1 0 0,0 0 0,0-1 1,0 0-1,0 0 0,0-1 1,-1 0-1,1 0 0,-1-1 0,6-4 1,0-2-47,-1 0 0,-1 0 0,1-1 0,-2-1 0,15-24 1,-11 17 268,-10 17-152,0 0 0,-1 0 0,0-1 0,0 0 0,0 1 0,0-1 0,0 0 0,-1 0 0,0 0 1,0 0-1,0 0 0,1-8 0,-6-2 79,4 14-95,0-1-1,0 1 0,0 0 1,0 0-1,0 0 0,0-1 1,0 1-1,0 0 0,0 0 1,-1 0-1,1-1 1,0 1-1,0 0 0,0 0 1,0 0-1,-1 0 0,1-1 1,0 1-1,0 0 0,0 0 1,0 0-1,-1 0 0,1 0 1,0 0-1,0 0 1,-1-1-1,1 1 0,0 0 1,0 0-1,0 0 0,-1 0 1,1 0-1,0 0 0,0 0 1,-1 0-1,1 0 0,0 0 1,0 1-1,-1-1 1,1 0-1,0 0 0,0 0 1,0 0-1,-1 0 0,1 0 1,0 0-1,0 0 0,0 1 1,0-1-1,-1 0 0,1 0 1,0 0-1,0 0 1,0 1-1,-1-1 0,-4 7 43,0 1 1,1 0-1,0 0 0,0 0 0,0 0 1,-3 13-1,0-1-2,3-5-50,0 0 0,2 0 0,-1 1 0,2-1 1,0 0-1,2 20 0,-1-21 74,0-10-49,0 0 0,1 0-1,0 0 1,0 0 0,0 0 0,0 0 0,0 0 0,1 0 0,0-1 0,0 1 0,0 0-1,0-1 1,1 0 0,4 6 0,-5-7 156,33 1-314,-30-3 120,0-1-1,0 1 1,0-1-1,-1 0 1,1-1-1,0 1 1,0-1 0,-1 0-1,1 0 1,-1 0-1,0-1 1,0 0-1,0 1 1,0-2 0,0 1-1,0 0 1,5-7-1,3-5-51,-1 0 0,0-2-1,10-19 1,-13 21 56,19-44-39,-8 15 59,-15 35 12,5-6 343,-12 17-394,3-2 16,-1 0 0,1 0 0,0 1 0,-1-1 0,1 0-1,-1 0 1,1 1 0,0-1 0,-1 1 0,1-1 0,0 0 0,-1 1 0,1-1 0,0 1 0,-1-1 0,1 0 0,0 1 0,-2 6 22,0 0 0,0-1 0,1 1 0,0 0 0,-1 8 0,-2 16-33,0-2 44,1 0 1,2 53-1,1-56-26,0-25 69,2 3-246,-2-4 172,0 0 0,0 0 1,0 1-1,0-1 0,0 0 1,0 0-1,0 0 0,0 1 0,0-1 1,0 0-1,1 0 0,-1 0 1,0 0-1,0 1 0,0-1 1,0 0-1,0 0 0,0 0 0,0 0 1,1 1-1,-1-1 0,0 0 1,0 0-1,0 0 0,0 0 0,1 0 1,-1 0-1,0 0 0,0 0 1,0 1-1,0-1 0,1 0 1,-1 0-1,5 0-49,-3 0 30,0 0 0,-1 0 0,1 0 0,0 0 0,0 0-1,0 0 1,-1 0 0,1-1 0,0 1 0,0 0 0,0-1 0,-1 0 0,1 1 0,0-1 0,-1 0 0,1 0 0,-1 0 0,1 0-1,-1 0 1,1 0 0,0-2 0,34-41 21,-24 31 17,-1-1-1,0 0 1,17-32 0,-20 31 194,-7 13-151,1 0-1,-1 0 0,0-1 0,0 1 0,0 0 0,0-1 0,0 1 0,0-1 0,-1 1 0,0-1 0,1-3 0,-1 6 45,0-2 81,0 3-55,0 4-85,-8 86 160,7-79-137,1-7-41,0 0 1,0 0 0,0-1-1,1 1 1,-1 0 0,1 0-1,0-1 1,0 1-1,4 8 1,-2-7 5,4 5 18,12-3 6,-12-5-33,-4-2-28,0 0 0,1-1-1,-1 1 1,0-1-1,0 1 1,0-1-1,0 0 1,1 0-1,-1-1 1,0 1 0,0-1-1,0 1 1,0-1-1,4-1 1,-1-1-19,0 1-1,-1-1 1,1 0 0,-1-1 0,0 1-1,6-6 1,29-20 111,62-60-60,-82 74-13,0 1 0,1 1 0,32-15 0,-51 27 25,0 1-1,-1-1 1,1 1-1,0-1 1,0 1 0,0 0-1,0 0 1,0 0-1,0 0 1,0 0 0,0 0-1,3 1 1,-4 3 18,1 1 0,0-1 0,-1 1 0,0-1 0,0 1 0,-1 0 0,1-1 0,-1 1 0,0 0 0,-1 7 0,0 0 99,0 1 0,-6 21 0,4-23-149,-2 6 0,-13 33 0,15-45 48,2-1 0,-1 1 0,0 0 0,-1 10 0,3-15 5,2 0-98,-1-1-1,1 1 1,-1-1-1,0 0 1,1 0-1,-1 0 1,0 0-1,0 0 1,1 0-1,-1 0 1,0 0-1,0 0 1,0-1-1,1-1 0,18-27-46,-15 22 3,1-1 90,1 1-1,0 1 0,10-10 0,-4 4 154,-12 12-129,0 1 0,0-1-1,0 0 1,0 0 0,0 1 0,0-1 0,0 0-1,1 1 1,-1-1 0,0 1 0,0 0 0,1-1-1,-1 1 1,0 0 0,0 0 0,1 0 0,-1 0-1,0 0 1,2 0 0,-2 0 114,-1 9 202,5 78-250,-10-47 181,5-40-269,1 1 0,-1-1 0,0 0 0,0 0 1,0 1-1,0-1 0,0 0 0,0 0 0,1 0 0,-1 1 1,0-1-1,0 0 0,0 0 0,0 0 0,1 0 0,-1 0 1,0 1-1,0-1 0,1 0 0,-1 0 0,0 0 0,0 0 1,0 0-1,1 0 0,-1 0 0,0 0 0,0 0 0,1 0 1,-1 0-1,0 0 0,0 0 0,1 0 0,-1 0 1,0 0-1,0 0 0,1 0 0,-1 0 0,0 0 0,0 0 1,11-3 18,-1-3-70,-1 0 1,1 0-1,-1-1 1,0 0-1,-1 0 1,12-14-1,-7 8 20,22-18 0,-17 17 46,2 0 1,0 2 0,40-20-1,-57 31 12,-1 0 0,0 0 0,0 1-1,1-1 1,-1 1 0,0 0 0,1-1-1,-1 1 1,1 0 0,-1 0 0,0 0 0,1 1-1,-1-1 1,3 1 0,-3 0-9,-1 0 0,1 0-1,0 0 1,-1-1 0,1 2 0,-1-1 0,0 0 0,1 0 0,-1 0-1,0 1 1,0-1 0,0 0 0,0 1 0,0-1 0,1 3 0,1 4 14,0 1 1,0 0 0,-1-1 0,0 1 0,-1 0 0,1 10 0,1 0-81,-2-14 80,0 0 0,1-1-1,-1 1 1,1-1 0,0 1-1,1-1 1,-1 0 0,1 1 0,0-1-1,0-1 1,0 1 0,1 0 0,-1-1-1,1 1 1,0-1 0,0 0 0,0-1-1,0 1 1,0-1 0,7 4 0,0-2 2,-1 0 0,1 0 1,0 0-1,0-2 1,0 1-1,0-1 1,0-1-1,12 0 1,16 1-34,-30-1-460,-1 0 0,1 0 0,0-1 0,-1-1-1,1 0 1,0 0 0,-1 0 0,10-3-1,-12 2-121,9-3-6162,-14 5 6367,-1 0 1,6-12-10055,-9 1 7960,0 1-1,-6-11 1,-4-10 755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04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 8640,'6'3'3284,"0"8"-3023,-4-7 66,9 24 1462,-1 0 1,8 38-1,1 2 496,2-8-590,-8-27-588,10 48 0,-14-32-492,-2 1 0,-2-1 0,-2 1 0,-5 64 0,-1-74-544,-2 0-1,-2-1 1,-1 0-1,-2 0 1,-29 72-1,28-87-1387,-19 31-1,25-47 368,0 0 1,-1-1 0,0 1 0,0-1 0,-1 0 0,0-1 0,-9 8-1,-19 6-1961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06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2 316 3904,'-1'0'87,"1"0"1,0 0-1,0 0 0,0-1 1,0 1-1,0 0 1,0 0-1,-1-1 0,1 1 1,0 0-1,0 0 0,0-1 1,0 1-1,0 0 1,0-1-1,0 1 0,0 0 1,0 0-1,0-1 1,0 1-1,0 0 0,0 0 1,0-1-1,0 1 0,1 0 1,-1 0-1,0-1 1,0 1-1,0 0 0,0 0 1,0-1-1,1 1 1,9-4 1914,23 4 1742,-23 1-1270,16-1 3803,-3 0-4256,43 1-687,29 1 31,697 23-421,-758-22-881,170 9 833,-148-7-784,-56-5-104,1 0-1,-1 0 0,0-1 0,1 1 0,-1 0 0,0 0 0,1 0 0,-1-1 0,1 1 0,-1 0 0,0-1 0,0 1 0,1 0 0,-1 0 0,0-1 0,1 1 0,-1 0 0,0-1 0,0 1 0,0-1 0,1 1 0,-1 0 0,0-1 0,0 1 0,0-1 1,0 1-1,0-1 0,0 1 0,0 0 0,0-1 0,1-16 156,-1 15-161,0-5-11,-1-1-1,0 1 0,0 0 0,-1 0 1,0 0-1,0 0 0,0 0 0,-7-11 1,-3-3 54,-18-25 1,16 24-162,3 7 222,-1 1-1,0-1 0,-1 2 0,-1 0 0,0 1 0,0 0 0,-1 1 0,-1 0 0,-24-12 0,39 23-105,0 0 1,0-1-1,0 1 0,0-1 0,0 1 1,0-1-1,0 0 0,0 1 0,0-1 0,0 0 1,0 0-1,0 0 0,0 0 0,1 0 1,-1 0-1,0 0 0,1 0 0,-1 0 1,1 0-1,-1 0 0,1 0 0,-1-2 0,24 3 118,-7 1-150,1 0 0,0 1 0,0 1 0,26 9 0,-11-2 176,40 21 0,-59-24-141,0 0 0,0 1 0,-1 0 0,0 1 0,21 21 0,-25-22-21,-1 0 0,0 1 0,0 0 0,-1 1 0,0-1 0,0 1 0,-1 0 0,5 15 0,-5-11 48,-1 0 0,-1-1 0,-1 2 0,2 16 1,-4-24-4,0 1 0,0-1 0,-1 1 0,0-1 0,0 1 0,-1-1 0,0 0 0,-1 1 0,-5 12 0,3-13 16,0 1 0,0-1 0,-1 0-1,0 0 1,0-1 0,0 0 0,-1 0 0,0 0-1,0-1 1,-1 0 0,1 0 0,-1-1 0,-10 4-1,2-1-39,0-1-1,0-1 0,-1 0 1,0-1-1,-33 3 0,40-6 42,0-1-1,0 0 1,0-1-1,0 0 1,0-1-1,-13-4 1,17 4-13,-1 0 0,1-1 0,0 1 0,-1-2 0,1 1 0,1-1 0,-1 0 0,0 0 0,1 0 0,-5-6 0,7 7-21,1-1 1,0 1-1,0-1 1,0 0-1,0 0 1,1 1 0,-1-1-1,1 0 1,0 0-1,0 0 1,1 0-1,-1-1 1,1 1-1,0-5 1,0-8-15,6-33 1,-6 47 12,27-110-107,-9 44-636,-17 66 707,0-5-772,2 0 0,-1 0 0,1 0 0,5-11-1,-8 18 331,1-1 0,0 1 0,0-1 0,0 1 0,0-1 0,0 1 0,1-1 0,-1 1 0,0 0 0,1 0 0,-1 0-1,1 0 1,-1 0 0,1 0 0,-1 0 0,1 0 0,0 1 0,-1-1 0,1 0 0,0 1 0,0 0 0,-1-1 0,1 1-1,0 0 1,0 0 0,3 0 0,-1 1-247,-1-1-1,1 1 1,-1 0 0,1 0-1,3 3 1,16 9-4692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5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32 104 8960,'-26'-3'2896,"26"3"-2872,0 0 1,0 0 0,0 0-1,-1 0 1,1 0 0,0 0-1,0 0 1,0-1 0,0 1-1,-1 0 1,1 0 0,0 0-1,0 0 1,0 0 0,0 0-1,-1 0 1,1 0 0,0 0 0,0 0-1,0 1 1,0-1 0,0 0-1,-1 0 1,1 0 0,0 0-1,0 0 1,0 0 0,0 0-1,0 0 1,-1 0 0,1 0-1,0 0 1,0 1 0,0-1-1,0 0 1,0 0 0,0 0-1,0 0 1,0 0 0,-1 1-1,1-1 1,0 0 0,0 0-1,0 0 1,0 0 0,0 0-1,3 5 3894,1-4-3532,0 0 1,0 0 0,1 0-1,-1 0 1,0-1 0,0 0-1,1 0 1,-1 0 0,0-1-1,0 1 1,6-2 0,-8 1-298,0 1 0,0-1 0,0 1 1,0-1-1,0 0 0,0 0 0,0 0 1,0 0-1,-1 0 0,1-1 0,0 1 0,-1 0 1,1-1-1,-1 1 0,1-1 0,-1 0 1,0 1-1,0-1 0,1 0 0,-1 0 0,-1 0 1,1 0-1,0 0 0,0 0 0,0-3 1,0-2 65,-1 1 0,0-1 0,-1-11 0,1 17-153,0-1 1,-1 1-1,1-1 1,0 1-1,0-1 1,-1 1-1,1-1 1,-1 1-1,1-1 1,-1 1-1,1 0 1,-1-1-1,0 1 1,0 0-1,0-1 1,0 1-1,0 0 1,0 0-1,0 0 0,0 0 1,0 0-1,-3-2 1,3 3-9,1 0 1,-1 0-1,0 0 0,1 0 1,-1 0-1,0 0 0,1 0 1,-1 0-1,0 0 1,1 0-1,-1 1 0,0-1 1,1 0-1,-1 0 0,0 0 1,1 1-1,-1-1 0,1 1 1,-1-1-1,0 0 0,1 1 1,-1 0-1,-1 1 11,1-1 1,0 1-1,-1 0 0,1-1 1,0 1-1,0 0 0,-1 3 0,0 2 126,-1 1-1,-1 14 1,3-15 57,0-1 1,0 1-1,1-1 0,0 10 1,1-13-125,-1 0 1,1 0-1,0 0 1,0 0 0,0-1-1,0 1 1,0 0-1,1-1 1,-1 1-1,1-1 1,0 1 0,2 2-1,2 1-32,0 0 1,1 0-1,-1-1 0,1 0 0,0-1 0,0 1 1,1-1-1,-1 0 0,1-1 0,0 0 0,0 0 1,12 2-1,21-1-2699,-32-4 647,0 0-1,14-3 1,0-2-742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07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49 3328,'-5'-6'16590,"13"4"-9986,-2-2-9825,-2 2 3270,-1 0 0,1 0 1,0 0-1,0 1 1,0 0-1,6-2 1,2 0 36,9-3 55,1 1 0,0 1 1,0 2-1,1 0 0,24 1 1,-43 1-95,1 0 1,-1 1-1,1-1 1,-1 1-1,1 0 1,-1 0-1,0 1 1,0-1 0,0 1-1,1 0 1,5 4-1,-10-6-23,1 1 1,-1-1-1,1 1 0,-1-1 0,1 1 0,-1-1 0,0 1 1,1-1-1,-1 1 0,1 0 0,-1-1 0,0 1 0,0 0 1,1-1-1,-1 1 0,0 0 0,0-1 0,0 1 1,0 0-1,0-1 0,0 1 0,0 0 0,0 0 0,0-1 1,0 1-1,0 0 0,0-1 0,0 1 0,-1 0 0,1-1 1,0 1-1,-1 0 0,1-1 0,0 1 0,-1 0 0,1-1 1,-1 1-1,1-1 0,0 1 0,-2 0 0,-1 2 44,-1 1 0,0-1 0,-1 0 1,-5 4-1,4-4-8,-13 10 107,8-6-102,-1 1 1,-22 9-1,17-8 48,0 0 1,-22 16-1,31-20-155,8-5 53,0 2-22,1 0-1,0-1 1,0 1-1,0 0 0,0-1 1,0 1-1,1-1 1,-1 0-1,0 1 1,1-1-1,-1 0 1,1 0-1,1 1 1,2 2 7,21 19 212,-15-14-188,-1 0 0,0 0 0,0 1 1,0 0-1,-1 1 0,-1 0 0,0 1 0,6 12 0,-10-17 29,-1 0 1,-1 0-1,0 0 0,0 0 0,0 0 0,-1 1 0,0-1 1,0 15-1,0-16 0,-2 0-1,1 0 1,-1 0 0,0 0 0,0 0 0,-1 0 0,1 0 0,-1-1-1,-1 1 1,-2 6 0,3-10-21,1 1 1,-1-1-1,0 0 0,0 1 1,0-1-1,0 0 0,0 0 1,0-1-1,-1 1 1,1 0-1,-1-1 0,1 1 1,-1-1-1,1 0 0,-1 0 1,0 0-1,1 0 0,-1-1 1,0 1-1,0-1 0,0 1 1,-5-1-1,-6-1-376,1-1 1,-1 0-1,1-1 1,-20-8-1,-14-2-2255,43 12 1743,-17-2-2797,9 5-2732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09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375 135 4160,'-3'-24'4181,"3"23"-4021,0 1 0,0-1 1,1 0-1,-1 1 0,0-1 0,1 1 0,-1-1 0,1 0 0,-1 1 1,0-1-1,1 1 0,0-1 0,-1 1 0,1 0 0,0-1 0,5-6 1459,-5 4-1199,0-1 1,0 1-1,-1 0 0,1-1 0,-1 1 0,0-1 1,0 1-1,0-1 0,-1 1 0,1-1 0,-1 1 1,0 0-1,0-1 0,0 1 0,0 0 0,0 0 1,-1 0-1,-2-5 0,3 6-330,0 1 1,0-1-1,0 0 0,0 1 1,0-1-1,0 1 0,0-1 1,0 1-1,-1 0 1,1 0-1,0-1 0,-1 1 1,1 0-1,-1 0 0,0 0 1,1 1-1,-1-1 0,0 0 1,1 0-1,-1 1 0,0-1 1,0 1-1,0 0 0,1 0 1,-1-1-1,0 1 1,0 0-1,0 0 0,0 1 1,1-1-1,-1 0 0,0 1 1,-3 0-1,-6 3 19,0 0 0,1 1 0,-1 1 0,1 0 0,0 0 0,-10 8 0,10-7-72,3-1 29,1 0 0,0 0 0,1 1 0,-1-1 0,1 1 0,1 1-1,-1-1 1,1 1 0,0-1 0,-3 12 0,3-9 62,2 1 0,-1-1 0,1 1 0,0-1 0,1 1 0,1-1 0,0 1 0,0 0 0,1 0 0,3 16 0,-2-21-87,0 0 1,0 0-1,1 0 0,-1-1 0,1 1 0,7 7 1,2 7 208,-8-15-162,0 1 0,1-1 0,-1 0 1,1-1-1,0 1 0,11 7 0,-9-7-102,0 0 1,12 14-1,-5-4-87,15 13 0,5 6-17,-25-26 143,0 0-1,0-1 1,12 8 0,-12-10-55,-1 1-1,0 1 1,0-1-1,13 15 1,-20-20 50,0 1 1,0 0 0,1 0-1,-1 0 1,-1-1 0,1 1-1,0 0 1,0 0 0,-1 0-1,1 0 1,-1 0 0,0 0 0,1 1-1,-1-1 1,0 0 0,0 0-1,0 0 1,-1 0 0,1 0-1,0 0 1,-1 0 0,0 0-1,1 0 1,-3 4 0,-7 10 278,7-10-206,-1-1-1,1 1 0,-1-1 1,0 0-1,-8 7 0,-19 20 117,22-22-162,-1 1-1,-18 14 1,25-23-43,0 0-1,0 0 1,0 0 0,0-1 0,0 1 0,-1-1 0,1 0 0,-1 1 0,1-2 0,-1 1-1,1 0 1,-1-1 0,1 1 0,-1-1 0,-4 0 0,4-1-26,0 0 0,0 0 1,0-1-1,0 1 0,0-1 0,1 0 1,-1 0-1,-6-4 0,-7-4-150,-49-22-1029,-14-8-2353,28 9-2523,51 30 5716,-1 0-1,0 0 1,1 0-1,-1-1 1,1 1-1,0 0 1,-1-1 0,1 1-1,0 0 1,0-1-1,-1 0 1,1 1-1,1-1 1,-1 0-1,0 1 1,0-1-1,1 0 1,-1 0 0,0 0-1,1 1 1,0-1-1,0 0 1,-1 0-1,1 0 1,0 0-1,0 0 1,1 0-1,-1 0 1,0 1 0,1-4-1,3-19-3451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10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424 5 4736,'-5'-5'9824,"0"6"-6481,-3 5-2628,6-4-187,-3 1-25,-1 0-1,-1 1 1,1-2 0,0 1-1,-10 2 1,-9 3 465,4 1-541,1 0 0,0 1 0,0 1 0,-29 23 0,38-25-312,0 1 0,1 0 1,0 1-1,0 0 1,1 0-1,1 1 0,0 0 1,-9 19-1,-5 19 134,3 0 0,2 2 0,3 0 0,1 1 0,-6 68-1,16-100-150,2-1-1,0 1 0,5 39 1,-3-49-32,1 0 1,1-1 0,-1 1-1,2-1 1,0 1 0,0-1-1,1 0 1,0 0 0,7 9-1,-8-13-189,1-1-1,0 1 0,0-1 0,1 0 0,0-1 0,0 1 1,0-1-1,0-1 0,0 1 0,13 4 0,-2-2-831,0 0-1,0-1 1,23 3 0,-24-7-914,-1 0 1,1-1-1,0 0 1,-1-1 0,24-5-1,-3-2-1629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11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2 8896,'-2'-1'5831,"1"5"-2281,2 15-974,1 11-1526,-17 62 1433,3-26-1691,-64 309 1149,49-286-1376,27-86-517,-1-1 0,0 0 0,0 1 0,0-1 0,0 0 0,-1 0 0,1 0 0,-1 0 0,-1 3 0,2-4-85,1-3-190,1 1 155,-1 0-1,1 0 1,-1 0-1,1 0 1,-1-1-1,1 1 1,0 0-1,0 0 1,0 1-1,1-2 1,3-6-34,2-3 81,-1 1 0,2-1 1,-1 1-1,1 1 1,1-1-1,0 1 0,0 1 1,1 0-1,0 0 1,0 1-1,1 0 0,-1 0 1,2 2-1,-1-1 1,1 1-1,0 1 0,12-3 1,-17 6 96,0 0 1,0 1-1,0 0 1,0 0-1,1 1 0,-1-1 1,0 2-1,0-1 1,0 1-1,-1 0 0,1 0 1,0 1-1,-1 0 1,10 6-1,-10-6 4,0 1-1,-1-1 0,1 2 1,-1-1-1,0 0 1,-1 1-1,1 0 1,-1 0-1,1 1 0,-2-1 1,1 1-1,-1 0 1,1 0-1,-2 0 1,5 10-1,-7-14-54,0 1 0,0-1 0,1 1 0,-1-1 0,-1 1 1,1-1-1,0 1 0,-1-1 0,1 1 0,-1-1 0,0 1 0,0-1 0,0 0 0,0 1 0,0-1 0,0 0 0,0 0 0,-1 0 0,0 0 0,1 0 0,-1 0 1,0 0-1,0-1 0,-2 3 0,-3 1 36,0 0 0,0 0 0,-1 0 0,1-1 0,-14 5 0,0-1-158,-1-2 0,1 0-1,-1-1 1,-1-2 0,1 0-1,0-1 1,-1-1 0,1-2-1,-1 0 1,-37-7 0,45 5-1390,-21-8 0,6-3-5852,29 13 7116,1 1 0,0 0 0,0-1-1,-1 1 1,1 0 0,0-1 0,0 1 0,0 0 0,-1-1 0,1 1 0,0 0 0,0-1 0,0 1 0,0-1 0,0 1 0,0 0-1,0-1 1,0 1 0,0-1 0,0 1 0,0 0 0,0-1 0,0 1 0,0-1 0,0 1 0,0 0 0,0-1 0,1 1-1,-1-1 1,0 1 0,0 0 0,0-1 0,1 1 0,-1 0 0,1-1 0,10-12-4046,9-4 1169,6 1 1243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11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4 8640,'-3'-3'8845,"3"3"-8715,-5 8 2072,-6 15-1438,8-13-360,0 0-1,0 1 1,-1 10 0,4-18-278,-1 1 0,1-1 0,0 1 0,0 0 0,0-1 0,1 1 0,-1-1 0,1 1 0,0-1 0,0 0 0,0 1 0,3 5 0,-3-7 167,0-2-122,5-1-147,1 0 1,-1 1-1,1-2 0,-1 1 1,0-1-1,0 0 1,0 0-1,0-1 0,0 0 1,0 0-1,-1 0 0,1-1 1,-1 1-1,0-2 1,0 1-1,0 0 0,-1-1 1,1 0-1,-1 0 1,3-6-1,-6 10 24,0-1 0,0 0 0,-1 0 0,1 0 0,-1 0 0,1-1 0,-1 1 0,0 0 0,0 0 0,0 0 0,0 0 0,0 0 0,0 0 0,-1 0 0,1 0 0,-1 0 0,0 0 0,1 0 0,-1 0 0,-1-3 0,1 4-50,0-1-1,0 1 0,0-1 1,0 1-1,0 0 0,0 0 0,0-1 1,0 1-1,0 0 0,-1 0 1,1 0-1,0 0 0,-1 0 1,1 0-1,-1 1 0,1-1 1,-1 0-1,1 1 0,-1-1 1,1 1-1,-1-1 0,0 1 1,1 0-1,-1 0 0,-3 0 1,-2 1-391,0 0 1,1 1 0,-1 0 0,-7 3 0,11-4-368,1 0 0,-1 1 0,0-1-1,1 1 1,-1-1 0,1 1 0,0 0 0,0 0 0,-1 0 0,1 0-1,-2 3 1,14 0-5762,7-5 2058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12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6 145 8320,'-4'-3'2337,"3"6"-405,5 12 969,-1-7-1971,1-1 0,-1 0 0,6 7 0,8 11 968,-11-16-1053,1 0 0,7 8-1,-11-14-657,-1 0 0,1-1 1,0 0-1,0 0 0,0 0 0,0 0 0,0 0 0,0 0 0,1-1 0,3 2 1,-1-2 46,0 1 0,0-1 0,0 0 0,0 0 0,0 0 0,0-1 0,7 0 0,-10-1-159,1 0 1,0 1-1,-1-1 1,1-1-1,0 1 1,-1 0-1,0-1 1,1 0-1,-1 0 0,0 0 1,0 0-1,5-4 1,1-3-39,0 0 0,-1-1 0,0 1 0,0-1 1,-1-1-1,-1 0 0,0 0 0,5-11 0,-8 13-422,0 0 0,0 0-1,-1 0 1,0 0 0,0 0 0,0-18-1,1 2-1778,0-1-1688,-2 24 3304,-1 1 0,0-1 0,-1 1 0,1 0-1,0-1 1,0 1 0,-1-1 0,1 1 0,-1-1 0,1 1-1,-1 0 1,1-1 0,-2 0 0,1-7-5169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12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9152,'0'1'164,"0"-1"1,0 1 0,0-1-1,0 0 1,0 1 0,0-1-1,0 1 1,0-1 0,0 0-1,1 1 1,-1-1 0,0 1-1,0-1 1,0 0 0,1 1-1,-1-1 1,0 0 0,0 1-1,1-1 1,3 6 632,-3 0 27,0 0 0,-1 0 0,0 0 0,0 11 0,-1-4 581,1-10-1056,-1 0-1,1 1 1,-1-1-1,0 0 1,0 1-1,0-1 0,-1 0 1,1 0-1,-1 0 1,0 0-1,-3 4 1,4-5 141,1-2-484,0 0 0,0 0-1,0 1 1,0-1 0,0 0-1,0 0 1,0 1 0,0-1-1,0 0 1,0 0 0,0 1 0,0-1-1,0 0 1,0 0 0,1 0-1,-1 1 1,0-1 0,0 0-1,0 0 1,0 1 0,0-1-1,1 0 1,-1 0 0,0 0 0,0 0-1,0 1 1,1-1 0,-1 0-1,0 0 1,0 0 0,1 0-1,-1 0 1,0 0 0,0 0-1,1 0 1,-1 0 0,0 0-1,0 1 1,1-1 0,-1 0 0,0 0-1,0-1 1,1 1 0,-1 0-1,0 0 1,0 0 0,1 0-1,-1 0 1,0 0 0,0 0-1,0 0 1,1 0 0,-1-1 0,18-6-379,-13 5 396,112-57-525,-98 51 456,-2 0 178,31-8-1,-44 15 51,1-1 1,-1 2-1,1-1 1,0 0-1,-1 1 0,1 0 1,0 0-1,-1 1 0,1-1 1,0 1-1,8 2 1,-11-2-72,1 0 0,-1 1 0,1-1 0,-1 0 0,0 1 0,0 0 0,1-1 0,-1 1 0,0 0 0,0 0 0,-1 0 0,1 1 0,0-1 0,-1 0 0,1 1 0,-1-1 0,0 1 0,0-1 0,0 1 0,1 3 0,0 4 19,0 0 0,-1 0 0,0-1 0,-1 15 0,5 1-1458,-5-24 384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15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129 548 3392,'0'0'184,"1"0"0,-1-1 0,1 1 0,-1 0 0,0-1 0,1 1 0,-1 0 0,0-1 0,1 1 0,-1 0 0,0-1 0,0 1 0,1-1 0,-1 1 0,0 0 0,0-1 0,0 1 0,1-1 0,-1 1 0,0-1 0,0 1 0,0-1 0,0 1 0,0-1 0,0 1 0,0 0 0,0-2 0,-13-5 5831,11 7-5860,1-1-16,0 1 0,0 0 0,-1 0-1,1-1 1,0 1 0,-1 0 0,1 0 0,0 1-1,-1-1 1,1 0 0,0 0 0,0 1 0,-1-1-1,1 0 1,0 1 0,0-1 0,0 1 0,-2 1-1,-21 15 509,18-12-224,0 0-220,0 1 0,0 0 0,0 0 0,1 1 1,-1-1-1,2 1 0,-1 1 0,1-1 0,-5 13 0,7-18-169,1 1-1,0 0 0,0-1 0,1 1 0,-1 0 1,1 0-1,-1 0 0,1-1 0,0 1 0,0 0 0,0 0 1,0 0-1,0 0 0,1-1 0,-1 1 0,1 0 0,0 0 1,0-1-1,0 1 0,0 0 0,1-1 0,-1 1 0,0-1 1,1 0-1,0 1 0,0-1 0,0 0 0,0 0 0,0 0 1,0 0-1,5 3 0,-6-4-51,1 0 1,0-1-1,0 1 0,0-1 1,0 1-1,0-1 0,0 1 1,0-1-1,0 0 1,0 0-1,0 0 0,0 0 1,0 0-1,0-1 0,0 1 1,0 0-1,0-1 0,0 0 1,0 1-1,0-1 0,0 0 1,-1 0-1,1 0 1,3-2-1,3-3-49,0-1 0,0 1 0,10-12 0,-4 3 70,-1 0 1,0-1-1,-1-1 1,-1 0-1,-1 0 1,0-1 0,-1 0-1,11-37 1,53-196 453,-34 112 142,-37 131-549,10-36 368,-11 40-300,-1 0 0,1 0 0,-1 0 0,0 0 0,0 0 0,0 0 0,-1 0 0,0-5 0,0 9-109,1-1-1,0 1 1,0 0-1,0 0 0,0 0 1,0-1-1,0 1 1,0 0-1,0 0 1,0 0-1,0 0 1,0-1-1,0 1 0,-1 0 1,1 0-1,0 0 1,0 0-1,0 0 1,0-1-1,0 1 0,-1 0 1,1 0-1,0 0 1,0 0-1,0 0 1,-1 0-1,1 0 1,0 0-1,0 0 0,0 0 1,0 0-1,-1 0 1,1 0-1,0 0 1,0 0-1,0 0 0,-1 0 1,-7 5 65,-5 11-15,3 1 52,1-1 1,1 1 0,1 1 0,0 0 0,-6 26 0,-14 97 171,23-116-181,-2 16 34,2 1 0,1 0 1,6 64-1,0-74-1923,8 34-1,-9-60 649,-1 0 0,1 0 0,0 0 0,1 0 0,-1-1 0,5 8 0,1-5-4407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15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39 4800,'-18'-23'1557,"13"11"-315,5 12-1182,0 0 1,0-1-1,0 1 0,0 0 1,0 0-1,0 0 0,0 0 1,0 0-1,0-1 0,1 1 1,-1 0-1,0 0 0,0 0 1,0 0-1,0 0 0,0 0 1,0-1-1,0 1 0,0 0 1,1 0-1,-1 0 0,0 0 1,0 0-1,0 0 0,0 0 1,0 0-1,1 0 0,-1 0 1,0 0-1,0 0 0,0 0 1,0 0-1,1 0 0,-1 0 1,0 0-1,0 0 0,1 0 95,0 0 0,1 0 0,-1 0 0,0 1 0,0-1 0,0 1 0,0-1-1,0 0 1,0 1 0,0 0 0,0-1 0,0 1 0,1 1 0,2 4 176,1 1 0,-1 0 0,-1 0 1,1 1-1,-1-1 0,0 1 1,-1-1-1,0 1 0,1 10 0,4 7 410,64 171 2533,-38-116-2367,-17-33-249,-1 0-1,13 80 1,-3 100 574,-25-179-1085,-1-1 0,-2 1 0,-2-1 0,-3 0 0,-1 0 0,-2-1 0,-3-1 0,-34 80 0,39-104-798,-2-1 1,0 0-1,-1-1 0,-1-1 1,0 0-1,-2 0 0,0-1 1,-21 17-1,-21 15-1712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24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32 4800,'6'-11'2336,"-5"9"-1590,0 1 0,0 0-1,0-1 1,-1 0-1,1 1 1,0-1 0,-1 1-1,1-1 1,-1 0 0,1-3 2676,-7 7-1491,4 0-1787,0 0 0,-1 0-1,1 1 1,1-1 0,-1 1 0,0 0 0,1-1-1,-1 1 1,1 0 0,0 0 0,-2 4 0,-2 5 77,-73 201 1498,-9 16-1284,83-220-642,4-7-74,-1 0 0,0 0 0,1 0 1,-1 0-1,0 0 0,-1 0 0,1-1 1,0 1-1,0 0 0,-4 2 0,11-13-5567,-3 3 4726,7-11-2638,2-2 1291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5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9216,'-3'4'5146,"3"-4"-5041,1 13 2480,8 20-566,31 119 1955,30 102-124,-55-197-3451,-12-39 23,2 0-1,9 25 1,-14-42-395,0-1 1,0 0-1,0 0 0,0 0 1,0 0-1,1 0 0,-1 0 1,0 1-1,0-1 0,0 0 1,0 0-1,0 0 0,0 0 1,0 0-1,0 0 0,1 0 1,-1 0-1,0 0 0,0 0 1,0 0-1,0 0 0,0 0 1,1 1-1,-1-1 0,0 0 1,0 0-1,0 0 0,0 0 1,0 0-1,1 0 0,-1-1 0,0 1 1,0 0-1,0 0 0,0 0 1,0 0-1,0 0 0,1 0 1,-1 0-1,0 0 0,0 0 1,0 0-1,0 0 0,0 0 1,0 0-1,1-1 0,7-8 436,-4 3-396,-1 1 1,0-1-1,4-8 0,-1-1-36,10-28-51,12-84-259,-15 65-29,35-124-1894,-34 147-268,19-39 1,-2 24 26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24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44 9312,'-6'-3'887,"3"2"-418,1 0 0,-1 0 0,1 0 0,-1-1 0,1 1 0,0-1 1,0 1-1,-7-8 3562,9 9-3757,0 0 0,-1 0 0,1-1 0,0 1 0,-1 0 0,1 0-1,-1 0 1,0 0 0,8-1 1784,15-5-1525,-14 4-387,-1 0 0,1 0 0,0 1 1,9-1-1,390-2 1241,-269 4-1099,-107 3-2288,-30-3 688,-30 24-18245,4-4 17749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25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 8064,'-4'-1'908,"4"1"-812,0 0 1,0 0-1,-1-1 0,1 1 0,0 0 0,0 0 0,0 0 0,-1 0 1,1 0-1,0 0 0,0-1 0,-1 1 0,1 0 0,0 0 1,0 0-1,0 0 0,-1 0 0,1 0 0,0 0 0,0 0 0,-1 0 1,1 0-1,0 0 0,0 0 0,-1 0 0,1 0 0,0 1 1,0-1-1,-1 0 0,1 0 0,0 0 0,0 0 0,0 0 0,-1 0 1,1 1-1,0-1 0,0 0 0,0 0 0,0 0 0,-1 1 1,1-1-1,0 0 0,0 0 0,0 0 0,0 1 0,0-1 0,0 0 1,0 0-1,-1 0 0,1 1 0,0-1 0,0 0 0,0 0 1,0 1-1,0-1 0,11 5 3008,5-1-2258,0-2 1,-1 0 0,1 0-1,0-2 1,19-1-1,13 1-224,52 2 133,107 7-166,-190-7-935,25 3 807,-14-3-5387,-15 9-6529,10 5 5316,-14-12 4710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7:25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0 5056,'0'0'280,"1"0"1,-1 0-1,1 0 1,-1 0-1,1 0 1,-1 0-1,1 0 1,-1 0-1,1 0 1,-1 0-1,1 0 0,-1 0 1,1 1-1,-1-1 1,0 0-1,1 0 1,-1 0-1,1 1 1,-1-1-1,1 0 1,-1 0-1,0 1 1,1-1-1,-1 0 1,0 1-1,1 0 0,-1 6 4564,-3-1-4508,3-3-1019,-4 6 1281,0-1 1,-1 1-1,0-1 0,0 0 1,-7 8-1,-12 18 169,22-29-702,-1 0 0,0 0 0,1 1 0,0-1 1,0 0-1,-1 8 0,3-10-46,0-1 1,-1 1-1,1 0 0,0 0 1,0-1-1,1 1 1,-1 0-1,1-1 0,-1 1 1,1 0-1,0-1 0,0 1 1,0-1-1,2 4 1,-2-5 40,1 0 1,-1 0 0,1-1 0,-1 1 0,1 0-1,-1-1 1,1 1 0,-1-1 0,1 0 0,0 0-1,-1 1 1,1-1 0,0 0 0,-1 0 0,1 0-1,0-1 1,-1 1 0,1 0 0,1-1 0,-2 0 2,1 0 0,-1 1 0,1-1 0,-1 0 0,0 0 0,1 0 0,-1 0 0,0-1 0,0 1 0,0 0 0,0 0 0,0-1 0,0 1 0,0 0 0,0-1 0,0 1 0,-1-1 0,1 0 0,0-1 0,0-1 21,-1-1 0,0 1 1,0-1-1,0 1 0,-1-7 0,0-9 97,-1 3-196,0-7 63,2 23-42,0 0 0,0 0 0,1 1-1,-1-1 1,0 0 0,0 1 0,1-1 0,-1 0 0,0 1 0,1-1 0,-1 0-1,1 1 1,-1-1 0,1 1 0,-1-1 0,1 0 0,-1 1 0,1 0 0,-1-1-1,1 1 1,0-1 0,-1 1 0,1 0 0,0-1 0,-1 1 0,1 0 0,1-1 0,18-2 299,0-1 1,0 2-1,0 1 0,29 2 1,7-1 177,295-6 1117,-283 1-1176,-26 1 533,-51 20-823,3-10-110,0 0 0,1 1 0,-1-1 0,1 1 0,1 1 0,-1-1 0,1 1 0,1 0 0,-1 0 0,1 0 0,-3 16 0,2-10 13,3-12-40,0 0 0,1 0 0,-1 0 0,0 0 0,1 0 0,0 1 0,-1-1 0,1 0 0,0 0 0,0 0 0,0 0 0,1 1 0,-1-1 0,0 0 0,1 0 0,-1 0 0,1 0 0,0 0 0,0 0 0,0 0 0,0 0 0,1 2 0,3 3-57,1-1-1,-1-1 1,1 1 0,0-1 0,1 0 0,-1 0 0,1-1 0,0 1 0,0-2-1,0 1 1,1-1 0,-1 0 0,1 0 0,0-1 0,-1 0 0,1-1-1,10 1 1,14 0-1217,-1-1 0,1-2-1,34-5 1,-8 1-1118,-26 3 78,110-12-7195,-54-4 3406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02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51 2816,'-2'-6'883,"5"4"-490,5-1 1328,9-3 1090,7-6 10196,-29 29-12548,-6 3-338,0 1 0,2 0 0,1 1 1,0 0-1,2 1 0,-8 43 0,11-42 52,-1 1-31,2 0 1,1 31-1,1-48-127,1 0 1,0-1 0,0 1 0,1 0 0,0-1-1,0 0 1,1 1 0,0-1 0,0 0 0,1 0-1,6 9 1,-8-14 22,-1 0-1,1 0 1,0 0-1,0 0 0,0 0 1,0-1-1,0 1 1,0-1-1,0 1 1,0-1-1,1 0 0,-1 0 1,0 0-1,1 0 1,4 0-1,-3 0 11,0-1-1,0 0 0,0 0 0,0 0 1,0 0-1,0-1 0,0 1 0,0-1 1,5-2-1,-1 0 14,1 0 0,-1-1 0,0 0 0,0 0 0,-1-1 0,1 0 0,-1-1 0,9-8 1,14-19-112,-2-1 1,28-44 0,-3 4 138,-7 16 232,24-31 179,-69 87-485,1 0 1,-1 0-1,0-1 0,1 1 1,-1 0-1,0 0 0,0-1 0,-1 1 1,1-1-1,0 1 0,-1-1 0,0 1 1,1-1-1,-1 1 0,0-1 1,0 1-1,0-1 0,-1 1 0,1-1 1,-1 0-1,-1-3 0,1 2-66,1 4 48,0 0 0,0-1 0,-1 1 0,1 0 1,0-1-1,0 1 0,0 0 0,0 0 0,0-1 0,0 1 0,-1 0 1,1 0-1,0-1 0,0 1 0,-1 0 0,1 0 0,0-1 0,0 1 1,-1 0-1,1 0 0,0 0 0,0 0 0,-1-1 0,1 1 0,0 0 1,-1 0-1,1 0 0,0 0 0,0 0 0,-1 0 0,1 0 0,0 0 1,-1 0-1,1 0 0,0 0 0,-1 0 0,1 0 0,0 0 1,-1 0-1,1 0 0,0 0 0,-1 1 0,1-1 0,0 0 0,0 0 1,-1 0-1,1 0 0,0 1 0,0-1 0,-1 0 0,1 0 0,0 1 1,-3 1 5,0 0 1,0 1-1,1 0 1,-1-1-1,1 1 1,0 0-1,0 0 1,0 0 0,-1 4-1,-16 33 215,16-31-119,-2 4 12,0 0 1,1 1 0,-3 27-1,0 44 269,5-62-326,2 1-1,1-1 0,1 0 0,1 0 1,1 0-1,1 0 0,1-1 1,11 29-1,-14-46-109,-1-1-1,1 1 1,0 0-1,0-1 1,1 1-1,-1-1 1,1 0-1,0 0 1,0-1 0,0 1-1,1-1 1,4 3-1,-5-4-364,-1 0-1,0 0 1,1-1 0,-1 0-1,0 1 1,1-1-1,0-1 1,-1 1-1,1 0 1,0-1 0,-1 0-1,1 0 1,0 0-1,-1 0 1,1-1-1,0 1 1,-1-1 0,1 0-1,3-1 1,19-13-7376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1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2912,'4'6'23281,"2"16"-26707,-16 114 3989,6-98-499,1 0-1,2 0 0,5 55 0,-2-74 29,0-2-26,1 1 1,0-1-1,8 22 1,-9-35-19,0 1 1,0-1 0,0 0-1,0 1 1,1-1-1,-1 0 1,1-1 0,0 1-1,0 0 1,1-1 0,-1 0-1,1 0 1,0 0-1,0 0 1,0 0 0,8 3-1,-8-4-23,0-1 1,0-1-1,0 1 0,0 0 0,0-1 1,0 0-1,0 0 0,0 0 0,0 0 1,0-1-1,0 0 0,0 0 0,0 0 1,0 0-1,5-3 0,1 0-2,-1 0 0,0-1-1,0 0 1,16-13 0,-9 4 68,-1 0 1,0-2 0,18-24 0,33-57 292,-36 51-346,-15 20 1,23-54 1,-19 39 9,-10 5 106,-7 32-161,-1-1 0,1 0 0,-1 0 0,0 1 0,0-1 0,-1 0 0,0-6 0,3 2-405,-1 9-10,-2 6 346,5 113 875,4 29 85,-8-118-783,2-1-1,1 0 0,11 42 0,-14-65-282,1-1-1,-1 1 0,1-1 0,0 1 0,1-1 1,0 0-1,-1 0 0,2 0 0,-1 0 0,6 6 1,-7-10-391,-1 0 1,1-1-1,0 1 1,0-1 0,-1 1-1,1-1 1,0 0 0,0 1-1,-1-1 1,1 0-1,0 0 1,0-1 0,0 1-1,-1 0 1,1 0 0,0-1-1,0 1 1,-1-1-1,1 0 1,0 1 0,1-2-1,20-13-4190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239 399 4800,'0'7'14181,"1"-7"-13830,1 0 1,-1 0-1,0-1 1,0 1-1,0 0 1,0-1-1,0 1 1,1 0-1,-1-1 1,1 0-1,8-10 218,-1 0 0,0 0 0,-1 0 0,0-1-1,-1-1 1,5-12 0,1 1-151,2-3-206,-1-1-1,15-47 1,-19 47-138,21-73 470,-30 82-183,-1 14-127,0 12-242,-1 42 100,-2-1 0,-3 1 0,-16 72 0,18-105-50,-20 83 22,-43 117 1,50-173-72,-24 43 1,32-71 79,0 1 1,-1-1-1,-1-1 0,-1 0 0,-23 22 0,27-29-72,1 0 27,0-1 1,0 0 0,-1 0-1,-12 6 1,18-11-19,-1 0 1,0 0-1,0 0 0,1 0 1,-1 0-1,0-1 1,0 1-1,0-1 1,0 0-1,0 0 0,0 0 1,0 0-1,0 0 1,0-1-1,0 1 0,0-1 1,1 0-1,-6-2 1,5 2-11,0-1-1,1 1 1,-1-1 0,1 1 0,-1-1 0,1 0 0,0 0 0,0 0-1,0-1 1,0 1 0,0 0 0,0-1 0,1 1 0,-1-1 0,1 0 0,-1 1-1,1-1 1,0 0 0,0 0 0,1 0 0,-1 0 0,0 0 0,1 0-1,0 0 1,0 0 0,0 0 0,0 0 0,0 0 0,1 0 0,-1 0-1,1 0 1,0 0 0,-1 1 0,1-1 0,1 0 0,-1 0 0,3-3-1,4-5 75,0 0 0,1 1 0,0 1 0,1 0 0,0 0 0,0 0 0,1 1-1,13-7 1,14-5 114,45-19-1,-72 35-149,6-4 7,0 1 0,0 1 1,1 1-1,-1 0 0,1 2 1,0 0-1,0 1 0,1 0 1,35 3-1,-17 5-114,-35-6-187,-1 8-1638,0-1-356,1-1-1,-2 1 1,1 0-1,-1 11 1,0-12-454,10-18-6011,8-7 5307,4-1 1035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5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9 7712,'0'-1'123,"-1"1"0,1 0 0,0-1 0,0 1 0,0-1 0,0 1 0,-1-1 0,1 1-1,0 0 1,0-1 0,-1 1 0,1 0 0,0-1 0,-1 1 0,1 0 0,0-1 0,-1 1 0,-8-1 7519,5 7-4356,-3 3-2560,1 0 0,0 1 0,1 0 0,-8 18 0,-12 47 242,6-14-222,-6 3 309,-35 67 1,49-113-887,2 1-1,0 0 0,1 1 1,1 0-1,1 0 0,1 1 1,0 0-1,-1 29 0,4-4-8,3 0 0,2-1 0,1 1 0,17 66 0,-15-90-144,12 26 0,2 7-2827,-20-54 2648,0-1 0,0 0 0,0 0 0,0 1 0,0-1 0,1 0 0,-1 1 0,0-1 0,0 0 0,0 0 0,0 1 0,0-1 0,1 0 0,-1 0 0,0 0 0,0 1 0,0-1 1,1 0-1,-1 0 0,0 0 0,0 0 0,1 1 0,-1-1 0,0 0 0,0 0 0,1 0 0,-1 0 0,0 0 0,0 0 0,1 0 0,-1 0 0,0 0 0,1 0 0,-1 0 0,0 0 0,0 0 0,1 0 0,-1 0 0,0 0 0,1 0 0,-1 0 0,0 0 0,0 0 0,1 0 0,-1 0 0,0-1 0,0 1 0,1 0 0,-1 0 0,0 0 0,0 0 0,0-1 0,1 1 0,-1 0 0,0 0 0,0-1 0,0 1 0,0 0 0,1 0 0,-1-1 0,0 1 0,14-21-6472,-1-9 3227,4-5-928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5 100 10144,'0'0'116,"0"0"0,0 0 0,1 0-1,-1 0 1,0 0 0,0 1 0,0-1 0,0 0 0,0 0 0,0 0 0,0 0 0,1 1 0,-1-1 0,0 0 0,0 0 0,0 0 0,0 1 0,0-1 0,0 0-1,0 0 1,0 0 0,0 1 0,0-1 0,0 0 0,0 0 0,0 0 0,0 1 0,0-1 0,0 0 0,0 0 0,0 0 0,-1 0 0,1 1 0,0-1 0,0 0-1,0 0 1,0 0 0,0 0 0,0 1 0,0-1 0,-1 0 0,1 0 0,0 0 0,0 0 0,0 0 0,0 0 0,-1 1 0,1-1 0,0 0 0,0 0 0,0 0-1,-1 0 1,1 0 0,0 0 0,0 0 0,0 0 0,0 0 0,-1 0 0,1 0 0,0 0 0,0 0 0,0 0 0,-1 0 0,1 0 0,0 0 0,4 8 1693,3 9-265,-4-12-1153,-1 0-1,0 1 1,0 0-1,0-1 1,1 11 0,-3-12-131,1 0 1,0 0 0,0 0 0,0 0-1,1 0 1,-1 0 0,1 0-1,4 6 1,-6-9 294,1-8-210,0 0 0,0 0 0,1 1 0,3-13 0,2-6-92,-5 17-147,1 1-1,-1-1 0,1 1 1,0 0-1,1 0 0,8-13 1,-10 17-44,1 0 1,-1-1-1,1 1 1,0 0-1,0 0 1,0 0-1,0 1 1,0-1-1,1 1 1,-1-1-1,1 1 1,0 1-1,0-1 1,5-2-1,10 0-2,2 1-1,-1 1 0,0 0 1,0 2-1,1 0 1,28 4-1,-8 1-214,16 2-186,-26-2-1088,0-6-4227,-28 0 4699,1 1-1,-1-1 0,0 0 1,0 0-1,0 0 0,0 0 1,0-1-1,0 1 0,0-1 1,0 0-1,-1 0 1,1 0-1,-1 0 0,1 0 1,-1 0-1,4-5 0,7-15-2828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6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6144,'0'-2'293,"0"0"1,0 0-1,0 0 1,0 0-1,1 0 0,-1 0 1,1 0-1,-1 0 1,1 0-1,1-2 1,-1 3-155,-1 0 0,1 0 1,0 0-1,0 0 1,0 0-1,0 1 0,0-1 1,0 0-1,0 1 1,0-1-1,0 0 0,0 1 1,0 0-1,0-1 1,0 1-1,0 0 0,1-1 1,-1 1-1,2 0 1,5-1 429,0 1 0,1 1 0,-1-1 0,1 1 1,-1 1-1,0 0 0,0 0 0,0 0 0,0 1 0,0 0 1,14 8-1,0 2 386,0 1 0,29 25 0,-29-21-382,-1 2 0,0 0 0,-2 1-1,0 1 1,-2 0 0,0 2 0,-2 0 0,0 0-1,20 52 1,-32-69-496,0 1 0,-1 0-1,-1 0 1,1 0 0,-1 0-1,0 1 1,-1-1 0,0 0-1,-1 0 1,1 1 0,-1-1 0,-1 0-1,0 0 1,0 0 0,0 0-1,-1-1 1,0 1 0,-1-1-1,0 1 1,-7 9 0,-3 4-178,-1-1 1,-28 30 0,-42 32-1769,18-19-1668,39-34 1662,13-12-1182,-1-1 1,-26 20-1,-1-11-3721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6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93 4992,'-5'-5'11337,"17"4"-9778,3-1-125,-2-2-533,1 2 1,0 0-1,28 0 0,-11 0-223,345-18 1306,-57 4-1105,-30 1-585,-263 14-270,1081-16 2250,-871 18-3671,-215-3-1122,-28 0-3196,-3 2 4258,-1 0-196,1 0 0,0 1 0,-1 0 0,-11 3-1,-25 10-3636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2816,'-14'-29'10464,"14"29"-10409,0 0 0,0 0 0,-1 0 1,1 0-1,0 0 0,0 0 0,0 0 1,0 0-1,0-1 0,0 1 0,0 0 1,0 0-1,0 0 0,0 0 0,0 0 1,0 0-1,0-1 0,0 1 0,0 0 1,-1 0-1,1 0 0,0 0 0,0 0 1,1-1-1,-1 1 0,0 0 0,0 0 1,0 0-1,0 0 0,0 0 0,0 0 1,0-1-1,0 1 0,0 0 0,0 0 1,1-4 3293,-1 4-3292,1-1-1,-1 1 0,0 0 1,0-1-1,0 1 1,0 0-1,0 0 1,0-1-1,1 1 1,-1 0-1,0-1 1,0 1-1,0 0 0,1 0 1,-1-1-1,0 1 1,0 0-1,1 0 1,-1 0-1,0-1 1,1 1-1,-1 0 0,0 0 1,1 0-1,-1 0 1,0 0-1,1-1 1,16-1 570,30 2-676,-23 1 231,20-1-8,200 6 1044,-230-4-1057,0 1 0,0 0-1,24 10 1,-20-7 60,-11-4 91,-8-4-888,14-26-18727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7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77 7296,'-3'0'600,"2"0"-500,1-1 0,-1 1 0,0 0 0,1 0-1,-1 0 1,1 0 0,-11 7 8803,38 22-5058,-24-23-3560,0 1-1,0 0 0,0-1 0,-1 1 1,0 0-1,1 10 0,3 48 638,-4-34-543,-1-19-285,17 216 2025,-10-138-1239,-3-94-677,-3 1-197,-1 1 1,0-1-1,0 0 1,0 0-1,0 0 1,0-1-1,-1 1 1,0 0-1,1 0 1,-2-4-1,2-2-3,48-342-184,-46 333 298,1 0-1,0 0 0,2 1 1,11-27-1,-15 39-45,1 0 0,0 0 0,0 0 0,0 1-1,0-1 1,1 1 0,0 0 0,0 0 0,0 0 0,0 1 0,1-1 0,0 1 0,-1 0 0,1 0 0,0 1-1,0-1 1,1 1 0,-1 1 0,7-3 0,1 2 17,0 0-1,0 1 1,0 1 0,20 1-1,55 10 76,-29-3-145,-13-2-44,-9-1-1193,37 0 0,-47-2-2273,-7-1-2947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8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6048,'-8'0'13231,"8"7"-11796,-2 188 2799,-10 98-2255,4-192-1389,-8 126-60,3-83-1244,7-120-1086,6-23 1575,0-1-1,0 1 1,0 0-1,-1 0 1,1 0-1,0 0 1,-1 0 0,1-1-1,-1 1 1,1 0-1,-1 0 1,1-1 0,-1 1-1,0 0 1,1-1-1,-1 1 1,0 0 0,1-1-1,-1 1 1,-1 0-1,1-2-72,0 0-1,1 0 1,-1 0-1,0 1 1,1-1-1,-1 0 1,0 0-1,1 0 1,0 0-1,-1 0 1,1-1-1,0 1 1,-1 0-1,1 0 1,0 0-1,0-1 1,-1-1-259,-1-9-1043,1 0 0,0 0 0,0-14 0,1-23-3168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9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4 6816,'-2'-1'1318,"2"1"-1259,0 0 1,0 0 0,0 0 0,0-1 0,0 1 0,0 0 0,0 0 0,0 0 0,0 0 0,1-2 1497,-1 2-1497,0 0 0,0 0 0,0 0-1,0 0 1,0 0 0,0 0 0,1 0 0,-1 0 0,0 0 0,0 0 0,0 0 51,0 0 1,0 0-1,1 1 1,-1-1-1,0 0 1,0 0-1,0 0 1,0 0-1,0 1 1,0-1-1,1 0 1,-1 0-1,0 0 1,0 1 0,0-1-1,0 0 1,0 0-1,0 0 1,0 1-1,0-1 1,0 0-1,0 0 1,0 0-1,0 1 1,0-1-1,0 0 1,0 0-1,0 0 1,0 1-1,0-1 1,0 0-1,-1 0 1,1 0-1,0 1 1,0-1-1,0 0 1,0 0-1,0 0 1,0 0-1,-1 1 1,1-1-1,0 0 1,0 0 0,-8 16 1814,4-6-924,-1 0 0,-11 15 1,-62 101 2428,9-13-2270,35-67-849,-1 0 1,-3-3-1,-1-1 1,-48 39-1,72-69-144,3-3 38,1 1 0,0 0 0,-12 15 0,10-11 151,12-13-213,3-1 128,43 5 496,167-20 54,-153 9-790,115-5-474,-100 9-2892,-62 2-2566,-1 0-1,22-4 1,-12-3 1015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21 9312,'-6'-10'2906,"6"9"-2797,0 0 1,0 1-1,0-1 0,0 1 1,0-1-1,1 1 0,-1-1 1,0 1-1,0-1 0,1 1 1,-1-1-1,0 1 0,1-1 1,-1 1-1,3-2 2075,-1 84 5900,0-42-7086,-2 0-1,-1 0 1,-13 71-1,-16 59-1887,27-151-254,-1 7-2201,-2-11-7366,10-22 7709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50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11040,'-1'-1'297,"1"0"0,-1 0 0,1 1-1,0-1 1,0 0 0,0 0 0,-1 0 0,1 0 0,0 0 0,0 0 0,0 0 0,0 0 0,0 1 0,1-1 0,-1-2 0,0 3-223,1 0 1,-1-1-1,0 1 1,1 0 0,-1-1-1,0 1 1,1 0-1,-1-1 1,1 1-1,-1 0 1,0 0-1,1-1 1,-1 1-1,1 0 1,-1 0-1,1 0 1,-1 0-1,1-1 1,-1 1-1,1 0 1,-1 0-1,1 0 1,-1 0-1,1 0 1,-1 0-1,1 0 1,-1 1 0,1-1-1,-1 0 1,0 0-1,1 0 1,0 1-1,1 0 170,0 0 0,-1-1 0,1 1-1,-1 1 1,1-1 0,-1 0 0,1 0 0,-1 1-1,0-1 1,0 0 0,1 1 0,-1-1 0,0 1-1,0 0 1,-1-1 0,2 4 0,10 30 2203,-8-16-1874,0 1 0,-2 0 1,0-1-1,-2 1 0,-2 34 1,-21 98-94,19-134-523,1-1-318,1-4-400,-6 24 1,-3-15-2834,10-20 2784,-1-1 0,1 1 0,0 0-1,-1-1 1,0 1 0,1-1 0,-1 1 0,-2 1 0,-6-11-6150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50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9 354 5568,'-8'-5'5744,"14"5"-4457,-1-1 1,1 0 0,-1 0-1,1 0 1,7-3 0,3-2 265,27-15 1,-16 7-468,24-12 170,28-12 265,-68 33-1291,0 1-1,1 1 1,-1 0 0,1 0-1,15 0 1,-22 3-149,-1 0 0,1 0 0,0 1 0,-1 0 0,1 0 0,-1 0 1,1 0-1,-1 1 0,1-1 0,-1 1 0,0 0 0,6 4 0,4 4 236,-1 0-1,13 13 0,-21-18-213,1 1 27,1-1 1,0 0-1,-1 0 0,2 0 0,-1-1 0,0 0 0,11 4 0,-13-7-79,-1 0 1,1 1 0,-1-2-1,1 1 1,-1-1 0,1 1-1,0-1 1,0 0 0,-1-1-1,1 1 1,-1-1-1,1 0 1,0 0 0,-1-1-1,5-1 1,6-4 68,-1-1-1,0 0 1,0 0 0,-1-2-1,16-13 1,57-61 62,-26 22-389,-48 51-546,-2-2-1,0 1 0,15-25 0,-13 19-2054,-8 4-395,-5 10 105,-6 21-4542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5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54 440 6048,'-8'-2'1524,"-11"-3"10834,12 37-8875,5-8-2513,-2 19 86,1-25-736,1 1-1,1 24 1,0-23 25,0-1 0,-3 22 1,2-25-148,2-16-217,1-10-59,9-123-196,-2 58 260,14-165 41,-16 189 370,22-84-1,-21 108-251,-7 25-88,0 0 0,1 0 0,0 0 0,-1 0 0,1 0 0,0 1 0,0-1 0,0 0-1,0 0 1,0 1 0,0-1 0,0 0 0,0 1 0,1 0 0,-1-1 0,1 1 0,-1 0-1,1-1 1,1 0 0,-1 1-24,0 1 0,0 0 0,0-1 0,0 1 0,0 0 0,0 0 0,-1 0 0,1 0 0,0 0 0,0 0 0,0 1 0,0-1 0,0 1 0,-1-1 0,1 1 0,0 0 0,0-1 0,-1 1 0,4 2 0,19 13 78,0 2 1,-1 0-1,21 23 1,-11-11-84,-7-8-76,-4-3-636,0 1 0,35 41-1,-50-55-2236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51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62 9056,'-5'-20'2709,"5"18"-2520,0 0 0,-1 0-1,1 0 1,0 1-1,-1-1 1,1 0 0,-1 0-1,0 1 1,1-1 0,-1 1-1,0-1 1,0 0 0,0 1-1,0-1 1,-3-1 0,4 3-116,0-1 1,0 1 0,0 0 0,0 0-1,0-1 1,0 1 0,0 0 0,0 0 0,0 0-1,0-1 1,0 1 0,0 0 0,0 0-1,1-1 1,-1 1 0,0 0 0,0 0 0,0 0-1,0 0 1,0-1 0,0 1 0,0 0-1,1 0 1,-1 0 0,0 0 0,0-1 0,0 1-1,0 0 1,1 0 0,-1 0 0,0 0-1,0 0 1,0 0 0,1-1 0,9-4 2431,-8 5-2304,1-1 1,-1 1-1,0 0 0,1 0 0,-1 0 0,1 1 0,-1-1 0,1 0 0,-1 1 0,0 0 0,1 0 0,-1-1 0,0 1 0,1 0 1,-1 1-1,0-1 0,0 0 0,0 1 0,0-1 0,0 1 0,-1 0 0,1-1 0,2 3 0,-1 1-35,1 0-1,0 0 0,-1 0 1,0 0-1,0 1 1,-1-1-1,0 1 0,3 9 1,-3-8-104,-1-1 0,0 1 0,-1 0 0,1-1 0,-1 1 0,0 0 0,-1 0 0,0 0 1,0-1-1,0 1 0,-4 9 0,-3 3 220,0-1 0,-16 27 1,7-14 50,10-18-142,6-10-148,0-1 0,0 1 0,0-1 1,-1 1-1,1-1 0,-1 0 0,1 1 0,-1-1 1,0 0-1,0 0 0,-3 2 0,4-3 197,21 7 928,-12-7-1061,1 1 0,0-1 0,0 0 0,0-1 0,10-1 0,17 1-39,151 7-1331,-125-7-4091,0 1-6935,-74 10 3905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52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379 628 4896,'-9'-6'10291,"9"6"-10113,-60-5 5187,43 5-5062,0 1-1,-1 1 1,1 1-1,0 1 1,0 0-1,1 1 1,-1 0 0,1 2-1,0 0 1,1 0-1,-1 2 1,2 0-1,-1 1 1,-15 13 0,25-18-194,0 0 1,0 1-1,1-1 1,0 1-1,0 0 1,0 0-1,1 0 1,0 1-1,-3 8 1,4-10-104,0-1 0,1 1 1,0 0-1,0 0 1,0 0-1,1 0 0,0 0 1,0 0-1,0 0 0,0 0 1,1 0-1,0 0 0,2 8 1,-2-11-36,0 0 0,0 0 1,0 0-1,1-1 0,-1 1 1,0 0-1,1 0 0,-1-1 1,1 1-1,-1-1 0,1 1 1,0-1-1,0 0 1,0 0-1,-1 0 0,1 0 1,0 0-1,0 0 0,1 0 1,-1-1-1,0 1 0,0-1 1,0 1-1,0-1 1,1 0-1,-1 0 0,0 0 1,3 0-1,5-1-56,-1-1 1,0 1-1,0-1 0,0-1 1,13-5-1,5-3 11,0-1 0,-1-1 0,-1-1 0,24-19 1,-35 23 27,-1-1 1,0-1-1,-1 0 1,-1 0-1,1-1 1,-2-1-1,0 1 1,13-27-1,-8 9 14,-2-2-1,11-39 1,13-74 121,-21 77 15,27-144 1086,-37 138 239,-6 75-1409,1-1-1,-1 1 1,0-1 0,0 1 0,0-1 0,0 1-1,0-1 1,0 0 0,0 1 0,0-1 0,0 1-1,0-1 1,0 1 0,0-1 0,-1 1 0,1-1-1,0 1 1,0-1 0,0 1 0,-1-1 0,1 0-1,-1 1-15,1 0 0,-1 0 0,1 0 0,0 0 0,-1 0 0,1 0 0,0 1 0,-1-1-1,1 0 1,0 0 0,0 0 0,-1 0 0,1 1 0,0-1 0,-1 0 0,1 0 0,0 0-1,0 1 1,-1-1 0,1 0 0,0 1 0,0-1 0,0 0 0,-1 0 0,1 1-1,0-1 1,0 0 0,0 1 0,0-1 0,0 0 0,0 1 0,-8 18 153,1 0 1,0 0-1,-4 25 1,-6 61 187,15-88-296,-21 212 691,21-174-848,3 0 0,8 65 0,-7-92-526,2 6-2050,3-13-2745,-6-21 4808,-1 0 310,1 1 1,-1-1-1,0 0 0,1 0 1,-1 0-1,1 0 1,-1 1-1,1-1 0,-1 0 1,0 0-1,1 0 0,-1 0 1,1 0-1,-1 0 0,1 0 1,-1 0-1,1 0 0,-1 0 1,0 0-1,1-1 1,-1 1-1,1 0 0,0 0 1,10-6-2296,7-8-2695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53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0 345 8960,'2'20'3988,"-1"-14"-3636,1 0 0,0-1 0,0 1 1,0 0-1,6 10 0,54 93 8714,-61-108-9000,-1-1 0,1 0 0,0 0 0,0 1 0,0-1 0,-1 0 0,1 0 0,0 0 0,0 0 0,0 0 0,0 0 0,-1-1-1,1 1 1,0 0 0,0 0 0,0-1 0,-1 1 0,1 0 0,0-1 0,0 1 0,1-1 0,2-3 11,1-1 0,0 1 0,-1-1 0,0 1 0,0-1 0,-1 0 0,1-1 0,4-8 0,43-89 163,-17 31-122,-22 48-70,40-72 432,-42 79-213,1 0-1,1 2 1,21-23-1,-22 27 20,0 0 0,1 1 0,0 0 0,25-14 0,-33 21-242,1 1 0,0 0-1,0 0 1,1 0 0,-1 1 0,0-1 0,1 1 0,-1 0-1,1 1 1,-1 0 0,1-1 0,-1 2 0,0-1-1,1 1 1,-1-1 0,1 2 0,6 1 0,15 8-512,0 1 1,27 17-1,-18-10-924,-33-17 1200,106 59-8853,-95-52 6947,0 1 1,-1 1-1,0 0 0,-1 0 1,14 18-1,-6-1-1422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 4064,'-7'-9'1108,"3"11"1449,-8 4 322,9-4-2705,0 0 1,0 0 0,0 0 0,0 0 0,0 0-1,0 1 1,0 0 0,1-1 0,0 1 0,-1 0-1,1 0 1,0 0 0,0 1 0,1-1 0,-1 0-1,-1 5 1,-5 11 284,-7 33-1,11-40-181,0 6-80,0 1 0,1-1 1,1 1-1,0 0 0,2 0 0,0 0 1,1 0-1,1 0 0,6 27 0,-5-34-86,0 0 0,1-1 1,0 0-1,0 0 0,2 0 0,-1-1 0,1 1 0,1-1 0,0-1 0,0 1 0,1-1 1,0-1-1,0 1 0,1-1 0,0-1 0,14 9 0,-13-10 96,-1 0 0,2-1 0,-1 0 0,0-1 0,1 0 0,0-1 0,14 3 0,-20-5-121,-1-1 0,0 0 1,0 0-1,0 0 0,0 0 1,0-1-1,1 0 1,-1 0-1,0 0 0,0 0 1,-1 0-1,1-1 0,0 0 1,0 0-1,-1 0 0,1 0 1,-1 0-1,1-1 0,-1 0 1,0 1-1,0-1 0,0 0 1,2-4-1,0-1-18,1 0 1,-2-1-1,1 0 1,-1 1-1,0-2 1,-1 1-1,0 0 1,-1-1-1,0 1 1,1-11-1,0-10 9,-2-57 0,-2 70-27,0 1 0,-1-1 0,0 1 0,-2 0 1,0 0-1,0 0 0,-2 1 0,-10-22 0,12 29-62,-1 0-1,0 1 0,0 0 1,0 0-1,-1 0 0,0 1 1,-1-1-1,0 2 0,1-1 1,-2 1-1,1 0 1,-1 0-1,1 1 0,-1 0 1,-1 0-1,1 1 0,-14-3 1,14 4-72,-1 0-1,0 0 1,0 1 0,-1 1 0,1 0 0,-16 1 0,22-1-49,1 1 0,-1-1-1,0 1 1,1-1 0,-1 1 0,0 0-1,1 0 1,-1 0 0,1 0 0,-1 1-1,1-1 1,0 1 0,0-1-1,-1 1 1,1 0 0,0 0 0,0 0-1,1 0 1,-1 0 0,0 0 0,1 1-1,-1-1 1,1 0 0,0 1 0,0-1-1,0 1 1,-1 2 0,2-2-283,-1 0 0,1-1 0,0 1 0,0 0 0,1-1 0,-1 1 0,0 0 0,1-1 0,-1 1 0,1-1 0,0 1 0,0-1 0,0 1 0,3 3 0,12 17-2341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0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86 3712,'-1'0'46,"1"-1"0,0 1 0,-1 0 0,1 0 0,0 0 0,-1 0 0,1 0 0,0 0 0,0-1 0,-1 1 0,1 0 1,0 0-1,-1 0 0,1-1 0,0 1 0,0 0 0,-1 0 0,1-1 0,0 1 0,0 0 0,0 0 0,0-1 0,-1 1 0,1 0 0,0-1 0,0 1 0,0 0 0,0-1 0,0 1 0,0 0 1,0-1-1,0 1 0,0-1 0,9-7 2191,-3 3 45,-2 2-1138,-3 2-709,-1 0 0,1 1 1,0-1-1,-1 1 0,1-1 1,0 0-1,0 1 0,-1 0 1,1-1-1,0 1 0,0-1 1,0 1-1,-1 0 0,1 0 1,2-1-1,-2 2-225,0-1 1,0 1-1,-1-1 0,1 1 1,0 0-1,0-1 1,0 1-1,0 0 0,-1 0 1,1-1-1,0 1 1,-1 0-1,1 0 0,-1 0 1,1 0-1,-1 0 1,1 0-1,0 2 0,2 4 135,0 0-1,-1 1 1,1-1-1,-1 1 0,-1 0 1,2 11-1,-2 48 337,-1-41-290,0-25-92,0-3-192,0 0 1,0 0 0,0 0-1,0 0 1,0 0 0,0 0-1,0 0 1,-1 0 0,1 0-1,-2-2 1,-1-9-18,1-2-98,0 1 1,2-1-1,0-16 0,0 25 26,1 0 0,0 0 0,0 0-1,1 0 1,-1 1 0,1-1 0,0 0 0,1 1 0,-1 0 0,6-8 0,-5 9 32,0 1 0,0 0 0,0 0 1,1 0-1,-1 0 0,1 0 1,0 1-1,-1 0 0,1 0 1,0 0-1,0 0 0,7-2 1,-2 2 21,0 0 0,0 0 1,0 1-1,0 0 0,10 0 0,3 2 64,1 1 0,-1 2 0,23 5 0,-10 2-40,-26-8-132,0 0 1,14 3 0,-14-4 493,-3 0-1384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7 6240,'-3'-1'401,"0"0"0,0 0 0,0 0 0,0 0 0,0 1 0,0-1 0,0 1 0,0 0 0,0-1 0,0 2 0,0-1 0,-1 0 1,1 1-1,0-1 0,0 1 0,0 0 0,0 0 0,1 0 0,-4 2 0,1 0-42,0 0 1,0 0-1,0 1 0,1 0 1,0 0-1,0 1 1,0-1-1,-5 8 0,-1 4 662,-11 23 0,6-9-196,-7 11 232,1 1 0,2 1 0,2 1 0,-14 60 0,26-77-839,1 0 0,2-1-1,1 35 1,12 77 106,-6-108-576,10 41-1,-10-57-658,0 0 0,0 0-1,1-1 1,15 25 0,-19-36 476,0 1 0,0-1 0,0 1 1,0-1-1,0 0 0,1 0 0,-1 0 1,1 0-1,-1 0 0,1-1 0,0 1 1,0-1-1,0 1 0,0-1 0,0 0 1,0 0-1,0-1 0,0 1 0,0-1 0,0 1 1,0-1-1,1 0 0,-1 0 0,6-1 1,17 0-2030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1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 7296,'1'-2'392,"-1"0"1,1 0 0,-1 0-1,1 0 1,0 0-1,0 0 1,0 1-1,2-4 1,-3 5-314,0-1-1,1 1 1,-1 0-1,1-1 1,-1 1-1,1-1 1,-1 1 0,1 0-1,-1-1 1,1 1-1,-1 0 1,1 0 0,-1 0-1,1-1 1,0 1-1,-1 0 1,1 0-1,-1 0 1,1 0 0,0 0-1,-1 0 1,1 0-1,0 0 1,-1 0 0,1 0-1,-1 0 1,1 1-1,0-1 1,-1 0-1,1 0 1,0 1 0,5 3 394,-1 0 0,0 0 0,0 0 0,0 1 1,0 0-1,-1 0 0,0 0 0,0 0 0,0 1 1,5 11-1,3 1 156,108 139 3609,-98-130-3655,-4-5 108,-1 1-1,18 33 0,-29-44-527,0-1-1,-1 1 1,0 0-1,-1 0 1,-1 1-1,0-1 0,2 21 1,-4-12-70,0 0 0,-2 0 0,-1 0 0,0 0 0,-2 0 1,0-1-1,-1 1 0,-2-1 0,0 0 0,0-1 0,-2 0 0,-12 20 0,10-21-478,-1-1 0,-1 0-1,0-1 1,-1 0 0,-1-1 0,0-1-1,-26 19 1,34-28-427,1 0 0,-1-1 0,-1 0 0,1 0 1,-1-1-1,1 0 0,-1 0 0,0 0 0,0-1 0,0-1 0,0 1 0,-9 0 1,14-3 283,1 1 1,-1 0 0,1 0-1,-1-1 1,1 1 0,-1-1-1,1 0 1,0 0 0,-1 0 0,1 0-1,0 0 1,0-1 0,-1 1-1,1 0 1,-3-4 0,4 4 462,-24-18-3721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5632,'3'-9'16943,"2"8"-14166,0-1-4962,-2 1 2326,1 0-1,-1 0 0,0 0 1,1 1-1,-1-1 0,0 1 1,7 0-1,3 0 44,291-19 1032,134-8-373,481-13 415,-626 35-138,-285 5-1201,1 0 0,-1-1 0,14-2 0,-6-4-2923,-30-2-8510,2 9 8901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4:43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8 110 6976,'-7'2'6730,"7"-1"-6438,-1 8 3000,11 15-2186,-4-8 423,-3-3-905,-1 1 0,0-1 0,-1 17 0,1-1 208,-1 11-67,2 16 22,0-25-70,-1 37 0,-2-66-674,0-1 1,0 0-1,0 1 0,0-1 0,0 0 0,1 0 0,-1 1 0,1-1 1,-1 0-1,3 4 1605,0-15-1840,-3 10 192,0-2 18,0-1 0,0 1 0,0-1-1,0 0 1,1 1 0,-1-1 0,1 1-1,1-5 1,4-18 222,-4 20-171,-1-1 0,0 1 0,0-1-1,0 0 1,-1 1 0,0-8 0,3-20 180,-1 19-275,1-12 151,2 1-1,14-43 0,-16 60-60,0 1 1,1 0-1,-1-1 0,2 1 1,-1 0-1,1 1 0,0-1 1,0 1-1,1 0 0,-1 1 1,2-1-1,-1 1 0,8-5 1,6-2 14,0 2 1,1 0-1,0 2 1,1 0-1,23-5 1,114-18 323,-128 26-412,1 1 1,-1 2-1,1 0 1,58 7-1,-76-3-662,-7 0-1531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2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0 1824,'0'0'18218,"-11"13"-16623,0 5-884,0 1-433,0 0 0,0 1 0,-11 32 1,-4 33 15,6-17 4,-3-1 1,-34 67-1,30-82-89,4-9-99,2 0 0,-21 61 0,-33 192 145,61-234-100,-16 98 399,27-131-527,1 0 0,1 0 0,6 47 0,2-18 144,30 107 1,-29-138-85,2 0-1,1-1 1,1 0-1,1 0 1,1-1-1,17 22 1,71 94 254,-96-134-345,-1 2 0,0-1 0,-1 1 0,6 13 0,1 3 51,-6-14-219,0 0 1,0 0-1,-2 1 1,1 0-1,-1 0 1,-1 0-1,0 0 1,-1 1-1,0-1 1,-1 0 0,0 1-1,-4 19 1,1 4-3722,3-13-2246,0-14 2726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30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767 9 5408,'5'-8'9130,"11"8"-6874,-12 3-1933,0-1 0,0 1-1,0 0 1,-1 0 0,1 1-1,4 5 1,-6-7-182,7 9 96,-1 0 0,0 0 0,0 1 0,-1 0 0,0 1 0,-2 0 0,1 0 0,3 14 0,3 16 150,6 53 0,-11-59-259,28 200 1221,-25 51-267,-10-250-1007,-2 56 289,-16 115-1,8-146-92,-3-1 1,-36 106 0,29-115-17,-37 72 1,42-99-107,0-1 1,-2-1-1,0-1 1,-34 36-1,-76 74 368,99-100-429,2 2-1,-27 45 0,7 3 27,20-35-35,-1-1 1,-63 81-1,77-115-138,0 1 1,-1-2-1,-1 0 0,-26 16 1,8-8-1398,-43 18 0,71-36 832,0 0 1,0 1 0,-1-2-1,1 1 1,0-1 0,-1 1-1,-5-1 1,11-1 522,-1 0 0,1 1 0,0-1 0,-1 0 0,1 0 0,0 0 0,-1 0 0,1 0 0,0 0 0,-1 0 0,1 0 0,0-1 0,-1 1 0,1 0 0,0 0 0,-1 0 0,1 0 0,0 0 0,0 0 0,-1-1 0,1 1 0,0 0 0,0 0 0,-1 0 0,1-1 0,0 1 0,0 0 0,-1 0 0,1-1 0,0 1 0,0 0 0,0-1 0,0 1 0,-1 0 0,1-1 0,0 1 0,4-16-3995,-3 13 3572,15-40-3017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3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1009 0 5728,'-3'4'1382,"3"-4"-1337,0 0-1,0 0 1,-1 1-1,1-1 0,0 0 1,0 0-1,0 0 1,0 0-1,0 0 0,0 0 1,0 0-1,0 1 1,-1-1-1,1 0 1,0 0-1,0 0 0,0 0 1,0 0-1,0 0 1,0 0-1,-1 0 0,1 0 1,0 0-1,0 0 1,0 0-1,0 0 0,0 0 1,-1 0-1,1 0 1,0 0-1,0 0 1,0 0-1,0 0 0,-1 0 1,1 0-1,0 0 1,0 0-1,0 0 0,0 0 1,0 0-1,-1 0 1,-1 0 374,0 1-1,0-1 1,0 1 0,0 0 0,1-1 0,-1 1 0,0 0 0,0 0-1,0 0 1,1 1 0,-1-1 0,1 0 0,-3 4 0,-5 1 581,-68 47 2654,68-45-3382,-1 0 1,2 1 0,-1 0 0,1 1-1,-11 15 1,-82 167 1360,13-22-957,4-39-396,-16 27-101,-111 195 1101,187-313-1077,2 1-1,1 1 1,-23 69 0,8 0 93,5 1 1,-20 138 0,45-201-190,3 0 0,1 1 0,7 62 0,-1-78-26,1-1-1,1 0 1,2 0 0,2-1-1,22 52 1,-24-67-78,2 0 0,0-1 0,1 0 0,1-1 0,0-1 0,1 1 1,0-2-1,30 23 0,9 1-1240,76 41 1,-18-12-4809,-37-23-1928,-30-21 4453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3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981 10 3328,'9'-9'7632,"-9"9"-7516,3 10 4598,-1 0-5854,16 92 4869,9 88-1607,-19 4-818,-34 363 0,-21-204-431,-28-8 40,63-303-747,-2-1-1,-1-1 0,-2-1 1,-2 0-1,-2-1 0,-26 35 1,-29 30 304,-43 65-98,49-51-283,28-43-7,-58 75 0,84-128-548,-1 0-1,-1-2 0,-1 0 0,-1-1 0,0-1 0,-1-1 0,-43 25 0,33-26-2267,-44 14 1,29-14 243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49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0 650 3392,'14'0'9068,"0"-2"-4331,26-8-4532,-9 2 446,169-24-138,-57 12-109,58-17-1,59-10 95,347-88 1476,-585 130-1420,-20 5-404,-13 13-246,-9 15-96,12-18 57,0 0-1,-8 17 1,15-26 148,1-1-1,-1 1 0,1 0 1,0 0-1,0 0 0,0-1 1,-1 1-1,1 0 0,0 0 1,0 0-1,0-1 1,0 1-1,0 0 0,0 0 1,0 0-1,1 0 0,-1-1 1,0 1-1,0 0 0,1 0 1,-1-1-1,0 1 0,1 0 1,-1 0-1,1-1 0,-1 1 1,1 0-1,-1-1 0,1 1 1,-1-1-1,1 1 1,0-1-1,-1 1 0,2 0 1,0 0 31,1 1 0,0-1 0,-1 0 1,1 0-1,0 0 0,0 0 0,0 0 0,-1-1 1,6 1-1,35 1 392,69-6-1,44-14-250,580-117 57,-710 129-217,947-163 1041,-896 158-993,633-71 500,-382 53-145,-189 13-4830,-132 14 1836,-12-3-1128,3 5 3226,0-1 0,0 1 0,0-1 0,0 1 0,-1 0 0,1 0-1,-3 0 1,-44 6-5910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7296,'-3'-1'3145,"3"1"-3026,0 0-60,0 0 0,0 0 1,0 0-1,0 0 0,0 0 1,0 0-1,0 0 0,0-1 1,0 1-1,0 0 0,-1 7 974,11 19 1100,7 35 0,-9-34-1695,11 29-1,-12-33 26,-6-16-4696,1-13 83,5-1 1340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51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58 356 1248,'-26'-2'19198,"38"1"-18707,-1-1 0,0-1 0,12-4 0,8-7-40,-11 5-34,28-17 0,46-24 290,-64 35-316,57-36-1,-73 40-533,-24 19 174,-4 4 27,0-2 1,-1 0-1,-22 11 0,-4 3 237,16-8-75,-1-2-1,0 0 1,-1-1-1,-1-2 1,-56 15 0,82-25-195,-13 3 320,-1-1 1,-16 1-1,40-4-253,0 2 1,1-1-1,-1 1 1,12 4-1,15 4-58,-11-4-87,-1 1 0,0 1 0,-1 1-1,28 16 1,-24-12 16,1-1-1,34 10 0,-56-20 109,0 0 1,0-1-1,0 0 0,1 0 0,-1-1 0,1 0 1,4 0-1,-8 0-35,0 0 0,0-1-1,-1 1 1,1-1 0,0 0 0,-1 0 0,1 1 0,-1-1 0,1 0 0,-1 0-1,1 0 1,-1-1 0,1 1 0,-1 0 0,0 0 0,0-1 0,0 1 0,0-1 0,0 1-1,0-1 1,0 1 0,0-1 0,-1 0 0,2-2 0,0-2-9,-1 0 0,0 1 0,0-1 1,0 0-1,-1 0 0,1 0 0,-2-10 0,0 3-1,-1 1-1,-6-22 0,1 14-499,-1 1 0,-11-22 0,8 19-1135,-10-28 0,19 44 1007,-13-44-3806,15 45 3716,-1 0-1,0 0 1,1 0-1,0 0 1,0 0-1,1 0 1,-1 0-1,2-6 1,1 3-127,0 1 0,0 0-1,0 0 1,5-7 0,18-24-4738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53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59 186 5472,'0'0'85,"0"-1"0,0 0 0,0 1 0,-11-14 11846,16 13-7229,-2 1-6577,21 3 2454,-1-1 0,1-1 0,31-3 0,-40 0-442,1 0 0,-1-1 0,1 0 0,-1-2 0,-1 0 0,16-7 0,-24 9-88,4-1 65,0-1-1,9-7 1,-17 11-106,1-1 0,-1 1 0,0-1 0,-1 0 1,1 0-1,0 0 0,0 0 0,-1 0 0,1 0 0,-1 0 0,1 0 0,-1-1 0,0 1 0,1-4 1,-2 4-4,0 0 1,0 0 0,0 0 0,0 0-1,0 0 1,-1 0 0,1 0 0,-1 0-1,1 0 1,-1 0 0,0 0 0,0 0-1,0 0 1,0 0 0,0 0 0,0 1-1,0-1 1,-1 0 0,1 1 0,0-1-1,-1 1 1,-2-2 0,-1-2 7,-1 0 1,0 1-1,0 0 1,0 0-1,-7-3 1,6 5-48,0 0 0,0 0 1,0 0-1,0 1 0,0 0 0,0 0 1,-11 1-1,-1 1-10,-29 5 1,40-4 75,0 1 0,1 0 0,0 0 0,0 1 0,0 0 0,0 0 0,0 1 0,-6 6 0,2-4 26,4 0 11,-1 0 0,1 0 0,0 1-1,0-1 1,1 2 0,0-1-1,1 0 1,0 1 0,0 0 0,0 1-1,2-1 1,-4 12 0,2-6 8,1 0 0,1 0 0,1 1 0,0 0 0,1-1 0,0 1 0,3 17 0,-2-21 62,2 0 0,-1-1 0,2 0 0,-1 1 0,2-1 0,-1 0 1,2 0-1,-1-1 0,1 1 0,10 13 0,-13-21-105,1-1-1,-1 1 0,1-1 1,-1 0-1,1 0 1,0 0-1,0 0 1,0 0-1,0 0 0,0-1 1,1 0-1,-1 0 1,0 0-1,1 0 1,-1 0-1,1 0 0,-1-1 1,0 0-1,1 0 1,-1 0-1,1 0 1,-1 0-1,1-1 0,3 0 1,7-2 39,0-1 0,0 0-1,-1-1 1,22-10 0,-6 0 37,0-1 1,-2-1-1,0-2 0,0 0 0,25-26 0,120-130 205,-144 142-592,-19 24 362,-9 9-86,0-1-1,1 1 0,-1 0 0,1 0 0,-1-1 0,0 1 0,1 0 0,-1-1 0,0 1 0,1-1 0,-1 1 0,0 0 0,0-1 0,0 1 0,1-1 0,-1 1 0,0-1 0,0 0 0,1-2-80,-2 6-140,0-2 104,1 14 156,0-9 16,-1 0 0,0 0 0,0 0-1,-2 7 1,1-8-51,0 1 0,1 0-1,0-1 1,0 9-1,-4 149-119,10-136 202,-5-26-159,9-22-15323,-1 2 10128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53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88 9888,'-8'-23'3648,"3"15"-2816,0-4-256,5 9 192,0-6-544,0 1 1023,0 0-671,0-1-352,0 6-160,0-2-832,5 18-1919,0-1-97,0 5 1568,-5 3-2752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56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449 44 7136,'-2'-1'793,"0"0"0,0 0 0,0 0 0,0 0 0,0 1 1,-1-1-1,1 1 0,0-1 0,0 1 0,-4 0 0,0 0-89,0 0-1,-1 0 0,-8 3 0,-5 2-153,-25 10 0,41-14-206,-5 3-209,-1 0 0,1 1 1,0-1-1,0 2 0,0-1 0,1 2 1,0-1-1,0 1 0,1 0 1,0 0-1,0 1 0,0 0 1,1 0-1,0 1 0,1-1 0,0 2 1,0-1-1,-5 17 0,6-15-31,2 1 0,-1 1-1,1-1 1,0 18-1,2-23 45,0 1 0,1-1 1,0 0-1,0 0 0,1 1 0,0-1 0,0 0 0,7 13 0,-9-20-121,0 1 0,0-1 0,0 1-1,1-1 1,-1 0 0,0 1 0,1-1 0,-1 0 0,0 1 0,1-1-1,-1 0 1,0 1 0,1-1 0,-1 0 0,1 1 0,-1-1 0,1 0-1,-1 0 1,0 0 0,1 1 0,-1-1 0,1 0 0,-1 0 0,1 0 0,-1 0-1,1 0 1,1 0-4,-1 0 0,0-1 0,0 1 0,0 0 0,1-1-1,-1 1 1,0-1 0,0 1 0,0-1 0,1-1 0,4-2 48,0-1 1,9-10 0,-13 13 27,8-11 210,15-21 0,-20 25-307,1 1 1,0 0-1,0 0 0,1 0 1,0 1-1,15-12 0,-17 32-178,-2-1 208,-1 1-1,-1 0 1,-1 0-1,0 19 1,-11 55 253,7-66-129,-1-1 0,-1 1 0,-1-1-1,0-1 1,-21 37 0,-64 87 877,49-80-985,41-60-16,0 0 0,-1 0 0,1 0 0,-1 0 0,0 0 0,0 0 0,0-1 1,0 1-1,0-1 0,-4 2 0,6-3-19,0-1 1,0 1-1,0-1 1,0 0-1,0 0 1,0 1-1,-1-1 1,1 0-1,0 0 0,0 0 1,0 0-1,0 0 1,0 0-1,0-1 1,-1 1-1,0-1 1,1 1 14,-1-1 1,1 0-1,-1 0 1,1 0-1,-1 0 1,1 0-1,0 0 1,0-1-1,0 1 1,0 0 0,-1-1-1,2 1 1,-3-3-1,-8-15 155,5 10-165,0-1 0,0 0-1,1 0 1,-6-19 0,7 15-173,1 0 3,-5-27-1,7 37 143,1-1 0,0 0 0,0 0 0,1 0 0,-1 0 0,1 1 0,0-1 0,0 0 0,3-7 0,-2 6 10,1 0 0,-1 1 0,1-1 0,0 0 0,1 1 0,-1 0 0,1 0 0,0 0 0,0 0 0,1 1 0,-1 0 0,9-7 0,23-11-15,0 2 0,74-30 1,-14 7 165,-68 30-95,0-2 0,-1-1 1,-1-1-1,-1-1 0,-1-1 1,0-1-1,-1-2 0,28-34 0,-47 51-44,87-117 238,-91 121-258,4-5 29,0 1 0,0-1 0,0 0 0,1 1-1,9-10 1,-13 15-133,0 3-68,-1-1 134,1 1-1,-1 0 1,1-1-1,0 1 0,1 3 1,5 12 260,-5 17-151,-1-1-1,-1 0 1,-10 68 0,10-97-53,-1 23 22,9-32 240,-4 1-235,-1-1 1,-1 0-1,1 0 1,0 0-1,-1 0 0,0 0 1,3-7-1,4-9 27,1 4-64,0 1 1,1 0-1,1 0 0,0 2 1,1-1-1,1 2 1,0 0-1,1 0 0,0 1 1,0 1-1,1 0 1,18-7-1,-29 15-38,-1 0-1,1 0 1,0 1-1,0-1 0,0 1 1,0 0-1,0 0 1,10 0-1,-15 2 36,1-1 0,-1 0-1,0 0 1,0 0 0,1 0-1,-1 1 1,0-1 0,0 0-1,1 0 1,-1 1 0,0-1-1,0 0 1,0 0-1,1 1 1,-1-1 0,0 0-1,0 1 1,0-1 0,0 0-1,0 0 1,0 1 0,0-1-1,1 0 1,-1 1 0,0-1-1,0 0 1,0 1 0,0-1-1,0 12-71,0-11 71,-1 20 45,-6 32 0,2-20-5,3 0-35,0 37 1,2-46 80,0-23-194,-6 1-2141,26-28-19946,-7 18 21009,-6 2 1139,-1 0-1,11-12 0,-12 12 768,0 0 0,1 1 0,-1 0-1,10-7 1,-9 8 168,-3 2-422,0 0-1,0 0 0,0 0 1,1 0-1,-1 0 1,1 1-1,-1 0 0,1-1 1,-1 1-1,1 1 1,0-1-1,-1 0 0,8 1 1,16 0 1596,41-1 1122,-59 0-2797,-1 0 0,1-1 0,-1 1 0,1-2 0,13-5 0,-19 7-285,10-5 522,21-12-1,-30 15-540,0 0-1,-1 0 0,1 0 1,-1-1-1,1 1 0,-1-1 1,0 0-1,5-7 0,-7 9-23,0 1 0,-1-1 0,1 0 1,0 0-1,0 0 0,-1 0 0,1 0 0,-1 0 0,0 0 0,1 1 0,-1-1 0,0 0 0,0 0 0,0 0 0,-1-4 0,1 4-39,-1 1 0,1 0 0,-1 0 0,0 0 0,1-1 0,-1 1 0,0 0 0,0 0 0,0 0 0,0 0 0,0 0 0,0 0 0,0 0 0,0 0 0,0 1 0,0-1-1,0 0 1,0 1 0,-1-1 0,1 1 0,0-1 0,-3 0 0,2 1-23,0 0 0,1 0 0,-1 0-1,0 0 1,0 0 0,0 0 0,1 1-1,-1-1 1,0 1 0,0-1 0,1 1 0,-1 0-1,0-1 1,1 1 0,-3 1 0,1 0 46,-1 1 0,1-1 1,0 0-1,0 1 0,0 0 1,-2 3-1,1 0 55,0 0 0,0 0 0,1 1 0,0-1 0,0 1-1,0 0 1,1 0 0,0 0 0,1 0 0,-1 0 0,1 0 0,0 12-1,1-7 37,1-1-1,0 1 1,0-1-1,1 1 1,1-1-1,0 1 1,5 12-1,-7-23-110,0 1-1,-1 0 1,1-1 0,0 1-1,0-1 1,0 1 0,0-1-1,1 0 1,-1 1-1,0-1 1,1 0 0,-1 0-1,0 0 1,1 0 0,-1 0-1,1 0 1,0 0 0,-1-1-1,1 1 1,0 0-1,-1-1 1,1 0 0,0 1-1,0-1 1,-1 0 0,1 0-1,0 0 1,0 0 0,-1 0-1,3 0 1,1-1 18,0 0 0,-1 0 0,1-1 1,-1 1-1,1-1 0,-1 0 0,0 0 0,1 0 0,-1-1 1,5-3-1,13-13 160,3-2-118,1 1 0,0 1 0,2 1 0,33-16 0,-47 27-52,-6 3 15,1 0 0,-1 0 0,1 1 0,-1 0 0,1 0 0,0 1-1,11-1 1,-19 3-49,0 0 0,0 0 0,0 0 0,0 0 0,0 0-1,0 1 1,0-1 0,0 0 0,0 1 0,-1-1-1,1 0 1,0 1 0,0-1 0,0 1 0,0-1 0,-1 1-1,1 0 1,0-1 0,0 1 0,-1 0 0,1 0-1,-1-1 1,1 1 0,0 0 0,-1 0 0,0 0 0,1 0-1,-1 0 1,1-1 0,-1 1 0,0 0 0,1 2 0,-1 3 21,1-1 0,-1 1 0,0 0-1,-1 9 1,1 0 159,0 55 157,0-70-325,0 0 0,1 1 0,-1-1-1,0 0 1,1 0 0,-1 0-1,1 0 1,-1 0 0,0 1 0,1-1-1,-1 0 1,1 0 0,-1 0-1,0 0 1,1 0 0,-1 0 0,1-1-1,-1 1 1,0 0 0,1 0 0,0 0 2,8-2 3,0-1 0,1 0 1,-1-1-1,-1 0 0,1 0 0,-1-1 0,9-6 0,16-8-32,78-33 128,-105 49-118,0 0 0,0 1 0,0-1 0,12-1 0,-16 3 10,0 1 0,-1 0 0,1-1 1,0 1-1,0 0 0,-1 0 0,1 1 0,0-1 1,-1 0-1,1 0 0,0 1 0,-1-1 1,1 1-1,0 0 0,-1-1 0,1 1 1,-1 0-1,1 0 0,-1 0 0,1 0 1,-1 0-1,3 3 0,-1 0 32,0 1-1,0 0 1,0-1-1,-1 1 1,0 0 0,1 1-1,-2-1 1,3 8-1,5 47-34,-6-34 75,3 7 14,-3-18 25,-1 0-1,0 18 1,3 13-279,-5-44-396,40-46-29070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57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243 285 5216,'13'-17'3725,"-11"15"-3205,-1 0 0,1 0 0,0 0 0,-1 0 0,1 0 0,1-4 0,0-2 223,-1-1 1,-1 0-1,1 0 0,-1 1 1,-1-1-1,0 0 0,0 0 1,0 0-1,-1 0 1,-1 0-1,1 1 0,-5-11 1,3 7-420,-1-1 1,0 1 0,-1 1 0,-1-1-1,0 1 1,0 0 0,-1 0 0,-9-11-1,15 21-314,0 1 1,1-1-1,-1 0 0,0 0 1,0 0-1,0 1 0,0-1 0,0 0 1,0 1-1,0-1 0,0 1 0,0-1 1,0 1-1,0-1 0,0 1 0,0 0 1,-1 0-1,1-1 0,0 1 0,0 0 1,0 0-1,0 0 0,-3 1 0,3-1 6,-1 1 0,0 0 0,0 0 0,1 0 1,-1 0-1,0 0 0,1 0 0,-1 0 0,1 1 0,0-1 0,-1 0 0,1 1 0,-1 1 0,-5 7 91,2 0 1,-1 0-1,-7 20 1,12-25-59,-67 174 1236,54-139-1057,1 0 0,3 1 0,1 1 0,2-1 0,2 2 0,2-1 0,3 64 0,1-80-142,0 5 47,5 36 0,1-51-1334,-3-14-1890,-2-12-633,-7-43-5188,5 31 3782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57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17 9792,'-23'-13'3173,"14"9"-653,19 6 1674,128-1 2029,69 5-3865,-30-5-2391,-99-2-4477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57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 7456,'3'3'533,"-1"-1"1,0 1 0,0 0-1,0 0 1,0 0-1,-1 0 1,1 0 0,-1 1-1,0-1 1,0 0 0,0 1-1,0-1 1,0 1-1,-1-1 1,0 1 0,0-1-1,0 1 1,0-1-1,0 1 1,-1 4 0,-3 7 208,0 0 0,0 0 0,-11 21 1,3-6 404,8-19-890,-9 25 461,2 0 0,-9 45 0,20-81-699,0 0 0,0 0 0,0 1 0,0-1 0,0 0 0,0 0 0,0 0 0,0 0 0,0 1 1,0-1-1,0 0 0,0 0 0,0 0 0,0 0 0,0 1 0,0-1 0,0 0 0,0 0 0,0 0 0,0 0 1,0 0-1,0 1 0,0-1 0,0 0 0,0 0 0,1 0 0,-1 0 0,0 0 0,0 1 0,0-1 1,0 0-1,0 0 0,0 0 0,1 0 0,-1 0 0,0 0 0,0 0 0,0 0 0,1 1 0,6-5 222,12-12-435,-15 13 168,48-46-449,-31 28 503,0 1 0,1 1-1,2 0 1,27-15 0,-42 29 53,42-21 439,-47 24-419,0 0 0,1 1-1,-1 0 1,0 0 0,1 0 0,-1 0 0,0 1 0,1-1 0,8 2 0,-10-1-46,-1 1 0,0 0 1,1 0-1,-1 0 0,0 0 0,0 0 0,1 0 0,-1 1 1,0-1-1,0 1 0,-1-1 0,1 1 0,0 0 0,-1 0 1,1 0-1,0 0 0,-1 0 0,1 2 0,3 5 136,0 1 0,6 17 0,-11-26-175,5 15 80,-1 1 0,2 20-1,-3-17-43,6 20-1,-7-34-305,0 1 1,-1-1 0,0 0-1,0 1 1,0-1 0,-1 1-1,0-1 1,-1 0 0,-1 11 0,29-30-18658,-25 11 18318,22-23-3476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58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17 10720,'0'0'137,"0"0"1,-1 0-1,1-1 1,0 1 0,0 0-1,0-1 1,-1 1-1,1 0 1,0-1-1,0 1 1,0 0 0,0-1-1,0 1 1,0 0-1,0-1 1,0 1-1,0 0 1,0-1 0,0 1-1,0 0 1,0-1-1,0 1 1,0-1-1,0 1 1,0 0 0,0-1-1,0 1 1,0 0-1,1-1 1,-1 1-1,0 0 1,0 0 0,0-1-1,1 1 1,3-5 3345,-14 6-192,-8 2-2795,1 2 1,0 0-1,0 1 1,1 1-1,0 1 1,0 0-1,1 1 1,0 0-1,0 1 1,-21 20 0,25-20-329,0 2 0,1-1 0,0 1 0,0 0 0,2 1 0,-1 0 1,2 1-1,0-1 0,0 1 0,2 1 0,-1-1 0,-4 24 0,9-33-131,0 0 0,0 1 0,1-1 0,0 1 0,-1-1 0,2 0 0,-1 1 0,1-1 0,0 1 0,0-1 0,0 0 0,1 0 0,-1 1 0,2-1 0,-1 0 0,0-1 0,1 1 0,0 0 0,0-1 0,0 1 0,1-1 0,-1 0 0,1 0 0,0 0 0,0-1 0,0 0 0,1 1 0,-1-1 0,10 4 0,2 0-309,0-1 1,1 0-1,-1-1 1,28 4-1,69 1-4823,-77-10 684,-8-2 1360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2:59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99 323 5216,'2'-7'16855,"-5"8"-15113,-1 2-3454,-2 2 1986,1-1-1,0 1 1,0 0 0,0 1 0,1-1 0,0 1 0,-4 6-1,0 2-48,0 0-1,-5 17 1,8-15 35,0 0 0,1 1 1,1-1-1,1 0 1,-1 31-1,3-42-172,0 0-1,0 0 1,1 0-1,2 7 1,-3-11-65,0 1 0,1-1 1,-1 1-1,1-1 1,0 1-1,0-1 0,-1 0 1,1 1-1,0-1 1,0 0-1,0 0 0,0 0 1,0 0-1,0 0 1,1 0-1,-1 0 0,2 1 1,-2-1-17,0-1 1,-1 0-1,1 0 0,0 0 1,-1 0-1,1 0 0,0 0 1,-1 0-1,1 0 0,-1 0 1,1 0-1,0 0 0,-1 0 1,1 0-1,0-1 0,-1 1 1,1 0-1,-1 0 1,1-1-1,-1 1 0,1-1 1,-1 1-1,1 0 0,-1-1 1,1 1-1,-1-1 0,1 1 1,-1-1-1,1 1 0,-1-1 1,12-21 168,-9 18-164,1-4 35,7-14-158,0-1 1,-1-1 0,10-38-1,-19 61 109,12-67 159,-12 60-161,0 1 0,-1-1 0,0 0 1,0 0-1,-1 0 0,-2-11 0,2-5 262,1 16-239,9 3 296,-3 2-174,1 0 1,0 1-1,-1 0 1,12-2-1,6-2 21,29-9 25,56-17 426,-88 24-495,-1-1-1,0 0 0,21-14 1,-14 5-41,-1-2-1,-1-1 1,-1-1 0,23-27 0,-45 46-69,18-14 106,-20 17-113,0 0 0,-1 0 0,1 1-1,0-1 1,0 0 0,0 0 0,0 1-1,0-1 1,0 0 0,0 0 0,0 1-1,0-1 1,0 0 0,0 1 0,0-1 0,0 0-1,0 0 1,0 1 0,0-1 0,0 0-1,0 0 1,0 1 0,0-1 0,0 0-1,0 0 1,1 1 0,-1-1 0,0 0-1,0 0 1,0 0 0,0 1 0,1-1-1,-1 0 1,0 0 0,0 0 0,0 0-1,1 1 1,-1-1 0,0 0 0,0 0 0,1 0-1,-1 0 1,0 0 0,0 0 0,1 0-1,-1 0 1,0 0 0,1 0 0,-1 0-1,0 0 1,0 0 0,1 0 0,-1 0-1,0 0 1,0 0 0,1 0 0,-1 0-1,0 0 1,0 0 0,1 0 0,-1 0-1,0-1 1,0 1 0,1 0 0,-1 0 0,0 0-1,0 0 1,1-1 0,-1 2 0,-1 21-18,-1 1 0,-1 0 0,-8 33 1,-26 67 90,22-78-1,10-29-58,-75 205-40,68-194 47,-1-1 0,-1 0 0,-2-1 0,0 0 0,-38 41 0,-22 7 179,64-63-249,0 0-1,-1-2 0,0 1 0,-23 9 1,33-16 14,0-1 1,0 0-1,0-1 0,-1 1 1,1 0-1,0-1 1,0 0-1,-1 0 1,1 0-1,0 0 0,0 0 1,-1 0-1,1-1 1,0 0-1,0 0 0,0 0 1,0 0-1,0 0 1,0-1-1,0 1 1,0-1-1,0 1 0,1-1 1,-1 0-1,0 0 1,-2-4-1,4 5 40,0 0 0,0 0 0,1 0 0,-1 0 0,0 0 0,1 0 0,-1 0 0,1-1 0,0 1 0,-1 0 0,1 0 0,0 0 0,-1-1 0,1 1 0,0 0 0,0 0 0,0-1 0,0 1 0,0 0 0,1 0 0,-1 0 0,0-1 0,0 1 0,1 0 0,-1 0 0,1 0 0,-1 0 0,1 0 0,0-1 0,-1 1 1,1 0-1,0 0 0,0 1 0,-1-1 0,3-1 0,0-2 33,1 0 0,0 1 0,1 0 0,-1 0 0,1 0 1,8-4-1,1 1 30,1 2-1,-1 0 1,0 0 0,1 1 0,0 1-1,-1 1 1,23 0 0,103 13 75,-138-12-145,26 5-66,0 0 1,0 2-1,34 13 0,-26-12-3740,-34-8 3104,0 0 1,0 0-1,1 1 1,-1-1-1,1 0 1,-1-1-1,0 1 1,0 0-1,1-1 1,-1 1-1,0-1 1,0 0-1,1 0 1,-1 0-1,0 0 1,0 0-1,2-2 1,16-11-2450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01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96 4576,'0'-1'539,"1"0"-1,-1-1 1,0 1 0,1 0-1,-1 0 1,1-1 0,0 1-1,-1 0 1,1 0-1,0 0 1,0 0 0,0 0-1,0 0 1,0 0 0,1-1-1,15-17 9389,-16 24-6538,-4 13-2406,-21 56-290,-55 150 384,39-116-608,39-103-445,-1 0 0,1 0 0,0 0 0,1 0 0,-1 0 0,1 0 0,0 0 0,1 0 0,-1 0 0,1 0 0,0 0 0,0 0 0,0 0 0,1 0 0,-1-1 0,1 1 0,0-1 0,1 1 0,-1-1 0,1 1 0,6 6 0,0 0 63,2 0 0,0-1 0,13 10-1,-19-16-44,0-1 0,1 0-1,-1 0 1,1 0 0,0-1-1,0 0 1,0 0 0,0 0-1,0-1 1,7 1 0,-3-2-27,0 1 1,1-2 0,-1 1-1,0-2 1,0 1-1,1-1 1,-1-1 0,0 0-1,-1 0 1,11-6 0,3-2 58,-1-1 0,40-29 0,-51 32-118,0 0 0,-1-1 0,0 0 0,12-17 0,28-49 94,-36 53-107,-2-2-1,0 1 1,-1-1 0,-2-1 0,0 0 0,9-52 0,-16 63 128,5-29-227,2-69 1,-9 74-187,0 38 225,0 0 42,0-1 17,0 1 4,0 0 97,-1-5-16,-1 5-59,1 1-134,-2 0-830,0 0 217,0 1 1,0-1 0,0 1 0,1-1-1,-1 1 1,0 0 0,0 0 0,0 1-1,1-1 1,-1 0 0,0 1 0,1 0-1,-4 2 1,1 1-561,1-1 1,-1 1-1,1 0 0,1 0 0,-7 10 1,-5 12-4166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 6464,'-2'1'311,"2"-1"-222,0 0 0,-1 0 0,1 1 0,0-1 0,0 0-1,-1 0 1,1 0 0,0 0 0,-1 0 0,1 1 0,0-1 0,-1 0 0,1 0-1,0 0 1,-1 0 0,1 0 0,0 0 0,-1 0 0,1 0 0,0 0 0,-1 0-1,1 0 1,0 0 0,-1 0 0,1-1 0,0 1 0,-1 0 0,1 0 0,0 0 0,0 0-1,-1-1 1,1 1 0,0 0 0,-1 0 0,1 0 0,0-1 0,0 1 65,-1-1 1,1 1-1,0 0 0,0-1 1,0 1-1,0 0 1,0-1-1,0 1 1,0-1-1,0 1 0,0 0 1,0-1-1,1 1 1,-1 0-1,0-1 1,0 1-1,0 0 1,0 0-1,0-1 0,1 1 1,-1 0-1,0-1 1,0 1-1,0 0 1,1 0-1,-1-1 0,0 1 1,0 0-1,1 0 1,-1-1-1,0 1 1,1 0-1,19-14 1918,23-9-798,-31 17-1140,1 2-1,1 0 1,-1 0 0,0 1 0,20-1-1,-24 3-96,0 0 0,-1 1 1,1 1-1,0-1 0,0 1 0,0 1 0,-1 0 0,1 0 0,10 4 0,-16-4-3,1 0-1,-1 0 0,0 0 0,0 0 0,0 0 0,0 0 0,0 1 0,0-1 0,3 5 0,-5-5-17,0-1 0,0 1 0,0 0 0,0 0 0,0 0 0,0 0 0,0 0 0,-1 0 0,1 0 0,-1 0 0,1 0 0,-1 0 0,0 0 0,0 0 0,0 0 0,0 0 0,0 0 0,-1 3 0,-2 6 68,-1 0 1,-1-1-1,0 0 0,-7 12 1,0 0 74,-3 4-46,10-17-86,-1 0-1,2 1 1,-1-1-1,1 1 1,-4 13-1,8-20-21,-1 0 1,1 0-1,0 0 0,0-1 1,0 1-1,0 0 0,0 0 1,1 0-1,-1-1 0,1 1 1,0 0-1,-1-1 1,1 1-1,1 0 0,-1-1 1,0 1-1,1-1 0,-1 0 1,1 1-1,0-1 0,-1 0 1,1 0-1,0 0 0,0 0 1,3 1-1,2 1 24,-1 0-1,1 0 1,1-1 0,-1 0-1,0 0 1,1-1 0,0 0-1,9 1 1,19 7 65,-31-9-65,14 5 86,-1 1 1,1 0 0,21 13-1,-36-18-26,0 0 0,0 1 0,0 0 0,-1 0 0,1 0 0,-1 0 0,0 0 0,1 1 0,-2-1 1,1 1-1,0 0 0,-1 0 0,1 0 0,-1 0 0,0 1 0,-1-1 0,1 1 0,-1-1 0,1 7 0,-1-7-44,-1 1 1,-1 0-1,1 0 0,-1-1 1,0 1-1,0 0 0,0-1 1,-1 1-1,1-1 0,-1 0 1,0 1-1,-1-1 0,1 0 1,-1 0-1,1 0 0,-1-1 1,-4 5-1,-2 2-33,-1-1-1,1-1 1,-1 1 0,-22 12 0,16-11-47,-1 0 1,0-1 0,0-1 0,-22 7 0,-20 2-2928,21-6-2060,14-3 2068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01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29 3552,'1'-1'126,"1"1"-1,-1-1 1,0 0-1,-1 0 1,1 0 0,0 0-1,0 0 1,0 0 0,0 0-1,0-1 1,7-8 7094,6 2 2321,-15 10-8724,-1 0 0,1-1 0,0 1 0,0 0 0,0 0 0,1 0 0,-2 4 0,-5 25 770,-4 38-1962,10-64 707,-21 201-28,21-186-528,3-36-12987,-1 10 11760,1 0 0,0 0 0,0 0 0,0 1 0,1-1 0,4-8 0,-5 10 905,12-20-3091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07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174 105 3648,'9'-6'1863,"5"-4"2754,-13 8-4310,0 1-1,1 0 1,-1-1 0,-1 1 0,1-1 0,0 0 0,0 1 0,0-1 0,-1 0 0,1 1-1,-1-1 1,0 0 0,1 0 0,-1 0 0,0 1 0,0-1 0,0 0 0,0 0 0,0 0-1,-1 1 1,1-1 0,0 0 0,-1 0 0,1 1 0,-1-1 0,0 0 0,0 1 0,0-1 0,-1-2-1,0 1-185,0 1-1,1-1 0,-1 0 0,0 1 1,-1 0-1,1-1 0,0 1 0,-1 0 0,1 0 1,-1 0-1,0 1 0,0-1 0,0 0 1,0 1-1,-4-2 0,4 3-75,1 0 0,-1-1 0,0 1 0,0 0-1,1 1 1,-1-1 0,0 0 0,1 1 0,-1-1 0,0 1 0,1 0 0,-1 0 0,1 0 0,-1 0-1,1 1 1,-1-1 0,1 0 0,0 1 0,0 0 0,-4 3 0,-2 4 150,0 0-1,0 1 1,-9 15 0,3-5 67,12-16-194,0 0 1,0 0-1,0 0 0,0 0 0,1 0 1,0 0-1,0 1 0,0-1 1,0 0-1,1 1 0,0-1 0,-1 1 1,2-1-1,-1 0 0,0 1 1,1-1-1,0 0 0,0 1 0,0-1 1,3 6-1,-3-6-13,1 0-1,-1-1 1,1 1-1,0-1 1,0 1-1,1-1 1,-1 0-1,0 0 1,1 0-1,0 0 1,0 0-1,0 0 1,0-1-1,0 1 1,1-1-1,-1 0 1,1 0-1,-1 0 1,1-1-1,0 1 1,-1-1-1,7 1 1,20 1 702,-29-3-746,-2 1-324,0 0 208,-1-1 0,1 1 0,0 0 0,-1 0-1,1 0 1,0 0 0,0 1 0,-2 1 0,-13 26 250,0 1 0,2 0 0,-16 48-1,21-53-45,-2 3 146,-12 56 1,21-73-182,0 0 0,1 0 0,1 0 0,-1 0 0,2 0 0,-1 0-1,2-1 1,3 18 0,-4-25-9,0 1-1,0-1 0,0 0 1,0 0-1,1 0 0,-1 0 1,1 0-1,0 0 0,0-1 1,0 1-1,0 0 1,0-1-1,0 0 0,1 1 1,-1-1-1,1 0 0,0 0 1,0-1-1,0 1 0,0 0 1,0-1-1,0 0 1,0 0-1,0 0 0,0 0 1,1 0-1,-1 0 0,0-1 1,1 0-1,2 0 0,7-2 62,0 0-1,0-1 1,0-1 0,19-8-1,49-27 46,-17 7-105,27-15-53,87-60 0,-138 82-25,-17 12-49,-16 9 114,0 0 0,-1-1 0,11-8 0,-14 12-113,-3 0 65,1 1 1,0 0-1,-1-1 0,1 1 0,0-1 1,-1 1-1,1-1 0,-1 1 0,1-1 1,-1 1-1,1-1 0,-1 1 0,1-1 1,-1 0-1,0 1 0,1-1 0,-1 0 1,0 1-1,1-2 0,2-3 106,-1-4-661,-15 7 86,13 2 476,0 0 0,-1 0 0,1 0-1,0 0 1,0 0 0,-1 0 0,1 0 0,0 0 0,0 0 0,-1 0 0,1-1 0,0 1 0,0 0 0,0 0-1,-1 0 1,1 0 0,0 0 0,0-1 0,0 1 0,0 0 0,-1 0 0,1 0 0,0-1 0,0 1-1,0 0 1,0 0 0,0 0 0,0-1 0,-1 1-8,2 1-43,-9 39-309,-2 88 470,9-121-55,1 0 0,0 0 0,0 0 0,2 14 0,-1-18-38,-1 0 0,1 0-1,0 0 1,0 0 0,1 1-1,-1-1 1,0 0 0,1-1 0,0 1-1,0 0 1,0 0 0,3 3-1,-2-3 8,1 0 0,-1 0 0,1 0-1,-1-1 1,1 1 0,0-1 0,0 0 0,0 0-1,0-1 1,0 1 0,7 0 0,-7-1 7,-1-1 1,1 0-1,0 0 1,0 0-1,-1-1 1,1 1-1,0-1 1,-1 0-1,1 0 1,-1-1-1,1 1 1,-1-1 0,6-3-1,48-28-30,61-50-1,-80 54 7,-2-1 0,39-42 0,-70 67-13,0-1-2,1 0-1,-1 0 1,0 0 0,0-1 0,-1 0-1,7-13 1,-11 20 1,0 0 0,0 0 0,0 0 1,1-1-1,-1 1 0,0 0 0,0 0 0,0 0 0,0-1 0,0 1 0,0 0 1,0 0-1,0 0 0,0-1 0,0 1 0,0 0 0,0 0 0,0-1 0,0 1 0,0 0 1,0 0-1,0 0 0,0-1 0,0 1 0,0 0 0,0 0 0,0 0 0,0-1 1,0 1-1,0 0 0,0 0 0,-1 0 0,1-1 0,0 1 0,0 0 0,0 0 1,0 0-1,0 0 0,-1 0 0,1-1 0,0 1 0,0 0 0,0 0 0,-1 0 0,1 0 1,0 0-1,0 0 0,0 0 0,-1 0 0,1 0 0,0 0 0,0 0 0,0 0 1,-1 0-1,1 0 0,-1 0-23,0 0 0,0 1 0,0-1 1,0 1-1,0-1 0,0 1 0,0-1 0,0 1 1,0 0-1,0 0 0,1-1 0,-2 2 0,-63 80-359,52-65 365,2 1 0,-18 36 0,16-27 42,10-21-3,-1 0-1,1 0 1,1 1-1,-1-1 1,1 1-1,0 0 1,1 0-1,-1 0 1,1 0-1,1 0 1,-1 0-1,2 10 1,-1-15-2,0-1 0,0 0 0,0 0 0,1 0 0,-1 1 0,1-1 0,-1 0 0,0 0 0,1 0 0,0 0-1,-1 0 1,1 0 0,0 0 0,0 0 0,-1 0 0,1 0 0,0 0 0,0 0 0,0-1 0,0 1 0,0 0 0,2 0 0,-1 0-3,0 0-1,1-1 1,-1 1 0,0-1-1,0 0 1,1 1 0,-1-1-1,0 0 1,1 0 0,-1-1-1,4 0 1,0 0-4,0-1 1,0 0-1,-1 0 1,1 0-1,-1-1 0,1 0 1,-1 0-1,9-7 1,0-4-6,-1-1 1,0 0-1,-1-1 1,-1 0 0,17-33-1,-22 39-166,-6 10 155,1 0 0,-1 0 0,0 0 0,0 0 0,0 0 0,0 0 0,0-1 0,0 1 0,0 0 0,0 0 0,1 0 0,-1 0 0,0 0 0,0 0 0,0 0 0,0 0 0,0 0 0,0 0 0,0 0 0,1 0 0,-1 0 0,0 0 0,0 0-1,0 0 1,0 0 0,0 0 0,0 0 0,1 0 0,-1 0 0,0 0 0,0 0 0,0 0 0,0 0 0,0 0 0,0 0 0,0 1 0,1-1 0,-1 0 0,0 0 0,6 19-334,-5-15 389,1 14 13,0-1-1,-1 1 0,-1 0 0,-4 33 0,2-31 61,-1 6-24,-1-1 0,-1 0 0,-11 33-1,-33 67 173,44-115-264,0-1 0,0 1 0,-14 16 0,16-22 10,0 0-1,0-1 1,-1 1-1,1-1 1,-1 0-1,0 0 1,0 0 0,0-1-1,0 1 1,-9 3-1,10-6-15,0 1 0,0 0 0,0-1 0,0 0 0,0 0 0,0 0 1,-1 0-1,1 0 0,0-1 0,0 1 0,0-1 0,0 0 0,0 0 0,0 0 0,-5-3 0,3 1 2,-1 0 0,1-1 0,-1 0-1,1 0 1,0 0 0,-6-7 0,1 0-4,0-1 0,0 0-1,1 0 1,0-1-1,-8-18 1,14 26-70,1 0 1,0 0-1,1 0 1,-1-1 0,1 1-1,-1-8 1,2 11 70,0 0 1,1 0 0,-1 0-1,0 0 1,1 0 0,-1 0-1,1 1 1,-1-1 0,1 0-1,0 0 1,0 1 0,0-1-1,0 0 1,0 1 0,0-1-1,1 1 1,-1-1 0,0 1-1,1 0 1,-1 0 0,3-2-1,6-3 18,0 0-1,1 1 0,0 0 0,0 0 0,1 1 0,-1 1 0,1 0 0,14-2 0,-6 1-55,49-11 54,94-23-192,-141 31 200,0-1 1,-1-1-1,-1 0 1,1-2-1,23-15 0,-37 19 32,1 0-1,-1 0 0,0 0 1,-1-1-1,1 0 0,8-15 1,-12 18-57,0-1 20,0 0-1,0 0 1,0-1-1,0 1 1,1-11-1,3-5 4,-4 12-92,-1 0 0,0-1 0,0 1 1,-1-1-1,0 1 0,-1-1 0,0 1 0,-3-14 0,3 24 66,0 0 0,0-1 0,0 1 0,0 0 1,0 0-1,0 0 0,0-1 0,0 1 0,0 0 0,0 0 0,0-1 0,0 1 0,0 0 0,0 0 0,0 0 0,0-1 1,0 1-1,-1 0 0,1 0 0,0 0 0,0-1 0,0 1 0,0 0 0,-1 0 0,1 0 0,0 0 0,0 0 0,0-1 1,-1 1-1,1 0 0,0 0 0,0 0 0,0 0 0,-1 0 0,1 0 0,-6 6-312,-4 15-73,3 0 413,0 0 1,2 1-1,1-1 0,0 1 1,0 42-1,4-60 23,0 0 1,1 0-1,0 0 0,0-1 0,0 1 1,0 0-1,0 0 0,1-1 0,0 1 1,0-1-1,0 0 0,0 1 0,0-1 1,0 0-1,5 4 0,-5-5-7,0 0 0,1 0 1,-1 0-1,0 0 0,1 0 0,-1-1 0,1 1 0,0-1 0,-1 0 1,1 0-1,0 0 0,0 0 0,0 0 0,0-1 0,0 1 0,0-1 1,0 0-1,0 1 0,0-2 0,5 1 0,32-10 98,0-2 0,0-2-1,60-29 1,105-70-173,-188 102 105,-12 8-40,0-1 0,0 1 0,0 0 0,0 1 0,1-1 0,9-2 0,-14 5-30,-1 0 0,1 0-1,0 0 1,-1 0 0,1 0-1,-1 0 1,1 0 0,0 0-1,-1 1 1,1-1 0,-1 0-1,1 0 1,-1 1-1,1-1 1,-1 0 0,1 1-1,-1-1 1,1 0 0,-1 1-1,1-1 1,-1 1 0,0-1-1,1 1 1,-1-1 0,0 1-1,1-1 1,-1 1 0,0-1-1,1 1 1,-1-1 0,0 1-1,0-1 1,0 1-1,0 0 1,3 22 99,-4-9-34,-4 25-1,0-4 51,-2-13-102,6-20-1,0 1 0,0-1 0,0 0 1,0 1-1,0-1 0,0 6 0,1-8-6,0 0 0,0 0 0,0 0-1,0 1 1,0-1 0,0 0 0,0 0 0,0 0-1,0 0 1,0 0 0,0 1 0,0-1-1,0 0 1,0 0 0,0 0 0,0 0 0,0 0-1,0 1 1,0-1 0,0 0 0,0 0-1,1 0 1,-1 0 0,0 0 0,0 0-1,0 1 1,0-1 0,0 0 0,0 0 0,0 0-1,0 0 1,1 0 0,-1 0 0,0 0-1,0 0 1,0 0 0,0 0 0,0 0-1,0 0 1,1 0 0,-1 1 0,0-1 0,0 0-1,0 0 1,0 0 0,1 0 0,-1 0-1,0 0 1,0-1 0,0 1 0,0 0 0,0 0-1,0 0 1,1 0 0,-1 0 0,0 0-1,0 0 1,0 0 0,0 0 0,0 0-1,0 0 1,1 0 0,-1 0 0,0-1 0,0 1-1,0 0 1,0 0 0,0 0 0,0 0-1,10-11-24,-8 9 0,9-11-158,11-21 0,-1 4 44,-9 11 121,7-10 45,-18 28-19,1-1-1,-1 1 1,1-1 0,0 1 0,-1-1-1,1 1 1,0 0 0,0 0-1,0 0 1,0 0 0,0 0 0,3-1-1,-3 2-7,0 0 0,-1 0 0,1 0 0,0 0 0,0 0-1,-1 0 1,1 1 0,0-1 0,0 1 0,-1-1-1,1 1 1,0 0 0,-1-1 0,1 1 0,-1 0 0,1 0-1,-1 0 1,1 0 0,-1 0 0,0 1 0,1-1 0,-1 0-1,0 1 1,1 1 0,3 4 62,0 0 0,-1 0 0,6 12 0,-3-5 22,0 1-1,2-2 0,-1 1 1,2-1-1,0-1 1,16 17-1,-18-22-288,-1-1-1,1 1 1,0-1 0,0-1-1,1 1 1,0-1-1,0-1 1,0 0-1,0 0 1,1-1 0,12 3-1,-14-5-1545,-21-21-12605,-1 7 11431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07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80 10880,'-50'-23'4928,"37"10"-4289,8 6-1950,10 2 575,0-7-832,3 4 896,6 0-2304,9 5 1664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10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18 636 4224,'-17'22'10771,"18"-22"-10562,0 0 52,0 1 0,0-1 0,1 0 0,-1 1 0,0-1-1,1 0 1,-1 0 0,1 0 0,-1 0 0,2 0 0,2-1-3,0-1-1,0 0 0,0 0 1,0 0-1,0-1 1,-1 1-1,1-1 0,-1 0 1,1-1-1,-1 1 1,0-1-1,-1 0 1,1 0-1,-1 0 0,1 0 1,3-7-1,4-9-81,-1 1 0,13-38 1,-9 22 91,49-120 554,-44 114-475,32-52 0,-5 14 239,-25 34-20,7-12 676,-27 56-1231,-2 5-12,-2 10-19,-8 22 19,-8 13 96,-12 36 141,-8 89 135,20-83-247,12-59-103,-16 77 270,-40 109 0,58-204-230,-1 0 1,-1-1-1,0 1 0,-1-1 1,-14 18-1,19-28-61,1-1-1,0 0 0,-1 0 1,1 0-1,-1 0 1,-5 3-1,7-5 0,0 1 1,0 0-1,-1-1 0,1 1 1,0-1-1,-1 1 0,1-1 0,-1 0 1,1 0-1,-1 0 0,1 1 1,0-1-1,-1 0 0,1-1 1,-1 1-1,-1 0 0,-8-3-71,10 3 65,1 0-1,-1 0 1,0 0 0,0 0-1,0 0 1,1-1 0,-1 1-1,0 0 1,0 0-1,1-1 1,-1 1 0,0-1-1,0 1 1,1-1 0,-1 1-1,0-2 1,-6-3 58,5 3-63,0 1 1,1 0-1,-1-1 1,1 1-1,-1-1 1,1 1-1,-1-1 1,0-2-1,1 3 2,1 0 0,0 0 0,0 1 0,0-1 0,0 0 0,0 0 0,0 0-1,0 0 1,0 1 0,0-1 0,0 0 0,0 0 0,1 0 0,-1 1 0,0-1 0,0 0 0,1 0-1,-1 0 1,1 1 0,-1-1 0,0 0 0,1 1 0,0-1 0,-1 0 0,1 1 0,0-1-1,9-9-48,0 1-1,0 0 0,18-11 0,7-6 65,1-1 85,14-11 44,45-48 306,134-153 0,-154 139-238,-68 92-254,-5 6 80,0 0 0,0 0 0,-1-1-1,1 1 1,-1 0 0,1-1-1,-1 1 1,2-5 0,-3 7-34,-1 0 1,1 0 0,0 0-1,0 0 1,-1 0 0,1 0-1,0 0 1,0 0 0,-1 0 0,1 0-1,0 0 1,0 0 0,-1 0-1,1 0 1,0 0 0,0 1-1,-1-1 1,1 0 0,0 0-1,0 0 1,0 0 0,-1 1-1,1-1 1,0 0 0,0 0-1,0 0 1,0 1 0,0-1-1,-1 0 1,1 0 0,0 1-1,0-1 1,0 0 0,0 0-1,0 1 1,-10 16 21,4-1-62,-11 30 82,-14 62 0,29-97-39,0 1-1,0 1 1,2-1 0,-1 0-1,2 0 1,-1 0-1,2 0 1,3 16-1,-4-23 25,0 0 0,1 0 0,0 0 0,0-1 0,0 1 1,0-1-1,1 1 0,-1-1 0,1 0 0,0 0 0,1 0 0,-1 0 0,1-1 0,0 1 0,-1-1 0,2 0 0,-1 0 0,0 0 0,0-1 1,1 0-1,0 1 0,7 1 0,-3-2 9,0 0-1,1-1 1,-1 0 0,11 0 0,-19-1-46,0 0 27,-1 0 1,1 0-1,-1 0 0,1 0 1,0 0-1,-1 0 0,1 0 0,-1-1 1,1 1-1,-1 0 0,1 0 1,-1 0-1,1-1 0,-1 1 1,1 0-1,0-1 0,0 0-23,1 0 0,-1 0 0,0 0 0,1-1 0,-1 1 0,0 0 0,0-1 0,0 1 0,0-1 0,0 1 0,-1-1 0,1 1 0,0-1 0,-1 0 0,1 1 1,0-3-1,9-40-111,-7 32 156,11-72-298,-11 58 252,1 1 0,1 1 0,1-1 1,1 1-1,13-28 0,-11 33 23,-6 11-7,1 1 1,0 0-1,0 0 1,8-10-1,-4 6-1,-5 8-5,-1-1 0,1 1 0,0 0 0,0 0 0,5-4 0,-8 7 2,1 0 0,-1 0-1,0 0 1,0 0 0,0 0 0,0-1-1,0 1 1,0 0 0,0 0 0,0 0-1,0 0 1,0 0 0,1 0 0,-1 0-1,0 0 1,0 0 0,0 0 0,0 0-1,0 0 1,0-1 0,0 1 0,0 0-1,0 0 1,0 0 0,0 0 0,0 0-1,0 0 1,0 0 0,0 0 0,0-1-1,0 1 1,0 0 0,0 0 0,0 0-1,0 0 1,0 0 0,0 0 0,0 0-1,0 0 1,0-1 0,0 1 0,0 0 0,0 0-1,0 0 1,0 0 0,0 0 0,0 0-1,-1 0 1,1 0 0,-1 0 26,3 5-121,-1-3 110,0 1 1,0-1-1,-1 1 0,1-1 1,0 1-1,-1 0 0,0-1 1,0 1-1,0 0 0,0-1 1,0 4-1,1 22 22,3 2-3,2 44 0,-4-36-115,1 29 167,-3-61-30,1 0 1,-1-1-1,4 11 1,1 14-187,-5-26 165,1 0 0,-1 0 1,1 1-1,0-1 0,0 0 0,2 4 1,-2-7-73,0 1 10,-1-2 35,0 0 1,0 1-1,0-1 0,0 0 0,0 1 1,0-1-1,0 0 0,0 0 0,1 1 1,-1-1-1,0 0 0,0 1 0,0-1 0,0 0 1,1 0-1,-1 1 0,0-1 0,0 0 1,1 0-1,-1 0 0,0 1 0,0-1 1,1 0-1,-1 0 0,1 0 0,0 0 2,-1 0 0,1 0-1,0 0 1,0 0 0,0-1-1,-1 1 1,1 0 0,0-1-1,-1 1 1,1-1 0,0 1-1,-1-1 1,1 1 0,0-1-1,-1 1 1,1-1 0,-1 0-1,1 1 1,-1-1 0,1 0-1,-1 0 1,11-21 50,-5 8-15,47-93 121,-50 98-177,2 1 1,-1 0-1,1 0 0,0 0 0,0 0 1,1 1-1,0 0 0,1 0 0,0 0 1,0 1-1,0 0 0,0 0 1,1 1-1,0 0 0,0 1 0,1-1 1,-1 1-1,1 1 0,0 0 0,0 0 1,0 1-1,0 0 0,1 1 0,-1-1 1,0 2-1,1-1 0,-1 2 1,1-1-1,12 3 0,-13-1-31,1 1 1,-1 0-1,0 0 0,0 1 1,16 9-1,-9-8 77,-15-5-22,1 0 0,-1 1-1,0-1 1,0 0 0,0 1 0,0-1-1,0 0 1,0 1 0,0-1 0,0 1-1,0 0 1,1 0 0,-1 0 105,-11-2-85,-1-1-107,0-1 0,0 2 0,0-1 0,0 2 0,0-1 0,0 2 0,0-1 0,0 1 0,0 1 0,0 0 0,1 1 0,-1 0-1,-18 8 1,18-6 26,0 0 64,0 1 0,1 0 0,0 0 0,0 1 0,0 1 0,1-1 0,0 1 0,-7 10 0,7-8 36,1 2 0,0-1-1,1 1 1,0 0 0,1 0 0,0 1 0,1-1 0,0 1 0,1 1 0,-3 15 0,6-22 6,0-1 60,1 0 1,-1-1 0,1 11-1,1-15-88,-1 1 0,0-1-1,0 1 1,1 0-1,-1-1 1,1 1 0,-1-1-1,1 1 1,0-1 0,0 0-1,0 1 1,-1-1 0,1 0-1,0 1 1,1-1 0,-1 0-1,0 0 1,1 1 0,3 1 18,-1-1 1,0 0-1,1 1 1,0-2-1,-1 1 1,1-1-1,0 1 1,7 0 0,41 2 26,-45-4-70,38 1-448,90-10-1,-109 5-1266,35-11-1,-42 9-1465,-1-1-1,26-12 0,-40 16 1890,0 0-1,0 0 1,0-1-1,0 0 0,-1 1 1,0-1-1,7-8 0,7-5-2769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11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28 407 5632,'-5'-4'13338,"3"16"-9517,-4 10-2963,1-5-721,2-4-17,1 0-1,0-1 1,1 1-1,0 0 1,1 0-1,0 0 1,2 0-1,-1 0 1,1 0-1,1 0 1,6 18 0,-8-29-4,1 0 0,-1 1 1,0-1-1,1 0 0,0 0 1,-1 0-1,5 3 0,-5-3-65,0-1 296,18-13-17,-17 10-337,0-1-1,0 0 0,0-1 1,0 1-1,0 0 0,0-1 1,-1 1-1,0-1 0,2-5 1,4-33-105,-7 40 108,3-33 78,-1 0 0,-7-63 0,2 63 14,2 24-64,0 1 0,-1-1 1,-1 1-1,0-1 0,0 1 1,-7-13-1,7 16-378,2 7 363,1 0 1,0 0 0,0 0-1,0 0 1,0 0 0,0 0-1,0 0 1,0 0 0,0 0-1,0 0 1,0 0 0,0 0-1,0 0 1,0 0 0,0 0-1,0 0 1,0 0-1,0 0 1,0 0 0,0 0-1,0 0 1,0 0 0,0 0-1,-1 0 1,1 0 0,0 0-1,0 0 1,0 0 0,0 0-1,0 0 1,0 0 0,0 0-1,0 0 1,0 0 0,0 0-1,0 0 1,0 0 0,0 0-1,0 0 1,0 0 0,0 0-1,0 0 1,0 0-1,0 0 1,0-1 33,0 1-1,0 0 0,1-1 1,-1 1-1,0-1 1,1 1-1,-1 0 1,0 0-1,1-1 0,-1 1 1,0 0-1,1 0 1,-1-1-1,1 1 0,-1 0 1,0 0-1,1 0 1,-1 0-1,1 0 1,-1 0-1,1-1 0,0 1 1,4-1 176,2-3-14,0-1 0,0 0 1,-1 0-1,9-9 0,16-12 65,24-13-204,2 3 1,1 3 0,116-49-1,-173 81-73,0 1 0,0-1 0,0 1 0,0-1 0,0 1 0,0 0 0,0 0 0,0 0 0,0 0 0,0-1 0,0 1 0,0 1 0,0-1 0,0 0 0,0 0 0,0 0 0,0 0 0,0 1 0,0-1-1,2 1 1,-2 0-2,0 0 0,0 0 0,0 0 0,-1 0 0,1 0-1,0 0 1,-1 1 0,1-1 0,0 0 0,-1 0-1,1 1 1,-1-1 0,0 0 0,1 0 0,-1 1 0,0 1-1,1 11-3,-1 1 0,-1 0 0,0-1-1,-1 1 1,-5 18 0,3-9-57,-8 43 118,-3 0 0,-3-2 0,-33 82 0,38-118-35,-1-1 0,-1 0 0,-32 41 0,33-52 6,0 0-1,-1-1 1,-1-1-1,-1 0 1,0-1-1,-19 12 0,33-24-32,0 0 0,0 0 0,0-1-1,0 1 1,-1-1 0,1 1-1,0-1 1,-1 0 0,1 0-1,-1 0 1,1-1 0,-1 0-1,0 1 1,1-1 0,-1 0 0,1 0-1,-1-1 1,1 1 0,-1-1-1,1 0 1,-6-2 0,7 3 1,0-1 1,1 0-1,-1 0 0,0 0 1,1 0-1,-1 0 1,1 0-1,-2-2 0,-1 0-33,0-4 56,4 7-3,0 0 0,0-1-1,0 1 1,0-1 0,0 1-1,0-1 1,0 1 0,0 0-1,0-1 1,0 1 0,0-1-1,0 1 1,1 0-1,-1-1 1,0 1 0,0-1-1,0 1 1,1 0 0,-1-1-1,0 1 1,0 0 0,1 0-1,-1-1 1,0 1 0,1-1-1,13-7 40,18-1-115,171-7-246,-129 12-773,8 4-3398,-29 5-2329,-45-3 5144,0 0-1,0 0 0,0 0 1,0 1-1,10 5 1,-17-8 1476,30 15-3927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12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12 2720,'-5'-12'16533,"6"78"-12747,0-20-2817,-1 0 0,-8 53 0,4-75-725,1 1 0,2 0 0,1 30 0,0 81 191,-2-87-100,9 94-1,-2-119-88,8 28 0,-9-39-157,-2-5-13,1 0-1,0 0 0,0 0 1,0-1-1,1 1 1,0-1-1,1 0 1,-1-1-1,1 1 0,1-1 1,-1 1-1,1-2 1,13 11-1,-14-14-18,0 0 0,0 0-1,0 0 1,0-1 0,0 0 0,0 0 0,10 0-1,-2 0 141,4 0-29,0-1 0,1-1 0,27-4-1,-21 1-118,-2 1-25,-1-1 0,1-1 0,-1 0 0,-1-2 0,1-1 0,-1 0 0,27-17 0,-40 20-18,-1 0 0,1 0 0,-1-1 0,-1 0 0,1 0 0,-1 0 0,0-1 0,0 1 0,-1-1 0,0 0 1,5-12-1,2-7 42,12-54 0,-17 58-25,42-207-44,-40 184 74,2-40 101,-6 61-259,-1-1 1,-1 1-1,-1-1 0,-1 1 0,-6-44 0,4 46-993,2 15 109,-1 1 1,1-1-1,-1 1 1,-1 0-1,-2-8 1,-3 46-15977,2-16 13344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13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 5216,'0'0'55,"0"0"0,0 0 0,0 0 0,0 0 0,0 0 0,0-1 0,0 1 0,0 0 0,0 0 0,0 0-1,0 0 1,0 0 0,0 0 0,0 0 0,0 0 0,0 0 0,0-1 0,0 1 0,0 0 0,0 0 0,0 0 0,0 0 0,0 0 0,0 0 0,0 0 0,0 0 0,0 0 0,0 0 0,0-1 0,0 1 0,0 0 0,0 0 0,0 0 0,0 0 0,0 0 0,0 0 0,0 0 0,0 0 0,1 0 0,-1 0-1,0 0 1,0 0 0,0 0 0,0 0 0,0 0 0,0-1 0,0 1 0,0 0 0,0 0 0,0 0 0,1 0 0,-2-1-17,1 1 414,1 0 1,0 0 0,0 0 0,-1-1-1,1 1 1,0 0 0,-1-1-1,1 1 1,0 0 0,0-1-1,-1 1 1,1-1 0,-1 1 0,1-1-1,-1 1 1,1-1 0,0-1-1,17-11 2327,6-10-192,-16 19-2412,0 0-1,0 0 1,0 1-1,0 0 1,1 1-1,0 0 1,-1 0-1,1 1 1,0 0-1,0 0 1,17 2-1,-11 0 67,-1 1 0,1 0 0,-1 1 0,0 1 0,0 0 0,23 10 0,-35-13-187,-1 0-1,1 0 0,0-1 1,0 1-1,-1 0 1,1 0-1,0 1 0,-1-1 1,1 0-1,-1 0 0,0 1 1,1-1-1,-1 1 1,0-1-1,0 1 0,0 0 1,0-1-1,0 1 0,0 0 1,-1 0-1,1-1 1,0 1-1,-1 0 0,0 0 1,1 0-1,-1 0 1,0 0-1,0 0 0,0 0 1,0 3-1,-1-2-8,-1 1-1,1 0 1,-1-1 0,1 1 0,-1-1-1,0 1 1,0-1 0,0 0-1,-1 0 1,1 0 0,-1 0-1,0 0 1,0-1 0,-3 4-1,-105 70 255,107-74-299,4-2 0,0 0 0,0 0 0,0 0 0,0 0 0,0 0 0,0 0 0,0 0 0,0 0 0,0 0 0,0 1 0,1-1 0,-1 0 0,0 0 0,0 0 0,0 0 0,0 0 0,0 0 0,0 0 0,0 0 0,0 0 0,0 0 0,0 0 0,0 1 0,0-1 0,0 0 0,0 0 0,0 0 0,0 0 0,0 0 0,0 0 0,0 0 0,0 0 0,0 0 0,0 0 0,-1 0 0,1 1 0,0-1 0,0 0 0,0 0 0,0 0 0,0 0 0,0 0 0,0 0 0,0 0 0,0 0 0,0 0 0,0 0 0,0 0 0,8 4 0,26 10-11,0-1 0,50 12-1,14 5 878,-95-29-856,16 6 369,-19-6-338,1-1-1,0 0 1,-1 1-1,1-1 1,0 1-1,-1-1 1,1 0-1,-1 1 1,1-1-1,-1 1 1,1 0-1,-1-1 1,1 1-1,-1-1 1,1 1-1,-1 0 1,0-1-1,1 1 1,-1 0-1,0-1 1,1 2-1,-2-1-10,0 0-1,0 0 1,1 0-1,-1-1 0,0 1 1,0 0-1,0 0 1,0-1-1,0 1 1,0 0-1,-1-1 1,1 1-1,0-1 1,0 0-1,0 1 1,0-1-1,-1 0 1,-1 1-1,-32 6-553,-1-1 0,0-1 0,-59-1 0,61-5-2877,0-2 0,-41-8 1,43 4-2664,4 2 1915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17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1 171 3488,'2'1'5136,"1"1"-4508,0-1-1,0 0 1,0 0 0,1 0 0,-1 0-1,5 0 1,115-5 4084,58-15-2400,-154 15-2052,-9 1 306,31-7 0,-9 0 63,1 3 1,76-5-1,-79 9-165,209-12 305,-140 9-402,76-11 314,-1-1-557,83 0 270,157-8 252,19 18-219,-2 23-27,-350-5-343,136 34 0,-209-41-38,28 7 31,91 20-83,137 49 0,-100 0 152,-117-51-136,71 26 0,-123-53 16,70 25 100,128 27 1,-103-30 11,8 2 76,-89-21-157,27 8-1,-6 0-88,21 7 91,-41-12-42,1-1-1,28 5 0,120 25 214,-134-30-164,0 1-1,0 2 1,60 25 0,-70-22 19,0 0 1,26 21 0,-31-19-37,-14-10-32,1 0 1,-1-1-1,0 1 0,8 2 0,-8-4 10,13 12 0,-7-4 81,15 19 1,-18-19-135,2 0 1,16 16-1,-18-21 74,-5-4-9,0 0-1,-1 0 1,1 1 0,0-1-1,-1 1 1,1-1-1,-1 1 1,1 0 0,-1 0-1,2 2 1,-2-1 15,3 3 16,-1-2-98,0 0 0,1 0 0,-1 0 0,1-1 0,5 4-1,-8-6 200,13 11-74,-7-4-158,-7-7 83,0 0 0,0-1 0,1 1-1,-1 0 1,0-1 0,1 1 0,-1-1-1,1 1 1,-1 0 0,1-1 0,-1 1 0,1-1-1,0 1 1,-1-1 0,1 0 0,-1 1-1,1-1 1,0 0 0,-1 1 0,2-1-1,-10-19 6,-38-58-96,15 3 174,-31-60-278,53 116 190,8 14 29,-1 1 1,1 0 0,-1 0 0,0 0-1,0 0 1,-2-3 0,-3-2 24,1-1-1,0 1 1,1-1 0,-7-13-1,-15-18-11,20 29 36,6 9-56,0 0 0,-1-1 0,1 1 0,0 0 0,0 0 0,0 0-1,0-1 1,0 1 0,0-4 0,-6-5-24,5 9 24,7 7 36,37 42-73,3-3 0,69 54 0,-90-79 61,-2 1 0,0 1-1,-1 0 1,-1 2-1,32 47 1,-43-56 0,-2 0-1,0 1 1,0-1 0,-1 1 0,-1 1 0,4 20-1,-8-30 26,-1 1 0,1 0 0,-2 11 0,1-5 63,0-11-188,0-1-96,0 21 480,0-20-144,7 6-601,-7-6 429,1-1 1,0 1-1,0-1 0,0 0 0,0 1 1,0-1-1,0 0 0,0 0 0,1 0 1,0 1-1,-1-1-2,0-1 1,0 0-1,0 0 1,0 1-1,0-1 1,-1 0-1,1 1 1,0-1 0,0 1-1,-1-1 1,1 1-1,0-1 1,-1 1-1,1 0 1,0-1-1,-1 1 1,1 1-1,0-1 0,0 0-1,-1-1 0,1 1 0,-1 0 1,1-1-1,0 1 0,0 0 0,-1-1 1,1 1-1,0-1 0,0 1 0,0-1 1,0 0-1,-1 1 0,1-1 0,0 0 1,0 1-1,1-1 0,17 8-129,13 0 12,-20-5 32,-10-2 51,-4-1 10,-10-1 11,1 0-1,-17-4 1,-2-1 28,-4 3 16,-50 2 0,49 1 101,-41 6-389,65-4 340,1 0-1,-1 2 1,1-1-1,0 1 1,-12 7-1,10-6-184,2-1 617,-3-2-5643,12-2 4854,1 0 1,-1 0 0,1 0-1,0 0 1,-1 0 0,1 0-1,-1-1 1,1 1 0,0 0-1,-1 0 1,1 0 0,0-1 0,-1 1-1,1 0 1,-1-1-817,1 0 816,-1 1 1,1-1 0,-1 0-90,1 0 1,0-1 0,-1 1 0,1 0 0,0 0 0,0 0-1,0-1 1,0 1 0,0 0 0,0-3 0,6-21-6663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0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47 832,'1'-2'276,"0"0"1,1 0-1,-1 0 1,1 0-1,0 0 1,-1 0-1,1 1 0,0-1 1,0 1-1,0-1 1,4-1-1,0 1 357,0 0-1,0 0 0,0-1 1,0 0-1,0 0 0,7-6 1115,-12 10-1506,0-1 0,0 0 0,0 0 0,0 0 0,0 1 0,0-1 0,0 0 0,0 1 0,0-1 0,0 1 0,0-1 0,0 1 0,0 0 0,0-1 0,0 1 0,0 0 0,-1 0 0,1 0 0,0-1 0,0 1 0,-1 0 0,1 0 0,-1 0 0,1 0 0,-1 0 0,1 0 0,-1 0 0,1 1 0,0 5-124,1-1 0,-1 1 0,1 10 0,-1-10 330,-1 8-86,0-1 1,-1 0-1,-1 0 0,-5 23 0,-1 8 20,-15 69 643,10-61-539,8-20-410,5-32 218,24 1 207,11-1-381,-23-3-91,24-6 1,6-1-54,25-2 176,42-3-372,-24 14 296,0 3 0,166 27-1,-158-11-22,77 10-189,-112-23 4,50 2 415,75 2-193,61 1 57,-141-11-48,237-3-116,16 11-35,-204-3 32,0 1 271,53 6-106,-58-4-251,-61-6 198,-28-1-182,34-4 103,-18-2 195,187 2-186,-239 3 38,-21 0 154,8-9 555,-4 2-658,-1 2-78,0 1 1,-1-1-1,0 0 0,0-1 1,0 1-1,3-11 0,64-154 179,-19 51-2086,-48 111 966,0 0 0,-1 0 0,0 0-1,1-9 1,-2-4-6896,-1 30 1981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2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35 2240,'-28'-19'3770,"28"18"-3555,0 0-1,-1 1 0,1-1 0,0 0 0,0 1 1,0-1-1,0 0 0,0 1 0,0-1 0,2-8 6914,0 12-6921,0 0 0,-1 0 1,1 0-1,-1 0 1,1 0-1,-1 0 1,0 0-1,0 0 1,-1 1-1,1-1 1,0 7-1,-2 44 989,0-25-770,1-26-384,0 24 449,-5 42 0,0-17-145,4-33-132,-6 34 0,-6 14 266,10-63 33,6-8-418,-1-1-63,1 1 1,-1-1 0,0 1-1,2-10 1,5-10 6,6-6-44,43-84 84,-49 99-64,2-1 0,-1 2 0,2-1 0,26-24 1,-26 29 137,0 0 0,1 0 1,0 2-1,1-1 0,0 2 1,1 0-1,-1 1 0,1 0 1,0 1-1,1 1 0,27-5 1,-39 9-119,0-1 0,-1 1 0,1 0 0,0 0 0,0 1 0,-1-1 0,1 1 0,0 0 0,-1-1 0,1 2 0,-1-1 0,7 3 0,-8-2 9,0-1 0,0 1 0,0 0 1,0-1-1,0 1 0,0 0 0,-1 0 0,1 1 0,-1-1 1,1 0-1,-1 0 0,0 1 0,0-1 0,0 1 0,0-1 1,0 1-1,-1-1 0,1 1 0,0 2 0,1 16 222,-1-1 0,0 1 0,-1-1-1,-1 1 1,-7 31 0,2-12-117,1-12-29,-10 37 0,11-50-134,4-12 2,-1 0 0,0-1 0,0 1 1,0 0-1,0 0 0,0 0 0,-1-1 1,1 1-1,-1 0 0,-1 2 0,2-4-319,0 0 0,0 0 0,0 0 0,0 0 0,0 0 0,0 0 0,0-1 0,0 1 0,0 0 0,0 0 0,-2 0 0,2-1 54,0 0-1,0 0 1,0 0 0,0 0-1,0 0 1,0 0 0,0-1-1,0 1 1,0 0-1,1-1 1,-1 1 0,0-1-1,0 1 1,0 0-1,0-1 1,1 0 0,-1 1-1,0-1 1,0 0-1,0 0-117,1 1 0,-1-1-1,1 0 1,0 1-1,-1-1 1,1 0 0,-1 1-1,1-1 1,0 0-1,0 1 1,-1-1-1,1 0 1,0 0 0,0 1-1,0-1 1,0 0-1,0 0 1,0 1 0,0-1-1,0 0 1,0 0-1,0 1 1,0-1-1,0 0 1,1 0 0,-1 1-1,0-1 1,1 0-1,-1 1 1,0-1 0,1 0-1,-1 1 1,1-1-1,0 0 1,4-6-2197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1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5888,'0'-14'2688,"36"11"-2336,-6 0 864,12 3-736,21-9 288,-5 4-448,13-1-32,-3 6-192,22-8 576,0 3-384,10-2-3680,-7 7 1792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27 119 3136,'-2'-21'2645,"1"-2"6050,1 23-8451,-10 218 3734,-1 22-3183,11-217-708,0-1 290,-3 29 1,4-19 1510,4-303-938,9 97-802,-6 111 61,-6 40-143,0 1 38,0 0-1,2 0 1,9-31-1,-13 53-106,0-1-1,0 1 1,0-1 0,0 0-1,1 1 1,-1-1 0,0 1-1,1-1 1,-1 1 0,0-1-1,1 1 1,-1-1 0,0 1 0,1-1-1,-1 1 1,1 0 0,-1-1-1,1 1 1,-1 0 0,1-1-1,-1 1 1,1 0 0,0-1-1,0 1 1,-1 0-1,1 0 1,-1 1-1,1-1 0,0 0 1,-1 0-1,1 0 0,-1 1 1,1-1-1,-1 0 1,1 1-1,-1-1 0,1 0 1,-1 1-1,1-1 0,-1 1 1,1-1-1,0 1 1,3 6-31,1-1-1,-1 1 1,3 8 0,-2-5-28,20 38 75,-2 2-1,-3 0 0,15 55 1,-17-46 181,50 108 0,-56-147 88,-11-20-264,-1 1-1,1-1 1,-1 0-1,1 1 0,0-1 1,-1 0-1,1 0 1,-1 0-1,1 1 0,-1-1 1,1 0-1,0 0 1,-1 0-1,1 0 1,-1 0-1,1 0 0,0 0 1,-1 0-1,1 0 1,-1 0-1,1-1 1,-1 1-1,1 0 0,0 0 1,-1 0-1,1-1 1,-1 1-1,1 0 0,-1-1 1,1 1-1,-1 0 1,0-1-1,1 1 1,-1-1-1,1 1 0,-1-1 1,0 1-1,1-1 1,-1 1-1,0-1 1,1 1-1,-1-1 0,0 1 1,0-2-1,8-16 88,-1-1-1,-1 0 1,-1-1-1,5-30 1,-1 4-62,-4 23-12,59-219-260,-63 239 196,0 1-1,1-1 0,-1 0 0,0 1 1,1-1-1,-1 1 0,4-4 1,-4 5 25,-1 1 1,1-1 0,-1 1-1,1 0 1,-1-1 0,0 1-1,1 0 1,0 0 0,-1-1-1,1 1 1,-1 0 0,1 0-1,-1 0 1,1 0 0,-1 0-1,1 0 1,0 0 0,-1 0-1,1 0 1,-1 0 0,1 0-1,-1 0 1,1 0 0,0 0-1,-1 0 1,1 0 0,-1 1-1,1-1 1,-1 0 0,1 1-1,-1-1 1,1 0 0,-1 1-1,1-1 1,-1 0 0,0 1 0,1-1-1,-1 1 1,1-1 0,-1 1-1,0-1 1,1 1 0,-1 0-1,4 6-9,0 0 1,0 0-1,-1 1 0,0-1 0,-1 1 0,1 0 1,-1 0-1,0 9 0,3 2 56,36 246 388,-29-165-432,-9-58 36,-3-31-306,1 0 0,0 1 0,1-1 0,4 13 0,-5-17-3750,8-21-6169,-5 6 7576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2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54 5568,'0'-5'371,"0"4"-273,0 0 0,1 0-1,-1 0 1,0 0 0,0 0-1,0 0 1,0 0 0,-1 1-1,1-1 1,0 0 0,0 0-1,0 0 1,-1 0-1,1 0 1,0 1 0,-1-1-1,1 0 1,-1 0 0,1 1-1,-1-1 1,1 0 0,-1 0-1,0 1 1,1-1-1,-1 1 1,-1-2 0,6-2 1959,-1 0 1156,-1 12-1299,-3 56 1047,3 74-632,5-62-1593,-7-70-659,1-1 0,-1 1 0,1 0-1,0-1 1,0 1 0,3 9 0,-3-14-51,-1 1 0,1-1 0,0 0 0,-1 1 0,1-1 0,0 0 0,0 0 0,0 0 0,0 0 0,0 0 0,0 0 0,0 0 0,0 0 0,0 0 0,0 0 0,0 0 0,1-1 0,-1 1 0,0 0 0,1-1 0,-1 1 0,0-1 0,1 0 0,-1 1 0,1-1 1,-1 0-1,0 0 0,1 0 0,-1 0 0,1 0 0,1 0 0,4-2 13,0 0 0,0 0-1,0-1 1,0 0 0,-1 0 0,1-1 0,-1 1 0,0-1 0,0-1 0,-1 1 0,1-1 0,-1 0 0,0 0 0,7-10 0,-3 4 38,-2 0 0,1 0 0,-2-1 0,1 0 0,-2 0 0,1 0 0,3-17 0,-7 21 7,-1 0 1,0 0-1,-1 0 0,0 0 1,0 0-1,-1 0 1,0 0-1,0 0 1,-1 0-1,0 0 1,0 0-1,-1 0 1,0 1-1,0-1 1,-1 1-1,0 0 1,0 0-1,0 0 1,-1 1-1,0 0 1,-1 0-1,0 0 1,0 0-1,-7-5 1,10 10-122,0-1 1,0 0 0,0 1 0,0 0 0,0 0-1,0 0 1,0 0 0,-1 0 0,1 1 0,0-1 0,-1 1-1,1 0 1,-1 0 0,1 0 0,0 0 0,-1 1 0,1 0-1,0-1 1,-1 1 0,1 0 0,-3 2 0,3-2-83,0 0 0,0 1 0,0-1 0,1 1 0,-1 0 0,1 0 0,-1 0 0,1 0 1,0 0-1,0 0 0,-1 1 0,2-1 0,-1 1 0,0-1 0,0 1 0,1 0 0,0 0 0,-1-1 1,1 1-1,0 0 0,1 0 0,-2 6 0,1 3-2063,0 0-1,3 24 1,-2-31 1516,1-1 1,0 1 0,0-1-1,0 0 1,1 1 0,0-1-1,-1 0 1,1 0-1,1 0 1,4 7 0,11 11-4279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3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17 153 3712,'-11'-9'1221,"10"8"-1063,1 1 0,0 0 0,-1 0 1,1 0-1,0 0 0,0 0 0,-1-1 0,1 1 0,0 0 0,0 0 0,0-1 0,-1 1 0,1 0 1,0 0-1,0 0 0,0-1 0,0 1 0,0 0 0,-1-1 0,1 1 0,0 0 0,0 0 0,0-1 1,0 1-1,0 0 0,0-1 0,0 1 0,0 0 0,0 0 0,0-1 0,0 1 0,0 0 1,0-1-1,0 1 0,0 0 0,0-1 0,1 1 0,-1 0 0,0 0 0,0-1 0,0 1 0,0 0 1,1 0-1,-1-1 0,0 1 0,0 0 0,0 0 0,1 0 0,-1 0 0,0-1 0,0 1 0,1 0 1,-1 0-1,0 0 0,0 0 0,1 0 0,-1-1 0,0 1 0,1 0 0,-1 0 0,0 0 0,0 0 1,1 0-1,-1 0 0,1 0 0,10-1 2482,-6 0-3290,-2 1 558,-1 0 74,1-1 0,0 1-1,-1-1 1,1 1 0,-1-1-1,1 0 1,-1 0-1,0 0 1,1-1 0,-1 1-1,4-4 1,25-24-1408,-7 6 712,-17 17 704,-4 4 99,0-1 1,0 1-1,0-1 1,0 0-1,0 0 0,-1 0 1,1 0-1,2-6 1,-3 6 283,0 1 0,0-1 0,0 1-1,1-1 1,9-9 5626,-15 14-4887,-3 5-610,-48 127 3391,38-77-3486,-12 70-1,23-102-366,1-3 18,1 0 0,0 30 0,2-44-20,2 0 0,-1 0 0,1 0 0,0 0 1,1 0-1,0 0 0,0 0 0,1 0 0,6 12 0,-7-17-40,0-1 0,0 0 0,0 1 0,0-1 0,0 0-1,1 0 1,-1 0 0,0-1 0,1 1 0,0 0 0,-1-1 0,1 0 0,0 0 0,0 0 0,0 0-1,0 0 1,0 0 0,0-1 0,5 1 0,-3-1-147,0 1 0,0-1 0,0-1 0,1 1 1,-1-1-1,0 0 0,0 0 0,0 0 0,0-1 0,8-3 0,-6 1-1003,0-1 0,0 1 0,0-1 0,0-1 0,-1 0 0,0 0 0,0 0 0,-1 0 0,0-1 0,0 0 1,0 0-1,-1 0 0,0-1 0,0 0 0,-1 1 0,4-14 0,13-35-5909,-18 30 5546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3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12 6816,'-23'-8'4478,"28"6"-901,6 1-1270,174 4 4965,95 13-5376,-193-12-2947,-58-4-2813,-2 0-5114,-21 3 5565,12 11-1595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4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57 4992,'-2'-8'9886,"1"8"-9506,-4 6 3846,-7 25-3636,8-21 685,-25 72 597,26-71-1709,1 0-1,0 0 1,0 0-1,1 0 1,1 19 0,1-25-133,0 0 0,0 0 0,0 0 1,1 0-1,-1-1 0,1 1 1,1-1-1,-1 1 0,1-1 0,-1 0 1,1 0-1,0 0 0,1 0 1,4 4-1,-6-6-25,0 0 0,0 0 0,0 0-1,1 0 1,-1 0 0,1-1 0,-1 0 0,1 1 0,0-1 0,-1 0 0,1 0-1,0 0 1,0-1 0,0 1 0,0-1 0,0 1 0,0-1 0,0 0 0,0 0 0,-1 0-1,1-1 1,0 1 0,0-1 0,0 1 0,4-3 0,-2 1 29,-2 1 0,0 0-1,1 0 1,-1-1 0,0 0-1,0 1 1,0-1 0,0 0-1,0 0 1,0-1-1,-1 1 1,1-1 0,-1 1-1,0-1 1,3-3 0,-2-1 14,0 1 0,0 0 0,0-1 0,-1 0 0,0 0 0,-1 0 0,1 0 1,0-13-1,-2 6 31,-1 0 1,0 0 0,-6-22 0,3 14-179,-15-39 0,16 54 55,1 0 0,-2 0 0,1 1-1,-1-1 1,0 1 0,0 0-1,-1 0 1,1 0 0,-11-8 0,13 13-212,0 0 1,0-1-1,0 1 1,0 1-1,0-1 1,0 0-1,-1 0 1,1 1-1,-5-1 1,16 18-6299,-3-10 5021,0-1 0,0 0 0,1-1 0,-1 1 0,1-1 0,13 6 0,3 2-1560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5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19 169 5888,'-15'-12'1898,"12"9"396,11 24 564,40 100 2854,-25-65-3733,-22-54-966,8-12-389,-4 0-509,0 0-1,-1 1 1,0-1-1,5-21 1,2-6 176,-7 26-184,42-105 928,-41 106-897,0 0 0,1 0 0,1 0 0,-1 0 0,2 1 0,-1 0 0,1 1 0,14-12 0,-20 19-97,0-1 0,1 1 0,-1-1 0,1 1 0,-1 0 0,1 0-1,0 0 1,-1 0 0,1 0 0,0 1 0,0-1 0,-1 1 0,1 0 0,0 0 0,0 0 0,0 0 0,4 1 0,2 1-91,0 1 0,-1 0 0,0 0 0,10 6-1,-8-5-115,-2 1-394,0 0 0,-1 0 0,1 1 0,-1 0 0,8 10 0,-6-8-2501,1 1 0,16 11-1,-9-11-1524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5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9 5152,'0'-8'10570,"0"17"-7514,-1-3-2571,0 1 0,-1 0 0,1-1-1,-1 0 1,0 1 0,-1-1 0,0 0 0,-3 6 0,-9 22 42,6-3-353,2 1 0,2 0 0,-3 36 0,5-37-44,-1 37 153,0 7-576,-1-31-2465,4-37-24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6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29 8800,'-2'-1'310,"-13"-9"1651,15 10-1915,1 0 0,-1 0 0,0 0 0,0 0 0,0 0 0,0 0 0,0 0 0,1 0 0,-1 0 0,0 0-1,0 0 1,0 0 0,0 0 0,0 0 0,1 0 0,-1-1 0,0 1 0,0 0 0,0 0 0,0 0-1,0 0 1,0 0 0,0 0 0,0 0 0,0-1 0,1 1 0,-1 0 0,0 0 0,0 0 0,0 0 0,0-1-1,0 1 1,0 0 0,0 0 0,0 0 0,-1-4 3543,1 4-3550,0 0 0,0 0 0,0-1 0,0 1 0,0 0 0,0 0 0,0 0 0,0 0-1,0 0 1,0 0 0,0 0 0,0 0 0,0 0 0,0 0 0,0 0 0,0 0 0,0 0 0,0-1 0,0 1 0,0 0 0,0 0 0,0 0 0,0 0 0,0 0 0,0 0 0,1 0-1,-1 0 1,0 0 0,0 0 0,0 0 0,0 0 0,0 0 0,0 0 0,0 0 0,0 0 0,0 0 0,0 0 0,0 0 0,0 0 0,0 0 0,0-1 0,0 1 0,1 0-1,-1 0 1,0 0 0,0 0 0,0 0 0,0 0 0,0 0 0,0 1 0,0-1 0,0 0 0,0 0 0,0 0 0,0 0 0,1 0 0,91-4 3847,1-1-3628,-35 6-503,90 12 0,-62 6-5564,-69-13 1980,-7-1 1264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6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7 7872,'-11'-7'2526,"22"14"478,-10-5-1948,0 4-451,1 1-1,-1-1 0,0 1 1,-1-1-1,1 1 0,-1 0 1,-1 8-1,0 9 150,0 78 1169,-16 116 0,14-198-1875,-3 28 416,15-53-566,-2-3-99,1 0-1,-2-1 0,1 0 1,-1 0-1,9-19 1,12-18-19,-18 32 83,-5 8 132,-1 1 1,1-1-1,0 1 1,0 0-1,0 0 1,1 1-1,0-1 1,0 1-1,0 0 1,6-4-1,-10 8 53,0 0-1,0-1 0,0 1 1,0 0-1,1 0 1,-1 0-1,0 0 0,0 0 1,0 0-1,0 0 1,0 0-1,0 0 0,0 1 1,0-1-1,0 0 0,1 1 1,-1-1-1,0 1 1,0-1-1,-1 1 0,1-1 1,0 1-1,0 0 1,0-1-1,0 1 0,0 0 1,-1 0-1,1-1 0,0 1 1,-1 0-1,1 0 1,-1 0-1,1 0 0,0 2 1,3 4 296,-1 0 1,-1 0 0,5 13-1,-7-18-271,2 7 193,0 0 0,-1 0 1,0 14-1,3 21 333,-1-15-478,-2-21-655,0-1 0,0 1 0,1-1-1,2 9 1,21-19-14388,-8-4 9477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6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22 8960,'0'-7'260,"-1"-7"8020,-3 19-7114,-20 47 938,-24 70 0,45-113-2091,1-1 1,-1 0-1,1 1 1,1-1-1,0 1 1,-1 9-1,2-16 1,0 0 0,0 0-1,1 0 1,-1 0 0,0 0 0,1 0-1,-1 0 1,1 0 0,-1-1-1,1 1 1,0 0 0,0 0 0,0 0-1,0-1 1,0 1 0,0-1-1,0 1 1,1-1 0,-1 1 0,0-1-1,1 0 1,-1 1 0,1-1 0,0 0-1,-1 0 1,1 0 0,0 0-1,0-1 1,-1 1 0,1 0 0,3 0-1,-3-1 0,0 0-1,0 0 1,0 0-1,0 0 1,0 0-1,0-1 1,0 1-1,0-1 1,0 1-1,0-1 1,0 0-1,-1 0 1,1 1-1,0-1 1,0 0-1,-1-1 1,1 1-1,0 0 1,-1 0-1,3-3 1,-1 0 16,1 0 1,-1 0 0,0 0-1,0 0 1,0 0-1,3-8 1,-3 5 38,-1 1 0,0 0 0,-1 0 0,1-1 0,-1 1 0,0-1 0,-1 1 0,0-1 0,0 0 0,0 1 0,-2-7 0,2 10-91,0 1 0,-1 0 0,0-1 0,1 1 0,-1 0-1,0 0 1,0-1 0,0 1 0,-1 0 0,1 0 0,0 0 0,-1 0 0,1 1-1,-1-1 1,0 0 0,0 1 0,0-1 0,1 1 0,-1 0 0,0-1-1,-1 1 1,1 0 0,0 0 0,0 0 0,0 0 0,-1 1 0,1-1 0,0 1-1,-1-1 1,1 1 0,-1 0 0,-3 0 0,-12 2-439,9-1-1611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3:49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132 248 5152,'-6'-8'735,"5"6"-497,0 1 1,-1-1-1,1 0 0,0 1 0,-1 0 1,1-1-1,-1 1 0,-3-3 1393,-4 5 2497,6 0-3790,0 0 1,0 1 0,0-1 0,1 1 0,-1-1 0,1 1 0,-1 0 0,1 0 0,0 0 0,-1 0 0,-1 4 0,-21 28 1088,24-33-1316,-6 9 137,1 0 1,1 0-1,0 1 1,-5 14-1,8-19-212,0 1 1,1-1-1,0 0 0,0 1 0,0-1 1,1 1-1,0-1 0,0 1 1,2 8-1,-2-14-22,0 1-1,0-1 1,1 0 0,-1 0 0,0 1-1,1-1 1,-1 0 0,1 0 0,-1 0-1,1 1 1,0-1 0,0 0-1,-1 0 1,1 0 0,0 0 0,0 0-1,0 0 1,0 0 0,0-1-1,0 1 1,2 1 0,-2-2 4,1 1-1,-1-1 1,1 0 0,0 1-1,-1-1 1,1 0 0,0 0 0,-1 0-1,1 0 1,0-1 0,-1 1-1,1 0 1,0-1 0,2 0-1,2-2-5,1 0-1,0-1 0,-1 1 0,1-1 0,-1-1 0,6-4 0,14-16-35,-18 17 100,1 0-1,0 0 0,0 0 0,19-11 0,-27 19-47,0 0-1,-1-1 1,1 1-1,0 0 0,0 0 1,-1-1-1,1 1 1,0 0-1,0 0 0,-1 0 1,1 0-1,0 0 1,0 0-1,-1 0 0,1 0 1,0 0-1,0 0 1,-1 0-1,1 1 0,0-1 1,-1 0-1,1 0 1,0 1-1,-1-1 0,1 1 1,1 0-1,-1 0 18,1 1 0,-1-1 0,0 1-1,0 0 1,0-1 0,0 1 0,0 0 0,0 0 0,0 0-1,0 2 1,1 3 57,0 1 1,-1 0-1,0 0 0,0 10 0,-1-5 86,0 1 0,-1-1 0,-1 1-1,-3 13 1,3-21-115,0 1 1,0-1-1,-1 0 0,0 0 0,0 0 0,-1 0 0,1 0 1,-1-1-1,0 0 0,-7 7 0,3-4 41,-2 0-1,1 0 0,-1-1 0,-20 11 1,26-15-89,-1-1 1,1 0-1,-1 0 1,0 0-1,0-1 1,1 0-1,-1 0 1,0 0-1,0 0 1,0-1-1,0 0 1,0 0-1,0 0 1,-9-2 0,13 2-38,1 0 1,-1 0 0,0 0 0,1 0 0,-1-1-1,1 1 1,-1 0 0,0 0 0,1-1 0,-1 1-1,1-1 1,-1 1 0,1 0 0,-1-1 0,1 1-1,-1-1 1,1 1 0,0-1 0,-1 1 0,1-1-1,-1 1 1,1-1 0,0 0 0,0 1 0,-1-2 0,1 1-12,0 0 1,0 0 0,0 0 0,0-1 0,1 1 0,-1 0 0,0 0-1,1 0 1,-1 0 0,0 0 0,1 0 0,-1 0 0,2-1 0,1-2-32,0 0 0,0 0 1,1 1-1,-1-1 1,8-5-1,10-3 16,2 0 0,39-15 0,-21 10-56,179-88 15,-14 6 275,-143 67 1047,-89 49-1024,1 1 1,1 0 0,1 2-1,1 1 1,-27 32-1,43-45-187,0-1-1,1 1 1,0 0-1,-4 11 1,8-18-25,0 1 1,1 0-1,-1 0 0,1-1 1,-1 1-1,1 0 1,0 0-1,0 0 0,0 0 1,0-1-1,0 1 0,1 3 1,-1-4-12,0 0 1,1 0-1,-1 0 0,1 0 0,-1 0 1,1 0-1,0 0 0,-1 0 1,1-1-1,0 1 0,0 0 1,0 0-1,0-1 0,-1 1 1,1-1-1,0 1 0,0-1 1,0 1-1,0-1 0,0 1 1,0-1-1,0 0 0,2 1 0,5-1 6,0 1 0,0-2-1,0 1 1,-1-1-1,1 0 1,0 0 0,0-1-1,-1 0 1,12-5-1,-1 1 37,-13 4-30,1 0 1,-1 0-1,1-1 1,-1 1-1,0-1 1,0-1-1,0 1 1,-1-1-1,1 1 1,-1-1-1,0-1 0,0 1 1,0-1-1,-1 1 1,0-1-1,0 0 1,5-9-1,-7 10-7,1 0 0,-1 0 0,0 0 0,0 0 0,0 0 0,-1 0-1,1 0 1,-1 0 0,0 0 0,0 0 0,-1 0 0,1 0 0,-1 0-1,0 0 1,0 0 0,0 0 0,0 1 0,-1-1 0,1 0 0,-1 0 0,0 1-1,0 0 1,0-1 0,-1 1 0,1 0 0,-5-4 0,-2-2-13,-1 1 0,0 0 1,0 0-1,-21-11 0,30 19 11,0-1 1,0 1-1,0-1 0,0 1 1,1-1-1,-1 1 0,0-1 0,0 1 1,1-1-1,-1 0 0,0 1 0,1-1 1,-1 0-1,0-1 0,1 2-3,0 0-1,0 0 1,0-1-1,0 1 1,0 0-1,0 0 1,0-1-1,0 1 0,0 0 1,0 0-1,0-1 1,0 1-1,1 0 1,-1 0-1,0 0 1,0-1-1,0 1 1,0 0-1,0 0 0,1 0 1,-1-1-1,0 1 1,0 0-1,0 0 1,1 0-1,-1 0 1,0 0-1,0 0 0,1-1 1,-1 1-1,0 0 1,1 0-1,3-1 2,0 0-1,0 0 1,0 1 0,0-1-1,6 1 1,119 6-127,-109-3 184,1 0-1,-1 2 1,0 0 0,24 10-1,-37-12-17,-1 0 0,0 0 0,0 0-1,-1 1 1,1 0 0,-1 0-1,0 1 1,0 0 0,0 0-1,0 0 1,-1 0 0,0 0-1,0 1 1,5 11 0,-5-9 110,-1 0-1,0 0 1,-1 0 0,1 1 0,-2-1-1,1 1 1,-1-1 0,-1 1 0,1 0-1,-3 16 1,2-17-88,-1-1 0,-1 1 0,1-1 0,-1 0 0,0 0 0,-1 0 0,-5 11 0,5-9-278,10-12-89,15-17-292,-19 17 510,9-9-81,7-6 163,1 0 1,30-21-1,-48 38 13,-1 1-1,0-1 1,0 0-1,0 1 1,1-1 0,-1 1-1,0-1 1,1 1-1,-1-1 1,1 1-1,-1 0 1,0 0-1,1 0 1,2 0-1,-4 0 17,1 0 1,0 0-1,-1 1 1,1-1-1,0 1 0,-1-1 1,1 0-1,-1 1 0,1-1 1,-1 1-1,1-1 0,-1 1 1,0 0-1,1-1 0,-1 1 1,0-1-1,1 1 0,-1 0 1,0-1-1,1 1 1,-1 0-1,0-1 0,0 1 1,0 0-1,0-1 0,0 1 1,0 0-1,0-1 0,0 1 1,0 0-1,0 0 0,0 18 343,0 0 0,-2 0-1,-5 31 1,7-50-355,0 1 0,-1-1 0,1 1 0,0 0 0,0-1 0,0 1 0,1-1 0,-1 1 0,0-1 0,0 1-1,0-1 1,0 1 0,0 0 0,1-1 0,-1 1 0,0-1 0,0 0 0,1 1 0,-1-1 0,0 1 0,1-1 0,-1 1 0,1-1 0,-1 0 0,0 1 0,1-1 0,-1 0 0,1 1 0,-1-1-1,1 0 1,0 1 0,1 0-37,0-1 0,0 1 0,0 0 0,0-1 0,0 0 0,0 1-1,4-1 1,23-2-209,-1-1-1,38-10 1,-59 12 207,175-43-235,-132 29 239,75-33 0,-84 29-40,22-10 667,-63 29-592,1 0 0,-1 0-1,0 0 1,0-1 0,0 1 0,0 0-1,0 0 1,0 0 0,0 0 0,0 0-1,0 0 1,1 0 0,-1-1 0,0 1-1,0 0 1,0 0 0,0 0 0,0 0-1,0 0 1,1 0 0,-1 0 0,0 0-1,0 0 1,0 0 0,0 0 0,0 0-1,1 0 1,-1 0 0,0 0 0,0 0-1,0 0 1,0 0 0,0 0 0,1 0-1,-1 0 1,0 0 0,0 0 0,0 0-1,0 0 1,0 1 0,0-1 0,1 0-1,-1 0 1,0 0 0,0 0 0,0 0-1,0 0 1,0 0 0,0 0 0,0 1-1,0-1 1,0 0 0,-4 10 174,-12 12-50,4-10-138,0-1 0,-1-1 0,0 0-1,-1-1 1,-16 9 0,22-13 1,-54 27 222,-5 4 88,57-31-335,9-4 8,-1-1 1,1 1-1,0 0 1,-1-1 0,1 1-1,0 0 1,0 0-1,0 0 1,0 0-1,-1 0 1,1 0 0,1 0-1,-2 2 1,11-2-417,13-5 21,0-1-1,25-10 0,22-4-78,-64 17 510,0 1-1,0 1 1,1-1 0,-1 1-1,0-1 1,11 2 0,-13 0 13,0 0 1,0 0-1,0 1 1,0-1-1,0 1 1,0-1-1,0 1 1,0 0-1,-1 0 1,1 0-1,-1 0 1,4 4-1,-3-5-32,0 1-1,0 0 0,0-1 0,1 1 0,-1-1 1,1 0-1,-1 0 0,1 0 0,-1-1 0,1 1 1,-1-1-1,1 0 0,6 0 0,6 0 93,-5 1-62,-1-1 1,1-1-1,0 1 0,19-6 1,41-14-94,-68 20 57,21-9 17,0-1-1,-1 0 1,0-2 0,-1-1 0,0 0-1,-1-2 1,-1 0 0,0-2 0,-1 0 0,0-1-1,22-29 1,64-101 10,-46 65-85,-59 83 69,13-18 13,-1 0 0,0 0 1,17-39-1,-28 47 555,-7 10-181,-11 11 9,13-8-350,-4 4 62,-1 0-1,1 1 0,1 0 0,-1 0 0,1 1 0,-10 15 1,1 4 26,-15 32 0,18-32-84,1 0 0,2 1 0,0 0 0,-8 47 0,17-65-83,0 1 1,0 0-1,1-1 1,0 1 0,1 0-1,4 16 1,-3-20-83,1 1 0,-1-1 0,2 0 1,-1 0-1,1 0 0,0-1 0,1 1 0,0-1 1,10 11-1,-6-9-908,0 0 0,1-1 0,0 0 0,0-1 0,1 0 0,19 9 0,73 25-10542,-101-40 11230,76 24-5398,-4-10 1413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5888,'-1'0'196,"-4"0"1267,6 1-735,0-1-573,-1 0-1,1 0 0,0 1 0,-1-1 0,1 0 0,-1 0 0,1 1 0,0-1 1,-1 0-1,1 1 0,-1-1 0,1 1 0,-1-1 0,1 1 0,-1-1 1,1 1-1,0 1 191,0-1 0,0 0 0,0 1 0,1-1 0,-1 0 0,0 0 0,1 0 0,-1 0 0,1 0 0,-1 0 0,1-1 0,-1 1 0,1 0 0,-1-1 0,3 1 0,25 7 1345,-21-7-1375,0 0-1,0-1 1,0 0 0,0 0-1,0 0 1,-1-1 0,1-1-1,0 1 1,0-1 0,12-5-1,-18 6-253,-1 0 1,1 0-1,-1-1 0,1 1 0,-1 0 0,0-1 0,0 1 0,1-1 0,-1 1 0,0-1 1,0 0-1,-1 1 0,1-1 0,0 0 0,-1 0 0,1 0 0,-1 1 0,1-1 1,-1 0-1,0 0 0,0 0 0,0 0 0,0 0 0,0 0 0,0 0 0,0 1 0,-1-1 1,1 0-1,-1 0 0,0-2 0,-1 0-33,1-1-1,-1 1 1,0 0 0,0 0 0,0 0 0,-1 0-1,1 0 1,-1 0 0,0 1 0,0-1 0,0 1-1,-5-4 1,5 5-100,0 0 0,0 0 1,0 0-1,0 0 0,-1 1 0,-5-3 0,8 4 48,0 0-1,-1-1 1,1 1 0,0 0 0,-1 0-1,1 0 1,0 0 0,-1 0 0,1 0-1,-1 1 1,1-1 0,0 0 0,0 1-1,-1-1 1,1 1 0,0-1 0,0 1-1,-1 0 1,1-1 0,0 1-1,0 0 1,-2 1 0,-1 2 46,1 0 0,-1 1 0,0-1 0,1 1 0,0 0 0,0-1 0,1 1 0,-1 1-1,1-1 1,0 0 0,-2 9 0,3-6 58,-1 1 0,2-1-1,-1 1 1,1-1-1,0 1 1,1-1 0,1 12-1,0-10 7,1 0 0,0 0 0,0 0-1,1 0 1,0-1 0,0 1 0,1-1 0,0 0-1,1-1 1,0 1 0,1-1 0,0 0-1,10 9 1,-7-10-34,0 0 1,1 0-1,0-1 0,0-1 0,1 0 0,0 0 1,0-1-1,0-1 0,0 0 0,0 0 0,1-1 1,-1-1-1,26 0 0,-33-2-268,1 0 0,-1 1 0,0-2 0,1 1 0,-1-1 1,0 0-1,10-4 0,-10 3-516,-1 0 0,1 0 0,-1 0 0,0-1 1,0 1-1,0-1 0,-1 0 0,1 0 0,-1-1 0,0 1 0,0-1 1,0 1-1,3-10 0,4-17-3721,0 2 1525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7:28.91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24575,'0'0'-8191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7:35.42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0 561 24575,'1'-4'0,"0"1"0,0 1 0,0-1 0,0 0 0,1 0 0,-1 0 0,1 0 0,0 1 0,0-1 0,0 1 0,4-5 0,11-17 0,5-48 0,-18 56 0,0 0 0,2 1 0,-1-1 0,14-24 0,-4 13 0,-2 0 0,14-39 0,-5 9 0,2 13 0,-18 36 0,-1 0 0,-1 0 0,0-1 0,0 1 0,0-1 0,2-11 0,-5 11 0,3-12 0,-3 19 0,-1 11 0,-2 42 0,2 129 0,2-166 0,1 0 0,0 0 0,1 0 0,1 0 0,0-1 0,1 0 0,8 15 0,-3-6 0,9 26 0,24 54 0,-40-94 0,-2-5 0,0 0 0,1 1 0,-1-1 0,1 0 0,0 0 0,0-1 0,0 1 0,0-1 0,1 1 0,-1-1 0,1 0 0,-1 0 0,1-1 0,0 1 0,-1-1 0,1 0 0,0 0 0,0 0 0,8 1 0,3 0 0,0-1 0,-1-1 0,1 0 0,16-2 0,-27 2 0,0-1 0,0 0 0,0 1 0,0-1 0,0-1 0,0 1 0,-1 0 0,1-1 0,0 0 0,-1 0 0,1 0 0,-1 0 0,0-1 0,1 0 0,-1 1 0,-1-1 0,1 0 0,0 0 0,-1 0 0,3-5 0,0-1 0,0-1 0,-1 0 0,-1 0 0,0 0 0,0 0 0,2-18 0,1-27 0,-3 0 0,-5-81 0,0 38 0,2 43 0,0 34 0,0 17 0,0 7 0,0 7 0,-1 1 0,2 0 0,-1-1 0,2 1 0,-1 0 0,1-1 0,1 1 0,0-1 0,0 0 0,1 0 0,1 0 0,8 15 0,-1-7 0,-1-3 0,-1 0 0,-1 1 0,15 34 0,-24-49 0,55 135 0,-46-116 0,2 0 0,0-1 0,1 0 0,23 26 0,-28-36-455,0 0 0,12 20 0,-8-6-6371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7:37.83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0 24575,'498'0'-1365,"-475"0"-5461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7:43.21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0 301 24575,'1'-28'0,"1"0"0,1 1 0,1-1 0,2 0 0,0 1 0,2 0 0,14-32 0,-20 55 0,0 0 0,0 0 0,0 0 0,1 1 0,-1-1 0,1 1 0,0 0 0,0 0 0,0 0 0,4-3 0,-6 5 0,1 0 0,-1 0 0,0 0 0,0 1 0,1-1 0,-1 0 0,0 1 0,1-1 0,-1 1 0,1 0 0,-1-1 0,1 1 0,-1 0 0,1 0 0,-1 0 0,0 0 0,1 0 0,-1 0 0,1 1 0,-1-1 0,1 0 0,-1 1 0,1-1 0,-1 1 0,0-1 0,1 1 0,-1 0 0,0 0 0,0-1 0,0 1 0,1 0 0,-1 0 0,1 1 0,7 10 0,0-1 0,0 1 0,-1 0 0,-1 1 0,9 19 0,-8-15 0,1 0 0,17 24 0,-7-10-1365,-12-15-5461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8:05.79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135 0 24575,'-1'8'0,"0"-1"0,-1 0 0,0 0 0,-1 0 0,1 0 0,-1 0 0,-1 0 0,1-1 0,-1 1 0,0-1 0,-6 7 0,-11 21 0,9-9 0,1 1 0,2 0 0,1 1 0,-7 40 0,8-35 0,1 5-18,2 0 0,2 0 0,3 68 0,1-33-1275,-2-44-5533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8:10.40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57 200 24575,'-5'0'0,"-6"0"0,0-4 0,0-7 0,3-5 0,3-4 0,2-9 0,1-2 0,2-2 0,5 6 0,6 7 0,1 11 0,-1 12 0,-3 10 0,-2 2-8191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5:58:19.56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29 1 24575,'0'15'0,"-1"8"0,-2 0 0,-6 31 0,3-26 0,-1 32 0,4 296 0,5-187 0,-2-612 0,0 436 0,1 0 0,0 1 0,0-1 0,0 0 0,1 0 0,-1 1 0,2-1 0,-1 1 0,1-1 0,0 1 0,0 0 0,1 0 0,0 0 0,5-6 0,-2 5 0,-1 1 0,1-1 0,0 1 0,0 1 0,1-1 0,0 1 0,0 0 0,0 1 0,0 0 0,12-4 0,24-4 0,1 1 0,76-9 0,-83 12 0,-28 5 0,-1 1 0,1 0 0,-1 1 0,1 0 0,16 0 0,-24 1 0,0 0 0,0 1 0,0-1 0,0 1 0,0-1 0,0 1 0,0 0 0,0 0 0,0 0 0,0 0 0,0 0 0,-1 0 0,1 1 0,0-1 0,-1 0 0,1 1 0,-1-1 0,1 1 0,-1 0 0,0 0 0,0-1 0,0 1 0,0 0 0,0 0 0,0 0 0,0 0 0,-1 0 0,1 0 0,-1 0 0,1 3 0,0 0 0,-1 0 0,1 0 0,-1 1 0,-1-1 0,1 0 0,-1 0 0,1 0 0,-1 0 0,-1 0 0,1-1 0,-1 1 0,0 0 0,-3 5 0,-4 7 0,-2 0 0,-13 17 0,-2 3 0,19-28 0,1 0 0,0 1 0,1 0 0,0 0 0,0 1 0,1-1 0,1 1 0,0 0 0,0 0 0,1 0 0,-1 19 0,6 147-1365,-3-153-5461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8:2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1824,'1'-5'13115,"3"-1"-9321,2-1-3329,8-7-2846,-7 7 3691,17-13-1207,2 1 0,0 1-1,1 2 1,1 0 0,0 2-1,1 1 1,39-12 0,-55 20-81,71-21 50,-70 22-57,1 1 0,0 0 0,27 0 0,-38 3 20,0 0-1,1 0 0,-1 1 1,0 0-1,0 0 0,0 0 1,0 0-1,0 0 0,7 4 0,-9-3-3,0-1 0,0 0 0,0 1-1,0-1 1,0 1 0,0 0 0,-1 0-1,1-1 1,-1 1 0,1 0-1,-1 0 1,0 1 0,0-1 0,0 0-1,0 0 1,0 1 0,1 3-1,0 2 80,-1 0 0,-1 1 0,1-1 0,-1 1-1,0-1 1,-1 0 0,0 1 0,-1-1-1,1 0 1,-6 15 0,-4 3 262,-26 47 0,26-52-265,-40 59 312,9-16-363,37-54-62,5-9 3,-1 1 0,1-1-1,-1 0 1,0 0-1,1 1 1,-1-1 0,0 0-1,0 0 1,0 0-1,-1 1 1,9 4-217,0 0-1,16 10 1,-6-6 187,3 1 2,0 0 0,-1 1 1,-1 2-1,24 20 0,-33-25 91,-1 0 1,0 1-1,-1 0 0,0 0 0,0 0 1,-1 1-1,6 14 0,-10-20 19,0-1 1,-1 0-1,0 0 0,0 0 0,0 1 1,0-1-1,-1 1 0,1-1 0,-1 0 1,-1 1-1,1-1 0,0 1 0,-1-1 1,0 0-1,0 1 0,0-1 0,-1 0 0,1 0 1,-1 0-1,0 0 0,0 0 0,0 0 1,-4 4-1,1-2-41,0-1 0,-1 0 1,1 0-1,-1 0 0,0 0 0,0-1 0,-1 0 1,1-1-1,-1 0 0,-9 4 0,4-3 80,-1-1 0,1 0-1,-1-1 1,1 0 0,-19 0 0,-8-3 201,1-2 1,-74-16-1,78 12-1595,0-1-1,-61-25 1,78 24-2782,17 9 3835,0 0 1,-1 0-1,1-1 1,0 1-1,-1 0 1,1 0-1,0 0 1,0 0-1,-3-5-3560,3 5 3560,0 0 1,0-1-1,0 1 1,0 0-1,0 0 1,0-1-1,0 1 1,0 0-1,0-1 1,0 1-1,0 0 0,0-1 1,0 1-1,7-2-3083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8:3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583 105 3136,'0'-5'7317,"-4"-7"-2058,2 8-5016,0 1 1,0-1-1,0 1 1,-1 0 0,1 0-1,-1 0 1,0 0 0,0 0-1,0 0 1,-4-2 0,-38-22 1184,34 21-1217,4 3-149,1 0 1,-1 1-1,0 0 0,0 0 0,0 0 0,0 1 0,0 0 0,0 0 0,-1 1 0,-7 0 0,-6 2-55,0 0 0,-22 6 0,18-2-55,0 0 0,1 2-1,-31 14 1,46-18 45,-1 1 0,1 0 0,0 1 1,1 0-1,-1 0 0,1 1 0,0 0 1,1 0-1,0 1 0,-10 13 0,15-17 5,0-1-1,0 0 1,0 1-1,1-1 0,0 1 1,-1-1-1,1 1 1,1 0-1,-1-1 0,0 1 1,1 0-1,0 0 1,0-1-1,0 6 0,1-4 23,1 0 0,-1 1-1,1-1 1,-1 0 0,1 0-1,1 0 1,-1-1 0,1 1-1,3 4 1,5 5 90,0-2 1,1 1-1,0-1 1,1-1-1,18 13 0,3-2 184,49 24-1,19 13-166,-86-47-77,0 1 0,15 16 0,-12-10-62,-6-8 112,-1 2-1,-1-1 1,0 2-1,13 20 1,-20-25 21,0 0 0,-1 1 0,0-1 0,0 1 0,-1-1 0,-1 1 0,0 0 0,0 18 0,0-22-49,-1-1 1,0 0-1,-1 1 0,1-1 0,-1 1 1,0-1-1,-1 1 0,1-1 1,-1 0-1,0 0 0,0 0 1,-5 7-1,4-8 44,2-1-34,-1-1 0,0 1 0,0 0 0,0-1 0,0 1 0,-1-1-1,1 0 1,-1 1 0,1-1 0,-1-1 0,0 1 0,0 0 0,-6 2 0,0-2 63,0-1 0,-1 1 1,1-2-1,-1 0 1,1 0-1,0 0 1,-11-3-1,-70-17 237,50 10-432,-18-4-21,-78-16-826,111 27-1219,-42-1 1,54 2-334,12 2 2275,1 0 1,0 0-1,0 0 1,-1 0-1,1 0 1,0 0-1,0 0 0,-1 0 1,1 0-1,0 0 1,-1 0-1,1 0 1,0 0-1,0 0 0,-1 0 1,1 0-1,0 0 1,0-1-1,-1 1 1,1 0-1,0 0 0,0 0 1,0-1-1,-1 1 1,1 0-1,0 0 1,0 0-1,0-1 1,0 1-1,-1 0 0,1 0 1,0-1-1,0 1 1,0 0-1,0-1 1,3 0-2215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8:3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6 4480,'0'-5'6426,"-5"5"-2314,-2 0-3172,-1 0-575,0 0 0,-1 0 1,1 0-1,-1 1 0,1 1 0,0-1 0,0 1 1,0 1-1,-14 5 0,1 4-137,1 0 0,0 2 0,2 0 0,-1 1 0,2 1 0,0 0 0,1 1 0,-25 35 0,-2 11 301,-46 92-1,70-120-361,2 1-1,-16 50 0,28-70-92,0 0 0,2 1-1,0-1 1,1 1 0,0 0 0,2-1-1,0 1 1,2 19 0,5 6 147,2 0 0,25 68 0,46 74 364,10-30-446,-66-114-552,-7-9-5308,-13-26 3897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5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6 353 6048,'-6'-17'5121,"6"17"-5052,0 0 0,1 0-1,-1 0 1,0 0 0,1 0 689,-1 0-689,5 2 2124,3 4-1567,1 0 1,-2 1-1,1 1 1,-1-1-1,0 1 1,0 1-1,-1-1 1,0 1-1,8 15 1,-1 3 47,-2 0 0,11 35 1,12 58 123,-18-56-253,29 70 0,-36-113-381,-3-7 293,0 0 0,5 21 1,-9-30 49,-1-7 68,-1-20 134,0 12-624,10-254 433,22 13-801,8 31-1332,-39 216 1416,21-78-2882,-18 73 1841,-1-1 1,1 1-1,0 1 0,1-1 1,0 1-1,10-13 1,-11 16 135,1 0 0,0 1 0,7-5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8:3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309 588 6656,'-2'-2'564,"0"1"1,-1 0-1,1 0 0,-1 0 1,1 1-1,0-1 1,-1 1-1,1-1 1,-1 1-1,1 0 0,-1-1 1,-3 2-1,2 0-76,1 0-1,0 0 1,0 0-1,0 0 1,0 1 0,0-1-1,1 1 1,-1 0-1,-4 3 1,-100 70 1928,84-58-2037,7-6-308,1 1 0,0 0 0,-18 20-1,30-29-79,0 1-1,0 0 0,0 0 0,1 0 0,-1 0 0,1 0 0,0 1 0,0-1 0,0 1 0,1-1 1,0 1-1,-1-1 0,2 1 0,-1 0 0,1 0 0,-1 0 0,1-1 0,1 10 0,1-9 26,-1 0 0,1 0 0,0 0 0,0 0 0,1 0-1,-1-1 1,1 1 0,0-1 0,0 1 0,1-1 0,-1 0 0,1-1-1,5 5 1,0 0 76,1-1 1,-1 0-1,2-1 0,17 9 0,-20-13-51,-1 1 0,1-1 0,-1-1 0,1 1-1,0-2 1,0 1 0,0-1 0,-1 0 0,1 0 0,0-1 0,14-3 0,-8 1-68,-1 0 1,0-1 0,1-1-1,-1 0 1,13-8 0,59-37-161,-67 39 185,74-50 354,-88 59-255,-1 1 0,0-1 1,-1 0-1,1-1 0,0 1 0,-1-1 0,1 1 0,3-5 1,-6 6-92,-1 1 0,1 0 1,0 0-1,-1 0 1,1 0-1,-1 0 1,1 0-1,0 0 0,-1 0 1,1 0-1,0 0 1,-1 0-1,1 0 0,0 0 1,-1 0-1,1 0 1,0 0-1,-1 0 0,1 0 1,0 0-1,-1 1 1,0-1 1,-3 3-37,1-1 0,-1 1 0,1 0 0,0 0 1,0 1-1,0-1 0,0 1 0,0-1 0,1 1 0,0 0 0,-1 0 1,-1 6-1,3-8 15,1 0 1,-1 0 0,0 0-1,1 1 1,-1-1 0,1 0-1,0 0 1,0 1-1,0-1 1,0 0 0,0 0-1,0 1 1,1-1 0,-1 0-1,1 0 1,-1 0 0,1 1-1,0-1 1,0 0-1,0 0 1,0 0 0,0 0-1,1 0 1,-1-1 0,1 1-1,2 3 1,2 0 81,1 0 1,-1-1-1,1 0 1,0 0-1,0 0 0,1-1 1,-1 0-1,1 0 0,-1-1 1,1 0-1,14 2 1,-4-2 144,1-1 1,-1-1-1,37-5 1,-44 4-169,0-2 1,-1 1-1,1-1 1,0-1 0,14-7-1,-20 9-57,0 0 0,0-1 0,-1 0 0,1 0 0,-1 0 0,0-1 0,0 1 0,0-1 0,-1 0 0,1 0 0,-1 0 0,6-10 0,-9 13 15,1-1 0,-1 1 1,1-1-1,-1 0 0,0 1 0,1-1 0,-1 1 1,0-1-1,0 0 0,0 1 0,0-1 0,-1 0 1,1 1-1,0-1 0,-1 1 0,1-1 0,-1 0 1,0 1-1,1-1 0,-1 1 0,0 0 0,0-1 1,0 1-1,0 0 0,0-1 0,0 1 1,0 0-1,0 0 0,-1 0 0,1 0 0,-2-1 1,-2-2 7,0 1 1,0 0 0,0 0 0,0 1 0,-1 0 0,1 0-1,-7-2 1,-6 0-25,1 0 0,-1 1-1,0 1 1,-1 1 0,-23 1-1,19 1 31,13-1-227,-1 0 0,-21 5 0,145-18 285,106-31 308,-112 20-137,-104 24-214,0-1 1,-1 1 0,1 0-1,-1-1 1,1 1-1,0 0 1,-1 0-1,1 1 1,-1-1 0,1 1-1,0-1 1,-1 1-1,1 0 1,-1 0-1,0 0 1,1 0-1,-1 0 1,0 1 0,4 1-1,-5-1 14,1 0-1,-1 0 1,1 0-1,-1-1 1,0 1-1,1 0 1,-1 1 0,0-1-1,-1 0 1,1 0-1,0 0 1,0 1-1,-1-1 1,0 0-1,1 1 1,-1-1-1,0 0 1,0 1 0,0-1-1,0 0 1,-2 5-1,0 1 50,0 0 0,0-1 1,-7 14-1,-2 6-193,9-19-94,4-12-280,8-10 32,4 1 338,0 2 0,28-18 0,-38 26 79,0 1 0,1-1-1,0 1 1,-1 0 0,1 0-1,0 1 1,0-1-1,0 1 1,0 0 0,0 0-1,0 1 1,0-1 0,0 1-1,9 1 1,-10 1-9,0 0 1,0-1-1,0 2 0,0-1 0,0 0 1,0 1-1,-1 0 0,1-1 1,-1 2-1,1-1 0,-1 0 1,-1 1-1,1-1 0,5 8 1,-4-4 0,0-2 0,1 1 0,0 0 0,9 7 1,-7-7 63,0-1 1,1-1 0,-1 1-1,1-1 1,-1-1 0,1 1-1,0-1 1,1-1 0,-1 0-1,0 0 1,1 0 0,-1-1-1,1 0 1,-1-1 0,18-1-1,-16 1 16,1-2 0,0 1-1,-1-1 1,1-1 0,-1 0-1,0 0 1,0-1 0,0-1 0,0 1-1,-1-2 1,0 1 0,0-1-1,0-1 1,13-12 0,-10 6-31,0-1 0,-1-1 1,0 1-1,-1-2 0,-1 1 1,7-19-1,59-185-102,-23 56-83,-30 101 309,22-108-1,-42 161-134,4-24 85,-5 31-99,-1 0 1,0 1 0,0-1-1,0 0 1,0 0 0,0 0-1,0 0 1,-1 0-1,1 1 1,-1-1 0,1 0-1,-2-2 1,2 3-17,-1 1 1,1-1-1,-1 1 1,1 0 0,-1-1-1,0 1 1,1-1-1,-1 1 1,1 0-1,-1 0 1,0-1-1,1 1 1,-1 0-1,0 0 1,0 0-1,1 0 1,-1 0-1,0 0 1,1 0-1,-1 0 1,0 0 0,1 0-1,-1 0 1,0 0-1,1 0 1,-1 0-1,0 1 1,1-1-1,-1 0 1,0 1-1,1-1 1,-1 0-1,0 1 1,1-1-1,-1 1 1,-20 16-369,0 6 266,-27 37 0,40-49 104,0 1-1,1 1 1,1-1-1,0 1 1,-7 22-1,-10 79 19,13-56 33,3-18 33,2 1-1,1 0 1,2 59 0,3-67 49,-1-21-59,0 1 1,1-1-1,1 0 0,0 0 0,6 22 1,-5-24 71,-1-5-43,-1-1 0,1 1 0,0 0 0,0-1 0,1 0 0,-1 1 0,5 4 0,-6-8-73,0 0 0,1 0 0,-1 0-1,0 0 1,1-1 0,-1 1-1,0 0 1,1-1 0,-1 1 0,1-1-1,-1 1 1,1-1 0,-1 0-1,1 0 1,0 1 0,-1-1 0,1 0-1,-1 0 1,1-1 0,-1 1-1,1 0 1,0 0 0,-1-1 0,1 1-1,-1-1 1,0 0 0,1 1-1,1-2 1,9-4 10,0 0-1,0-1 1,0-1 0,19-17-1,41-43-69,-56 51 95,10-11-90,29-42 1,11-13 136,-58 74-159,-2 3-178,-7 22 96,-16 74 173,-6 34 23,22-116-50,1 0 0,-1 0 1,1 0-1,1 0 0,0 0 0,2 10 1,-2-15 25,0 1 0,0-1 0,0 0 0,0 0 1,1 0-1,-1 0 0,1 0 0,0 0 0,0 0 1,0-1-1,1 1 0,-1 0 0,0-1 0,1 0 1,0 0-1,-1 0 0,6 3 0,-2-2 26,0-1-1,0 1 0,1-1 1,-1 0-1,1-1 1,-1 0-1,1 0 1,-1 0-1,1-1 0,0 0 1,7 0-1,7-3-81,43-11 1,-60 13 1,16 1 6,-18 0 43,0 1 1,0-1-1,0 0 0,0 0 0,0 0 0,1-1 1,-1 1-1,0 0 0,0-1 0,0 1 1,3-2-1,2-1 15,-4 2-14,1-1 0,-1 1 1,0-1-1,0 0 0,0 1 1,3-4-1,1-1-52,0-2 1,-1 1-1,7-11 1,5-6 18,-2 2-83,-14 18 81,0 1 0,0 0-1,0 0 1,1 0 0,-1 0-1,1 0 1,0 0 0,0 1-1,0 0 1,4-3 0,-7 5 9,0 0 0,1-1 0,-1 1 1,0 0-1,0 0 0,1 0 0,-1 0 1,0 0-1,0 0 0,0 0 1,1 1-1,-1-1 0,0 0 0,0 0 1,1 0-1,-1 0 0,0 0 0,0 0 1,1 0-1,-1 0 0,0 1 1,0-1-1,0 0 0,0 0 0,1 0 1,-1 0-1,0 1 0,0-1 0,0 0 1,0 0-1,0 0 0,1 1 1,-1-1-1,0 0 0,0 0 0,0 1 1,5 15-23,-4-11 66,0 1-1,-1-1 0,0 1 1,0 8-1,-14 40 200,4-15-177,-5 20-36,11-43-19,2-9-115,11-11 151,37-28-327,-26 17 102,1 2-1,24-13 0,-3 7 161,0 2-1,52-12 0,-91 28 45,1 0-1,-1 0 0,0 1 0,1-1 1,-1 1-1,1 0 0,-1 0 1,0 0-1,1 1 0,-1-1 1,1 1-1,2 1 0,-5-1 2,1-1-1,-1 1 1,0-1-1,0 1 1,0 0 0,0 0-1,0-1 1,0 1-1,0 0 1,0 0-1,0 0 1,-1 0-1,1 0 1,0 0 0,0 0-1,-1 1 1,1-1-1,-1 0 1,1 0-1,-1 0 1,0 1-1,1-1 1,-1 0 0,0 0-1,0 1 1,0-1-1,0 0 1,0 1-1,0-1 1,0 0-1,0 1 1,-1 1 0,-11 38 268,9-36-286,1 1 0,0 0 0,0 0 0,1 0 0,0 0-1,0 0 1,0 0 0,0 0 0,1 0 0,0 1-1,1-1 1,1 8 0,-2-13 9,1 1 0,0-1 1,-1 1-1,1-1 0,0 0 0,0 1 0,0-1 0,0 0 0,0 0 1,1 0-1,-1 0 0,0 0 0,0 0 0,1 0 0,-1 0 0,1 0 1,-1-1-1,1 1 0,-1 0 0,1-1 0,-1 0 0,1 1 0,-1-1 1,1 0-1,0 1 0,-1-1 0,1 0 0,-1 0 0,4-1 0,1 1-13,1-1 0,-1 0 0,0-1 0,0 1 0,1-1 0,7-4 0,7-3-76,43-22-161,-57 26 225,0 1-1,0-1 1,-1 0-1,0 0 1,0-1 0,9-11-1,-8 9-1,0 0 0,0 0 0,0 1 0,15-10 0,-21 12-285,-1 12 455,2 7 94,1 25 0,-3-23-313,4 22 0,-3-31 95,1 1-1,0-1 1,0 1-1,0-1 0,6 10 1,-8-15 35,4-3-75,0 0 0,0 0 0,0-1 1,-1 1-1,1-1 0,-1 1 0,1-1 0,5-4 1,-8 5 5,13-9-92,21-18-1,3-4 27,0 3 15,14-9 251,-45 35-269,-7 6-21,-9 11-52,2-5 191,4-1-41,-1 0 1,2 1 0,-1-1 0,1 1 0,0-1-1,0 10 1,2-14 16,0 0 1,0 0-1,1 0 0,0 0 0,0 0 1,0 0-1,0 0 0,1 0 0,-1 0 0,1 0 1,0 0-1,0-1 0,0 1 0,1-1 0,-1 1 1,1-1-1,0 0 0,0 0 0,5 3 1,-4-3 9,1 0 0,-1 0 0,1-1 1,-1 1-1,1-1 0,0 0 1,0-1-1,0 1 0,0-1 0,0 0 1,0-1-1,1 1 0,-1-1 1,10 0-1,4-3-42,0 0 1,0-1-1,0-1 0,-1-1 1,0 0-1,0-2 0,-1 0 1,0-1-1,0 0 0,26-20 1,25-20 48,-65 46-26,0 1 0,0-1 0,0 0 0,0 0 0,-1 0 0,1-1 0,-1 1 0,3-5 0,-4 7-8,2-3 65,-2-4 45,2-5-39,-3 8-346,-2 3-377,2 2 619,0 0 1,0 0-1,0 0 0,0 0 0,-1 0 1,1 0-1,0 0 0,0 0 0,0 0 1,0-1-1,0 1 0,0 0 1,0 0-1,-1 0 0,1 0 0,0 0 1,0 0-1,0-1 0,0 1 1,0 0-1,0 0 0,0 0 0,0 0 1,0 0-1,0-1 0,0 1 0,0 0 1,0 0-1,0 0 0,0 0 1,0 0-1,0-1 0,0 1 0,0 0 1,0 0-1,0 0 0,0 0 1,0 0-1,0-1 0,0 1 0,0 0 1,0 0-1,0 0 0,-4-6 2,4 6 24,0 0 1,0 0 0,0 0-1,0 0 1,0 0-1,-1 0 1,1 0 0,0 0-1,0-1 1,0 1 0,0 0-1,0 0 1,0 0 0,0 0-1,0 0 1,0 0 0,0-1-1,0 1 1,0 0 0,0 0-1,0 0 1,0 0 0,0 0-1,0-1 1,0 1 0,0 0-1,0 0 1,0 0-1,0 0 1,0 0 0,0-1-1,0 1 1,0 0 0,0 0-1,0 0 1,0 0 0,0 0-1,0 0 1,0-1 0,1 1-1,-1 0 1,0 0 0,0 0-1,0 3 1252,6-2-1200,16 1-154,-22-2 127,1 1 0,-1-1 0,1 0 0,0 0 0,-1 0 0,1 0 0,-1 0 0,1 1 0,0-1 0,-1 0 1,1 0-1,-1 1 0,1-1 0,-1 1 0,1-1 0,-1 0 0,1 1 0,-1-1 0,0 1 0,1-1 1,-1 1-1,1 0 0,5 17 251,-6-13-234,1 0 0,-1 0 0,-1 0 1,1 0-1,-2 9 0,0 2 198,3-15-224,-1 0-1,0 1 0,0-1 0,-1 1 1,1-1-1,0 1 0,0-1 0,-1 1 0,1-1 1,-1 0-1,1 1 0,-1-1 0,0 0 1,1 1-1,-2 0 0,114-88-1040,-107 83 1001,0 0 0,0 0 0,1 0-1,-1 1 1,12-4 0,-15 5 57,0 1 0,0-1 1,0 1-1,0 0 0,0 0 0,-1-1 0,1 2 0,0-1 0,0 0 0,0 0 0,0 1 1,0-1-1,0 1 0,0-1 0,0 1 0,0 0 0,0 0 0,-1 0 0,1 0 0,2 1 0,-4-1-1,1 0-1,-1 0 0,0 1 0,0-1 0,1 0 0,-1 0 0,0 0 1,0 0-1,0 0 0,0 0 0,0 1 0,0-1 0,0 0 0,-1 0 1,1 0-1,0 0 0,-1 0 0,1 0 0,-1 2 0,-1 2 65,-6 22 173,6-23-220,0 1 0,1 0 0,-1-1 1,0 10-1,2-13-54,0-1 1,0 0 0,1 0-1,-1 1 1,0-1-1,0 0 1,0 0 0,1 1-1,-1-1 1,0 0-1,1 0 1,-1 0-1,0 0 1,0 1 0,1-1-1,-1 0 1,0 0-1,1 0 1,-1 0 0,0 0-1,1 0 1,-1 0-1,0 0 1,1 0 0,-1 0-1,0 0 1,1 0-1,0 0 1,11-1-190,-11 1 213,28-5-130,1-1-1,48-17 1,30-6-99,-87 24 226,19-2 63,-37 7-65,0 0 0,0 0 0,0 0 0,0 1 0,0-1 0,0 1 0,0 0 0,0-1 0,0 1 0,5 3 0,-2-1 57,1 0-1,-1 0 0,-1 1 1,1 0-1,0 0 0,-1 1 0,0-1 1,0 1-1,0 0 0,-1 0 1,1 1-1,-1 0 0,4 8 0,21 34 252,-4-6-976,-10-11-3668,-12-25-347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8:3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9792,'-23'-12'4448,"15"7"-3872,3 2-512,10 6 1503,0-6-1662,3 3-1,0-5-288,2 10 224,-5-5-1824,-2 0 1088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8:3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84 9888,'-13'5'4480,"79"-14"-3904,-16 6 896,5-2-929,30-7 641,1 9-704,49-10-256,-6 6-128,19-6-256,-8 6 96,-19-6-1600,-16 10 929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8:5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4224,'-9'4'15504,"10"-4"-15339,21 29 660,-1 2 0,-1 0 1,15 34-1,-23-41-575,-2 1 0,13 45 0,7 56 379,-21-84-456,-4-19-34,25 132 584,-26-126-444,-2 0 0,0 0 0,-5 44 1,-35 178 972,27-204-1139,-2 1 1,-3-2-1,-24 53 1,34-87-190,0 0-1,-1-1 1,0 0-1,-13 14 0,17-21-371,-1 1-1,0-1 0,-1 0 0,1-1 0,-1 1 0,0-1 0,0 0 0,0 0 0,0-1 0,0 1 0,0-1 1,-7 1-1,-3 1-1381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8:5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81 405 2976,'-30'-3'2437,"-1"3"4282,12 0 108,72-1-1688,-14-1-4769,68-13-1,106-33 153,283-50-152,-376 81-223,1 6 0,144 4 0,-219 11-201,-1 2 0,1 3 0,45 13 0,-54-12 441,-34-10-307,5 1 613,-14-19-778,5 11 74,-1 1 0,0 1 0,-1-1 1,1 0-1,-1 0 0,0 1 0,-8-10 1,0-3-43,3 7 63,-1-1 0,0 1 0,-1 1 1,-19-18-1,-9-8-136,10 2 894,27 33-766,1 1 0,0 0 0,0 0-1,0-1 1,-1 1 0,1 0 0,0-1 0,0 1-1,0 0 1,0 0 0,0-1 0,0 1-1,-1 0 1,1-1 0,0 1 0,0 0 0,0-1-1,0 1 1,0 0 0,0-1 0,0 1 0,0 0-1,0-1 1,1 1 0,-1 0 0,0-1 0,0 1-1,0 0 1,0-1 0,0 1 0,1 0 0,-1-1-1,12-5 11,-7 5-16,-1 0 0,1 0 1,0 1-1,-1 0 0,8 0 0,11 3 25,0 1 0,43 12 0,-56-13-3,-1 1 0,1 0 1,-1 0-1,0 1 0,-1 0 0,1 0 1,-1 1-1,0 0 0,10 11 0,-15-14-49,0 1 0,-1 0-1,0 0 1,0 1 0,0-1-1,0 0 1,0 1-1,-1-1 1,0 1 0,0-1-1,0 1 1,-1 0-1,1-1 1,-1 1 0,0 0-1,-1 8 1,-2 5 104,0 1 0,-11 33 0,9-36-46,-30 85 114,31-90-240,-2 1 1,0-2-1,0 1 0,-1-1 1,0 0-1,-14 15 0,-22 16-5687,32-30 3764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8:5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10 119 3136,'-10'-13'13908,"10"8"-11486,0 3-2275,1 0 0,-1 0 0,1 1 0,-1-1 0,1 1 0,-1-1 0,1 0 1,0 1-1,0-1 0,0 1 0,0 0 0,0-1 0,0 1 0,0 0 0,0-1 0,1 1 0,-1 0 0,0 0 0,1 0 0,-1 0 0,2 0 0,7-5-65,1 0-1,12-4 0,-3 2 360,-5 2-359,0 0 1,0 1-1,0 1 1,23-4-1,62-1 338,-82 8-380,0 0 0,0 2 0,0 0 0,0 1 0,34 8 0,-51-10-17,0 1 0,0-1 0,0 1 0,0-1 0,1 1 0,-1-1 0,0 1 0,0-1 0,0 1 0,-1 0 0,3 1 1,-3-2-14,0 1 0,1-1 0,-1 1 0,0-1 1,0 0-1,0 1 0,1-1 0,-1 1 1,0-1-1,0 1 0,0-1 0,0 1 0,0-1 1,0 0-1,0 1 0,0-1 0,0 1 1,0-1-1,0 1 0,0 0 0,-1 1 15,0-1-1,0 0 1,1 1-1,-1-1 1,0 1-1,-1-1 1,1 0-1,0 0 1,0 0-1,0 0 1,-1 0-1,1 0 1,0 0-1,-2 1 1,-20 10 60,-38 13-1,33-14-40,-77 25 199,66-24-118,39-12-119,0 0-1,-1 0 1,1 1-1,0-1 1,0 0 0,-1 0-1,1 0 1,0 0 0,0 0-1,0 0 1,0 0 0,-1 0-1,1 1 1,0-1-1,0 0 1,0 0 0,0 0-1,-1 0 1,1 1 0,0-1-1,0 0 1,0 0 0,0 0-1,0 1 1,0-1-1,0 0 1,0 0 0,0 1-1,-1-1 1,1 0 0,0 0-1,0 0 1,0 1 0,0-1-1,0 0 1,0 0-1,1 1 1,-1-1 0,0 0-1,0 0 1,0 0 0,0 1-1,0-1 1,0 0 0,0 0-1,0 0 1,0 1-1,1-1 1,-1 0 0,0 0-1,0 0 1,0 0 0,0 1-1,1-1 1,-1 0 0,0 0-1,0 0 1,0 0-1,1 0 1,-1 0 0,0 0-1,0 0 1,0 1 0,1-1-1,-1 0 1,19 10 24,-16-8-53,52 24-10,-28-14 121,30 19 1,-50-27-84,6 5 89,20 14 0,-31-21-77,0 0 0,0-1 0,0 1 0,0 0 1,0 0-1,-1 0 0,1 0 0,0 1 0,-1-1 0,0 0 1,1 1-1,-1-1 0,0 1 0,0-1 0,-1 1 1,2 4-1,-2-6 2,-1 0-1,1 1 1,0-1 0,0 0-1,-1 0 1,1 0 0,-1 0 0,1 1-1,-1-1 1,0 0 0,1 0 0,-1 0-1,0 0 1,0 0 0,1-1-1,-1 1 1,0 0 0,0 0 0,-1 0-1,-25 15 91,18-12-37,-14 7-68,-27 10 1,34-16-586,1 1 0,0 0 0,0 2-1,1 0 1,-22 15 0,34-22 399,-12 12-3362,-22 21 1,26-19 1293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8:5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648 129 3328,'-3'-11'10810,"-4"0"-6283,-13-5-4446,10 8 1226,3 2-1047,0 1 0,0 1 0,-1-1 0,1 2 0,-1-1 0,-16-5 0,2 1 16,1 0-158,-1 1 1,0 1-1,0 1 1,-28-3-1,29 5-22,14 2-45,0 1-1,0 0 1,1 0 0,-14 2 0,-11 1 52,22-1-18,-1-1-1,1 2 1,-1-1 0,1 1-1,0 1 1,0-1 0,-16 11-1,6-4 249,11-6-171,0 0 1,0 0-1,0 1 1,0 0-1,1 1 0,0-1 1,-11 12-1,17-15-129,0-1-1,0 1 1,0 0 0,0-1-1,1 1 1,-1 0-1,0 0 1,1 0 0,0-1-1,-1 1 1,1 0-1,0 0 1,0 0 0,0 0-1,0 0 1,0-1-1,0 1 1,0 0-1,1 0 1,-1 0 0,1 0-1,0-1 1,-1 1-1,1 0 1,0-1 0,0 1-1,0 0 1,0-1-1,2 3 1,4 4-26,1 0-1,0 0 1,0-1 0,11 8 0,2 2 213,181 168-108,-191-176-63,-1 1 0,0 0-1,0 1 1,-1 0 0,-1 0 0,11 19 0,-7-11-17,-9-15-17,-1-1 0,1 1 0,-1 0 1,0 1-1,0-1 0,0 0 0,0 1 0,-1-1 0,0 1 0,0-1 0,0 7 0,-1-8 21,-1 1 1,1 0 0,-1 0-1,-1-1 1,1 1-1,0 0 1,-1-1-1,0 1 1,0-1 0,0 0-1,0 1 1,0-1-1,-1 0 1,1 0-1,-1-1 1,0 1 0,0-1-1,0 1 1,-4 2-1,-7 4 3,0 0-1,-1-1 1,-16 7-1,14-8-176,0-1 0,-1-1 1,0 0-1,0-2 0,0 0 0,0-1 0,0 0 0,-1-2 1,1 0-1,0-1 0,-1-1 0,-23-5 0,-48-11-4619,66 17 3242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9:0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38 2976,'4'-8'304,"0"-10"4784,-4 8 295,0 10-5299,0-1-1,0 1 0,-1 0 0,1 0 0,0 0 1,0 0-1,0 0 0,-1 0 0,1 0 0,0 0 1,0 0-1,-1 0 0,1 0 0,0 0 0,0 0 0,0 0 1,-1 0-1,1 0 0,0 0 0,0 0 0,-1 0 1,1 0-1,0 0 0,0 0 0,0 0 0,-1 0 1,1 0-1,0 0 0,0 1 0,0-1 0,0 0 0,-1 0 1,1 0-1,0 0 0,0 1 0,0-1 0,0 0 1,0 0-1,0 0 0,-1 1 0,-44 37 1722,-58 54-266,38-29-952,-68 69 858,117-113-1206,1 0 0,0 1 0,2 0 0,0 1 0,1 1 0,1 0 0,-14 41 0,12-19 10,2 1 0,2 0-1,-4 54 1,10-68 26,1 0 0,2-1 0,1 1 0,6 41 0,-4-57-192,0-1 1,1 1 0,1-1-1,0 0 1,0 0-1,2-1 1,0 0 0,0 0-1,1 0 1,1-1 0,10 11-1,-11-13-269,1-1-1,0 0 0,1 0 1,0-1-1,14 9 1,-20-15-308,0 0 0,0-1 1,0 1-1,0-1 0,0 0 0,0 0 0,8 1 1,-7-2-413,-1 0 0,0 0 1,1 0-1,-1-1 0,0 0 0,1 0 1,-1 0-1,8-3 0,28-9-6560,-18 9 4394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9:0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29 5824,'-1'-2'760,"-1"0"-269,1 0 0,-1 0 0,1 0 0,0-1-1,0 1 1,0 0 0,0 0 0,0-1 0,0 1 0,0-3 0,-4 19 6047,-2 22-4372,-2 6-1004,6-30-898,-12 38 426,2 1 1,-6 55 0,13-53-421,-36 266 1039,39-284-1184,2-25 109,0 0-1,-5 19 1,5-25-108,0-1-72,2-4-98,7-16-177,5-2 106,14-24 1,-18 28 101,1-1 0,0 1 0,1 1 1,0 0-1,1 1 0,1 0 1,0 1-1,1 0 0,0 1 0,1 0 1,0 2-1,30-15 0,-40 21 42,0 1-1,0 0 1,1 1-1,-1 0 1,0-1-1,1 1 0,-1 1 1,1-1-1,-1 1 1,1 0-1,-1 1 1,1-1-1,-1 1 1,1 0-1,-1 0 1,10 4-1,-9-2 14,0 0-1,-1 0 0,1 0 1,-1 1-1,0 0 0,0 0 1,0 0-1,-1 1 0,0-1 1,1 1-1,-2 0 0,1 0 1,0 1-1,2 6 0,-1-3 54,-2-1 0,1 1 0,-1 0-1,0 0 1,-1 1 0,0-1 0,0 0 0,-1 1 0,0 12-1,-1-16-61,-1-1 0,1 0-1,-1 0 1,0 0 0,0 0-1,-1 0 1,1 0-1,-1 0 1,0 0 0,-1 0-1,1-1 1,-1 1-1,0-1 1,0 0 0,0 0-1,0 0 1,-1 0 0,-5 5-1,-3-1-65,0-1 1,0 0-1,-1-1 0,0 0 1,0-1-1,0 0 0,-1-1 0,0-1 1,1 0-1,-1 0 0,0-2 1,0 0-1,0 0 0,-19-3 0,-3-3-80,26 3-52,-1 0 0,-14 1 0,-4-7-1866,53 7 1825,36-7 1,3-1 50,-15 6 143,195-18-130,-212 18 209,45 3-1,-30 1 275,-45-1-117,-2 17 880,0-15-1102,0 0 0,0 0 0,0 0-1,0 0 1,0 0 0,0 0 0,1 0-1,0 0 1,-1 0 0,1 1 0,0-1 0,0 0-1,0 0 1,0 1 0,0-1 0,0 0-1,1 0 1,-1 0 0,1 0 0,0 1 0,0-1-1,-1 0 1,1 0 0,1 0 0,-1-1-1,0 1 1,0 0 0,1 0 0,-1 0 0,1-1-1,-1 1 1,1-1 0,0 1 0,-1-1-1,5 2 1,-3-1 24,1 1 0,0-1 0,1 0 0,-1 0 0,0-1 0,1 0 0,-1 1 0,0-1 1,1-1-1,0 1 0,-1-1 0,1 1 0,-1-1 0,1-1 0,-1 1 0,7-2 0,-7 2-65,0-1 0,0 0-1,1 0 1,-1 0 0,0-1 0,0 0 0,0 1 0,-1-1 0,5-3-1,-6 4 25,0-1-1,-1 1 0,1 0 0,-1-1 0,1 1 0,-1-1 0,0 0 0,1 1 0,-1-1 0,0 0 1,0 0-1,0 0 0,0 0 0,-1 0 0,1 0 0,0 0 0,-1 0 0,0 0 0,1 0 0,-1-3 1,0 1 46,-1 1 0,1 0 0,-1-1 1,0 1-1,0 0 0,-1 0 0,1 0 1,0 0-1,-1 0 0,0 0 0,0 0 1,0 0-1,0 1 0,0-1 0,0 1 1,-1-1-1,1 1 0,-1 0 1,-5-4-1,-3-1 46,-1 1 0,1-1 0,-24-7 0,31 12-57,-4-1 86,8 3-108,0 0 0,-1 0 1,1 0-1,0 0 0,0 0 0,0 0 0,0 0 0,-1 0 0,1 0 0,0 0 1,0 0-1,0 0 0,0 1 0,-1-1 0,1 0 0,0 0 0,0 0 1,0 0-1,0 0 0,0 0 0,0 1 0,-1-1 0,1 0 0,0 0 1,0 0-1,0 0 0,0 1 0,0-1 0,0 0 0,0 0 0,0 0 1,0 0-1,0 1 0,0-1 0,0 0 0,0 0 0,0 0 0,0 1 0,0-1 1,0 0-1,0 0 0,1 2 15,1-1 1,-1 0 0,0 0-1,1 0 1,-1-1 0,0 1-1,1 0 1,-1 0 0,1-1-1,0 1 1,-1-1-1,4 1 1,0 1 11,16 4 50,1-1 0,-1-1 0,1-1 0,44 1-1,-36-3-138,4 0 78,-1-2 0,0-2 0,1-1 0,-1-2 0,-1 0 0,1-3 0,41-16 0,-63 21-31,-7 3 76,0 0 1,0-1-1,0 1 1,0-1 0,-1 0-1,7-4 1,-11 9-83,-1 1-1,1 1 1,-1-1 0,1 0 0,0 0-1,1 0 1,-1 8 0,-7 27 150,6-33-111,0 0-1,1 0 0,-1 0 1,1 1-1,1-1 1,-1 0-1,1 0 0,1 12 1,-1-15 0,1 1 0,0 0 0,0 0 0,0-1 0,0 1 0,1-1 0,-1 1 0,1-1 0,0 1 0,0-1 0,0 0 0,0 0 0,1 0 0,-1 0 0,6 4 0,-6-5-19,1-1 0,-1 0 1,0 1-1,1-1 0,-1 0 0,0 0 1,1-1-1,0 1 0,-1 0 0,1-1 1,-1 0-1,1 1 0,0-1 0,-1 0 1,1-1-1,-1 1 0,1 0 0,0-1 1,-1 1-1,5-2 0,5-2-143,-1-1 0,-1 0 0,14-8 0,-16 9 164,122-65 350,-130 69-364,0 0 1,1 0-1,-1 0 0,0 0 1,0 0-1,0 0 1,0 0-1,0 0 1,0 0-1,1 0 0,-1 0 1,0 0-1,0 1 1,0-1-1,0 0 0,0 0 1,0 0-1,0 0 1,1 0-1,-1 0 0,0 0 1,0 0-1,0 0 1,0 0-1,0 1 1,0-1-1,0 0 0,0 0 1,0 0-1,0 0 1,0 0-1,0 0 0,0 1 1,0-1-1,1 0 1,-1 0-1,0 0 0,0 0 1,0 0-1,0 0 1,0 1-1,-1-1 1,1 0-1,0 0 0,0 0 1,0 0-1,0 0 1,0 0-1,0 1 0,0-1 1,0 0-1,0 0 1,0 0-1,0 0 0,-3 17 71,-6 17-56,8-32 1,0 0 0,0 0 0,1 1-1,-1-1 1,0 0 0,1 1 0,0-1 0,0 0 0,0 1 0,0-1 0,0 0 0,0 1 0,0-1-1,1 3 1,0-4-9,0 0 0,0 0 1,-1 0-1,1 0 0,0 0 0,0 0 0,0 0 0,0 0 0,0-1 0,0 1 0,0 0 0,1 0 0,-1-1 0,0 1 0,0-1 0,1 1 0,-1-1 0,0 0 1,0 0-1,1 1 0,-1-1 0,0 0 0,1 0 0,-1 0 0,0 0 0,2-1 0,34-1-143,1-2-1,-1-2 1,63-17-1,-57 12 60,-8 1 97,-21 6 31,0 0 0,0 1 0,1 0 0,20 0 0,-34 3-42,0 0 0,0 0 0,0 0 0,0 0 0,0 0 0,0 0 0,0 0 0,-1 0 0,1 0 0,0 1 0,0-1 0,0 0 0,0 1 0,-1-1 0,1 1-1,0-1 1,0 1 0,-1-1 0,1 1 0,0 0 0,-1-1 0,1 1 0,-1 0 0,1-1 0,-1 1 0,1 0 0,-1 0 0,1-1 0,-1 1 0,0 0 0,1 0 0,-1 0 0,0 0 0,0-1 0,1 1 0,-1 0 0,0 0 0,0 1 0,0 3 24,-1-1 1,1 0-1,-1 0 1,0 0-1,0 0 1,-3 7-1,9-12-263,0 1 0,0-1-1,0-1 1,0 1 0,-1-1-1,9-3 1,-6 0 184,18-10-117,-24 15 156,1-1 0,-1 0 0,1 1 0,-1-1 0,0 1 0,1-1 0,-1 1 0,1 0 0,-1 0 0,1 0 1,-1 0-1,1 0 0,-1 0 0,4 0 0,-4 1 51,3 11 325,0 12 40,-4-20-416,0-1 0,1 1 0,-1-1 0,1 1 0,2 5 0,0 4 121,-3-13-121,0 1 0,0-1 0,0 1 0,1-1 0,-1 1 0,0 0 0,0-1 0,0 1 0,0-1 0,1 1 0,-1-1 0,0 1 0,1-1 0,-1 1 0,0-1 0,1 1 0,-1-1 0,1 0 0,-1 1 0,0-1 0,1 0 1,-1 1-1,1-1 0,-1 0 0,1 1 0,0-1 0,-1 0 0,1 0 0,-1 0 0,1 0 0,-1 0 0,1 1 0,-1-1 0,1 0 0,0 0 0,-1 0 0,1-1 0,16 4-138,-1-2 0,0 0 1,0-1-1,21-2 0,65-14-309,-63 10 303,-11 1 67,10-1-187,0-1 1,56-19-1,-6-8-160,-97 35 262,-11 6 15,6-2 178,1 0 0,0 1-1,0 0 1,-14 10 0,13-7 18,4-2 28,0 0-1,-16 15 0,24-20-36,0 0 0,0 0 0,0 1 0,0-1 1,1 1-1,-1 0 0,1-1 0,-1 1 0,1 0 0,0 0 0,0-1 0,0 1 0,1 0 0,-1 0 0,1 0 0,-1 4 0,1-6-43,0 0 1,1 0-1,-1 0 0,0 0 0,0 1 0,1-1 0,-1 0 0,1 0 1,-1 0-1,1 0 0,0 0 0,-1 0 0,1 0 0,0 0 1,0 0-1,0 0 0,-1-1 0,1 1 0,0 0 0,0-1 1,0 1-1,0 0 0,0-1 0,0 1 0,1-1 0,-1 1 0,0-1 1,0 0-1,0 0 0,0 1 0,1-1 0,-1 0 0,1 0 1,5 1-29,-1-1 0,0 0 0,1 0 0,11-2 0,-9 0-1,1 0 0,-2-1 0,1 0 1,0-1-1,0 1 0,-1-1 0,0-1 0,0 0 0,0 0 0,13-12 0,-4 1-48,-1-1-1,0 0 1,-1 0-1,-2-2 0,18-29 1,-4-4-162,31-83-1,45-166 1036,-97 280-675,-1-1 1,3-25-1,-7 46-108,-1-1 1,0 1-1,0-1 0,0 1 1,0-1-1,0 0 0,0 1 0,-1-4 1,1 5-11,0 0 0,-1-1 1,1 1-1,0 0 0,-1-1 1,1 1-1,0 0 0,-1-1 0,1 1 1,0 0-1,-1 0 0,1-1 1,-1 1-1,1 0 0,-1 0 0,1 0 1,0-1-1,-1 1 0,1 0 1,-1 0-1,1 0 0,-1 0 0,1 0 1,-1 0-1,1 0 0,-1 0 1,1 0-1,0 0 0,-1 1 1,1-1-1,-1 0 0,1 0 0,-1 0 1,1 0-1,0 1 0,-1-1 1,0 1-1,-3 0 13,0 1 0,0 1 1,0-1-1,0 1 0,1-1 0,-1 1 1,1 0-1,-1 1 0,1-1 0,0 0 1,1 1-1,-1 0 0,0-1 0,-2 6 0,-3 9 39,0-1-1,-6 22 1,-8 28 449,-18 94 1,32-116-209,2 1-1,2 0 0,2 55 0,4-79-538,1 0 0,0 0 0,2-1 0,11 33 0,20 36-4452,-34-85 4088,1 1 0,0-1 0,0 0 0,0-1 0,5 6 0,-6-7 64,0-1 0,0 0 0,0-1 0,0 1 0,1 0 0,-1-1-1,1 1 1,-1-1 0,1 0 0,0 1 0,-1-1 0,6 1 0,15 2-1904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9:0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11 5824,'-1'0'71,"1"0"0,0 0 1,0 0-1,-1 0 0,1 0 1,0 0-1,0-1 0,-1 1 0,1 0 1,0 0-1,0 0 0,-1 0 0,1 0 1,0 0-1,0-1 0,0 1 1,-1 0-1,1 0 0,0 0 0,0-1 1,0 1-1,0 0 0,0 0 1,-1 0-1,1-1 0,0 1 0,0 0 1,0 0-1,0-1 0,0 1 0,0 0 1,0 0-1,0-1 0,0 1 1,0 0-1,0 0 0,0-1 0,0 1 1,0 0-1,0 0 0,0-1 1,0 1-1,1-2 53,4 3 4235,22 17-2387,-17-8-1344,0 1 0,0-1 0,-2 2 0,9 12 0,27 53 1719,-44-77-2347,12 24 550,-1 1 0,-2 0 0,0 1 0,-2-1 0,5 32 0,-4 1 486,2 78-1,-10-84-496,-1-1-1,-13 83 1,6-90-394,-33 149 952,27-134-881,0 0-233,-37 94 0,46-140-535,-1 0 1,-1 0 0,0-1-1,0 0 1,-1-1 0,-1 0-1,0 0 1,-1 0-1,0-2 1,0 1 0,-1-1-1,-13 9 1,-26 10-4212,4 0 1532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5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3488,'0'0'14330,"13"-15"-10069,-9 11-4111,-1 0-1,1 0 1,0 1-1,1 0 0,-1-1 1,0 2-1,9-5 1,36-11 146,-44 16-262,24-10-70,-21 9 16,0-1-1,0 1 1,11-2-1,11-3 107,-21 5-67,0 0 0,1 1 1,-1 0-1,13 0 0,-20 2 23,6 0 85,-1 0 0,1 0 0,0 1 0,13 3 0,-18-2-109,0 1 1,0 0-1,0 0 1,-1 0-1,1 0 0,-1 0 1,0 1-1,0-1 1,0 1-1,1 3 1,0 2 31,0 0 0,0 0 0,-1 0 0,0 0 0,0 0 0,0 14 0,-2-1 89,-5 38 1,2-29-94,3-19 77,-1-1 1,-4 20-1,-3 2-26,-18 63 344,21-82-412,-1 1 0,0-2 0,-1 1 0,-14 20 0,16-26-9,-1 0 1,0 0 0,-1-1 0,0 0 0,0 0-1,0 0 1,-1-1 0,0 0 0,-10 5 0,-7 1 78,-28 10 0,-3 0-41,53-20 26,-2-1 0,1 1 0,0-1 1,-8 1-1,12-2-76,0 0-1,0-1 1,0 1 0,1 0 0,-1-1-1,0 1 1,0 0 0,0 0 0,0-1-1,1 1 1,-1 0 0,0 0 0,0 0-1,0-1 1,1 1 0,-1 0 0,0 0-1,0 0 1,1 0 0,-1 0 0,0-1-1,1 1 1,-1 0 0,0 0-1,0 0 1,1 0 0,-1 0 0,0 0-1,1 0 1,-1 0 0,0 0 0,1 0-1,-1 0 1,0 0 0,0 0 0,1 0-1,-1 0 1,0 1 0,1-1 0,-1 0-1,0 0 1,4 1-50,0-1-1,0 0 0,0 1 1,0-2-1,0 1 1,0 0-1,7-3 1,0 2 52,49-3 455,-1 3 1,117 13 0,-169-12-901,25 5 939,-30-5-890,-1 1 0,1-1 0,-1 1-1,1-1 1,-1 1 0,0 0 0,1-1 0,-1 1 0,2 2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9:0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 8640,'-27'-12'3904,"22"12"-3392,0 0-256,10 0-256,0 0-864,8 0 480,9 0-1824,10 8 1248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9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 4064,'0'0'49,"0"0"0,-1 0 0,1-1-1,0 1 1,0 0 0,0 0 0,-1 0 0,1 0 0,0-1 0,0 1 0,-1 0 0,1 0 0,0 0 0,0 0-1,-1 0 1,1 0 0,0-1 0,0 1 0,-1 0 0,1 0 0,0 0 0,-1 0 0,1 0 0,0 0-1,-1 0 1,1 0 0,0 0 0,0 1 0,-1-1 0,1 0 0,0 0 0,0 0 0,-1 0 0,1 0 0,0 0-1,0 0 1,-1 1 0,1-1 0,0 0 0,0 0 0,-1 0 0,1 1 0,0-1 0,-2 2-84,0 0 208,1-1-1,-1 0 1,0 0-1,0 1 1,0-1-1,0-1 1,0 1 0,0 0-1,0 0 1,0-1-1,0 1 1,0-1-1,0 0 1,0 1-1,-1-1 1,1 0 0,0 0-1,0 0 1,0-1-1,0 1 1,-1-1-1,1 1 1,0-1-1,0 1 1,0-1 0,0 0-1,0 0 1,1 0-1,-1 0 1,-3-3-1,3 3-206,0 0 0,0 0 0,0 0-1,0 0 1,0 0 0,-1 0 0,1 0 0,0 1-1,-1-1 1,1 1 0,0 0 0,-1 0-1,1 0 1,-4 0 0,2 1-686,-1-1 0,0 1 1,0 1-1,1-1 0,-9 4 0,8 0-1050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9:2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526 106 2240,'5'-9'270,"-4"7"-198,0 0 0,0 0 0,0 0 0,0 0 1,0 0-1,0 0 0,-1-1 0,1 1 1,0-3-1,1-4 941,1-1 1,1 1-1,4-10 0,0 2 2300,-8 8 1523,-1 18-4122,0 0-1,-1-1 1,-4 10 0,0 1-454,5-12-217,-9 28 360,-1 0 1,-25 55-1,-81 111 1224,-6 13-532,18 7-276,66-140-285,6-7-188,-26 53 678,58-126-957,0 0-1,1 1 0,-1-1 1,0 1-1,1-1 1,-1 1-1,0 0 1,1-1-1,0 1 0,-1 2 1,2-4 24,-9 5 234,11-7-195,1 0 0,-1-1 0,1 1 0,-1-1 0,0 0 0,0 0 1,3-4-1,5-4-137,28-22-38,49-31 0,-9 7-35,91-77-213,-169 133 302,41-31 229,-39 30-231,1 0 0,-1 0 0,1 0 0,-1 0 0,1 1 0,0-1 1,0 1-1,0 0 0,0 0 0,5 0 0,-8 1-3,-1 0 1,1 0 0,0 0-1,0 0 1,-1 0-1,1 0 1,0 1-1,-1-1 1,1 0 0,0 0-1,-1 1 1,1-1-1,0 0 1,-1 1-1,1-1 1,-1 1 0,1-1-1,0 0 1,-1 1-1,1 0 1,-1-1-1,1 1 1,-1-1 0,0 1-1,1-1 1,-1 1-1,0 0 1,1 0-1,2 21-35,-3-15 4,1 14 39,0 1-1,-2-1 0,-6 34 0,-18 65-6,24-113-7,-9 26 116,6-23-21,1-1 1,1 1 0,0 0-1,-2 18 1,4-27-83,0 0 0,0 0 1,0 0-1,0 0 0,0 0 0,0 0 1,1 0-1,-1 0 0,0 0 0,1 0 1,-1 0-1,0 0 0,1 0 0,-1-1 1,1 1-1,0 0 0,-1 0 0,1 0 1,0-1-1,-1 1 0,1 0 0,0 0 1,0-1-1,-1 1 0,1-1 0,0 1 0,0-1 1,0 1-1,0-1 0,0 0 0,0 1 1,0-1-1,0 0 0,0 0 0,0 0 1,0 1-1,0-1 0,0 0 0,2-1 1,3 1 20,0-1 1,0 0-1,0 0 1,0-1 0,7-2-1,12-6-21,0-1-1,31-20 0,-14 8-9,1 1-29,23-12 25,-1-2 0,69-52 0,-81 46 13,86-89 1,-127 120-248,-11 12 30,-5 7 27,-5 8 9,-9 16 88,-1-1-1,-41 52 1,28-49 131,-58 48 0,73-67-25,0 1 0,0 0 0,2 2 0,0 0 0,-14 22 0,28-39-6,1 0 0,-1 0 0,0 0 0,1 0 0,-1 0 0,0 0 0,1 0 0,0 0-1,-1 1 1,1-1 0,-1 0 0,1 0 0,0 0 0,0 0 0,0 1 0,0-1 0,0 0-1,0 0 1,0 0 0,0 0 0,0 1 0,1-1 0,-1 0 0,0 0 0,1 0 0,-1 0-1,2 2 1,-1-2 2,0 0-1,1 1 1,-1-1-1,1 0 1,-1 0-1,1-1 1,-1 1-1,1 0 1,0-1-1,0 1 1,-1-1-1,1 1 0,0-1 1,0 0-1,-1 1 1,1-1-1,4-1 1,9 1 7,0-2 0,0 1 0,0-2 0,0 0 0,0-1 0,-1-1 0,1 0 0,23-13 0,-23 10-4,0-1-1,0-1 0,-1 0 1,0-1-1,-1 0 0,0-1 1,16-19-1,-22 21-21,0 0 0,-1-1 0,8-18 0,-11 23 0,8-14-368,-7 15 106,-7 12 124,-39 86-92,37-80 245,2-1 0,-1 1 1,2-1-1,-1 1 0,0 26 0,3-37 15,0 0 0,1 0-1,-1 0 1,0 0-1,1 0 1,-1-1-1,1 1 1,0 0 0,-1 0-1,1 0 1,0 0-1,0 0 1,0-1-1,0 1 1,1-1-1,-1 1 1,0-1 0,1 1-1,-1-1 1,1 1-1,0-1 1,-1 0-1,1 0 1,0 0 0,-1 0-1,1 0 1,0-1-1,0 1 1,0 0-1,3 0 1,0 0 16,-1 0 1,1-1-1,0 1 0,0-1 0,0 0 1,0 0-1,0 0 0,0-1 1,0 0-1,0 0 0,5-2 0,77-33 104,114-66-1,-62 20-234,-118 66 129,-18 13-33,1 0 1,-1 0-1,1 1 0,0-1 0,7-2 1,7 6-279,-15 0 273,-1 1-1,0-1 1,0 1-1,1-1 1,-1 1-1,0 0 1,0 0-1,-1 0 1,1 0-1,0 0 1,-1 0-1,1 1 1,-1-1 0,0 0-1,1 1 1,-1-1-1,0 1 1,-1 0-1,1-1 1,0 1-1,-1 0 1,1-1-1,-1 1 1,0 0-1,0-1 1,-1 5-1,-1 2 8,0 1-1,-1-1 1,-1 0-1,0 0 1,0 0-1,0-1 0,-1 0 1,-1 0-1,1 0 1,-1 0-1,-7 7 0,3-6 1,-1 0 0,0 0 0,0-1-1,-1 0 1,0-1 0,0-1-1,-16 7 1,17-8 14,0-1 1,0-1-1,0 0 1,0-1-1,-19 2 0,22-4-7,1 0-1,0 0 1,-1 0-1,1-1 1,0 0-1,-1-1 1,1 0-1,0 0 1,0 0-1,-7-4 1,-33-13-84,35 17-38,9 4-31,7-2 166,0 1-1,0-1 1,0 1 0,0 1-1,0-1 1,6 3 0,18 6 250,50 2-28,84 1 0,-79-7-114,19-4-768,-80-3-5391,1 1-6131,-15 0 9061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9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282 123 4992,'-13'-14'17261,"42"-14"-15829,-13 17-1162,0 0 1,1 1 0,1 1 0,-1 1-1,30-10 1,-37 15-146,1 0 1,-1 0 0,1 1-1,0 1 1,-1 0-1,1 0 1,0 1-1,0 1 1,0-1-1,0 2 1,12 3-1,-21-5-108,0 0 0,-1 1-1,0-1 1,1 1 0,-1 0-1,1-1 1,-1 1 0,0 0-1,1 0 1,-1 0 0,0 0-1,0 0 1,0 0 0,0 0 0,0 1-1,0-1 1,0 0 0,0 0-1,0 1 1,-1-1 0,1 1-1,0-1 1,-1 1 0,1-1-1,-1 1 1,0-1 0,1 1-1,-1-1 1,0 1 0,0 2 0,0 0 9,-1 1 1,0-1 0,0 1-1,0-1 1,0 0 0,0 1-1,-1-1 1,0 0 0,-2 4-1,-4 6 4,-1-1 1,0 0-1,-1 0 0,-13 11 1,-48 42 110,39-42 28,-59 35-1,26-18-51,20-17 357,47-25-475,-1 1-1,0-1 0,1 1 0,-1 0 0,0-1 0,1 1 0,-1 0 0,1 0 0,-1 0 0,0 0 0,1 0 1,-1 0-1,0 0 0,3 1 0,26 10-115,-19-5 23,0 0-1,-1 1 1,15 12 0,-22-16 110,-1 1 0,1-1 0,-1 0-1,0 1 1,0-1 0,-1 1 0,1-1 0,-1 1 0,1 0 0,-1 0 0,0-1 0,-1 1 0,1 0 0,-1 0 0,1 0 0,-1 0 0,-1 7-1,-1 9 34,0 0-1,-6 22 0,7-40-47,-5 23 52,-1 0 0,-1 0-1,-1-1 1,-20 38 0,23-51-7,0 0-1,-1-1 1,-1 1-1,1-2 1,-2 1-1,1-1 1,-1 0-1,-1-1 1,0 0-1,0 0 1,-17 9-1,22-15-42,-1 0-1,1 0 1,0 0-1,-1-1 1,1 0-1,0 0 1,-1-1-1,1 1 1,-1-1-1,0-1 1,1 1-1,-1-1 1,1 0-1,0 0 1,-1 0-1,1-1 1,0 1-1,-9-6 1,10 6-25,1-1 1,-1 0 0,1 0 0,-1-1 0,1 1 0,0-1 0,0 0 0,0 1 0,1-1 0,-1-1-1,1 1 1,0 0 0,-1-1 0,1 1 0,1-1 0,-1 1 0,0-1 0,1 0 0,0 0 0,0 0-1,0 1 1,0-1 0,1 0 0,0 0 0,-1 0 0,2-7 0,0 3-5,1 0 0,0 0 0,0 1 0,1-1 0,0 1 0,0-1 0,1 1-1,0 0 1,0 0 0,1 1 0,0-1 0,0 1 0,0 0 0,1 0 0,0 1 0,8-7 0,6-2 3,0 1-1,0 0 1,1 2-1,30-13 1,-13 10 59,0 1-1,43-8 1,83-9-59,-18 3-72,-98 16 263,58-21 0,-81 22-131,1-1 1,-2-1-1,44-28 0,49-54 75,-107 85-46,0 0-1,0-2 1,-1 1-1,-1-1 1,0 0-1,9-16 0,-13 20-65,-1-1-1,1 0 0,-2 0 0,1-1 0,-1 1 0,0-1 0,0 1 0,-1-1 0,-1 0 0,1-15 0,-2 21-25,1 1 0,0-1 0,0 0 0,-1 1 0,0-1 0,1 0-1,-1 1 1,0-1 0,0 1 0,-1-1 0,1 1 0,0 0 0,-1 0-1,1-1 1,-1 1 0,0 0 0,0 0 0,0 0 0,0 1 0,0-1-1,0 0 1,0 1 0,-1-1 0,1 1 0,0 0 0,-1 0-1,1 0 1,-1 0 0,0 0 0,1 1 0,-1-1 0,0 1 0,1-1-1,-1 1 1,0 0 0,1 0 0,-1 0 0,0 1 0,0-1 0,-2 1-1,-3 2 40,1-1-1,0 1 0,0 1 0,0-1 1,0 1-1,0 0 0,1 1 0,-1 0 1,1 0-1,1 0 0,-7 7 0,1 0-11,0 1-1,1 0 1,1 1-1,-12 21 1,11-15 92,1 0 1,-9 28-1,15-39-46,1 0-1,0 0 1,1 1-1,0-1 1,0 0-1,1 0 1,0 1-1,2 11 0,-1-15-9,0-1 0,0 0 0,1 1 0,-1-1 1,1 0-1,0 0 0,1 0 0,-1 0 0,1 0 0,6 7 0,-7-9 2,1 0 1,1 0 0,-1 0-1,0-1 1,1 1 0,-1-1-1,1 0 1,0 0 0,-1 0 0,1-1-1,0 0 1,0 1 0,0-1-1,8 1 1,1-1 115,0 0-1,-1-1 1,1 0-1,15-3 1,53-11 75,-76 12-220,146-36 63,-121 29-49,-1-2 0,55-30-1,-74 36-41,-1-1 0,0 0 0,-1 0-1,0-1 1,0-1 0,0 1-1,-1-1 1,0 0 0,0-1 0,-1 1-1,0-1 1,0-1 0,5-12-1,-8 14-45,-2 7 68,0-1 0,0 1 0,-1-1 0,1 0 0,0 0 0,-1 1-1,1-1 1,-1 0 0,0 0 0,0-2 0,5-9-196,-4 15 59,5 1-50,10 4 14,-14-7 167,-1 1 1,1 0-1,0 0 0,0 0 1,-1 0-1,1 0 1,-1 0-1,1 1 0,-1-1 1,1 0-1,-1 1 1,0-1-1,0 1 0,0 0 1,0-1-1,0 1 1,0 0-1,0-1 0,0 1 1,-1 0-1,1 0 1,-1 0-1,1 2 0,0 3-39,0-1-1,-1 1 1,1-1-1,-2 0 0,0 12 1,-3 4 148,-3 29-77,7-47-13,0 1 0,0 0 1,0 0-1,1-1 1,0 1-1,0 0 0,0-1 1,2 6-1,-2-9-10,0 1 0,0-1 1,0 1-1,0-1 0,0 1 0,1-1 0,-1 0 1,0 1-1,1-1 0,-1 0 0,1 0 0,-1 0 1,1 0-1,0 0 0,-1-1 0,1 1 0,0 0 1,0-1-1,-1 1 0,1-1 0,0 0 0,0 0 1,3 1-1,5-1 16,0 0 0,0-1 0,11-1 0,-15 1 11,56-10-1,0-3 0,-1-2 1,62-26-1,-99 34-140,0-2 1,36-20-1,-57 28-207,-4 4 98,-9 9 17,-16 14 277,22-22-75,1 0-1,-1 1 0,1-1 0,0 1 1,0 0-1,0 0 0,1 0 0,-1 0 0,-2 8 1,4-11 2,1 1 1,-1-1-1,1 1 1,0 0-1,0-1 1,0 1-1,0 0 0,0-1 1,0 1-1,0-1 1,0 1-1,1 0 1,-1-1-1,0 1 1,1-1-1,0 1 1,-1-1-1,1 1 1,0-1-1,0 0 1,0 1-1,0-1 1,0 0-1,0 1 0,0-1 1,0 0-1,0 0 1,1 0-1,-1 0 1,0 0-1,3 1 1,4 3 30,1-1-1,-1 0 1,1 0 0,0 0 0,0-1 0,1 0 0,-1-1 0,1 0 0,11 0-1,-14-1-12,-1-1 0,0 0-1,1-1 1,-1 1 0,1-1-1,-1-1 1,0 1 0,1-1-1,-1 0 1,0 0 0,0-1-1,-1 0 1,1 0 0,10-7-1,-10 5-80,0 0 0,-1-1 0,1 1 0,-1-1 0,0 0 0,8-13 0,-12 16 9,1 0 0,0 0 0,-1-1 0,0 1 0,0-1 1,0 1-1,0-1 0,0 1 0,-1-1 0,1 0 0,-1 1 0,0-1 1,0 1-1,-1-1 0,1 0 0,-2-5 0,1 6 23,0 1 0,0 0 0,0 0 0,0 0 0,0 0-1,-1 0 1,1 0 0,-1 0 0,1 0 0,-1 1 0,0-1 0,0 0 0,1 1 0,-1 0-1,0-1 1,-3 0 0,-1-1-17,0 0-1,0 1 1,0 0-1,-9-1 1,6 1 32,0 0 0,-1 1 0,0 1 0,1-1 0,-19 3 0,-4 0 7,0 0-602,0 0-1,1 3 0,-1 0 0,-43 14 0,70-17 12,0 0 1,1 0-1,-1 0 1,1 1-1,-6 3 1,9-5 179,0 0-1,0 0 1,0 0 0,0 0 0,0 0 0,0 0 0,1 0 0,-1 0-1,0 0 1,0 3 0,1-3-90,-1 0 0,1 0 0,0 0 0,0 0 0,0 0 0,0 0 0,0 0 0,0 0 0,0 0 0,0 0 0,0-1 0,0 1 0,1 0 0,-1 0-1,0 0 1,1 1 0,8 14-3969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9:2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2 581 2304,'-1'2'177,"1"-1"1,0 0-1,0 0 1,-1 0-1,1 0 1,0 1-1,0-1 1,1 0-1,-1 0 1,0 0-1,0 1 1,0-1-1,1 0 1,-1 0-1,1 0 1,0 1-1,10 22 3797,-10-20-3328,0-3-414,0 1 0,-1-1 1,1 0-1,0 1 0,0-1 0,0 0 0,0 1 1,0-1-1,1 0 0,-1 0 0,0 0 0,0 0 1,1 0-1,-1 0 0,1-1 0,-1 1 0,1 0 1,-1-1-1,3 2 0,-1-2 9,0 0 0,-1 0 0,1 0 0,-1 0 0,1 0 0,0-1 0,-1 1 0,1-1 0,-1 1 0,1-1 0,3-2 0,5-3 248,0 0 0,0-1 0,0 0 1,10-10-1,-11 9-253,155-133 1756,-30 23-538,-72 74-777,-63 48-573,0 1-1,-1-1 1,1 1-1,-1-1 1,0 0 0,-3 9-1,-20 56 134,-4 0-1,-52 94 1,8-45 110,-15 28-6,72-117-295,-3 6 188,2 0-1,-19 56 0,34-85-222,1-3 40,-1-1-1,1 1 0,-1-1 0,0 0 0,0 1 0,1-1 0,-1 0 0,-1 0 0,1 1 0,0-1 0,0 0 1,-1 0-1,0 0 0,-1 2 0,2-4-39,1 0 0,0 0 0,0 0 1,0 0-1,0 0 0,0 0 0,0 0 0,0 0 1,-1 0-1,1 0 0,0 0 0,0 0 0,0 0 0,0 0 1,0 0-1,0 0 0,-1 0 0,1 0 0,0 0 1,0 0-1,0 0 0,0-1 0,0 1 0,0 0 1,0 0-1,0 0 0,0 0 0,-1 0 0,1 0 1,0 0-1,0 0 0,0 0 0,0 0 0,0-1 1,0 1-1,0 0 0,0 0 0,0 0 0,0 0 0,0 0 1,0 0-1,0 0 0,0-1 0,0 1 0,-1-9 169,2-9-90,3 0-82,1 0 0,1 1 0,0 0 0,11-20 0,-2 10 58,32-44-1,99-131-257,-47 53 80,76-96-22,-161 228 62,32-29 0,-39 40 58,1 0 1,1 0-1,-1 0 0,1 1 1,0 0-1,11-3 0,-19 7 18,1 0-1,-1 1 0,1-1 0,-1 1 0,1 0 1,-1-1-1,1 1 0,-1 0 0,1 0 0,-1 0 0,1 0 1,-1 0-1,1 0 0,-1 1 0,1-1 0,-1 1 0,1-1 1,-1 1-1,1-1 0,-1 1 0,0 0 0,1-1 0,-1 1 1,0 0-1,0 0 0,1 0 0,0 2 0,0-1-6,-1 0 0,1 0-1,-1 1 1,1-1 0,-1 1 0,0-1-1,0 1 1,-1-1 0,1 1-1,0 0 1,-1-1 0,0 1-1,1 5 1,-2 17 123,-2 0-1,0 0 1,-12 45 0,-31 70 206,40-127-298,0-1-1,0 0 1,-1 0-1,-1-1 1,0 0-1,-11 12 0,19-22-17,-1 0-1,0 1 0,0-1 1,0-1-1,0 1 0,0 0 1,0 0-1,0 0 0,0 0 1,-1-1-1,1 1 0,0-1 1,0 1-1,-1-1 0,1 1 0,0-1 1,0 1-1,-1-1 0,1 0 1,0 0-1,-1 0 0,1 0 1,-1 0-1,1 0 0,0 0 1,-1 0-1,1-1 0,0 1 0,0-1 1,-1 1-1,1 0 0,0-1 1,0 0-1,-1 1 0,1-1 1,0 0-1,0 0 0,-2-1 1,-2-4-41,0 1 1,0-1-1,1 0 1,-1-1 0,-4-10-1,3 8-27,6 7 31,-6-8-308,5 8 191,3 5 85,0 0 51,0-1 0,1 0 0,-1 0 0,0 0 0,1 0 1,-1-1-1,1 1 0,4 1 0,3 3 105,-4-3-55,1 0 0,0-1 0,-1 0 0,1 0 0,0 0 0,0 0 0,0-1 0,0-1 0,0 1 0,0-1 0,0 0 0,10-2 0,11-2 75,47-13-1,-66 15-105,30-8 42,1-2 0,-1-2 1,-1-1-1,70-39 0,-7-16 349,-90 61-437,0 0 1,-1-1-1,0 0 1,-1-1-1,0 0 1,11-17-1,-3-15-39,-17 43 67,0 0 0,1 0 1,-1-1-1,0 1 0,0 0 0,0 0 1,0-1-1,1 1 0,-1 0 0,0 0 1,0-1-1,0 1 0,0 0 1,0-1-1,0 1 0,0 0 0,0 0 1,0-1-1,0 1 0,0 0 0,0-1 1,0 1-1,0 0 0,0-1 1,0 1-1,0 0 0,0 0 0,0-1 1,0 1-1,-1 0 0,1-1 0,0 1 1,0 0-1,0-1 0,1 1-25,3 0 81,1 0-82,1 1 1,0 0-1,-1 0 0,1 0 1,-1 1-1,9 3 0,31 17 14,-42-20 38,3 1-26,-1 0 1,0 0-1,0 0 1,0 1 0,-1-1-1,1 1 1,-1 1-1,0-1 1,0 1-1,0-1 1,-1 1-1,1 0 1,-1 0 0,0 1-1,-1-1 1,1 0-1,-1 1 1,0 0-1,-1-1 1,1 1-1,-1 0 1,0 0 0,0 7-1,-1 16 94,0 0-1,-2 0 1,-9 44 0,10-67-94,0 0 1,0 0-1,1 0 1,-1 1-1,2-1 1,-1 0-1,2 9 0,-2-13 19,1-1-1,-1 1 1,1 0-1,0 0 1,-1-1-1,1 1 0,0 0 1,0-1-1,0 1 1,1-1-1,-1 1 0,0-1 1,1 1-1,-1-1 1,0 0-1,1 0 1,0 0-1,-1 0 0,1 0 1,-1 0-1,1 0 1,0 0-1,0-1 0,0 1 1,-1-1-1,5 1 1,6 0 49,0-1 0,0 0 0,0 0 0,0-2-1,0 1 1,0-2 0,13-3 0,-8 2-58,17-5-42,-1-2-1,0-1 0,34-18 1,89-57-352,-154 89 242,-4 4 36,-4 7 7,-7 11 99,-52 79-23,57-93 19,1 1 0,-10 19 0,15-28 18,1 1-1,0-1 1,0 1-1,0 0 1,0-1-1,0 1 1,0 0-1,1 0 1,0 0-1,-1-1 1,1 1-1,0 0 1,0 0-1,1 0 1,-1 0-1,1-1 0,-1 1 1,2 3-1,-1-5 2,-1 0-1,1 0 0,0 0 0,0 0 0,0 0 0,-1 0 0,1-1 0,0 1 1,0 0-1,0-1 0,0 1 0,0 0 0,1-1 0,-1 1 0,0-1 0,0 0 0,0 1 1,0-1-1,0 0 0,3 0 0,25 0 166,-26 0-149,5-1-6,0-1-1,0 0 1,0 0 0,-1 0-1,1-1 1,-1 0 0,0 0-1,1-1 1,-2 0 0,1 0-1,0-1 1,-1 0 0,0 0-1,0 0 1,0-1 0,-1 0-1,6-7 1,-5 5-51,0-1 0,-1 0 0,0 0 0,0 0 0,-1-1 0,0 1 0,0-1-1,-2 0 1,1 0 0,-1-1 0,0 1 0,0-19 0,-2 26 6,0 1 0,-1-1 0,1 0 0,-1 1 0,0-1 0,0 1 0,0-1 0,0 1 0,0-1-1,0 1 1,0-1 0,-1 1 0,0 0 0,1 0 0,-1 0 0,-3-3 0,5 4 14,-1 0 0,0 1-1,0-1 1,0 0 0,-1 0 0,1 1-1,0-1 1,0 1 0,0-1 0,0 1 0,-1-1-1,1 1 1,0 0 0,0-1 0,-1 1 0,1 0-1,0 0 1,0 0 0,-1 0 0,1 0-1,0 0 1,-1 1 0,1-1 0,0 0 0,0 1-1,-1-1 1,1 0 0,0 1 0,0 0 0,0-1-1,0 1 1,0 0 0,0-1 0,-2 3-1,1-1 12,-1 1 0,1-1 0,-1 1 0,1 0 0,0 0 0,0 0 0,1 0 0,-1 1 0,1-1 0,-1 0 0,1 1 0,0-1 0,0 1 0,0-1 0,1 1-1,0-1 1,-1 1 0,1-1 0,0 1 0,0 0 0,1-1 0,-1 1 0,1-1 0,0 1 0,0-1 0,2 6 0,-2-6 13,1 0 0,-1-1 0,1 1-1,0 0 1,0 0 0,0-1 0,0 1 0,0-1 0,0 0 0,1 1 0,-1-1 0,1 0 0,0-1 0,-1 1 0,1 0 0,0-1-1,0 1 1,0-1 0,0 0 0,0 0 0,0 0 0,1-1 0,-1 1 0,0-1 0,0 0 0,1 1 0,-1-1 0,0-1 0,6 0-1,1-1 14,0-1 0,0 0 0,0-1 0,0 0 0,0 0-1,14-10 1,55-42-129,-44 31 134,70-55-101,-40 30 11,-18 14 103,-1-2 1,-2-2 0,66-77-1,-93 96-68,-9 11 42,1 0 0,-2 0 0,1-1 0,10-22 0,-11 21-107,-6 10 77,0 1 1,0-1-1,0 0 0,0 1 1,-1-1-1,1 0 1,0 0-1,0-3 0,-1 5 13,0 0-1,0-1 0,0 1 0,0 0 1,0 0-1,0 0 0,0 0 0,0 0 0,0 0 1,0 0-1,0 0 0,0 0 0,0 0 1,0 0-1,0 0 0,0 0 0,0 0 1,0 0-1,0 0 0,0-1 0,0 1 0,0 0 1,0 0-1,0 0 0,0 0 0,0 0 1,0 0-1,0 0 0,0 0 0,-1 0 0,1 0 1,0 0-1,0 0 0,0 0 0,0 0 1,0 0-1,0 0 0,0 0 0,0 0 1,0 0-1,0 0 0,0 0 0,0 0 0,0 0 1,0 0-1,0 0 0,0 0 0,0 0 1,-1 0-1,1 0 0,0 0 0,0 0 0,0 0 1,0 0-1,0 0 0,0 0 0,0 0 1,0 0-1,0 0 0,0 0 0,0 0 0,0 0 1,-6 5-54,-8 15 24,6-9-6,-111 147 0,92-117 85,2 0 0,-22 51-1,30-51-25,2 1-1,1 1 0,-11 67 1,24-105 25,0 0-1,1 0 1,-1 1 0,1-1-1,1 0 1,-1 1 0,1-1 0,0 0-1,0 0 1,2 6 0,-2-9-23,0 0-1,0 0 1,0 0 0,0 0 0,0-1-1,0 1 1,1 0 0,-1-1-1,0 1 1,1-1 0,0 1 0,-1-1-1,1 0 1,0 0 0,0 1 0,0-1-1,0 0 1,0-1 0,0 1 0,0 0-1,0-1 1,0 1 0,0-1-1,0 1 1,0-1 0,0 0 0,4 0-1,0 0-28,1-1 1,-1 0-1,0 0 0,1 0 0,-1-1 0,0 0 0,0 0 0,0-1 0,0 0 0,0 0 0,0 0 1,-1 0-1,1-1 0,-1 0 0,0 0 0,0-1 0,6-7 0,-2 1-29,0-1 0,-1 0 1,0 0-1,-1-1 0,0 0 0,9-26 0,-13 27-5,0-1 0,0 1 0,-1-1 0,-1 1 0,0-23-1,3-2-445,1 42 520,1 0-1,0-1 1,0 0 0,1 0-1,-1 0 1,1-1 0,10 4-1,4-5-19,1 0 0,-1-2 0,1 0 0,-1-2 0,24-4 0,-19 3-30,19-6 15,-34 6 0,-1 1 0,1 0 0,16-1 0,-26 5-243,-5 1 155,-10 8 139,5-4-32,-18 17-13,0 0 1,2 2-1,1 1 0,-36 52 1,57-74 2,-4 4 11,0 0 1,1 1 0,1 0-1,-8 18 1,8-19 397,15-15-148,-4 4-270,-1-1 1,1 0-1,-1 0 1,0-1-1,-1 0 1,7-5-1,-8 6-56,1 0-1,0 0 0,0 0 0,0 0 0,0 1 0,6-4 0,-9 6 46,1 0 0,-1 0-1,0 0 1,0 0 0,0 1 0,0-1 0,0 0-1,0 1 1,0-1 0,0 0 0,0 1 0,0-1-1,0 1 1,0-1 0,0 1 0,0 0-1,-1 0 1,1-1 0,0 1 0,0 0 0,-1 0-1,1 0 1,0-1 0,-1 1 0,2 2 0,6 7 9,7 4 67,-11-9-74,1-1 1,-1 0 0,1 0-1,0 0 1,0 0-1,0-1 1,0 0 0,9 4-1,-3-3 48,0-1 1,1-1-1,-1 0 0,0 0 1,1-1-1,17-1 0,67-10 225,-85 9-272,0-1 1,-1 0 0,1-1 0,-1 0-1,0-1 1,0 0 0,0 0-1,-1-1 1,1-1 0,-1 1-1,0-1 1,-1-1 0,1 0 0,-2 0-1,1-1 1,-1 0 0,0 0-1,8-11 1,61-107-241,-41 66 165,7-4-115,88-103 0,-73 99 141,-35 41 112,-1-2 0,21-36 0,-39 54-81,-4 11 24,1 0 0,0 0 1,0-1-1,0 1 0,0 0 1,0 0-1,0 0 0,0-1 0,0 1 1,-1 0-1,1 0 0,0 0 0,0 0 1,0 0-1,0-1 0,0 1 0,-1 0 1,1 0-1,0 0 0,0 0 1,0 0-1,-1 0 0,1 0 0,0 0 1,0 0-1,0-1 0,-1 1 0,1 0 1,0 0-1,-2 1-5,0-1-1,0 0 1,0 1-1,0-1 1,0 1 0,0-1-1,1 1 1,-1 0-1,0 0 1,-2 1-1,-22 14 9,1 1-1,-45 39 0,58-44-13,0 0 0,1 1 0,0 1 0,1-1 0,1 2 0,-15 27 0,9-6 31,2 1 1,-10 47 0,18-65-1,-13 57 310,-9 108 0,26-180-267,1 0 0,0 0 0,0 0-1,0 0 1,0 0 0,1 0 0,-1 0-1,1 0 1,2 6 0,-2-9-43,-1 0 0,1 0 0,0 1 0,0-1 0,-1 0 0,1 0 0,0 0 0,0 0 0,0 0 1,0 0-1,0 0 0,0 0 0,0-1 0,1 1 0,-1 0 0,0-1 0,0 1 0,1-1 0,-1 1 0,0-1 1,1 0-1,-1 1 0,0-1 0,1 0 0,-1 0 0,0 0 0,1 0 0,-1 0 0,0 0 0,2-1 0,3 0-15,0 0-1,-1 0 0,1-1 0,-1 0 0,1-1 1,-1 1-1,0-1 0,0 0 0,7-5 0,4-5-54,19-20 0,-24 23 108,57-55 43,60-60-556,-115 111 485,0 2 0,19-14 0,-27 22-29,0 0 1,0 1-1,1 0 0,-1 0 0,1 1 0,0 0 0,0 0 1,0 0-1,0 0 0,7 0 0,6 0-49,0 2 0,0 0-1,0 1 1,0 0 0,0 2-1,30 8 1,-21-7 47,-22-3 15,1 0 1,-1 0-1,0 0 0,7 3 1,-12-4-9,-1 1-1,0-1 1,1 1 0,-1-1 0,1 0 0,-1 1 0,0-1 0,0 1 0,1-1-1,-1 1 1,0-1 0,0 1 0,0-1 0,1 1 0,-1-1 0,0 1-1,0-1 1,0 1 0,0 0 0,0-1 0,0 1 0,0-1 0,0 1-1,0-1 1,0 1 0,-1-1 0,1 1 0,0-1 0,0 1 0,-1 0 0,-8 22-431,6-14 360,-5 20 55,2 0-1,0 0 1,0 32-1,2-27 111,3-30-79,0 0 0,0 1 0,0-1 0,0 0 0,-1 0 0,1 0 0,-1 0 0,-3 4 0,-3 7 50,7-14-59,1 0 0,-1 1 0,1-1 0,-1 0 0,1 0-1,0 0 1,-1 1 0,1-1 0,0 0 0,0 1 0,0-1-1,0 0 1,0 0 0,0 1 0,0-1 0,0 0 0,0 0-1,1 1 1,0 1 0,0-2 5,0 1 0,0 0 1,1-1-1,-1 1 0,0-1 0,1 0 0,-1 1 0,1-1 1,0 0-1,-1 0 0,4 1 0,-3-1-18,0 0 0,1-1 0,-1 0 0,0 1 0,1-1 0,-1 0 0,0 0 0,1 0 0,-1-1 0,5 0 0,27-9 153,-33 10-139,10-5 36,-1 0 0,-1 0-1,15-10 1,6-12-238,51-55 1,-50 49 37,91-91-252,104-118-230,-203 211 548,-1-2 0,25-48 0,-42 66-15,-5 15 94,0-1 0,0 0 0,0 0 0,0 1 0,-1-1 0,1 0 0,0 1 0,0-1 0,-1 1 0,1-1 0,0 0 1,-1 1-1,1-1 0,0 1 0,-2-2 0,2 2 1,0 0 0,-1-1 0,1 1 0,0 0 1,-1-1-1,1 1 0,0 0 0,-1 0 0,1-1 0,-1 1 1,1 0-1,-1 0 0,1-1 0,0 1 0,-1 0 0,1 0 0,-1 0 1,1 0-1,-1 0 0,1 0 0,-1 0 0,1 0 0,-1 0 1,1 0-1,-1 0 0,1 0 0,-1 0 0,1 0 0,-1 1 1,1-1-1,-1 0 0,1 0 0,-16 12-141,-20 24-50,-36 31 274,53-50-89,1 0 0,0 2 0,1 0 0,1 0 0,0 2 0,-17 31 0,20-26 51,0 1 0,2 0 0,-11 38 0,19-51 34,-1 1 0,2-1 0,0 1 0,1-1 0,0 1 0,1 0 0,1-1 0,4 27 0,-4-37-34,0 1 0,1-1 0,-1 0-1,1 0 1,0 0 0,0 0 0,0 0 0,1 0 0,-1-1-1,1 1 1,0-1 0,6 6 0,-4-5-14,1 0 0,-1 0-1,1-1 1,0 0 0,0 0 0,0 0 0,12 3 0,-1-2 15,0-1 0,1-1 0,-1 0 0,1-1 0,28-3 0,-38 1-32,1 0-1,-1-1 0,1 0 1,-1 0-1,0-1 0,0 0 0,0-1 1,-1 0-1,1 0 0,-1-1 0,0 0 1,0 0-1,0 0 0,-1-1 1,0 0-1,8-10 0,-8 9-48,0 1 1,0 0-1,1 0 1,8-6-1,-15 12 35,0-1 0,1 1 0,-1 0-1,0 0 1,1-1 0,-1 1 0,1 0 0,-1 0-1,0 0 1,1-1 0,-1 1 0,1 0 0,-1 0-1,1 0 1,-1 0 0,0 0 0,1 0 0,-1 0-1,1 0 1,-1 0 0,1 0 0,-1 0 0,1 1-1,-1-1 1,0 0 0,1 0 0,-1 0 0,1 0-1,-1 1 1,0-1 0,1 0 0,-1 0 0,0 1 0,1-1-1,-1 0 1,0 1 0,1-1 0,-1 0 0,0 1-1,1 0 1,-1 0-4,0 0 0,1 0 0,-1 0-1,0 0 1,0 0 0,1 1 0,-1-1 0,0 0-1,0 0 1,0 0 0,0 0 0,-1 1 0,1-1-1,0 0 1,0 0 0,-2 2 0,-16 28 1,14-24 41,0 0-1,0 0 0,-4 8 1,-2 9-182,8-18 201,-1-1-1,1 1 1,0-1-1,0 1 1,1 0-1,-1 0 1,0 10-1,2-16-33,0 1 0,0-1 0,0 1 0,0-1-1,0 1 1,0-1 0,1 1 0,-1-1 0,0 0 0,0 1 0,0-1-1,0 1 1,1-1 0,-1 0 0,0 1 0,0-1 0,1 1 0,-1-1-1,0 0 1,1 1 0,-1-1 0,0 0 0,1 0 0,-1 1 0,0-1 0,1 0-1,0 1 1,15 0 97,16-11-46,-11 2-65,0-2 0,-1-1-1,-1 0 1,27-20 0,63-62-747,-8-5-66,131-165 1,-204 229 788,-3-2 1,0 0 0,32-68-1,-47 76-133,-10 28 153,0 0-1,0 0 0,0 0 0,0 0 0,0 0 0,0 0 0,0-1 0,0 1 1,0 0-1,0 0 0,0 0 0,0 0 0,0 0 0,0 0 0,0 0 1,0-1-1,0 1 0,0 0 0,0 0 0,0 0 0,0 0 0,0 0 1,0 0-1,0 0 0,0 0 0,0-1 0,0 1 0,0 0 0,0 0 1,0 0-1,-1 0 0,1 0 0,0 0 0,0 0 0,0 0 0,0 0 1,0 0-1,0 0 0,0-1 0,0 1 0,0 0 0,-1 0 0,1 0 0,0 0 1,0 0-1,0 0 0,0 0 0,0 0 0,0 0 0,0 0 0,-1 0 1,1 0-1,0 0 0,0 0 0,0 0 0,-11 12-76,-45 71 219,44-63-83,-35 64 71,38-70-123,1 1 0,1-1 0,0 2 0,1-1 0,0 1 0,-6 30 0,-5 97 471,15-115-358,1-12-2,0 0-1,1 1 0,3 21 0,-3-33-68,1-1 0,0 1 1,0-1-1,0 1 0,1-1 0,0 1 1,0-1-1,0 0 0,0 0 0,0 0 1,1 0-1,0 0 0,-1-1 1,2 1-1,-1-1 0,6 5 0,-8-7-34,1 0-1,0 0 1,0 0-1,0 0 1,0-1-1,0 1 1,0-1-1,0 1 1,0-1-1,0 0 1,0 0-1,1 0 1,-1 0-1,0 0 1,0 0-1,0 0 1,0-1-1,0 1 1,0-1-1,0 0 1,0 1-1,0-1 1,0 0-1,0 0 1,-1 0-1,1 0 1,0-1-1,0 1 1,1-2-1,6-5-13,0-1 0,-1 0-1,13-17 1,-15 18 69,77-102-154,-75 94-270,-8 16 354,0 0 0,0 0 0,0 0 1,0 0-1,0 0 0,0 0 0,0 0 0,1 0 0,-1 0 0,0-1 1,0 1-1,0 0 0,0 0 0,0 0 0,0 0 0,0 0 0,0 0 1,0 0-1,0 0 0,0 0 0,0 0 0,0 0 0,0 0 1,0 0-1,0 0 0,0 0 0,0 0 0,0 0 0,0 0 0,0-1 1,0 1-1,0 0 0,0 0 0,0 0 0,0 0 0,0 0 1,-1 0-1,1 0 0,0 0 0,0 0 0,0 0 0,0 0 0,0 0 1,0 0-1,0 0 0,0 0 0,0 0 0,0 0 0,0 0 1,0 0-1,0 0 0,0 0 0,0 0 0,0 0 0,0 0 0,0 0 1,0 0-1,0 0 0,-1 0 0,1 0 0,0 0 0,0 0 1,0 0-1,0 0 0,0 0 0,0 0 0,0 0 0,0 0 0,-7 8-15,-11 19 38,2 1 1,0 0-1,-15 42 0,1 6 561,29-76-572,1 1 0,0-1 0,-1 1 0,1 0 0,0-1 0,0 1 0,-1-1 0,1 1 1,0 0-1,0-1 0,0 1 0,0 0 0,0-1 0,0 1 0,0 0 0,0-1 0,0 1 0,0 0 0,0-1 1,1 1-1,-1 0 0,0-1 0,0 1 0,1-1 0,-1 1 0,0-1 0,1 1 0,-1 0 0,1 0 0,0-1 14,1 1 0,-1 0 0,0-1-1,0 1 1,1-1 0,-1 0 0,0 1-1,1-1 1,-1 0 0,0 0 0,1 0 0,-1 0-1,2 0 1,6-1 77,-1 0 0,0-1 1,14-4-1,58-25-155,18-6 33,-88 35-173,-18 7-85,-9 5 96,-36 28-103,-107 71-15,95-69 255,-162 101 0,16 16 261,108-70 329,93-81-163,10-6-370,0 0-1,0 0 0,0 0 0,-1 0 1,1 0-1,0 0 0,0 0 1,0 0-1,0 0 0,0-1 0,-1 1 1,1 0-1,0 0 0,0 0 1,0 0-1,0 0 0,0 0 0,0-1 1,0 1-1,-1 0 0,1 0 0,0 0 1,0 0-1,0 0 0,0-1 1,0 1-1,0 0 0,0 0 0,0 0 1,0 0-1,0-1 0,0 1 0,0 0 1,0 0-1,4-23 348,0 15-337,0 0 0,0 0 0,0 0 0,1 0 0,0 1 0,0-1 0,1 1 0,13-12 0,-3 4 17,1 1 1,29-19-1,-2 8-298,1 3 0,1 1 0,68-21 0,-44 20-1895,-5 3-2056,-48 13 285,26-13-1,-29 14 1624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9:2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76 6560,'-37'-33'2117,"28"23"-1285,6-2-370,3 11-3,0 0-1,0 0 1,0 0 0,0 0-1,0 0 1,0 0-1,0 0 1,0 0 0,0 0-1,0 0 1,1 0-1,-1-1 1,1 1-216,-1 1 0,0 0 0,0-1 0,1 1 0,-1-1 0,0 1 0,1 0 0,-1-1 0,1 1 0,-1 0 0,0 0 0,1-1 0,-1 1 0,1 0 1,-1 0-1,1 0 0,-1-1 0,0 1 0,1 0 0,-1 0 0,2 0 0,0 0-71,0 0 0,0 0 0,0 0 0,1 1-1,-1-1 1,0 1 0,3 0 0,15 5-6,0 1-1,-1 1 0,0 1 1,20 13-1,-17-10-644,17 11-2389,-36-21 2000,0 0-1,-1 0 0,1 1 1,-1-1-1,1 1 1,-1-1-1,0 1 1,0 0-1,0 0 1,2 4-1,1 6-1904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49:2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 10720,'-14'-9'4864,"9"1"-4256,0 5 223,2-2-2302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1:20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67 3392,'4'-17'1224,"1"-4"1696,-4 21-2836,-1-1-1,0 0 1,1 1 0,-1-1 0,0 0-1,0 1 1,0-1 0,0 0 0,1 1-1,-1-1 1,0 0 0,0 0 0,-1 1-1,1-1 1,0 0 0,0 1 0,0-1-1,0 0 1,0 1 0,-1-1 0,1 0-1,0 1 1,-1-1 0,1 0 0,0 1-1,-1-1 1,1 1 0,-1-1-1,1 1 1,-1-1 0,1 1 0,-1-1-1,1 1 1,-1 0 0,0-1 0,1 1-1,-1 0 1,0-1 0,1 1 0,-1 0-1,0 0 1,-1-1 0,0 0-20,-1 0 1,0 0-1,1 1 1,-1-1-1,0 1 0,0-1 1,1 1-1,-1 0 1,-5 0-1,-2 3 30,1 1-1,-1 0 1,1 0-1,-1 0 1,1 1 0,0 1-1,-11 9 1,-54 49 315,72-62-404,-14 15 154,1 0 0,0 2 1,1 0-1,1 0 0,0 2 0,2-1 1,0 1-1,2 1 0,-9 29 1,4-3 35,2 1 0,2 0 0,-3 65 0,10-90-61,3 40-1,0-57-37,1 1-1,0-1 0,1 0 1,-1 0-1,1 0 1,1 0-1,-1-1 0,1 1 1,7 12-1,-8-17-15,0 1 0,0-1 1,0 0-1,1 0 0,-1 0 0,0 0 0,1 0 0,-1 0 0,1 0 0,0-1 1,-1 1-1,6 1 0,-2-2 48,0 1 1,0-1 0,0 0-1,0 0 1,12 0-1,-1-2 114,0 0-1,0-2 0,28-6 1,-30 5-156,0 0 1,0-1 0,-1-1-1,1 0 1,-1-1 0,-1 0-1,25-18 1,-19 9-37,-1-1 0,-1-1 0,0-1 0,-1-1 0,-1 0 0,-1 0 0,-1-2-1,12-27 1,6-22-94,29-99-1,-56 157 10,2-2-67,-5 14 74,0 0 0,0-1-1,0 1 1,-1 0 0,1 0 0,0-1 0,-1 1-1,1 0 1,-1-1 0,0 1 0,1-1-1,-1 1 1,0-1 0,0 1 0,0 0 0,0-1-1,0 1 1,0-1 0,-1-1 0,1 3 13,-1 0 0,1 0 0,0 0 1,-1 0-1,1 0 0,0 0 0,-1 0 1,1 0-1,0 0 0,-1 1 0,1-1 1,0 0-1,-1 0 0,1 0 0,0 0 0,-1 0 1,1 1-1,0-1 0,-1 0 0,1 0 1,0 0-1,0 1 0,-1-1 0,1 0 1,0 1-1,-3 3-27,1-1 1,0 1 0,0-1 0,1 1-1,-1 0 1,1 0 0,0 0 0,0 0-1,0 0 1,0 7 0,-2 6-28,-5 23 39,3-1 1,1 2-1,2-1 0,1 0 1,3 0-1,8 55 0,-7-79 127,0-1-1,12 31 1,-14-42-30,1 1-1,0 0 1,1-1-1,-1 1 1,1-1-1,0 0 1,0 0-1,0 0 1,1 0-1,-1 0 1,1-1-1,0 0 1,6 5-1,-7-7-16,0 0 0,-1 0 0,1 0 0,1-1 0,-1 1 0,0-1 0,0 1 0,0-1 0,0 0 0,0 0 0,0-1 0,0 1 0,0-1 0,5-1 0,1 0 98,1-2-1,-1 1 0,11-7 0,-10 4-42,0 0 1,-1 0-1,0-1 0,0-1 1,0 0-1,11-14 0,39-58-58,-37 44 0,34-74 1,4-45 188,-51 129-221,-1-1 0,4-32 0,-10 47-28,0-1 1,-1 0-1,-1 0 1,0 0-1,-1 0 1,-4-24-1,4 32-105,0 1 0,0 0 1,-1 0-1,0-1 0,1 1 0,-2 0 1,1 0-1,0 0 0,-1 1 0,0-1 0,-4-4 1,7 8 38,0 0 1,0-1-1,-1 1 1,1 0-1,0 0 1,0 0-1,0-1 1,-1 1-1,1 0 1,0 0-1,0 0 1,-1 0-1,1 0 1,0 0 0,0 0-1,-1-1 1,1 1-1,0 0 1,0 0-1,-1 0 1,1 0-1,0 0 1,-1 0-1,1 0 1,0 0-1,0 0 1,-1 0-1,1 0 1,0 1-1,0-1 1,-1 0-1,1 0 1,0 0-1,-1 0 1,-2 10-3083,3-6 2429,0-1-1,1 0 1,-1 0-1,0 0 1,1 0 0,2 6-1,6 10-1101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1:22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138 703 4640,'-1'-1'224,"0"0"0,0 0 0,-1 0 0,1 0 0,0 0 1,-1 0-1,1 0 0,-1 1 0,1-1 0,-1 1 0,-1-1 0,2 1-92,0 0-1,0 0 0,0 1 0,0-1 1,0 0-1,0 0 0,0 1 1,0-1-1,0 1 0,0-1 0,0 1 1,0-1-1,0 1 0,1 0 1,-1-1-1,0 1 0,0 0 0,0 1 1,-8 9 40,1-1 0,0 1 1,0 1-1,2 0 0,-1 0 0,-4 13 1,-1 9 104,-9 38 0,17-58-54,2 0 1,-1 1 0,2-1 0,0 0 0,0 1-1,4 25 1,-2-36-109,-1 1 0,1-1-1,1 1 1,-1-1-1,1 0 1,0 1 0,0-1-1,0 0 1,0 0 0,1-1-1,3 6 1,-4-7-10,0 0-1,1 0 1,0 0 0,-1 0-1,1 0 1,0-1 0,0 1-1,0-1 1,0 0 0,0 0-1,0 0 1,0 0 0,0 0-1,0 0 1,1-1 0,-1 0-1,5 0 1,-1 0-3,0-1-1,0 1 1,0-2-1,-1 1 1,1-1 0,0 0-1,-1 0 1,0-1-1,1 0 1,-1 0 0,0 0-1,-1-1 1,1 0-1,0 0 1,-1 0-1,0-1 1,6-6 0,-6 5-37,0-1 1,0 1-1,-1-1 1,0 0-1,0 0 0,0 0 1,-1-1-1,0 1 1,-1-1-1,1 1 1,-2-1-1,1 0 1,-1 0-1,1-13 1,-2 11-59,-1 1 0,1-1 0,-1 1-1,-1-1 1,0 1 0,0 0 0,-1 0 0,0 0 0,-9-17 0,11 22-52,-1 1 0,0-1 1,0 1-1,0 0 0,0 0 0,0 0 0,-1 0 1,1 0-1,-1 0 0,0 1 0,0-1 0,0 1 1,0 0-1,0 0 0,0 0 0,-1 0 0,1 1 1,-1-1-1,-6-1 0,6 3-6,-1-1 0,1 1 0,-1 1 0,0-1 0,1 0 0,-1 1 0,1 0 0,-1 0 0,1 1 0,0-1 0,-1 1 0,1 0 0,0 0 0,0 0 0,0 1 0,1-1 0,-1 1 0,-4 4 0,5-4 53,0-1-1,1 1 1,-1 0-1,1 0 1,0 0-1,0 0 1,0 1-1,0-1 1,0 0-1,-1 6 0,2-7 22,1 1-1,-1-1 1,1 0-1,0 1 1,0-1-1,0 1 0,0-1 1,0 1-1,0-1 1,1 0-1,-1 1 0,1-1 1,-1 1-1,1-1 1,0 0-1,0 0 0,2 3 1,-2-3 17,0-1-1,1 1 1,0-1 0,-1 1 0,1-1 0,0 1 0,0-1 0,0 0-1,0 0 1,0 0 0,0 0 0,0 0 0,0 0 0,0-1 0,0 1-1,5 0 1,3 0 88,1 0 0,13 0 0,-1-2 12,1-1-1,-1-1 1,0-1 0,0-1-1,-1-1 1,38-15 0,-5-4 43,72-43 0,-46 14-186,-24 15-10,-42 27 65,-13 10-72,-1 0 0,1 1 0,-1-1 0,1 1 0,0-1 0,0 1 0,0 0 0,-1 0 0,1 0 0,0 0 0,1 0 0,2-1 0,-5 2 15,1 0-1,-1 0 1,0 0 0,1 0 0,-1 0-1,1 0 1,-1 1 0,0-1-1,1 0 1,-1 0 0,0 0-1,0 0 1,1 1 0,-1-1 0,0 0-1,1 0 1,-1 0 0,0 1-1,0-1 1,0 0 0,1 1-1,-1-1 1,0 0 0,0 1 0,0-1-1,0 0 1,1 1 0,-1-1-1,0 0 1,0 1 0,0-1-1,0 0 1,0 1 0,0-1 0,0 1-1,-1 14-95,0-11 62,-27 190-193,2-26 571,25-163-273,1 0-1,0 0 1,0 0 0,1 7-1,-1-12-32,0 1-1,0 0 1,0 0-1,0 0 1,1 0-1,-1 0 1,0 0-1,1 0 1,-1 0-1,1 0 1,-1-1-1,1 1 0,-1 0 1,1 0-1,0-1 1,-1 1-1,1 0 1,0-1-1,-1 1 1,1 0-1,0-1 1,0 1-1,0-1 0,0 0 1,-1 1-1,1-1 1,2 1-1,-2-1-3,0 0-1,0 0 0,0 0 1,0 0-1,0-1 0,1 1 1,-1 0-1,0 0 0,0-1 1,0 1-1,0-1 0,0 1 0,-1-1 1,1 1-1,0-1 0,0 1 1,0-1-1,0 0 0,-1 0 1,1 1-1,0-1 0,0-1 1,4-3 114,13-12-14,-2-1-1,0-1 1,0-1 0,15-26-1,7-11-8,11-11-13,53-66-230,-98 129 20,-3 4 55,0-1 0,0 1 0,0 0 0,0 0 1,0 0-1,1 0 0,-1 0 0,0 0 0,1 0 0,-1 0 0,0 0 0,3 0 0,-4 1 44,1 0-1,-1 0 0,0 0 0,0 0 1,0 0-1,0 0 0,0 0 1,0 0-1,0 0 0,0 0 1,1 0-1,-1 0 0,0 0 0,0 0 1,0 0-1,0 0 0,0 0 1,0 0-1,0 0 0,0 0 0,0 0 1,0 0-1,0 0 0,1 1 1,-1-1-1,0 0 0,0 0 0,0 0 1,0 0-1,0 0 0,0 0 1,0 0-1,0 0 0,0 0 0,0 0 1,0 1-1,0-1 0,0 0 1,0 0-1,0 0 0,0 0 0,0 0 1,0 0-1,0 0 0,0 0 1,0 1-1,0-1 0,0 0 1,0 0-1,0 0 0,0 0 0,0 0 1,0 0-1,-1 0 0,1 0 1,0 0-1,0 0 0,0 0 0,0 1 1,0-1-1,0 0 0,0 0 1,0 0-1,0 0 0,0 0 0,0 0 1,-1 0-1,1 1-21,-8 16-153,-7 28 0,2-4 30,-36 105 272,47-136-124,-1-1 1,1 1-1,0 0 1,1 0-1,0 0 1,1 0-1,0 0 1,0 0-1,1 0 1,2 11-1,-2-20 20,-1 0 0,1 0 0,-1 0 0,1 0 0,0 0-1,-1 0 1,1 0 0,0 0 0,0 0 0,0 0 0,0 0 0,-1 0-1,1-1 1,0 1 0,1 0 0,-1-1 0,0 1 0,0-1 0,0 1-1,0-1 1,0 1 0,1-1 0,-1 0 0,0 0 0,0 0 0,0 1-1,1-1 1,-1 0 0,0-1 0,0 1 0,2 0 0,4-1 69,-1 0 1,0 0 0,0-1 0,0 0 0,7-3-1,-2-1-59,1 0-1,-1-1 0,0 0 0,0 0 1,-1-2-1,0 1 0,-1-1 0,0 0 1,10-14-1,8-14 35,29-51-1,-47 73-54,90-170 200,-66 111-163,-3-1 0,22-89 0,-18 54-222,22-87-309,-54 183-108,-2 14 584,-1 0 0,1-1 0,0 1-1,0 0 1,0 0 0,0 0 0,0 0-1,0 0 1,0 0 0,0 0 0,0 0-1,0 0 1,0 0 0,-1 0 0,1 0 0,0 0-1,0 0 1,0 0 0,0 0 0,0 0-1,0 0 1,0 0 0,0 0 0,0 0-1,-1 0 1,1 0 0,0 0 0,0 0-1,0 0 1,0 0 0,0 0 0,0 0-1,0 0 1,0 0 0,0 0 0,0 0-1,-1 0 1,1 0 0,0 0 0,0 0 0,0 0-1,0 0 1,0 1 0,0-1 0,0 0-1,0 0 1,0 0 0,0 0 0,0 0-1,0 0 1,0 0 0,0 0 0,0 0-1,0 0 1,0 1 0,0-1 0,0 0-1,0 0 1,-16 28-514,-14 41 392,-33 120 1,15-40-86,31-100 239,2 2 0,3-1 0,2 2 1,2-1-1,-3 103 0,11-137 0,0 1 33,4 36 0,-4-49 1,1-1 1,0 1-1,0-1 0,0 0 0,1 0 0,0 1 0,0-1 0,0 0 0,0 0 0,0-1 0,1 1 0,0 0 0,3 3 0,-4-6-33,0 1-1,0-1 0,0 0 1,1 1-1,-1-1 0,0 0 1,1-1-1,-1 1 0,0 0 1,1-1-1,-1 1 0,1-1 1,-1 0-1,1 1 0,-1-1 1,1-1-1,0 1 0,-1 0 1,1-1-1,-1 1 0,0-1 1,1 0-1,-1 1 0,1-1 0,2-2 1,8-3 56,0-1 1,-1-1-1,15-10 0,-13 8-17,162-118 159,-39 27-282,-57 35 51,-50 41 4,-30 25-36,0 0 36,0 0-1,0 0 1,0 0 0,0 0 0,0 0 0,-1 0-1,1 0 1,0 0 0,0 0 0,0 0-1,0 0 1,0 0 0,0 0 0,0 0-1,-1 0 1,1 0 0,0 0 0,0 0-1,0 0 1,0 0 0,0 0 0,0 0-1,0 0 1,-1 0 0,1 0 0,0 0-1,0 0 1,0 0 0,0 0 0,0 0 0,0 0-1,0 0 1,0-1 0,0 1 0,0 0-1,-1 0 1,1 0 0,0 0 0,0 0-1,0 0 1,0 0 0,0 0 0,0 0-1,0-1 1,0 1 0,0 0 0,0 0-1,0 0 1,0 0 0,0 0 0,0 0-1,0 0 1,0-1 0,0 1 0,0 0 0,0 0-1,0 0 1,0 0 0,0 0 0,0 0-1,0 0 1,0-1 0,0 1 0,0 0-1,-7 3-76,0-1 0,-1 2 0,1-1 0,0 1 0,-11 8 0,-34 29-43,25-17 102,2 1 0,0 0 0,2 2 0,0 1 0,3 1 0,0 1 0,-17 35 0,33-57 22,0 1 0,0 0 0,-2 11 0,6-17 30,-1-1 0,0 1 1,1 0-1,0 0 0,0-1 0,0 1 1,0 0-1,0-1 0,0 1 1,1 0-1,-1 0 0,1-1 1,0 1-1,2 4 0,-2-5 9,0-1-1,0 0 1,0 0-1,1 1 1,-1-1 0,0 0-1,1 0 1,-1 0-1,0-1 1,1 1-1,-1 0 1,1 0-1,-1-1 1,1 1-1,0-1 1,-1 0-1,1 1 1,-1-1-1,1 0 1,0 0-1,-1 0 1,1 0-1,0 0 1,2-1 0,3 0 12,0 0 1,0-1 0,0 1 0,12-7 0,-9 3 0,0 0 1,-1-1-1,0 0 1,0 0-1,11-12 0,38-42 149,-23 18-135,-2-2 0,29-49 0,44-91 22,-91 151-121,-1-1 1,-2-1 0,-1 0 0,11-71 0,-13 27-78,-9 73 85,1-2-3,-1 7 3,1 0 1,-1 0 0,0-1 0,0 1-1,1 0 1,-1 0 0,0-1 0,0 1-1,-1 0 1,1 0 0,0-1 0,0 1 0,-1 0-1,1 0 1,0 0 0,-1-1 0,1 1-1,-1 0 1,0 0 0,1 0 0,-2-1-1,2 1 20,-1 1-1,1 0 1,0 0-1,0 0 1,0 0-1,0 0 1,0 0-1,-1 0 1,1 0-1,0-1 1,0 1-1,0 0 1,-1 0-1,1 0 1,0 0-1,0 0 1,0 0 0,0 0-1,-1 0 1,1 0-1,0 0 1,0 0-1,0 0 1,0 0-1,-1 1 1,1-1-1,0 0 1,0 0-1,0 0 1,0 0-1,-1 0 1,1 0-1,0 0 1,0 0-1,0 1 1,0-1-1,0 0 1,-1 0-1,1 0 1,0 0-1,0 0 1,0 1-1,0-1 1,0 0-1,0 0 1,0 0-1,-8 12-156,0-1-1,1 1 1,0 0-1,-6 14 1,1 1 85,-6 6 9,4-8 81,1 1 0,-16 49 0,19-38-33,1 0 0,2 1 1,-3 53-1,9-59 33,1 0 0,1 0 0,2-1 0,10 50 0,-9-63 121,2 0 1,0 0 0,15 30 0,-18-41-347,1 0 0,0-1 0,0 1 0,0-1 0,1-1 0,0 1 0,1 0 0,-1-1 0,1 0 0,0-1 0,0 1 0,10 4 0,-13-7-361,1 0-1,0-1 1,0 0 0,1 0 0,-1 0-1,0 0 1,0-1 0,0 1-1,1-1 1,-1 0 0,0-1-1,0 1 1,1-1 0,-1 1-1,6-3 1,30-8-3878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1:2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308 111 3552,'13'-54'2010,"-6"33"2,-6 16-1429,0 1 0,1 0-1,-1-1 1,-1 1 0,1 0-1,-1-6 1,0 13-597,0 0-1,-1-1 1,0 1 0,0-1-1,0 1 1,-1 3 0,-4 8 151,-17 67 793,-3-1 0,-48 99 0,38-99-570,-42 138 0,10 38 808,52-205-603,16-44 572,1-15 387,-1 5-1422,1 1 0,-1-1 0,1 1 1,-1-1-1,1 1 0,0-1 0,1-2 0,2-5 41,9-25-115,1 0 1,2 1-1,1 0 0,2 2 0,1 0 1,1 1-1,2 1 0,1 1 0,42-38 1,-49 51-43,17-15-185,-31 29 130,0 0-1,0 0 1,0 0-1,1 0 1,-1 1 0,1-1-1,-1 1 1,1 0-1,4-1 1,-7 2 53,0-1 0,0 1 0,0 0 0,-1 0 0,1 1 1,0-1-1,0 0 0,0 0 0,0 0 0,0 0 0,0 1 0,0-1 0,-1 1 0,1-1 0,0 0 0,0 1 0,0-1 0,-1 1 0,1 0 1,0-1-1,-1 1 0,1-1 0,0 1 0,-1 0 0,1 0 0,-1-1 0,1 1 0,-1 0 0,0 0 0,1 0 0,-1 0 0,1 1 1,0 3 11,0 0 0,0 0 1,0 0-1,0 8 1,-1-11-19,1 39 145,-7 61 1,2-72-85,2 0 0,1 0 0,2 0 0,5 40 0,-6-67 17,1 1 1,-1-1-1,1 0 0,0 0 0,0 0 0,0 0 0,0 0 0,1 0 0,-1 0 0,1-1 1,0 1-1,0-1 0,0 1 0,0-1 0,4 4 0,-4-5-13,0 0 0,0 0 0,0 0 0,1-1 0,-1 1 0,0-1 1,1 1-1,-1-1 0,0 0 0,1 0 0,-1 0 0,0 0 0,1 0 0,-1-1 0,0 1 0,1-1 0,-1 1 0,0-1 0,0 0 1,1 0-1,2-2 0,20-10 103,-1-2 1,-1 0 0,39-34 0,-22 17-110,120-83 130,-66 47-174,10-14-79,-96 73 22,-8 9 62,0 0-1,0-1 1,-1 1-1,1 0 1,0 0 0,0 0-1,0 0 1,0 0-1,0 0 1,0 0-1,0 0 1,0-1-1,0 1 1,0 0-1,0 0 1,0 0-1,-1 0 1,1 0 0,0 0-1,0 0 1,0 0-1,0 0 1,0 0-1,0 0 1,0 0-1,0 0 1,-1 0-1,1 0 1,0 0 0,0 0-1,0 0 1,0 0-1,0 0 1,0 0-1,-1 0 1,1 0-1,0 0 1,0 0-1,0 0 1,0 0-1,0 0 1,0 0 0,0 0-1,-1 0 1,-19 9-176,-17 15 85,1 1 0,1 2-1,1 2 1,2 1 0,-36 42-1,1 16 79,58-76 14,1 1-1,1 0 0,0 1 0,0 0 0,-4 18 0,10-29 31,0 0 0,0 0 0,1 0 0,0 0 0,0 0 0,0 0-1,0 0 1,0 0 0,1 5 0,-1-7-4,1 0 0,-1 0 0,0 0-1,1 0 1,-1 0 0,1 0 0,-1 0 0,1 0-1,0 0 1,-1 0 0,1 0 0,0 0-1,0 0 1,-1-1 0,1 1 0,0 0-1,0-1 1,0 1 0,0-1 0,0 1 0,0-1-1,0 1 1,0-1 0,0 1 0,0-1-1,0 0 1,0 0 0,2 1 0,3-1 56,-1 0 1,1-1 0,-1 1-1,0-1 1,1 0 0,-1-1 0,0 1-1,0-1 1,0 0 0,8-4-1,-4 1-11,0-1 0,0 0 0,0 0 0,14-14 0,1-6-61,-1 0 0,31-48 1,33-68-65,-72 111 72,-12 22-140,1 1 0,0 1 1,0-1-1,1 1 0,10-13 0,-15 20 118,0 0-1,0 0 1,0 0 0,0 0-1,0 0 1,0-1-1,1 1 1,-1 0 0,0 0-1,0 0 1,0 0 0,0 0-1,0 0 1,0 0 0,1 0-1,-1 0 1,0 0-1,0 0 1,0 0 0,0 0-1,0 0 1,1 0 0,-1 0-1,0 1 1,0-1 0,0 0-1,0 0 1,0 0-1,0 0 1,0 0 0,1 0-1,-1 0 1,0 0 0,0 0-1,0 0 1,0 1 0,0-1-1,0 0 1,0 0 0,0 0-1,0 0 1,0 0-1,0 0 1,0 0 0,0 1-1,0-1 1,0 0 0,0 0-1,1 0 1,-1 0 0,0 0-1,0 0 1,-1 1-1,1-1 1,0 0 0,0 0-1,0 0 1,0 0 0,0 0-1,0 0 1,0 1 0,0-1-1,0 0 1,0 14-40,0-11 17,0 43-55,4 110-137,-1-137 264,-1 0 0,2-1 0,1 1 0,0-1 0,1 0 0,11 21 0,-17-37-19,1 0 0,0-1 0,-1 1 0,1-1-1,0 1 1,0-1 0,0 1 0,1-1 0,-1 0 0,0 0-1,0 0 1,1 1 0,-1-1 0,0 0 0,1 0-1,-1-1 1,1 1 0,3 1 0,-4-2 5,1 0 0,0 0 0,-1 0 0,1-1 0,0 1 0,-1-1 0,1 1 0,-1-1 0,1 1 0,-1-1 0,1 0 0,-1 0 1,1 0-1,-1 0 0,0 0 0,0 0 0,1 0 0,-1 0 0,0 0 0,0 0 0,0-1 0,1-2 0,12-15 91,-2-2 1,0 1-1,10-27 1,-1 0 5,-1 8-125,2 0-1,1 2 0,42-52 1,-45 65-145,-13 14-110,0 1 0,18-16 0,-25 24 235,0 1-1,1 0 0,-1 0 0,0-1 1,1 1-1,-1 0 0,0 0 1,1-1-1,-1 1 0,0 0 0,1 0 1,-1 0-1,0 0 0,1 0 1,-1-1-1,1 1 0,-1 0 0,0 0 1,1 0-1,-1 0 0,1 0 1,0 0-1,1 7-203,-5 17 89,2-20 108,-11 55 113,2-10-66,-6 78 1,15-113-10,0 2 39,1 1 1,2 24 0,-2-40-35,0 0 0,0 0 0,0 0 0,0-1 0,0 1 0,1 0 0,-1 0 0,0 0 0,0 0 0,1-1 0,-1 1 0,0 0 0,1 0 0,-1 0 0,1-1 0,-1 1 0,1 0 0,-1-1 0,1 1 0,-1-1 0,1 1 0,0 0 0,-1-1 0,1 1 0,0-1 0,0 0 0,-1 1 0,1-1 0,0 1 0,0-1-1,0 0 1,-1 0 0,1 0 0,0 1 0,0-1 0,0 0 0,0 0 0,-1 0 0,1 0 0,0 0 0,0 0 0,0-1 0,0 1 0,0 0 0,-1 0 0,1-1 0,0 1 0,1-1 0,2-1 60,1 0 0,-1-1 0,0 1 0,0-1-1,0 0 1,0 0 0,4-5 0,42-49 36,65-97 1,-92 123-211,1 0 0,29-27 0,-53 57 76,1 1 0,-1-1 0,1 1 0,0-1 1,-1 1-1,1-1 0,0 1 0,-1-1 0,1 1 0,0-1 0,-1 1 1,1 0-1,0-1 0,0 1 0,0 0 0,-1 0 0,1 0 0,0-1 1,0 1-1,0 0 0,-1 0 0,1 0 0,0 0 0,0 0 0,0 1 0,-1-1 1,1 0-1,0 0 0,0 1 0,0-1 0,-1 0 0,1 1 0,0-1 1,-1 0-1,1 1 0,0-1 0,-1 1 0,1-1 0,0 1 0,-1 0 1,1-1-1,-1 1 0,1 1 0,3 3 1,0 1-1,0 0 1,-1 0 0,3 10-1,1-2-38,7 9 143,1-1 0,23 27 1,-36-47-69,0 0 1,-1 0 0,1-1-1,0 1 1,0 0 0,0-1 0,0 0-1,1 1 1,-1-1 0,0 0-1,0 0 1,1 0 0,-1 0 0,1-1-1,-1 1 1,1 0 0,-1-1-1,1 0 1,-1 0 0,1 0-1,-1 0 1,1 0 0,0 0 0,-1-1-1,1 1 1,-1-1 0,1 0-1,-1 1 1,0-1 0,1 0 0,3-3-1,5-3 101,1 0 0,-2-1-1,1 0 1,16-17 0,-20 19-100,7-7 8,-1-1 0,0 0 0,-1 0 0,0-1 0,-1-1 0,-1 0 0,11-24 0,-20 39-34,-1 0 0,1 0 0,-1 0 0,0 0 0,1 0 1,-1 0-1,0 0 0,0 0 0,1 0 0,-1 0 0,0 0 0,0-1 0,0 1 1,0 0-1,0 0 0,-1 0 0,1 0 0,0 0 0,0 0 0,-1-1 0,0 1-13,1 1-1,-1-1 0,0 1 0,1-1 1,-1 0-1,0 1 0,0 0 0,1-1 1,-1 1-1,0-1 0,0 1 0,1 0 1,-1 0-1,0-1 0,0 1 0,0 0 1,0 0-1,1 0 0,-3 0 0,-2 0-55,0 1 0,0-1 1,0 1-1,-1 1 0,1-1 0,0 1 0,-5 2 0,3-1 59,0 0-1,0 1 1,0 0 0,1 0 0,0 1-1,0 0 1,0 0 0,0 0-1,1 1 1,0 0 0,0 0 0,0 0-1,-6 13 1,4-4 28,0 1 0,1 0 0,1 0 1,1 0-1,0 1 0,1 0 0,0-1 0,2 1 1,0 0-1,3 33 0,-1-44 17,0 1 0,1 0 0,0 0-1,0 0 1,0-1 0,1 0 0,0 1 0,0-1 0,1 0 0,0 0-1,0 0 1,0-1 0,1 0 0,-1 1 0,1-2 0,1 1 0,-1 0-1,1-1 1,-1 0 0,1-1 0,0 1 0,1-1 0,-1 0 0,0 0 0,1-1-1,11 3 1,-2-2-136,1-1 0,0 0 0,0-1 0,0-1 1,0-1-1,0 0 0,0-1 0,-1-1 0,1 0 0,-1-2 0,0 1 0,0-2 0,30-15 0,1-3-1198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0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490 50 1984,'0'0'170,"0"-1"0,0 1 0,0-1-1,0 1 1,0 0 0,0-1 0,1 1 0,-1-1 0,0 1 0,0-1-1,0 1 1,0 0 0,1-1 0,-1 1 0,0-1 0,0 1 0,1 0 0,-1-1-1,0 1 1,1 0 0,-1-1 0,0 1 0,1 0 0,-1 0 0,0-1-1,1 1 1,-1 0 0,1 0 0,-1 0 0,7-3 6051,-16-8-5293,6 9-734,0 1 0,0-1 0,0 0 0,0 1 0,0 0 0,0 0 0,0 0 0,0 0 0,-7-1 0,-13-3 458,16 3-608,-1 0 0,0 1 0,1 0 0,-1 1 0,0-1 0,0 1 0,0 1 0,1 0 1,-1 0-1,0 0 0,1 1 0,-1 0 0,1 1 0,-1-1 0,1 1 0,0 1 0,-12 7 0,9-4-75,1-1 0,0 2 0,0-1 0,0 1 0,1 0 0,1 1 0,-1 0 0,2 0 0,-1 1 0,1 0 0,-8 17 0,12-21 35,0-1-1,0 0 1,1 1-1,-1-1 1,1 0-1,1 1 1,-1 0-1,1-1 1,0 1-1,0-1 1,1 1-1,0-1 1,-1 1 0,2-1-1,-1 1 1,1-1-1,0 0 1,0 0-1,0 0 1,1 0-1,3 6 1,0-4 50,-1 0 0,1 0-1,0 0 1,1-1 0,0 0 0,0 0 0,0 0 0,1-1 0,-1-1 0,1 1 0,0-1 0,12 4 0,-9-3-59,-1-1 1,0 2-1,0-1 0,0 2 1,-1-1-1,12 12 1,-17-15 95,0 0 0,0 1 0,-1 0 0,1 0 0,-1 0 0,0 0 0,0 0 0,-1 0 0,1 1-1,-1-1 1,0 1 0,0 0 0,-1 0 0,1 0 0,-1 0 0,1 7 0,-3-6 3,1-1 0,-1 1 0,0-1-1,0 1 1,-1-1 0,1 1-1,-1-1 1,-5 8 0,6-9-38,-1-1 0,0 1 0,-1-1-1,1 0 1,0 0 0,-1 0 0,0 0 0,0-1 0,1 1 0,-2-1 0,1 1 0,0-1 0,-5 2 0,-3 0 89,0 0 1,0-1-1,0-1 0,0 0 1,-17 1-1,-63-3 103,47 0-189,-91-9-609,121 8-1989,29 2-4191,7-1 4544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1:27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73 2976,'1'-1'148,"-1"0"1,1 0-1,0-1 0,-1 1 1,1 0-1,0 0 0,0 0 1,0 0-1,0 0 0,0 0 1,0 0-1,0 0 0,0 0 1,0 1-1,0-1 0,0 0 1,1 1-1,-1-1 1,2 0-1,-1 0 132,-1 1 1,0-1 0,1 0-1,-1 1 1,1-1 0,-1 0-1,0 0 1,0 0 0,0 0-1,1 0 1,-1 0-1,0 0 1,1-3 0,-1 3-153,-1 1 1,1-1 0,-1 0-1,0 1 1,1-1 0,-1 0 0,0 0-1,1 0 1,-1 1 0,0-1-1,0 0 1,0 0 0,0 0-1,0 0 1,0 0 0,0 1 0,0-1-1,0 0 1,0 0 0,-1 0-1,1 1 1,0-1 0,0 0 0,-1 0-1,1 0 1,-1 1 0,1-1-1,0 0 1,-1 1 0,0-1-1,1 0 1,-1 1 0,1-1 0,-1 1-1,0-1 1,1 1 0,-1-1-1,-1 0 1,-1 0 46,0-1 1,0 1-1,0 0 1,0 0-1,0 0 1,-1 0-1,1 0 1,0 1-1,0 0 0,-5-1 1,-7 1-61,-1 1 0,1 0 0,0 1-1,0 1 1,0 0 0,0 1 0,0 0 0,1 2 0,-1-1 0,1 2 0,1 0 0,-1 0 0,1 2-1,1-1 1,-1 2 0,2 0 0,-1 0 0,1 1 0,1 0 0,0 1 0,-10 15 0,6-5-60,2 0 1,1 1-1,-12 36 1,18-45-12,0 1 0,2 0 1,0 0-1,1 0 0,0 1 0,1-1 1,2 19-1,-1-30-13,1 0 0,0 1 0,-1-1 1,2 0-1,-1 0 0,0 0 0,1 0 0,0 0 1,0 0-1,4 5 0,-5-8-9,-1 0 0,1 0 0,0 0 0,0 0 0,0 0 1,0 0-1,0-1 0,0 1 0,0 0 0,0-1 0,0 1 0,0-1 0,1 1 0,-1-1 1,0 0-1,0 1 0,0-1 0,1 0 0,-1 0 0,0 0 0,0 0 0,1 0 0,-1 0 0,0 0 1,0 0-1,1 0 0,-1-1 0,0 1 0,0 0 0,0-1 0,0 1 0,0-1 0,1 1 1,-1-1-1,0 0 0,0 0 0,0 1 0,1-3 0,2 0 45,1-1 0,-1-1 0,-1 1 0,1-1-1,-1 1 1,1-1 0,-1 0 0,2-6 0,0 2 14,20-41 339,22-61 0,19-40-412,-53 123-9,2-4-473,-15 42-59,2 20 591,0-1 1,9 37 0,-5-33 70,2 0-1,2-1 1,22 52 0,-26-69-37,2-1 0,0 0 0,0-1-1,1 0 1,0 0 0,2-1 0,-1-1 0,1 1-1,1-2 1,15 12 0,-23-19-58,1 0 0,0 0 0,0 0 1,1-1-1,-1 0 0,0 0 0,1 0 0,-1-1 0,1 1 1,0-1-1,11 0 0,-14-1-113,1 0 0,0-1 0,-1 1 0,1-1 0,0 0 1,-1 0-1,1 0 0,-1-1 0,1 1 0,-1-1 0,0 0 0,0 0 0,0 0 0,0 0 0,0 0 1,0-1-1,0 1 0,-1-1 0,4-4 0,5-11-2006,-1 0-1,0-1 1,10-30 0,-17 41 1189,15-36-2101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1:29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1123 5216,'7'-7'4510,"10"-16"-2253,-13 18-1808,76-104 1890,81-100-375,-156 203-1926,25-28 248,-1-1 1,-2-1 0,25-47-1,-5-13 355,35-105-1,-62 149-497,5-20-15,4-10 406,-27 75-705,-4 7-46,-6 12 34,-3 14 190,-10 36 0,1 0 38,-10 14-27,-62 110 1,81-165 0,-160 289 709,103-185-295,-161 328 750,106-162-469,121-288-699,0 5 165,-2-1 0,1 1 0,-1-1 0,0 1 0,0-1 0,-8 9 0,11-16-173,1 1-1,0-1 1,0 0 0,0 0-1,0 0 1,0 0 0,-1 0-1,1 0 1,0 0 0,0 0 0,0 0-1,0 0 1,-1 0 0,1 0-1,0 0 1,0 0 0,0 0-1,0 0 1,0 0 0,-1 0-1,1 0 1,0 0 0,0 0-1,0-1 1,0 1 0,0 0 0,-1 0-1,1 0 1,0 0 0,0 0-1,0 0 1,0 0 0,0 0-1,0-1 1,0 1 0,0 0-1,0 0 1,-1 0 0,1 0 0,0 0-1,0-1 1,0 1 0,0 0-1,0 0 1,0 0 0,0 0-1,0 0 1,0-1 0,0 1-1,0 0 1,0 0 0,0 0-1,0 0 1,0 0 0,0-1 0,0 1-1,0 0 1,1 0 0,-3-19 195,4-2-247,6-33 0,-4 30 39,1-6 20,2 1-1,1 0 0,2 1 0,0 0 0,29-53 1,-19 47 4,1 1 0,3 1 0,0 1 1,30-30-1,118-118-189,-4 25-17,-116 113 63,79-49 1,-109 78 84,1 1 1,0 1-1,0 2 1,1 0-1,0 1 1,0 1-1,1 1 1,-1 2-1,1 0 0,0 2 1,32 2-1,-17 1 158,78-7-1,-115 5-73,0 0 0,0-1 0,-1 0 0,1 1-1,0-1 1,-1 0 0,1-1 0,-1 1 0,1 0 0,-1-1 0,0 1 0,3-3 0,-4 3-42,-1 1 0,0 0 1,0 0-1,0 0 0,0 0 0,0 0 1,0-1-1,0 1 0,0 0 1,0 0-1,0 0 0,0 0 1,0-1-1,0 1 0,0 0 1,0 0-1,0 0 0,0 0 0,0-1 1,0 1-1,0 0 0,0 0 1,0 0-1,0 0 0,0-1 1,0 1-1,0 0 0,-1 0 0,1 0 1,0 0-1,0 0 0,0 0 1,0-1-1,0 1 0,0 0 1,0 0-1,-1 0 0,1 0 1,-10-7 12,-9-1-99,1 5 0,1 0 0,0 2 1,-1 0-1,0 0 0,1 2 0,-27 4 0,24-3 62,0 2 0,1 0-1,-1 1 1,1 1 0,0 1 0,1 0-1,0 2 1,0 0 0,1 1 0,0 1-1,0 0 1,1 1 0,1 1-1,0 0 1,1 2 0,-15 18 0,18-20 24,1 0 1,1 1 0,0 0-1,1 0 1,0 1 0,1 0-1,-6 20 1,11-27 5,-13 51 111,14-52-81,0-1 0,0 0 0,1 1 0,0 0 1,0-1-1,0 1 0,2 6 0,-2-12-27,1 0 0,-1 0 0,0 0 0,0 0 0,0 0 0,1 0 0,-1-1 0,1 1 0,-1 0 1,0 0-1,1 0 0,0 0 0,-1-1 0,1 1 0,-1 0 0,1-1 0,0 1 0,0 0 0,-1-1 0,1 1 0,0-1 0,0 1 0,0-1 0,-1 1 0,1-1 0,0 0 1,0 0-1,0 1 0,0-1 0,0 0 0,0 0 0,0 0 0,0 0 0,0 0 0,0 0 0,0 0 0,-1 0 0,3-1 0,1 0 20,-1 0-1,0 0 1,1-1-1,-1 1 1,0-1-1,0 0 1,0 0-1,0 0 0,3-3 1,10-11 12,-1-1 0,-1-1 0,21-32 0,15-19-34,-8 23-9,2 2 0,2 2 0,53-38 0,-98 79-17,-1 1 0,0-1 0,1 1 0,-1 0 0,1-1 0,-1 1 0,0-1 0,1 1 0,-1 0 0,1 0 0,-1-1 0,1 1 0,0 0 0,-1 0-1,1 0 1,-1-1 0,1 1 0,-1 0 0,1 0 0,-1 0 0,1 0 0,0 0 0,-2 13-514,-1-4 462,-5 24 12,-16 110-150,22-126 210,0 0-1,1 1 1,0-1 0,2 0 0,0 0-1,5 21 1,-5-32 41,0-1-1,-1 1 1,2-1-1,-1 0 1,1 0 0,-1 0-1,2 0 1,-1 0 0,0 0-1,1-1 1,0 0-1,0 0 1,7 6 0,-8-8-17,1 0 1,0 0 0,-1 0-1,1 0 1,0-1 0,1 1-1,-1-1 1,0 0-1,0 0 1,0-1 0,1 1-1,-1-1 1,0 0 0,1 0-1,-1 0 1,0-1 0,0 0-1,6-1 1,3-2-6,-1 0 0,0 0 1,0-1-1,-1-1 0,1 0 0,-1-1 0,0 0 1,-1-1-1,0 0 0,0 0 0,14-17 1,15-17-150,75-76 178,-91 96-57,1 2-1,1 1 1,33-20-1,-44 30-47,-10 6 31,0 1 1,-1-1-1,1 1 1,0 0 0,0 0-1,0 1 1,0-1 0,7 0-1,-5 0-6,1 1-177,-7 1 197,0 0 0,0 0 0,1 1 0,-1-1 0,0 0 0,0 0 0,0 0 0,0 1 0,0-1 0,0 0 0,0 0 0,0 0 0,0 1 0,0-1 0,0 0 0,0 0 0,0 0 0,0 1 0,0-1 0,0 0 0,0 0 0,0 0 0,0 1 0,0-1 0,0 0 0,-1 0-1,1 0 1,0 1 0,0-1 0,0 0 0,0 0 0,0 0 0,0 0 0,-1 0 0,1 1 0,-10 15-20,-23 28 0,-2 3 77,16-18-63,2 2 0,1-1 1,1 2-1,2 0 0,1 0 1,2 2-1,-8 40 0,18-71 23,-1 1-1,0-1 1,1 1-1,0 0 0,0-1 1,0 1-1,0 0 1,1-1-1,0 1 0,-1-1 1,1 1-1,0-1 1,3 6-1,-4-8 1,1 0-1,0 0 1,0 1 0,0-1-1,0 0 1,0 0-1,0 0 1,0 0 0,1 0-1,-1-1 1,0 1 0,0 0-1,1 0 1,1 0-1,0 0 13,-1-1-1,1 1 1,0-1-1,-1 0 1,1 0-1,0 0 1,-1 0-1,1 0 0,0 0 1,2-1-1,22-5 39,0-1 1,-1-2-1,0 0 0,0-2 0,-1 0 1,0-2-1,-1-1 0,-1-1 0,0 0 0,-1-2 1,21-21-1,99-117-53,-100 107-5,215-285 176,-30-19-117,-159 237-667,-66 113 516,-1-1 0,1 0 0,-1 0 1,1 0-1,-1 0 0,1-4 0,-2 6 80,0 1 1,0 0-1,0 0 1,0-1-1,0 1 1,0 0-1,0-1 0,0 1 1,0 0-1,0-1 1,0 1-1,0 0 0,0 0 1,0-1-1,0 1 1,0 0-1,-1 0 1,1-1-1,0 1 0,0 0 1,0 0-1,0-1 1,-1 1-1,1 0 1,0-1-1,-1 1-2,0 0 1,1 0-1,-1 0 0,0-1 1,0 1-1,1 0 0,-1 0 1,0 0-1,0 0 0,1 0 1,-1 0-1,0 0 0,1 0 1,-1 1-1,-1-1 0,0 1-9,-1 0 0,1 0-1,-1 0 1,1 0 0,-1 0-1,1 1 1,-4 2 0,-14 13-16,0 0 0,1 1-1,0 1 1,-19 27 0,-60 98 21,-31 107-94,129-250 112,-15 35 36,1 2-1,1-1 0,2 1 1,2 1-1,2 0 0,2 0 1,-2 76-1,7-111-28,0 6 43,0 1-1,0-1 1,1 0 0,1 0-1,3 13 1,-5-22-28,1 1 1,0 0-1,-1 0 1,1 0 0,0-1-1,0 1 1,0-1 0,0 1-1,0 0 1,0-1-1,0 0 1,1 1 0,-1-1-1,1 0 1,-1 0-1,1 1 1,-1-1 0,1 0-1,-1-1 1,1 1-1,0 0 1,0 0 0,-1-1-1,1 1 1,0-1-1,0 1 1,0-1 0,0 0-1,0 0 1,-1 0 0,1 0-1,0 0 1,0 0-1,0-1 1,0 1 0,3-1-1,4-2 45,0 0 0,0-1 0,0 0 0,15-9-1,34-26 81,-41 26-110,97-65-8,32-23-42,-88 59-574,-67 49 497,1 0-1,0 1 1,1-1-1,0 2 1,0-1-1,0 1 1,-9 17 0,-33 72 120,43-84-25,0 0 1,1 1-1,1 0 1,0 0 0,-3 28-1,6-38 24,1 0 1,0 0-1,0 0 0,0 0 0,1 0 0,-1-1 0,1 1 0,0 0 1,1 0-1,-1-1 0,1 1 0,0-1 0,0 1 0,1-1 0,-1 0 1,1 0-1,0 0 0,0 0 0,0-1 0,1 1 0,-1-1 0,6 5 1,-6-6 2,-1-1 1,1 1 0,-1-1 0,1 1-1,0-1 1,0 0 0,0 0 0,0 0 0,0-1-1,0 1 1,0-1 0,0 1 0,0-1-1,0 0 1,5-1 0,-3 1-7,-1-1 0,1-1 0,-1 1 1,0-1-1,0 0 0,0 0 0,0 0 0,0 0 1,6-5-1,-1-1 13,0 0 0,-1 0 0,0-1 0,-1 0 0,0 0 0,0-1 0,6-13 0,-7 13-22,7-15 104,13-34-1,-23 51-147,0 0 1,-1 0-1,-1 0 0,1 0 0,-1 0 0,0 0 0,-1-1 0,0 1 0,-1-9 1,-1 3-138,1 5 112,0 0 1,0 1-1,-1-1 1,-4-11-1,5 20 48,1-1 0,0 1 1,0-1-1,0 1 0,0-1 0,0 0 0,-1 1 0,1-1 0,0 1 0,0-1 0,0 0 0,1 1 0,-1-1 1,0 1-1,0-1 0,0 0 0,0 1 0,0-1 0,1 1 0,-1-1 0,0 1 0,1-1 0,-1 1 0,0-1 0,1 1 1,-1-1-1,0 1 0,1-1 0,1 0-7,0-1 0,0 1 1,0 0-1,0 0 0,0 0 0,0 0 1,0 0-1,3-1 0,1 1 5,0-1-1,0 1 1,0 1-1,0-1 0,0 1 1,12 1-1,-13 0-11,0 1 0,1-1 0,-1 1 0,0 0 0,0 1 0,0-1 0,-1 1 0,1 0 0,-1 0-1,1 1 1,-1-1 0,0 1 0,0 0 0,0 0 0,-1 0 0,4 5 0,6 11 64,-1 1 0,14 31 0,-10-19-101,-10-20 54,48 82-95,-46-84 141,0-1 1,0 1 0,1-2 0,0 1 0,1-1 0,14 10 0,-10-9-57,0-1 0,1-1-1,0 0 1,18 7 0,-26-13-472,0 0 0,0 0 0,-1 0 0,1-1 0,0 0 0,0 0 0,1-1 0,-1 0-1,0 0 1,0 0 0,0-1 0,10-3 0,-15 4 108,0-1-1,0 1 0,0-1 1,-1 0-1,1 0 0,0 0 1,0 0-1,0 0 0,-1 0 1,1 0-1,-1-1 0,1 1 0,-1-1 1,1 1-1,-1-1 0,0 1 1,2-4-1,7-12-2525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1:3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8640,'5'-9'3904,"53"6"-3392,-21 0 1152,-2 3-1024,36-5 352,5 10-577,42-5-287,-6 3-128,11 0 288,-12 6-192,7-4-704,-10-2 321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1:3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1222 32 4992,'-4'-4'1479,"-3"-1"880,7 5-2321,0 0-1,0 0 1,0 0-1,0 0 0,0 0 1,0 0-1,1 0 1,-1 0-1,0 0 1,0 0-1,0 0 0,0 0 1,0 0-1,0 0 1,0 0-1,0 0 1,0 0-1,0 0 1,0 0-1,0 0 0,0-1 1,0 1-1,0 0 1,1 0-1,-1 0 1,0 0-1,0 0 1,0 0-1,0 0 0,0 0 1,0 0-1,0 0 1,0 0-1,0 0 1,0 0-1,0 0 1,0 0-1,0-1 0,0 1 1,0 0-1,0 0 1,0 0-1,0 0 1,0 0-1,0 0 0,0 0 1,0 0-1,0 0 1,0 0-1,0 0 1,0 0-1,0 0 1,0-1-1,0 1 0,0 0 1,0 0-1,0 0 1,0 0-1,-1 0 1,1 0-1,0 0 1,0 0-1,-8-5 4875,6 3-4789,-1 1-1,1-1 1,-1 1-1,0-1 1,1 1 0,-1 0-1,0 0 1,0 0 0,0 0-1,0 1 1,0-1 0,0 1-1,0 0 1,0 0 0,1 0-1,-1 0 1,0 0 0,-4 1-1,-54 11 403,0 2-1,-81 30 1,123-37-460,0 1 0,0 1 0,1 0-1,-29 21 1,21-10 48,1 1-1,-30 31 0,45-42-83,2 1 1,-1 0-1,1 0 0,1 0 0,0 1 1,0 0-1,-7 20 0,8-13 14,1 0 0,0 0-1,2 0 1,-3 34 0,4-27-40,-2 75 16,4-83 47,1 1 1,1 0-1,7 25 1,6 27 47,15 46 140,-25-94-126,0 0 0,-1 0 0,-2 1 0,1 32 0,-1-13 37,-1 21 214,-10 95 0,5-138-210,0-1 1,-2 1 0,0-1 0,-13 27-1,10-23-25,-1-3-57,0 1 0,-1-1 0,-1-1 1,-18 23-1,-66 70 158,41-49 2,34-40-180,-100 110 223,76-91 10,-50 44 168,85-79-787,-18 13 629,26-20-538,0 1 0,0-1 0,0 0 0,0 0 0,0 0 0,-1 0 0,1 0 0,0-1 0,-1 1 0,-3 0 0,6-1 79,0-1 1,0 1 0,-1 0-1,1 0 1,0 0 0,0-1-1,-1 1 1,1 0 0,0 0-1,0-1 1,0 1 0,-1 0-1,1 0 1,0-1-1,0 1 1,0 0 0,0-1-1,0 1 1,0 0 0,0-1-1,-1 1 1,1 0 0,0-1-1,0 1 1,0 0 0,1-1-1,1-5-1563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1:32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113 139 4320,'2'-1'269,"1"-1"1,-1 0-1,0 0 0,-1 0 0,1 0 1,0 0-1,0-1 0,-1 1 1,0 0-1,1-1 0,-1 1 1,0-1-1,1-3 0,-1 4 102,-1 0-1,1 0 0,0 1 0,0-1 0,0 0 0,0 0 1,0 1-1,0-1 0,2-1 0,-2 2-7,0 0 0,0 0 0,0 0 0,0 0 0,-1 0 0,1-1 0,0 1 0,-1 0 0,1 0 0,-1 0 0,1-1 0,-1 1 0,0 0 0,1-1 0,-1-1-1,-8 4 918,3 3-1164,-1 1-1,1 0 0,0 0 0,0 0 0,1 0 0,-1 1 0,-4 9 1,-25 45 122,32-56-203,-13 25 46,2-6 41,1 2 1,-11 33-1,21-53-54,1 1 0,0-1 1,0 1-1,0-1 0,1 1 0,0-1 0,0 1 0,0-1 0,1 1 1,0-1-1,0 1 0,0-1 0,1 0 0,4 11 0,-5-14 7,0 1 0,1-1 0,0 1 0,-1-1 0,1 0 0,0 0 0,0 1 0,0-1-1,0 0 1,0-1 0,1 1 0,-1 0 0,1-1 0,-1 1 0,1-1 0,-1 0 0,1 0 0,0 0-1,0 0 1,-1 0 0,1-1 0,0 1 0,0-1 0,0 0 0,0 0 0,0 0 0,0 0-1,-1 0 1,4-1 0,2-1 2,0-1 0,0 1 0,0-1 0,0-1 0,-1 1 0,1-1-1,-1-1 1,0 0 0,0 1 0,-1-2 0,1 1 0,-1-1 0,0 0-1,-1 0 1,0-1 0,6-8 0,-1 0-38,-1-1 0,-1 0 0,0 0-1,-1 0 1,-1-1 0,7-28 0,-9 28-50,-1 0 1,-1 0-1,0-29 0,-2 39-4,0 0-1,-1 0 1,0 0-1,0 0 0,-1 0 1,0 0-1,0 0 1,0 0-1,-1 0 1,0 1-1,-6-9 1,8 13-29,-1-1 1,0 1-1,0 0 1,0 0-1,0 0 1,0 1-1,0-1 1,0 0 0,-1 1-1,1-1 1,0 1-1,-1 0 1,1 0-1,-1 0 1,0 0-1,1 0 1,-1 1-1,0-1 1,0 1 0,1 0-1,-1 0 1,0 0-1,0 0 1,1 0-1,-1 0 1,0 1-1,0-1 1,1 1 0,-1 0-1,0 0 1,1 0-1,-1 0 1,-2 2-1,-6 3-216,1 1-1,1-1 0,-1 2 1,1-1-1,1 2 0,-1-1 1,-11 17-1,15-20-282,1 1 0,0 0 0,1 0 0,-1 0 0,1 1 1,1-1-1,-1 1 0,1 0 0,0 0 0,0-1 0,1 1 0,0 0 0,0 0 0,1 13 0,4 5-1563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1:40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6 468 3232,'0'0'65,"-1"0"-1,1 0 1,0 0 0,0 0 0,-1 0 0,1 0-1,0 0 1,0 0 0,0 0 0,-1 0 0,1 0-1,0 0 1,0 0 0,0 0 0,-1-1-1,1 1 1,0 0 0,0 0 0,0 0 0,0 0-1,0-1 1,-1 1 0,1 0 0,0 0-1,0 0 1,0-1 0,0 1 0,0 0 0,0 0-1,0 0 1,0-1 0,0-1 1024,0 5 1039,1-15 1808,4-10-2505,-5 17-1235,1 0 0,0 0 0,1 0 0,2-8 0,53-91 524,-30 60-473,2 1-1,2 1 1,71-73-1,-98 110-301,1 1-1,0 0 1,0 0-1,0 0 0,8-4 1,-12 8 35,0-1 1,0 0 0,0 1 0,0-1 0,0 1-1,0 0 1,0-1 0,0 1 0,1 0-1,-1 0 1,0 0 0,0-1 0,0 1-1,0 0 1,1 1 0,-1-1 0,0 0 0,0 0-1,0 0 1,0 1 0,0-1 0,0 1-1,1-1 1,-1 1 0,0-1 0,0 1-1,0-1 1,0 1 0,-1 0 0,1 0 0,0-1-1,0 1 1,0 0 0,-1 0 0,1 0-1,1 2 1,4 10 21,-1 1 0,-1 0 0,0-1 0,-1 2 0,4 27 0,-3-12 120,-3-25-95,23 118 687,-18-100-564,1 1 1,1-1 0,12 23-1,-18-41-31,0-1 0,1 0 0,-1 1 0,1-1 0,-1-1 0,1 1 0,1 0 0,-1-1 0,6 5 0,-9-7-65,1-1 1,0 1 0,0-1-1,0 0 1,-1 1 0,1-1 0,0 0-1,0 0 1,0 0 0,0 1-1,-1-1 1,1 0 0,0 0-1,0 0 1,0 0 0,0-1-1,0 1 1,-1 0 0,1 0-1,0 0 1,0-1 0,1 0-1,0 0 29,0 0 0,1-1 0,-2 0 0,1 1 0,0-1 0,0 0 0,0 0 0,1-2 0,2-4 138,0 0 0,9-18-1,-5 3-46,-1 0 0,-1 0 0,6-32-1,3-74 55,-16 105-293,0-1-1,-1 0 1,-7-31 0,8 55 33,0 0 0,0 0 0,0 0 1,0 0-1,0 0 0,-1 0 0,1 0 1,0 1-1,-1-1 0,1 0 0,-1 0 0,1 0 1,-1 0-1,1 1 0,-1-1 0,0 0 1,1 1-1,-1-1 0,0 0 0,0 0 1,0 1 12,0 0 1,1 0 0,-1 0 0,0 0 0,1 0 0,-1 0 0,0 0 0,1 0 0,-1 0 0,0 0-1,1 0 1,-1 1 0,0-1 0,1 0 0,-1 0 0,1 1 0,-1-1 0,0 0 0,1 1-1,-2 0 1,-2 2-3,0 1 0,1 0 0,-1 0 0,1 0 0,-4 7 0,-5 9-11,1 0-1,-14 42 1,-6 10 92,28-66-71,-10 22 202,-2-1-1,-25 36 1,34-56-85,0 0 0,0 0 0,-1 0 1,0 0-1,0-1 0,0 0 0,-1-1 0,0 0 1,0 0-1,0-1 0,-1 0 0,-13 5 0,12-6-26,-1-1 1,0 0-1,0 0 0,1-2 0,-1 1 0,0-1 1,0-1-1,-11-1 0,1-2-378,1 0 0,-1-2 1,-22-9-1,29 11-3281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1:48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74 2976,'0'-1'257,"0"0"-1,1 0 1,-1-1-1,1 1 1,0 0 0,-1 0-1,1 0 1,0 0 0,-1 0-1,1 1 1,0-1-1,0 0 1,0 0 0,0 0-1,0 1 1,2-2 0,22-15 3881,-23 15-3868,-1 1 1,1 0-1,0 0 1,-1-1-1,0 1 1,1-1-1,1-2 1,7-7 1416,-10 11-1529,1-1 1,0 1 0,-1-1-1,1 1 1,-1-1 0,1 0-1,-1 1 1,1-1-1,-1 0 1,1 1 0,-1-1-1,0 0 1,1 0 0,-1 1-1,0-1 1,0 0 0,0 0-1,0 1 1,1-2 0,-5 2-69,0 1-1,1 0 1,-1 0 0,0 1 0,1-1 0,0 1 0,-1-1-1,1 1 1,0 0 0,0 0 0,0 1 0,-4 3 0,0-1 11,-7 7-47,0 0-1,0 1 1,1 1-1,1 0 1,0 1-1,1 0 1,0 1-1,2 0 1,-10 22-1,5-5 74,1 1-1,2 0 1,1 0-1,-4 36 1,12-62-90,-2 17 75,-2 24 0,6-43-46,0 0-1,0 1 0,0-1 0,1 0 0,0 0 0,0 0 0,1 0 0,-1 0 0,5 9 0,-6-14-33,1 0 1,0 0-1,-1 1 0,1-1 1,0 0-1,0 0 0,0 0 1,0 0-1,0-1 0,0 1 1,0 0-1,0 0 0,0 0 1,0-1-1,1 1 0,-1-1 1,0 1-1,0-1 0,1 1 1,-1-1-1,0 0 0,1 1 1,-1-1-1,0 0 0,1 0 1,-1 0-1,0 0 0,1 0 1,-1-1-1,3 0 0,2 0 46,1-1-1,-1-1 0,0 1 1,0-1-1,8-5 1,22-16 141,-1-2 0,57-55 0,-40 34-162,108-108 301,-102 95-294,-48 50-65,0-2-1,-1 1 1,0-1 0,8-17 0,-15 25 7,0 1 1,-1 0-1,0-1 0,1 0 0,0-5 1,-2 8-10,0 1 0,0 0 0,0 0 0,0 0 1,0 0-1,0 0 0,0 0 0,0 0 0,0 0 1,0 0-1,0 0 0,0 0 0,-1 0 0,1 0 0,0 0 1,0 0-1,0 0 0,0 0 0,0 0 0,0 0 1,0 0-1,0 0 0,0 0 0,0 0 0,0 0 1,0 0-1,0 0 0,0 0 0,-1 0 0,1 0 1,0 0-1,0 0 0,0 0 0,0 0 0,0 0 1,0 0-1,0 0 0,0 0 0,0 0 0,0 0 1,0 0-1,0 0 0,0 0 0,0 0 0,0 0 0,0 0 1,0 0-1,-1 0 0,1 0 0,0 0 0,0 1 1,0-1-1,0 0 0,0 0 0,0 0 0,0 0 1,0 0-1,0 0 0,0 0 0,0 0 0,0 0 1,0 0-1,0 0 0,0 0 0,0 0 0,0 0 1,0 1-1,0-1 0,0 0 0,-3 5-35,-20 50 194,16-40-195,0 0 0,1 0 0,-6 26 0,9-25 77,1-1 1,0 0-1,1 1 1,1 21-1,2 3-25,-2-30 25,0 0 0,1 0 0,0 1 0,4 12 0,-3-12 19,2-1-1,-1 1 1,1-1 0,1 0 0,5 10 0,-7-17-26,-1 0-1,0 0 0,1 0 0,-1 0 1,1 0-1,0-1 0,0 1 1,0-1-1,0 0 0,0 0 1,1 0-1,-1 0 0,0-1 0,1 1 1,0-1-1,-1 0 0,1 0 1,5 1-1,9 0 226,25-1 0,-43-1-375,1 0 0,0 0 0,-1-1 1,1 1-1,0 0 0,-1 0 0,1-1 0,0 1 1,-1 0-1,1-1 0,-1 1 0,1 0 1,0-1-1,-1 1 0,1-1 0,-1 1 0,1-1 1,-1 1-1,0-1 0,1 0 0,8-16-5023,-6 11 3147,5-6-623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1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17 3072,'9'-17'11728,"-20"32"-3009,-10 27-9125,12-25 1234,0 4-676,1 0 0,1 0 0,1 0 0,1 0 0,0 1 0,2 0 0,1 0 0,0 0 0,2 1 0,0-1 0,7 43 0,-3-47-33,1-1 0,1 1 0,0-1 0,1 0 0,16 28 0,-21-42-65,-1 0-1,1 0 0,0 0 1,0-1-1,0 1 1,1-1-1,-1 1 1,1-1-1,-1 0 0,1 0 1,0 0-1,0 0 1,0 0-1,0-1 0,0 1 1,0-1-1,0 0 1,0 0-1,0 0 1,1 0-1,-1-1 0,0 1 1,1-1-1,-1 0 1,1 0-1,-1 0 0,0-1 1,1 1-1,2-1 1,4-2 54,0 0 1,0 0 0,-1-1 0,1 0-1,-1 0 1,0-1 0,-1 0 0,13-10-1,-4 1-18,0-1 0,-1-1 0,-1 0 0,25-35-1,41-81 107,-61 98-110,-14 24-91,0-2 1,0 1-1,-1-1 0,-1 0 1,0 0-1,0 0 0,3-23 1,-1 8-11,-4 23-29,-1-1 1,0 1-1,0-1 0,0 1 0,-1-9 0,-12 66-404,-1 7 702,8-41-146,-4 34 0,9-45-89,-2 3-36,2-1 0,1 22 0,1 29 237,-2-44-181,1 0-1,0 0 0,4 18 0,0-14 54,-2-6-6,0 0 0,7 16-1,-8-27-66,0 0 0,0 1 0,0-1 0,0 0 0,1-1 0,0 1 0,0 0-1,0-1 1,0 1 0,0-1 0,5 3 0,29 15-2430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16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27 3488,'-3'-7'21401,"2"7"-21376,1 1 0,-1-1 1,0 1-1,1-1 0,-1 1 0,1 0 1,-1-1-1,1 1 0,-1 0 0,1-1 1,0 1-1,-1 0 0,1 0 0,0-1 1,-1 1-1,1 0 0,0 0 1,0 0-1,0-1 0,0 1 0,0 2 1,-9 110 1062,1 3-656,8-73-362,1-15 185,-4 49 1,2-51-200,2-6 533,3-234 1262,-3 187-1883,9-43 0,-2 21 5,-7 41 48,0 0 0,1 0 0,0 1-1,0-1 1,1 0 0,0 1 0,0 0 0,1-1 0,0 1 0,6-8-1,-8 14-26,-1 0 0,1 0-1,0 0 1,0 0-1,-1 0 1,1 1-1,0-1 1,0 1-1,0-1 1,-1 1 0,1 0-1,0 0 1,0 0-1,0 0 1,0 0-1,0 0 1,0 1 0,-1-1-1,5 1 1,0 0-31,159 30 160,-150-30 148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16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20 6304,'0'-14'2032,"0"14"-1978,0 0 1,0 0 0,1-1 0,-1 1-1,-1 0 1,1 0 0,0 0 0,0-1-1,0 1 1,0 0 0,0 0 0,0-1-1,0 1 1,0 0 0,0 0 0,0 0-1,0-1 1,0 1 0,-1 0-1,1 0 1,0 0 0,0 0 0,0-1-1,0 1 1,-1 0 0,1 0 0,0 0-1,0 0 1,0 0 0,-1 0 0,1 0-1,0-1 1,0 1 0,0 0 0,-1 0-1,1 0 1,0 0 0,0 0 0,0 0-1,-1 0 1,1 0 0,0 0-1,0 0 1,-1 0 0,1 0 0,0 0-1,-10 5 2360,-64 53 2399,-45 30-1865,65-48-1685,38-28-1039,1 1-1,0 1 1,0 0-1,2 1 1,0 0-1,0 1 1,1 0-1,-12 25 1,17-27-155,0 0 0,1 1 1,1 0-1,1 0 0,0 1 0,1-1 0,0 1 1,2 0-1,0-1 0,1 30 0,2-30-198,0 1 0,0-1 0,2 0 0,0 0 0,0 0 0,2 0-1,0-1 1,0 1 0,2-2 0,-1 1 0,2-1 0,0 0 0,0-1 0,1 0-1,1 0 1,0-1 0,1-1 0,15 12 0,-8-8-1419,1 0 1,1-1-1,0-1 0,27 11 1,-9-10-485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0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0 144 2304,'7'4'1483,"14"0"884,11-3 1020,43-2-224,-51-2-2431,32-8 0,-45 8-395,0 0 1,0-1-1,0-1 1,18-9 0,-28 13-293,1 1 0,-1-1 0,0 0 0,1 0 0,-1-1 0,0 1 0,1 0 0,-1 0 0,0-1 0,0 1 0,0-1 0,0 1 0,0-1 0,-1 1 0,1-1 0,0 1 1,-1-1-1,1 0 0,-1 1 0,1-3 0,-1 1-14,0 1 1,-1 0 0,1-1-1,0 1 1,-1 0 0,1 0-1,-1 0 1,0-1 0,0 1 0,0 0-1,0 0 1,0 0 0,-3-3-1,1 1-12,0 0-1,-1 0 1,0 0-1,0 1 0,0 0 1,0 0-1,0 0 1,0 0-1,-1 0 1,1 1-1,-1 0 1,0 0-1,-8-2 0,8 4-33,0-1-1,0 1 0,-1 0 0,1 1 0,0-1 0,0 1 0,0 0 0,0 1 0,0-1 0,0 1 0,0 0 0,0 0 0,1 1 0,-9 5 0,5-3 115,0 0-1,1 1 1,0 0-1,0 1 1,1 0 0,0 0-1,-8 11 1,13-16-66,0 0 0,0 0 0,0 0 0,0 0 0,0 1-1,0-1 1,1 1 0,-1-1 0,1 0 0,0 1 0,0-1 0,-1 1 0,2-1 0,-1 1 0,0-1 0,0 0 0,1 1 0,-1-1 0,1 1 0,0-1 0,0 0 0,0 0 0,0 1-1,0-1 1,0 0 0,1 0 0,2 3 0,0 0 45,0-1 0,1 1 0,-1-1 0,1 1 0,0-1 0,0-1-1,1 1 1,-1-1 0,9 4 0,7 2 226,1-2-1,0 0 0,45 7 1,-27-9 190,57-1 1,-88-9-1298,0 0-6666,-4 3 3506,0 2 1345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1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7712,'11'-7'2506,"-10"7"-2468,-1 0 0,0 0 0,0 0-1,1 0 1,-1 0 0,0 0 0,1-1-1,-1 1 1,0 0 0,0 0 0,1 0-1,-1 0 1,0 0 0,1 0-1,-1 0 1,0 0 0,1 0 0,-1 0-1,0 1 1,0-1 0,1 0 0,-1 0-1,0 0 1,0 0 0,1 0 0,5 2 331,-1 0 1,1-1-1,0 2 0,-1-1 1,0 1-1,1 0 1,-1 0-1,0 0 1,-1 1-1,6 4 1,5 6 602,2 2-65,0 0 0,-1 1 1,-1 1-1,20 31 1,-20-22-323,-2 0-1,-1 1 1,-1 0 0,-2 1 0,-1 1 0,-1-1 0,-1 1 0,2 42 0,-5-32-260,-1 1 0,-3-1 1,-1 1-1,-2-1 0,-15 71 0,15-97-510,-1-1-1,0 1 1,-1-1-1,0 0 0,-1-1 1,0 1-1,-1-1 0,-1-1 1,0 0-1,-10 11 1,10-14-1205,-1 1 1,-15 9 0,15-11-1229,-2-1 0,-16 8 0,6-2-811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2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5888,'0'-8'18501,"-7"20"-16965,-3 33-839,-9 85 1,15-87-717,3-35 109,1 0 0,0 0 1,0 0-1,0 0 1,1 0-1,4 13 1,-5-19-301,1 0 0,0 0 1,-1 0-1,1 0 0,0 0 0,0 0 1,1-1-1,-1 1 0,0 0 1,1-1-1,-1 1 0,4 2 1,-4-3-272,0 0 1,1-1 0,-1 1 0,0-1 0,1 1 0,-1-1 0,1 1 0,-1-1-1,0 0 1,1 0 0,-1 0 0,1 0 0,-1 0 0,1 0 0,-1 0 0,1 0-1,-1-1 1,1 1 0,-1 0 0,3-2 0,6-1-1973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21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20 9888,'-27'-20'4480,"14"20"-3904,3 0 2463,2 0-1407,-1 5-928,-6-5-768,12 3 32,-2-3-352,5 4 224,-5 1-1824,5 3 1088,-3 0-3199,3-1 2271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08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0 179 4576,'0'-17'8373,"0"17"-8296,0 0 0,0-1 0,0 1 0,0 0 1,0 0-1,0 0 0,0 0 0,0 0 0,0 0 0,0-1 0,0 1 0,0 0 0,0 0 1,0 0-1,0 0 0,0 0 0,0 0 0,0-1 0,1 1 0,-1 0 0,0 0 0,0 0 1,0 0-1,0 0 0,0 0 0,0 0 0,0 0 0,0 0 0,0-1 0,1 1 0,-1 0 1,0 0-1,0 0 0,0 0 0,0 0 0,0 0 0,0 0 0,0 0 0,1 0 0,-1 0 1,0 0-1,0 0 0,0 0 0,0 0 0,0 0 0,0 0 0,1 0 0,-1 0 0,0 0 1,0 0-1,0 0 0,0 0 0,0 0 0,0 0 0,1 0 0,-1 1 0,0-1 0,0 0 1,0 0-1,0 0 0,8 21 3037,-1 30-2010,-3-1 0,-1 70-1,-3-116-1016,0-6 653,5-10 237,-5-42-116,8-57 0,-3 66-604,-3 21-25,7-33-1,-7 50-168,0 0 0,0 0 0,1 0 0,-1 0 0,2 1 0,-1-1 0,1 1 0,0 0 0,5-6 0,-7 9-58,0 1 0,1 0 0,-1 0 0,1 0 0,0 0 1,-1 0-1,1 0 0,0 1 0,0-1 0,0 1 0,0 0 0,6-1 1,-3 1 8,1 0 0,0 0 1,0 1-1,0 0 0,11 1 1,0 2 28,1 1 0,-1 0 0,26 11 0,-32-11-287,0 1 0,17 11 0,-9-1-2784,-19-14 2792,-1-1 0,0 0 0,0 0 0,0 1 0,1-1 0,-1 0 0,0 1 0,0-1 0,0 0-1,0 1 1,0-1 0,1 1 0,-1-1 0,0 0 0,0 1 0,0-1 0,0 0 0,0 1 0,0-1 0,0 1 0,0-1 0,0 0 0,-1 1-1,1-1 1,0 0 0,0 1 0,0-1 0,0 0 0,0 1 0,-1-1 0,1 0 0,0 1 0,0-1 0,-1 0 0,1 1 0,0-1-1,0 0 1,-1 0 0,1 0 0,0 1 0,-1-1 0,1 0 0,0 0 0,-1 0 0,1 1 0,0-1 0,-1 0 0,0 0 0,-4 5-2452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08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8 7136,'-15'-7'2309,"15"7"-2279,0 0 0,0 0 0,-1 0 0,1 0-1,0 0 1,0 0 0,0 0 0,0 0 0,-1 0 0,1-1 0,0 1-1,0 0 1,0 0 0,-1 0 0,1 0 0,0 0 0,0 0 0,0 0-1,-1 0 1,1 1 0,0-1 0,0 0 0,0 0 0,-1 0 0,1 0 0,0 0-1,0 0 1,0 0 0,-1 0 0,-3 3 482,-1 0 1,1 1-1,-1-1 0,1 1 0,0 0 1,1 0-1,-1 0 0,-4 6 0,-6 7 585,-51 52 1980,-23 27-558,77-82-2291,0 0 0,1 1 0,1 0 0,1 1 0,-9 19 1,11-16-137,0-1 1,2 0-1,0 1 1,1 0 0,1 0-1,0 0 1,2 0-1,0 0 1,5 31-1,0-17-274,3-1 1,0-1-1,2 1 0,25 53 0,-28-72-329,0 0 1,0 0-1,1 0 1,17 19 0,-15-22-1061,0 0 0,19 15 1,-26-23 1133,0 0 0,-1 0 0,1 0 0,0 0 0,0-1 0,0 1 0,0-1 0,0 0 0,0 0 0,1 0 0,-1 0 0,0 0 0,1-1 0,-1 0 0,0 1 0,7-2 0,21-3-2651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08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8736,'0'0'561,"0"0"-493,0-1 0,0 1 1,1 0-1,-1 0 0,0-1 0,0 1 1,0 0-1,0 0 0,0 0 0,0 0 0,0-1 1,0 1-1,1 0 0,-1 0 0,0 0 0,0 0 1,0-1-1,0 1 0,1 0 0,-1 0 1,0 0-1,0 0 0,0 0 0,1 0 0,-1 0 1,0-1-1,0 1 0,0 0 0,1 0 0,-1 0 1,0 0-1,0 0 0,1 0 0,-1 0 1,0 0-1,0 0 0,0 0 0,1 0 0,-1 0 1,0 1-1,0-1 0,0 0 0,1 0 1,-1 0-1,0 0 0,0 0 0,0 0 0,1 1 1,7 1 417,0 1 1,1 0 0,-1 0 0,-1 1 0,1 0 0,12 8 0,-4 1 151,0 1 1,-2 0-1,1 0 1,-2 2-1,0 0 1,-1 0-1,0 1 1,-2 1-1,0-1 1,14 38-1,-11-18-342,-3 2 0,0 0 0,-3 0 0,-1 0 0,-3 1 0,0 0 0,-3-1 0,-1 1 0,-2 0 0,-2-1 0,-18 73 0,20-104-749,1-1 0,-2 1-1,1-1 1,-1 0 0,0 0-1,-1 0 1,1 0 0,-10 9-1,10-12-74,0 1 0,-1-1 0,0 0 0,0 0 0,0 0 0,-1-1 0,1 0 0,-1 0 0,0 0 0,-11 3 0,-2-2-2031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22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57 3904,'-4'-7'7761,"7"0"-4097,-3 6-3499,0 1-1,1-1 1,-1 1 0,0-1-1,0 1 1,1-1 0,-1 0 0,0 1-1,0-1 1,0 1 0,0-1 0,0 0-1,0 1 1,0-1 0,0 1 0,0-1-1,0 0 1,0 1 0,-1-2-1,1 1 57,0 0 0,0 0 0,-1 0 0,1 0 0,-1 0-1,1 0 1,-1 0 0,1 0 0,-1 0 0,0 0-1,0 0 1,1 1 0,-1-1 0,0 0 0,0 0-1,0 1 1,0-1 0,0 0 0,-1 0 0,-3-2 152,2 1-136,2 1-166,0 0 0,0 1 0,0-1 1,0 1-1,0-1 0,0 1 0,0-1 1,0 1-1,0-1 0,0 1 0,0 0 1,-1 0-1,1-1 0,0 1 0,0 0 1,0 0-1,0 0 0,-1 0 0,1 1 1,-2-1-1,-15 2 528,15-3-543,0 1 1,-1 1 0,1-1-1,0 0 1,-7 3 0,5-2-24,0 1 0,0 0 0,1 0 0,-1 1 0,0-1 0,1 1 0,-1 0 0,-4 4 0,7-4 1,1-1 0,-1 0 0,0 1 0,1-1 0,-1 1 0,1 0 0,0-1 0,0 1 0,0 0 0,0 0-1,0 0 1,1-1 0,-1 1 0,1 0 0,0 0 0,0 5 0,6 146 1117,0 3-163,-6-157-982,0 32 125,-1-1 0,-7 46 1,7-72-137,0-1 1,0 1-1,-1-1 1,1 1-1,-1-1 1,-5 8-1,-5 0-2332,11-11 1671,-1-1 0,1 1 0,0-1 0,-1 1 0,1-1 0,-1 1 0,1-1-1,0 0 1,-1 0 0,-1 0 0,-6-2-5056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23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66 9728,'-15'-11'3120,"12"8"-1894,18 1 6278,26-9-4799,114-23 2158,-133 32-6212,35-1-1,-40 4-1242,-1 0 0,31 7 0,-20 0-367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27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109 102 2912,'20'-77'10992,"-14"52"-4651,-8 96-2319,-20 102-2412,0 7-654,15-111-1010,-2-1 0,-23 84 0,17-114-2500,5-23-925,10-15 3282,-1 0 1,1 1-1,0-1 0,-1 0 0,1 1 0,0-1 0,-1 0 0,1 0 1,-1 1-1,1-1 0,0 0 0,-1 0 0,1 0 0,-1 0 0,1 0 1,-1 0-1,1 0 0,-1 1 0,1-1 0,0 0 0,-1 0 0,1-1 1,-1 1-1,0 0 0,-3-1-1600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27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21 7296,'3'-16'3053,"-3"16"-2923,0 0 0,1-1 0,-1 1 1,0 0-1,0-1 0,0 1 1,0 0-1,1 0 0,-1-1 1,0 1-1,0 0 0,1 0 1,-1-1-1,0 1 0,1 0 0,-1 0 1,0 0-1,1 0 0,-1 0 1,0-1-1,0 1 0,1 0 1,-1 0-1,1 0 0,-1 0 0,0 0 1,1 0-1,-1 0 0,0 0 1,1 0-1,-1 0 0,0 0 1,1 0-1,-1 0 0,1 1 1,-1-1 212,1 0 1,-1 0 0,1 0 0,-1 0 0,1 1 0,-1-1 0,0 0 0,4 3 2407,-4-3-2407,1 1 0,-3 11 1732,-1-3-1731,-1 0 0,0 0 0,0 0 0,-1-1 0,-1 0 0,1 0 0,-1 0 0,-1-1 0,1 0 0,-1 0 0,-15 10 0,-7 4-15,-61 32 0,56-34-106,-24 12-18,19-11 144,-65 45 0,88-54-311,10-7 11,0 0 0,0 1 0,1 0 0,-7 6-1,4 2 187,8-13-217,0 0 0,0 0 0,0 0 0,0 1 0,0-1 0,0 0 0,0 0 0,0 1 0,0-1 0,0 0 0,0 0-1,0 0 1,0 1 0,0-1 0,0 0 0,0 0 0,0 0 0,0 1 0,0-1 0,0 0 0,0 0 0,0 0 0,0 1 0,0-1 0,1 0 0,-1 0 0,0 0 0,0 1 0,0-1 0,2 0 79,0 1 0,0-1 0,0 1 0,-1-1 0,1 0 0,0 0 0,0 0-1,0 0 1,3 0 0,8-1-191,80 1 426,213 8-31,-267-5-466,-22-2-134,-1 0 0,-1 1 0,1 1 0,25 7 0,-37-8-831,-1 0 0,0 0 0,0 0 0,0 0-1,0 0 1,0 1 0,0-1 0,-1 1 0,1 0-1,-1 0 1,0 0 0,0 0 0,2 4 0,-2-5 53,5 9-1964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1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20 119 5408,'1'0'85,"-1"0"0,0 0 0,0 0-1,0 0 1,1 0 0,-1 0 0,0 0 0,0 0 0,0 0 0,1 0 0,-1 0 0,0 0 0,0 0-1,0 0 1,0 0 0,1 0 0,-1-1 0,0 1 0,0 0 0,0 0 0,0 0 0,1 0 0,-1 0-1,0 0 1,0-1 0,0 1 0,0 0 0,0 0 0,0 0 0,1 0 0,-1-1 0,0 1 0,0 0-1,0 0 1,0 0 0,0 0 0,0-1 0,0 1 0,0 0 0,0 0 0,0 0 0,0-1 0,0 1-1,0 0 18,0-1 0,0 1 0,0 0 0,0 0-1,0-1 1,0 1 0,0 0 0,0 0 0,0-1-1,0 1 1,1 0 0,-1 0 0,0-1-1,0 1 1,0 0 0,0 0 0,0 0 0,1-1-1,-1 1 1,0 0 0,0 0 0,0 0-1,1 0 1,-1-1 0,0 1 0,0 0 0,0 0-1,1 0 1,-1 0 0,3-1 157,0-1 1,-1 1-1,1 0 1,-1-1-1,1 0 0,-1 0 1,0 1-1,0-1 0,0-1 1,0 1-1,0 0 1,0 0-1,0-1 0,1-3 1,-1 2-31,0 0 0,0 0 0,0 0 0,-1 0 0,0 0 0,0 0 0,0-1 0,0 1 0,0-7 0,-1 10-214,0 0 0,0 0-1,0 0 1,0 0 0,0 0-1,0 0 1,0 0 0,0 0 0,-1 0-1,1 0 1,0 0 0,-1 0 0,1 0-1,0 0 1,-1 0 0,1 0 0,-1 1-1,0-1 1,1 0 0,-1 0-1,1 0 1,-1 1 0,0-1 0,0 0-1,0 1 1,1-1 0,-1 1 0,0-1-1,0 1 1,0-1 0,0 1-1,0-1 1,-1 1 0,0 0-18,1 0 0,-1 0 0,1 0-1,-1 0 1,1 1 0,-1-1 0,1 1 0,-1-1 0,1 1 0,0-1-1,-1 1 1,1 0 0,0-1 0,-1 1 0,1 0 0,0 0 0,0 0 0,0 0-1,0 0 1,0 1 0,-2 1 0,-1 4 136,0-1 0,1 1 0,-1 0 0,1 1 0,1-1 0,-1 0 0,1 1 0,1 0 0,-1-1 0,1 1 0,0 0 0,1 0 1,0-1-1,0 1 0,1 0 0,0 0 0,4 14 0,-4-19-29,0 1 0,1-1 0,0 1 0,0-1 0,0 0 0,0 1 0,0-1 0,0 0 0,1-1 1,0 1-1,-1 0 0,1-1 0,0 1 0,0-1 0,1 0 0,3 2 0,-3-1-15,1-1 0,-1 0-1,0-1 1,1 1 0,-1-1-1,1 0 1,-1 0 0,1 0-1,0-1 1,-1 1 0,1-1 0,8-1-1,-6-1-84,-1 1-1,1-1 0,0-1 1,-1 0-1,0 0 1,10-5-1,7-4-3035,-6 7 1112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2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21 5408,'0'-1'359,"0"0"0,0 1-1,0-1 1,0 0 0,0 1 0,0-1 0,0 0 0,0 1-1,0-1 1,0 0 0,1 1 0,-1-1 0,0 0 0,0 1-1,1-1 1,-1 0 0,1 1 0,-1-1 0,0 1 0,1-1-1,-1 1 1,1-1 0,-1 1 0,1-1 0,-1 1 0,2-1-1,3-3 3441,-6 13 2985,-3 24-5402,-53 194 585,50-184-2067,-18 73-1335,25-116 1189,0 1 1,0-1 0,0 1-1,0-1 1,0 1 0,-1-1 0,1 0-1,0 1 1,0-1 0,-1 1-1,1-1 1,0 0 0,0 1 0,-1-1-1,1 0 1,0 1 0,-1-1 0,1 0-1,-1 1 1,1-1 0,-1 0-1,-2-5-4935,3 4 4966,0 1-1,0 0 0,0-1 0,0 1 0,0 0 0,0 0 0,0-1 0,0 1 1,0 0-1,0-1 0,1 1 0,4-17-3437,2 0 1237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28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3968,'24'-29'2474,"-22"27"-1704,0 0 0,0 0 0,0 0-1,0 0 1,1 0 0,-1 1 0,0-1-1,4-1 1,1-1 1118,-7 4-1641,0 0 0,0-1 0,1 1 0,-1 0 0,0 0 0,1-1 0,-1 1 0,0 0 0,1 0 1,-1 0-1,1-1 0,-1 1 0,0 0 0,1 0 0,-1 0 0,1 0 0,-1 0 0,0 0 0,1 0 0,-1 0 0,1 0 0,-1 0 0,0 0 0,1 0 0,0 0 0,-1 10 2989,-1 4-2260,-1 21 153,-8 44 0,2-15-886,2-5-44,-14 117-676,20-158-1294,1-6-2265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28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28 112 7232,'-10'-1'1267,"-8"-2"9316,20 2-10302,1-1-1,-1 1 1,0 0-1,1 0 1,-1 0-1,1 1 1,-1-1-1,3 0 1,8-2 389,23-9 387,81-26 1622,-89 31-1842,0 1-1,36-4 0,-59 10-765,0-1 1,0 1-1,0 0 1,1 0-1,-1 1 1,0 0-1,0-1 1,0 2-1,0-1 0,0 1 1,0-1-1,0 1 1,0 1-1,6 3 1,-3-1 15,41 23 428,-43-26-463,-1 1 1,0-2 0,1 1 0,-1 0-1,1-1 1,0 0 0,10 0 0,8-2-240,0 0 0,-1-2 1,1-1-1,-1 0 0,25-9 1,-27 5-1801,23-12 1,-6-3-4244,-24 14 3574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30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185 560 2720,'2'-2'395,"0"1"0,0-1 1,1 1-1,-1 0 0,0-1 0,1 1 0,-1 0 1,5-1-1,12-6 2336,-16 7-2147,-1 0 0,0-1 0,0 1 1,0-1-1,0 0 0,-1 0 0,1 1 1,2-5-1,-3 5-325,-1 0 0,1 0 0,-1 0 0,0 0 0,1 0 1,-1-1-1,0 1 0,0 0 0,0 0 0,0 0 0,0 0 0,0 0 0,0-1 0,0 1 1,0 0-1,0 0 0,-1 0 0,1 0 0,0 0 0,-1 0 0,1 0 0,-1-1 1,0 0-1,-1 1-130,1-1 0,0 0 1,-1 1-1,1 0 0,-1-1 0,0 1 1,1 0-1,-1 0 0,0 0 1,0 0-1,0 0 0,0 0 1,0 0-1,0 1 0,0-1 0,0 1 1,0-1-1,0 1 0,-3 0 1,1 0-43,-1-1 1,0 1 0,0 0-1,1 1 1,-1-1 0,-8 3 0,4 0 27,1 1 1,0 0 0,0 0 0,0 1-1,0 0 1,1 0 0,0 1 0,0 0 0,0 0-1,1 1 1,0 0 0,0 0 0,1 0-1,0 1 1,-6 10 0,2-1-39,2 1-1,-1 0 1,2 0 0,1 1 0,0 0-1,-2 22 1,5-25 83,0 0-1,2 0 1,0 0 0,0 0-1,4 17 1,-2-24-80,0 0 0,0 0 1,1 0-1,0-1 0,0 1 0,1-1 0,0 1 0,0-1 1,1-1-1,9 11 0,-13-16-83,1 0 0,0 0 0,0 0 0,-1 0-1,2-1 1,-1 1 0,0-1 0,0 1 0,0-1 0,1 0 0,-1 0 0,0 0 0,1 0 0,4 0 0,-5 0-8,0-1 0,0-1 0,0 1 0,0 0 0,0 0 0,0-1 0,0 1 0,0-1 0,0 1 0,-1-1 0,1 0 0,0 0 0,0 0 0,-1 0 0,1 0 0,0 0 0,-1-1 0,1 1 0,-1 0 0,2-3-1,13-16-149,-2-1 0,0-1 0,14-32 0,-20 38 80,17-30-132,11-22-174,-3-1-1,26-77 0,-32 51 575,-4-2 0,12-121-1,-34 212-192,0-1 0,0 1 1,-1-1-1,0 1 0,0-1 0,-1 1 0,0-1 0,0 1 0,-2-8 1,3 14 2,0 0 1,-1-1-1,1 1 1,0 0-1,0-1 1,0 1-1,0 0 1,-1-1 0,1 1-1,0 0 1,0 0-1,0-1 1,-1 1-1,1 0 1,0 0-1,-1-1 1,1 1 0,0 0-1,0 0 1,-1 0-1,1 0 1,0 0-1,-1-1 1,1 1-1,0 0 1,-1 0 0,1 0-1,0 0 1,-1 0-1,-10 6-54,7-2 47,1 1 0,-1-1-1,1 0 1,-3 6 0,-12 23 168,2 0 0,-21 65 0,-11 82 483,34-118-456,4 1 0,2 1-1,2 0 1,4-1 0,11 124 0,-9-181-201,8 42-1211,2-19-2570,-10-29 3636,0 1 0,0-1-1,0 0 1,0 1-1,0-1 1,1 0 0,-1 0-1,0 1 1,0-1-1,1 0 1,-1 0 0,0 1-1,0-1 1,1 0 0,-1 0-1,0 0 1,0 1-1,1-1 1,-1 0 0,0 0-1,1 0 1,-1 0 0,0 0-1,1 0 1,-1 0-1,0 0 1,1 0 0,-1 0-1,0 0 1,1 0-1,-1 0 1,0 0 0,1 0-1,-1 0 1,0 0 0,1 0-1,-1 0 1,0 0-1,1-1 1,-1 1 0,0 0-1,0 0 1,1 0-1,-1 0 1,0-1 0,0 1-1,1 0 1,13-16-6594,-9 10 5913,17-18-2854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3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86 7808,'1'0'81,"-1"-1"0,0 1 0,0 0 0,0 0 0,0 0 0,0 0 0,1 0 0,-1 0 0,0 0 0,0-1 0,0 1 0,0 0 0,1 0 0,-1 0 0,0 0 0,0 0 0,0 0 0,1 0 0,-1 0 0,0 0 0,0 0 1,0 0-1,1 0 0,-1 0 0,0 0 0,0 0 0,0 0 0,0 1 0,1-1 0,-1 0 0,0 0 0,0 0 0,0 0 0,0 0 0,1 0 0,-1 1 0,1 8 1322,-6 21-217,2-19-16,-1 20 694,1 0 0,2 1 1,3 35-1,-1-4-457,3-3 360,-1-16 1756,2-58-3448,0-1-1,0 0 0,-2 0 1,3-20-1,1-1 7,-7 34-80,11-48 58,21-61-1,-27 97 84,1 0 1,0 0-1,1 0 0,1 1 0,0 0 0,1 0 0,0 1 1,19-19-1,-25 28-118,1 0 0,0 0 1,0 0-1,0 1 0,0-1 0,1 1 1,-1 0-1,1 1 0,-1-1 1,10-1-1,2 1-26,-1 0 0,17 1-1,-10 0-7,90 1-683,-51 1-566,-39 0-1705,41 7-1,-43-5-92,7 2 262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42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275 142 1984,'45'-50'2917,"18"-27"6598,-55 62-4166,-12 22-3995,-33 71 398,4-8-896,3-13-249,1-3-53,2 0-1,-38 114 0,16 26 130,-17 56-587,51-214-732,5-21-1597,9-15 2031,1 0 1,0 1 0,-1-1-1,1 0 1,0 1 0,-1-1-1,1 0 1,0 0-1,-1 1 1,1-1 0,-1 0-1,1 0 1,0 0 0,-1 1-1,1-1 1,-1 0 0,1 0-1,-1 0 1,1 0 0,-1 0-1,1 0 1,0 0 0,-2 0-1,2 0-64,-1-1-1,1 1 0,-1 0 0,1 0 0,-1-1 0,1 1 0,-1 0 1,1-1-1,-1 1 0,1 0 0,0-1 0,-1 1 0,1-1 1,-1 1-1,1-1 0,0 1 0,-1-1 0,0-1-625,-5-6-1220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43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18 146 4480,'-17'-5'17242,"68"2"-15569,91-17-1,-111 15-1465,417-86-15,-396 75-1364,-37 11-1907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43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312 0 6816,'0'0'2197,"0"5"1915,3 22-1349,-12 28-831,-2-1 1,-27 83-1,27-103-1410,-44 128 1141,36-110-1320,-69 260 657,17-51-315,60-220 31,10-31 2,7-24-595,28-93-647,-23 65 402,20-44 0,-30 85 120,8-23-28,2 1-1,1 0 0,0 0 0,2 1 0,18-22 1,-32 43 19,1 0 1,0 0-1,-1 1 1,1-1-1,0 0 1,0 0-1,-1 0 1,1 1-1,0-1 1,0 1-1,0-1 1,0 0-1,0 1 1,0 0-1,0-1 1,0 1-1,0 0 1,1-1-1,-1 1 1,0 0-1,1 0 1,-1 0 14,0 0 1,0 1 0,0-1 0,0 1-1,0-1 1,0 1 0,-1-1 0,1 1-1,0 0 1,0-1 0,-1 1 0,1 0 0,0 0-1,-1-1 1,1 1 0,-1 0 0,1 0-1,-1 0 1,1 1 0,1 4 33,1 0 1,-1 1 0,-1-1-1,1 1 1,0 11 0,-1 41 361,-11 104 0,4-112-208,-4 66 277,12-69-272,-2-47-309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45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0 320 5408,'3'2'9022,"3"2"-4185,-1-1-4462,-1-1 0,1 1 0,0-1 0,0-1-1,0 1 1,1 0 0,6 0 0,-4-2-200,1-1 0,-1 0 0,0 0 0,0 0 0,0-1 1,0 0-1,0-1 0,0 0 0,0 0 0,12-8 0,-15 8-117,-1-1-1,1 1 1,0-1-1,-1 0 1,0 0 0,0 0-1,0-1 1,0 0 0,-1 0-1,0 0 1,0 0-1,0 0 1,-1 0 0,1-1-1,2-8 1,-3 3-47,0 1-1,0-1 1,-1 0 0,0 0-1,-1 1 1,0-1 0,0 0-1,-1 0 1,-1 1 0,-5-21-1,4 21-6,2 3 21,-1 1 0,0-1 0,0 0 0,-1 1 0,-3-7-1,5 12-28,0 0 0,1 0 0,-1 0-1,1 1 1,-1-1 0,0 0 0,0 0-1,1 1 1,-1-1 0,0 1 0,0-1-1,0 0 1,0 1 0,0 0 0,0-1-1,0 1 1,-1-1 0,1 1-14,0 0-1,0 0 1,-1 0-1,1 1 1,0-1 0,0 0-1,0 0 1,0 1 0,-1-1-1,1 1 1,0-1 0,0 1-1,0-1 1,0 1 0,0 0-1,0 0 1,0-1 0,-1 3-1,-11 10 75,0 1 0,1 1 0,0 0 0,-17 31 0,11-12 207,-20 50 0,35-76-205,1-1 0,0 1 0,0-1 0,0 1 0,1 0 0,0 0 0,0 0 0,1 0 0,0 0 0,2 9 0,-1-12 0,0 1 0,0-1 1,1 0-1,0 0 1,0 0-1,0 0 1,1-1-1,-1 1 1,1-1-1,0 1 1,1-1-1,-1 0 0,1 0 1,0 0-1,7 5 1,-5-4 54,0-1-1,1 1 1,0-2-1,0 1 1,0-1 0,0 0-1,0 0 1,11 2 0,-14-4-42,0-1-1,0 1 1,1-1 0,-1 0 0,0 0-1,0 0 1,0-1 0,1 1 0,-1-1 0,0 0-1,0-1 1,0 1 0,0-1 0,0 1-1,-1-1 1,1 0 0,4-3 0,6-6 10,0-1 0,0-1-1,-1 0 1,-1 0 0,19-26 0,42-80-81,-48 74-27,8-16 33,19-32-380,-52 92 355,1 1-1,-1-1 1,0 0-1,1 1 1,-1-1-1,0 1 1,1-1-1,-1 1 1,1 0-1,-1-1 1,1 1-1,-1-1 1,1 1-1,0 0 1,-1-1-1,1 1 1,-1 0-1,1 0 0,0-1 1,-1 1-1,1 0 1,0 0-1,-1 0 1,1 0-1,0 0 1,0 0-1,0 0-2,1 1-1,-1-1 0,0 1 0,0-1 1,0 1-1,0 0 0,0-1 0,0 1 1,0 0-1,-1 0 0,1 0 0,0 0 1,1 1-1,2 4-39,0 1 0,0 0 0,4 12 0,3 12 58,-1 1 0,-2 0-1,-2 0 1,5 55 0,-10-76 39,0 1 0,-1-1 0,0 0 0,-1 0 0,-1 1 0,-2 12 0,3-21-12,0-1 0,0 1 0,0-1 0,-1 1 0,1-1 0,0 0 0,-1 0 0,0 0 0,1 0 0,-1 0 0,0 0 0,0 0 0,0 0 0,0-1 0,0 1 0,0-1 0,-1 1 0,1-1 0,-1 0 0,1 0 0,-1 0 0,1 0 0,-1 0 0,1-1 0,-1 1 0,-3-1 0,-4 1-21,1-1 0,0 0 0,-1-1 0,1 0 0,0 0 0,-13-5 0,-27-8-189,37 10 37,7 2 55,4 3 31,3 0 68,0 1 1,0-1 0,0 0 0,0 0-1,0 0 1,0-1 0,1 1-1,-1 0 1,0-1 0,1 1 0,-1-1-1,0 0 1,1 0 0,3 0-1,-3 0 11,46 2 278,79-6 0,-102 2-164,0-2 0,-1-1 1,0-1-1,45-17 0,-55 16-81,-1-1 0,0 0 0,0-1 0,-1 0 1,0-1-1,0-1 0,-1 0 0,11-13 0,-11 9-63,0 0-1,-1 0 1,0-1 0,-2-1-1,0 0 1,11-27-1,17-64-229,-37 107 208,0 0 0,1 0 0,-1 0-1,0 0 1,0 0 0,0 0 0,1 0 0,-1 0 0,0 0 0,0 0-1,0 0 1,-1 0 0,1 0 0,0 0 0,0 0 0,0 0-1,-1-2 1,0 3 27,1 0-1,0 0 0,0 0 0,0 0 0,0 0 1,0 0-1,-1 0 0,1 0 0,0 0 0,0 0 1,0-1-1,0 1 0,-1 0 0,1 0 1,0 0-1,0 1 0,0-1 0,0 0 0,-1 0 1,1 0-1,0 0 0,0 0 0,0 0 0,0 0 1,-1 0-1,1 0 0,0 0 0,0 0 1,0 0-1,0 0 0,0 1 0,0-1 0,-1 0 1,1 0-1,-8 13-164,-6 16 269,1 2 0,2 0 0,1 0 1,1 1-1,-7 52 0,15-76 4,0 0 0,1 0 0,-1 0 0,2 0 0,-1 0 0,1 0 1,1 0-1,-1-1 0,4 11 0,-3-14-58,-1-1 0,1 1 0,0 0 0,0-1 1,1 0-1,-1 1 0,1-1 0,0 0 0,-1 0 0,1 0 0,0-1 1,1 1-1,-1-1 0,0 0 0,1 0 0,-1 0 0,1 0 1,0 0-1,0-1 0,4 1 0,14 2 13,0 0-1,0-2 1,0-1 0,40-3-1,-43 1-54,16 0 24,-9 1-1216,-1-1-1,49-8 0,-63 6-643,13-2-1368,-13-2-3936,-6-1 3366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47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15 3232,'0'0'7280,"0"-1"-6532,0 0 1,0 0-1,-1 0 1,1 0 0,0 0-1,-1 0 1,1 0-1,-1 0 1,1 0 0,-2-2-1,0 3-635,1-1 0,-1 1 0,0 0 0,0 0 0,1 0 0,-1 0 0,0 0 0,0 0-1,1 0 1,-1 0 0,0 1 0,0-1 0,1 1 0,-1-1 0,0 1 0,1 0 0,-1 0 0,1-1 0,-1 1 0,1 0 0,-1 0-1,1 1 1,-2 1 0,-6 5 280,0 0-1,-9 12 1,16-18-313,-24 29 759,-28 45 0,41-56-685,2 0 0,1 0 0,-15 40-1,23-54-46,1 1 1,-1-1-1,1 1 0,0-1 1,1 1-1,-1-1 0,2 1 0,-1 0 1,0-1-1,3 10 0,-2-14-54,-1 1 0,1-1 0,0 0 0,0 1 0,0-1 0,0 0 0,0 0 0,0 0 0,1 0 0,-1 0 0,1 0-1,-1 0 1,1-1 0,0 1 0,0 0 0,0-1 0,0 1 0,0-1 0,0 0 0,0 0 0,0 0 0,0 0 0,1 0 0,-1 0 0,0 0 0,1-1 0,-1 1 0,0-1 0,1 0 0,4 0-1,-2 0 1,0 0 0,-1 0-1,1-1 1,0 0 0,0 0-1,-1 0 1,1 0 0,-1-1-1,1 1 1,-1-1 0,1-1-1,-1 1 1,0 0 0,0-1-1,7-6 1,1-4-64,0-1 1,-2 0-1,1-1 0,-2 0 1,15-30-1,-10 12 72,20-68 1,-28 87-30,-5 11-61,0 1 0,0 0 0,0-1 0,0 1 0,0-1 0,-1 1 0,1-1 0,-1 0 0,1 1 0,-1-1 0,0 1 0,0-1 0,-1-4 0,1 7 24,0-1 0,0 1 0,0 0 0,0 0 1,0 0-1,0 0 0,0 0 0,0 0 0,0 0 0,0 0 0,0 0 0,0 0 0,0 0 0,0 0 0,0-1 0,0 1 0,0 0 0,0 0 0,0 0 0,0 0 0,0 0 0,0 0 0,0 0 0,0 0 0,0 0 0,0 0 0,0 0 0,0 0 0,0 0 0,-1 0 0,1 0 0,0 0 0,0 0 0,0 0 0,0 0 0,0 0 0,0 0 0,0-1 0,0 1 0,0 0 0,0 0 0,0 0 0,0 0 0,0 0 0,-1 0 0,1 0 0,0 0 0,0 1 0,0-1 0,0 0 0,0 0 0,0 0 0,0 0 0,0 0 0,0 0 0,0 0 0,0 0 0,0 0 0,0 0 0,0 0 0,-1 0 0,1 0 0,0 0 0,0 0 0,0 0 0,-2 8-110,-1 16 121,3-21-21,-6 48 14,2-21 86,1 1-1,1-1 1,2 0-1,4 35 0,-3-57-23,1-1-1,0 1 0,0-1 0,6 14 0,-7-19-25,1 1-1,-1-1 1,0 1-1,1-1 1,-1 0-1,1 0 1,0 0-1,0 0 1,0 0 0,0 0-1,0 0 1,0 0-1,0-1 1,1 1-1,-1-1 1,1 0 0,2 2-1,3-2 68,0 0 0,0 0-1,0-1 1,0 0 0,1 0 0,-1 0 0,0-1-1,0-1 1,-1 0 0,1 0 0,9-3-1,12-7 111,41-21-1,-64 29-175,22-11-92,-1-2 0,-1-1 0,0-1 0,-2-2 0,29-29 0,-30 30 40,-23 20 10,0 0 0,1-1 0,-1 1-1,0 0 1,1 0 0,-1-1 0,0 1 0,1 0 0,-1 0 0,1 0-1,-1 0 1,0-1 0,1 1 0,-1 0 0,1 0 0,-1 0 0,1 0-1,-1 0 1,1 0 0,-1 0 0,0 0 0,1 0 0,-1 0-1,1 1 1,-1-1 0,1 0 0,-1 0 0,0 0 0,2 1 0,-1 0-11,-1 0 1,1-1-1,0 1 1,0 0 0,0 1-1,0-1 1,-1 0-1,1 0 1,0 0 0,0 2-1,9 33-155,-10-33 186,3 9-35,1-1 0,0 0 0,0 0-1,9 15 1,27 39 270,-40-64-248,2 2 34,0 0 0,0 0-1,1-1 1,-1 1-1,1 0 1,-1-1-1,1 1 1,0-1 0,0 0-1,0 0 1,0 0-1,0-1 1,0 1-1,1-1 1,-1 1 0,1-1-1,-1 0 1,1 0-1,-1-1 1,1 1-1,3-1 1,3 0 21,0-1 0,-1 0 0,1 0 0,-1-1 0,0-1-1,18-6 1,-10 2-54,0 0-1,-1-1 1,0-1-1,-1 0 1,0-1 0,0-1-1,-1-1 1,0 0-1,-1 0 1,0-1-1,-1-1 1,-1 0-1,16-26 1,-22 32-12,36-68-73,-37 68 20,-1 0 1,0 0 0,0-1-1,-1 1 1,0-1-1,-1 1 1,2-15 0,-3 22 50,0 0-1,0 0 1,0 0 0,0 0 0,0 0 0,0 0 0,0 0 0,-1 0-1,1 0 1,0 1 0,0-1 0,-1 0 0,1 0 0,-1 0 0,1 0-1,-1 0 1,1 1 0,-1-1 0,1 0 0,-1 0 0,1 1 0,-1-1-1,0 0 1,0 1 0,1-1 0,-1 1 0,0-1 0,0 1-1,0-1 1,1 1 0,-1 0 0,0-1 0,0 1 0,0 0 0,0 0-1,0 0 1,0-1 0,0 1 0,0 0 0,0 0 0,0 0 0,0 1-1,0-1 1,1 0 0,-1 0 0,0 0 0,-2 1 0,-2 1-7,-1 0 0,1 0 0,0 0 1,0 1-1,0-1 0,-7 6 0,-1 3 30,0 1 0,1 0 1,1 1-1,0 0 0,0 1 0,1 0 0,1 0 1,1 1-1,-13 29 0,18-36 44,0 0-1,0 0 0,1 0 1,0 0-1,1 0 1,0 1-1,0-1 1,0 11-1,2-15-22,-1 0 0,0-1-1,1 1 1,0 0 0,0-1 0,0 1 0,0-1-1,1 1 1,0-1 0,-1 0 0,1 1 0,0-1-1,0 0 1,1 0 0,-1-1 0,1 1-1,-1 0 1,1-1 0,0 1 0,0-1 0,3 2-1,9 4 42,1 0 0,-1-1 0,1-1 0,1 0 0,-1-1 0,1-1 0,29 3-1,-10-3-637,0-3-1,59-4 0,-83 2-1086,-1 0 1,21-6-1,-27 5 493,-1 1 0,0-1-1,0 0 1,0 0-1,0 0 1,0 0-1,0-1 1,-1 0-1,7-5 1,7-8-2654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2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41 2912,'-4'-20'1814,"3"0"5118,2 21-5828,1 4-750,0 0 0,0 0-1,0 1 1,0-1 0,-1 1-1,0-1 1,1 7 0,1 43 772,-2-36-789,1 122 1088,8 85-716,-10-204-581,0-19-84,0 1 0,0 0 0,1 0 0,-1 0 0,1-1 0,-1 1 0,3 4 0,-2-1 221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51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375 825 2976,'0'-1'227,"0"0"-1,0 1 1,0-1 0,0 0 0,0 1 0,0-1-1,1 0 1,-1 0 0,0 1 0,1-1 0,-1 0-1,0 1 1,1-2 0,0 1 190,0 1 0,-1-1 0,0 0 0,1 0 0,-1 0 0,1 1 0,-1-1 0,0 0 0,0 0 0,1 0 0,-1 0 0,0 0 0,0-1 0,0 0-80,0 1 0,0-1 0,0 1 0,-1 0 0,1-1 0,0 1 0,-1-1 0,1 1 0,-1 0 1,1-1-1,-1 1 0,1 0 0,-1-1 0,0 1 0,0 0 0,0 0 0,0 0 0,-1-2 0,0 2-121,0 0 0,0-1 0,0 1 0,0 0 0,0 0-1,0 0 1,0 0 0,-1 1 0,1-1 0,-4 0 0,-1 0-52,0 1-1,0 0 1,0 0 0,0 0 0,0 1-1,-12 3 1,2 1-36,-1 1 1,1 0-1,0 2 0,0 0 0,1 1 1,0 0-1,1 1 0,0 1 1,1 0-1,0 2 0,0-1 1,1 1-1,1 1 0,1 1 0,0-1 1,0 2-1,-8 18 0,16-29-81,0 1-1,1 0 0,0 0 1,0 0-1,1 0 1,0 0-1,0 0 0,0 1 1,1-1-1,0 0 1,0 0-1,1 1 0,1 7 1,-1-10-8,0 1 1,1-1 0,-1 0-1,1 0 1,0 0 0,0 0-1,1 0 1,-1 0-1,1 0 1,0-1 0,0 1-1,0-1 1,1 0 0,-1 0-1,1 0 1,-1-1 0,1 1-1,6 2 1,-1 0 27,-1-1 1,2-1-1,-1 0 0,0 0 1,1-1-1,-1 0 1,1 0-1,-1-1 0,1 0 1,0-1-1,0 0 1,-1-1-1,1 0 0,0 0 1,12-4-1,-11 2-59,-1-1 1,1-1-1,-1 1 0,0-2 0,0 1 0,0-1 0,-1-1 0,0 0 0,0 0 0,0-1 1,-1 0-1,11-14 0,0-5-6,-1 0 1,-1-1 0,-1-1-1,12-33 1,39-125 14,-61 170 12,6-22 104,-1 0 0,-2-1 1,5-67-1,-12 84-168,0-9-56,0-1-1,-3 1 1,-5-45 0,6 76 78,0 1 0,0-1 0,0 1 0,0 0 0,0-1 1,0 1-1,0-1 0,0 1 0,-1 0 0,1-1 0,0 1 0,0 0 0,0-1 1,-1 1-1,1 0 0,0-1 0,0 1 0,-1 0 0,1-1 0,0 1 1,-1 0-1,-5 2-177,-6 17 28,2 6 188,1 0-1,1 1 1,1 0 0,-5 45-1,1-11 34,6-28 40,1 0 0,2 0 0,2 43 0,14 94 241,-12-153-194,1-1 0,0 1 1,1-1-1,0 0 0,1 1 1,11 20-1,-16-34-121,1-1 0,0 1 0,0-1 0,0 1 0,0-1 0,0 1 0,0-1 0,1 0 0,-1 1 0,0-1 0,1 0 0,-1 0 0,1 0 0,-1 0 0,1 0 0,0 0 0,-1-1 0,1 1 0,0 0 0,-1-1 0,3 1 0,-1-1 6,0 0 0,0 0 0,0 0 0,-1-1 0,1 1 0,0-1 0,0 0 0,-1 0 0,1 0 0,-1 0-1,1 0 1,3-3 0,6-4 40,-1-1 0,1 0 0,-2-1-1,12-12 1,-15 15-71,54-55-19,57-61 81,-111 110-406,-7 14-6,-1 4 185,-3 28 27,-11 110 108,15-126 109,0 0 0,1 0 0,0-1 0,2 1 0,0-1 0,8 25-1,-10-38-59,0-1 0,0 0 0,0 0 0,0 1 0,1-1-1,-1 0 1,1 0 0,-1 0 0,1-1 0,-1 1 0,1 0 0,0 0-1,0-1 1,0 0 0,0 1 0,0-1 0,0 0 0,1 0-1,2 2 1,-1-3 28,-1 1 0,0 0 1,0-1-1,0 0 0,1 0 0,-1 0 0,0 0 0,0 0 0,0-1 0,1 1 0,-1-1 1,0 0-1,0 0 0,0 0 0,3-2 0,1 0 11,-1-1 1,1 0-1,-1-1 1,0 0-1,0 0 0,0 0 1,8-11-1,32-48 73,-39 54-116,56-94 32,-28 46 8,119-175 30,-127 195-81,-1-2 0,26-55 0,29-91-160,-65 149 118,-10 27-66,-2-1 0,1 0 1,3-16-1,-7 17-344,-7 16 117,-7 19 134,-112 224-182,89-178 281,-32 91 0,-14 79 182,-6-9 263,68-187-325,1-3 10,-1-1-1,-45 68 1,-6-7 101,69-99-102,0-1-1,0 1 0,0-1 1,-1 0-1,1 0 1,0 0-1,-1 0 0,-3 2 1,6-4-30,-1 0 1,1 0 0,0 0 0,0 0-1,-1 0 1,1 0 0,0 1 0,0-1-1,-1 0 1,1 0 0,0 0 0,0 0-1,-1 0 1,1 0 0,0 0 0,0 0-1,-1 0 1,1 0 0,0 0 0,0 0-1,-1 0 1,1 0 0,0-1 0,-1 1 0,1 0-1,0 0 1,0 0 0,0 0 0,-1 0-1,1 0 1,0-1 0,0 1 0,-1 0-1,1-1-8,0 0 1,0 0-1,-1-1 0,1 1 0,0 0 0,0 0 0,0 0 0,1 0 0,-1 0 0,0 0 0,0 0 0,0 0 1,1 0-1,0-1 0,2-8 2,1 0 0,0 1 0,0 0 1,1-1-1,8-9 0,35-41-194,2-3 224,49-96 65,-64 100-127,5-8 45,3 3-1,56-64 0,-12 31-164,38-47 148,-81 83 11,55-100-1,-89 142 2,54-103 137,-20 37-174,-28 53 32,-12 21-47,1 1 0,12-20 0,-19 61-180,-7 35 269,-28 104 0,22-126-28,-2 0 1,-45 83-1,-76 102 185,-91 148-111,207-340 0,15-23-4,0-1 0,-1-1 1,0 1-1,-1-1 0,-1-1 0,-12 13 0,3-7-375,18-15 239,2-4 70,13-12-185,1 1-1,1 0 1,0 1-1,23-13 0,78-35 174,-62 33 13,78-50 0,-92 47 109,-1-3 1,-2-1 0,50-56-1,60-66-104,-133 141-11,-6 7 4,-1-1 0,9-11 0,-15 19-15,-1 0-1,0-1 0,0 1 0,0-1 0,0 1 0,-1-1 0,1 1 0,0-1 1,-1 0-1,1 1 0,-1-1 0,1 0 0,-1 1 0,0-1 0,0 0 0,1 0 0,-1 1 1,-1-1-1,1 0 0,0 0 0,-1-2 0,1 3-13,-1 0 0,1 0-1,-1 0 1,1 0 0,-1 0 0,0 0 0,1 0-1,-1 0 1,0 1 0,0-1 0,1 0-1,-1 1 1,0-1 0,0 0 0,0 1 0,0-1-1,0 1 1,0-1 0,0 1 0,-2-1-1,1 1 15,0 0 0,-1-1 0,1 1-1,0 1 1,-1-1 0,1 0-1,0 0 1,-1 1 0,-2 0-1,-4 3 34,0 0 0,0 0 0,-15 10-1,20-11-33,-1 1 0,1-1-1,-1 1 1,1 0 0,0 1-1,1-1 1,-1 1-1,1 0 1,0-1 0,0 2-1,0-1 1,1 0-1,0 0 1,0 1 0,0-1-1,1 1 1,0 0-1,0-1 1,0 1 0,0 0-1,1 6 1,0-7 24,0 1 1,1-1-1,0 1 0,0-1 1,0 1-1,0-1 0,1 0 1,0 1-1,0-1 0,0 0 1,1 0-1,-1-1 1,1 1-1,1 0 0,-1-1 1,0 0-1,1 0 0,0 0 1,0 0-1,0 0 0,1-1 1,6 4-1,-6-4 16,1-1 0,0 1-1,0-2 1,0 1 0,0-1 0,0 1-1,0-2 1,0 1 0,0-1 0,0 0-1,1 0 1,-1 0 0,10-3 0,7-2 4,-1-1 1,28-12 0,-38 13-41,48-19-117,88-48-1,-72 31-72,-75 42 170,-1-1-1,1 1 0,-1-1 0,1 1 0,-1-1 0,1 1 0,-1 0 1,0-1-1,1 1 0,-1 0 0,0-1 0,1 1 0,-1 0 0,0-1 1,0 1-1,0 0 0,1-1 0,-1 1 0,0 0 0,0 0 0,0-1 1,0 2-1,3 25 2,-3-25-32,7 75-20,-3-29 89,11 54 0,-12-88 21,0 0-1,2 1 0,0-2 1,0 1-1,1-1 0,1 1 1,0-2-1,10 14 0,-14-22-17,0-1-1,-1 0 1,1 0-1,0 0 0,0 0 1,1-1-1,3 3 1,-5-4-5,-1 0 0,1 0 1,0 0-1,0-1 1,0 1-1,0-1 1,0 1-1,0-1 0,0 0 1,0 1-1,0-1 1,0 0-1,0 0 0,0-1 1,0 1-1,3-1 1,4-2 39,-1 0 1,0 0 0,0-1-1,-1 0 1,1-1 0,-1 0-1,0 0 1,0 0 0,7-8-1,7-9-105,24-32-1,-29 33-30,-2 3-40,0 0 0,-2-1-1,0-1 1,-1 0 0,14-35-1,-25 53 90,1 0 0,-1 0 0,1 0-1,-1 0 1,0 0 0,0-1 0,0 1-1,0 0 1,0 0 0,0 0 0,0 0-1,-2-3 1,2 4 17,-1 0 1,1 0-1,0 0 0,-1 0 1,0 0-1,1 1 0,-1-1 1,1 0-1,-1 0 0,0 1 1,0-1-1,1 0 0,-1 1 0,0-1 1,0 1-1,0-1 0,1 1 1,-1 0-1,0-1 0,0 1 1,0 0-1,0-1 0,0 1 1,0 0-1,0 0 0,0 0 1,0 0-1,0 0 0,0 0 0,0 0 1,-1 0-1,-3 1-3,0 1-1,1-1 1,-1 0-1,0 1 1,1 0 0,0 0-1,-1 0 1,1 1-1,0 0 1,0-1 0,0 1-1,-5 6 1,-2 2 30,1 1 0,-15 20 0,15-17-10,0 0 0,2 0 0,-1 1 0,2 1 0,0-1 0,2 1 0,-9 34 0,13-44 25,0 0 0,0 0 0,1 0 0,0 0 0,0 0 0,3 14 0,-3-19-8,1 1 0,0-1-1,0 1 1,0-1 0,0 1-1,0-1 1,1 0 0,-1 1 0,1-1-1,-1 0 1,1 0 0,0 0-1,0 0 1,0 0 0,0 0-1,0-1 1,0 1 0,0-1-1,1 0 1,3 3 0,0-2 14,-1-1 1,0 1 0,1-1-1,-1 0 1,1-1-1,0 1 1,-1-1 0,1 0-1,9-1 1,3-2 94,31-9 0,-23 3-142,1 0 1,-2-2 0,41-24-1,66-54-27,-120 78 27,-10 10-1,-1-1-1,0 1 1,1 0-1,-1-1 1,0 1-1,1 0 1,0 0-1,-1 0 1,1 0 0,0 0-1,-1 0 1,1 0-1,0 1 1,0-1-1,0 0 1,0 1-1,0 0 1,0-1-1,-1 1 1,4 0-1,-4 0 6,-1 1 0,1-1 0,-1 0 0,1 0 0,-1 0 0,0 0-1,1 1 1,-1-1 0,1 0 0,-1 1 0,0-1 0,1 0 0,-1 1-1,0-1 1,1 0 0,-1 1 0,0-1 0,1 1 0,-1-1 0,0 0-1,0 1 1,1-1 0,-1 1 0,0-1 0,0 1 0,0-1 0,0 1 0,0-1-1,0 1 1,0-1 0,0 2 0,-3 19-73,2-11 173,-16 130-243,16-100 453,1-40-298,0 0 0,0 0 0,0 0 0,0 0 0,0 0 0,0 1 0,0-1 0,0 0 0,0 0 0,0 0 1,1 0-1,-1 0 0,0 0 0,0 0 0,0 0 0,0 1 0,0-1 0,0 0 0,0 0 0,0 0 0,0 0 0,0 0 0,1 0 1,-1 0-1,0 0 0,0 0 0,0 0 0,0 0 0,0 0 0,0 0 0,0 0 0,1 0 0,-1 0 0,0 0 0,0 0 0,0 0 0,0 0 1,0 0-1,0 0 0,1 0 0,-1 0 0,0 0 0,9-3 103,8-7-15,2-5-106,-1-1-1,-1-1 1,27-34 0,-24 27 7,32-30 0,-37 38 5,5-5 0,-19 20 0,0 0 0,0 0 0,0 0 0,0 0 0,0 1 0,1-1 0,-1 0 0,0 1 0,0-1 0,1 1 0,-1-1 0,0 1 0,3-1 0,-3 1-1,0 0 0,-1 0 0,1 0 0,-1 1 0,1-1 0,-1 0 0,1 0 1,0 0-1,-1 1 0,1-1 0,-1 0 0,1 1 0,-1-1 0,1 0 0,-1 1 0,0-1 0,1 0 0,-1 1 0,1-1 0,-1 1 0,0-1 0,1 1 0,-1-1 1,0 1-1,0-1 0,1 1 0,-1-1 0,0 1 0,0 0 0,0 0 0,2 17-104,-2-17 95,-5 81-101,2-56 41,1 0 1,2 30-1,0-52 87,0 0 0,1 0 1,0 0-1,0 0 0,0 0 0,0 0 0,0 0 1,1 0-1,0-1 0,0 1 0,0-1 0,0 1 1,0-1-1,1 0 0,4 5 0,-4-5 8,0-1-1,0 0 1,1 0-1,-1 0 0,0-1 1,1 1-1,-1-1 1,1 1-1,0-1 0,-1-1 1,1 1-1,0 0 1,0-1-1,-1 0 0,1 0 1,0 0-1,5 0 1,4-2 37,0 0 0,0 0 0,0-1 0,0-1 0,0 0 0,-1-1 0,1 0 0,-1-1 0,0 0 0,12-10 0,-9 3-49,0 0 0,-1-2-1,0 0 1,-1 0-1,-1-1 1,13-21-1,55-113-175,-61 111 222,21-42-53,-3-2-1,34-110 0,-58 139-119,11-82-1,-20 91-13,-3 37 56,-3 9-17,-7 16-48,8-14 131,-25 56-6,3 1-1,-21 88 1,22-42 151,-12 148 0,32-229-103,1-16-59,-15 202-18,20-147-1404,-2-48-1298,1-4-5031,-18-31-5346,2-1 9910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52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29 10400,'-23'-25'7839,"36"25"-5791,10 0-1184,17 0 0,10 0-512,8 0 192,0 5-320,0-5-544,-8 3 160,0-6-1920,-10 3 1152,-3-5-3487,-11 1 2495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52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37 10976,'-29'-28'4960,"21"23"-4321,3 1-255,10 8-352,0-4-799,-2 0 415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53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41 124 3648,'-3'-4'571,"0"0"-1,1 0 1,-1-1-1,1 1 1,0 0 0,-3-9-1,5 11-74,-1-1 0,1 1 0,-1 0 0,1 0-1,-1 0 1,0 0 0,-2-2 0,3 3-197,-1 0-1,0 0 1,1 0 0,-1 0 0,1 0-1,-1 0 1,1 0 0,0-1 0,-1 1-1,1 0 1,0 0 0,0 0-1,0 0 1,-1 0 0,2-1 0,-1 1-1,0-1 1,0 1-182,0 1 0,0-1 1,0 1-1,0-1 0,0 1 0,0-1 0,0 0 0,0 1 1,-1-1-1,1 1 0,0-1 0,0 1 0,0-1 0,-1 1 0,1-1 1,0 1-1,-1 0 0,1-1 0,0 1 0,-1-1 0,1 1 1,0 0-1,-1-1 0,1 1 0,-1 0 0,1-1 0,-1 1 0,1 0 1,-1-1-1,12-2 1546,15-2-1172,1142-19 3899,-552 60-3068,-68 24-191,-435-45-981,328 45 206,-178-12-425,-251-46-11,35 6-2368,-16-5-3824,-20-3 3664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56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33 331 5056,'-4'-1'404,"1"-1"-1,0 1 1,-1 0 0,1 0 0,-1 0 0,-7 2 5134,11-1-5448,5 6 2274,13 6-790,4-4-1175,0-2 0,1 0 0,-1-1 0,1-1-1,0-2 1,0 0 0,0-1 0,0-1 0,1-2 0,-1 0 0,-1-1 0,1-2 0,0 0 0,29-11 0,-41 12-341,-1-1 0,0 0 0,0 0 0,0-1 0,-1-1 1,0 1-1,0-1 0,-1-1 0,1 1 0,-2-2 0,10-10 1,-8 5 54,0 0 1,-1 0-1,0-1 1,-1 0 0,-1-1-1,9-31 1,-13 39-72,0-1-1,-1 0 1,0 0 0,0-12-1,-1 18-37,0-1 0,0 1 0,-1-1 0,1 1 0,-1 0 0,0-1-1,0 1 1,0 0 0,0-1 0,-1 1 0,1 0 0,-1 0 0,0 0 0,-2-3 0,2 5-16,1-1 1,0 1-1,-1 0 1,1 0-1,0 0 1,-1 0 0,0 1-1,1-1 1,-1 0-1,1 1 1,-1-1-1,0 1 1,1-1 0,-1 1-1,0 0 1,1 0-1,-1 0 1,0 0-1,0 0 1,1 0-1,-1 0 1,0 1 0,1-1-1,-1 0 1,0 1-1,1 0 1,-1-1-1,-1 2 1,-4 1 29,1 1 0,-1 0 0,1 0 0,0 0 0,-7 7 0,-22 25 318,1 1 0,-33 46 0,57-71-267,-4 7 113,1 0 0,-18 33 0,27-44-106,0 0 0,0 1-1,1-1 1,1 1 0,-1 0 0,2-1 0,-1 1 0,1 0 0,0 0 0,1 11 0,1-15-25,0 0 0,0 0 0,1 0 0,0 0 0,0 0 0,0 0 0,0-1 0,1 1 0,-1-1 0,1 1 0,1-1 0,-1 0 0,0 0 0,1 0 0,0-1 0,0 1 1,5 2-1,0 1 89,0-1 1,1 0 0,0 0 0,0-1 0,1-1-1,20 7 1,-18-8-29,-1-1-1,0 0 1,1-1 0,-1-1-1,1 0 1,-1-1-1,0 0 1,1 0 0,17-6-1,8-4-82,59-26 0,-55 20-51,2-1 22,79-46 0,-98 48 0,-1 0 0,-1-2 0,0-1 0,25-27 0,-35 32 2,3-3-230,15-19 1,-35 51-59,-10 26 1,6-24 286,-4 8 5,-9 30 1,19-49-3,0 1 0,0 0 0,1 0 0,0 0 0,0 0 0,1 0 0,0 0 0,0 0-1,2 12 1,-1-15 24,0-1 0,0 1-1,1-1 1,-1 0-1,1 0 1,-1 0 0,1 0-1,0 0 1,0 0 0,1 0-1,-1 0 1,0-1-1,1 1 1,0-1 0,-1 0-1,1 0 1,0 0-1,0 0 1,1 0 0,-1 0-1,0-1 1,0 0-1,1 0 1,-1 0 0,1 0-1,4 1 1,6-1 26,0 0 1,-1 0-1,1-1 1,0-1-1,20-4 0,17-4 9,83-27 0,44-29-343,-155 55 268,0 0 0,0-2 0,-1 0 0,0-1 0,-1-2 0,0 0 0,26-26 0,-30 25-32,-7 7 26,-1 0 0,0-1 0,0 0 0,9-15 0,4-9-254,-21 33 211,0-1 0,0 1 0,-1 0 0,1-1 0,0 1 0,-1-1 0,1 1-1,-1-1 1,1-2 0,-1 4 52,0 0-1,0 0 1,0 0 0,0 0-1,0 0 1,0 0 0,0-1 0,0 1-1,0 0 1,0 0 0,0 0-1,0 0 1,0 0 0,0 0-1,0-1 1,0 1 0,0 0-1,0 0 1,0 0 0,0 0-1,0 0 1,0 0 0,0 0-1,-1 0 1,1-1 0,0 1-1,0 0 1,0 0 0,0 0-1,0 0 1,0 0 0,0 0-1,0 0 1,0 0 0,-1 0 0,1 0-1,0 0 1,0 0 0,0 0-1,0 0 1,0 0 0,0 0-1,-1 0 1,-9 6-447,-31 37 189,-184 158 337,218-195-79,-6 4 26,-16 18 0,27-26-7,0 0 0,0 0-1,0 1 1,0-1 0,0 1-1,1 0 1,-1-1 0,1 1-1,0 0 1,0 0 0,0 0-1,0 0 1,0 0 0,0 4-1,1-6 9,0 1-1,1 0 1,-1-1-1,1 1 0,-1-1 1,1 1-1,-1-1 0,1 1 1,0-1-1,0 0 0,0 1 1,0-1-1,0 0 0,0 1 1,0-1-1,0 0 1,0 0-1,1 0 0,-1 0 1,0 0-1,1 0 0,-1-1 1,1 1-1,1 0 0,3 2 34,-1-1-1,1 0 0,0-1 1,0 1-1,7 0 0,2-1-122,0-1-1,0-1 0,0 0 0,0-1 0,-1 0 0,1-1 0,0-1 0,-1 0 0,0-1 1,0-1-1,17-9 0,-19 8 50,-1-1 0,0-1 0,-1 0 0,0 0 1,0-1-1,13-17 0,-10 9 15,-1-1 0,0 0 0,11-25 0,-14 16 293,-8 25-247,-6 19-148,-5 12 99,0-2-1,-2 1 1,-22 35-1,4-6-33,-28 63 43,15-30 161,-64 100-1,47-102 191,-85 91 1,78-111 151,66-66-512,0 1-1,-1-1 0,1 0 1,-1 0-1,1 0 1,-1 0-1,0 0 0,1 0 1,-1-1-1,0 1 1,0 0-1,1-1 0,-1 0 1,0 1-1,0-1 1,0 0-1,0 0 0,0 0 1,1 0-1,-1 0 1,0 0-1,0-1 0,0 1 1,0-1-1,1 1 1,-1-1-1,0 0 0,0 1 1,1-1-1,-1 0 1,1 0-1,-2-2 0,-1 1-42,1-1 1,-1 0-1,1-1 0,0 1 0,0-1 0,1 1 0,-1-1 0,1 0 0,0 0 1,0 0-1,-2-6 0,-1-7 1,1 1 0,0-1 0,2 0 0,0-1 0,1 1 0,1 0 1,0 0-1,1-1 0,1 1 0,1 0 0,9-31 0,-8 34 5,1 0 0,1 0 1,1 0-1,14-22 0,-15 28 62,1 0 0,-1 0 0,2 0 0,-1 1 1,1 1-1,0-1 0,0 1 0,11-6 0,11-4 17,1 1-1,57-18 1,72-12 63,-28 9 99,223-100 281,-337 128-454,0-1 0,0-1 0,-1 0 0,-1-2 0,1 0-1,-2 0 1,0-2 0,0 0 0,-2 0 0,1-1-1,-2-1 1,0 0 0,13-24 0,-14 19 57,-1-1 1,13-36-1,-20 50-77,-1 0 0,0 0-1,0 0 1,-1-1 0,0 1 0,-1 0-1,0-1 1,0 1 0,-1 0 0,0-1-1,-2-9 1,3 17-6,-1 1 0,1-1 0,0 0-1,-1 0 1,1 0 0,-1 1 0,1-1 0,-1 0 0,0 1-1,1-1 1,-1 0 0,0 1 0,1-1 0,-1 1 0,0-1 0,0 1-1,1-1 1,-1 1 0,0 0 0,0-1 0,0 1 0,0 0-1,1 0 1,-1-1 0,0 1 0,0 0 0,0 0 0,0 0-1,0 0 1,0 0 0,0 0 0,-1 1 0,-1-1 1,-1 1-1,1 0 1,-1 0 0,1 0 0,-1 0-1,-4 3 1,0 1-10,0 1 0,0 0 0,1 0 0,0 0 0,-11 13 0,-26 38 29,42-54-7,-12 16 10,2 0 0,0 1 0,-15 34 1,24-46 4,0 1 1,0-1-1,1 1 1,0 0 0,0 0-1,1-1 1,0 1-1,1 0 1,0 0 0,0 0-1,1 0 1,3 12-1,-3-18 4,0 1-1,0-1 0,0 1 0,1-1 1,0 0-1,-1 0 0,1 1 0,0-1 1,1-1-1,-1 1 0,0 0 0,1 0 1,0-1-1,0 0 0,4 4 0,3-1 106,0 1 0,0-1 0,18 6 0,-20-8-67,2 0-17,1 0 0,0-1 0,-1 0 0,1-1 0,0 0 0,0 0 0,0-1 0,0-1 0,0 0 0,-1 0 0,1-1 0,0 0 0,-1-1-1,1-1 1,-1 1 0,0-2 0,0 1 0,-1-1 0,13-8 0,105-80-63,-126 92 0,-1 1-1,0-1 1,1 1 0,-1-1 0,1 1-1,-1-1 1,1 1 0,-1-1-1,1 1 1,0 0 0,-1-1-1,1 1 1,-1 0 0,1-1-1,0 1 1,-1 0 0,1 0 0,0 0-1,-1 0 1,1 0 0,1-1-1,-4 14 37,-3 5-92,0 10 108,2-16 73,1 0 0,-1 17 0,3-29-105,0 0 0,0 1 0,0-1-1,1 0 1,-1 1 0,0-1 0,0 0 0,0 0 0,0 1 0,0-1-1,0 0 1,0 0 0,1 1 0,-1-1 0,0 0 0,0 0 0,0 0-1,0 1 1,1-1 0,-1 0 0,0 0 0,0 0 0,1 1 0,-1-1-1,0 0 1,0 0 0,1 0 0,-1 0 0,0 0 0,0 0 0,1 0-1,13 0 61,14-8-19,-26 8-42,62-22-10,85-26 222,-144 47-209,1 0 1,-1 0-1,1 0 1,0 1-1,-1 0 1,8 0-1,-10 0-12,-1 1-1,1-1 1,-1 1-1,1-1 1,-1 1-1,1 0 1,-1 0-1,1 0 1,-1 0-1,0 1 1,1-1-1,-1 1 1,0-1-1,0 1 1,2 2-1,21 23-100,-14-16 42,0 0-1,10 17 0,-10-16-443,6 8-2098,-16-19 2273,-1-1 1,1 1 0,-1 0 0,0-1-1,1 1 1,-1 0 0,0-1 0,1 1-1,-1 0 1,0 0 0,0-1 0,1 1-1,-1 0 1,0 0 0,0 0 0,0-1-1,0 1 1,0 0 0,0 0 0,0 0-1,-1-1 1,1 1 0,0 1 0,-1 3-2185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56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194 137 10816,'-90'-57'4864,"23"26"-4224,49 19-321,8 4-319,2-4-927,8 4 511,23 0-1792,12 8 1216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57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773 297 4160,'0'-3'507,"0"1"1,1-1 0,0 0-1,-1 1 1,1-1-1,0 0 1,2-3 0,-1 2 187,-1 0 1,1 1-1,-1-1 1,0 0 0,1-4-1,-2 2-56,1 1-1,-1 0 0,-1-1 1,1 1-1,-1-1 1,1 1-1,-2 0 0,1-1 1,-1 1-1,-2-5 1,1 3-157,0 0-1,-1 0 1,0 1 0,-1 0 0,0-1 0,-7-7 0,-1 3-154,0 0 0,0 1-1,-1 0 1,0 1 0,-28-13 0,15 9 60,-51-17 0,69 27-330,1 1 1,-1 0-1,0 1 0,0 0 1,1 0-1,-1 1 1,0 0-1,0 0 0,0 1 1,-13 3-1,17-2-38,1-1 0,-1 1 1,1 0-1,0 0 0,0 0 0,0 1 0,0-1 0,0 1 0,0 0 1,1 0-1,-6 6 0,5-3 43,-1 0 0,1 1 0,-1 0 0,2-1 0,-1 2 0,-3 9 0,1 2 158,1 1 0,1 0-1,1 0 1,-2 30 0,4-16 41,2-1 0,7 52 1,20 65 189,-19-106-305,12 52-18,6 31-140,-26-98-1013,-1-29 918,0 1 1,0-1-1,-1 0 1,1 1-1,0-1 1,0 0-1,0 1 1,-1-1 0,1 0-1,0 0 1,0 0-1,-1 1 1,1-1-1,0 0 1,-1 0-1,1 0 1,0 1-1,-1-1 1,1 0-1,0 0 1,0 0-1,-1 0 1,1 0-1,-1 0 1,1 0-1,0 0 1,-1 0 0,1 0-1,0 0 1,-1 0-1,1 0 1,0 0-1,-1 0 1,1 0-1,-1 0 1,-16-4-3229,14 4 2769,-16-4-2657,0 0 0,-18-7 0,25 7 2264,0-1 1,1 0-1,0-1 0,0 0 1,0-1-1,0 0 0,-13-13 1,-43-44 1109,5-10 4106,55 65-3558,-2-3 790,-1-1 0,2 0 0,0 0-1,-12-27 1,19 38-1359,1 1 1,-1-1-1,1 1 0,0-1 1,-1 1-1,1-1 0,0 1 0,0-1 1,0 1-1,0-1 0,0 1 1,0-1-1,0 0 0,1 1 0,-1-1 1,0 1-1,1-1 0,0 1 0,-1 0 1,1-1-1,0 1 0,-1 0 1,1-1-1,2-1 0,-1 1 54,1 0 0,0-1 0,0 1 0,-1 1-1,2-1 1,-1 0 0,0 1 0,0-1 0,0 1 0,6-1 0,7-2 295,0 1 1,1 1 0,23-1 0,-39 3-461,73-1 552,79 9 1,-105-2-1234,-1 1 0,80 24 0,-107-23-1554,0 0 0,-1 2 0,24 15-1,17 8-5354,-57-32 7273,1 0-1,0 1 1,-1-1 0,1 0 0,0-1-1,0 1 1,0-1 0,0 0 0,4 0-1,21 3 3756,-28-3-3184,0 1 0,0-1 0,0 0-1,-1 1 1,1-1 0,0 1 0,0 0 0,-1-1-1,1 1 1,0-1 0,-1 1 0,1 0 0,-1 0 0,1-1-1,-1 1 1,1 0 0,-1 0 0,1 0 0,-1 0-1,0-1 1,0 1 0,1 0 0,-1 0 0,0 1-1,2 24 2271,-2-23-2354,-1 21 1201,-2 0 1,0 0 0,-1 1 0,-13 37 0,16-58-1260,-4 18 954,5-22-1075,0 1-1,0-1 1,0 0 0,0 0 0,0 0-1,0 0 1,0 0 0,1 0 0,-1 1-1,0-1 1,0 0 0,0 0 0,0 0 0,0 0-1,0 0 1,0 0 0,0 1 0,0-1-1,1 0 1,-1 0 0,0 0 0,0 0-1,0 0 1,0 0 0,0 0 0,0 0 0,1 0-1,-1 0 1,0 0 0,0 0 0,0 0-1,0 0 1,0 0 0,1 0 0,-1 0-1,0 0 1,0 0 0,0 0 0,0 0 0,12-6 127,-11 6-138,108-75-106,-84 60 278,0 1 0,42-16 1,-63 29-84,-1-1 1,1 1 0,0 0 0,-1 1-1,1-1 1,0 0 0,0 1 0,-1 0-1,1 0 1,0 0 0,0 1 0,-1-1 0,1 1-1,0 0 1,4 1 0,-6-1-36,0 0 0,1 1 0,-1-1 0,0 0 1,0 1-1,-1 0 0,1-1 0,0 1 0,0 0 0,-1 0 0,1 0 1,-1 0-1,0 0 0,0 0 0,1 0 0,-1 0 0,0 1 1,-1-1-1,1 0 0,0 1 0,-1-1 0,1 0 0,-1 5 0,0-3-27,1 1 0,-1-1-1,-1 1 1,1-1 0,-1 1-1,1-1 1,-1 0 0,-1 1-1,1-1 1,0 0 0,-1 0-1,0 0 1,0 0 0,0 0-1,-1 0 1,1 0 0,-1-1-1,-4 5 1,-13 17-14,-3 3-3722,61-24-13580,-31-5 15869,23-3-1086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58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65 6048,'20'-14'1952,"-15"8"-1179,3-9 412,6-13 9523,-14 27-10654,0 1 1,0 0-1,-1 0 1,1 0-1,0 0 1,0 0-1,0 0 1,0 0-1,0 0 1,0 0-1,0 0 0,0 0 1,0-1-1,-1 1 1,1 0-1,0 0 1,0 0-1,0 0 1,0 0-1,0 0 1,0 0-1,0 0 1,-1 0-1,1 0 0,0 0 1,0 0-1,0 0 1,0 0-1,0 0 1,0 0-1,0 0 1,-1 0-1,1 0 1,0 0-1,0 1 0,0-1 1,0 0-1,0 0 1,0 0-1,0 0 1,0 0-1,-1 0 1,1 0-1,0 0 1,0 0-1,0 0 0,0 0 1,0 1-1,0-1 1,0 0-1,0 0 1,0 0-1,0 0 1,0 0-1,0 0 1,0 1-1,-7 5 358,7-6-307,-50 63 2480,18-22-1756,1-6-233,20-24-344,1-1 0,1 2 1,-10 15-1,17-24-198,0 0 0,1 0 1,0 0-1,-1 0 0,1 1 1,1-1-1,-1 0 0,0 1 1,1-1-1,-1 0 0,1 1 1,0-1-1,0 1 0,1-1 1,-1 1-1,1-1 0,-1 0 1,3 5-1,-2-4-10,1 0 0,0 1 0,0-1 0,1-1 1,-1 1-1,1 0 0,0-1 0,0 1 0,0-1 0,1 0 0,-1 0 0,7 4 0,-6-4-3,1 0 1,0 0-1,0-1 0,0 0 1,0 0-1,1 0 0,-1 0 1,0-1-1,10 1 0,-6-1-201,1-1-1,-1-1 1,1 0-1,16-3 1,-10-1-1393,0-1 0,0 0 0,0-1 0,-1-1 1,15-10-1,-7 6-549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4:58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393 2 11296,'-2'-2'4361,"-6"6"-2393,-5 6-260,-36 53 2824,36-48-4063,1 0-1,0 1 0,1 0 1,-16 32-1,25-44-363,1 1 1,-1 0-1,1 0 0,0 0 1,0 0-1,1 0 0,-1 1 0,1-1 1,0 0-1,1 0 0,-1 0 0,1 0 1,0 0-1,0 0 0,1 0 0,0 0 1,4 8-1,3 5 180,1-2-1,1 1 1,18 20-1,7 11 528,-35-46-777,1-1-1,-1 1 0,-1 0 0,1 0 0,0 0 0,0-1 0,-1 1 0,1 0 0,-1 0 0,1 0 1,-1 0-1,0 0 0,0 0 0,0 0 0,0 0 0,0 0 0,0 2 0,-1-2-21,0-1-1,1 1 0,-1-1 0,0 0 1,0 1-1,0-1 0,1 0 0,-2 0 1,1 1-1,0-1 0,0 0 0,0 0 1,0 0-1,-1 0 0,1 0 1,0-1-1,-1 1 0,1 0 0,-1-1 1,1 1-1,-1-1 0,-1 1 0,-27 6-843,-1-1 0,-36 2 0,-21 3-5775,72-8 3381,1 0 0,0 2 0,-24 9 0,13 1-1756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00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446 891 5728,'0'-2'866,"0"-1"0,0 1 0,-1 0 0,1-1 0,-1 1 0,1 0 0,-1 0 1,0 0-1,0 0 0,0 0 0,-2-3 0,1 2-333,0 0-1,-1 0 1,1 0 0,-1 1-1,0-1 1,-5-3 0,4 3-335,0 1 1,0 0 0,-1 0 0,1 0 0,-1 0 0,0 0-1,1 1 1,-1 0 0,0 0 0,-9-1 0,6 3-107,0-1 1,0 2 0,1-1-1,-1 1 1,1 0 0,-1 0-1,-11 6 1,-49 29-36,53-27 19,6-5 13,0 0-1,0 1 0,1 0 0,0 1 1,-9 9-1,16-14-57,-1-1 0,1 1-1,0-1 1,-1 1 0,1 0 0,0 0 0,0-1 0,1 1 0,-1 0-1,0 0 1,0 0 0,1 0 0,-1 0 0,1 0 0,0 0 0,0 0-1,0 0 1,0 0 0,0 1 0,0-1 0,0 0 0,1 0 0,-1 0-1,1 0 1,-1 0 0,1 0 0,0 0 0,0-1 0,0 1 0,0 0-1,0 0 1,0 0 0,2 1 0,1 2 36,1-1 1,-1 0-1,1 0 0,0 0 1,0-1-1,1 0 0,-1 0 1,0 0-1,10 3 0,0-1 105,0 0 0,26 4 0,-37-8-146,0-1-1,-1 0 1,1 0 0,0 0-1,0-1 1,-1 1-1,1-1 1,0 0 0,-1 0-1,1 0 1,-1 0-1,1 0 1,-1-1 0,0 0-1,1 0 1,5-4-1,-5 2 2,0 1 0,0-1 0,0 0 0,0-1 0,-1 1-1,0-1 1,0 1 0,0-1 0,0 0 0,-1 0 0,4-9 0,-3 2-9,-1 0 1,0 1-1,-1-1 1,0 0 0,-1-16-1,-6-62-5,4 75 39,-2-17 50,-3-1 1,-11-38-1,4 19-41,12 46-65,1 0 1,0 0-1,1 1 1,0-1-1,-1 0 1,2 0-1,-1 0 1,1 0-1,0 0 1,0 0-1,0 1 1,1-1-1,0 0 1,0 1-1,1 0 1,-1-1-1,6-7 1,5-4 54,0 1 0,1 1 0,28-26 0,-37 38-27,87-75 173,-27 24-176,49-53 65,9-7 383,-114 107-416,-5 3-19,0 0 0,1 1 1,0-1-1,-1 1 1,1 0-1,9-4 0,-13 7-32,-1 0-1,1-1 0,0 1 0,-1 0 0,1 0 0,0-1 1,-1 1-1,1 0 0,0 0 0,-1 0 0,1 0 0,0 0 1,0 0-1,-1 0 0,1 0 0,0 0 0,-1 1 0,1-1 1,0 0-1,-1 0 0,1 1 0,0-1 0,-1 0 1,1 1-1,0-1 0,-1 0 0,1 1 0,-1-1 0,1 1 1,-1-1-1,1 1 0,-1-1 0,1 1 0,-1 0 0,0-1 1,1 1-1,-1-1 0,0 1 0,1 0 0,-1-1 0,0 1 1,0 0-1,0 0 0,1 4 3,0 0 0,-1-1-1,0 1 1,0 0 0,-1 5 0,0-8-4,-1 12 0,-1 0 0,0-1 0,-1 0 0,0 0 0,-2 0 0,-8 17 0,9-21 0,-86 174-64,5-13 16,-64 158 139,67-162-17,10-14 22,30-72 234,-3-2 0,-4-3-1,-3-1 1,-110 117-1,158-187-281,5-3-36,-1 0-1,0 0 0,1 0 1,-1-1-1,1 1 0,-1 0 0,0 0 1,0-1-1,0 1 0,1-1 1,-1 1-1,0 0 0,0-1 1,0 0-1,0 1 0,0-1 1,0 1-1,0-1 0,0 0 1,0 0-1,0 0 0,0 0 0,0 0 1,-1 0-1,2 0-7,0 0-1,0 0 1,-1 0 0,1-1-1,0 1 1,0 0 0,0 0-1,0 0 1,-1-1 0,1 1-1,0 0 1,0 0 0,0-1-1,0 1 1,0 0 0,0 0-1,0-1 1,0 1 0,0 0-1,0 0 1,0-1 0,0 1-1,0 0 1,0 0 0,0-1-1,0 1 1,0 0-1,0 0 1,0-1 0,0 1-1,1 0 1,-1 0 0,0-1-1,0 1 1,4-12 52,0 0 0,1 0 0,10-16 0,55-96-85,-30 55 69,-5 12-198,2 2-1,48-56 1,-8 24-2743,-70 79 1847,0 1 0,0 0 0,1 0 0,0 1 0,0 0 0,0 0 0,1 1 0,0 0 0,0 1 0,18-7 0,19 1-3922,3 4 1664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2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26 6304,'-8'-5'795,"1"-1"150,0 0 2483,17 4-682,27-2-1066,1 2-1,69 5 0,-56 0-1202,58 9 113,-62-6-375,1-5-84,-29-1 53,-18 0-62,-14 9-10591,3-1 7867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02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1234 7872,'-5'0'5968,"23"-1"-2551,8-5-2451,-11 2-368,6-2-366,-1 0 0,1-2 0,-2 0 0,1-2 0,-1 0 0,-1 0 0,0-2 0,0-1 0,17-16 0,15-18 258,69-83 1,-78 85-363,2 2 0,69-53 0,-29 33 176,63-50 768,-63 43-144,-75 61-831,-8 8-96,0 1 0,1 0 0,-1 0 0,0 0 0,0 0 0,0 0-1,0 0 1,0 0 0,0 0 0,0 0 0,0 0 0,0-1 0,0 1 0,0 0 0,0 0-1,0 0 1,0 0 0,0 0 0,0 0 0,0 0 0,0 0 0,0 0 0,0-1 0,0 1 0,0 0-1,0 0 1,0 0 0,0 0 0,0 0 0,0 0 0,-1 0 0,1 0 0,0 0 0,0 0-1,0 0 1,0-1 0,0 1 0,0 0 0,0 0 0,0 0 0,0 0 0,0 0 0,0 0 0,0 0-1,-1 0 1,1 0 0,0 0 0,0 0 0,-1 0 0,-1 0-1,1 1 1,-1-1 0,1 0 0,-1 1-1,1-1 1,-1 1 0,1-1 0,0 1-1,-3 1 1,-21 13 9,0 2 0,0 1 0,2 0-1,0 2 1,1 0 0,2 2 0,0 0-1,1 1 1,1 2 0,1-1 0,-16 33 0,9-3 230,-27 88 0,33-74 249,16-60-347,1 1 1,0-1-1,0 1 1,1 0-1,1 13 1,-1-21-126,0 0 0,0-1 0,0 1 0,0 0 1,0-1-1,1 1 0,-1-1 0,0 1 1,0 0-1,0-1 0,1 1 0,-1-1 1,0 1-1,1-1 0,-1 1 0,0-1 1,1 1-1,-1-1 0,1 1 0,-1-1 1,1 1-1,-1-1 0,1 0 0,-1 1 1,1-1-1,-1 0 0,1 1 0,-1-1 1,1 0-1,0 0 0,-1 0 0,1 0 1,0 1-1,-1-1 0,1 0 0,-1 0 1,1 0-1,0 0 0,0-1 0,3 1-12,-1-1-1,0 0 0,0-1 1,0 1-1,0 0 1,2-3-1,-1 2 17,10-6-33,0-1 1,-1 0 0,19-18-1,-20 17-1,260-252-424,-230 216 355,-2-2 0,56-89 1,2-23 96,54-80 66,-66 108 612,-80 117-480,-7 9-213,1 6-1,0 0 1,-1 0-1,1 0 1,0 0 0,-1 0-1,1 0 1,0 0-1,-1 0 1,1 0-1,0 0 1,-1 0-1,1 0 1,0 0 0,-1 0-1,1 0 1,0 0-1,-1 0 1,1 0-1,0 1 1,-1-1-1,1 0 1,-1 1 0,-3 1 6,0 1 1,0 1 0,1-1 0,-1 0-1,1 1 1,-1 0 0,1 0 0,0 0 0,1 0-1,-4 6 1,-32 60 125,-47 117 0,45-94 89,-101 270 590,24-59-235,108-285-342,4-11 29,5-8-260,0 0 1,0-1-1,0 1 1,0 0-1,0 0 1,0 0-1,0 0 1,0 0 0,0 0-1,0 0 1,0 0-1,0 0 1,0 0-1,0 0 1,0 0-1,0 0 1,0 0-1,0 0 1,0 0 0,0 0-1,0 0 1,0 0-1,0 0 1,0 0-1,0-1 1,0 1-1,0 0 1,0 0-1,0 0 1,0 0 0,0 0-1,-1 0 1,1 0-1,0 0 1,0 0-1,0 0 1,0 0-1,0 0 1,0 0-1,0 0 1,0 0 0,0 0-1,0 0 1,0 0-1,0 0 1,0 0-1,0 0 1,0 0-1,0 0 1,0 0-1,0 0 1,0 0 0,0 0-1,-1 1 1,1-1-1,0 0 1,0 0-1,0 0 1,0 0-1,1-1 29,1-1-20,-1-11-29,-1 13 8,0-1 1,0 1-1,0-1 0,0 1 0,0-1 1,0 1-1,0 0 0,0-1 1,0 1-1,0-1 0,0 1 0,0-1 1,0 1-1,0-1 0,0 1 1,0 0-1,-1-1 0,1 1 0,0-1 1,0 1-1,0 0 0,-1-1 1,1 1-1,0 0 0,0-1 0,-1 1 1,1 0-1,0-1 0,-1 1 1,1 0-1,-1 0 0,1-1 0,0 1 1,-1 0-1,1 0 0,-1 0 0,1-1 1,-1 1-1,-1 1-5,0-1-1,0 1 1,0-1-1,0 1 1,0 0-1,0 0 1,-3 2-1,-6 3-105,-17 6 147,35-23 661,17-24-492,25-38-312,88-129 95,-126 188-22,13-16 36,-23 28 2,1 0 0,0 0 0,0 1-1,0-1 1,0 1 0,0-1 0,1 1-1,-1 0 1,0-1 0,1 1 0,2-1-1,-5 2-4,1 0 0,-1 0 0,0 0-1,1 0 1,-1 0 0,0 0-1,0 0 1,1 0 0,-1 0 0,0 0-1,0 0 1,1 0 0,-1 0-1,0 0 1,0 0 0,1 0 0,-1 1-1,0-1 1,0 0 0,1 0-1,-1 0 1,0 0 0,0 0 0,1 1-1,-1-1 1,0 0 0,0 0-1,0 0 1,0 1 0,1-1 0,-1 0-1,0 0 1,0 1 0,0-1-1,0 0 1,0 0 0,0 1 0,0-1-1,1 0 1,-1 1 0,0-1-1,-1 14-123,0-9 76,-8 77 57,4-35 94,1 1 0,2 56 0,3-74-25,-1-18-27,0-1 1,3 14 0,-3-21-11,1-1 1,0 1-1,0-1 1,0 1-1,1-1 1,-1 0-1,1 0 1,0 0-1,-1 0 0,2 0 1,2 4-1,-3-5-13,-1-1 0,1 0 0,0 1 0,0-1 0,0 0 0,0 0 0,0 0 0,0 0 0,0 0 0,0 0 0,0-1 0,1 1 0,-1-1 0,0 0 0,0 1 0,1-1 0,-1 0 0,3 0 0,4-1 35,1-1 0,18-4-1,-26 5-50,11-3-1,0 0 0,0-2 0,0 1 0,-1-2 0,22-14 0,-8 3-90,32-32 1,-31 23-137,-1 0-1,-1-2 1,32-48 0,-55 74 222,4-5-88,-1-1 1,7-14-1,-11 22 77,-1 0-1,1-1 1,0 1 0,-1-1 0,0 1-1,1-1 1,-1 1 0,0-1 0,0 0-1,1 1 1,-1-1 0,-1 1 0,1-1-1,0 0 1,0 1 0,0-1 0,-1 1-1,1-1 1,-1 1 0,1-1 0,-1 1-1,-1-3 1,1 4 10,0-1 0,1 1 0,-1 0 0,0-1 1,0 1-1,0 0 0,0-1 0,0 1 0,1 0 0,-1 0 0,0 0 0,0 0 0,0 0 0,0 0 0,0 0 0,0 0 1,0 0-1,0 0 0,1 1 0,-1-1 0,0 0 0,0 1 0,0-1 0,0 0 0,1 1 0,-1-1 0,0 1 1,-1 0-1,-22 18 90,19-14-61,0 0-1,1 1 0,-1-1 1,1 1-1,1 0 0,-1 1 1,1-1-1,0 0 0,1 1 1,-1 0-1,1 0 0,1 0 1,-1 0-1,1 0 0,0 0 1,1 0-1,-1 0 0,2 0 1,-1 0-1,1 0 0,0 0 1,0 0-1,1 0 0,0 0 1,0 0-1,1-1 0,0 1 1,0-1-1,0 1 0,1-1 1,6 8-1,-4-6-500,2 0 0,-1 0 0,1-1 1,0 0-1,1 0 0,0-1 0,0 0 0,0 0 0,1-1 0,0 0 0,0-1 0,13 4 1,-21-7-46,-1-1 0,1 0 0,0 1 0,0-1 0,0 0 0,0 0 0,0 0 0,0 0 0,0 0 0,-1 0 0,1 0 0,3-1 0,-4 0 184,0 1 0,0-1-1,0 0 1,-1 1-1,1-1 1,0 1 0,0-1-1,-1 0 1,1 0 0,-1 1-1,1-1 1,-1 0 0,1 0-1,-1 0 1,1 0 0,-1 0-1,1 0 1,-1 0-1,0 0 1,0 0 0,0 0-1,1 0 1,-1-1 0,4-18-2831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02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 11040,'-18'-3'5024,"28"3"-4385,8 0 929,8 3-992,46 0 1056,14 2-960,30-1-32,-3 1-416,35-5-480,-8 3 128,3-3-1536,-20 3 928,-2-3-3839,-28 5 2559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04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2 715 8320,'-2'-1'3729,"5"-1"-2499,6-1-88,11 2 164,0 0 0,0-1 0,-1-1 0,21-5 1,-28 4-1016,1 0 1,-1 0-1,0-2 1,0 1 0,0-2-1,-1 1 1,15-12 0,-6-1 116,0-1 1,-1-1 0,-1 0 0,25-39 0,1-1 64,85-96 593,-100 126-652,1 2 1,66-49-1,-52 47-113,51-33 358,-83 57-567,0-1 0,0 0 0,17-17 0,-28 25-95,-1 0 0,0 0 0,1 0 0,-1 0 0,1 0 0,-1 0-1,0 0 1,1 1 0,-1-1 0,0 0 0,1 0 0,-1 0 0,1 0 0,-1 1 0,0-1 0,1 0 0,-1 0-1,0 1 1,0-1 0,1 0 0,-1 0 0,0 1 0,1-1 0,-1 0 0,0 1 0,0-1 0,0 1-1,0-1 1,1 0 0,-1 1 0,0-1 0,0 0 0,0 1 0,8 16-20,-7-11 27,1 1-1,-1-1 0,0 1 1,0-1-1,-1 1 1,0 0-1,0-1 1,-1 10-1,-14 56 129,10-51-98,-8 27 66,-3 0 0,-20 45-1,27-73-44,-2-1 0,0 0-1,0 0 1,-2-1 0,0 0 0,-28 26 0,29-32-61,0-1 0,-1-1 0,-1 0 0,0-1 0,0 0 1,-1-1-1,0-1 0,0 0 0,-21 5 0,30-10-16,1-1-1,-1 1 0,0-1 0,1-1 0,-1 1 0,0-1 0,0 0 0,1-1 0,-1 1 1,0-1-1,1 0 0,-1 0 0,0-1 0,1 0 0,-1 0 0,1 0 0,0 0 1,0-1-1,0 0 0,0 0 0,0-1 0,1 1 0,-1-1 0,1 0 0,0 0 1,0 0-1,1-1 0,-1 1 0,1-1 0,-5-10 0,6 12-32,0-1 1,-1 1-1,1-1 0,-1 1 1,1 0-1,-1 0 0,-6-5 1,20 14 140,-1 0 1,1-1 0,0 0 0,0-1-1,1 0 1,-1-1 0,14 2-1,86 7 166,-87-10-136,195 5 163,-163-9-275,104-19 1,56-32 157,-177 40-38,-1-2-1,0-1 1,45-27-1,-59 27-101,-1-1 1,0-1-1,-1-1 1,22-25-1,-42 41-26,21-23-113,-21 24 69,-1 0 0,0 1 1,0-1-1,0 0 0,0 0 1,0 0-1,0 0 0,0 0 1,-1 0-1,1 0 0,0-5 1,-1 7 37,0 0 1,0-1 0,0 1 0,0 0-1,0 0 1,-1 0 0,1-1 0,0 1-1,0 0 1,0 0 0,0-1-1,0 1 1,-1 0 0,1 0 0,0 0-1,0 0 1,0-1 0,0 1-1,-1 0 1,1 0 0,0 0 0,0 0-1,-1 0 1,1 0 0,0-1 0,0 1-1,0 0 1,-1 0 0,1 0-1,0 0 1,0 0 0,-1 0 0,1 0-1,0 0 1,0 0 0,-1 0-1,-9 1-104,9 0 81,-5 0-1,0 0-1,1 1 1,-1 0-1,1 1 1,0-1-1,-9 6 1,2-1-2,-205 137-39,191-125 80,0 1 1,2 1-1,1 2 0,0 0 1,-24 34-1,45-54 23,1-1 0,-1 1 0,0 0 1,1 0-1,0-1 0,-1 1 0,1 0 0,0 0 0,1 0 0,-1 0 0,0 1 1,1 5-1,0-8-16,0 1-1,0 0 1,1-1 0,-1 1 0,1-1 0,-1 1 0,1-1 0,0 0 0,0 1 0,-1-1-1,1 1 1,0-1 0,0 0 0,0 0 0,1 0 0,-1 1 0,0-1 0,0 0 0,0-1 0,1 1-1,-1 0 1,1 0 0,-1 0 0,1-1 0,-1 1 0,1-1 0,1 1 0,3 1 14,1-1 0,-1 0-1,1 0 1,-1 0 0,1-1 0,-1 0 0,9-1 0,46-9 10,-49 8-98,2-1 36,0-1 0,-1 0 0,1-1 0,-1-1 0,0 0 0,0 0 0,-1-2 0,1 1 0,14-14 0,-7 4-22,-2-1 0,0-1-1,-1-1 1,20-29 0,-15 19-432,-23 41 437,0-1-1,-1 1 1,-5 17 0,3-15 97,1-1 0,-1 18 0,3-28-60,1 6 26,-1 1 1,1 0-1,0 0 0,1-1 1,2 14-1,-2-20 7,-1 0 0,1 0 0,-1 0 0,1 0 0,0-1 0,0 1 1,0 0-1,0-1 0,0 1 0,1-1 0,-1 1 0,0-1 0,1 1 0,-1-1 0,1 0 0,-1 0 0,1 0 0,-1 0 0,1 0 0,0 0 0,0 0 0,0 0 0,-1-1 0,1 1 0,0-1 0,0 1 0,0-1 0,0 0 0,0 0 0,0 0 0,2 0 0,3 0 2,-1-1 0,1 0-1,0 0 1,-1-1-1,1 0 1,-1 0 0,1-1-1,-1 1 1,0-1-1,7-5 1,9-7 154,26-22-1,-11 9-99,102-68-168,-132 91 134,0 1 1,15-8-1,-21 12-55,0-1 0,0 1 0,0-1 0,0 1 0,1-1 0,-1 1 0,0 0 0,0-1 0,0 1 0,0 0 0,0 0 0,1 0 0,-1 0 0,0 0 0,0 0 0,0 0 0,0 0 0,1 1 0,-1-1 0,0 0 0,0 1 0,0-1 0,0 1 0,0-1 0,0 1 0,0-1 0,0 1 0,0 0 0,0 0 0,1 0 0,-2 1-15,1 0 0,0-1 0,-1 1 0,0-1 0,1 1 0,-1 0 0,0-1 0,0 1 0,0 0 0,0-1 0,0 1 0,0 0 0,-1-1 0,1 1 0,-1 2 0,-10 26-5,11-29 26,-11 19 73,0 1 0,-1-2 0,-1 1 0,-1-2 0,-23 25 0,-2 3 155,35-38-147,11-10 115,4-2-153,14-6-148,0-1 0,35-21 0,-27 14 47,7-4-24,117-56 196,-156 77-125,1 0 1,0 1-1,-1-1 0,1 1 1,-1-1-1,1 1 0,0 0 1,-1-1-1,1 1 0,0 0 1,0 0-1,-1 0 0,1 0 1,0 1-1,-1-1 0,1 0 1,0 1-1,-1-1 0,1 1 1,-1-1-1,1 1 0,-1 0 1,1 0-1,-1 0 0,1 0 1,-1 0-1,0 0 0,1 0 1,-1 0-1,0 0 0,0 1 1,0-1-1,0 0 0,0 1 1,0-1-1,0 1 0,-1-1 1,1 1-1,0 0 0,-1-1 1,1 1-1,-1-1 0,0 1 1,1 0-1,-1-1 0,0 1 1,0 0-1,0 0 0,0-1 1,-1 3-1,0 4 2,-1-1 0,0 1 1,0 0-1,0-1 0,-7 12 0,6-12 54,0 0 1,0-1-1,1 1 0,0 0 1,0 0-1,1 1 0,-2 11 0,3-19-31,0 1-1,0 0 1,0-1 0,0 1-1,0 0 1,1-1-1,-1 1 1,0 0-1,0-1 1,0 1-1,1 0 1,-1-1-1,0 1 1,1-1-1,-1 1 1,0-1 0,1 1-1,-1-1 1,1 1-1,-1-1 1,0 1-1,1-1 1,0 1-1,-1-1 1,2 1-1,-1-1-2,0 1-1,1-1 0,-1 1 1,1-1-1,-1 0 0,0 0 0,1 0 1,-1 0-1,1 0 0,-1 0 1,3-1-1,2 0-77,1-1-1,-1 0 1,1 0-1,6-4 1,41-25-260,-38 21 299,0 1 0,31-13 0,-47 21 23,1 1-1,0 0 0,-1 0 1,1 0-1,0-1 0,-1 1 0,1 0 1,0 0-1,-1 0 0,1 0 1,0 0-1,-1 0 0,1 0 0,0 0 1,0 1-1,-1-1 0,1 0 1,-1 0-1,1 1 0,0-1 1,-1 0-1,1 0 0,0 1 0,-1-1 1,1 1-1,-1-1 0,1 1 1,-1-1-1,1 1 0,-1-1 0,0 1 1,1-1-1,-1 1 0,1-1 1,-1 1-1,0 0 0,0-1 0,1 2 1,1 3 16,-1 0 0,0 1 0,0-1 0,0 8 1,0-2 160,-1-8-159,1-1 1,-1 0-1,1 1 1,-1-1-1,1 1 1,0-1-1,0 0 1,0 0-1,0 1 1,1-1-1,-1 0 1,0 0-1,1 0 1,0 0-1,-1-1 1,1 1-1,0 0 1,0-1-1,2 2 1,0-1-7,0 0 0,0 0 0,0-1 0,0 0 0,0 1 0,0-2 0,0 1 0,0 0-1,1-1 1,5 0 0,15 0 54,0-2 0,0 0 0,-1-2 0,1-1-1,-1-1 1,0 0 0,-1-2 0,0-1 0,35-19-1,-47 22-125,-1-1 0,0-1 0,0 1 0,0-2 0,-1 1 0,0-1 0,-1-1 0,0 0 0,12-19 0,-18 25 40,-1 2 0,1 0-1,-1 0 1,0 0-1,0-1 1,0 1-1,0-1 1,0 1-1,0-1 1,-1 1-1,1-1 1,-1-3-1,0 6 21,0-1 0,0 1 0,0-1 0,0 1 0,-1-1 0,1 1 0,0-1 0,-1 1 0,1-1 0,0 1 0,-1-1 0,1 1 0,0-1 0,-1 1 0,1 0 0,-1-1 0,1 1 0,-1 0 0,1-1 0,-1 1 0,1 0 0,-1 0 0,1-1 0,-1 1 0,1 0 0,-1 0 0,0 0 0,1 0 0,-1 0 0,1 0 0,-1 0 0,1 0 0,-1 0 0,0 0 0,1 0 0,-1 0 0,0 1 0,-30 4-104,16-1 76,0 1 0,1 1 0,0 0 0,0 1 0,-14 9 0,7-3 287,2 2 1,-32 27 0,49-40-215,0-1-1,1 1 1,-1 0 0,0 0 0,1 0 0,-1 1 0,1-1 0,0 0 0,0 0-1,0 1 1,0-1 0,0 1 0,0 3 0,1-5-13,-1 1-1,2-1 1,-1 1 0,0-1 0,0 1-1,0 0 1,1-1 0,-1 0 0,1 1-1,-1-1 1,1 1 0,-1-1-1,1 1 1,0-1 0,0 0 0,0 0-1,0 1 1,0-1 0,0 0 0,0 0-1,0 0 1,0 0 0,0 0 0,3 1-1,3 2 31,1 1 0,0-2 1,-1 1-1,2-1 0,12 3 0,46 8-18,-43-10-15,-3-1-238,1 0 1,-1-1-1,1-1 1,24-3-1,-29 0-2050,0 0 1,0-1-1,19-7 0,-34 10 1655,1-1 0,-1 0 0,0 0 0,0 0 0,0 0 0,0 0 0,0 0 0,0-1 0,0 1 0,0-1 0,0 1 0,0-1 0,-1 1 0,3-4 0,9-11-3167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06.7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245 271 2400,'1'-2'296,"-1"1"0,1 0 0,-1 0-1,1-1 1,0 1 0,-1 0 0,1 0 0,0 0 0,0 0 0,0-1 0,-1 1-1,1 1 1,1-1 0,-1 0 0,0 0 0,0 0 0,0 0 0,0 1 0,0-1 0,1 1-1,-1-1 1,3 0 0,12-10 4861,-8 0 4304,-28 28-7253,-47 42-1035,43-40-872,1 1-1,-20 25 1,34-34-223,1 1 0,0-1-1,1 2 1,1-1 0,0 1 0,0 0 0,-5 24 0,-16 101 164,20-90 2,-11 87 97,18-122-305,-2 2 70,2 0-1,1 18 0,2 7 119,-3-29-170,0 0 1,1 0-1,1 0 1,0 0 0,4 11-1,-5-19-10,1 1 0,-1 0 0,1-1 0,0 1 0,1-1 0,-1 0 0,1 0 0,-1 0 0,1 0 0,0 0 0,0 0 0,0-1 0,0 1 0,1-1 0,-1 0 0,1 0 0,-1 0 0,5 1 0,16 5 92,1 0 1,-1-2-1,1 0 1,1-2-1,-1-1 0,43 0 1,-24-4-80,-1-2 0,1-2 1,46-11-1,-69 11-37,0-2-1,0 0 1,0-1 0,-1-1-1,23-15 1,87-65 24,-127 87-46,26-21 22,-1 0 1,-1-2-1,-1-1 0,34-46 0,-45 53-6,18-25-64,35-58 1,-54 78 78,68-128-49,-67 122 14,-2-1-1,-2 0 1,9-34 0,-15 43 27,-1 0-1,0-27 1,-3 37-96,-1 1-1,0-1 1,-1 0 0,-1 0 0,-5-20 0,4 23-175,0 1 1,-1 0-1,1 0 1,-8-9-1,9 13-311,0 1 1,0 0-1,-1 0 0,1 0 0,-1 1 0,0-1 0,0 1 0,0-1 0,0 1 0,0 0 0,-6-3 0,7 4 160,1 1 0,-1 0-1,1-1 1,-1 1-1,0 0 1,1 0 0,-1 0-1,1 0 1,-1 0 0,0 0-1,1 0 1,-1 0-1,1 1 1,-1-1 0,1 1-1,-1-1 1,1 1 0,-3 1-1,0 0-1359,-1 2 0,1-1 0,-7 7 1,8-8 1048,-16 17-2994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10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283 167 2720,'5'-9'16503,"15"-7"-12835,5-6-2037,-18 14-1347,1 0 0,0 0 1,1 0-1,-1 1 0,2 0 0,-1 1 1,18-9-1,-6 6-171,0 0 0,40-9 0,-40 13 195,41-6 0,-53 11-245,1-1 1,-1 1 0,0 1 0,0-1-1,0 2 1,0-1 0,10 4-1,-16-5-45,-1 1 0,0 0 0,1 0 0,-1 0 0,0 0 0,0 0 0,1 1 0,-1-1 0,0 1 0,0-1 0,-1 1 0,1 0 0,0 0 0,0 0 0,-1 0 0,1 0 0,1 4 0,-1-3 7,-2 0 0,1 0 0,0 0 0,-1 0 0,1 0 0,-1 0 0,0 0 1,0 0-1,0 0 0,0 1 0,-1-1 0,-1 5 0,-2 6 57,-2 0 1,1 0-1,-2-1 1,-14 24-1,15-28-72,-14 21 44,-1 0-1,-1-2 0,-2 0 1,-1-2-1,-1 0 0,-1-2 1,-58 39-1,79-59-25,-53 39 115,59-43-130,0 0 1,0 0-1,-1 1 1,1-1-1,0 0 0,0 0 1,0 1-1,0-1 1,0 0-1,-1 0 1,1 1-1,0-1 1,0 0-1,0 0 0,0 1 1,0-1-1,0 0 1,0 1-1,0-1 1,0 0-1,0 0 1,0 1-1,0-1 0,0 0 1,0 1-1,0-1 1,1 0-1,-1 0 1,0 1-1,0-1 1,0 0-1,0 0 0,0 1 1,1-1-1,-1 0 1,0 0-1,0 0 1,0 1-1,1-1 1,-1 0-1,0 0 0,0 0 1,1 0-1,-1 0 1,0 1-1,0-1 1,1 0-1,-1 0 1,20 10 49,-11-6-28,13 8-6,-1 1 0,0 1 0,-1 0 0,30 30 0,-41-36 34,-2 0 0,1 1 1,-1 0-1,-1 1 0,0 0 0,0 0 0,-1 0 0,0 0 0,-1 1 0,0 0 0,0 0 0,2 14 0,-5-19-18,-1 0-1,1 1 0,-1-1 0,0 0 1,-1 0-1,0 0 0,0 0 0,0 0 1,0 0-1,-1 0 0,0 0 0,0 0 1,-1-1-1,-3 7 0,4-8-28,-1 0-1,0 0 1,0 0 0,-1-1-1,1 1 1,-1-1-1,0 1 1,0-1 0,0 0-1,0-1 1,0 1-1,0-1 1,-1 1-1,0-2 1,1 1 0,-1 0-1,0-1 1,-6 2-1,-18-1-261,1-1-1,-1-1 0,-40-5 1,31-1-1069,1-1 1,0-2 0,-53-19-1,28 1-3555,3-3-3364,29 13 3386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21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222 690 5632,'0'-2'369,"1"1"-1,-1-1 1,1 1 0,-1 0 0,1-1 0,0 1-1,-1 0 1,1 0 0,0-1 0,8-4 5607,-12 6-5183,0 0 0,1 1 0,-1-1 1,0 1-1,1 0 0,-1-1 1,1 1-1,-1 0 0,-4 3 1,1 0-397,1 0 1,-1 0-1,-7 8 1,3-2-460,1 1-1,1-1 1,-12 20 0,-6 18 569,-35 91-1,50-104-243,1 0 0,-8 57 1,17-87-218,0 0 1,1 0 0,-1 0 0,2 1-1,-1-1 1,0 0 0,1 0 0,0 0 0,0 0-1,1 0 1,1 5 0,-2-8 2,0 1 0,1-1 1,-1 0-1,0 0 0,1 0 1,0 1-1,-1-2 0,1 1 0,0 0 1,0 0-1,0 0 0,0-1 0,0 0 1,0 1-1,1-1 0,-1 0 1,0 0-1,1 0 0,-1 0 0,1 0 1,-1-1-1,1 1 0,4 0 0,-2-1 30,0 0 0,0 0 0,-1 0 0,1-1 0,-1 0 0,1 1 0,0-2 0,-1 1 0,1 0 0,-1-1 0,7-4 0,-5 2-15,1 0 0,-2 0 0,1-1 1,0 0-1,-1 0 0,8-10 0,0-3-60,0-1 0,-2 0 1,17-41-1,30-90-351,-57 239-544,0-66 925,1 0 0,2 0-1,0-1 1,1 1-1,1-1 1,17 41-1,-22-61 7,0 0-1,0 1 1,1-1-1,-1 0 1,0 0-1,1 0 1,0 0-1,-1 0 1,1 0 0,0-1-1,0 1 1,0-1-1,0 1 1,0-1-1,0 0 1,0 1-1,1-1 1,-1 0-1,0 0 1,1-1-1,3 2 1,-4-2-19,0 0 0,0 0 0,0 0 1,0 0-1,-1-1 0,1 1 0,0-1 0,0 1 0,0-1 0,-1 1 1,1-1-1,0 0 0,-1 0 0,1 0 0,-1 0 0,1 0 1,-1 0-1,0-1 0,1 1 0,-1 0 0,0-1 0,0 1 0,0-1 1,0 1-1,0-1 0,0 1 0,0-1 0,0 0 0,-1 1 0,1-1 1,0-2-1,2-7-19,-1 1-1,0-1 1,0 0 0,-1-13 0,-1-50-58,-1 34-95,1 29 114,0-17 63,-1 0 1,-7-44 0,5 55-251,1 1 0,-1-32 0,16 48 96,109 22 180,-9-1 15,-89-18 16,0-2 0,44-1 0,-60-1-120,13 0 172,31-7 0,-46 7-83,1-1 0,0 0 1,-1 0-1,0-1 1,0 0-1,0 0 0,0-1 1,10-7-1,12-12 218,-1-1 1,46-54-1,-41 36-206,-2 0 0,33-63 0,3-36-21,-3 7 42,-60 127-84,26-50-148,26-71-1,-54 121-146,-3 9-9,-9 17 26,-58 146 112,25-51 383,-58 105-63,10 2 101,39-43-260,26-85 40,13-50 86,-21 49 1,32-87-38,1 0-1,0 1 0,0-1 1,0 1-1,-1 10 1,21-67 901,-8 13-1029,2 1-1,2 1 1,1 0-1,2 1 1,31-50-1,-47 83 25,0 1 0,0-1-1,0 1 1,1-1 0,-1 1-1,0-1 1,1 1 0,-1 0 0,1 0-1,-1 0 1,1 0 0,-1 0 0,1 0-1,0 0 1,-1 0 0,1 1 0,2-2-1,-3 3 8,0-1-1,0 0 1,0 0 0,0 0-1,0 0 1,0 1-1,0-1 1,0 0-1,0 1 1,0-1-1,0 1 1,0-1 0,0 1-1,0-1 1,0 1-1,-1 0 1,1 0-1,0-1 1,0 1-1,-1 0 1,1 0 0,-1 0-1,1 0 1,-1-1-1,1 1 1,-1 0-1,1 0 1,-1 0-1,0 0 1,1 0 0,-1 0-1,0 1 1,10 38-124,8 70 1,-4-19 230,-13-87-78,0 1 0,0-1 0,1 1 1,-1-1-1,1 0 0,0 1 0,1-1 1,2 4-1,-4-6 3,1 0 0,-1-1 0,0 0 0,1 1-1,-1-1 1,1 0 0,-1 1 0,1-1 0,-1 0 0,1 0 0,0 0 0,0-1 0,0 1 0,-1 0 0,1-1 0,0 1 0,0-1-1,0 1 1,0-1 0,0 0 0,0 0 0,3 0 0,1-1 6,0-1 0,-1 1 1,1-1-1,0 0 0,-1 0 0,1-1 0,-1 0 0,8-5 1,3-3 44,22-20 1,-16 9-70,-2-1 0,0-1 0,33-52 1,-34 46-28,2 0 1,41-44 0,-55 67 9,-6 6 1,0 0 0,0-1 0,0 1 1,0 0-1,0 0 0,0 1 0,0-1 0,0 0 0,1 0 0,-1 0 1,3 0-1,-3 1 8,0 0 1,-1 0-1,1 1 0,0-1 1,0 1-1,0-1 1,-1 0-1,1 1 1,0-1-1,-1 1 0,1 0 1,0-1-1,-1 1 1,1 0-1,-1-1 1,1 1-1,-1 0 0,1-1 1,-1 1-1,1 0 1,-1 0-1,0 0 1,1 1-1,1 4-26,0 0 0,0 0 0,0 1 0,-1-1 0,0 1 1,0-1-1,0 13 0,0-3 4,0 38-6,-1-34 63,1 1 0,5 30 1,1-20-100,-2-12-591,-1 0 0,2 38-1,-7-47-571,1-10 932,0 1-1,0-1 1,-1 1 0,1-1-1,0 0 1,0 1-1,0-1 1,0 1-1,-1-1 1,1 0-1,-4 4-3014,4-4 3091,-1-1-1,1 1 0,0 0 1,0 0-1,-1 0 0,1 0 1,-8-22-8069,5-57 4958,3 24 2699,-2 11 494,-6-73 1945,2 69 950,-1-59 0,7 105-2902,0 1 0,0-1 0,0 1 0,0 0 0,0-1 0,1 1 0,-1-1 1,0 1-1,1 0 0,-1-1 0,1 1 0,-1 0 0,1-1 0,0 1 0,0 0 1,-1 0-1,1 0 0,0 0 0,0 0 0,0 0 0,0 0 0,0 0 0,1 0 1,-1 0-1,0 0 0,0 1 0,0-1 0,1 0 0,-1 1 0,0-1 0,1 1 1,-1 0-1,1-1 0,-1 1 0,0 0 0,2 0 0,6 0-711,0 0-1,-1 0 0,1 1 1,15 4-1,-18-4 641,49 8-674,82 4-1,-40-11 3885,0-2 4495,-47 0-1238,-49 0-6169,-1 0 0,0 0 0,0 0 0,1 0 0,-1 1 0,0-1 0,0 0 1,1 0-1,-1 0 0,0 0 0,0 1 0,0-1 0,1 0 0,-1 0 0,0 1 0,0-1 0,0 0 1,0 0-1,0 1 0,1-1 0,-1 0 0,0 0 0,0 1 0,0-1 0,0 0 0,0 0 1,0 1-1,0-1 0,0 0 0,0 1 0,0-1 0,0 0 0,0 0 0,0 1 0,-2 3 269,0-1 0,0 0-1,-1 0 1,1 0 0,0 0 0,-6 5-1,-4 5 275,-3 10 3,1 0 0,1 0 0,-15 40-1,24-52-544,1-1 0,0 1 0,1 0-1,0 0 1,0 0 0,1 0-1,1 0 1,0 0 0,0 0 0,1 1-1,3 14 1,-2-20-37,-1 0 0,1-1-1,1 1 1,-1-1 0,1 0 0,0 0-1,0 0 1,0 0 0,1 0-1,0-1 1,0 1 0,0-1 0,0 0-1,1 0 1,-1-1 0,1 1 0,0-1-1,6 3 1,-4-3-141,0 0-1,-1-1 1,1 1 0,0-1 0,0-1-1,1 0 1,-1 0 0,0 0-1,0-1 1,1 0 0,-1 0-1,0-1 1,0 0 0,10-2-1,-12 1-216,0 0 0,0 1 0,-1-2 0,1 1 0,-1-1 0,1 1 0,-1-1 0,0-1 0,0 1 0,0 0 0,4-6 0,1-2-564,-1 1 0,0-2 1,6-11-1,51-104-5364,9-16-1147,15-31 1136,-77 145 7189,-1-1 0,-1-1 0,8-50 0,-15 67-612,1-3 227,36-143 3626,-33 138-3035,1 0 1,1 1-1,1 0 0,0 0 0,19-25 0,-27 43-763,1 0-1,-1 0 1,1 0-1,0 0 1,0 1 0,0-1-1,5-2 1,-7 4-309,0 1 0,0-1 0,-1 1 1,1 0-1,0-1 0,0 1 0,0 0 0,0 0 1,0 0-1,-1-1 0,1 1 0,0 0 1,0 0-1,0 0 0,0 1 0,0-1 1,-1 0-1,1 0 0,0 0 0,0 1 0,0-1 1,0 0-1,-1 1 0,1-1 0,0 0 1,0 1-1,-1-1 0,1 1 0,0 0 0,-1-1 1,1 1-1,0 0 0,-1-1 0,1 1 1,-1 0-1,1-1 0,-1 1 0,0 0 1,1 0-1,-1 0 0,0-1 0,1 1 0,-1 1 1,3 7 263,0 1 0,0 0 0,-1-1 0,0 1 0,0 16 0,-2 51 748,0-71-987,-1 34 336,-2 0 0,-1 0 0,-18 71 0,-27 49 418,-30 122 372,77-273-1183,1-6-13,0 0 0,0 0 0,1 0 0,-1 0 0,1 0 0,0 1 0,0-1 1,0 0-1,1 5 0,-1-8-22,0 0 0,0 0 0,0 0 1,0 0-1,0 1 0,0-1 0,0 0 1,0 0-1,0 0 0,0 0 0,0 0 1,0 0-1,0 1 0,0-1 0,0 0 0,0 0 1,0 0-1,0 0 0,0 0 0,1 0 1,-1 0-1,0 1 0,0-1 0,0 0 1,0 0-1,0 0 0,0 0 0,0 0 0,0 0 1,1 0-1,-1 0 0,0 0 0,0 0 1,0 0-1,0 1 0,0-1 0,0 0 1,1 0-1,-1 0 0,0 0 0,0 0 0,0 0 1,0 0-1,0 0 0,1 0 0,-1 0 1,0 0-1,0-1 0,0 1 0,0 0 1,0 0-1,0 0 0,1 0 0,-1 0 0,0 0 1,0 0-1,0 0 0,0 0 0,0 0 1,0 0-1,0 0 0,0-1 0,1 1 1,-1 0-1,7-10-116,-5 6 73,27-36-163,52-53 1,-68 80 234,0 0-1,1 0 0,0 2 1,1 0-1,29-17 1,-42 27 1,1-1 1,-1 1-1,0 0 0,0 0 1,1 0-1,-1 0 1,1 0-1,-1 1 0,1-1 1,-1 1-1,1 0 1,-1 0-1,1 0 1,-1 0-1,1 0 0,0 0 1,-1 0-1,1 1 1,-1 0-1,0-1 0,1 1 1,-1 0-1,1 0 1,-1 0-1,0 1 0,0-1 1,0 0-1,1 1 1,-2-1-1,1 1 1,0 0-1,0 0 0,0 0 1,-1 0-1,1 0 1,-1 0-1,1 0 0,0 3 1,5 9 41,-1 0-1,-1 0 1,-1 0 0,0 1-1,3 17 1,-6-27-67,21 167 553,-16-100-1847,4 1-3814,-10-73 4940,0 0 1,0 1 0,0-1 0,0 0-1,0 1 1,0-1 0,0 0 0,0 0-1,0 1 1,1-1 0,-1 0 0,0 1 0,0-1-1,0 0 1,1 0 0,-1 1 0,0-1-1,0 0 1,0 0 0,1 1 0,-1-1 0,0 0-1,0 0 1,1 0 0,-1 0 0,0 1-1,1-1 1,0 0-232,0 0-1,0 0 1,-1-1-1,1 1 1,0 0 0,0 0-1,0-1 1,-1 1-1,1 0 1,0-1 0,0 1-1,-1 0 1,1-1-1,0 1 1,0-2 0,22-19-5852,7-5 2076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22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84 4384,'3'-3'499,"-1"-1"1,1 1-1,0 1 0,0-1 1,1 0-1,-1 1 0,0-1 1,1 1-1,5-3 0,18-12 3837,-26 16-3973,0 0 0,0 0 0,0 0 0,0 0 0,0-1 0,0 1-1,0 0 1,0 0 0,-1-1 0,1 1 0,-1 0 0,1-1-1,-1 1 1,1 0 0,-1-1 0,0 1 0,0-3 0,0 3-255,0 1 1,0-1-1,0 1 0,0-1 1,0 1-1,0-1 1,-1 1-1,1-1 0,0 1 1,0-1-1,-1 1 1,1-1-1,0 1 1,-1 0-1,1-1 0,0 1 1,-1-1-1,1 1 1,0 0-1,-1-1 0,1 1 1,-1 0-1,1 0 1,-1-1-1,1 1 0,-1 0 1,1 0-1,-1 0 1,1 0-1,-1 0 1,1 0-1,-1-1 0,1 1 1,-1 0-1,1 0 1,-1 1-1,0-1 0,-20 3 1042,17-1-1085,-1 0 1,1 0 0,-1 1-1,1-1 1,0 1-1,0 0 1,0 0-1,0 1 1,1-1-1,-1 1 1,1 0 0,0-1-1,0 2 1,0-1-1,-3 7 1,-3 8 102,0 0 1,-7 26-1,15-42-154,-71 244 450,71-244-451,-6 37 185,7-36-137,0-1 1,0 0-1,0 0 0,0 1 1,1-1-1,-1 0 0,1 0 0,0 1 1,0-1-1,2 4 0,-3-7-51,1 1 0,-1-1 1,0 1-1,0-1 0,1 1 0,-1-1 0,0 1 1,1-1-1,-1 1 0,1-1 0,-1 0 0,1 1 0,-1-1 1,1 0-1,-1 1 0,1-1 0,-1 0 0,1 1 0,-1-1 1,1 0-1,-1 0 0,1 0 0,0 0 0,-1 0 0,1 0 1,0 1-1,1-2-3,-1 1 0,0 0 0,1-1-1,-1 1 1,0-1 0,0 1 0,1-1 0,-1 1 0,0-1 0,2-1 0,2-2-39,-1 0 0,0 0 1,8-9-1,-1-4 11,-1-1 0,0 0-1,-2-1 1,0 0 0,9-33 0,-6 18-33,43-109 150,-51 134-20,5-13-81,-5 19-55,-2 11-37,-1-3 118,0 42 52,7 53 1,-5-86-50,0 0 0,1 0 0,1 0 0,0 0 0,1-1 0,1 1 0,0-1 0,9 14 0,-12-23-4,0 0-1,0 0 1,1-1-1,-1 0 1,1 1-1,0-1 0,0 0 1,0-1-1,0 1 1,1-1-1,-1 0 1,0 0-1,1 0 0,0 0 1,-1-1-1,1 0 1,0 0-1,0 0 0,0-1 1,0 1-1,6-2 1,3 1 34,-1-1 0,1-1 0,0-1 0,-1 1 0,0-2 0,17-6 0,-19 5-22,1-1 1,-1 0-1,0 0 1,-1-1 0,1-1-1,-1 0 1,-1 0-1,15-16 1,2-7 96,30-47 0,-21 27-248,-33 49 130,-1-1-37,1 1-1,0-1 1,1 0-1,-1 1 1,1-1-1,4-3 1,-6 5 21,-1 1 1,0 0 0,1 0 0,-1 0-1,0 0 1,1 0 0,-1 0 0,0-1 0,1 1-1,-1 0 1,0 0 0,1 0 0,-1 0 0,0 0-1,1 0 1,-1 0 0,0 1 0,1-1-1,-1 0 1,0 0 0,1 0 0,-1 0 0,0 0-1,1 0 1,-1 1 0,0-1 0,1 0-1,0 1 11,0 0 0,0 1 0,-1-1-1,1 0 1,0 0 0,-1 0 0,1 1-1,0-1 1,-1 0 0,1 3-1,5 21 9,4 48-1,2 10 126,-10-74-126,1-1-1,1 1 1,0-1 0,0 0 0,0 0 0,1 0-1,0-1 1,1 0 0,6 8 0,-9-12-5,0-1 0,1 0 0,-1 1 0,0-1 1,1-1-1,0 1 0,-1 0 0,1-1 0,0 0 0,0 1 1,-1-2-1,1 1 0,0 0 0,0-1 0,5 0 0,6 1 102,-1-2-1,25-3 0,-25 1-79,-1 0 0,0 0 1,0-1-1,-1-1 0,1 0 0,-1 0 0,0-1 0,0-1 0,-1 0 0,15-13 0,-13 9-33,0-1 1,-1-1-1,-1 0 0,0-1 1,-1 0-1,0 0 0,13-29 1,-23 43 2,38-83 47,-34 73-20,0-1 1,-1 0 0,0 0 0,-1 0-1,2-22 1,-4 33-31,0 0 0,0 0 0,0 0 0,0 0 0,-1 0 0,1 1 0,0-1 0,0 0 0,0 0 0,0 0 0,0 0 0,0 0 0,-1 0 0,1 0 1,0 0-1,0 0 0,0 1 0,0-1 0,-1 0 0,1 0 0,0 0 0,0 0 0,0 0 0,0 0 0,-1 0 0,1 0 0,0 0 0,0 0 0,0 0 0,0 0 0,-1-1 0,1 1 0,0 0 0,0 0 0,0 0 0,0 0 0,0 0 0,-1 0 0,1 0 0,0 0 0,0 0 0,0-1 0,0 1 0,0 0 0,0 0 0,-1 0 1,1 0-1,0 0 0,0 0 0,0-1 0,0 1 0,0 0 0,0 0 0,0 0 0,0 0 0,0-1 0,0 1 0,0 0 0,0 0 0,0 0 0,0 0 0,0-1 0,0 1 0,0 0 0,0 0 0,-9 11-137,3 1 156,0 0 1,1 0-1,1 1 1,0 0-1,-3 18 1,-6 67 1,13-88-2,-1 0 0,1 0 0,1 0-1,0 0 1,0 0 0,1 0 0,6 18-1,-6-23-13,1 1 0,-1-1 0,1 0 0,0 0-1,0-1 1,1 1 0,-1 0 0,1-1 0,0 0-1,0 0 1,1 0 0,-1-1 0,1 1-1,0-1 1,6 3 0,-2-2-153,-1 0 0,1-1 0,1-1 0,-1 0 0,0 0-1,1 0 1,12-1 0,6 0-1746,33-4 1,54-13-3677,-114 16 5476,68-12-2239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33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191 888 2976,'0'-3'314,"0"0"0,1 0 0,-1 0 0,1 1 0,0-1 0,0 0 0,0 0 0,0 1 0,3-4 0,-3 4 370,0 0 0,0 0 0,0-1 0,0 1 0,0 0 0,-1-1 0,1 1 0,0-5 0,-1 6-396,0-1 0,0 0 0,0 1 0,0-1 0,0 0 0,0 1 0,0-1 0,-1 0 0,1 1 0,0-1 1,-1 1-1,0-1 0,1 1 0,-1-1 0,0 1 0,0-1 0,0 1 0,0-1 0,0 1 0,0 0 0,0 0 0,0 0 1,-1 0-1,1 0 0,0 0 0,-1 0 0,1 0 0,-1 0 0,1 0 0,-1 1 0,1-1 0,-3 0 0,1 1-204,1 0 0,-1 0-1,0 0 1,0 0-1,1 1 1,-1-1-1,0 1 1,1-1 0,-1 1-1,0 0 1,1 0-1,-1 0 1,1 1-1,0-1 1,-1 1 0,1-1-1,0 1 1,0 0-1,-3 3 1,-2 2 31,1 1 1,0 0-1,0 0 1,1 0-1,-6 14 1,-19 48 240,21-47-322,-1 3 46,1 1 0,1-1 0,-8 47 1,15-62-43,-1-1 1,2 0-1,0 1 0,0-1 1,1 0-1,0 1 1,1-1-1,0 0 0,1 0 1,0 0-1,0 0 0,1-1 1,5 11-1,-7-17 35,-1-1 1,1 1-1,0-1 0,0 0 0,0 1 0,0-1 0,0 0 0,0 0 1,0-1-1,1 1 0,-1 0 0,1-1 0,-1 1 0,1-1 0,4 2 1,-3-2-20,0 0 0,0-1 0,0 1 0,1-1 0,-1 0 0,0 0 0,0 0 0,0-1 0,0 1 0,4-2 0,6-3 41,0 0 0,0 0 1,-1-1-1,0-1 0,15-10 0,-21 12-78,-1 0-1,1 0 1,-1-1 0,0 1-1,0-2 1,-1 1 0,0 0-1,0-1 1,0 0-1,-1 0 1,0-1 0,0 1-1,-1-1 1,0 0 0,0 0-1,-1 0 1,0 0-1,1-15 1,-2 12 1,0 0-1,-1 0 0,-1 0 1,0 0-1,0 0 1,-1 0-1,0 0 1,-1 0-1,-1 1 0,1-1 1,-2 1-1,1 0 1,-12-17-1,15 25-21,0 1-9,1 0-1,-1 0 0,1 0 1,-1 0-1,1 0 1,-1 0-1,0 0 1,1 1-1,-1-1 1,0 0-1,0 0 1,0 1-1,0-1 1,1 1-1,-1-1 1,0 1-1,0-1 1,0 1-1,0-1 1,-2 1-1,3 0-2,0 0-1,-1 0 1,1 0-1,0 0 1,-1 0-1,1 0 1,0 0-1,-1 0 1,1 1-1,0-1 0,-1 0 1,1 0-1,0 0 1,0 0-1,-1 1 1,1-1-1,0 0 1,0 0-1,-1 1 1,1-1-1,0 0 1,0 0-1,0 1 1,0-1-1,-1 0 1,1 1-1,0-1 1,0 0-1,0 1 1,0-1-1,0 0 1,0 1-1,0-1 1,0 0-1,0 1 1,0-1-1,0 0 1,0 1-1,0-1 1,0 0-1,0 1 1,0-1-1,0 0 0,0 1 1,1-1-1,5 20 9,-5-18 30,2 4-17,1 0 1,0 0 0,0 0 0,0 0 0,0-1 0,1 0 0,0 0 0,0 0 0,0 0 0,1-1 0,0 0 0,0 0 0,0 0 0,0-1 0,8 3 0,2 1 112,1-1-1,0-1 0,0-1 1,35 5-1,-42-8-50,1 0-1,-1-1 1,1 0-1,-1-1 1,1 0-1,-1 0 1,0-1 0,0-1-1,11-3 1,-15 3-29,0 1 1,0-1-1,0-1 0,0 1 1,-1-1-1,1 0 1,-1 0-1,0-1 0,0 1 1,-1-1-1,0 0 1,1 0-1,-2-1 0,1 1 1,3-8-1,30-71 361,-23 49-430,21-38-1,-32 69 13,-1 0 1,0 1-1,1-1 0,0 1 0,0-1 0,0 1 1,0 0-1,0 0 0,1 0 0,3-2 0,-5 4 2,0 0 0,0 0 0,0 1 0,0-1 0,1 0 0,-1 1 0,0-1 0,0 1 0,1 0 0,-1 0 0,0 0-1,0 0 1,1 0 0,-1 0 0,0 1 0,0-1 0,1 1 0,-1-1 0,0 1 0,3 1 0,3 2-9,-1 1 1,0 0 0,0 0-1,0 0 1,-1 0 0,0 1-1,0 0 1,0 1 0,-1 0-1,0-1 1,0 1 0,4 9-1,3 7-65,0 2 0,11 37 0,-13-29 155,8 58 1,0-2-2,-16-83-53,0 1 0,0 0 0,1-1 0,0 1 1,0-1-1,1 0 0,-1 0 0,1 0 0,1 0 0,-1-1 0,1 1 0,0-1 0,0-1 0,1 1 0,-1-1 0,1 0 0,0 0 0,0 0 1,0-1-1,1 0 0,-1 0 0,1-1 0,0 1 0,-1-2 0,1 1 0,10 1 0,1-1 40,-1-1-1,1 0 1,0-1-1,-1-1 1,22-4-1,-29 3-43,1 0 0,-1-1 0,1-1 0,-1 0 0,0 0 0,0-1 0,-1 0 0,0-1 0,0 0 0,9-7 0,8-11 68,40-46-1,18-36-102,-13 17 71,-21 29-30,93-117 75,-119 144-69,-2-1 0,-1-2 0,23-52-1,34-143-324,-61 177 337,-15 46-70,0 1 0,-1 0 0,2-15 0,-18 58-989,-5 24 909,-51 103 0,-30 59 136,84-176-2,2 0 0,-16 94 0,23-89 58,0 73 0,8-116-39,0 1 0,0-1 0,1 0 0,0 0 0,1 1 0,0-1 0,0 0 0,1-1 0,-1 1 0,2 0 0,-1-1 0,1 1 0,1-1 0,-1 0 0,8 8 0,-10-13-16,-1-1-1,2 1 0,-1 0 0,0-1 0,0 1 0,0-1 0,1 0 0,-1 0 0,0 0 0,1 0 0,-1 0 0,1 0 0,4 0 0,1 0 20,1-1 0,15-1-1,-20 1-36,4-1-12,-1 0 0,0-1 0,1 1 0,-1-1 0,0-1 0,0 1 1,0-1-1,-1-1 0,1 1 0,-1-1 0,1 0 0,-1-1 0,0 1 0,-1-1 0,1 0 0,-1-1 0,0 1 0,7-11 0,4-9 13,-1 0-1,-1-2 0,15-38 1,-28 63 3,101-212 258,28 3-138,4-33-171,-99 171 140,-9 17 257,47-74-1,-57 102-185,1-3 143,-13 26-250,4-3-82,-11 18-145,-2 4 147,-22 78-75,-15 45 161,-71 104 34,72-163-156,-31 89 1,-17 83 578,21-63-269,66-182-239,-10 26 229,11-27 12,6-16-99,19-53-169,-2 10-37,-15 35 74,42-102-80,-43 109 48,1 1 1,1-1-1,0 1 1,1 0-1,0 1 1,0 0-1,13-10 0,-21 19-20,1 1 0,-1-1 0,1 1 0,0 0 0,0 0 0,0 0 0,0 0 0,0 0 0,0 0 0,0 0 0,0 0 0,0 1 0,3-1 0,-4 1 17,0 0 0,1 0-1,-1 1 1,0-1 0,0 0 0,0 1 0,1-1 0,-1 1 0,0 0 0,0-1 0,0 1-1,0 0 1,0-1 0,0 1 0,0 0 0,0 0 0,0 0 0,0 0 0,-1 0 0,1 0-1,0 0 1,-1 0 0,2 2 0,6 15 43,0 1-1,-1-1 1,-1 1-1,4 24 1,-5-21-25,1 0 1,0-1-1,19 41 1,-22-57-5,0 1 1,1-1 0,-1 0-1,1-1 1,0 1-1,0 0 1,1-1-1,-1 0 1,1 0-1,0 0 1,0-1-1,0 0 1,0 0-1,1 0 1,-1 0-1,1-1 1,0 0-1,12 3 1,-10-4 11,0-1-1,0 1 1,1-1 0,-1-1 0,0 0-1,0 0 1,0 0 0,1-1 0,-1 0 0,-1-1-1,1 0 1,0 0 0,-1-1 0,1 1 0,-1-2-1,0 1 1,-1-1 0,9-7 0,3-5 43,-2-1 0,0-1 1,18-28-1,36-69-78,-26 40 86,-23 46-88,-15 21-13,0 0 0,0-1 1,5-10-1,-11 19 31,0 1-1,1 0 1,-1-1-1,0 1 1,0-1-1,0 1 1,0 0 0,0-1-1,0 1 1,1-1-1,-1 1 1,0 0-1,0-1 1,0 1-1,0-1 1,0 1 0,-1 0-1,1-1 1,0 1-1,0-1 1,0 1-1,0-1 1,-8 0-202,5 2 176,1 0 1,-1 1-1,1-1 1,-1 0-1,1 1 1,-3 1-1,0 3 6,-1-1 1,1 1-1,1 0 1,-1 1-1,1-1 1,0 1-1,-4 10 0,-19 53-32,20-49 59,-57 199 0,61-207 5,-2 25-1,4-32 25,1 0 0,0 0 0,0-1 0,0 1 0,1 0-1,0 0 1,2 6 0,-2-11-22,-1 1 0,1-1 0,0 0 0,-1 1 0,1-1 0,0 0 0,0 0 0,0 0 0,0 0 0,0 0-1,0 0 1,0 0 0,0 0 0,1 0 0,-1-1 0,0 1 0,0 0 0,1-1 0,-1 1 0,1-1 0,-1 1 0,0-1 0,1 0 0,-1 1 0,1-1 0,-1 0 0,1 0 0,-1 0-1,0 0 1,1 0 0,-1-1 0,1 1 0,-1 0 0,1-1 0,-1 1 0,0-1 0,1 1 0,-1-1 0,0 0 0,0 1 0,1-1 0,0-1 0,6-4-12,-1-1 0,0 0 0,0 0 0,0 0 0,-1 0 0,0-1 0,-1 0 0,1-1 0,-2 1-1,1-1 1,-1 0 0,3-12 0,-2 5-7,-1-1-1,-1 0 0,-1 0 0,0-1 1,-1 1-1,-1-21 0,-1 35 13,1-12 0,0-1 0,-2 1 0,0-1 0,-1 1 0,-8-29 0,9 41-28,1 0 1,-1 0-1,1 0 1,-1 0-1,0 1 1,0-1-1,0 1 0,-1-1 1,1 1-1,-1 0 1,1-1-1,-6-2 0,7 5 19,0-1 0,0 1 0,0-1 0,0 1 0,0 0 0,0-1 0,0 1 0,0 0 0,0 0 0,0-1 1,0 1-1,0 0 0,-1 0 0,1 0 0,0 1 0,0-1 0,0 0 0,0 0 0,0 1 0,0-1 0,0 0 0,0 1 0,0-1 0,0 1 0,0-1 0,0 1 0,0 0 0,0-1 0,0 1 0,1 0 0,-1 0 0,0-1 0,0 1 0,1 0 0,-1 0 0,1 0 0,-1 0 0,0 1 0,-1 3-5,0 0 0,0 0 1,0 0-1,0 0 0,1 0 1,0 0-1,0 0 0,1 1 1,-1-1-1,1 0 0,0 0 0,2 10 1,-1-10 15,-1-1 1,1 0 0,0 0-1,1 0 1,-1 0 0,1 0-1,0 0 1,0 0-1,0 0 1,0 0 0,1-1-1,-1 1 1,1-1 0,0 0-1,0 0 1,5 4-1,2-1 29,0-1 0,1 1 0,-1-2 0,1 0 0,0 0 0,0-1 0,0 0 0,1-1 0,20 2 0,8-2 9,57-5 0,-56-1 20,0-1 0,0-3 0,-1-1 0,0-2 0,-1-1 0,-1-3 1,0-1-1,0-1 0,-2-3 0,57-39 0,-89 56-9,1 0 1,-1-1-1,0 0 0,0 1 1,0-1-1,0-1 0,5-7 1,-9 11-58,0 1 1,0 0-1,1 0 1,-1-1-1,0 1 1,0 0-1,0-1 1,0 1-1,1 0 1,-1-1-1,0 1 1,0 0-1,0-1 1,0 1-1,0 0 0,0-1 1,0 1-1,0 0 1,0-1-1,0 1 1,0 0-1,0-1 1,0 1-1,0 0 1,-1-1-1,1 1 1,0 0-1,0-1 1,0 1-1,0 0 1,0-1-1,-1 1 1,1 0-1,0 0 1,0-1-1,-1 1 1,1 0-1,0 0 1,0 0-1,-1-1 1,1 1-1,0 0 1,-1 0-1,1 0 1,0 0-1,-1-1 0,1 1 1,0 0-1,-1 0 1,1 0-1,0 0 1,-1 0-1,-1 0-56,0 0 0,0-1-1,0 1 1,0 0 0,0 1-1,0-1 1,0 0 0,-3 1-1,0 1 6,0 1-1,-1-1 0,1 1 0,0 0 0,1 0 1,-1 1-1,1-1 0,-1 1 0,-4 6 0,-3 3-82,-16 24 0,2 5 97,2 0-1,-19 49 1,15-30 162,7-12-11,20-46-95,0 1 0,0-1 0,0 1 1,0-1-1,1 1 0,-1 0 0,1-1 1,0 1-1,0 0 0,0-1 0,2 8 1,-1-10-10,-1 0-1,1 0 1,-1 0 0,1 0 0,0 0 0,0 0 0,-1-1-1,1 1 1,0 0 0,0 0 0,0-1 0,0 1 0,0-1-1,0 1 1,0-1 0,0 1 0,0-1 0,0 1 0,0-1 0,0 0-1,1 0 1,-1 1 0,0-1 0,0 0 0,0 0 0,0 0-1,0 0 1,1-1 0,-1 1 0,2-1 0,1 1-19,-1-1 1,1 0 0,0 0-1,-1 0 1,1-1-1,-1 1 1,1-1-1,3-3 1,2-2 30,-1-1 0,0 0 0,9-13 0,-12 15-8,0-1 0,0 1 0,1 0 0,0 1 0,0-1 0,0 1 0,0 0 0,1 1 0,12-7 0,-19 11-8,0 1 0,1-1 0,-1 0-1,0 0 1,1 1 0,-1-1 0,0 0 0,1 0 0,-1 1 0,0-1-1,0 0 1,0 1 0,1-1 0,-1 0 0,0 1 0,0-1-1,0 1 1,0-1 0,1 0 0,-1 1 0,0-1 0,0 0-1,0 1 1,0-1 0,0 1 0,0 0 0,2 13 31,-4 1-13,0 0 0,0 0 1,-1 0-1,-1-1 0,-8 21 1,1-2-23,-20 68-126,6-15 147,-42 97 0,58-163 4,-2-1 0,0-1-1,-1 0 1,0 0-1,-2-1 1,0-1-1,-1 0 1,-29 24-1,24-25-84,0-1-1,-1-1 1,0-1 0,-1 0-1,-1-2 1,1-1-1,-33 9 1,48-16-3,1 0 0,-1-1 0,1 0 0,-1-1 0,0 0 0,1 0 0,-11-1-1,15 1 54,0-1-1,-1 1 0,1-1 0,0 1 0,0-1 0,-1 0 0,1 0 1,0 0-1,0 0 0,0 0 0,0-1 0,0 1 0,1 0 0,-1-1 1,0 0-1,1 1 0,-1-1 0,1 0 0,-1 0 0,1 0 0,0 0 1,0 0-1,0 0 0,0 0 0,-1-3 0,1-2-16,-1 0-1,2 0 1,-1 0-1,1 0 1,0 0-1,0 0 1,1 0-1,0 1 1,2-11-1,4-7 14,14-34-1,-10 31-64,3 0-1,0 0 0,2 1 1,0 1-1,23-25 1,-8 15 76,2 1 1,51-40-1,83-44 21,25 16 119,-133 74 115,-1-2-1,58-42 0,-36 4 187,-33 27 183,-48 60-817,-7 34 0,6-41 195,0 0 0,0 0-1,1 0 1,1 0 0,0 0 0,2 16 0,-2-25 7,1 0 0,-1 0 0,1 1 0,0-1 0,0 0 0,0 0 0,0 0 0,1 0 0,-1 0 0,1-1 0,-1 1 0,1 0 0,0-1 1,0 1-1,1-1 0,-1 1 0,0-1 0,1 0 0,-1 0 0,1 0 0,0-1 0,0 1 0,0 0 0,0-1 0,0 0 0,0 0 0,6 2 0,-4-2 8,1-1 0,-1 0 0,1 1-1,-1-2 1,1 1 0,-1-1 0,1 1 0,-1-1 0,1-1-1,-1 1 1,0-1 0,0 0 0,0 0 0,0-1 0,0 1 0,0-1-1,0 0 1,-1-1 0,0 1 0,0-1 0,7-7 0,-4 4-20,-1-1 1,-1 1 0,0-1 0,0 0 0,0-1 0,-1 1 0,0-1-1,-1 0 1,0 0 0,0 0 0,2-19 0,-2 8-15,-2 0 1,0-1-1,-1 1 0,-1-1 1,-1 1-1,-8-36 0,10 53 3,-1 0-1,0 0 0,0 0 0,0 0 0,0 1 1,-1-1-1,1 0 0,-1 1 0,1-1 0,-1 1 0,0-1 1,0 1-1,0 0 0,0 0 0,-1 0 0,1 0 1,-1 0-1,1 1 0,-1-1 0,1 1 0,-4-2 0,3 2 6,-1 0 0,1 1 0,-1-1 0,1 1 0,0-1 0,-1 1 0,1 1 0,-1-1 0,1 0 0,0 1 0,-1-1 0,1 1 0,0 0 0,-1 0 0,1 1 0,0-1 0,0 1 0,0-1 0,-4 4 0,3-3 133,-12 12 111,14-8-80,3-6-135,-1 0 0,1 1 0,-1-1 0,1 0 0,-1 0 0,1 1 0,-1-1-1,1 0 1,-1 0 0,1 0 0,-1 0 0,1 0 0,0 0 0,-1 0 0,1 0 0,-1 0 0,1 0 0,12-1 33,0-1 0,-1 0 0,1-1 0,-1 0 0,1-1 0,-1 0 0,20-11 0,33-11-14,-12 10-64,0 3 0,0 2 0,105-8 0,-145 18 61,0 1-1,1 1 1,21 3 0,-32-4-23,1 1 0,0 0 0,-1 0 0,1 1 0,-1-1 0,0 1 0,1-1 0,-1 1 0,0 0 0,0 0 0,0 0 0,0 1 0,0-1 0,-1 1 0,1 0 0,-1-1 0,0 1 0,3 4 0,-1 1 38,-1 1 1,1 0-1,-2-1 0,1 1 1,-1 0-1,0 0 0,-1 0 1,0 0-1,-1 1 0,0 11 0,-3 7 57,0-1 0,-8 30-1,6-39-100,-8 21-1,8-29 23,2 1 0,-1 0 1,1-1-1,1 1 0,0 0 1,-1 12-1,11-28-182,0-3 84,-2 0 0,1-1 0,-1-1 0,8-15-1,4-8 5,11-19 47,9-17 7,-24 48 39,-6 8-58,0 1 0,1-1-1,11-10 1,-20 22 40,0 1 0,0 0-1,0 0 1,0 0 0,1 0 0,-1 0-1,0-1 1,0 1 0,0 0 0,0 0-1,1 0 1,-1 0 0,0 0 0,0 0-1,0 0 1,1 0 0,-1 0 0,0 0-1,0 0 1,0-1 0,1 1 0,-1 0-1,0 0 1,0 0 0,0 1 0,1-1-1,-1 0 1,0 0 0,0 0 0,0 0-1,1 0 1,-1 0 0,0 0 0,0 0-1,0 0 1,0 0 0,1 0 0,-1 1-1,0-1 1,0 0 0,0 0 0,0 0-1,0 0 1,1 0 0,-1 1 0,0-1-1,5 15 64,-1 18 43,-3-11-82,-3 24 0,-1 4-28,1-9 146,1-29-129,0 0 0,1 0 0,0 0 0,4 22-1,-2-23-32,-1-7 33,0-1-1,0 1 1,0 0-1,0 0 1,1-1-1,3 8 0,-4-10-5,0 0-1,0 1 0,0-1 1,0 0-1,1 0 0,-1 0 1,1 0-1,-1 0 0,1 0 1,-1 0-1,1-1 0,-1 1 0,1 0 1,0-1-1,-1 1 0,1-1 1,0 0-1,0 0 0,2 1 1,23-2-30,-1 0 1,0-1-1,47-11 1,-54 9 6,11-3 8,-1 0 0,0-3 0,0 0 0,-1-2 0,0 0 1,-1-3-1,-1 0 0,0-1 0,-1-2 0,-1 0 0,-1-2 0,25-26 0,-33 30 84,0 0-1,-2-2 1,16-23 0,-47 58-357,-42 77 65,42-71 166,-1-2 1,-38 35-1,-52 32-79,63-53 200,42-32-47,-1 1 0,1-1 0,0 1 1,1 0-1,-1 0 0,0 0 0,1 0 0,0 1 0,0-1 0,1 1 0,-5 8 0,7-12-25,0-1-1,0 0 0,0 1 1,0-1-1,0 1 0,0-1 1,0 1-1,0-1 0,0 0 1,0 1-1,0-1 1,0 1-1,0-1 0,0 1 1,0-1-1,1 0 0,-1 1 1,0-1-1,0 1 0,0-1 1,1 0-1,-1 1 0,0-1 1,0 0-1,1 1 0,-1-1 1,1 1-1,13 5 109,18-4 68,-32-2-178,14 0-48,-1-1 0,1 0 0,0-1 0,-1-1 0,0 0 0,1 0 0,-1-2 0,0 0 0,-1 0 0,1-1 0,-1 0 0,14-11 0,-13 9 55,-1-1-1,0 0 1,0-1 0,-1 0 0,0-1 0,17-22 0,38-59 185,-65 90-128,-1 17-171,1 17 17,-1-9 23,-2 31 0,2-45 86,0 0 0,1 1 0,0-1 0,0 0 0,1 0 0,6 18 0,-6-22-61,-2-4 54,1 1 1,-1 0-1,1-1 1,0 1-1,-1-1 0,1 0 1,0 1-1,0-1 1,0 0-1,0 1 1,0-1-1,1 0 1,-1 0-1,0 0 0,1 0 1,-1 0-1,0 0 1,1-1-1,-1 1 1,1 0-1,-1-1 1,1 1-1,-1-1 0,1 1 1,0-1-1,-1 0 1,3 0-1,4 1 40,-1-1-1,1-1 0,0 0 0,11-2 1,-9 1-97,23-4-35,-1-2 0,0 0 0,0-3 0,48-22 0,-65 25 70,0-1-1,-1 0 1,0-1 0,-1-1 0,0 0 0,-1-1 0,0 0-1,17-25 1,3-9-64,33-65-1,-41 68-20,12-20 12,84-160 122,-102 184 65,-1-2 1,-3 0-1,18-74 0,-30 105-70,-1 0 0,1-1 0,-2 1 1,0-18-1,0 26-60,0 1 0,0-1 0,-1 1 0,1 0 0,0-1 0,-1 1 0,1 0 0,-1-1 0,1 1 0,-1 0 0,-1-2 0,2 3 14,0-1-1,-1 1 0,1-1 0,-1 1 1,1 0-1,0-1 0,-1 1 1,1 0-1,-1 0 0,1-1 1,-1 1-1,1 0 0,-1 0 0,1 0 1,-1 0-1,0-1 0,1 1 1,-1 0-1,1 0 0,-1 0 0,0 0 1,-1 1-15,0 0 1,0-1 0,0 1-1,0 0 1,1 0-1,-1 0 1,0 0 0,0 0-1,1 0 1,-1 1 0,0-1-1,1 1 1,0-1-1,-3 4 1,-13 18-69,-28 49 1,8-11 134,15-28-3,-113 188 187,32 2-45,68-145-81,24-56-35,2 1-1,0 0 0,2 1 0,1-1 1,-7 48-1,12-62-163,1 0-1,0 0 1,0-1 0,1 1-1,0 0 1,0 0 0,1-1-1,0 1 1,1 0 0,0-1-1,0 0 1,1 0 0,0 0-1,0 0 1,1-1 0,0 1-1,1-1 1,-1-1 0,11 11-1,-6-9-634,0 0 0,0-1 0,18 11-1,-19-14-415,0 0 1,0 0-1,0-1 0,0 0 0,12 3 0,-18-6 675,-1 0-1,1 0 0,0 1 0,-1-2 0,1 1 1,0 0-1,-1 0 0,1-1 0,-1 0 0,6-1 1,-7 2 221,0-1 0,0 0 0,0 1 0,0-1 0,0 0 0,0 1 0,0-1 1,0 0-1,0 0 0,0 0 0,0 0 0,0 0 0,-1 0 0,1 0 0,0 0 0,-1 0 1,1 0-1,-1-1 0,1 1 0,-1 0 0,0 0 0,1-1 0,-1 1 0,0-2 0,-2-26-3690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34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9 6048,'-4'-4'845,"3"4"-715,1-1 0,-1 1-1,0-1 1,1 1 0,-1-1-1,0 1 1,1 0-1,-1-1 1,0 1 0,1 0-1,-1 0 1,0 0-1,0-1 1,1 1 0,-1 0-1,0 0 1,-1 0-1,66 3 7748,6 4-3667,35 3-953,521-3 589,-531-8-3810,131-8-1673,-116 1 677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35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 2976,'0'8'10933,"-1"0"-7899,-1-4-2601,-1 0-1,1 0 0,-1-1 1,0 1-1,0-1 0,-1 1 0,1-1 1,-1 0-1,-4 2 0,-6 6 355,7-6-342,4-3 942,9-3-563,7-2-493,-1-1 0,0 0 1,-1-1-1,1-1 1,-1 0-1,16-11 1,-26 16 73,-1 4-487,-1 0 1,0 0 0,0 0-1,0 0 1,0 0-1,0 0 1,0-1-1,-1 1 1,1 0-1,-4 3 1,-5 12-6815,9-7 3606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3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3 118 7456,'0'0'78,"-1"0"0,1 0-1,0 0 1,0 0 0,0 0 0,0 0 0,0-1 0,0 1 0,-1 0-1,1 0 1,0 0 0,0 0 0,0 0 0,0 0 0,0 0 0,0-1 0,0 1-1,0 0 1,0 0 0,0 0 0,0 0 0,-1 0 0,1-1 0,0 1 0,0 0-1,0 0 1,0 0 0,0 0 0,0 0 0,0-1 0,0 1 0,0 0 0,0 0-1,0 0 1,1 0 0,-1 0 0,0-1 0,0 1 0,0 0 0,0 0 0,0 0-1,0 0 1,0 0 0,0-1 0,10-5 2659,21-7 422,-20 9-2752,-7 3-215,62-26 1659,106-28 0,-163 53-1795,0 1 1,13-2 0,-7 5-3929,-15-2 3689,0 1 0,1-1 0,-1 0 0,0 0 0,0 1 0,1-1-1,-1 0 1,0 0 0,0 1 0,0-1 0,1 0 0,-1 0 0,0 1-1,0-1 1,0 0 0,0 1 0,0-1 0,0 0 0,1 1-1,-1-1 1,0 0 0,0 1 0,0-1 0,0 1 0,0 3-1462,4 7-819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38.2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44 2304,'24'-8'4293,"-10"3"168,24-13 1,-37 17-4284,-1 1 0,0 0 1,1 0-1,-1 0 0,0 0 1,1-1-1,-1 1 1,0 0-1,1-1 0,-1 1 1,0 0-1,0 0 0,1-1 1,-1 1-1,0 0 1,0-1-1,0 1 0,0-1 1,1 1-1,-1 0 0,0-1 1,0 1-1,0 0 1,0-1-1,0 1 0,0-1 1,0 1-1,0 0 0,0-1 1,0-1 1931,-1 2-2012,1 0 0,-1-1 0,1 1 0,-1 0 0,0 0 0,1 0 0,-1 0 0,1 1 0,-1-1 0,1 0 0,-1 0 0,0 0 0,1 0 0,-1 1 0,0-1 0,-18 19 539,8-10-311,1 1 0,0 1 0,-16 22 0,26-33-308,0 0-1,0 0 1,0 1 0,0-1 0,-1 0 0,1 0 0,0 0-1,0 0 1,0 0 0,0 1 0,0-1 0,0 0-1,0 0 1,0 0 0,0 1 0,0-1 0,0 0-1,0 0 1,0 0 0,0 0 0,0 1 0,0-1 0,0 0-1,0 0 1,0 0 0,0 1 0,0-1 0,0 0-1,0 0 1,0 0 0,0 0 0,0 1 0,0-1-1,0 0 1,0 0 0,0 0 0,1 0 0,-1 0 0,0 1-1,0-1 1,0 0 0,0 0 0,0 0 0,1 0-1,-1 0 1,0 0 0,0 0 0,0 1 0,0-1-1,1 0 1,-1 0 0,0 0 0,0 0 0,10 0 349,-9 0-395,5-2 132,0 0 0,0 0 0,-1-1 0,1 1 0,0-1 0,-1 0 0,0-1 0,0 1 0,8-8 0,-12 10-114,0 1-1,0-1 0,-1 0 1,1 0-1,0 0 1,-1 1-1,1-1 1,0 0-1,-1 0 0,1 0 1,-1 0-1,1 0 1,-1 0-1,0 0 1,1 0-1,-1 0 1,0 0-1,0-1 0,0 1 1,0 0-1,0 0 1,0 0-1,0 0 1,0 0-1,0 0 1,-1 0-1,1 0 0,0 0 1,-1 0-1,1 0 1,0 0-1,-1 0 1,0 0-1,1 0 0,-1 0 1,1 0-1,-1 0 1,0 1-1,0-1 1,1 0-1,-1 0 1,0 1-1,0-1 0,0 1 1,0-1-1,0 1 1,0-1-1,0 1 1,0-1-1,-1 1 0,-2-2-380,1 1 0,-1 0 0,1 0 0,-1 0 0,0 0 0,1 1 0,-1 0 0,0 0 0,0 0 0,-5 0 0,6 1-499,0 0 1,-1 0-1,1 0 0,0 0 0,0 0 1,0 1-1,0 0 0,-3 2 1,-20 18-3890,-5 8-1562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46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312 248 8128,'-7'-17'2618,"7"8"-239,1 8-1730,0 4 1737,0 2 296,0-1-2426,1 1-1,-1 0 1,0 0-1,0 0 1,0 0-1,-1 0 1,0 1-1,0-1 1,0 0 0,0 0-1,-1 0 1,0 0-1,0 0 1,0 0-1,-1 0 1,-2 4-1,-2 5 58,0-1 0,-2 0 0,1 0 0,-14 16 0,16-24-188,0 0 0,0 0-1,0 0 1,0-1 0,-1 1-1,0-1 1,-8 4 0,10-7-72,1 1 0,0-1 0,0 0 0,-1 0 0,1-1 0,0 1 0,-1-1 0,1 1 0,-1-1 0,1 0 0,0 0 1,-1-1-1,1 1 0,-1-1 0,1 0 0,0 1 0,0-2 0,-1 1 0,1 0 0,0 0 0,0-1 0,-5-3 0,0 0-75,1-1-1,-1 0 1,1 0-1,0-1 0,1 0 1,-1 0-1,-8-14 1,6 6 21,1 0 1,1-1-1,0 0 1,1-1-1,1 1 1,0-1-1,1 0 1,1 0-1,1 0 1,-1-33-1,3 46 18,0 0-1,0 0 1,0 0-1,1-1 0,-1 1 1,1 0-1,0 0 1,0 0-1,1 0 1,-1 0-1,1 0 1,0 0-1,0 1 1,0-1-1,0 1 1,1-1-1,-1 1 1,1 0-1,0 0 0,0 0 1,0 0-1,5-3 1,-2 3 9,0 0 0,0 1 0,0-1 0,0 1-1,1 0 1,-1 1 0,1 0 0,-1 0 0,1 0 0,-1 1 0,1 0 0,0 0 0,-1 0 0,1 1 0,-1 0-1,8 2 1,10 5 102,-1 0 0,-1 1-1,25 14 1,16 7 334,-4-7-101,2-2 0,0-3 1,101 16-1,-111-28-203,1-1 0,-1-3 0,1-2 0,99-13 0,-103 4-62,75-24 0,-109 29-174,0-2 1,-1 0-1,26-15 1,-34 18-233,0 0 0,-1-1 1,1 1-1,-1-1 0,0 0 1,0 0-1,0-1 0,0 1 1,-1-1-1,1 0 0,-1 0 1,4-9-1,-7 12 32,1 0 0,-1-1 0,0 1 0,1 0 0,-1 0 0,0-1 0,0 1 0,-1 0 0,1 0 1,0-1-1,-1 1 0,1 0 0,-1 0 0,0 0 0,0 0 0,0 0 0,0-1 0,0 2 0,-2-4 0,1 2-299,-1 0-1,1 0 1,-1 0-1,0 0 1,0 0 0,0 1-1,0 0 1,0-1-1,-7-2 1,-17-5-1956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46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468 13 10048,'-4'-12'13338,"9"19"-13035,0 0 1,-1 1-1,0-1 1,0 1-1,-1 0 1,0 0-1,-1 1 1,1-1 0,-1 0-1,0 11 1,2 35 186,-4-1 1,-10 102 0,5-108-305,-24 186 384,22-199-470,-2 0 1,0-1-1,-3 0 1,-25 53-1,33-78-58,-1 1 0,0-1 0,0 0 1,-1-1-1,0 1 0,-9 8 0,13-14-13,-1 0 0,1 0 0,-1 0 0,1-1 0,-1 1 0,0-1 0,0 0 0,0 0 0,0 0 0,0 0 0,0 0 1,0 0-1,0-1 0,0 1 0,0-1 0,0 0 0,0 0 0,0 0 0,0-1 0,0 1 0,-1-1 0,1 0 0,-3-1 0,-14-5 42,0-2 1,-30-18-1,29 15-207,-36-14-1,17 7-1087,16 6-1907,-4 3-5159,21 9 4669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49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1379 1824,'20'6'10107,"-15"-5"-9694,0-1 0,1 1 0,-1-1 0,1 0-1,-1 0 1,1 0 0,-1-1 0,0 0-1,1 0 1,-1-1 0,10-3 0,6-8 79,-2 0 1,0-2 0,0 0-1,-1-1 1,22-26 0,72-102-58,-74 92-216,174-205 496,-175 219-569,0 0 86,-2-1 0,45-64 1,-48 47 80,-2-1-1,26-70 1,14-69 978,-19 54 688,-51 141-1947,1 1-28,-1-1 1,0 1-1,0 0 1,1-1-1,-1 1 1,0 0-1,0-1 1,0 1-1,0-1 1,1 1-1,-1 0 1,0-1-1,0 1 1,0-1-1,0 1 1,0 0-1,0-1 1,0 1-1,0-1 1,0 1-1,0 0 1,0-1-1,0 1 1,-1-1-1,1 1 1,0 0-1,0-1 1,0 1-1,0 0 1,-1-1-1,1 1 1,-2 1-43,-31 124 44,-3 13 239,25-104-170,-2 0-1,-18 35 1,-112 173 208,53-95-49,5-11 8,-21 36 17,31-50 131,73-118-358,-4 6 197,1 0 1,-7 18-1,11-25 171,2-4-244,5-9-46,24-21-103,2 2 0,37-28-1,76-45 189,-59 43-484,-82 56 268,0 0 0,0 0-1,0 1 1,0 0-1,7-4 1,-10 6 15,0 0 0,-1-1 1,1 1-1,0 0 0,0 0 0,0 0 0,-1 0 0,1 0 1,0 0-1,0 0 0,0 0 0,0 0 0,-1 0 0,1 0 1,0 0-1,0 0 0,0 1 0,-1-1 0,1 0 1,0 1-1,0-1 0,-1 0 0,1 1 0,0-1 0,-1 1 1,1-1-1,-1 1 0,1-1 0,0 1 0,-1 0 0,1-1 1,0 2-1,0 2-27,1-1 1,-1 1-1,1-1 1,-1 1 0,0 0-1,-1 0 1,1-1-1,-1 1 1,1 0-1,-2 4 1,-3 44 164,0-25 39,1 3-62,1-13-137,1-1-1,0 1 1,2 22-1,-1-37 42,0 0-1,1 1 1,0-1-1,-1 0 1,1 1 0,0-1-1,0 0 1,0 0-1,0 0 1,1 0 0,-1 0-1,0 0 1,1 0-1,-1 0 1,1-1 0,0 1-1,0 0 1,0-1-1,0 0 1,0 1-1,0-1 1,2 1 0,-1-1 3,0 0 1,0 0 0,0 0 0,0-1 0,1 1-1,-1-1 1,0 0 0,0 0 0,0 0 0,0 0-1,0 0 1,0-1 0,0 1 0,0-1 0,0 0-1,0 0 1,3-2 0,7-3 16,0-1 0,-1-1 1,0 0-1,0-1 0,19-18 0,-13 9-106,-1-2-1,21-30 1,-36 46 57,1 1 0,0-1 0,-1 0 0,2 1 0,-1 0 0,0-1 0,0 1 0,1 0 0,0 1 0,6-4 0,-10 5 12,0 1 0,1 0 1,-1 0-1,0 0 0,1 0 1,-1 0-1,0 0 0,0 0 1,1 0-1,-1 0 0,0 0 1,1 1-1,-1-1 0,0 0 1,0 0-1,1 0 0,-1 0 1,0 0-1,0 0 0,1 1 1,-1-1-1,0 0 0,0 0 1,1 0-1,-1 1 0,0-1 0,0 0 1,0 0-1,0 1 0,1-1 1,-1 0-1,0 0 0,0 1 1,0-1-1,0 0 0,0 0 1,0 1-1,0-1 0,1 13-67,-1-11 56,0 19 27,0 3 24,0-1 0,1 0-1,8 38 1,-8-58-9,0 0 0,-1-1 1,2 1-1,-1 0 0,0-1 0,0 1 0,1-1 1,-1 0-1,1 0 0,0 1 0,0-1 0,0 0 1,0 0-1,0-1 0,0 1 0,1 0 0,-1-1 1,0 1-1,1-1 0,-1 0 0,1 0 0,0 0 1,-1 0-1,1 0 0,0 0 0,0-1 0,-1 1 0,6-1 1,1 0 38,1 0 1,-1 0 0,1-1 0,-1-1-1,0 0 1,1 0 0,11-4 0,-4-1-44,1-1 1,-1 0 0,0-1-1,0-1 1,-1 0-1,20-17 1,-16 9-9,0-2-1,-1 0 1,29-41 0,-26 28-88,-14 20 28,1 0 0,1 1 0,-1-1-1,13-10 1,-21 22 35,1 0 0,-1 0 0,0 0 0,0 0 0,0 0-1,1 0 1,-1 1 0,0-1 0,1 0 0,-1 1 0,0-1 0,1 1 0,-1 0 0,3-1 0,-3 1 6,-1 0-1,1 0 1,0 0 0,-1 1 0,1-1 0,0 0 0,-1 0 0,1 1 0,0-1-1,-1 0 1,1 1 0,-1-1 0,1 1 0,0-1 0,-1 0 0,1 1-1,-1-1 1,0 1 0,1 0 0,-1-1 0,1 2 0,1 1 5,0 1 1,-1 0-1,0 0 1,0 0-1,0 0 0,0 0 1,-1 1-1,1 3 1,0 13 53,-1 0 0,-1 0 0,0 0 0,-2 0 0,0 0 0,-2 0 1,0-1-1,-13 32 0,16-47-32,-1 0 0,1 0 0,-1 0-1,0 0 1,-1-1 0,1 1 0,-6 5 0,7-9-31,1 0 0,-1 1 0,1-1-1,-1 0 1,0 0 0,0 0 0,1 0 0,-1 0-1,0 0 1,0 0 0,0 0 0,0-1 0,0 1-1,0-1 1,0 0 0,0 0 0,0 1-1,0-1 1,0 0 0,0-1 0,0 1 0,-4-1-1,1-1-33,1 1 0,-1-1 0,1 0 0,0-1 0,-5-2 0,8 4 34,0 1 1,1-1-1,-1 1 0,0-1 0,0 1 1,1-1-1,-1 1 0,0-1 1,1 0-1,-1 1 0,1-1 0,-1 0 1,1 0-1,-1 1 0,1-1 0,0 0 1,-1 0-1,1 0 0,0 0 0,0 1 1,-1-1-1,1 0 0,0 0 0,0 0 1,0 0-1,0 0 0,0 0 0,0 1 1,0-1-1,1 0 0,-1 0 0,0 0 1,0 0-1,1 0 0,-1 1 0,1-2 1,1 0 0,-1 1 1,1-1 0,0 1 0,0-1 0,0 1-1,0 0 1,0 0 0,0 0 0,0 0-1,0 0 1,0 1 0,0-1 0,3 0-1,33-6-221,-31 6 165,11-1-839,30 0 0,18 6-4304,10-1-3389,-50-3 3417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49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52 11136,'-32'-29'4128,"19"29"-3200,-5-8-289,13 5-2014,2 0 607,3-2-1472,3 1 1312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57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1322 4160,'-6'3'2445,"12"-3"1768,13-5 403,-10 0-3865,0-1 0,0-1-1,-1 1 1,1-1 0,-2-1-1,10-9 1,0-1-27,41-33 612,104-70 0,-14 11-654,-139 103-570,1-1 0,-2 0 0,1 0 0,-1-1 0,-1 0 0,1-1 0,-1 1 0,-1-2 0,7-13 0,1-12-11,13-27 438,-20 40-131,-6 22-370,-1 0 0,0 0 1,0-1-1,0 1 0,0 0 1,0 0-1,0 0 0,0 0 1,0 0-1,0 0 0,0 0 1,0 0-1,-1 0 0,1 0 1,0 0-1,-1 0 0,1 0 1,-2-1-1,1 3-1,-1 0 1,0 0-1,1 0 0,-1 0 1,1 0-1,-1 0 0,1 1 1,-3 2-1,0 3 0,0-1-1,1 1 1,-1-1 0,1 1-1,-4 15 1,-3 7 58,0-6 8,1 1 1,1 1-1,-5 31 1,11-44-29,0-1 0,1 1 1,1-1-1,0 1 1,0 0-1,1-1 1,1 1-1,0-1 0,5 18 1,-5-24-3,0 0 1,0 0-1,1 0 0,-1-1 1,1 1-1,5 5 1,-7-8-35,1-1 0,-1 1 1,1-1-1,0 1 0,-1-1 0,1 0 1,0 1-1,0-1 0,0 0 1,0 0-1,0 0 0,0-1 1,0 1-1,0 0 0,0-1 0,0 1 1,4-1-1,-2 0 3,0 0-1,0-1 1,0 0 0,0 0-1,-1 0 1,1 0 0,0-1-1,-1 1 1,6-4 0,32-23 42,-21 14-52,54-34 94,155-73-1,-223 118-130,-1 1-17,1-1 0,-1 1 0,1 0 1,6-1-1,-11 3 20,-1-1 0,1 1 1,-1 0-1,1 0 0,0 0 0,-1 0 0,1 0 1,-1 0-1,1 0 0,-1 0 0,1 0 0,-1 0 1,1 0-1,-1 0 0,1 1 0,-1-1 0,1 0 0,-1 0 1,1 1-1,-1-1 0,1 0 0,-1 0 0,1 1 1,-1-1-1,0 0 0,1 1 0,-1-1 0,1 1 1,-1-1-1,0 1 0,0-1 0,1 1 0,-1-1 1,0 0-1,0 1 0,1 0 0,-1-1 0,0 1 1,0-1-1,0 1 0,0-1 0,0 1 0,0-1 1,0 1-1,0-1 0,0 1 0,0-1 0,0 1 1,0-1-1,0 1 0,-1-1 0,1 1 0,0-1 1,-1 2-1,-1 5-13,-1-1 1,1 1 0,-2 0-1,1-1 1,-1 0 0,-8 11-1,6-9 26,0 1-1,-5 11 0,4-6 74,1 2-1,-7 29 1,12-45-86,1 1 0,0 0-1,0-1 1,0 1 0,-1 0 0,1 0-1,0-1 1,0 1 0,0 0 0,0 0-1,0-1 1,1 1 0,-1 0 0,0 0-1,0-1 1,0 1 0,1 0 0,-1-1-1,0 1 1,1 0 0,0 0 0,-1-1 1,1 1 1,-1-1-1,1 0 1,0 1-1,-1-1 1,1 0-1,-1 0 1,1 0-1,0 1 1,-1-1-1,1 0 1,0 0-1,-1 0 1,1 0-1,0 0 1,-1 0-1,1 0 1,0-1-1,0 1 1,5-2 8,1 0 1,-1 0-1,11-7 1,-10 5 0,88-50-151,2-2-20,-88 52 190,1-2-16,0 1 1,0 1 0,1 0-1,20-5 1,-30 9-17,0 0 1,1 0-1,-1 0 1,0 0-1,0 0 1,1 0-1,-1 0 1,0 1-1,0-1 1,0 0 0,0 1-1,1-1 1,-1 1-1,0-1 1,0 1-1,0-1 1,0 1-1,0 0 1,0-1-1,0 1 1,0 0-1,0 0 1,-1 0-1,1 0 1,0 0-1,0 0 1,-1 0-1,1 0 1,-1 0 0,1 0-1,-1 0 1,1 1-1,-1-1 1,1 2-1,0 4 21,0 0-1,0 1 0,0-1 1,-1 12-1,0-11-8,-2 42-7,2 36-46,1-73 60,0-1 0,1 1 0,0 0 1,7 18-1,-9-31-15,0 1 0,0 0 1,0-1-1,0 1 0,1-1 0,-1 1 1,0-1-1,0 0 0,1 1 0,-1-1 1,0 1-1,1-1 0,-1 1 0,0-1 1,1 0-1,-1 1 0,0-1 1,1 0-1,0 1 0,0-1 0,0 0 1,0 0-1,0-1 0,0 1 0,0 0 1,0 0-1,-1-1 0,1 1 0,0-1 1,0 1-1,0-1 0,0 1 0,-1-1 1,1 1-1,1-2 0,13-13-20,23-30-86,10-13-103,45-23 94,-67 60 64,-1 0 0,-1-2 0,40-48-1,-44 42-37,28-56 0,10-42-51,-22 49 85,6-17 100,-4-1 1,-4-2-1,23-113 0,-48 181-11,-7 23-34,0-1 0,0 1-1,0 0 1,0-14-1,-3 17-202,-3 13 120,-2 18 39,-20 75-191,-1-3 283,-67 476 245,91-542-174,2 1 0,3 34-1,-2-57-79,2 0-1,0-1 1,0 1-1,1-1 1,0 1-1,0-1 0,2 0 1,-1 0-1,1-1 1,8 13-1,-12-20-28,0-1 1,0 1-1,1 0 0,-1-1 1,0 1-1,1-1 0,0 0 1,-1 1-1,1-1 0,0 0 1,-1 0-1,1 0 0,0 0 1,0 0-1,0-1 0,0 1 1,0 0-1,0-1 0,0 1 1,0-1-1,0 0 0,3 0 1,-1 0-13,-1-1 1,0 0-1,1 0 1,-1 0-1,0-1 1,0 1 0,0-1-1,0 1 1,0-1-1,0 0 1,0 0-1,4-5 1,23-19-207,-19 17 105,0-1 0,0 0 1,-1 0-1,0-1 0,-1-1 1,0 1-1,13-25 0,-19 31 96,0-1 0,0 0 0,-1 0 0,0 0 0,0 0 0,-1 0 0,0 0 0,0-1-1,0 1 1,-1 0 0,0-12 0,0 18 7,0-1 0,0 1 0,0 0 0,0-1 0,0 1 0,-1 0 0,1 0 0,0-1 0,0 1 0,0 0 0,0-1 0,0 1 0,0 0 0,-1 0 0,1-1 0,0 1 0,0 0 0,0 0 0,-1-1 0,1 1 0,0 0 0,0 0 0,-1 0 0,1-1 0,0 1 0,0 0 1,-1 0-1,1 0 0,0 0 0,-1 0 0,1 0 0,0 0 0,-1 0 0,1 0 0,0 0 0,0-1 0,-1 1 0,1 1 0,-1-1 0,0 0 0,-1 1-1,1-1 1,-1 1 0,1 0 0,-1 0 0,1 0 0,0 0-1,-3 2 1,-20 24 12,16-17-11,0 0-1,1 0 1,1 1 0,0 0 0,0 1-1,-8 23 1,11-23 17,-1-2-5,1 1 1,0 0-1,1 0 1,-1 22-1,3-19-13,-1-1 18,1-1 1,1 1-1,4 24 0,-5-34-10,1-1 0,-1 0 0,1 0 0,-1 0 0,1 0 0,0 0-1,0 0 1,0 0 0,0 0 0,0 0 0,1 0 0,-1 0 0,1-1 0,-1 1 0,1-1-1,-1 1 1,1-1 0,0 1 0,0-1 0,0 0 0,-1 0 0,1 0 0,0 0-1,1 0 1,-1 0 0,0-1 0,0 1 0,0-1 0,3 1 0,5-1-5,-1-1 0,1 0 0,-1-1 0,1 0 1,15-5-1,-16 4-12,138-52-207,-100 35 155,12-4-81,78-46 0,-100 47 224,0-1 0,63-57 1,-99 80-99,1 0-1,-1-1 1,0 1 0,0 0 0,0-1 0,0 1-1,0-1 1,0 1 0,1-2 0,-2 3 13,0-1 0,0 1 0,0 0 0,0 0 0,0 0 0,0 0 0,0 0 0,0 0 0,0 0 0,0 0 0,0 0 0,0 0 0,0 0 0,0 0 0,0 0 0,0-1 0,0 1 0,0 0 0,0 0 0,0 0 0,0 0 0,0 0 0,0 0 0,-1 0 0,1 0 0,0 0 0,0 0 0,0 0 0,0 0 0,0 0 0,0 0-1,0 0 1,0 0 0,0 0 0,0 0 0,0-1 0,0 1 0,0 0 0,0 0 0,0 0 0,-1 0 0,1 0 0,0 0 0,0 0 0,0 0 0,0 0 0,0 0 0,0 0 0,0 0 0,0 0 0,0 0 0,0 0 0,0 0 0,0 0 0,0 1 0,-1-1 0,-8 5-143,-6 6 101,1 2 1,1 0-1,0 0 1,1 2 0,-15 21-1,-6 14 104,2 2-1,-35 79 1,63-122-68,0-1-1,-4 16 1,6-22 6,1 0 1,-1 0-1,1 0 1,0 0-1,0 0 0,-1 1 1,2-1-1,-1 0 1,0 0-1,0 0 1,1 0-1,-1 0 0,1 0 1,-1-1-1,1 1 1,0 0-1,2 3 0,-2-4-6,-1 0-1,1-1 1,0 1-1,0 0 1,-1-1-1,1 1 1,0-1-1,0 1 1,0-1-1,0 0 1,0 1-1,0-1 1,0 0-1,0 0 1,0 0-1,0 0 1,0 0-1,0 0 1,0 0-1,0 0 0,0 0 1,-1 0-1,1 0 1,0 0-1,0-1 1,0 1-1,0 0 1,0-1-1,0 1 1,0-1-1,0 1 1,-1-1-1,1 1 1,0-1-1,0 0 1,-1 1-1,2-2 1,3-3-51,0 0 0,0 0 0,-1 0 0,5-6 0,9-18-51,-1-1 1,17-41-1,-28 59 107,10-24 3,-10 20 73,1 0-1,10-16 0,-5 7 335,-11 40-289,-2 42 4,-3 1 1,-2 0-1,-16 61 0,12-82-90,-1 0 1,-2-1-1,-1-1 0,-2 0 0,-37 58 0,10-30-44,-95 108-1,130-161-33,0-1 0,-1 0-1,0 0 1,0-1-1,-1 0 1,0-1 0,-1 0-1,-11 6 1,21-12 27,-1 0-1,0-1 1,1 1 0,-1 0 0,0-1 0,0 1 0,1-1-1,-1 1 1,0-1 0,0 0 0,0 1 0,0-1 0,0 0-1,1-1 1,-1 1 0,0 0 0,0 0 0,0-1 0,0 1-1,1-1 1,-1 1 0,0-1 0,1 0 0,-1 0 0,0 0-1,1 0 1,-1 0 0,1 0 0,-1 0 0,1-1 0,0 1-1,-1 0 1,1-1 0,0 1 0,0-1 0,-2-2-1,1-2-17,0 1 0,0-1-1,0 0 1,0 0 0,1 1-1,0-1 1,0 0 0,0 0-1,1 0 1,1-10 0,-1 7 33,2 0 0,-1 1 1,2-1-1,-1 0 0,1 1 0,0-1 0,1 1 1,-1 0-1,2 0 0,-1 0 0,1 0 1,1 1-1,10-13 0,6 0-12,0 0-1,47-31 1,6-6 221,-29 14-60,38-48-1,32-30-137,-72 84 110,2 1 0,1 3 0,68-36 0,-36 21 66,84-68-1,-146 104-35,-1 0 0,-1-2 0,0 0 0,-1 0 0,-1-1 0,0-1 0,12-20 0,-7 4-103,-22 42 27,0-1-1,1 1 1,-3 20 0,2-14-87,0 0 1,-11 30-1,2-21 32,6-12 7,1 0-1,0 1 1,-6 21-1,9-25-30,1 0 0,0 0-1,1 0 1,0 18 0,1-24 28,1 0 0,-1 0 1,1-1-1,-1 1 0,1 0 0,0 0 1,1-1-1,-1 1 0,1-1 0,-1 1 1,1-1-1,0 0 0,0 0 0,1 0 0,4 5 1,-6-6-18,1-1 0,0 0 0,0 0 0,0 0 1,0 0-1,0 0 0,0 0 0,0-1 0,0 1 0,0-1 1,0 1-1,1-1 0,-1 0 0,0 0 0,0 0 1,0 0-1,0 0 0,1 0 0,2-1 0,5-2-9,0 1 0,16-8 0,-21 8 6,135-61-228,13 9 79,42-18 236,-112 35 415,-75 34-552,-7 4-11,-13 12 47,-42 29-42,33-27 99,-27 25 0,28-19-31,0 0 1,-27 40 0,38-46-16,0 0-1,0 0 1,2 1 0,0 0 0,-9 30 0,15-42 26,0-1-1,1 1 0,-1 0 0,1 0 1,0 0-1,0 5 0,0-8-28,0 0 1,1 1-1,-1-1 1,0 0 0,1 0-1,-1 0 1,0 0-1,1 0 1,-1 0-1,1 0 1,-1 0-1,1 0 1,0-1-1,-1 1 1,1 0-1,0 0 1,0 0-1,0-1 1,0 1-1,-1 0 1,1-1-1,0 1 1,0-1-1,0 1 1,0-1-1,2 1 1,1 0-2,0-1 0,0 1-1,0-1 1,0 0 0,-1 0 0,1-1 0,0 1 0,0-1 0,0 0 0,0 0 0,0 0 0,-1 0 0,1-1 0,0 1 0,-1-1 0,6-4-1,1 0-11,-1-1-1,0 0 1,-1 0-1,13-14 1,6-12-136,-1-2 1,-1 0-1,-2-1 1,-2-1-1,19-45 0,-37 74 125,39-80 153,-38 80-149,-4 7 22,-3 5 5,-1 9 0,-1 54-112,3-45 197,1 1-1,3 37 1,0-48-9,-1 0 1,2 0-1,0 0 1,0 0-1,1-1 1,7 17-1,-9-25-43,-1 0 0,1 1 0,0-1-1,0 0 1,1 0 0,-1 0-1,1-1 1,-1 1 0,1 0 0,0-1-1,0 0 1,4 3 0,-4-4-21,0 0 1,0 0 0,0 0 0,0 0-1,0 0 1,0-1 0,1 0 0,-1 1-1,0-1 1,0 0 0,0-1 0,0 1-1,1-1 1,-1 1 0,4-2 0,25-8-40,-1-2 1,31-15-1,-14 6-11,-32 14 42,155-74-145,-153 70 122,-1 0 0,0-1 0,-1-1 0,0 0 1,0-1-1,-2-1 0,16-20 0,-6-2-6,-2 0 0,-1-2-1,22-56 1,-8 17 9,81-144 47,-63 125-78,-48 88 106,0 0-1,-1-1 1,4-11 0,-8 21-55,0 0 1,0-1-1,1 1 1,-1-1 0,0 1-1,0-1 1,0 1-1,0-1 1,0 1 0,0 0-1,0-1 1,0 1-1,0-1 1,0 1 0,0-1-1,0 1 1,-1-1-1,1 1 1,0 0-1,0-1 1,0 1 0,-1-1-1,1 1-4,-1-1 0,1 1 0,0 0-1,-1 0 1,1 0 0,0 0 0,-1 0 0,1 0-1,0 0 1,-1 0 0,1 0 0,-1 0 0,1 0 0,0 0-1,-1 0 1,1 0 0,-1 0 0,1 0 0,0 0-1,-1 0 1,-19 11-69,15-7 47,0 0 0,0 1 1,0-1-1,1 1 1,0 0-1,0 0 0,0 1 1,0-1-1,-3 8 0,-1 6 2,-11 33-1,16-43 17,-140 509 548,104-291-3655,33-181 783,-1-12-1737,1-2-3422,6-31 7135,0-1 263,0 0 0,0 0 0,0 1 0,0-1 0,0 0 0,0 0 0,0 0 0,0 1 0,0-1 0,0 0 0,0 0 0,0 0 0,0 1 0,0-1 0,-1 0 0,1 0 0,0 0 0,0 0 0,0 1 0,0-1-1,0 0 1,0 0 0,0 0 0,-1 0 0,1 1 0,0-1 0,0 0 0,0 0 0,0 0 0,-1 0 0,1 0 0,0 0 0,0 0 0,0 0 0,-1 0 0,1 1 0,0-1 0,-1 0 0,-18-6-5500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58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9 8320,'-1'-1'397,"-1"0"0,1 0 0,0 0 0,-1 1 0,1-1 1,-1 0-1,1 1 0,-1-1 0,1 1 0,-1-1 0,0 1 0,1 0 1,-1 0-1,-2 0 0,623 21 10179,-164 19-13856,-434-38 1118,1 2 1,-1 0 0,29 9 0,-32-4-143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5:58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28 10720,'-45'-23'3968,"35"23"-3072,10-5-288,10 5-6112,6 0 4576,13 0-672,24 8 896,28 4-3424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6:00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6 513 9312,'-5'-4'3508,"11"7"-1654,19 5 234,-11-7-1391,0-2 0,0 0 0,0 0 0,-1-1-1,1-1 1,0-1 0,-1 0 0,23-10 0,-12 2-61,0-1-1,-1-1 1,37-30-1,16-11 151,116-48-42,-39 23-290,-118 59-302,-2-1-1,42-35 1,-65 47 74,17-20 0,-9 10 181,-18 19-395,0 1 1,1 0-1,-1-1 1,0 1-1,1 0 1,-1-1 0,0 1-1,1 0 1,-1-1-1,0 1 1,0-1-1,0 1 1,1-1-1,-1 1 1,0 0-1,0-1 1,0 1-1,0-1 1,0 1-1,0-2 1,0 2-5,-1 0 1,1 0-1,0 0 0,-1 1 1,1-1-1,-1 0 1,1 0-1,0 0 0,-1 0 1,1 0-1,-1 1 0,1-1 1,0 0-1,-1 0 0,1 1 1,0-1-1,-1 0 1,1 1-1,0-1 0,0 0 1,-1 1-1,1-1 0,0 1 1,-12 13 25,-13 21 1,3-4-206,11-17 157,0 2-1,0-1 0,2 2 0,0-1 0,-12 33 1,19-43 51,0-1 0,1 1 0,0-1 1,0 1-1,0-1 0,1 1 0,0 0 1,0-1-1,0 1 0,1 0 0,0-1 1,0 1-1,0 0 0,1-1 0,0 0 1,0 1-1,0-1 0,0 0 0,1 0 1,0 0-1,0 0 0,1-1 1,5 7-1,-4-6 31,0 0 0,0 0 1,0-1-1,1 0 0,-1 0 1,1 0-1,0-1 0,10 5 1,-13-7-42,0 0 1,1 0 0,-1 0-1,0 0 1,1-1 0,-1 0-1,0 1 1,1-1 0,-1 0-1,1-1 1,-1 1-1,0-1 1,1 1 0,-1-1-1,0 0 1,0 0 0,1 0-1,-1-1 1,5-2 0,5-6-32,0 0 1,0 0 0,-1-1-1,-1 0 1,0-1 0,-1-1-1,10-13 1,47-62 147,-31 36-352,-34 47 111,-2 5 110,0-1 0,1 0 0,-1 1 0,0-1 0,0 1 0,1-1 0,-1 1 0,0-1 0,1 1 0,-1-1 0,1 1 0,-1-1 0,1 1 0,-1-1-1,1 1 1,-1 0 0,1-1 0,0 0 0,7 2-45,-8 0 30,1-1 0,-1 1-1,1-1 1,-1 1 0,1 0 0,-1-1-1,1 1 1,-1 0 0,0 0-1,1-1 1,-1 1 0,0 0-1,0 0 1,0-1 0,1 1 0,-1 0-1,0 0 1,0 0 0,0-1-1,0 1 1,-1 0 0,1 0-1,0 0 1,0 0 0,0 10-37,1-9 46,-1-1 0,1 1 0,-1-1 0,0 0-1,1 1 1,-1-1 0,0 1 0,0-1 0,0 1 0,0-1-1,0 1 1,0-1 0,0 1 0,-1-1 0,1 1-1,0-1 1,-2 3 0,2-2-5,-1-1-1,1 1 1,0 0 0,0 0-1,0 0 1,0-1 0,0 1-1,0 0 1,0 0 0,1 0-1,-1-1 1,1 1 0,-1 0-1,1-1 1,0 3 0,0-3 35,6 9 54,7 2 63,-10-9-142,0 0 1,0 0 0,-1 0 0,1 1 0,-1 0 0,0-1 0,0 1 0,0 0-1,4 7 1,-5-3-18,1 1 1,-1-1-1,-1 1 0,0 0 0,0-1 0,0 1 0,-1 0 0,-1 0 0,1 0 0,-1-1 1,-4 14-1,3-10 56,-1 0 1,-1 0 0,0 0 0,0 0 0,-1-1-1,-1 1 1,0-1 0,-9 12 0,9-16-28,1 0 1,-1 0 0,0-1 0,-1 0 0,1-1 0,-1 1 0,-1-1 0,1 0-1,-1-1 1,1 0 0,-1 0 0,-13 4 0,18-8-37,0 1 1,0 0-1,0-1 0,0 1 0,0-1 1,0 0-1,0 0 0,0 0 1,0-1-1,0 1 0,0-1 1,0 1-1,0-1 0,0 0 0,0 0 1,1 0-1,-1-1 0,0 1 1,1-1-1,-1 1 0,1-1 0,-1 0 1,-3-4-1,-3-3-95,1 0 1,0-1-1,1-1 1,-9-14-1,5 7-66,3 6 170,0-1 0,2 1 0,0-1 0,0 0 0,1 0 0,-5-22 0,10 19 51,0 16-47,0-1 0,0 1 1,0 0-1,0 0 1,0-1-1,0 1 0,1 0 1,-1-1-1,0 1 1,0 0-1,0 0 1,1-1-1,-1 1 0,0 0 1,0 0-1,1 0 1,-1-1-1,0 1 1,1 0-1,-1 0 0,0 0 1,0 0-1,1 0 1,-1 0-1,1-1 1,1 2-13,0-1 1,0 0 0,0 1 0,0 0 0,0-1 0,0 1-1,0 0 1,0 0 0,0 0 0,0 0 0,1 2 0,41 28 470,-30-20-318,1-1 0,0 0 1,21 10-1,-13-11-77,1 0-1,43 8 1,54 4-38,-95-17-24,139 14 84,-135-17-205,-1-1 0,0-1 1,50-9-1,-72 8-316,-1 1 0,0-1-1,1 0 1,-1 0 0,0-1 0,0 0 0,0 0 0,6-5-1,-10 6-48,0 1-1,0-1 0,0 0 0,0 0 1,-1 0-1,1 0 0,0 0 0,-1-1 1,0 1-1,0 0 0,1-1 0,-1 1 0,-1-1 1,1 1-1,0-1 0,-1 1 0,1-1 1,-1 0-1,0 1 0,1-1 0,-1 0 1,-1-4-1,-4-18-3559,-3-5 1393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6:00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57 12384,'-22'-15'4575,"12"6"-3551,2-4-288,3 10-1248,5-1 128,-3-1-1183,3 2 895,3-2-768,7 5 864,3 0-1632,5 5 1248,14-2-3072,16 6 2272,15-1-960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1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3552,'0'0'1147,"3"13"15,-5 24 340,-9 50 1,3-27-497,-4 57 353,-21 143 754,-1-41-1300,11-58-117,-5-5-40,23-118-502,4-25 51,-1 1-1,-4 17 1,5-29-162,1-1 0,-1 0 0,0 1 0,1-1 0,-1 1 0,0-1 0,0 0 0,0 0 0,0 0 0,-1 2 0,1-2-15,1-1 0,-1 0 1,1 1-1,-1-1 1,1 0-1,-1 1 1,1-1-1,-1 0 1,1 0-1,-1 0 0,1 1 1,-1-1-1,1 0 1,-1 0-1,1 0 1,-1 0-1,0 0 1,1 0-1,-1 0 1,1 0-1,-1 0 0,1 0 1,-1-1-1,1 1 1,-1 0-1,1 0 1,-1 0-1,1-1 1,-1 1-1,0-1 0,0 1 25,1-1 0,-1 0-1,0 0 1,1 1 0,-1-1-1,0 0 1,1 0-1,-1 0 1,1 0 0,0 0-1,-1 0 1,1 0-1,0 0 1,-1 0 0,1 0-1,0-1 1,-1-21 209,1 19-203,0-12-8,2 0 0,0 1-1,0-1 1,1 1 0,9-26-1,1 5-124,37-98-76,-40 112 82,1 0 0,0 1 0,29-37 0,-38 55 33,4-5-211,0 1 0,11-10 1,-16 16 217,0-1-1,1 1 1,-1 0 0,0 0 0,1 0 0,-1 0 0,1 0 0,-1 0-1,1 1 1,0-1 0,-1 0 0,1 1 0,0-1 0,0 1 0,-1 0-1,1 0 1,0-1 0,0 1 0,-1 0 0,1 0 0,2 1-1,-3 0 13,0-1 0,-1 1 0,1-1 0,-1 1 0,1 0 0,0-1 0,-1 1 0,1 0-1,-1 0 1,0 0 0,1-1 0,-1 1 0,0 0 0,1 0 0,-1 0 0,0 0 0,0 1-1,4 21 106,-3-18-69,0 10-2,-1-1-1,0 0 1,-4 26-1,0 2-18,-2 10 0,3-33 31,-1 28 0,4-18 114,-7 41 0,7-64-152,-1 0 1,1 0-1,1 1 0,-1-1 1,1 0-1,0 0 0,0 0 0,4 8 1,-4-12 44,0 1-2,0 0 0,0 0-1,0-1 1,1 1 0,-1-1 0,1 1 0,0-1-1,2 4 1,9 11 36,-12-16-69,0 0 0,0 0-1,-1 0 1,1 0 0,0-1 0,0 1-1,0 0 1,0-1 0,0 1 0,0-1-1,0 1 1,1-1 0,-1 0 0,0 1 0,2-1-1,22 5 284,-14-4-203,-1 0-6,1-1 1,-1 0-1,1-1 1,0-1-1,-1 1 1,1-2-1,16-5 1,-16 5-33,12-3 58,-1-1 0,-1-1 0,0-1 0,0-1 0,31-19 0,-41 20-47,1 1 0,-2-1 1,1-1-1,-1 0 1,0 0-1,-1-1 0,-1-1 1,1 1-1,-2-1 1,9-17-1,-3 0 40,-1-1 0,-1 0 0,-2-1 0,6-34 0,-14 55-135,0 0 1,0-1 0,-1 1-1,-1-1 1,0 1 0,0-1-1,-4-12 1,5 22-5,0-1 0,-1 1 0,1-1 1,-1 1-1,1-1 0,-1 1 0,0 0 0,1-1 0,-1 1 0,0 0 1,0 0-1,0-1 0,0 1 0,0 0 0,0 0 0,0 0 0,-1 0 1,1 0-1,0 0 0,0 0 0,-1 1 0,1-1 0,-1 0 0,1 1 1,-1-1-1,1 1 0,-3-1 0,3 1 16,-1 0 0,0 1 1,0-1-1,0 0 0,0 1 0,0-1 1,1 1-1,-1 0 0,0-1 0,0 1 1,1 0-1,-1 0 0,0 0 0,1 0 1,-1 0-1,1 1 0,0-1 0,-1 0 0,1 1 1,0-1-1,0 1 0,-1 1 0,-7 11-14,1 0 0,1 0 0,0 1 0,1-1 0,1 1 0,0 1 0,1-1 0,-3 22 0,4-10-39,1-1 0,1 1 0,2-1 0,4 36-1,0-40 101,0 0-1,1 0 0,1-1 1,1 0-1,1 0 0,14 22 0,-21-39 18,0-1-1,1 1 0,-1 0 0,1-1 0,0 1 0,0-1 1,1 0-1,-1 0 0,1-1 0,-1 1 0,1-1 0,0 1 0,0-1 1,0 0-1,0 0 0,0-1 0,1 0 0,-1 1 0,0-1 0,7 0 1,-4 0 42,-1-1 0,0 0 0,0 0 0,0-1 0,0 0 0,0 0 0,0 0 0,0-1 0,-1 1 0,1-1 0,0-1 0,-1 1 1,1-1-1,6-5 0,13-10 99,-2 0 0,28-28 0,-41 35-157,-1 1 0,0-1 1,-1 0-1,0-1 0,-1 0 0,0 0 1,6-17-1,-4 5 21,41-99-87,-45 113 15,0 1 1,1-1 0,0 1-1,1 0 1,0 0-1,0 1 1,1 0 0,0 0-1,0 0 1,1 1-1,0 1 1,0 0 0,0 0-1,1 0 1,0 1-1,0 1 1,1 0 0,-1 0-1,20-3 1,-28 6 12,0 1-1,1 0 1,-1-1 0,1 1 0,-1 0 0,1 0 0,-1 1 0,0-1 0,1 0-1,-1 1 1,0 0 0,1-1 0,-1 1 0,0 0 0,0 0 0,3 1 0,-3 1-15,1-1 0,0 1 1,-1-1-1,0 1 1,0 0-1,1 0 0,-2 0 1,1 0-1,0 0 1,1 5-1,1 1 37,-1 0 0,0 1 1,0 0-1,-1 0 0,-1 0 0,1 10 0,-1 64 16,-2-45 38,10 84 56,-7-105-116,-2-14 34,1 0 0,0 0 0,0 0 0,1 0 0,-1 0 0,1 0 0,-1 0 0,1-1 0,4 6 0,-6-9-7,1 1-1,0-1 1,0 1 0,0-1 0,0 1 0,0-1 0,0 1 0,0-1 0,0 0-1,0 0 1,0 1 0,0-1 0,0 0 0,0 0 0,0 0 0,1 0 0,-1 0-1,0-1 1,0 1 0,1 0 0,22-8 290,-20 6-274,0 0-1,0-1 0,-1 0 1,1 0-1,-1 0 1,1 0-1,-1-1 1,3-4-1,21-34 122,-18 28-101,36-65 8,-23 45-50,-9 12-72,1 2 0,1-1 0,0 2 0,27-26 1,-41 43 36,1 1 1,-1 0 0,1-1-1,-1 1 1,1 0 0,0 0-1,0 0 1,-1 0 0,1 0 0,0 0-1,0 1 1,0-1 0,0 0-1,0 1 1,0 0 0,0-1-1,0 1 1,0 0 0,0 0-1,0 0 1,0 0 0,0 1-1,0-1 1,0 0 0,0 1-1,0 0 1,0-1 0,0 1-1,0 0 1,-1 0 0,1 0-1,0 0 1,2 2 0,0 1-5,0 0 0,0 0-1,-1 0 1,0 1 0,0-1 0,0 1 0,0-1 0,-1 1 0,0 0-1,0 0 1,2 10 0,3 19 11,-1 1-1,-3-1 1,0 66 0,-10-47 499,7-53-478,0 0-1,0 0 0,0 0 0,0 1 0,0-1 0,0 0 0,0 0 0,0 0 1,0 0-1,0 0 0,0 1 0,0-1 0,0 0 0,0 0 0,0 0 1,0 0-1,0 1 0,0-1 0,0 0 0,1 0 0,-1 0 0,0 0 1,0 0-1,0 0 0,0 0 0,0 1 0,0-1 0,0 0 0,1 0 1,-1 0-1,0 0 0,0 0 0,0 0 0,0 0 0,0 0 0,1 0 0,-1 0 1,0 0-1,0 0 0,0 0 0,9-3 289,12-14 22,-19 15-297,73-74 135,15-13-490,-89 88 313,0 0 0,0 0 1,0 0-1,0 0 0,0 0 0,0 1 1,0-1-1,1 0 0,-1 1 1,0-1-1,0 1 0,1-1 0,-1 1 1,1 0-1,-1-1 0,0 1 1,1 0-1,-1 0 0,1 0 0,-1 0 1,0 0-1,1 0 0,-1 1 1,0-1-1,1 0 0,-1 1 0,0-1 1,1 1-1,-1-1 0,0 1 1,0 0-1,1 0 0,-1-1 1,0 1-1,0 0 0,0 0 0,0 0 1,0 0-1,0 0 0,0 0 1,-1 0-1,1 1 0,0-1 0,0 2 1,4 9-33,-2 0 1,0 0 0,0 0-1,-1 0 1,0 1 0,-1-1-1,-1 14 1,2 0 45,-1-8 123,6 32 0,-7-50-104,0 0-1,0 1 0,0-1 1,0 0-1,0 0 0,1 1 1,-1-1-1,0 0 0,0 0 1,0 0-1,0 1 0,0-1 1,0 0-1,0 0 0,1 0 1,-1 0-1,0 1 1,0-1-1,0 0 0,1 0 1,-1 0-1,0 0 0,0 0 1,0 0-1,1 0 0,-1 0 1,0 1-1,0-1 0,0 0 1,1 0-1,-1 0 0,0 0 1,0 0-1,1 0 0,-1 0 1,10-5 289,-7 2-256,0 1 0,-1-1 0,1 1 0,-1-1 0,4-5 0,61-117 415,-57 103-521,-5 9 30,13-22 0,-17 32-28,1 1-1,0-1 1,-1 1-1,1 0 1,0 0-1,0-1 1,0 1-1,1 1 1,-1-1-1,0 0 0,1 1 1,-1-1-1,1 1 1,3-2-1,-5 3 41,0 0 0,0-1 0,-1 1 0,1 0 0,0 0 0,0 0 0,-1 1 0,1-1 0,0 0 0,0 0 0,-1 0 0,1 0 0,0 1 0,-1-1 0,1 0 0,0 1 0,-1-1 0,1 1 0,0-1 0,-1 0 0,1 1 0,-1-1 0,1 1 0,-1 0 0,1-1 0,-1 1 0,1-1 0,-1 1 0,1 0 0,-1 1 0,11 24-123,-9-19 69,6 21 92,9 24-70,-15-47 65,0 0 1,1 0-1,-1-1 1,1 1-1,0-1 0,0 0 1,7 7-1,-8-9 23,1 0 0,-1 0 0,1-1-1,0 1 1,0-1 0,-1 1 0,1-1 0,0 0 0,0 0 0,0-1 0,0 1-1,0-1 1,0 1 0,6-1 0,3 0 32,0-1 1,18-4-1,-19 3-90,10-2 80,0-2 0,-1 0 0,1-1 0,-1-1-1,-1-1 1,0 0 0,31-21 0,-25 12-70,0-2 1,-1 0-1,-2-1 0,35-42 0,-34 39-144,-18 19 166,0 0 0,-1 0 0,1 0 0,-1 0 0,0-1 0,0 0-1,3-7 1,-18 29-641,-7 16 447,1 8 99,3 0 0,-13 58 0,25-92 113,-7 37 23,8-39-40,1 0-1,0 0 1,0 0 0,0 0-1,0 0 1,1-1-1,-1 1 1,1 0 0,2 6-1,-3-10 1,0 1 0,1-1 0,-1 1-1,0 0 1,0-1 0,1 1 0,-1 0-1,0-1 1,1 1 0,-1-1 0,0 1-1,1-1 1,-1 1 0,1-1 0,-1 1-1,1-1 1,-1 1 0,1-1 0,-1 0-1,1 1 1,0-1 0,-1 0 0,1 1-1,0-1 1,-1 0 0,1 0-1,0 0 1,-1 0 0,1 1 0,0-1-1,-1 0 1,1 0 0,0 0 0,-1 0-1,1-1 1,0 1 0,-1 0 0,1 0-1,0 0 1,-1 0 0,1-1 0,-1 1-1,1 0 1,0-1 0,-1 1 0,1 0-1,-1-1 1,1 1 0,0-1 0,3-3 76,0 0 1,0 0 0,0 0 0,5-8 0,-9 12-97,7-12 45,0 1 0,-1-1 1,-1 0-1,7-18 0,-4 7-33,13-34-19,-19 44-208,-2 12 53,0 3-111,0-1 219,-2 31-527,1-21 502,0-1 1,1 16 0,2-6 66,0 0 0,8 25 0,-9-39 52,1-1-1,0 1 1,0-1 0,0 0 0,1 1-1,0-1 1,0 0 0,0-1-1,1 1 1,-1 0 0,1-1-1,7 7 1,-9-10-8,0 0 0,1 1 0,-1-1 0,0 0 0,0 0 0,1 0 0,-1 0 0,1-1 0,-1 1-1,1-1 1,-1 0 0,1 1 0,-1-1 0,6-1 0,0 0 61,1 0 0,0-1 0,7-3 0,-12 4-69,10-4 31,0 0 1,-1-1-1,0-1 0,0 0 1,22-16-1,-9 3 40,34-36 0,-27 21-7,-1-1 0,50-78 0,31-91-26,-99 175-67,-1 0 0,-1-1 0,-2 0 0,-1-1 0,5-34 0,-10 39-19,26-187-200,-29 207 183,-1 0-1,0 1 0,0-1 0,0 0 1,-1 1-1,-2-8 0,3 14 28,0-1-1,0 1 0,0 0 1,0-1-1,0 1 0,-1 0 0,1-1 1,0 1-1,0 0 0,0-1 1,0 1-1,-1 0 0,1-1 1,0 1-1,-1 0 0,1 0 1,0-1-1,0 1 0,-1 0 0,1 0 1,0-1-1,-1 1 0,1 0 1,0 0-1,-1 0 0,1 0 1,-1 0-1,0 0-4,1 0 0,-1 0 0,0 1 0,1-1 0,-1 0-1,0 1 1,1-1 0,-1 1 0,0-1 0,1 1 0,-1-1 0,1 1 0,-1-1 0,1 1 0,-1-1 0,1 1 0,-1 1 0,-15 27-117,1 0 0,2 1 0,-15 48 0,15-40 92,-34 105 10,38-110 33,2 1 0,-5 49-1,9-37 21,2 1-1,2-1 0,9 60 0,-7-81 48,2 0 1,2 0-1,0 0 0,1 0 0,1-1 1,2-1-1,21 37 0,-27-52-69,1-1 0,-1 0 0,2 1 1,-1-2-1,1 1 0,0-1 0,0 0 0,1-1 0,0 1 0,0-2 1,0 1-1,0-1 0,1 0 0,0-1 0,0 0 0,0 0 0,0-1 1,0 0-1,0-1 0,10 1 0,29 0-4308,-3 1 1132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1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2 946 3232,'0'0'66,"-1"1"1,1 0 0,0 0-1,0-1 1,0 1-1,-1 0 1,1 0 0,0 0-1,0-1 1,0 1-1,0 0 1,1 0 0,-1-1-1,0 1 1,0 0-1,0 0 1,1-1-1,-1 1 1,0 0 0,1 0-1,-1-1 1,1 1-1,-1 0 1,0-1 0,2 2-1,-1-1 107,1 0 0,-1 0 0,1-1 1,-1 1-1,1 0 0,-1-1 0,1 1 0,-1-1 0,1 0 0,0 1 0,3-1 0,3 0 443,1 0-1,-1-1 0,1 0 1,9-2-1,0-1-82,0-1 1,0-1-1,0-1 0,-1 0 1,0-1-1,-1-1 0,28-20 1,-16 6-152,-2-1 0,0-1 0,34-46 0,56-92 75,-104 144-427,39-54 54,71-113 294,-104 154-371,-1 0 0,-2-2 1,22-66-1,-35 91-55,0 0 0,0 0 0,-1 0 0,0 0 0,0 0 0,-1-1 0,-2-17 0,2 26 27,0 0-1,0 0 1,-1 1 0,1-1-1,0 0 1,0 0-1,0 0 1,-1 0 0,1 1-1,0-1 1,-1 0 0,1 0-1,-1 1 1,1-1-1,-1 0 1,1 1 0,-1-1-1,1 1 1,-1-1 0,0 0-1,1 1 1,-1-1-1,0 1 1,1 0 0,-1-1-1,0 1 1,0 0-1,0-1 1,1 1 0,-1 0-1,0 0 1,0-1 0,0 1-1,0 0 1,1 0-1,-1 0 1,0 0 0,0 0-1,0 1 1,0-1-1,1 0 1,-1 0 0,0 0-1,-1 1 1,-3 1-43,1 0 1,-1 1-1,0-1 0,1 1 1,-8 6-1,0 3 14,-1-1 0,2 2-1,0 0 1,0 0 0,-9 16 0,3-1-16,-22 49 1,25-42 114,1 1 0,-13 61 1,-2 76 197,25-145-152,2-1 0,1 33 0,1-47 19,0 0 0,1 0 0,1 0 0,0 0 0,1 0 0,8 20 0,-9-29-22,-1 1 1,1 0 0,0-1 0,0 1 0,0-1-1,1 0 1,0 0 0,0 0 0,0 0 0,0-1 0,0 0-1,1 0 1,7 4 0,-5-4 41,0 0 0,0 0 0,1-1 0,-1 0 0,0-1 0,1 0 0,-1 0 0,15 0 0,-6-2 18,0-1 0,0-1-1,-1 0 1,1-1 0,-1 0 0,0-1 0,0-1 0,24-13-1,-25 11-35,1-1-1,23-19 1,-32 22-135,1 0 1,-1-1-1,0 0 0,-1 0 1,0 0-1,0 0 0,4-9 1,-6 8-118,-6 6-89,1 3 196,1-1 0,0 1 0,0 0 1,0-1-1,0 1 0,-1 0 0,1 0 1,0 0-1,1 0 0,-2 1 0,-4 6-33,1-1 0,0 1-1,0-1 1,1 1 0,0 1-1,0-1 1,1 0-1,0 1 1,-3 17 0,6-21 81,-1 0 0,1 1-1,0-1 1,0 0 0,1 0 0,-1 0 0,1 0 0,0 0 0,1 0 0,-1 0 0,1 0 0,0 0 0,0-1 0,0 1-1,1-1 1,0 1 0,0-1 0,0 0 0,4 5 0,-3-5 49,0 0 1,0-1-1,0 1 0,1-1 1,-1 0-1,1 0 0,0 0 1,5 2-1,-9-4-30,1-1 0,-1 1 0,0-1 0,1 0-1,-1 0 1,1 1 0,-1-1 0,1 0 0,-1 0 0,0 0 0,1-1 0,-1 1-1,1 0 1,-1 0 0,1-1 0,-1 1 0,0-1 0,1 1 0,-1-1 0,0 0-1,0 1 1,1-1 0,-1 0 0,0 0 0,0 0 0,0 0 0,0 0 0,0 0 0,0 0-1,0 0 1,0 0 0,-1-1 0,1 1 0,0 0 0,0-3 0,0 1-19,0 1 1,-1-1 0,1 0 0,-1 1-1,1-1 1,-1 0 0,0 0 0,0 1-1,-1-1 1,1 0 0,0 1 0,-1-1-1,0 0 1,1 1 0,-1-1 0,0 1-1,-2-5 1,0 2-42,0 0 1,0 0-1,0 0 0,-1 0 0,1 0 1,-1 0-1,-6-5 0,-14-8-98,22 16 69,0 1 0,-1 0 0,1-1 0,0 1 0,-1 0 0,1 0 1,-1 0-1,1 0 0,-4 0 0,5 3-31,6-1 105,48 8 73,137-12 167,-133 0 2,-40 2-360,0-1 1,0-1-1,26-7 0,-41 10-55,0-1-1,0 0 0,1 1 1,-1-1-1,0 0 0,0 0 1,0-1-1,0 1 0,-1 0 1,1-1-1,0 1 0,0-1 1,-1 1-1,1-1 0,1-3 1,-2 4 3,0 1-1,-1-1 1,1 0 0,-1 0 0,1 0 0,-1 0-1,0 0 1,1 0 0,-1 0 0,0 0 0,0 0-1,1 0 1,-1 0 0,0 0 0,0 0 0,0 0 0,0 0-1,0 0 1,-1-1 0,1 1 0,0 0 0,0 0-1,-1 0 1,1 0 0,0 0 0,-1 1 0,1-1-1,-2-1 1,1-1-160,-8-14-1714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5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11 299 4992,'-1'0'292,"-8"4"479,9-4-679,0 0 0,0 0 0,0 0 1,0 0-1,0 0 0,1 0 0,-1 0 1,0 0-1,1 1 1292,0-1-1292,-1 0 0,0 0 0,0 0 1,0 0-1,0 0 0,0 1 0,0-1 1,0 0-1,0 0 0,0 0 0,0 0 1,0 0-1,0 0 0,0 1 0,0-1 1,0 0-1,0 0 0,0 0 0,0 0 1,0 0-1,-1 2 1292,1-2-1292,0 0 0,-1 0 0,4 1 165,0-1-1,-1 0 1,1 1-1,0-1 0,0 0 1,-1-1-1,1 1 1,0 0-1,-1-1 0,1 1 1,-1-1-1,1 0 1,0 0-1,-1 0 0,0 0 1,1-1-1,-1 1 1,0 0-1,3-3 0,-1 1-4,0 0-1,0-1 1,0 0-1,0 0 1,0 0-1,-1 0 0,0 0 1,0-1-1,4-7 1,-3 2-91,0 0 0,-1-1 0,0 1 0,-1-1 0,0 0 0,1-20 0,-3 13-109,0 0-1,-2 0 1,-4-25-1,5 40-86,1 0 0,-1 0 0,0 0-1,0 0 1,0 0 0,0 0 0,-1 0 0,1 0-1,-1 1 1,0-1 0,-2-2 0,3 4 17,0 0 0,1 1-1,-1-1 1,0 1 0,1 0 0,-1-1 0,0 1-1,0-1 1,0 1 0,1 0 0,-1 0 0,0-1-1,0 1 1,0 0 0,0 0 0,1 0 0,-1 0 0,0 0-1,0 0 1,0 0 0,0 0 0,1 1 0,-1-1-1,0 0 1,0 0 0,0 1 0,0-1 0,1 0-1,-1 1 1,0-1 0,1 1 0,-1-1 0,0 1-1,1-1 1,-1 1 0,0 0 0,1-1 0,-1 1-1,1 0 1,-1 0 0,-1 1-1,1 1-1,-1-1 1,1 1 0,0-1 0,-1 1-1,1-1 1,0 1 0,1 0-1,-2 4 1,1-1 4,-4 18 191,1-1 0,2 0 0,0 42 0,2-54-134,1 1 0,0-1 0,1 0-1,0 0 1,0 0 0,1 0 0,1 0 0,0 0 0,0-1-1,12 19 1,-13-24 20,0 0 0,1-1-1,-1 0 1,1 1 0,0-1 0,0-1-1,0 1 1,1 0 0,-1-1-1,1 0 1,0 0 0,0-1-1,0 1 1,0-1 0,0 0 0,1 0-1,-1-1 1,1 0 0,-1 0-1,1 0 1,-1 0 0,1-1 0,10-1-1,-8 0 28,-1 0 1,1 0-1,0-1 0,0 0 0,-1-1 0,1 0 0,-1 0 0,0 0 1,0-1-1,0 0 0,0-1 0,-1 1 0,0-1 0,0-1 0,0 1 0,0-1 1,6-9-1,4-8-93,-1 0 0,-1-2 1,17-42-1,-19 42 73,15-32-165,-18 45-77,-8 12 163,-1 0-1,0 0 0,0-1 0,1 1 1,-1 0-1,0 0 0,1 0 0,-1 0 1,0 0-1,1 0 0,-1-1 0,0 1 1,1 0-1,-1 0 0,0 0 0,1 0 1,-1 0-1,0 0 0,1 0 0,-1 0 0,0 1 1,1-1-1,0 0 0,0 1 11,0 0-1,0 0 1,0 0 0,0 0-1,0 1 1,0-1-1,0 0 1,0 0 0,-1 1-1,1-1 1,0 1-1,-1-1 1,1 1-1,-1-1 1,1 2 0,30 93 32,-24-77-39,1-1 0,1 0 1,11 18-1,-19-35 46,0 1 0,0-1 1,1 1-1,-1-1 0,0 0 0,0 1 1,1-1-1,-1 0 0,1 0 0,-1 0 0,1 0 1,-1 0-1,1 0 0,-1 0 0,1-1 1,0 1-1,0-1 0,-1 1 0,1-1 1,0 0-1,0 1 0,3-1 0,-4 0-14,1-1 1,0 1-1,0-1 0,0 0 0,0 1 0,0-1 0,0 0 1,-1 0-1,1 0 0,0 0 0,-1 0 0,1 0 0,-1-1 1,1 1-1,-1-1 0,1 1 0,-1-1 0,0 1 0,0-1 1,0 0-1,1-2 0,5-11 20,-1 0-1,8-28 1,0-3-46,-9 32 1,12-34 0,24-44 0,-39 88 26,6-10-117,-8 14 88,0 0-1,1 0 0,-1 0 1,0-1-1,0 1 0,1 0 1,-1 0-1,0 0 0,1 0 1,-1 0-1,0-1 0,0 1 1,1 0-1,-1 0 0,0 0 1,1 0-1,-1 0 0,0 0 1,1 0-1,-1 0 0,0 0 1,1 0-1,-1 0 0,0 1 1,1-1-1,-1 0 1,0 0-1,0 0 0,1 0 1,-1 0-1,0 1 0,1-1 1,-1 0-1,0 0 0,0 0 1,1 1-1,-1-1 0,0 0 1,0 0-1,0 1 0,1-1 1,0 3 5,0-1 0,0 1 0,0 0 0,-1-1 0,1 1 0,-1 0 0,1-1 0,-1 1 0,0 0 0,0 0 0,-1 3 0,2 7 54,8 216 365,-9-228-330,22-22 410,-8 2-543,3-3 38,0 0 0,1 2-1,27-24 1,-42 42-29,-1 0 0,1 1 0,0-1 0,-1 1 0,1-1 0,0 1 0,0 0 1,5-2-1,-7 3 27,0 0 0,1 0 0,-1 0 0,0 0 1,0 0-1,0 0 0,0 0 0,1 0 0,-1 0 1,0 1-1,0-1 0,0 0 0,0 1 0,0-1 1,0 1-1,1-1 0,-1 1 0,0 0 0,-1-1 1,1 1-1,0 0 0,0 0 0,0-1 0,0 1 1,0 0-1,0 2 0,5 7-4,-1-1-1,0 1 1,0 1 0,5 19-1,7 46 163,-14-64-172,-1-5 57,-1-7-35,-1 1-1,1-1 1,0 0-1,0 0 0,-1 0 1,1 1-1,0-1 1,0 0-1,-1 0 1,1 0-1,0 0 1,0 0-1,-1 0 1,1-1-1,0 1 0,0 0 1,-1 0-1,1-1 1,0 1-1,0-1 1,3 1-1,1-2 6,1 0 0,0 0-1,-1-1 1,0 1 0,1-1-1,-1 0 1,0-1 0,-1 1-1,1-1 1,0 0 0,-1 0 0,4-6-1,9-6 30,61-56-47,-67 65-101,-2 3 160,-6 1-20,0 0 0,0-1 0,0 1-1,0-1 1,-1 0 0,0 0 0,1 0-1,-2 0 1,1 0 0,0 0 0,-1-1 0,1-3-1,0 3 18,-1 1-1,0-1 0,1 1 0,0 0 0,0 0 0,0 0 1,4-5-1,-5 8-67,-1 2-39,0 4 24,0 4 40,0 21 77,4 34 0,-1-23 203,-3-31-328,1 1 0,4 19 0,0-2 233,-3-21-220,-2-6 41,0 0 0,0-1 0,1 1 1,-1 0-1,0 0 0,0-1 0,1 1 0,-1 0 0,0 0 0,1-1 0,-1 1 0,1 0 1,-1-1-1,1 1 0,-1-1 0,1 1 0,-1 0 0,1-1 0,0 1 0,-1-1 0,1 0 1,0 1-1,-1-1 0,1 1 0,0-1 0,-1 0 0,1 0 0,0 1 0,0-1 0,1 0 1,10 8 12,-8 0 27,-4-7 0,6 0-149,-6-1 108,1 0 1,-1 0-1,1 0 0,-1 0 1,0 1-1,1-1 0,-1 0 1,1 0-1,-1 0 0,1 0 1,-1 0-1,0 0 0,1 0 1,-1 0-1,1 0 0,-1 0 1,1-1-1,-1 1 0,0 0 1,1 0-1,-1 0 0,1 0 1,-1-1-1,0 1 0,1 0 1,-1 0-1,0-1 1,1 1-1,2-1 46,0 0-1,0-1 1,1 1 0,-1-1-1,-1 1 1,1-1 0,4-4-1,-3 1-8,0 0 1,-1-1-1,1 1 0,-1-1 0,-1 0 0,1 0 1,-1 0-1,2-11 0,3-4 22,6-35-231,-5 20 326,-7 26-96,1 1 1,4-14-1,1-7-289,-4 21 250,-2 7-25,0-1 1,0 1-1,-1 0 1,1 0-1,1 0 1,-1 0-1,1-2 0,11-18-1,-13 22 0,0-1 0,1 1 0,-1 0 0,0 0 0,0 0-1,0-1 1,0 1 0,1 0 0,-1 0 0,0-1-1,0 1 1,0 0 0,0 0 0,0-1 0,0 1 0,0 0-1,0-1 1,0 1 0,0 0 0,0 0 0,0-1-1,0 1 1,0 0 0,0-1 0,0 1 0,0 0 0,0 0-1,0-1 1,0 1 0,0 0 0,-1-1 0,0 1 15,2 0-3,-1 1 25,0 0-37,0 16-480,0 5 492,2-1 0,0 0 0,8 31 0,-2-24-9,20 47-1,-22-61-8,1-1 0,0 0 0,1-1-1,0 1 1,13 13 0,-14-19-196,-1 0 0,2-1 0,10 8 0,6-3-3373,-22-10 2846,-1-1 1,1 1 0,0-1 0,0 0-1,-1 1 1,1-1 0,0 0 0,0 0-1,-1-1 1,4 1 0,5-10-7437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6:02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178 325 9792,'-2'-2'494,"1"1"18,-1-1 0,1 0 0,-1 0 0,1 1 0,0-1 0,0 0 0,-2-4 0,3 6-460,0-1 0,0 0 0,0 1 0,0-1 0,0 0 0,0 1-1,0-1 1,1 0 0,-1 1 0,0-1 0,0 0 0,0 1 0,1-1 0,-1 1 0,0-1 0,1 0 0,-1 1-1,0-1 1,1 1 0,-1-1 0,1 1 0,-1-1 0,1 1 0,-1-1 0,1 1 0,-1 0 0,1-1 0,1 1 0,19-15 1002,1 2 0,0 0 1,1 2-1,1 1 1,0 0-1,42-10 1,-27 11-681,0 1 1,0 2 0,1 1 0,-1 3 0,1 1 0,49 5 0,-78-3-274,0 1 1,-1 1 0,1-1 0,-1 1 0,1 1 0,-1 0 0,12 7 0,-17-8-47,0 0 0,0 0 0,-1 1 0,1 0 0,-1 0 0,0 0 0,0 0 0,-1 0 0,1 1 0,-1 0 0,0 0 0,0 0 0,0 0 0,-1 0 0,3 7 0,-3-4 0,0 0 0,0 0-1,-1 1 1,0-1-1,0 0 1,-1 1 0,0-1-1,-1 1 1,0-1-1,0 0 1,-2 9-1,-1-5-3,0-1-1,0 1 0,-2-1 0,1 0 0,-1-1 0,-13 19 0,-7 1 89,-1 0-1,-2-2 1,-49 39-1,66-58-71,-146 108 98,156-116-242,0 1 0,-1-1 0,1 0 0,-1 0 0,1 1 0,-1-2 0,1 1-1,-1 0 1,0 0 0,1-1 0,-1 0 0,-3 1 0,5-1-254,12-3-112,6-2 433,0 2-1,1 1 0,27-2 0,-37 4 52,1 1-1,-1-1 1,0 1 0,0 1-1,1 0 1,-1 0-1,0 0 1,0 1 0,12 6-1,-18-8-12,0 0 0,0 1-1,0-1 1,0 1 0,0-1-1,0 1 1,0 0 0,-1 0 0,1 0-1,-1 0 1,1 0 0,-1 0-1,0 0 1,0 0 0,1 1 0,0 3-1,-2-3 11,1 1 0,0 0 0,-1 0 0,0 0 0,0 0-1,0 0 1,0-1 0,-1 1 0,-1 7 0,-3 4 29,0-1 1,-1 1-1,-1-1 1,-10 16-1,11-19-81,-18 31 36,-3-1-1,-52 63 0,68-93-14,1 0 0,-2-1-1,1-1 1,-2 1 0,1-2-1,-1 0 1,0 0 0,-1-1-1,0-1 1,0 0 0,0-1-1,-19 4 1,13-5-144,1 0 0,-1-2 0,0 0 0,0-1 0,0-1 0,0-1 0,1-1 0,-37-8 0,49 9 82,1-1 1,0 0-1,0 0 0,0-1 1,0 0-1,0 0 0,1 0 1,-1 0-1,1-1 1,0 0-1,0 0 0,0-1 1,-5-6-1,8 7 43,-1 1 0,1-1 0,0 1-1,1-1 1,-1 1 0,1-1 0,-1 0 0,1 0-1,0 0 1,0 0 0,1 0 0,-1 0 0,1 0-1,0 0 1,0 0 0,1 0 0,-1 0 0,1 0-1,0 0 1,0 0 0,0 0 0,2-5 0,2-1 8,0-1 1,1 1 0,0 0 0,1 1 0,0 0 0,0 0-1,1 0 1,0 1 0,1 0 0,9-7 0,7-3 137,1 1 0,43-22 0,-32 20-99,1 2 0,1 1-1,50-12 1,126-24-7,172-49 45,-303 74-62,143-69-1,-195 79 10,0-2 0,-1 0 1,-1-3-1,-1 0 0,-1-2 0,-1-1 0,26-31 0,-51 54-17,80-102 172,-71 88-137,-1 0 1,-1 0 0,0 0 0,-1-1 0,6-20-1,-11 27-122,-1 0-1,0 0 0,-1 0 1,1-18-1,-2 24 72,0 1 0,0-1 0,0 1 0,-1-1 1,1 1-1,-1 0 0,0-1 0,0 1 0,0 0 0,0 0 0,-1 0 0,1-1 0,-1 1 0,0 1 0,0-1 0,0 0 0,-4-4 0,4 5 19,0 1 0,0 0 0,0 0-1,0 0 1,-1 0 0,1 0-1,0 0 1,0 1 0,0-1-1,-1 1 1,1 0 0,0-1 0,-3 1-1,-32 4 45,25-2-30,-7 1 12,1 1-1,0 0 1,0 2 0,0 0 0,1 1-1,0 0 1,0 1 0,-23 16-1,30-16-1,0-1-1,0 2 1,0-1-1,1 1 1,1 1-1,-1-1 1,2 1-1,-1 1 1,1 0-1,1 0 1,0 0-1,1 1 1,-6 16-1,7-16 53,1 0-1,1 0 0,0 0 1,0 0-1,1 1 0,2 23 0,-1-29-43,1 0-1,1-1 0,-1 1 0,1 0 0,0-1 0,0 0 0,1 1 0,0-1 0,0 0 0,1 0 0,-1 0 1,1-1-1,0 0 0,5 6 0,-2-5-20,0 0 0,1 0 0,-1 0 1,1-1-1,0 0 0,0-1 0,1 0 0,-1 0 1,1-1-1,0 0 0,0 0 0,0-1 1,0 0-1,0-1 0,1 0 0,-1 0 0,0-1 1,14-1-1,-9-1-14,-1 0 1,1-1-1,-1 0 1,0-1 0,0-1-1,-1 0 1,1-1-1,-1 0 1,0-1-1,-1 0 1,0-1 0,13-11-1,41-46-81,-8 7-127,68-46 141,6 1 614,-111 90-432,-18 12-109,0-1 1,0 1 0,1 0-1,-1-1 1,0 1 0,-1-1-1,1 1 1,0-1-1,0 0 1,2-3 0,-4 1-32,0 3-95,1 3 110,0-1 0,-1 0 0,1 0 0,-1 0 0,1 0 0,-1 0 0,1 1 0,-1-1 0,0 0 0,0 0 0,1 1 0,-1-1 0,0 0 0,0 0 0,-1 2 0,-4 65-110,3-49 175,0 0 1,2 0 0,1 24-1,1-26-54,1 1 0,0-1 0,2 0 0,7 21-1,-8-29-3,0-1-1,0 0 0,1 0 0,0 0 0,0 0 0,1-1 1,0 0-1,1 0 0,12 11 0,-12-13 20,-1 0 0,1 0 1,0-1-1,1 1 0,-1-2 0,1 1 0,0-1 1,-1 0-1,1-1 0,1 1 0,-1-2 0,0 1 1,0-1-1,1-1 0,-1 1 0,0-1 0,1-1 1,-1 1-1,0-2 0,1 1 0,-1-1 0,0 0 1,0-1-1,14-6 0,9-8 1,-2-1 0,0-2-1,42-38 1,-25 21 13,88-67-102,-130 101 73,-2 1-2,1 0 0,-1 0 0,1 0 0,-1 0 0,0 0-1,0 0 1,0 0 0,0-1 0,0 1 0,-1-1 0,3-5-1,-4 8-1,0 0-1,0 0 1,0 0-1,0 0 0,0 0 1,0-1-1,0 1 1,0 0-1,0 0 0,0 0 1,0 0-1,0 0 0,0 0 1,0 0-1,0 0 1,0 0-1,0 0 0,0 0 1,0 0-1,0-1 1,0 1-1,0 0 0,0 0 1,0 0-1,0 0 0,0 0 1,-1 0-1,1 0 1,0 0-1,0 0 0,0 0 1,0 0-1,0 0 1,0 0-1,0 0 0,0 0 1,0 0-1,0 0 1,0 0-1,-1 0 0,1 0 1,0 0-1,0 0 0,0 0 1,0 0-1,0 0 1,0 0-1,0 0 0,0 0 1,0 0-1,0 0 1,0 0-1,-1 0 0,1 0 1,0 0-1,0 1 1,-9 2-6,-10 8-7,9-4 4,0 1 0,0 0-1,1 0 1,0 1 0,0 0 0,1 1 0,-7 12-1,-44 78 39,51-84-59,-41 86 64,44-89-26,1 0 0,0 0 0,1 0 0,0 1 1,1-1-1,0 19 0,2-30-4,0 0 0,0 0 0,1 0 0,-1 0 1,0 0-1,1 0 0,0 0 0,-1 0 0,1-1 0,0 1 0,0 0 0,0 0 0,0 0 0,0-1 1,0 1-1,3 2 0,-2-2 11,1 0 1,0 0-1,0 0 1,0 0 0,0 0-1,0-1 1,0 1-1,0-1 1,4 1-1,2 1 21,0-1 0,0-1-1,0 0 1,0 0-1,1-1 1,15-1 0,-8-1-43,0-1 1,0-1-1,0 0 1,-1-1-1,1-1 1,20-10-1,-27 10-34,0 1 0,0-2 0,-1 1 0,0-1 0,0-1 0,-1 1 0,1-1 1,-2-1-1,1 0 0,10-16 0,-4-2-63,0-1 0,-2-1 0,-1 1 0,-1-2 0,9-45 0,-16 63 59,-1 0 0,-1 0 1,0-1-1,-1 1 0,-1-17 1,1 25 52,-1 0 1,0 0 0,0 0-1,0 0 1,0 0-1,-1 0 1,1 0 0,-1 0-1,0 0 1,0 1-1,0-1 1,-1 1 0,1 0-1,-1 0 1,0 0-1,0 0 1,0 0 0,0 0-1,-6-3 1,0 1 2,-1 1-1,0 0 1,0 0 0,0 1 0,0 1 0,-1-1 0,1 2 0,-20-2-1,6 3 148,1 0 0,-44 8-1,61-7-50,0 0-1,0 1 1,0 0-1,-8 3 1,13-4-87,0-1 1,-1 1-1,1 0 1,0-1-1,0 1 1,0 0-1,1 0 1,-1 0-1,0 0 1,0 0-1,0 0 1,-1 1-1,2-1-8,0 0 0,0-1 1,0 1-1,0 0 0,-1-1 0,1 1 1,0 0-1,0-1 0,0 1 0,0 0 0,1-1 1,-1 1-1,0 0 0,0-1 0,0 1 0,0 0 1,1-1-1,-1 1 0,0-1 0,1 1 1,-1 0-1,0-1 0,1 1 0,0 0 0,3 3 62,0 1 0,0-1 0,1-1 0,-1 1 0,1 0 0,0-1-1,0 0 1,8 3 0,47 17 171,-48-19-237,27 9-85,-1-2 0,75 11 0,-92-20-1044,1-1 0,32-2 0,-37-1-1240,1 0-1,0-2 1,26-7-1,-39 9 1285,1 0-1,-1 1 1,1 0 0,0 0 0,-1 0-1,1 1 1,0 0 0,10 1-1,23 6-4468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6:56:03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0 17375,'-14'9'6432,"-4"7"-4992,0-1-416,14-3-1248,-6 1-96,5-1-928,-3-1 704,-10-2-1792,0-1 1312,-4-5-3903,-5 1 2751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2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37 3136,'0'-2'200,"0"1"0,0-1 1,0 1-1,-1 0 0,1-1 1,-1 1-1,1-1 0,-1 1 0,0-2 1,0 1 241,3 3 1390,-1-3-1346,0 1 0,1-1 0,-2 0 0,1 0 0,0 0 0,0 0-1,-1 0 1,1-2 0,-3 50 439,-3 0 1,-14 58-1,-5 37-122,-8 92-104,24-144-304,-5 30 175,8-83 512,4-25-158,1-10-884,0 0 0,0 0 1,0 0-1,0 0 0,0-1 1,0 1-1,0 0 0,0 0 1,-1 0-1,1 0 0,0 0 1,-1 0-1,0 1 0,1-2-33,0 1-1,-1 0 0,1-1 1,0 1-1,-1-1 0,1 1 1,-1-1-1,1 1 0,-1-1 1,1 1-1,-1-1 0,0 1 1,1-1-1,-1 1 0,0-1 0,1 0 1,-1 1-1,0-1 0,1 0 1,-1 0-1,0 0 0,1 0 1,-2 1-1,-16-7 77,16 5-93,-1-1 0,1 1 0,-1 0 0,0 1 0,1-1 0,-1 0 0,0 1-1,-3-1 1,-106 9-342,50-4 646,61-4-292,0-1 1,0 1 0,0 1-1,1-1 1,-1 0 0,0 0-1,0 0 1,1 0 0,-1 0-1,0 1 1,0-1 0,1 0-1,-1 1 1,0-1 0,1 1-1,-1-1 1,0 0 0,1 1-1,-1-1 1,1 1 0,-1 0-1,0-1 1,0 2 0,33-6-110,-23 3 100,1 1-1,-1 1 1,0 0-1,1 0 1,15 5 0,19 2-8,-3-7 85,0-1 0,61-8 0,-57 3-24,-10 0 214,-25 2-491,1 2 1,14-2-1,-18 3-1938,-6 1 1873,0-1 1,0 0-1,0 0 1,-1 0-1,1 0 0,0-1 1,0 1-1,0 0 1,0 0-1,0 0 0,0-1 1,0 1-1,-1-1 1,1 1-1,0 0 1,1-2-1,7-2-1805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2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24 192 4384,'-3'-2'277,"-12"-11"1467,14 13-1648,1 0 0,-1-1 0,1 1 1,0-1-1,-1 1 0,1 0 0,0-1 0,-1 1 1,1-1-1,0 1 0,0-1 0,-1 0 1,1 1-1,0-1 0,0 1 0,0-1 0,0 1 1,0-1-1,0 1 0,0-1 0,0 0 1,0 1-1,0-1 0,0 1 0,0-2 0,2-1 24,0-1 0,1 1 0,-1 0 0,0 0 0,1 0 0,0 0 0,0 0 0,0 0 0,0 1 0,0-1 0,0 1 0,1 0 0,-1 0 0,1 0 0,3-1 0,9-3 231,0 1 0,20-5 0,-36 10-321,87-17 1222,21-5-531,115-24 650,-157 35-934,-37 10-319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2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1307 4384,'2'-2'573,"0"0"0,-1 0 1,1 0-1,-1 0 0,1 0 1,-1 0-1,1-1 0,0-2 0,7-11 316,19-20 151,1 0 0,3 2 0,48-42 0,-24 25-776,50-42 138,-94 84-387,-7 4-27,1 1 1,0 0-1,0 0 0,0 0 1,0 1-1,7-3 1,-11 6 8,0-1 0,-1 1 0,1 0 0,0-1 0,0 1 0,-1 0 0,1 0 0,0 0 0,0 1 0,0-1 0,-1 0 0,1 1 1,0-1-1,-1 1 0,1-1 0,0 1 0,-1 0 0,1 0 0,-1 0 0,1 0 0,-1 0 0,1 0 0,-1 0 0,0 0 0,1 0 0,-1 1 0,0-1 0,0 0 0,1 3 1,1 1 21,0-1 1,-1 1 0,1 0 0,-1 0 0,-1 0 0,1 0-1,1 9 1,3 37 229,-5-35-203,0 41 219,-1-32 520,0-25-740,0 1-1,0-1 0,0 0 0,0 1 0,0-1 0,0 0 0,0 0 0,0 1 1,0-1-1,0 0 0,0 1 0,0-1 0,0 0 0,0 0 0,0 1 0,0-1 0,0 0 1,0 0-1,0 1 0,1-1 0,-1 0 0,0 0 0,0 1 0,0-1 0,0 0 1,1 0-1,-1 0 0,0 1 0,0-1 0,0 0 0,1 0 0,-1 0 0,0 0 0,0 0 1,1 1-1,-1-1 0,0 0 0,1 0 0,10-6 1068,10-17-483,86-129-1360,-107 152 732,14-16-764,-14 15 742,1 1 0,-1 0-1,0-1 1,1 1 0,-1 0-1,1 0 1,-1 0 0,1 0-1,-1-1 1,1 1 0,-1 0-1,1 0 1,-1 0-1,0 0 1,1 0 0,-1 0-1,1 0 1,-1 0 0,1 0-1,-1 0 1,1 1 0,-1-1-1,1 0 1,-1 0 0,1 0-1,-1 0 1,0 1-1,1-1 1,-1 0 0,1 0-1,-1 1 1,0-1 0,1 0-1,-1 1 1,0-1 0,1 1-1,-1-1 1,0 0 0,0 1-1,1-1 1,-1 1-1,2 4-31,0 0-1,0 0 1,0 0-1,-1 1 0,0-1 1,0 0-1,0 1 0,-1 8 1,2 3-41,-1 3 163,-1 23 0,-1-29 9,1-1 1,1 1-1,0-1 1,1 1-1,3 13 0,-5-26-51,0 0 0,1 0 0,-1 0 0,1 0 0,-1 0 0,1 0 0,-1 0 0,1 0 0,-1 0 0,1 0 0,0 0 0,0 0 0,-1 0 1,1-1-1,0 1 0,0 0 0,0 0 0,0-1 0,0 1 0,0-1 0,0 1 0,0-1 0,0 1 0,0-1 0,0 0 0,0 1 0,0-1 0,1 0 0,-1 0 0,0 0 0,0 0 0,0 0 0,2 0 0,3-1 107,0-1 0,-1 1 0,1-1 0,-1 0 0,7-4 0,-6 3-59,82-40 641,-74 34-670,-1 1-1,0-2 1,-1 0-1,15-14 1,-4-4 6,0-1 0,-1-1 0,30-57 0,51-127 188,-57 84-357,-26 71 132,4-20-376,-3 0 1,17-132-1,-37 187-311,-6 56-251,0 3 788,-1 1 0,-2-1-1,-15 41 1,3-7 89,9-28 46,-54 241 0,31-77 128,31-182-157,2 0 0,1 0-1,2 28 1,-1-45 70,0 1 0,1-1 0,-1 0-1,1 1 1,1-1 0,-1 0 0,1 0-1,0 0 1,0-1 0,1 1 0,0-1 0,0 0-1,0 0 1,1 0 0,-1 0 0,9 6 0,-8-7 10,0-1 0,0 1 0,0-1 1,0 0-1,1 0 0,-1-1 0,1 0 1,-1 0-1,1 0 0,0 0 0,0-1 1,0 0-1,0 0 0,0-1 0,0 0 1,0 0-1,11-1 0,-1-3 117,-1-1 0,0 0-1,0-1 1,0 0 0,-1-1 0,0-1-1,0-1 1,-1 0 0,0 0 0,17-18-1,-23 20-130,-1-1 0,-1 1-1,1-1 1,-1-1-1,-1 1 1,5-11-1,-5 10 2,-3 5-66,0 0 1,0 0 0,0 0 0,0 0-1,-1 0 1,0 0 0,0-1-1,0 1 1,0 0 0,-1 0-1,1 0 1,-1 0 0,0 0 0,0 0-1,-1 0 1,-3-7 0,5 10-5,0 0-1,-1 0 1,1 0 0,-1 1 0,0-1 0,1 0 0,-1 0-1,0 1 1,1-1 0,-1 0 0,0 1 0,-1-2 0,-1 0-68,3 2 90,-1 0-1,1 0 1,0-1-1,0 1 1,-1 0-1,1 0 1,0 0-1,-1-1 0,1 1 1,0 0-1,-1 0 1,1 0-1,0 0 1,-1 0-1,1 0 1,0 0-1,-1 0 1,1 0-1,-1 0 0,1 0 1,0 0-1,-1 0 1,1 0-1,0 0 1,-1 0-1,1 0 1,0 0-1,-1 1 0,1-1 1,0 0-1,0 0 1,-1 0-1,1 1 1,-1-1-1,-9 12-201,7-7 127,-10 13-24,0 1 1,2 0-1,0 0 0,1 1 1,-8 24-1,15-37 125,1 1 0,0 0-1,0-1 1,1 1 0,0 0 0,0 0-1,1 0 1,-1 0 0,2 0 0,0 0 0,0 0-1,0 0 1,1 0 0,0 0 0,0-1-1,1 1 1,0-1 0,4 8 0,-4-11 13,-1 0 1,1 1 0,0-1-1,1-1 1,-1 1-1,1 0 1,-1-1 0,1 0-1,0 0 1,1 0-1,-1 0 1,0-1 0,8 4-1,-5-4 58,-1 0 0,1-1 0,-1 1 0,1-1 0,0-1 0,0 1 0,-1-1 0,1 0 0,8-2 0,2-1 91,-1-1-1,0 0 1,0-2-1,0 1 0,0-2 1,-1 0-1,19-13 1,66-53 22,-65 45-224,-25 20 43,-1-1 0,13-15 0,-9 9 68,-9 10-90,0 1 0,-1-1 0,0-1-1,0 1 1,-1 0 0,1-1 0,-1 1 0,0-1 0,0 0 0,-1 0 0,0 0 0,0 0 0,0-9 0,1-9-32,1 11-226,-3 13 251,0-1 0,0 1 0,0 0 1,0 0-1,0 0 0,0-1 0,0 1 0,0 0 0,1 0 0,-1 0 0,0-1 0,0 1 0,0 0 0,0 0 0,0 0 0,0 0 0,0 0 0,1-1 0,-1 1 0,0 0 0,0 0 0,0 0 0,0 0 0,1 0 0,-1 0 0,0 0 0,0-1 0,0 1 0,1 0 0,-1 0 0,0 0 0,0 0 0,0 0 0,1 0 0,4 2-7,0 1 0,0-1 1,0 1-1,0 0 0,0 1 1,-1-1-1,5 5 0,-8-7 13,-1-1-1,1 1 1,0-1-1,-1 1 1,1-1-1,0 1 1,0-1-1,-1 1 1,1-1-1,0 1 1,0-1-1,0 0 1,-1 0-1,1 1 1,0-1-1,0 0 1,1 0-1,-1 0 7,-1 0 1,1 0-1,0-1 0,-1 1 0,1 0 0,-1 0 1,1-1-1,-1 1 0,1 0 0,-1-1 1,1 1-1,-1-1 0,1 1 0,-1-1 0,0 1 1,1-1-1,-1 1 0,1-1 0,-1 1 0,0-1 1,0 1-1,1-1 0,-1 0 0,0 1 1,0-1-1,0 0 0,1-1 2,3-10 331,-4 12-334,0-1 0,0 1-1,0 0 1,0 0 0,0-1-1,0 1 1,0 0 0,0-1-1,0 1 1,0 0-1,0 0 1,0-1 0,0 1-1,0 0 1,0 0 0,0-1-1,0 1 1,-1 0 0,1 0-1,0-1 1,0 1-1,0 0 1,0 0 0,-1 0-1,1-1 1,0 1 0,0 0-1,0 0 1,-1 0-1,1 0 1,0-1 0,0 1-1,-1 0 1,1 0 0,0 0-1,0 0 1,-1 0 0,1 0-1,0 0 1,0 0-1,-1 0 1,1 0 0,0 0-1,-1 0 1,0 0-36,0 0-1,0 1 1,0-1 0,-1 0-1,1 1 1,0-1 0,0 1-1,0-1 1,0 1-1,0 0 1,0-1 0,1 1-1,-1 0 1,0 0 0,0 0-1,-1 1 1,-14 20-41,7-8 92,-1-2-128,1 1-1,-9 18 1,15-26 99,0 1 0,1 0 0,0 0 0,0 0 0,0 0 0,0 0 0,1 0 0,0 10 0,2-11 28,0 0 0,0 0-1,1 0 1,0 0 0,0-1-1,0 1 1,0-1 0,1 1-1,0-1 1,0 0 0,4 5-1,-4-6 17,0 0 0,0-1 0,0 1 0,0-1 0,0 0 0,0 0 0,1 0 0,-1-1 0,1 1 0,-1-1 0,1 1 0,0-1 0,-1 0 0,1-1 0,0 1 0,0-1 0,0 1 0,-1-1 0,1-1 0,5 1 0,23-9 367,57-25 0,-9 2-357,109-39 87,-128 52-128,14-19 0,-46 19 35,-14 8-70,-15 10 62,0 1-23,0 0 0,1 0-1,-1 0 1,0 0 0,0 0 0,0-1-1,0 1 1,1 0 0,-1 0-1,0 0 1,0 0 0,0 0-1,0-1 1,0 1 0,0 0-1,1 0 1,-1 0 0,0 0-1,0-1 1,0 1 0,0 0-1,0 0 1,0 0 0,0 0 0,0-1-1,0 1 1,0 0 0,0 0-1,0 0 1,0-1 0,0 1-1,0 0 1,0 0 0,0 0-1,0-1 1,0 1 0,0 0-1,0 0 1,0 0 0,0 0-1,-1-1 1,1 1 0,0 0-1,0 0 1,0 0 0,0 0 0,0 0-1,0-1 1,-1 1 0,1 0-1,0 0 1,-3 0-99,1 1 0,-1 0-1,1-1 1,-1 1 0,1 0 0,-1 0-1,-2 2 1,-1 0-55,-2 1 81,0 0-1,1 1 1,-1 0 0,-9 9-1,-10 6-58,8-8 40,-5 2 34,-35 29 1,53-38 54,1 0 1,0 0-1,0 0 0,1 0 0,-1 1 0,1-1 0,1 1 0,-1 0 1,1 1-1,0-1 0,-4 12 0,6-16 7,1 0 0,-1 0 0,1 1 0,0-1 0,0 0 0,0 1 0,0-1 0,0 0-1,1 0 1,-1 1 0,0-1 0,2 3 0,-2-4 9,1-1-1,-1 1 1,0 0-1,1 0 0,0 0 1,-1 0-1,1-1 1,-1 1-1,1 0 1,0-1-1,0 1 1,-1 0-1,1-1 1,0 1-1,0-1 0,0 1 1,-1-1-1,1 1 1,0-1-1,0 0 1,0 1-1,0-1 1,0 0-1,0 0 1,0 0-1,0 0 1,0 0-1,0 0 0,0 0 1,1 0-1,6-1 54,-1-1 0,1 0 0,-1 0 0,0-1 0,0 0 0,0 0 0,0-1 0,0 0 0,9-6-1,2-4 41,31-31-1,-27 22-237,22-32 0,-41 54-701,-1 8 438,-1 14 316,0-8 36,0-8 51,0 0 0,0-1 0,1 1 0,-1-1 0,1 0 0,0 1 0,1-1 0,-1 0 0,1 0 0,0 0 0,0-1 0,7 8 0,-8-9 11,1 1 1,0-1 0,0 0-1,-1 0 1,2 0 0,-1 0-1,0-1 1,0 1 0,0-1-1,1 0 1,-1 0 0,1 0-1,-1 0 1,1 0 0,-1-1-1,1 0 1,6 0 0,10-3 88,-1-2 1,0 0-1,28-12 1,6-2 87,-32 13-128,46-15 9,82-36 1,-122 46-48,-15 6-127,0-1 0,14-7 0,-81 71-1022,43-48 1201,-25 26-175,34-33 91,1 0 0,0 0 0,-1 0 1,1 0-1,0 1 0,0-1 0,1 1 1,-1 0-1,1-1 0,-1 6 0,1-8 9,1 0 0,0 0-1,0 1 1,0-1 0,0 0-1,0 0 1,0 0 0,0 0 0,0 0-1,0 0 1,0 1 0,1-1-1,-1 0 1,0 0 0,1 0-1,-1 0 1,1 0 0,-1 0-1,1 0 1,0 0 0,-1-1 0,1 1-1,1 1 1,0 0 0,0-1 1,-1 0-1,1 0 0,0-1 1,0 1-1,0 0 0,0-1 1,0 1-1,0-1 1,0 1-1,4-1 0,4 0 91,1-1-1,-1 1 0,19-6 1,-29 6-101,13-2 72,0-2-1,0 0 1,0-1-1,0 0 1,-1-1-1,0 0 0,0-1 1,0 0-1,-1-1 1,0 0-1,17-17 1,-5 0 0,-1-1 0,-1-1 1,23-39-1,157-312 89,-163 302-175,45-103 77,-66 135-112,-2-1 0,10-50 0,-21 77-93,-1 0 0,0 0-1,-1-21 1,-2 37 116,0 1 1,0-1-1,0 1 0,0 0 1,-1-1-1,1 1 0,0-1 0,-1 1 1,0-2-1,1 2 10,-1 1-1,1 0 1,0-1-1,0 1 1,-1 0-1,1-1 1,0 1-1,0 0 1,-1 0-1,1-1 1,0 1-1,-1 0 1,1 0-1,0 0 1,-1-1-1,1 1 1,0 0-1,-1 0 1,1 0-1,-1 0 1,1 0-1,0 0 1,-1 0-1,0 0 1,0 0-23,-1 1 0,0-1 1,0 1-1,1 0 0,-1 0 1,1 0-1,-1 0 0,1 0 1,-1 0-1,1 0 0,-1 0 0,1 1 1,0-1-1,0 0 0,-2 4 1,-75 107-599,35-47 552,10-17 88,2 2 0,3 1 0,1 1 1,-26 75-1,24-21-60,-24 165 0,47-236 110,-1 58-1,7-76 23,1 0-1,1 0 1,0 0-1,1 0 1,7 24-1,-9-39-43,-1 0 1,1-1-1,0 1 0,-1 0 0,1 0 1,0-1-1,0 1 0,0-1 0,0 1 1,0-1-1,1 1 0,-1-1 0,0 0 1,1 1-1,-1-1 0,1 0 0,-1 0 1,1 0-1,-1 0 0,1 0 0,0 0 1,-1-1-1,1 1 0,0-1 0,0 1 1,0-1-1,0 1 0,-1-1 1,1 0-1,0 0 0,0 0 0,0 0 1,0 0-1,0-1 0,-1 1 0,1 0 1,0-1-1,0 1 0,0-1 0,2-1 1,95-42 538,-16 7-369,-45 21-184,-1 0-270,73-20 1,-107 35 219,0 1 1,0 0 0,0-1 0,0 1 0,0 0 0,0 1-1,0-1 1,4 1 0,-6-1 13,0 0 1,-1 1-1,1-1 0,0 0 1,0 1-1,0-1 1,0 0-1,-1 1 0,1-1 1,0 1-1,0-1 1,-1 1-1,1-1 0,0 1 1,-1 0-1,1-1 1,-1 1-1,1 0 0,-1 0 1,1-1-1,-1 1 1,1 0-1,-1 0 0,0 0 1,0-1-1,1 1 0,-1 0 1,0 0-1,0 0 1,0 1-1,-2 20-214,0 7 224,4-14 7,-2-10 29,0 0 1,0 0 0,1 0-1,0 0 1,0 0 0,2 6-1,-2-10-1,-1 0-1,1 0 1,0 0 0,-1 0-1,1 0 1,0 0-1,-1-1 1,1 1 0,0 0-1,0-1 1,0 1 0,0 0-1,-1-1 1,1 1-1,0-1 1,0 1 0,0-1-1,0 0 1,0 1-1,0-1 1,1 0 0,-1 0-1,0 0 1,0 0 0,0 1-1,0-2 1,0 1-1,0 0 1,0 0 0,0 0-1,0 0 1,0-1-1,0 1 1,0 0 0,2-2-1,2 0 60,-1 0-1,1 0 1,0-1-1,5-4 0,5-3 64,3-1-167,-2-1-1,0-1 0,0-1 1,13-15-1,-29 29 16,-2 13-1128,1-3 1101,-1 0-1,2 0 1,-1 16-1,4-9 94,-3-13-44,0-1 1,1 0-1,-1 0 1,1 0 0,0 1-1,0-1 1,0 0 0,0 0-1,1 0 1,-1 0 0,1-1-1,-1 1 1,1 0 0,4 4-1,-5-6 2,0 0 0,0 0 0,0 0 0,1 0 0,-1 0 0,0 0 1,1 0-1,-1 0 0,0-1 0,1 1 0,-1-1 0,1 1 0,-1-1 0,1 1 0,-1-1 0,1 0 0,0 1 0,-1-1 0,4 0 0,-3-1 18,1 1-1,0-1 1,0 0 0,0 0 0,0 0-1,0 0 1,-1-1 0,1 1 0,4-4-1,4-4 79,0 0 0,-1-1 0,15-18 0,-20 22-102,0 0 25,0 0 0,0 0 0,-1-1 0,0 0 0,0 0 0,-1 0-1,4-10 1,-6 15-54,0 0-1,-1-1 1,1 1-1,-1 0 1,1-1-1,-1 1 1,0-1-1,0 1 1,0-1-1,-1 1 1,1 0-1,0-1 1,-1 1-1,0-1 1,1 1-1,-1 0 1,0 0-1,0-1 1,0 1-1,0 0 1,-1 0-1,1 0 1,-1 0-1,1 0 1,-1 1-1,0-1 1,1 0-1,-3-1 1,0 1-24,1-1 1,-1 1-1,0-1 1,1 1-1,-1 1 1,0-1-1,0 0 0,-1 1 1,1 0-1,0 0 1,0 0-1,0 0 1,-1 1-1,1 0 1,0 0-1,-1 0 1,1 0-1,0 1 1,-1 0-1,1-1 1,0 1-1,0 1 1,0-1-1,0 1 1,0 0-1,0 0 1,0 0-1,-4 3 1,-6 5-13,10-8 56,0 0-1,0 1 1,0 0-1,0-1 1,1 2-1,-1-1 1,1 0-1,0 0 0,-3 6 1,6-9-5,0 0 0,0 1 1,0-1-1,0 0 0,0 0 0,0 1 0,0-1 0,0 0 1,1 0-1,-1 1 0,0-1 0,0 0 0,0 0 1,0 1-1,1-1 0,-1 0 0,0 0 0,0 0 0,0 0 1,1 1-1,-1-1 0,0 0 0,0 0 0,1 0 1,-1 0-1,0 0 0,1 0 0,-1 0 0,0 0 0,0 0 1,1 0-1,-1 0 0,0 0 0,0 0 0,1 0 1,-1 0-1,0 0 0,1 0 0,-1 0 0,0 0 1,0 0-1,1 0 0,-1 0 0,21-2 159,-13 1-15,15-2 10,1-2 1,25-7-1,12-3-103,103-20-250,-136 31 226,-15 1-95,0 0 0,0 2 1,0 0-1,0 0 0,26 3 0,-37-2 59,1 0 0,0 1 0,-1-1 1,1 1-1,0 0 0,-1 0 0,1 0 0,-1 0 0,5 3 0,-6-3 8,0 0-1,-1 0 0,1-1 0,0 1 0,-1 0 0,1 0 0,0 0 0,-1 0 1,1 0-1,-1 1 0,0-1 0,1 0 0,-1 0 0,0 0 0,0 0 0,1 0 1,-1 1-1,0-1 0,0 0 0,0 0 0,-1 0 0,1 0 0,0 0 0,0 1 1,-1 1-1,-2 13-38,2-12 52,1 0 1,-1 1-1,0-1 1,-1 0-1,1 0 1,0 0-1,-4 6 1,-9 10 125,15-20 85,8 0 53,-3-2-220,-1 0-1,1-1 1,-1 1-1,1-1 1,-1 0 0,0 0-1,0 0 1,0-1-1,-1 0 1,1 0 0,4-5-1,15-13 6,-10 10-93,19-23 0,5-4-168,-38 38 183,0 1 0,1-1 0,-1 1 1,1 0-1,-1-1 0,0 1 0,1 0 0,-1-1 0,1 1 0,-1 0 0,1 0 1,-1 0-1,0-1 0,1 1 0,-1 0 0,1 0 0,-1 0 0,1 0 1,-1 0-1,1 0 0,-1 0 0,1 0 0,-1 0 0,1 0 0,-1 0 1,1 0-1,-1 0 0,1 0 0,-1 0 0,1 1 0,-1-1 0,1 0 1,-1 0-1,1 1 0,-1-1 0,0 0 0,1 0 0,-1 1 0,1-1 1,-1 1-1,0-1 0,1 0 0,-1 1 0,0-1 0,0 1 0,1-1 1,-1 1-1,0-1 0,0 0 0,0 1 0,1-1 0,-1 1 0,0-1 1,0 1-1,0 0 0,2 6-45,-1 0 0,1 0 1,-1 8-1,0-7 29,2 8 31,-1-7 62,-1-1-1,0 1 1,0-1 0,-1 1 0,0 0 0,0 0 0,-3 15 0,2-22-17,1-2-145,0 0 0,1 0 0,-1 0 0,0 0 0,0 1 0,0-1 0,0 0 0,0 0 0,0 0 0,0 1 0,0-1 0,0 0 0,0 0 0,-1 0 0,1 1 0,0-1 0,0 0 0,0 0 0,0 0 0,0 0 0,0 1 0,0-1 0,0 0 0,0 0 0,-1 0 0,1 0 0,0 0 0,0 1 0,0-1 0,0 0 0,-1 0 0,1 0 0,0 0 0,0 0 0,0 0 0,0 0 0,-1 0 0,1 0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2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6560,'-35'3'2976,"25"6"-2592,5-9 992,5 5-832,-3-5 128,6 0-384,2 0 0,0 3-160,0-3 288,4 3-224,-1-3 96,2 0-160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8320,'-9'-9'3744,"41"13"-3232,-10-8 128,4 4-448,16-8 1472,3 5-928,31-14-256,4 5-289,24-4 33,-9 4-128,-2-4 384,-11 7-256,-11-2-2143,-11 2 1023,-20 3-5312,-4 6 3488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2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50 293 6304,'-50'-20'2848,"50"12"-2464,10 4 288,4-1-448,30-10 1184,15 4-800,30-9 800,1 3-800,45-14-320,-9 2-192,18-2 448,-17 6-288,7 2-672,-18 6 224,11-3-5600,-16 3 3200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3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13 928 3552,'-3'0'233,"3"0"-183,0 0 1,-1 0 0,1 0-1,0 0 1,-1 0 0,1 0-1,0 0 1,-1 0 0,1 0-1,0 0 1,0 0 0,-1 0-1,1 0 1,0 0-1,-1 0 1,1 0 0,0 0-1,-1 0 1,1 0 0,0 0-1,-1 0 1,1 1 0,0-1-1,0 0 1,-1 0-1,1 0 1,0 1 0,0-1-1,-1 0 1,1 0 0,0 1-1,0-1 1,0 0 0,0 0-1,-1 2 1475,12-8 1579,2-3-2735,-1-1 0,1 0 0,-1 0-1,-1-1 1,0-1 0,-1 0-1,10-14 1,55-100 676,-52 83-656,84-169 557,-88 167-701,-2-1-1,19-92 1,-29 104-378,-2 0 0,2-44-1,-8 72-1111,-2 12 544,-4 26 219,3-14 286,-38 142 266,5-4-25,18-65-21,-22 81 319,-25 111 1015,61-260-1155,1-5 453,1 0 0,-3 31 0,6-49-625,0 0 1,0 0 0,0 0-1,0 0 1,0 1-1,0-1 1,0 0 0,0 0-1,0 0 1,0 0-1,0 1 1,0-1 0,0 0-1,0 0 1,0 0 0,0 0-1,0 1 1,0-1-1,0 0 1,0 0 0,1 0-1,-1 0 1,0 0-1,0 1 1,0-1 0,0 0-1,0 0 1,0 0-1,0 0 1,1 0 0,-1 0-1,0 0 1,0 1-1,0-1 1,0 0 0,0 0-1,1 0 1,-1 0-1,0 0 1,0 0 0,0 0-1,0 0 1,1 0-1,-1 0 1,0 0 0,0 0-1,0 0 1,1 0 0,-1 0-1,0 0 1,0 0-1,0 0 1,0 0 0,0 0-1,1 0 1,-1-1-1,0 1 1,0 0 0,0 0-1,0 0 1,0 0-1,1 0 1,-1 0 0,0 0-1,0-1 1,0 1-1,0 0 1,11-11 418,-9 9-223,6-6-113,-1-1-1,0-1 0,0 1 0,-1-1 0,-1 0 0,9-21 1,20-70-185,-25 70 64,2-9-91,-2 11-392,20-51 1,-22 70-141,-7 10 608,0-1 1,0 1-1,0 0 1,1 0-1,-1 0 1,0 0-1,0 0 1,0 0-1,1 0 1,-1 0-1,0-1 1,0 1-1,0 0 1,1 0-1,-1 0 1,0 0-1,0 0 1,0 0-1,1 0 1,-1 0-1,0 0 0,0 1 1,0-1-1,1 0 1,-1 0-1,0 0 1,0 0-1,0 0 1,0 0-1,1 0 1,0 2-31,1 0 0,-1 0 0,0 0 0,1 0 0,-1 0 0,0 0 0,0 0 0,0 2-1,29 86-227,-16-44 331,-13-43-47,0 1 1,1-1-1,-1 0 0,1 0 0,-1 1 1,1-1-1,0 0 0,0-1 0,0 1 0,1 0 1,-1 0-1,1-1 0,-1 0 0,1 1 1,0-1-1,0 0 0,0 0 0,0-1 1,5 3-1,-4-3 59,0 0 1,0 0 0,1 0 0,-1-1-1,1 0 1,-1 0 0,1 0-1,-1 0 1,0-1 0,1 1 0,-1-1-1,0 0 1,1-1 0,-1 1-1,4-3 1,5-1 114,-1-1 0,-1 0 0,1-1 0,-1 0 0,0-1 0,16-14 0,-21 15-110,1 0-1,-1 0 1,0-1-1,-1 1 1,0-1-1,0-1 1,-1 1 0,0-1-1,0 1 1,3-12-1,-3 6-135,-1 0-1,0 1 0,-1-1 0,0 0 1,-1 0-1,-1-1 0,0 1 0,-4-27 1,4 41 39,0-1 0,0 1 0,0 0 0,-1-1 0,1 1 0,0-1 0,0 1 0,0 0 0,0-1 0,0 1 0,-1 0 0,1-1 0,0 1 0,0 0 0,0 0 0,-1-1 0,1 1 0,0 0 0,-1 0 0,1-1 0,0 1 0,0 0 0,-1 0 0,1 0 0,0-1 1,-1 1-1,1 0 0,0 0 0,-1 0 0,0 0 0,1 0 1,-1 0 0,0 0 0,0 1 0,0-1 1,1 0-1,-1 0 0,0 1 0,0-1 0,1 1 1,-1-1-1,0 1 0,1-1 0,-2 1 0,-19 23-142,19-21 113,-7 8-16,1 1-1,0 0 1,1 1 0,0 0-1,0 0 1,2 0 0,-7 22-1,2-1-2,-14 57-20,22-82 112,1 1 0,0 0 0,1 0 1,-1 0-1,2 0 0,0 0 1,2 11-1,-1-16 16,0 0 0,1 1-1,-1-2 1,1 1 0,1 0 0,-1 0 0,0-1 0,1 0 0,0 0-1,5 4 1,5 6 103,-13-12-109,1-1 1,-1 0-1,1 0 0,0 0 0,-1 1 0,1-2 1,0 1-1,0 0 0,0 0 0,0-1 1,-1 1-1,1-1 0,0 1 0,0-1 0,0 0 1,0 1-1,0-1 0,0-1 0,0 1 1,0 0-1,0 0 0,0-1 0,4 0 0,6 0 348,4 2-486,-15-1 421,-1 0-314,17 1-22,-1-1 0,30 7 1,-38-7 109,0 1 0,0-1 0,-1-1 0,1 0 0,0 0 0,0 0 0,-1-1 0,1 0 0,-1 0 0,0-1 0,1 0 0,-1 0 0,7-6 0,-3 2 1,0-1-1,0-1 1,-1 0-1,0 0 1,-1-1 0,0 0-1,9-14 1,4-9 109,19-39 1,12-35 96,-5 7-110,1 10-130,44-88-148,-4-52-233,-82 208 260,2-5-94,7-35 1,-13 52-518,-5 25 297,-65 222-441,35-134 837,-22 124-1,31-58-45,20-135 89,2-1 0,1 0 0,5 39 0,-4-66 64,0-1 0,0 1 0,0-1 0,4 9 0,-5-13-96,1 0 0,-1 0 0,0 0 0,1-1 0,-1 1 0,1 0-1,-1 0 1,1 0 0,0-1 0,-1 1 0,1 0 0,0-1 0,0 1-1,-1 0 1,1-1 0,0 1 0,0-1 0,0 1 0,-1-1 0,1 0-1,0 1 1,0-1 0,0 0 0,0 0 0,0 1 0,0-1 0,0 0 0,0 0-1,0 0 1,0 0 0,0 0 0,0 0 0,1-1 0,2 0 52,-1-1 1,0 1 0,1-1-1,-1 1 1,0-1-1,0 0 1,0-1 0,0 1-1,0 0 1,2-4 0,27-32 304,-15 15-262,9-9-138,37-63-1,-3 3-94,-47 73-34,-13 18 126,1-1 1,0 1 0,0 0-1,-1 0 1,1 0 0,0 1-1,0-1 1,0 0 0,0 0-1,0 0 1,0 1 0,0-1-1,0 0 1,1 1 0,0-1-1,-1 1-5,0 0 1,0 0-1,-1 0 0,1 0 0,0 0 1,-1 0-1,1 0 0,0 0 0,-1 0 0,1 0 1,0 1-1,-1-1 0,1 0 0,-1 0 1,1 1-1,0-1 0,-1 1 0,1-1 0,-1 0 1,1 1-1,0 0 0,1 1-26,-1 1 0,1 0 0,0-1 0,-1 1 1,1 0-1,-1 0 0,0 0 0,0 0 0,0 0 0,1 6 0,6 91-157,-1-7 67,-5-76 149,1 4 2,5 21 1,-7-36 58,1-1-1,0 1 1,0-1-1,0 0 0,1 0 1,-1 0-1,1 0 1,7 9-1,-9-14-33,-1 1 0,1-1 0,-1 1 0,1-1 0,-1 0 0,1 1 0,-1-1 0,1 0 1,-1 1-1,1-1 0,0 0 0,-1 1 0,1-1 0,0 0 0,-1 0 0,1 0 0,0 0 0,-1 0 0,1 0 0,0 0 0,-1 0 0,1 0 0,0 0 0,0 0 0,1-1 14,-1 1 0,1-1 0,-1 0 0,1 1 0,-1-1-1,0 0 1,1 0 0,-1 0 0,0 0 0,1-2 0,3-3 49,0 0 1,-1 0-1,8-13 1,7-23-21,-2 0 1,15-57-1,-16 49-260,26-60 0,-34 98-315,-7 11 488,-1 1 0,0 0 0,0 0 0,0 0 0,0 0 0,1 0 0,-1 0 0,0 0 0,0 0 0,0 0 0,1 0 0,-1 0 0,0 0 0,0 0 0,0 0 0,0 0 0,1 0 0,-1 0 0,0 0 0,0 1 0,0-1 0,0 0 0,1 0 0,-1 0 0,0 0 0,0 0 0,0 0 0,0 0 0,0 1 0,1-1 0,-1 0 0,0 0 0,0 0 0,0 0 0,0 0 0,0 1 0,0-1 0,0 0 0,1 3-48,0-1-1,0 1 1,-1 0 0,1 0-1,-1-1 1,1 1-1,-1 4 1,1 33-97,3-1 0,14 72-1,-15-100 204,0 0-1,1 0 1,0-1-1,8 16 1,-10-21 0,1-1 0,0 1-1,0-1 1,0 0 0,0 0 0,1 0 0,-1-1 0,1 1-1,0-1 1,0 0 0,1 0 0,4 2 0,-6-4-1,0 0 0,0 0 1,0 0-1,0-1 1,0 1-1,0-1 1,0 0-1,0 0 0,0 0 1,0 0-1,0-1 1,0 1-1,-1-1 0,1 0 1,4-1-1,3-2 73,0 0 0,17-10 0,-9 3-68,-1-1 0,-1-1 1,0 0-1,-1-1 0,0 0 0,19-26 1,65-106 101,-49 53-358,-47 87 201,2-14-656,0 41-58,-5-16 720,1 0 0,1 1 0,-1-1 0,1 0 0,0 0 0,0 0 0,0 0 0,5 6 0,-2-4 32,1-3 32,-5-3 86,1 0-138,0-1 1,0 1-1,0-1 0,-1 1 1,1 0-1,0 0 1,-1 0-1,3 1 1,-3-1-131,7 6 76,-3-2-8,0 0 1,0 0 0,5 8 0,10 11-21,-18-22 94,-1-1-1,1 1 1,0-1 0,0 1-1,0-1 1,0 0 0,0 0-1,0 1 1,0-2 0,0 1-1,0 0 1,1 0 0,-1-1-1,0 1 1,1-1 0,-1 0-1,0 0 1,4 0 0,-2 0-1,0-1-1,0 0 1,0 0 0,0 0 0,-1 0-1,1-1 1,0 0 0,-1 0 0,7-4-1,2-3 102,0-1 0,-1-1 0,0 1-1,14-21 1,-12 16-65,5-7 137,17-29 0,-31 45-209,-1 0 0,0 0 0,0-1 0,0 1 0,-1-1 1,1 1-1,-2-1 0,1 0 0,-1 0 0,1-8 0,-2 14-11,0 0-1,0 1 1,0-1-1,-1 0 1,1 1 0,0-1-1,0 0 1,0 1-1,0-1 1,-1 1-1,1-1 1,0 0-1,-1 1 1,1-1-1,0 1 1,-1-1 0,1 1-1,-1-1 1,1 1-1,0-1 1,-1 1-1,0 0 1,1-1-1,-1 1 1,1-1-1,-1 1 1,1 0 0,-1 0-1,0-1 1,1 1-1,-1 0 1,1 0-1,-1 0 1,0 0-1,-1 0 1,1 0-37,-1 0 0,0 0 0,0 0 0,0 0 0,0 0 0,0 1 0,1-1 0,-1 1-1,0-1 1,-3 2 0,2 1 4,-1 0 0,0 0 0,1 0 0,-1 0 0,1 1 0,0-1 0,-3 6 0,5-8 44,-7 10-29,2 1-1,-1 0 1,2 0-1,-1 1 1,-4 18-1,5-17 37,-6 20 14,1 1 0,-6 37 0,14-55 2,0 0 0,1-1 1,1 1-1,0 0 0,1 0 0,6 30 1,-6-42 19,1-1 1,-1 0-1,1 0 1,0 1-1,0-1 1,0 0-1,1 0 1,0-1-1,-1 1 1,1-1 0,1 1-1,-1-1 1,0 0-1,1 0 1,-1 0-1,1-1 1,0 1-1,0-1 1,0 0-1,0 0 1,1 0-1,-1-1 1,0 1-1,1-1 1,-1 0-1,1 0 1,-1-1 0,9 1-1,3-2 33,1 0 1,-1-1-1,0-1 0,0 0 1,0-1-1,0-1 0,-1 0 1,0-1-1,0-1 0,0-1 1,-1 0-1,0 0 0,-1-1 1,0-1-1,0-1 0,-1 1 1,0-2-1,-1 0 0,0 0 1,-1-1-1,-1 0 0,0-1 1,8-16-1,4-13 97,21-67 0,-40 105-184,8-29-130,-10 32 93,0 0 1,1 0-1,-1-1 1,0 1-1,0 0 1,0 0-1,0 0 0,0 0 1,-1 0-1,1-1 1,-1 1-1,0-3 1,0 5 40,1 0 0,0-1 0,0 1 1,-1-1-1,1 1 0,0 0 0,0-1 0,-1 1 1,1 0-1,0 0 0,-1-1 0,1 1 0,0 0 1,-1-1-1,1 1 0,-1 0 0,1 0 0,0 0 1,-1 0-1,1-1 0,-1 1 0,1 0 0,-1 0 1,1 0-1,-1 0 0,1 0 0,-1 0 1,-13 6-255,-10 14 139,24-20 132,-11 12-69,0 0 0,2 1 0,-14 22 0,-19 43-151,38-70 222,0 1-4,-41 90 120,41-88-112,1 0-1,0 0 0,0 0 0,1 0 1,1 1-1,0-1 0,0 15 0,1-23 26,1 0-1,-1 1 1,1-1 0,-1 0-1,1 1 1,0-1-1,0 0 1,0 0-1,0 0 1,1 0-1,0 0 1,-1 0-1,1 0 1,0 0-1,0-1 1,0 1 0,1-1-1,-1 1 1,1-1-1,4 3 1,-3-3 43,0 0 0,0 0 0,0-1 0,0 1 1,1-1-1,-1 0 0,0 0 0,1-1 0,-1 1 1,0-1-1,1 0 0,-1 0 0,1 0 0,-1-1 0,5-1 1,2 0-35,0-2 1,0 1 0,-1-1-1,0-1 1,0 0 0,0 0-1,0-1 1,-1 0 0,14-12-1,5-7-95,37-45 1,-23 24 25,-13 15 11,42-41 45,-59 61-142,2 0 0,-1 1 0,28-16 0,-40 25 102,-1 1 1,1-1 0,0 1 0,0-1 0,0 1-1,0 0 1,0-1 0,0 1 0,0 0 0,0 0-1,0 0 1,0 0 0,0-1 0,0 1-1,0 0 1,0 1 0,0-1 0,0 0 0,2 1-1,-3-1 4,1 1-1,0-1 1,-1 1 0,1-1-1,-1 1 1,1-1-1,-1 1 1,0-1-1,1 1 1,-1 0-1,0-1 1,1 1-1,-1 0 1,0 0-1,1-1 1,-1 1 0,0 0-1,0-1 1,0 1-1,0 1 1,0 3-23,0 0 0,0 0 0,-1 0 0,0 0 0,0 0 0,-2 7 0,-10 23 34,-23 44 1,18-44 312,-13 41 1,29-67 125,9-13 71,4-2-368,6-5-24,0-1-1,0-1 1,14-14 0,2-2-29,-2 3-134,99-76-244,-129 100 253,1 1 0,-1 0 1,1 0-1,0 0 1,-1 0-1,1 0 1,0 0-1,0 0 0,0 1 1,0-1-1,0 1 1,0-1-1,0 1 0,0 0 1,0 0-1,0 0 1,0 0-1,0 0 1,-1 0-1,1 0 0,4 2 1,-4-1 5,-1 0 1,1 0-1,0 1 1,-1-1-1,1 0 1,-1 1-1,1-1 1,-1 1-1,0 0 1,1 0-1,-1-1 1,0 1-1,0 0 1,0 0-1,-1 0 1,1 0-1,0 0 1,-1 0-1,1 0 1,-1 2-1,10 74-109,-8-55 199,0 0 0,11 39 1,-9-47 40,1-1 0,1-1 0,0 1 0,11 19 0,-14-30-67,-1 1 0,1 0 0,0-1 1,0 0-1,0 0 0,1 0 0,-1 0 1,7 3-1,-8-4-51,0-1 1,1 0-1,-1 0 0,1 0 1,-1-1-1,1 1 1,-1-1-1,1 1 0,-1-1 1,1 0-1,0 0 0,-1 0 1,1 0-1,-1 0 1,5-2-1,0 0-882,-1 0 1,0-1-1,0 0 1,0 0-1,0 0 1,-1-1-1,1 1 1,-1-2-1,0 1 1,0 0-1,0-1 1,-1 0-1,0 0 1,6-10-1,9-9-2049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3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34 117 2976,'-3'-1'304,"-1"0"0,1 1 0,-1-1 0,1-1 0,-6-1 0,9 3-223,0-1 0,0 1 1,0 0-1,0 0 0,-1 0 1,1 0-1,0 0 0,0-1 1,0 1-1,0 0 0,-1 0 1,1 0-1,0 0 0,0 0 0,0 0 1,-1 0-1,1 0 0,0 0 1,0 0-1,0 0 0,-1 0 1,1 0-1,0 0 0,0 0 0,-1 0 1,1 0-1,-3 1 2422,36 3-1084,51-9 1189,528-66 746,-499 53-3050,-4 0-80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5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17 8064,'-16'-8'3648,"1"5"-3168,6-2 1280,9 10-1056,-8-5-128,3 0-1632,23 11-5760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3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57 439 4224,'-9'-24'4554,"10"19"-3155,-2 12-2307,-14 250 2618,5-138-732,-4 61 627,5-111 1067,9-69-2619,0 0-1,0 0 1,0 0 0,1 0-1,-1 0 1,1 0 947,-1 0-948,2-14 777,0-133-346,27-167 0,-29 310-491,5-34 7,1-1 0,2 1 1,23-66-1,-31 102-26,1 1 1,-1 0-1,1-1 0,-1 1 1,1 0-1,-1-1 0,0 1 1,0 0-1,0-1 0,0-1 1,0 3 18,0-1 0,0 1 0,0 0 0,0 0 0,0 0 0,1 0 0,-1 0 0,0 0 0,0 0 0,0-1 0,0 1 0,0 0 0,0 0 0,0 0 0,0 0 0,0 0 0,0 0 0,0 0 0,1 0 0,-1 0 0,0 0 0,0 0 0,0 0 0,0-1 0,0 1 0,0 0 0,0 0 0,1 0 0,-1 0 0,0 0 0,0 0 0,0 0 0,0 0 0,0 0 0,0 0 0,1 0 0,-1 0 0,0 0 0,0 0 0,0 1 0,0-1 0,0 0 0,0 0 0,0 0 0,1 0 0,-1 0 0,0 0 0,0 0 0,0 0 0,11 7-164,11 9-238,7 9 180,-18-17 202,0 1 0,18 21 0,2 12 84,37 63 0,-10-1-37,19 31 362,-58-100-191,-15-25 39,1-1 1,1 1 0,0-1-1,0 0 1,10 10 0,-16-19-168,0-1 0,0 1 0,0 0 0,0-1-1,0 1 1,0-1 0,0 1 0,0-1 0,0 1 0,0 0 0,0-1 0,0 1 0,0-1 0,0 1 0,1-1 0,-1 1 0,0 0 0,0-1 0,1 1 0,-1 0 0,0-1 0,0 1 0,1 0 0,-1-1 0,0 1-1,1 0 1,-1-1 0,0 1 0,1 0 0,0-1 0,3-2 220,0-5-163,0 0-1,-1 0 1,1-1-1,-2 1 1,1-1-1,-1 1 1,0-1 0,-1 0-1,1-10 1,2-15-9,104-527 125,-64 387-2939,-38 155-213,3 10 896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3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234 442 6656,'0'-1'271,"-1"0"0,0 0 0,1-1 0,-1 1 0,0 0 0,0 0 0,0 0 0,0 0 0,0 0 0,0 1 0,0-1 0,0 0 0,0 0 0,-1 1 0,1-1 0,0 1 0,0-1 0,-1 1 0,1-1 0,0 1 0,-1 0 0,-1-1 0,0 2-211,-1-1-1,1 1 0,0-1 1,-1 1-1,1 0 0,0 0 1,-1 0-1,-2 3 1,-1-1-30,0 1 1,1 1 0,0-1 0,0 1 0,0 0-1,0 1 1,-6 7 0,-32 46-91,32-42 70,2 1 0,0 0 0,-11 28 0,16-33 179,1 0-1,1 0 1,0 0-1,0 0 1,1 1 0,0 15-1,2-27-105,0 0 0,0 0 0,0 1 1,1-1-1,-1 0 0,1 0 0,-1 0 0,1 0 0,0 0 0,0-1 0,-1 1 0,1 0 0,1 0 1,-1 0-1,0-1 0,0 1 0,1 0 0,-1-1 0,3 3 0,-2-3-23,-1 0 0,0-1-1,1 1 1,-1 0 0,1-1-1,-1 1 1,1-1 0,-1 0 0,1 1-1,0-1 1,-1 0 0,1 0 0,-1 0-1,1 0 1,-1 0 0,1 0-1,0-1 1,-1 1 0,1 0 0,-1-1-1,1 0 1,-1 1 0,1-1 0,-1 0-1,0 1 1,2-2 0,5-4 137,-1 1-1,1-1 1,-2-1 0,1 1 0,8-12 0,27-41 132,-36 49-266,5-10 18,0 0 0,14-38 0,-16 35-451,20-36 1,-29 59 354,0 0 0,0 0 0,0 0 0,1 0 0,-1 0 0,0 0 0,0 0 0,1 1 0,-1-1 0,0 0 0,0 0 0,0 0 0,1 0 0,-1 1 0,0-1 0,0 0 0,0 0 0,0 0 0,0 1 0,1-1 0,-1 0 0,0 0 0,0 0 0,0 1 0,0-1 0,0 0 0,0 0 0,0 1 0,0-1 0,0 0 0,0 0 0,0 1 0,0-1 0,0 1 0,4 14-213,-3-13 213,4 21-122,-1-5 183,0 0-1,1 0 1,1 0-1,1-1 1,1 0-1,12 21 0,-19-36 27,1 0-1,-1 0 0,1 0 0,0 0 0,0 0 0,0-1 0,0 1 0,0-1 0,0 1 1,0-1-1,1 1 0,-1-1 0,0 0 0,1 0 0,-1-1 0,1 1 0,-1 0 0,1-1 1,0 1-1,-1-1 0,1 0 0,-1 0 0,1 0 0,0 0 0,3-1 0,4-1 88,0-1-1,-1 0 1,0 0-1,1-1 1,10-6-1,-5 1-111,-1 0 0,0 0 0,0-2 0,23-22 0,43-56-4,-17 18 159,-50 55-93,-11 14-98,-1-1-1,2 0 1,-1 1-1,0 0 0,0-1 1,1 1-1,-1 0 1,1 0-1,4-2 1,-6 4-18,-1 0 1,1-1-1,-1 1 0,1 0 1,0 0-1,-1 0 1,1 0-1,0 0 1,-1 0-1,1 0 1,-1 0-1,1 1 1,0-1-1,-1 0 0,1 0 1,-1 0-1,1 1 1,0-1-1,-1 0 1,1 1-1,-1-1 1,1 0-1,-1 1 1,1-1-1,-1 1 0,1-1 1,-1 1-1,0-1 1,1 1-1,-1-1 1,0 1-1,1-1 1,-1 1-1,0 0 1,0-1-1,1 1 0,-1-1 1,0 1-1,0 0 1,0-1-1,0 2 1,1 3 6,0 1 1,0-1 0,-1 10 0,-6 82-146,1-36 391,-4 18 266,9-79-492,0 0 1,0 1-1,0-1 1,0 0-1,0 0 1,0 0-1,0 1 1,0-1-1,0 0 1,0 0-1,0 0 1,0 1-1,0-1 1,0 0-1,0 0 1,0 0-1,0 0 1,0 1-1,0-1 1,1 0-1,-1 0 1,0 0-1,0 0 1,0 1-1,0-1 1,0 0-1,0 0 1,1 0-1,-1 0 1,0 0-1,0 0 1,0 1-1,0-1 1,1 0-1,-1 0 1,0 0-1,0 0 1,0 0-1,0 0 1,1 0-1,-1 0 1,0 0-1,0 0 1,0 0-1,1 0 1,-1 0-1,0 0 1,0 0-1,13-8 369,15-20-321,-26 25-41,7-7-81,1-1 0,0 2 0,0-1 0,1 1 0,0 1 0,0 0 0,17-8 0,-26 15 39,-1 0 0,1 0 1,0 0-1,0 1 0,0-1 0,0 1 0,0-1 0,0 1 1,0 0-1,0 0 0,0 0 0,0 0 0,0 0 1,0 0-1,0 0 0,0 1 0,0-1 0,0 1 1,0-1-1,0 1 0,0 0 0,-1 0 0,1 0 1,0 0-1,0 0 0,1 2 0,0 0-13,-1 0 0,0 0 1,0 0-1,0 0 0,0 0 0,0 0 0,-1 1 1,1-1-1,-1 1 0,0-1 0,0 1 0,0-1 0,0 5 1,0 8 38,0-9 2,0 1 0,0 0 0,4 11 0,-4-16-2,0-1 0,-1 0 0,1 0 0,1 0 0,-1 0 0,0 0 0,0 0 0,1-1 0,-1 1 0,1 0 0,0-1 0,-1 1 0,1-1 0,0 0 0,0 1 0,0-1 0,2 1 0,2 0 20,1 0 1,0 0-1,-1 0 1,1-1-1,0 0 1,0-1-1,-1 1 0,1-1 1,0-1-1,9 0 1,10-4 130,31-9 0,-54 14-165,17-7 38,0 0 1,0-2 0,0 0 0,-1-1 0,0 0-1,29-24 1,-36 24-49,0 0 0,0-1-1,16-19 1,-85 97-1475,18-21 1452,-12 15 99,49-57-68,-1 0 1,1 1-1,0-1 1,0 0-1,0 0 1,1 1-1,-1-1 1,1 1-1,-1 8 1,2-11 18,-1-1 0,1 1 0,0-1 0,0 1 0,0-1-1,1 1 1,-1-1 0,0 1 0,0-1 0,1 1 0,-1-1 0,1 0 0,-1 1 0,1-1 0,0 0 0,0 1 0,-1-1 0,1 0-1,0 0 1,0 1 0,0-1 0,0 0 0,1 0 0,-1 0 0,0 0 0,0-1 0,1 1 0,-1 0 0,0 0 0,1-1 0,-1 1 0,0-1-1,1 1 1,1-1 0,2 1 14,1-1-1,-1 1 0,0-1 1,1-1-1,-1 1 0,0-1 1,1 0-1,-1 0 0,0-1 0,0 1 1,0-1-1,0 0 0,0-1 1,0 1-1,0-1 0,-1 0 1,8-6-1,0-1 7,0-1 0,0 0 0,-2-1 0,18-23 0,-12 12 2,-2-1 0,15-35 0,-20 39-16,98-219 348,-80 177-281,-1 4-216,35-121 0,-60 177 71,0-1-1,-1 0 1,1 0 0,0 0-1,-1 0 1,0 0 0,0 0-1,0 0 1,0 0 0,0 0 0,0 0-1,-1 0 1,1 0 0,-3-4-1,3 6 39,0 1 0,-1-1-1,1 1 1,0-1 0,-1 1-1,1-1 1,0 1 0,-1-1-1,1 1 1,-1 0 0,1-1-1,-1 1 1,1 0 0,-1-1-1,1 1 1,-1 0 0,1 0-1,-1 0 1,0-1 0,1 1-1,-1 0 1,1 0 0,-1 0-1,1 0 1,-1 0 0,0 0-1,1 0 1,-1 0 0,1 0-1,-1 0 1,0 0 0,1 0-1,-1 1 1,1-1-1,-1 0 1,1 0 0,-1 1-1,1-1 1,-1 0 0,1 1-1,-1-1 1,1 0 0,-1 1-1,0 0 1,-23 22-338,24-23 351,-14 17-56,1 0-1,1 0 0,0 1 0,2 0 1,0 1-1,1 1 0,-13 39 0,10-12 83,1 1 0,-6 68 0,16-113-20,-4 39 125,1 68 0,5-98-65,0 0 0,0 0 0,1 0 0,0 0 0,1 0 0,1 0 0,0-1 0,0 0 0,1 0 0,10 17 0,-11-22-401,1-1 1,0 1-1,0-1 1,0 0-1,1 0 0,0-1 1,0 1-1,0-2 1,1 1-1,12 5 1,-2-2-2057,0-1 0,1-1 0,21 4 0,16 0-1991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3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5152,'0'0'93,"1"-3"287,0-1 0,0 1 0,0 0 0,0 0 0,0 0-1,1 0 1,0 0 0,-1 0 0,1 0 0,4-4 0,16-6 4185,-21 29-4048,34 328 1425,-29-268-1695,3 34-25,-8-69-155,-1 1 428,2 0 0,10 56 0,-11-92-3756,1-14 1077,-1 5 1701,0 1 0,0-1 1,0 0-1,0 1 0,0-1 1,0 0-1,-1 0 0,1 1 1,-1-7-1,3-14-1282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62 247 6240,'-19'-26'2005,"17"23"-1813,0 1 0,0-1 1,-1 1-1,1 0 0,-1 0 0,-4-4 0,6 6-55,-1-1-1,1 0 0,0 0 0,-1 0 1,1 0-1,0 0 0,0-1 0,0 1 0,0 0 1,0 0-1,0-1 0,0 1 0,1-1 0,-1 1 1,0-1-1,1 1 0,-1-3 0,0 1 42,0-1 0,0 0 0,1 0 0,0 0 0,-1 0 0,1 1 0,1-1-1,-1 0 1,0 0 0,1 0 0,0 1 0,0-1 0,2-4 0,-1 2-28,1 0-1,0 1 1,0-1 0,1 0 0,0 1 0,0 0 0,6-6 0,-2 3-37,1 0 0,0 1 1,0 0-1,0 1 0,1 0 1,0 0-1,0 1 0,20-7 0,-24 11-95,1-1-1,0 1 0,0 1 0,0-1 0,0 1 0,0 1 0,0-1 0,0 1 0,0 0 0,0 1 0,-1-1 0,1 1 0,-1 1 0,7 2 0,10 6 154,-1 0 0,30 22-1,-42-27-46,-1 1-1,0 0 0,-1 0 1,1 1-1,-1 0 0,11 14 0,-17-19-85,-1 0-1,1-1 0,-1 1 0,1 0 0,-1 0 0,0-1 1,0 1-1,0 0 0,0 0 0,0 1 0,-1-1 1,0 0-1,1 0 0,-1 0 0,0 0 0,0 0 0,-1 0 1,1 0-1,-1 0 0,0 0 0,1 1 0,-1-2 1,-1 1-1,1 0 0,0 0 0,-1 0 0,-2 4 0,-5 4 106,-1-1 0,-1 1 0,0-2-1,0 1 1,-1-2 0,-20 13 0,7-4 20,-33 22-1098,20-11-3079,22-15 590,2 5 1099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4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19 560 3712,'-4'2'329,"-10"4"1782,13-3-799,7 2-78,-5-5-1023,1 1-1,-1-1 0,1 0 1,-1 0-1,1 0 0,-1 0 0,1 0 1,-1 0-1,1 0 0,-1 0 0,0 0 1,1-1-1,1 0 0,22-8 804,11-12-359,0 0 0,-1-3 1,37-32-1,-67 53-626,40-35 237,-2-1 0,-1-2 0,-2-2 0,-2-1 0,-1-2 0,34-60-1,-57 78-243,-11 23-153,-1-1-1,1 0 0,0 1 1,0 0-1,1 0 1,0 0-1,0 0 0,7-7 1,-11 12 103,0 0 0,0 0 1,1 0-1,-1-1 0,0 1 1,1 0-1,-1 0 0,0 0 1,1 0-1,-1 0 0,0 0 0,1 0 1,-1-1-1,0 1 0,1 0 1,-1 0-1,0 0 0,1 0 1,-1 0-1,0 1 0,1-1 0,-1 0 1,0 0-1,1 0 0,-1 0 1,0 0-1,1 0 0,-1 0 0,0 1 1,0-1-1,1 0 0,-1 0 1,0 0-1,1 1 0,-1-1 1,0 0-1,0 1 0,1-1 0,4 16-496,-3 15 456,-2 45 0,-1-26 102,1-18-9,0 5 87,4 44 1,-2-68 127,0-1 0,1 0 0,0 1 0,1-1 0,0 0 1,1-1-1,9 17 0,-12-25-91,-1-1 1,1 1-1,0-1 0,0 0 1,5 5-1,-6-7-70,0 1 1,0 0-1,0 0 0,0-1 0,0 1 0,0-1 0,0 1 0,0-1 0,0 1 1,1-1-1,-1 1 0,0-1 0,0 0 0,0 0 0,1 0 0,-1 0 0,0 0 1,2 0-1,1-1 85,0-1 0,-1 1-1,1-1 1,0 0 0,-1 0 0,1 0 0,-1-1 0,0 1 0,5-6 0,-1 1-8,0-1-1,13-17 1,89-155 88,-21 33-178,-87 146-65,2-4-72,0 0 0,1 0 0,6-6 0,-10 11 56,0-1-1,1 1 1,-1 0 0,1-1 0,-1 1 0,0 0-1,1-1 1,-1 1 0,1 0 0,-1-1 0,1 1 0,0 0-1,-1 0 1,1 0 0,-1 0 0,1 0 0,-1-1-1,1 1 1,-1 0 0,2 0 0,-2 1-3,1-1 1,-1 1-1,1-1 0,-1 0 1,1 1-1,-1-1 0,0 1 1,1-1-1,-1 1 0,1-1 1,-1 1-1,0-1 0,0 1 1,1 0-1,-1-1 0,0 1 1,0-1-1,0 1 0,1 0 1,-1-1-1,0 1 0,0 1 1,1 13-61,1 0-1,-2 0 1,-2 26 0,-11 46 138,12-83-58,-3 19 54,-1-1-1,-1 0 1,-1 0 0,-2 0 0,0-1-1,-1 0 1,0 0 0,-19 24-1,26-41 22,-1 1 0,0-1 0,0 0 0,-1 0 0,1 0 0,-1-1 0,0 1 0,0-1 0,0 0 0,-11 4 0,14-6-48,0-1 1,0 1-1,-1 0 1,1-1-1,0 1 1,0-1-1,-1 0 1,1 0-1,0 0 1,-1 0-1,1 0 0,0 0 1,-1-1-1,1 1 1,0-1-1,-1 1 1,1-1-1,0 0 1,0 0-1,0 0 1,0 0-1,0-1 1,0 1-1,0 0 1,0-1-1,0 1 0,1-1 1,-1 0-1,1 1 1,-3-5-1,0 1 5,-6-12-85,9 16 42,1 1 0,0-1-1,0 1 1,0-1 0,0 1 0,0-1 0,0 1-1,0-1 1,0 1 0,0 0 0,1-1 0,-1 1-1,0-1 1,0 1 0,0-1 0,0 1 0,1-1-1,-1 1 1,0 0 0,0-1 0,1 1 0,-1 0-1,0-1 1,1 1 0,-1 0 0,0-1 0,1 1-1,-1 0 1,1-1 0,-1 1 0,0 0-1,1 0 1,-1 0 0,1-1 0,-1 1 0,1 0-1,-1 0 1,1 0 0,-1 0 0,1 0 0,24-4-72,-1 1-1,1 1 1,0 1 0,47 5 0,4-1-484,-1-1-534,21-1-2333,-66-2-601,35-5 0,-39 2 1500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4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52 6560,'-31'-28'2976,"12"16"-2592,9 9 0,7-2-704,6 1 192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4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1239 4384,'-15'-4'1424,"7"5"-136,8-1-1269,0 0 0,0 0 1,0 1-1,0-1 0,0 0 0,0 0 0,0 0 0,0 0 0,0 0 0,0 0 0,0 0 0,1 0 0,-1 0 0,0 0 0,0 0 0,0 0 0,0 0 0,0 0 0,0 0 1,0 0-1,0 0 0,0 0 0,0 0 0,0 1 0,0-1 0,0 0 0,0 0 0,0 0 0,0 0 0,0 0 0,0 0 0,0 0 0,0 0 0,0 0 0,0 0 0,0 0 1,0 0-1,0 0 0,0 1 0,0-1 0,0 0 0,0 0 0,0 0 0,0 0 0,0 0 0,12 2 1871,-10-2-1683,-1 0 1,1 1-1,0-1 0,-1 0 0,1 0 1,0 0-1,-1 0 0,1 0 0,2-1 1,9-3 235,-1-1 1,1 0-1,-1 0 1,-1-2-1,1 1 1,-1-1-1,0-1 0,-1 0 1,0-1-1,0 0 1,10-12-1,9-13-7,45-74 0,-53 76-139,4-5-135,121-168 625,-111 157-482,3-3-418,-66 148-1551,21-63 1625,0 0-1,-1 45 1,7-59 61,1 1 1,1-1-1,0 0 1,2 0-1,7 29 0,-8-43 28,1 1-1,-1 0 0,1-1 0,0 0 0,1 1 0,0-1 0,7 9 1,-7-11 23,-1-1 1,0 1 0,1-1 0,0 0 0,0 0 0,0 0 0,0-1 0,0 1 0,0-1 0,1 0 0,-1 0 0,8 1 0,-6-1 22,0-1 0,0 0 0,0-1 0,0 1 0,1-1 0,-1-1-1,0 1 1,0-1 0,0 0 0,0 0 0,7-3 0,-5 0-13,1 1 1,-1-1-1,-1 0 1,1-1-1,0 0 1,12-12-1,0-3 1,0-2-1,-1 0 1,26-41 0,-38 52-63,40-56-56,103-113 0,-130 160-135,46-33-1,-66 53 154,0-1 0,0 1 0,0 0 0,0 0 0,1 0 0,-1 0 0,0-1 0,0 1 0,0 0 0,1 0 0,-1 0 0,0 0 0,0 0 0,1 0 0,-1 0 0,0-1 0,0 1 0,1 0 0,-1 0 0,0 0 0,0 0 0,1 0 0,-1 0 0,0 0 0,0 0 0,1 0 0,-1 1 0,0-1 0,0 0 0,0 0 0,1 0 0,-1 0 0,0 0 0,1 0 0,0 10-253,-7 20 188,4-24 53,-11 47-53,-28 70 1,-32 47 345,24-82-4,41-76-221,5-6 41,-1-1 0,0 0-1,0 0 1,0 0 0,0 0 0,-10 7-1,13-12-52,0 1 1,0 0-1,0 0 0,0-1 0,0 1 0,0-1 1,-1 1-1,1-1 0,0 1 0,0-1 0,0 0 1,0 1-1,0-1 0,-1 0 0,1 0 0,0 0 1,0 0-1,0 0 0,-1 0 0,1 0 0,0-1 0,0 1 1,0 0-1,-1-1 0,1 1 0,0 0 0,0-1 1,0 0-1,0 1 0,0-1 0,0 0 0,0 1 1,0-1-1,0 0 0,1 0 0,-1 0 0,0 0 1,0 0-1,1 0 0,-1 0 0,0 0 0,1 0 0,-1-2 1,-3-2-27,1-1-1,1 0 1,-1 0 0,1 0 0,0 0 0,-1-10 0,2 14-21,1 0 1,0 0 0,0 0 0,0 0 0,0 0 0,1 0 0,-1 0 0,1-1-1,-1 1 1,1 0 0,0 0 0,0 0 0,0 1 0,0-1 0,0 0-1,0 0 1,0 0 0,0 1 0,1-1 0,-1 1 0,1-1 0,-1 1-1,4-3 1,6-3-52,0 0 0,0 1 0,1 0-1,20-7 1,54-13 65,-42 13 16,58-18 62,184-86 0,-276 112-49,-1-1-1,1 1 1,-1-1-1,16-14 0,3-3-363,-62 90-1056,24-45 1375,1 0-1,1 1 1,1 0 0,0 0 0,-3 31-1,9-45 21,0-1 0,0 1-1,1 0 1,0-1-1,1 1 1,2 14 0,-3-20 31,1 0 1,0 0 0,-1-1 0,1 1-1,1 0 1,-1 0 0,0-1-1,1 1 1,-1-1 0,1 1 0,0-1-1,-1 0 1,1 0 0,1 0-1,-1 0 1,0 0 0,0 0 0,1 0-1,-1-1 1,1 1 0,-1-1-1,6 3 1,-6-4 8,0 1-1,0-1 1,0 0 0,0 0-1,0 0 1,0 0 0,0 0-1,0 0 1,0 0 0,0-1-1,0 1 1,0-1 0,0 1-1,-1-1 1,4-1 0,-1-1 23,1 1 1,-1-1-1,1 0 1,-1-1-1,6-5 1,0-1 28,-1-1 1,0-1-1,9-14 0,-8 7-13,-1 0-1,-1 0 1,0 0-1,-2-1 1,7-32-1,-9 36-133,-2 0 0,0 0 0,0 0-1,-1 0 1,-1 0 0,-3-20 0,3 34 11,-1 0 0,1 0 0,-1 1-1,1-1 1,-1 0 0,0 0 0,1 1 0,-1-1 0,0 0 0,0 1-1,0-1 1,-1 1 0,1 0 0,0-1 0,0 1 0,-1 0 0,1 0-1,-1-1 1,1 1 0,-1 0 0,-2-1 0,3 2 29,0-1 0,0 1 0,0 0 0,0-1 0,0 1 0,-1 0 0,1 0 0,0-1 0,0 1 0,0 0 0,-1 0 0,1 1 0,0-1 0,0 0 0,0 0 0,0 0 0,-1 1 0,1-1 0,0 1 0,0-1 0,0 1 0,0-1 0,0 1 1,0-1-1,0 1 0,0 0 0,0 0 0,0 0 0,1-1 0,-3 3 0,3-2 12,-1-1 0,1 1 0,-1 0 0,1-1 0,0 1 0,-1 0 1,1 0-1,0-1 0,-1 1 0,1 0 0,0 0 0,0-1 0,0 1 0,0 0 0,0 0 1,0 0-1,0-1 0,0 1 0,0 0 0,0 0 0,0 0 0,1 0 0,-1 0 7,1 0-1,0 0 0,-1 0 0,1 0 0,0 0 0,0 0 0,0-1 1,0 1-1,0 0 0,0-1 0,0 1 0,0 0 0,0-1 0,0 1 1,0-1-1,1 0 0,-1 1 0,1-1 0,4 1 59,0 0 0,0 0 1,0-1-1,-1 0 0,1 0 0,0 0 0,7-2 0,43-11 264,-38 9-270,50-13 88,0-3 0,72-32 0,-124 44-114,0 0 0,-1-1 0,0 0 0,0-1 0,-1-1 0,-1-1 0,20-20 0,6-11 61,-3-1 0,35-54 0,111-214-510,-166 272-129,-15 40 539,-1-1 0,0 1 0,0 0 0,0-1 0,0 1 0,1-1 0,-1 1 0,0 0 0,0-1 0,0 1 0,0-1 0,0 1 0,0-1 0,0 1 0,0 0 0,0-1-1,0 1 1,-1-1 0,1 1 0,0 0 0,0-1 0,0 1 0,0-1 0,-1 1 0,1 0 0,0-1 0,0 1 0,-1 0 0,1-1 0,-1 1-3,-1 0 0,1-1 0,0 1 0,0 0-1,0 0 1,0 1 0,0-1 0,0 0 0,0 0 0,0 1 0,0-1 0,0 0 0,0 1 0,0-1 0,0 1 0,-1 0 0,-10 6-26,1 0 1,0 0-1,1 1 1,0 0-1,0 1 1,1 0-1,0 1 1,0 0-1,-13 21 1,-3 9-67,-27 64 1,42-82 65,-19 41-41,3 2 0,-33 126 0,50-152 136,2 0 1,2 1-1,1 0 0,3 0 1,0 0-1,9 59 0,-7-88 84,1-1-1,7 20 0,-8-26-87,1 0-1,0 0 1,0 0 0,0-1 0,0 1 0,1-1 0,-1 1-1,1-1 1,5 5 0,-6-7-18,1 1 0,-1-1 0,0 0-1,0 0 1,1 0 0,-1 0 0,1 0 0,-1-1 0,1 1-1,-1-1 1,1 0 0,0 1 0,-1-1 0,1 0 0,-1-1 0,1 1-1,0 0 1,-1-1 0,1 1 0,-1-1 0,4-1 0,7-3 87,0-1 0,21-11 0,-21 10-99,54-33 103,-1-3 1,83-70-1,-128 96-91,0-2 0,-2 0 1,0-1-1,18-25 0,-32 38-100,-5 7 54,0-1 0,1 0-1,-1 1 1,1-1 0,-1 0 0,0 1-1,1-1 1,-1 1 0,1-1-1,0 1 1,-1-1 0,1 1 0,-1-1-1,1 1 1,0 0 0,0-1-1,0 1-23,1 0-1,-1 0 0,0 0 0,1 1 0,-1-1 1,0 0-1,0 1 0,0-1 0,1 1 0,-1 0 1,0-1-1,0 1 0,2 1 0,-1 0 5,1 0 0,-1 0-1,1 1 1,-1-1-1,0 0 1,0 1 0,0 0-1,0 0 1,0-1-1,-1 1 1,1 0 0,-1 0-1,0 0 1,0 0-1,2 6 1,-1 5-55,1 1 1,-1 19-1,-1-17 43,2 20 17,-1-3 143,12 62 0,-13-90-77,1-1-1,0 1 0,0-1 0,0 0 1,0 0-1,1 0 0,0 0 0,4 6 1,-6-10-19,1 1 0,-1 0 0,1-1 0,-1 0 0,1 1 0,-1-1 0,1 0 0,0 0 0,0 0 0,-1 0 0,1 0 0,0 0 0,0-1-1,0 1 1,0-1 0,0 1 0,0-1 0,0 1 0,0-1 0,0 0 0,0 0 0,0 0 0,0-1 0,0 1 0,0 0 0,3-2 0,10-4 63,-1 0-1,0-1 1,0-1-1,-1-1 1,0 0-1,16-14 0,-1 1 5,103-85 208,-57 46-220,67-44-655,-135 99 315,-9 7-41,-13 9 11,2 2 257,0 0 1,0 1 0,1 1-1,1 0 1,0 1 0,2 0 0,-1 1-1,2 0 1,0 1 0,-11 28-1,17-36 46,0 0 0,1 0-1,0 0 1,1 0-1,-1 0 1,2 0 0,-1 1-1,1-1 1,1 0 0,0 0-1,0 0 1,3 12-1,-2-16 33,-1 0 0,1 0 0,0 0-1,0 0 1,1 0 0,0 0 0,0-1-1,0 1 1,0-1 0,0 0 0,1 0-1,0 0 1,0 0 0,0-1 0,0 1-1,1-1 1,-1 0 0,1-1 0,0 1-1,0-1 1,9 4 0,-9-5-10,-1-1 1,1 1-1,-1-1 1,1 1-1,0-1 0,-1-1 1,1 1-1,-1-1 1,1 1-1,-1-1 0,1-1 1,-1 1-1,0 0 0,1-1 1,-1 0-1,0 0 1,0-1-1,0 1 0,0-1 1,-1 1-1,1-1 1,4-6-1,0 1 29,0 0 0,-1-1 1,0 0-1,-1-1 0,0 1 0,0-1 1,-1 0-1,5-14 0,-3 6-122,-2-1-1,6-26 1,-10 38 36,0-1 0,0 0 1,-1 0-1,0 0 0,-1 0 0,0 0 1,0 0-1,-4-15 0,2 15-30,-1 0 1,0 0-1,0 0 0,-1 0 0,1 1 0,-12-13 0,16 20 55,0 0-1,0-1 1,-1 1 0,1 0 0,0 0-1,-1 0 1,1-1 0,0 1-1,0 0 1,-1-1 0,1 1-1,0 0 1,0-1 0,0 1 0,-1 0-1,1-1 1,0 1 0,0 0-1,0-1 1,0 1 0,0 0 0,0-1-1,0 1 1,0 0 0,0-1-1,0 1 1,0 0 0,0-1 0,0 1-1,0-1 1,0 1 0,0 0-1,0-1 1,0 1 0,1 0 0,-1-1-1,0 1 1,0 0 0,1-1-1,14-3 228,-4 2-161,0-1-122,1 0 1,-1 1 0,1 1 0,-1 0 0,1 1-1,13 0 1,-20 1 30,-1-1-1,0 1 1,0 0 0,0 0-1,0 0 1,0 0 0,0 1-1,0 0 1,0-1 0,-1 1-1,1 1 1,-1-1 0,1 0-1,-1 1 1,0 0 0,0 0-1,0 0 1,0 0 0,-1 0-1,5 7 1,-3-1 11,0 0 0,-1 0 1,1 0-1,-2 1 0,0-1 0,0 1 1,0-1-1,-1 20 0,-1 3-57,-7 43 1,6-60 78,-3 19-7,-1-1 1,-2 0 0,-16 49-1,-11 18 4,-56 152 39,80-223 85,6-17 13,-1 0 1,0 0-1,-10 17 0,9-23 22,3-6 105,2-2-214,1 0 1,0 0 0,0 0-1,-1 0 1,1 0 0,0 0 0,1 0-1,-1-3 1,5-28 59,2 0 0,1 0-1,17-45 1,46-91-79,-41 103-65,54-88 0,-62 121-24,1 1-1,1 1 1,2 1-1,1 1 1,2 1 0,52-40-1,-74 63-22,1 1 1,-1-1-1,1 2 0,0-1 0,0 1 0,16-4 0,-22 6 51,0 0 0,1 1 0,-1-1 0,1 1 0,-1 0 0,0 0 0,1 0 0,-1 0-1,1 0 1,-1 1 0,1-1 0,-1 1 0,0-1 0,1 1 0,-1 0 0,0 0 0,1 0 0,-1 0 0,0 0-1,0 1 1,0-1 0,0 1 0,0-1 0,0 1 0,-1 0 0,1 0 0,2 3 0,-1 1 4,0 0 0,0 1 0,-1 0 1,0-1-1,0 1 0,-1 0 0,0 0 0,0 0 1,-1 0-1,1 0 0,-1 0 0,-2 10 0,-1 7 64,-1 0-1,-9 28 0,8-35 28,-1-1 0,0 0 1,-1 0-1,-1-1 0,0 1 1,-12 15-1,15-24-30,0-1 0,0 0 1,0 0-1,-1 0 0,0-1 0,-1 1 0,1-2 1,-1 1-1,0-1 0,0 0 0,0 0 0,-1 0 1,1-1-1,-15 4 0,18-7-10,1 1-1,0-1 1,-1 0-1,1 0 1,0 0-1,-1 0 1,1 0-1,-1-1 1,1 1-1,0-1 1,0 0-1,-1 0 1,1 0-1,0-1 1,0 1-1,0-1 1,0 0-1,1 1 1,-5-5 0,3 3-4,0-1 0,1 0 0,-1 0 0,1 0 0,0-1 1,0 1-1,1-1 0,-1 0 0,1 0 0,0 1 1,1-1-1,-2-6 0,3-2-225,0 4-81,1 9 273,-1 0 1,0 0 0,0 0 0,0 0 0,1 0-1,-1 0 1,0-1 0,0 1 0,0 0 0,1 0-1,-1 0 1,0 0 0,0 0 0,1 0 0,-1 0 0,0 0-1,0 0 1,1 0 0,-1 0 0,0 0 0,0 0-1,0 1 1,1-1 0,-1 0 0,0 0 0,0 0-1,0 0 1,1 0 0,38 15-149,-10-3 136,33 7-1,-31-12 62,1-3 1,39 2-1,-59-5 3,0-1 1,0-1 0,0 0-1,0 0 1,-1-1 0,1-1-1,-1 0 1,1 0 0,-1-2-1,0 1 1,0-1 0,0-1-1,-1 1 1,0-2 0,0 0-1,9-8 1,123-115 101,-14 13 77,-88 84-169,58-38 0,-58 42-654,-70 73 10,13-17 625,2 0 0,0 1 1,2 1-1,1 0 0,1 1 1,1 0-1,-7 42 0,17-68 6,-1 0 1,1 0-1,-1 0 0,1 0 0,0 0 0,1 0 0,0 6 0,0-9-18,-1 0 1,0 0-1,1 1 0,-1-1 0,1 0 0,0 0 1,-1 0-1,1 1 0,0-1 0,0 0 0,0 0 1,0 0-1,0 0 0,0-1 0,0 1 0,0 0 0,0 0 1,0-1-1,0 1 0,1 0 0,-1-1 0,0 1 1,0-1-1,3 1 0,7 1 67,0-1 0,0 0 0,0-1-1,0 0 1,0-1 0,0 0 0,0 0 0,0-1 0,0-1 0,11-3 0,2-3-63,1-1 0,-1-1 0,25-15 0,103-80 114,-97 65-140,-31 25 4,-17 12-27,1-1 1,-2 0-1,1-1 1,0 1-1,7-9 1,-63 80-863,39-50 890,1 0 0,0 1 0,1 0-1,1 0 1,-8 26 0,12-30 12,0 0 0,1 0 0,0 1-1,1-1 1,1 0 0,0 1 0,1-1 0,3 17 0,-4-27 16,0 0 0,1 0 1,0-1-1,0 1 0,0 0 1,0-1-1,0 1 1,0-1-1,1 0 0,-1 1 1,1-1-1,0 0 0,0 0 1,0 0-1,0 0 0,0 0 1,0 0-1,0-1 1,0 1-1,1-1 0,-1 1 1,1-1-1,-1 0 0,1 0 1,-1 0-1,1 0 0,0-1 1,4 2-1,4-1-56,-1 0 0,1-1 1,0 0-1,-1 0 0,1-1 0,0-1 0,15-3 0,6-4-1547,34-14 0,-52 18 339,-1-2 0,1 1 0,-1-2 0,19-14 0,8-7-1482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4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7968,'-42'-8'3616,"12"8"-3136,16 0 640,5 0-704,-4-5 128,3 5-352,-3-4 544,9 4-448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 6656,'-11'-13'2144,"7"5"-964,6 5-222,7 3 594,12 1-640,-7-1-608,211 0 2314,620 12-943,-765-8-3083,-7 3 369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4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52 8544,'-53'-36'3872,"43"27"-3360,7 6-832,6 0 64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6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95 3328,'-1'-1'251,"0"0"0,0 0 1,0 0-1,1 0 0,-1 0 0,0 0 1,0 0-1,1 0 0,-1-1 0,0 1 0,1 0 1,-1 0-1,1-1 0,0 1 0,-1 0 1,1-1-1,0 1 0,0 0 0,0-1 1,0 1-1,0-1 0,0 1 0,0 0 0,0-1 1,1 1-1,0-2 0,-1 1 145,1 0 0,-1 0-1,0 1 1,0-1 0,0 0-1,0 0 1,0 0 0,0 0-1,0 0 1,-1 0 0,1 1-1,-1-1 1,1 0 0,-1 0-1,-1-2 1,0 2-174,0 0 0,0 0 0,0 0 0,-1 0 0,1 0 0,0 1 0,-1-1 0,0 1 0,1-1 0,-1 1 0,1 0 0,-1 0 0,0 1 0,-3-2 0,-3 0 63,-1 1 0,1 0 0,-11 0-1,5 2-129,0-1-1,0 2 0,0 0 0,0 1 1,0 0-1,1 1 0,-1 1 1,-25 12-1,31-13-124,0 2 0,1-1 0,-1 1 0,1 0 0,1 1 0,-1 0 1,1 0-1,0 1 0,1 0 0,-1 0 0,2 0 0,-1 1 0,1 0 0,-5 12 0,4-3 26,1 1 0,1-1 0,0 1 0,2 0 0,0 0 0,1 0 0,2 24 0,-1-31 28,1-1-1,0 0 0,1 0 0,1 1 1,-1-2-1,2 1 0,0 0 0,0-1 1,10 19-1,-10-23-18,1 1-1,0-1 1,0 0 0,1 0-1,-1 0 1,1 0 0,0-1-1,1 0 1,-1-1 0,1 0-1,0 0 1,0 0 0,1 0-1,10 3 1,67 16 641,-73-20-609,1-1 0,0-1-1,0 0 1,22-1-1,-16-2-16,-7 2-34,-1-1-1,0-1 0,12-3 1,-1 0-149,16-7-3159,-16-1-5826,-17 12 6128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4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0 946 2496,'0'14'14157,"0"-31"-12040,1-23-2333,25-268 1907,-2 46-918,-23 238-753,-1 8-95,1 1 0,1 0-1,0-1 1,1 1-1,6-21 1,-8 37 51,-1-1-1,1 1 1,-1-1-1,1 0 1,-1 1 0,1-1-1,-1 1 1,1-1-1,-1 1 1,0 0-1,1-1 1,-1 1 0,0-1-1,1 1 1,-1 0-1,0-1 1,0 1-1,1 1 1,19 67 1,-3 1 0,11 94 0,-4-20 71,11 8 31,-28-128 231,1 0 1,2-1 0,0 0-1,16 26 1,-24-46-183,-1 0 0,1-1 0,0 1 1,0-1-1,0 1 0,1-1 0,-1 0 0,3 3 1,-4-5-84,0 0 1,0 1-1,0-1 0,-1 0 1,1 1-1,0-1 1,0 0-1,0 0 0,0 0 1,0 1-1,-1-1 1,1 0-1,0 0 1,0 0-1,0-1 0,0 1 1,0 0-1,-1 0 1,1 0-1,0-1 1,0 1-1,0 0 0,0-1 1,-1 1-1,1-1 1,0 1-1,-1-1 1,1 1-1,0-1 0,-1 1 1,1-1-1,0 0 1,-1 1-1,1-1 1,0-1-1,4-5 107,0 0 1,-1 0 0,0-1-1,4-9 1,58-158 162,15-36-22,-55 160-347,52-124 49,-51 91-851,24-136 0,-51 220 809,0 0-1,0 0 1,0 0-1,0-1 1,0 1 0,0 0-1,0 0 1,0 0-1,0 0 1,0 0 0,0-1-1,0 1 1,0 0-1,0 0 1,0 0 0,0 0-1,0 0 1,1-1 0,-1 1-1,0 0 1,0 0-1,0 0 1,0 0 0,0 0-1,0 0 1,0 0-1,0-1 1,1 1 0,-1 0-1,0 0 1,0 0-1,0 0 1,0 0 0,0 0-1,1 0 1,-1 0-1,0 0 1,0 0 0,0 0-1,0 0 1,0 0 0,1 0-1,-1 0 1,0 0-1,0 0 1,0 0 0,0 0-1,0 0 1,1 0-1,-1 0 1,0 0 0,0 0-1,0 0 1,0 0-1,0 0 1,1 1 0,-1-1-1,0 0 1,0 0-1,0 0 1,7 11-3025,28 141-9705,-3-10 9192,-30-135 3576,2 6 1313,0 0 0,-2 0 1,1 1-1,0 20 0,2 90 1933,0-30-1242,-4-58-963,9 47 1,-8-69-670,1 0 0,1 0 0,0-1 1,1 1-1,0-1 0,10 16 1,-14-26-233,1 1-1,0-1 1,1 0 0,-1-1-1,0 1 1,1 0 0,0-1 0,-1 1-1,1-1 1,0 0 0,0 0 0,1 0-1,-1 0 1,0 0 0,1-1 0,-1 1-1,1-1 1,-1 0 0,1 0 0,-1-1-1,1 1 1,0-1 0,0 1 0,-1-1-1,1-1 1,0 1 0,-1 0 0,1-1-1,3 0 1,-1-1-18,0 0 0,0 0-1,0-1 1,-1 0 0,1 0 0,-1 0-1,0-1 1,0 1 0,0-1 0,0 0-1,0-1 1,-1 1 0,0-1 0,0 0-1,0 0 1,-1 0 0,3-6 0,1-3-26,-1 0 1,-1 0 0,-1-1-1,0 0 1,-1 0 0,0 0 0,-1 0-1,-1 0 1,0 0 0,-3-26-1,1 29-112,0 0 0,-1 0 0,-1 0 0,0 0 0,0 0 0,-2 0 0,1 1 0,-1 0-1,-1 0 1,0 0 0,0 0 0,-1 1 0,-16-17 0,17 22-77,0 0-1,0 0 1,0 1 0,-1 0 0,0 0 0,0 0-1,0 1 1,-14-4 0,18 5-266,-1 1 1,0 0 0,0 1 0,1-1-1,-1 0 1,0 1 0,0 0-1,0 0 1,0 0 0,0 1-1,0-1 1,1 1 0,-1 0-1,0 0 1,0 0 0,1 0-1,-1 1 1,1 0 0,-7 4-1,-5 9-2223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4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446 840 4320,'-14'-17'1779,"12"13"-1369,0 1-1,0 0 0,0 0 1,-1 1-1,1-1 1,-5-3-1,-4-1 709,-1 0 0,-19-9 1,26 15-1014,0-1 0,-1 1 0,1 0 0,0 0 0,0 1 0,0-1 0,-1 1 0,1 0 0,0 1 0,0-1 0,0 1 0,-8 2 1,2 0 37,0 0 1,0 1 0,1 0 0,-15 8 0,7 0 15,1 0 1,0 1-1,1 1 1,1 0-1,0 1 1,1 1-1,0 0 1,1 1-1,1 0 1,-10 20 0,14-22-109,1 0 0,0 0 1,-5 19-1,10-28 27,0-1-1,1 1 0,0 0 1,0-1-1,1 1 0,-1 0 0,1 0 1,1-1-1,-1 1 0,1 0 1,0-1-1,3 12 0,-3-15-24,-1-1 1,1 1-1,0-1 0,0 0 0,0 1 1,0-1-1,0 0 0,0 1 1,0-1-1,1 0 0,-1 0 0,0 0 1,1 0-1,-1 0 0,1 0 0,1 0 1,0 1 46,1-1 1,-1 0-1,1-1 1,-1 1 0,1 0-1,-1-1 1,5 0-1,6-1 120,-1 0 0,0-1-1,14-4 1,-22 5-212,18-5 114,0-1 0,0-1-1,-1-1 1,0-1-1,-1-1 1,0-1 0,0-1-1,-1-1 1,26-23-1,-26 17-18,-1 0 0,-1-1 0,-1-1 0,0-1-1,-2 0 1,-1-1 0,22-50 0,-12 12 3,-3-1 0,15-73 1,-22 67-81,9-118 1,-21 163-56,4-38-116,-4-90-1,-3 146 61,2 3 19,-1 0 1,-1 0 0,1 0-1,0 0 1,-1 0 0,1 0-1,-1 0 1,0 0 0,0 0-1,0 1 1,-3-6 0,4 8 45,0 0 0,-1 0 1,1 0-1,0-1 0,0 1 1,0 0-1,-1 0 1,1 0-1,0 0 0,0 0 1,-1 0-1,1 0 0,0 0 1,0 0-1,-1 0 0,1 0 1,0 0-1,0 0 0,0 1 1,-1-1-1,1 0 1,0 0-1,0 0 0,0 0 1,-1 0-1,1 0 0,0 0 1,0 1-1,0-1 0,0 0 1,-1 0-1,1 0 1,0 0-1,0 1 0,0-1 1,0 0-1,0 0 0,0 0 1,-1 1-1,1-1 0,0 0 1,0 0-1,0 1 0,0-1 1,0 0-1,0 1 1,-5 16-283,4-14 236,-5 18-85,-45 202-226,32-88 758,-2 199 1,21-303-195,1 1 0,2 0 1,1-1-1,1 0 0,2 0 1,1 0-1,12 31 0,-17-57-49,0 1 0,0 0 0,0-1 0,0 0 0,9 10 0,-11-14-83,1 1 1,0 0-1,-1-1 1,1 1 0,0-1-1,0 0 1,0 1-1,0-1 1,0 0-1,0 0 1,0 0-1,0-1 1,1 1-1,-1 0 1,0-1-1,0 1 1,1-1-1,3 0 1,-2 0 24,-1-1-1,1 0 1,-1 0 0,0 0 0,1-1-1,-1 1 1,0-1 0,0 1 0,6-5-1,23-22 249,-14 9-212,-1-1 0,0 0-1,17-29 1,34-70-68,-51 88-127,33-69-251,-50 99 319,0 1 1,1 0-1,-1 0 1,0 0-1,0-1 1,0 1-1,0 0 1,0 0-1,0 0 1,0-1 0,0 1-1,0 0 1,0 0-1,0 0 1,0 0-1,1-1 1,-1 1-1,0 0 1,0 0-1,0 0 1,0 0-1,1 0 1,-1-1 0,0 1-1,0 0 1,0 0-1,0 0 1,1 0-1,-1 0 1,0 0-1,0 0 1,0 0-1,1 0 1,-1 0-1,0 0 1,0 0 0,0 0-1,1 0 1,-1 0-1,0 0 1,0 0-1,0 0 1,1 0-1,-1 0 1,0 0-1,0 0 1,0 0 0,4 12-195,-2 20 58,-8 138 57,6-81 236,1-43-6623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5632,'-18'-5'2560,"10"10"-2208,3-5-832,10 0 192,-5 3-1024,0 9 736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5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1117 5984,'-3'4'3102,"7"-5"441,9-4-423,2-4-2603,-1 0 0,0-1 0,0-1 0,-2 0 1,1-1-1,-1-1 0,-1 0 0,16-23 0,-2-4 444,39-80 0,-55 99-821,-6 12-204,1 1-1,0-1 1,1 1 0,6-8-1,-11 15 58,0 1 0,0 0 0,0-1 0,0 1-1,0 0 1,1 0 0,-1-1 0,0 1 0,0 0-1,0 0 1,1 0 0,-1-1 0,0 1 0,0 0-1,0 0 1,1 0 0,-1-1 0,0 1 0,1 0-1,-1 0 1,0 0 0,0 0 0,1 0 0,-1 0-1,0 0 1,1 0 0,-1 0 0,0 0 0,0 0-1,1 0 1,-1 0 0,0 0 0,1 0 0,-1 0-1,0 0 1,1 0 0,-1 0 0,0 0 0,0 0 0,1 1-1,-1-1 1,0 0 0,0 0 0,1 0 0,-1 0-1,0 1 1,0-1 0,0 0 0,1 0 0,-1 1-1,0-1 1,0 0 0,0 0 0,0 1 0,1-1-1,-1 0 1,0 0 0,0 1 0,0-1 0,0 0-1,0 1 1,0-1 0,0 1 0,4 22-236,-3-22 253,21 145-293,-21-137 313,0-1 0,1 0-1,0 0 1,1 0 0,0 0-1,0 0 1,1-1 0,0 1-1,0-1 1,10 13 0,-11-16 40,1 0 0,0 0 0,0-1 0,0 0 0,0 1 0,1-2 1,-1 1-1,1 0 0,-1-1 0,1 0 0,0 0 0,0 0 0,0-1 0,0 0 0,0 0 1,1 0-1,-1 0 0,7-1 0,8-1 151,-2-2 0,1 0 0,0-1 0,0 0 0,-1-2 0,29-12 0,-35 12-173,-1 0 1,0-1 0,-1 0-1,1 0 1,-1-1 0,-1-1 0,1 0-1,-2 0 1,1 0 0,-1-1 0,0-1-1,11-21 1,-2-1 14,-1-1 0,-2 0 0,11-43 0,-22 69-261,0-1-1,-1 1 1,-1-1-1,2-12 1,-4 21-333,-2 3 291,-3 6-2,-12 31 14,2 0 1,-14 54-1,25-77 228,1-5 10,0 0-1,1 0 0,0 1 0,-1 20 1,4-31 10,0 0-1,0 1 1,0-1 0,0 1 0,1-1 0,-1 0 0,0 1-1,1-1 1,0 0 0,0 0 0,0 1 0,0-1-1,0 0 1,0 0 0,0 0 0,0 0 0,1 0 0,-1 0-1,1-1 1,0 1 0,0 0 0,-1-1 0,1 1 0,0-1-1,0 0 1,0 1 0,0-1 0,1 0 0,-1 0-1,4 1 1,0-1 65,0 0-1,-1 0 1,1-1-1,0 0 1,0 0-1,0 0 0,0 0 1,0-1-1,-1 0 1,9-3-1,7-2 32,28-14-1,-34 14-96,88-37 64,97-42 90,-151 65-159,51-27-140,-98 46 115,19-8-181,-14 10-12,-6 0 189,-1-1 0,0 0 0,0 1 0,0-1 0,0 1 0,0-1 0,1 1 0,-1-1 0,0 0 1,0 1-1,0-1 0,0 1 0,0-1 0,0 1 0,0-1 0,-1 1 0,1-1 0,0 0 0,0 1 0,0-1 0,-1 1 0,-2 6-10,0 0 1,-1 0-1,0 0 1,-1-1-1,0 0 1,-6 7-1,-4 6-27,5-6 35,-70 89 173,75-97-164,1 1-1,-1 0 1,1 0 0,1 0 0,-1 0 0,-3 10 0,6-15 9,1 1 1,-1-1-1,1 0 0,0 1 1,0-1-1,0 0 0,0 1 1,0-1-1,0 0 0,0 1 1,0-1-1,0 0 0,0 1 1,1-1-1,-1 0 0,2 3 1,-1-3 21,-1 0 0,2 1 0,-1-1 1,0 0-1,0 0 0,0 0 0,0 0 0,1 0 1,-1 0-1,1-1 0,-1 1 0,0 0 1,1-1-1,-1 1 0,1-1 0,0 1 0,2 0 1,4 0 37,-1 0 1,1-1-1,-1 1 1,1-2-1,-1 1 1,1-1-1,10-2 1,-3-1 26,1 0 0,21-10 1,-26 8-38,1 0 0,-1 0-1,-1-1 1,1 0 0,-1-1 0,0 0 0,8-10-1,-1 1 21,-2-2 0,22-34 0,54-103 223,-51 85-188,-39 69-104,132-240 124,-105 184-166,-2-2 1,32-108 0,-55 158 18,1-6-82,1 0 1,-2 0 0,0 0-1,1-24 1,-4 39 82,0 0 0,0 0 0,0 0 0,0 0 0,0 0 0,0 0 0,0 0 0,-1 0 0,1 0 0,0 0 0,-1 0 0,0-1 0,1 1 12,0 1 0,0 0 0,-1 0 1,1 0-1,0 0 0,0 0 0,0 0 0,-1 0 0,1-1 0,0 1 0,0 0 0,0 0 0,-1 0 0,1 0 0,0 0 0,0 0 0,-1 0 1,1 0-1,0 0 0,0 0 0,0 0 0,-1 0 0,1 0 0,0 0 0,0 0 0,-1 1 0,1-1 0,0 0 0,0 0 0,0 0 0,0 0 1,-1 0-1,-1 2-41,0 0 1,0-1 0,1 1 0,-1 0 0,1 0 0,-1 0-1,-2 4 1,-111 224-382,90-168 456,-33 122 0,36-88 22,5 0 0,-8 140 0,25-222 57,-1 37-240,1-47-65,0 0 0,1 1 0,0-1 0,0 0 0,0 0 0,0 0 0,1 1 0,2 3 0,-4-7 108,0-1 0,0 1 0,0-1 0,0 0 0,0 1 0,0-1 0,1 1-1,-1-1 1,0 0 0,0 1 0,0-1 0,1 0 0,-1 0 0,0 1 0,1-1 0,-1 0 0,0 1-1,1-1 1,-1 0 0,0 0 0,1 0 0,-1 1 0,0-1 0,1 0 0,-1 0 0,0 0 0,1 0-1,-1 0 1,1 0 0,-1 0 0,0 0 0,1 0 0,-1 0 0,1 0 0,-1 0 0,0 0-1,1 0 1,-1 0 0,1 0 0,-1 0 0,0 0 0,1-1 0,-1 1 0,0 0 0,1 0 0,0-1-131,0 0 0,-1 0 1,1-1-1,0 1 1,-1 0-1,1 0 1,-1 0-1,1 0 1,-1 0-1,0-1 1,1 1-1,-1 0 1,0 0-1,0-1 1,0-1-1,-2-42-3003,-15-78-1,15 113 3094,-2-10 29,-21-117 1396,16 96 1668,-20-54 1,27 91-2688,-3-9 1261,0-1-1,-10-15 1,14 28-1498,1 1-1,-1-1 1,1 0-1,0 0 1,-1 0-1,1 1 0,0-1 1,-1 0-1,1 0 1,0 0-1,0 0 1,0 0-1,0 0 0,0 0 1,0 0-35,0 1 0,0 0 1,0-1-1,0 1 0,1 0 0,-1 0 1,0-1-1,0 1 0,0 0 0,0 0 1,1-1-1,-1 1 0,0 0 1,0 0-1,1 0 0,-1-1 0,0 1 1,0 0-1,1 0 0,-1 0 0,0 0 1,1 0-1,-1-1 0,0 1 1,1 0-1,3 0-52,-1 0 0,1 0 1,-1 0-1,1 0 0,5 2 1,-1-1 141,28 4-60,0 2 0,51 17-1,-65-17-99,0 1-1,-1 2 1,-1 0-1,1 1 1,19 15-1,-29-17 10,-1 0 0,0 1 0,0 0 0,-1 0 0,0 1 0,-1 0 1,0 1-1,-1-1 0,0 1 0,-1 1 0,0 0 0,7 24 0,-8-17 61,-1-1 0,0 1 1,-2-1-1,0 1 0,-1 0 0,-1 0 1,-1 0-1,-5 29 0,-1-22 120,5-21-139,0-1 0,1 1 0,-1 0 1,0 11-1,2-16-48,0-1-1,0 0 1,0 0-1,0 0 1,0 0 0,0 0-1,0 1 1,0-1-1,0 0 1,0 0-1,0 0 1,0 0 0,0 0-1,0 1 1,0-1-1,1 0 1,-1 0-1,0 0 1,0 0 0,0 0-1,0 0 1,0 1-1,0-1 1,0 0 0,0 0-1,0 0 1,1 0-1,-1 0 1,0 0-1,0 0 1,0 0 0,0 0-1,0 1 1,1-1-1,-1 0 1,0 0-1,0 0 1,0 0 0,0 0-1,0 0 1,1 0-1,-1 0 1,0 0 0,0 0-1,0 0 1,0 0-1,0 0 1,1 0-1,-1 0 1,0 0 0,0-1-1,0 1 1,0 0-1,0 0 1,1 0-1,-1 0 1,0 0 0,0 0-1,13-11-2818,12-15-689,-6 0 1534,17-29 1,12-28 3323,-41 70-409,5-4 1667,-12 17-2475,0 0 1,0-1-1,0 1 1,1 0-1,-1 0 1,0-1 0,0 1-1,1 0 1,-1 0-1,0 0 1,1 0-1,-1-1 1,0 1-1,0 0 1,1 0 0,-1 0-1,0 0 1,1 0-1,-1 0 1,0 0-1,1 0 1,-1 0 0,1 0-1,-1 0-14,1 1 0,-1-1 0,0 1 0,1-1 0,-1 0-1,0 1 1,1-1 0,-1 1 0,0-1 0,1 1 0,-1-1 0,0 1 0,0-1 0,0 1-1,0-1 1,1 1 0,-1-1 0,0 1 0,0 0 0,1 16 615,0-1-1,0 0 1,-5 32 0,2-27 52,1 42 1,1-57-570,1 0 1,0 1-1,1-1 0,-1 0 0,1 0 1,0 0-1,0 0 0,1 0 0,0 0 1,6 9-1,-7-12 36,1 0-1,-1 0 1,1 0 0,0-1 0,0 1 0,0-1-1,0 1 1,0-1 0,0 0 0,0 0-1,1-1 1,-1 1 0,1-1 0,-1 1 0,5 0-1,-3-1 17,0-1 0,1 1-1,-1-1 1,0 0-1,0-1 1,1 1-1,-1-1 1,0 0 0,10-3-1,-5 1-18,-1-1-1,0-1 1,0 1 0,0-1-1,0-1 1,-1 0 0,0 0-1,0 0 1,0-1 0,10-14-1,-15 17-193,0 0 1,-1 0-1,0 0 0,0 0 0,0-1 1,0 1-1,-1-1 0,1 1 0,-1-1 0,0 0 1,-1 0-1,1 1 0,-1-1 0,0 0 1,0 0-1,-1 0 0,1 1 0,-1-1 0,0 0 1,0 0-1,-1 1 0,1-1 0,-1 1 1,0 0-1,0-1 0,-1 1 0,1 0 0,-1 0 1,-3-4-1,2 5-97,1 0 0,-1-1 0,1 1 0,-1 1 0,0-1 0,-1 1 0,-7-4 0,9 5 42,1 0 0,-1 0 1,0 1-1,1-1 0,-1 1 0,0 0 1,0 0-1,1 0 0,-1 0 0,0 0 0,0 1 1,1-1-1,-1 1 0,0-1 0,1 1 0,-5 2 1,-23 15-311,28-17 375,1 0-1,-1 0 1,1 0-1,0 0 1,0 0-1,-1 1 0,1-1 1,0 0-1,0 1 1,0-1-1,0 0 1,0 1-1,1 0 1,-1-1-1,0 1 1,1-1-1,-1 3 1,1-3 7,0-1 0,0 0 0,0 1 1,0-1-1,0 0 0,0 1 0,0-1 1,0 0-1,1 1 0,-1-1 1,0 0-1,0 1 0,0-1 0,1 0 1,-1 0-1,0 1 0,0-1 0,1 0 1,-1 0-1,0 1 0,0-1 0,1 0 1,-1 0-1,0 0 0,1 0 1,-1 0-1,0 1 0,1-1 0,0 0 1,12 2 165,-9-2-74,27 1 191,-1 0 0,36-5 0,-1 0-194,-29 3 41,7-2 75,0 3 0,81 10 0,-119-9-195,0 0 0,0 0 1,1 1-1,-1 0 0,0 0 1,0 1-1,-1-1 0,1 1 0,0 0 1,5 5-1,-8-6-11,0 0 1,0 0-1,0 0 0,-1 0 1,1 0-1,0 1 1,-1-1-1,0 0 0,1 1 1,-1-1-1,0 1 1,0-1-1,-1 1 0,1-1 1,0 1-1,-1 0 1,0 0-1,0-1 0,1 1 1,-1 0-1,-1 5 1,-4 10 147,1 6 150,4-24-278,0 1 0,0-1 0,1 0-1,-1 0 1,0 0 0,0 0 0,1 0 0,-1 0 0,0 0-1,1 1 1,-1-1 0,0 0 0,0 0 0,1 0-1,-1 0 1,0 0 0,1 0 0,-1 0 0,0 0 0,1-1-1,-1 1 1,0 0 0,0 0 0,1 0 0,-1 0-1,0 0 1,0 0 0,1-1 0,-1 1 73,8-5 135,0-1 0,-1-1-1,8-7 1,15-14-76,-20 20-227,-1 2 0,1-1 0,0 1-1,16-6 1,-23 11 45,1-1 1,0 1-1,0 0 0,0 1 1,0-1-1,0 1 0,0 0 1,0 0-1,0 0 0,0 0 1,0 0-1,0 1 0,0 0 1,0 0-1,7 3 0,3 1-667,-1 1 0,0 0 0,-1 1 0,1 1 0,-1 0 1,0 1-1,-1 0 0,16 16 0,-26-24 452,-1 0 27,1-1 1,-1 0-1,1 1 1,-1-1-1,0 0 1,1 1-1,-1-1 1,0 1-1,0-1 1,1 1 0,-1-1-1,0 1 1,0-1-1,0 1 1,1-1-1,-1 1 1,0-1-1,0 1 1,0-1-1,0 1 1,0-1-1,0 1 1,0-1 0,0 1-1,0-1 1,0 1-1,0-1 1,-1 1-1,1-1 1,0 2-1,-1 6-2518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5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37 8640,'-55'-16'3904,"29"9"-3392,18 2-352,3 5-192,-4-3-1024,4-2 576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5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8 537 4736,'-1'0'136,"1"0"0,-1 0 1,1 0-1,0 1 0,-1-1 1,1 0-1,-1 0 0,1 0 0,0 1 1,-1-1-1,1 0 0,0 1 1,-1-1-1,1 0 0,0 1 0,0-1 1,-1 0-1,1 1 0,0-1 1,0 0-1,0 1 0,0-1 0,-1 1 1,1-1-1,0 0 0,0 1 1,0-1-1,0 1 0,0 0 53,0 0-1,1 0 0,-1 0 1,0 0-1,1 0 1,-1 0-1,0-1 1,1 1-1,-1 0 0,1 0 1,-1 0-1,2 1 1,0-1 153,-1 1 0,1 0 0,0 0 0,0-1 0,0 1 0,0-1 0,0 0 1,0 0-1,0 1 0,4 0 0,2-2 225,0 1 0,0-1-1,0-1 1,-1 0 0,1 0 0,0 0 0,-1-1 0,14-5 0,-17 6-437,23-9 666,1-2 1,49-28-1,-57 27-650,0-1 0,-1 0 0,0-2-1,-1 0 1,-1-1 0,0-1 0,17-24 0,-11 8 103,0-1 1,-3 0 0,24-56-1,-43 89-250,70-147-110,-69 145-220,-3 5 52,-3 12 100,1 42 104,7 99 0,0-75-4,-4-65 98,1 1 0,1-1 0,0 0 0,1 0 0,0 0 0,6 14 0,-3-14 91,-4-8-22,0-1 1,0 1-1,6 9 0,-7-14-55,0 0 0,-1 0 0,1 0-1,0 1 1,0-2 0,0 1 0,0 0-1,0 0 1,0 0 0,0 0 0,0-1-1,1 1 1,-1 0 0,0-1 0,0 1-1,1-1 1,-1 1 0,0-1 0,1 0-1,-1 0 1,3 1 0,0-2 56,0 1 0,0-1 1,0 0-1,0 0 0,0 0 0,0 0 1,0-1-1,-1 0 0,1 1 0,0-1 1,5-5-1,4-2 28,-2-1 1,13-13 0,28-33 131,45-65 0,43-49-331,-125 152-36,-11 13-3,0 1 1,0-1 0,1 0-1,5-3 1,-10 8 107,0-1 1,0 1-1,0 0 0,1 0 1,-1 0-1,0 0 0,0 0 1,0-1-1,1 1 0,-1 0 1,0 0-1,0 0 0,0 0 1,1 0-1,-1 0 0,0 0 1,0 0-1,1 0 0,-1 0 0,0 0 1,0 0-1,1 0 0,-1 0 1,0 0-1,0 0 0,0 0 1,1 0-1,-1 0 0,0 0 1,0 1-1,0-1 0,1 0 1,-1 0-1,0 0 0,3 9-142,-4 15 176,1-22-30,-3 23 6,-2 0 1,0-1-1,-1 1 0,-2-1 0,0-1 0,-15 29 0,16-38 22,-1 0-1,0-1 0,-1 1 1,-1-2-1,0 1 0,0-1 0,-1-1 1,-1 0-1,0-1 0,-26 18 1,31-23 73,1-1 0,-2 0 1,1-1-1,0 0 1,-1 0-1,1 0 1,-1-1-1,-15 2 1,20-5-47,6-2-64,6-2-80,2 2 21,0 1 1,-1 0-1,1 1 0,13 0 0,12-2 173,-6-2-28,109-20-1164,-119 20-580,26-12-1,-32 12-565,-2-2-1,23-14 0,-12 6-519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5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40 7968,'-42'-28'3616,"29"25"-3136,9-2-256,-1 1-1024,10 8 448,9 4-2240,4 5 1440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5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32 519 5632,'-18'10'1834,"13"-5"-1124,5-4-757,-2 1 305,1 1 0,0-1 0,0 1 0,0-1 0,0 1 1,1-1-1,-1 1 0,1-1 0,-1 1 0,1 0 0,0 4 0,0-6-14,0 0 0,0 1 0,1-1 0,-1 0 0,0 0-1,0 0 1,1 0 0,-1 0 0,0 0 0,1 0 0,-1 0-1,1 0 1,0-1 0,-1 1 0,1 0 0,1 1 0,5-4 1688,3-8-581,56-89 1602,-43 62-2573,45-57-1,89-58 578,-104 103-538,38-44 3,-91 93-431,1-1 0,0 0 0,-1 1 0,1-1 1,0 0-1,-1 1 0,1-1 0,0 1 1,0-1-1,0 1 0,0 0 0,0-1 0,-1 1 1,1 0-1,0 0 0,0-1 0,0 1 1,0 0-1,0 0 0,0 0 0,0 0 1,0 0-1,0 0 0,0 1 0,0-1 0,0 0 1,-1 0-1,1 1 0,0-1 0,0 0 1,0 1-1,0-1 0,0 1 0,-1-1 0,2 1 1,0 1-14,-1 0 1,1 0 0,-1 0 0,1 0-1,-1 0 1,0 0 0,1 0 0,-1 0 0,0 1-1,0-1 1,-1 0 0,2 5 0,0 13 3,0 1 0,-1-1 0,-2 1 1,-4 40-1,2-35 16,-8 81 95,-30 125 1,38-220-75,0 3 94,-1 0-1,-1 0 0,0-1 1,-9 18-1,13-29-50,-1 0 0,0 0 0,0 0-1,-1 0 1,1 0 0,-1-1 0,1 1 0,-1-1 0,0 0 0,-3 3-1,4-4 1,0 0-1,-1 0 0,1 0 1,0-1-1,-1 1 0,1 0 1,0-1-1,-1 0 0,1 1 0,-1-1 1,1 0-1,-1 0 0,1 0 1,-1-1-1,1 1 0,-4-2 1,0 0-37,0 0 1,-1-1 0,1 0 0,0 0 0,0-1-1,1 1 1,-1-1 0,1-1 0,0 1 0,0-1-1,0 1 1,1-2 0,0 1 0,-4-6 0,-7-12-81,1-1 1,-12-30-1,10 22 50,8 17-133,4 8 18,1 0-1,-1 1 1,1-1 0,0-1-1,1 1 1,0 0 0,0-1-1,-1-10 1,3 17 105,0 1 0,0 0 0,0-1 0,0 1 0,0 0 0,0-1 0,0 1-1,0 0 1,0-1 0,0 1 0,1 0 0,-1-1 0,0 1 0,0 0 0,0-1 0,1 1 0,-1 0 0,0 0 0,0-1 0,1 1 0,-1 0 0,0 0 0,0-1 0,1 1-1,-1 0 1,0 0 0,1 0 0,-1 0 0,0 0 0,1-1 0,-1 1 0,0 0 0,1 0 0,-1 0 0,0 0 0,1 0 0,-1 0 0,1 0 0,-1 0 0,0 0 0,1 0-1,-1 0 1,0 1 0,1-1 0,-1 0 0,0 0 0,1 0 0,17 8-153,-9-4 192,0-1 0,0 0 0,0 0 0,0-1 0,0 0-1,1-1 1,-1 0 0,0 0 0,1-1 0,11-1 0,4-1 141,0-2 0,40-10 0,-36 4-123,-1 0 1,0-2 0,-1-2-1,30-18 1,4-2-91,-56 31 16,0 0 0,0 1 0,0 0 0,0 1 0,10-3 0,-13 3 23,-1 1-1,1 0 0,-1 0 1,1 0-1,-1 0 0,1 0 1,-1 0-1,1 1 0,-1-1 1,1 1-1,-1-1 0,1 1 1,-1-1-1,1 1 0,-1-1 1,0 1-1,1 0 0,-1 0 1,0 0-1,0 0 1,0 0-1,0 0 0,0 0 1,0 0-1,1 2 0,1 2-5,0 0 0,0 0-1,-1 1 1,0-1 0,0 0 0,-1 1-1,2 6 1,3 42-76,-5-40 86,0 28 30,-1 0 0,-2-1 1,-15 78-1,-19 124 124,21-130-69,8-58-18,4-23 379,-16 64 0,19-96-426,0 0 0,0 0 0,0 0 0,0 0-1,0 0 1,0 0 0,0 0 0,0 0 0,0 0-1,0 1 1,0-1 0,0 0 0,0 0 0,0 0 0,0 0-1,0 0 1,0 0 0,0 0 0,0 0 0,0 0-1,0 0 1,0 0 0,0 1 0,0-1 0,0 0 0,0 0-1,0 0 1,0 0 0,0 0 0,-1 0 0,1 0 0,0 0-1,0 0 1,0 0 0,0 0 0,0 0 0,0 0-1,0 0 1,0 0 0,0 0 0,0 0 0,0 0 0,-1 0-1,1 0 1,0 0 0,0 0 0,0 0 0,0 0-1,0 0 1,0 0 0,0 0 0,0 0 0,0 0 0,-2-10 592,4-50-74,17-96 0,24-59-671,-23 130-27,39-104-1,-46 155 78,1 2-1,1 0 0,2 0 0,1 2 0,41-53 0,-51 74 10,0 1 1,1-1-1,0 1 0,1 1 1,-1-1-1,1 2 0,1-1 1,-1 1-1,13-4 0,-18 8 38,0 0-1,-1 1 1,1 0-1,0 0 0,0 0 1,0 0-1,0 1 1,0 0-1,0 0 1,9 2-1,-10-1 20,-1 0 0,1 0 0,-1 0 1,1 1-1,-1-1 0,0 1 0,0 0 0,0 0 0,0 0 0,0 1 0,0-1 1,0 1-1,-1-1 0,1 1 0,-1 0 0,3 4 0,-1 0 6,-1 0 1,1 1-1,-1-1 0,0 1 0,-1 0 0,0 0 0,0 0 0,-1 0 1,0 0-1,0 0 0,-1 1 0,0 10 0,-1-1 32,-2 1-1,0-1 1,0 0 0,-9 24-1,9-32 12,-1-1 0,0 1 1,-1-1-1,1-1 0,-2 1 0,1-1 0,-1 0 0,0 0 0,-1 0 0,-8 7 1,8-9-2,0-1 1,0 0 0,0-1-1,-1 1 1,1-1 0,-1-1-1,0 1 1,0-1 0,-1-1-1,1 0 1,-17 3 0,13-4-91,0-1 1,0 0-1,0-1 0,-1 0 1,1-1-1,0 0 1,1-1-1,-1 0 0,0-1 1,1-1-1,0 1 0,0-2 1,-20-12-1,15 6-312,16 12 371,0 0 1,0 0-1,0 0 0,0 0 1,1 0-1,-1 0 0,0 0 1,0 0-1,0 0 0,0 0 1,0 0-1,0 0 0,0 0 1,0 0-1,0 0 0,0 0 1,0 0-1,0 0 0,0 0 1,0 0-1,0 0 0,0 0 1,0 0-1,0 0 0,0 0 1,0 0-1,0 0 0,0 0 1,0 0-1,0 0 0,0 0 1,0 0-1,0 0 0,0-1 1,0 1-1,0 0 0,0 0 1,0 0-1,0 0 0,0 0 1,0 0-1,0 0 0,0 0 1,0 0-1,0 0 0,0 0 1,0 0-1,0 0 0,0 0 1,0 0-1,0 0 0,0 0 1,0 0-1,0 0 0,0 0 1,0 0-1,0 0 0,0-1 1,0 1-1,0 0 0,0 0 1,0 0-1,0 0 0,0 0 1,0 0-1,0 0 0,10 3-143,12 4 191,-1-1 0,1-1 0,44 3 1,67-4 231,-108-4-189,0-2 1,0-1-1,0 0 1,-1-2-1,1-1 0,-1-1 1,-1-1-1,1-1 0,36-21 1,252-146 996,-309 175-1074,22-13 122,-1-1 0,-1-1 0,30-27 0,-50 40-125,0 0 0,-1 0 0,1 0 0,-1-1 0,0 1 1,0 0-1,0-1 0,0 0 0,0 1 0,-1-1 0,0 0 0,0 0 0,1-4 1,-2 7-20,0-1 0,0 1 1,0-1-1,0 1 0,0-1 1,0 1-1,-1 0 0,1-1 1,0 1-1,-1-1 0,1 1 1,-1 0-1,0 0 0,1-1 1,-1 1-1,-1-2 0,0 2-28,1-1 0,-1 1 0,0 0 0,0-1 0,0 1 0,1 0 0,-1 0 0,0 0 0,0 0 0,-1 0 0,1 1 0,0-1 0,-4 0 0,-6 0-116,-1 1-1,0 0 1,1 0 0,-1 1-1,-16 4 1,19-2 156,1 0 0,0 0 1,1 1-1,-1 0 0,1 1 1,-1 0-1,1 0 0,1 1 1,-1 0-1,1 0 0,0 1 0,0-1 1,1 2-1,-10 14 0,3-2-5,1 0-1,1 1 1,1 0 0,-13 43-1,17-46 49,1 1 0,-3 30 1,7-38 32,0-1 1,1 1 0,0-1-1,1 0 1,0 1 0,4 14-1,-5-22-42,1-1-1,0 1 0,0 0 0,0-1 1,1 0-1,-1 1 0,0-1 1,1 0-1,0 1 0,-1-1 1,1 0-1,0 0 0,0-1 1,0 1-1,0 0 0,1 0 0,-1-1 1,0 0-1,1 1 0,-1-1 1,1 0-1,-1 0 0,5 1 1,2-1 59,0 1 0,1-1 0,-1-1 0,0 0 0,14-1 0,-1-2-41,0 0 1,0-1-1,-1-2 0,1 0 0,-1-1 1,-1-1-1,1-1 0,30-19 1,9-11-19,74-63 0,-3 2 116,-116 90-216,1 1-1,0 0 0,0 2 0,1-1 0,0 2 1,25-7-1,-20 15-8,-13 0-113,-9-2 177,0 0-1,0 0 1,-1 0 0,1 0 0,0 0 0,0 0 0,0 0 0,0 0 0,0 0 0,0 0 0,0 0 0,0 0-1,0 0 1,0 0 0,0 0 0,0 0 0,0 0 0,0 0 0,0 0 0,0 0 0,0 0 0,0 0 0,0 0-1,0 0 1,0 0 0,0 0 0,0 1 0,1-1 0,-1 0 0,0 0 0,-43 5-143,23-2 91,1 0 28,1 1 0,-1 0 0,-25 11 0,36-12 20,0 0 0,0 1 0,0 1 0,1-1 0,0 1 0,0 0 0,0 1 0,0 0 0,-10 12 0,9-6 8,-1 0-1,2 0 0,-1 1 1,2 0-1,-10 26 0,13-29 23,0-1 0,1 2 0,0-1-1,0 0 1,1 0 0,0 1-1,1-1 1,0 1 0,3 10 0,-3-17 24,1 1 0,0-1 0,0 0 0,1 0 0,0 0 0,-1 0 1,1-1-1,0 1 0,1 0 0,-1-1 0,1 0 0,-1 1 0,1-1 0,0 0 1,0 0-1,1 0 0,-1-1 0,0 1 0,1-1 0,0 0 0,-1 0 1,1 0-1,0-1 0,0 1 0,0-1 0,0 0 0,0 0 0,1 0 1,-1 0-1,0-1 0,0 0 0,8 0 0,19-4 26,0 0-1,0-3 0,0 0 1,42-17-1,-32 7 59,-2-1 0,63-38 0,-75 37-58,-1 0-1,-1-2 1,24-24 0,59-75 33,-91 101-129,15-26-464,-30 43 75,-6 10 49,-4 10 157,-2 20 119,-8 53 0,9-37 85,8-53 13,-15 103 47,15-93-18,1 1 1,0-1 0,1 1-1,0-1 1,1 1 0,0-1-1,4 12 1,-6-21-4,1 0 1,0-1-1,0 1 0,0 0 0,0-1 0,0 1 0,0 0 1,0-1-1,0 1 0,0-1 0,1 0 0,-1 1 0,1-1 1,-1 0-1,1 0 0,0 0 0,1 1 0,0-1 11,1 0-1,-1 1 0,1-2 1,0 1-1,-1 0 0,1-1 1,-1 1-1,7-1 0,4-2 22,1 0-1,0 0 0,21-7 0,-25 6-76,37-11 26,0-2 0,0-2 0,66-35 0,-81 34-12,0-1 0,-2-1-1,0-2 1,-2-1-1,36-37 1,-50 45-61,-9 11-32,0 0 0,-1-1 0,0 0 0,0 0 0,-1 0 0,1 0 0,-1-1 0,5-11 0,-9 17 86,0 1 0,0 0-1,1 0 1,-1 0 0,0 0-1,0 0 1,0 0 0,0 0-1,0-1 1,0 1 0,0 0-1,0 0 1,0 0 0,0 0 0,0 0-1,0-1 1,0 1 0,0 0-1,0 0 1,0 0 0,0 0-1,0-1 1,0 1 0,0 0-1,0 0 1,0 0 0,0 0 0,0 0-1,0-1 1,0 1 0,0 0-1,0 0 1,0 0 0,0 0-1,0 0 1,0 0 0,0-1 0,-1 1-1,1 0 1,0 0 0,0 0-1,0 0 1,0 0 0,0 0-1,0 0 1,-1 0 0,1 0-1,0 0 1,0 0 0,0-1 0,0 1-1,0 0 1,-1 0 0,1 0-1,0 0 1,0 0 0,-14 7-272,0 4 249,1 0 1,0 1-1,1 0 1,0 1 0,1 0-1,-11 17 1,16-21 19,-44 52-67,-28 40 59,72-92 77,1 0 1,0 0 0,0 0 0,1 0 0,-6 18 0,10-26-47,0 0 0,-1-1 0,1 1-1,0 0 1,0-1 0,0 1 0,0 0 0,0 0 0,0 0 0,0-1 0,0 1 0,0 0-1,0 0 1,0-1 0,0 1 0,0 0 0,1 0 0,-1-1 0,0 1 0,0 0 0,1-1-1,-1 1 1,1 0 0,-1-1 0,0 1 0,1-1 0,0 1 0,-1 0 0,1-1 0,-1 1-1,1-1 1,-1 0 0,1 1 0,0-1 0,-1 1 0,1-1 0,0 0 0,0 0 0,-1 1-1,1-1 1,0 0 0,0 0 0,0 0 0,4 0 72,0 0-1,0 0 1,0 0 0,0-1-1,6-1 1,-10 1-69,7-1-17,-1 0 0,0-1-1,0 0 1,-1 0-1,1-1 1,-1 1-1,1-2 1,-1 1-1,0-1 1,-1 0-1,1 0 1,7-10-1,5-7-226,29-49 0,-37 56 234,-8 11-3,15-22-128,18-41 0,-33 61 15,1 0 1,0 1-1,0 0 0,0-1 0,0 1 1,8-8-1,-10 12 104,-1 1 0,0 0 1,0 0-1,0 0 0,0 0 0,0 0 1,0-1-1,1 1 0,-1 0 0,0 0 0,0 0 1,0 0-1,0 0 0,1 0 0,-1 0 1,0 0-1,0 0 0,0 0 0,1 0 1,-1 0-1,0 0 0,0 0 0,0 0 1,1 0-1,-1 0 0,0 0 0,0 0 0,0 0 1,0 0-1,1 0 0,-1 0 0,0 0 1,0 0-1,0 0 0,1 1 0,2 7-144,0 17 70,-2-18 43,3 43 107,6 42 57,-8-77-42,2 0 1,0 0-1,0-1 0,7 15 1,-7-21-15,0 0 0,0 0 1,0 0-1,10 13 0,-11-19-29,0 1-1,0 0 0,0 0 0,1-1 0,-1 0 0,0 0 0,1 0 0,0 0 0,-1 0 1,1-1-1,0 1 0,7 0 0,3 1-43,-1-2 1,0 1-1,1-2 0,-1 0 1,1 0-1,-1-1 0,1-1 1,-1 0-1,0-1 0,0-1 1,0 0-1,0-1 0,-1 0 1,0 0-1,20-13 0,-19 9-221,0 0-1,-1 0 0,0-1 1,20-22-1,34-55-938,4-22-276,-10 15 807,-8 21 589,75-82-1,-64 95 2484,-70 79-1228,-17 21-587,-3 5-152,8-1-203,2 0 0,2 2 1,-14 69-1,-13 144-118,40-245-126,0 0-379,1 1 0,0 0 0,1 0 0,4 25 0,-4-38 4,0-1 0,0 1 0,0 0 0,1-1 0,-1 1 0,1-1 0,0 1 1,-1-1-1,1 1 0,0-1 0,0 0 0,0 1 0,0-1 0,0 0 1,0 0-1,2 2 0,-3-2 23,1-1 1,0 0 0,0 1-1,0-1 1,0 0-1,0 1 1,0-1-1,0 0 1,0 0-1,0 0 1,0 0 0,0 0-1,0 0 1,0 0-1,0 0 1,0 0-1,0-1 1,0 1 0,1-1-1,4-2-877,-1 0 0,0 0 0,0 0 0,0-1 0,0 0 0,7-7 0,19-17-1851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5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90 133 13792,'-50'-73'6239,"28"53"-5407,14 9-1504,8 7 192,-10-9 192,10 10 192,0-6-2016,5 9 1153,22 0-5825,4 9 3776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6:5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11 693 5728,'-1'-1'263,"1"0"-1,-1 1 1,1-1 0,0 0 0,-1 1-1,1-1 1,-1 0 0,0 1 0,1-1 0,-1 1-1,1-1 1,-1 1 0,0-1 0,0 1 0,0-1 538,7-7 2850,0-2-2757,1 1 0,-1 1-1,2-1 1,-1 1 0,14-11-1,48-35 571,-63 49-1223,20-13-31,-2-1 1,0-2 0,-1 0-1,-2-1 1,0-2 0,-1 0-1,30-50 1,-13 9 362,49-124 1,-75 148-258,-10 40-318,-1 0-1,0-1 1,1 1-1,-1-1 1,0 1-1,0-1 1,0 1-1,0-1 1,0 1-1,0-1 1,-1 1-1,1-1 1,0 1-1,-1-1 1,1 1-1,-1-1 0,0 1 1,1 0-1,-1-1 1,0 1-1,-1-2 1,2 3-3,-1 0 0,1 0 1,-1-1-1,1 1 0,0 0 1,-1 0-1,1 0 0,-1 0 0,1 0 1,-1 0-1,1 0 0,-1 0 1,1 0-1,-1 0 0,1 0 0,-1 0 1,1 0-1,0 0 0,-1 0 1,1 0-1,-1 0 0,1 1 0,-1-1 1,1 0-1,-1 1 0,-9 4-11,1 1 0,-1 0 0,1 0 0,1 1 0,-9 8 0,-29 28-90,2 1 1,2 2-1,2 2 0,2 2 0,-32 54 1,60-86-738,-14 32-1,21-43 91,1 0 0,0 0 0,0 0 0,1 1-1,0-1 1,0 1 0,0 13 0,8 24-2612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7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6656,'3'-1'12505,"-1"6"-12107,0-1 0,0 1 0,-1 0 0,2 7 0,9 203 1777,-1-13-627,-11-164-1502,0-29-18,0-1 0,0 0-1,1 0 1,0 0 0,0 0-1,4 14 1,-4-21 121,4-8 230,-1 1-399,0-1 1,-1 0-1,1 0 1,-1 0-1,-1 0 1,1-1-1,2-14 0,4-12 6,12-30-57,20-47-119,-36 99 244,-4 9-42,0 0 0,0 1 1,0-1-1,0 0 0,0 1 0,1-1 0,-1 1 1,1 0-1,-1-1 0,1 1 0,0 0 0,0 0 1,0 0-1,0 0 0,1 1 0,2-3 0,-4 4 8,-1 0 0,1 0-1,0 0 1,0 0 0,0 0-1,-1 0 1,1 0 0,0 1 0,0-1-1,0 0 1,-1 0 0,1 1-1,0-1 1,-1 0 0,1 1 0,0-1-1,0 1 1,-1-1 0,1 1-1,-1-1 1,1 1 0,0-1-1,-1 1 1,1 0 0,-1-1 0,0 1-1,1 0 1,12 22 516,5 20-264,-2 0 0,-2 2 0,13 78 0,-26-94-812,-1-18-3517,19-22-10647,-6 2 11190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17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45 2976,'0'0'971,"-6"5"1023,6-5-1933,-1 0-1,1 0 1,0 0 0,0 0-1,0 0 1,0 0 0,0 0-1,-1 0 1,1 0-1,0 0 1,0 0 0,0 0-1,0 0 1,0 0 0,-1 0-1,1 0 1,0 0-1,0 0 1,0 0 0,0 0-1,0 0 1,-1 0 0,1-1-1,0 1 1,0 0 0,0 0-1,0 0 1,0 0-1,0 0 1,0 0 0,-1 0-1,1-1 1,0 1 0,0 0-1,0 0 1,0 0-1,0 0 1,0 0 0,0 0-1,0-1 1,0 1 0,4-7 1815,-4 6-1668,1 0-1,0-1 1,0 1 0,-1 0 0,1 0 0,0-1 0,-1 1 0,0 0 0,1-1-1,0-2 1,-1 3-69,0 0-73,0 0-1,0 0 1,0 1 0,0-1-1,0 0 1,0 0-1,-1 0 1,1 0-1,0 0 1,0 0 0,0 1-1,-1-1 1,1 0-1,-1 0 1,1 0 0,0 1-1,-1-1 1,0 0-1,0-1 1,0-2 425,1 4-486,0 0 1,0 0 0,0 0 0,0 0 0,0 0 0,0 0 0,0 0 0,0 0 0,0 0 0,0 0 0,0 1 0,0-1 0,0 0 0,0 0-1,0 0 1,0 0 0,0 0 0,0 0 0,0 0 0,0 0 0,0 0 0,0 0 0,0 0 0,0 0 0,0 0 0,0 0 0,1 0-1,-1 0 1,0 0 0,0 0 0,0 0 0,0 0 0,0 0 0,0 0 0,0 0 0,0 0 0,0 0 0,0 0 0,0 0 0,0 0 0,0 0-1,0 0 1,0 0 0,0 0 0,0 0 0,0 0 0,0 0 0,0 0 0,0 0 0,0 0 0,0 0 0,0 0 0,1 0 0,-1 1 452,-8-1-596,2 0 927,6 0-780,-2 0 88,4 7-379,-13 2 58,14 34 347,-9 35 584,2-47-572,-4 50 116,-18 283 1157,47 17 234,-16-310-1430,-3-38 61,8 45 0,-9-75-244,3 8 166,-3-10 445,-12-2-3643,3-2-1173,-1 2 1238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21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0 811 2976,'5'15'13573,"-3"-15"-13205,2 0-273,-1-1 0,0 1 1,1-1-1,-1 0 0,0 1 0,0-1 0,1-1 1,-1 1-1,0 0 0,0-1 0,0 0 1,3-2-1,4-4 181,0 0-1,9-11 1,4-4 192,31-28-102,26-23-103,-62 59-218,0-1-1,-1 0 1,0-2-1,-2 0 1,20-29-1,-32 43-45,12-20 39,-1-1-1,17-41 1,-13 18 39,14-67 1,-31 86-212,-3 58-345,-9 48 0,-1-1 579,2-13-209,6-45 121,1 1 0,1-1 0,0 1 1,2 34-1,2-28 130,-2-21-90,0 0 0,0 0 0,0 0 0,1 0 0,0 0 0,0 0 0,0 0 0,0 0-1,0 0 1,1 0 0,0-1 0,0 1 0,3 5 0,-4-8-2,0 0 1,0 1-1,0-1 0,0 0 1,0 0-1,0 0 0,0 0 1,1 0-1,-1 0 0,0 0 1,1 0-1,-1 0 0,1-1 1,-1 1-1,1 0 0,-1-1 1,1 0-1,-1 1 0,1-1 1,0 0-1,-1 0 0,1 1 0,-1-1 1,1-1-1,0 1 0,-1 0 1,1 0-1,-1-1 0,1 1 1,-1 0-1,3-2 0,3-1 123,0-1 0,0-1-1,0 1 1,-1-1 0,8-6 0,3-3-201,13-7 72,-2-2 0,-1 0 0,0-2 0,-2 0 0,-1-2 0,-1-1 0,21-34 0,-19 21 37,-1-1 1,22-58 0,-28 53-154,32-89-213,-47 126 70,-6 15-87,-7 21 173,-51 171-245,24-71 375,3 12 44,34-136-42,-1 6 18,0 0-1,1 1 1,0-1 0,1 0 0,-1 0-1,2 0 1,-1 0 0,4 9 0,-3-13 4,0-1 0,0 1 1,0-1-1,0 0 1,1 0-1,0 0 0,-1 0 1,1 0-1,0 0 1,1-1-1,-1 1 0,0-1 1,1 0-1,-1 0 0,5 1 1,15 11 282,-18-11-255,-1-1 0,0 0 0,1 0 0,0-1 0,-1 1 0,1-1 0,0 0 1,5 0-1,2 1 45,4-1 164,-14-1-70,6-3-1302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3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36 3552,'-23'1'3502,"23"-1"-3293,-1 0 0,1 0 0,-1 0-1,1 0 1,-1 0 0,1 0 0,-1 0-1,1 0 1,-1 0 0,1 0 0,-1 0-1,1 1 1,0-1 0,-1 0 0,1 0-1,-1 0 1,1 1 0,0-1 0,-1 0-1,1 1 1,-1-1 0,1 1 0,-5-1 2424,-2 0-798,12-4-1114,6 0-140,1 0 0,18-3 1,39-2 413,127-1 0,-102 7-735,106 7 116,-56 0 96,-142-4-8,-24 21-18463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3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64 123 5408,'-48'2'2885,"32"-3"3538,23 4-5849,0-2-81,1 1 0,0-1 0,-1-1 0,1 1 0,0-1 0,0-1 1,-1 1-1,16-4 0,-6 1-152,242-42 2030,-137 22-1852,-54 10-331,211-26 136,-262 37-276,-5 1-181,0 1 0,19 1-1,-16 0-1418,-1-1 432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3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31 4320,'-1'-1'249,"0"-1"1,0 0 0,0 0-1,0 0 1,1 1-1,-1-1 1,0-4-1,1 6-148,0 0 0,0-1 0,0 1 0,0 0 0,0-1 0,0 1 0,0-1-1,0 1 1,0 0 0,0-1 0,0 1 0,0-1 0,0 1 0,0 0 0,0-1 0,0 1-1,0 0 1,0-1 0,0 1 0,0 0 0,1-1 0,-1 1 0,0 0 0,0-1-1,1 1 1,-1 0 0,0-1 0,0 1 0,1 0 0,-1 0 0,0-1 0,1 1 0,-1 0-1,0 0 1,1 0 0,-1-1 0,0 1 0,1 0 0,0 0 0,2 11 1355,-10 32 725,-14 90 131,7-54-1755,-25 171 950,-53 421 821,79-308-1224,20-86-475,-2-220 486,-7-52-2131,-1-13-1840,-1-5 434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24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72 1472,'11'2'955,"-10"-2"-792,0 0 0,-1 1 0,1-1 1,0 0-1,-1 0 0,1 0 0,0 0 0,0 0 0,-1 0 1,1 0-1,0 0 0,0 0 0,-1 0 0,1 0 1,0-1-1,-1 1 0,1 0 0,0 0 0,0-1 0,10-4 1733,-9 5-1634,-1 0 0,0-1 0,1 0 1,-1 1-1,1-1 0,-1 0 0,0 0 0,0 0 1,2-1-1,2-2 1371,-3 2-314,-4-5 102,1 5-1345,0 0 0,0-1 0,0 1 0,0 0 0,0 0 0,-1 0 0,1 0 0,-1 0 0,0 0 0,1 1 0,-1-1 0,0 0 0,0 1 0,0-1 0,0 1 0,0 0 0,-1 0 0,1 0 0,-4-1 0,0-1-52,0 1 0,0 0 0,0 1 1,0-1-1,-1 1 0,1 1 0,0-1 1,-1 1-1,1 0 0,0 1 0,-1-1 0,-11 4 1,2-1 223,0 2 0,1 0 0,-31 15-1,41-18-196,-1 1 0,1 0 0,-1 1 0,1-1 0,0 1 0,0 0 0,1 0 0,-1 1 0,1-1 0,0 1-1,0 0 1,1 0 0,-1 1 0,1-1 0,0 1 0,1-1 0,-1 1 0,1 0 0,0 0 0,1 0 0,-1 0-1,1 0 1,0 0 0,1 1 0,0-1 0,0 0 0,0 0 0,0 1 0,1-1 0,0 0 0,1 0-1,3 11 1,2 1 59,0 0-1,1 0 0,22 32 1,-23-40 119,-1 1 1,0 0 0,0 0-1,-1 0 1,6 23 0,-10-30-157,0 0 1,0 0 0,0 0 0,-1 0 0,0 0-1,0 1 1,0-1 0,0 0 0,0 0 0,-1 0 0,0 0-1,0 0 1,0 0 0,0 0 0,-1 0 0,1 0-1,-1-1 1,0 1 0,0-1 0,-5 6 0,-24 26 102,28-31-134,0 0 0,-1 0 1,1-1-1,-1 0 1,-4 4-1,2-4-3503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25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20 134 6240,'-15'-13'2005,"15"13"-1795,-1-1-1,1 0 1,-1 1 0,1-1-1,-1 0 1,1 1 0,0-1-1,-1 0 1,1 1-1,0-1 1,0 0 0,-1 0-1,1 0 1,0 1 0,0-1-1,0 0 1,0 0 0,0 0-1,0 1 1,0-1-1,0 0 1,1 0 0,-1 0-1,5-12 3554,-1 10-3169,1 0 0,-1 0 0,1 0 0,-1 1 0,1 0 0,6-2 0,33-11-213,5 1-208,2 1 1,-1 3-1,70-5 0,-109 14-318,0 0-346,0 1-1,0 0 0,17 2 0,-16 1-628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2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24 6240,'-1'-1'171,"1"1"1,-1 0-1,1 0 1,-1 0-1,1-1 1,0 1-1,-1 0 1,1-1-1,0 1 1,-1 0-1,1-1 1,0 1-1,-1-1 1,1 1 0,0 0-1,0-1 1,-1 1-1,1-1 1,0 1-1,0-1 1,0 1-1,0-1 1,-1 1-1,1-1 1,0 1-1,0-1 1,0 1-1,0-1 1,0 1-1,0-1 1,1 1-1,-1-1 1,0 1-1,0-1 1,0 1-1,0-1 1,2-7 3055,-18 36-497,0 8-1978,-22 75 0,37-105-698,0 0-1,1 0 0,0-1 0,0 1 0,0 0 0,3 9 0,-1 14 119,-1-27-137,-1 1 0,1-1-1,0 1 1,-1-1 0,1 0 0,0 0-1,0 1 1,1-1 0,-1 0-1,0 0 1,1 0 0,-1 0 0,1 0-1,0-1 1,2 3 0,-3-3-21,1 1 0,-1-1 0,1 1 0,0-1 1,0 0-1,-1 0 0,1 0 0,0 0 0,0 0 1,0 0-1,0-1 0,0 1 0,0-1 0,0 1 0,0-1 1,0 0-1,4 1 0,0-3-1597,0 1 0,-1 0 0,0-1 0,1 0 1,-1-1-1,0 1 0,0-1 0,0 0 0,6-4 0,7-7-1878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2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45 8064,'-23'-16'3648,"15"7"-3168,3 6 1984,-3-5-1536,3 8-576,-5-4-512,6-1-256,4 10 256,-10-5-1408,10 4 864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27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1 3136,'-1'0'473,"0"0"1,0 0-1,0 0 1,0 1-1,1-1 1,-1 0-1,0 1 1,0-1-1,0 0 1,0 1-1,1-1 1,-1 1-1,0-1 1,0 1-1,1 0 1,-2 1-1,-3 2-933,-40 26 1862,33-22-1102,-1 0 1,-12 11 0,10-4-37,1-1 1,1 2-1,-13 19 1,20-27-160,-32 49 333,2 2 1,3 1 0,-47 119-1,70-149-269,0 0 0,2 0-1,2 1 1,0-1 0,2 1 0,2 1-1,1-1 1,1 0 0,1 0 0,2 1 0,1-2-1,2 1 1,12 39 0,-9-46-63,1 0 1,1 0 0,1-2-1,2 1 1,0-2 0,1 0-1,25 28 1,-7-16-119,1 0 0,1-3 0,58 39 0,-49-35-4244,-4 4 1110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7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 9216,'-1'2'486,"0"0"1,0 0 0,0 0 0,1 0-1,-1 0 1,1 0 0,-1 0 0,1 0-1,0 0 1,0 0 0,0 0 0,0 0-1,0 0 1,1 0 0,-1 0-1,1 0 1,0 3 0,2 12 1727,-9 102 2282,6-95-4348,1-20-294,-1-1 1,0 1-1,0 0 0,0 0 0,0 0 0,-1-1 0,-1 8 1,2-11 40,0 0 0,0 0 0,0 1-1,0-1 1,0 0 0,0 0 0,0 0 0,0 0 0,-1 1 0,1-1 0,0 0 0,0 0 0,0 0 0,0 0 0,0 0 0,0 0 0,-1 1-945,1-1 945,-1 1 0,1-1 0,0 0 0,0 0 0,0 0 0,0 0 0,0 0 0,-1 0 0,1 0 0,0 0-1,0 0 1,0 0 0,0 0 0,-1 0 0,1 0 0,0 0 0,0 0 0,0 0 0,0-1 0,0 1 0,-1 0 0,1 0 0,0 0 0,0 0 0,0 0 0,-1-1-945,1 1 945,0-1 0,-6-10-5938,5 9 5910,-4-13-3749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28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 5408,'-7'-3'787,"-9"1"1428,22 6 993,15 14-2547,-3-3-151,6 5 364,45 38 1196,-60-49-1938,-1 1 1,0 0-1,0 0 1,0 1-1,6 14 0,26 61 698,54 178-1,-81-218-401,-2 1 1,-3 0-1,6 82 0,-18 144 307,-1-233-566,-1 0 0,-17 64 0,19-92-109,0 0 0,0-1 0,-1 0 1,-8 15-1,9-20-8,0 0 0,0-1-1,-1 1 1,1-1 0,-1 0 0,-1 0 0,1-1 0,-10 7 0,7-6 15,6-3-594,0 0 1,-1-1-1,1 0 0,-1 1 0,1-1 0,-1 0 0,1 0 0,-1 0 1,0-1-1,-2 2 0,-7-1-4492,6 3 1601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3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3552,'0'-10'12523,"17"4"-10244,25 3-2938,119 5 1038,-13 3 16,-145-4-367,0-1 1,0 0 0,0 1-1,0 0 1,0-1-1,5 3 1,-5-2 50,0 0 1,-1 0 0,1 0-1,0 0 1,0-1-1,5 1 1,-8 0-74,0-1 0,0 1 0,-1 0 0,1-1 0,0 1 0,0 0 0,0 0 0,0-1 0,-1 1 0,1-1 0,0 1 0,-1 0 0,1-1 0,0 1-1,-1-1 1,0 2 0,-9 6 48,0-1-1,0 0 0,-1-1 0,0 0 0,-21 9 0,24-12-78,-107 44 313,26-10 309,71-30-214,12-2 823,7-5-907,5 0-16,35-3 128,-26 2-320,0 0-1,16 1 0,27 2-249,-43-3 124,-1 1 0,1 1 0,0 0 0,26 6 0,-37-6 28,1 1 0,-1 0 0,0-1-1,0 1 1,0 1 0,0-1 0,0 1 0,-1-1-1,1 1 1,-1 0 0,0 0 0,0 1 0,0-1-1,0 1 1,0-1 0,-1 1 0,0 0 0,1 0-1,-1 0 1,1 6 0,1 0 15,-1 1-1,-1-1 1,0 1-1,0 0 1,-1 0-1,-1-1 1,0 1-1,-1 11 1,-1-1 65,-1-1 1,-1 0 0,-9 27 0,10-40-51,0 0 0,0-1 0,-1 1 0,0-1 0,0 1 0,0-1 0,-1 0 0,0-1 0,-11 11 0,0-2 10,-1-2 1,-25 16-1,31-22 3,1-1 0,-1 0 0,0-1 0,-1 0 0,1-1 0,-22 4 0,14-5 24,0 0 0,1-1-1,-33-3 1,44 1-1,1 0 1,0 0-1,-1 0 0,1-1 1,0 0-1,0 0 0,-7-4 1,12 6-54,1-1 0,-1 1 0,1-1 0,0 0 0,-1 1 1,1-1-1,0 1 0,-1-1 0,1 0 0,0 1 1,0-1-1,0 0 0,0 1 0,-1-1 0,1 0 0,0 1 1,0-1-1,0 0 0,0 1 0,1-1 0,-1 0 0,0 1 1,0-1-1,0 1 0,0-1 0,1 0 0,-1 1 1,0-1-1,1 1 0,-1-1 0,0 0 0,1 1 0,-1-1 1,1 1-1,0-1 0,16-19 97,-2 8-30,1 1-1,0 1 1,0 0 0,1 1-1,26-10 1,93-24-29,-114 37-85,0 2 0,33-4 0,5 7 41,-58 1-228,-1 0-78,-1 1 0,1-1-1,-1 0 1,0 0 0,1 0-1,-1 0 1,1 0 0,-1 0-1,1 0 1,-1-1 0,0 1-1,1 0 1,-1 0 0,1 0-1,-1 0 1,1-1 0,-1 1 0,0 0-1,1 0 1,-1 0 0,3-3-1839,1-1-921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3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 3552,'3'-1'512,"-3"0"-304,0 1 1,1-1-1,-1 1 0,0 0 1,1 0-1,-1-1 0,1 1 1,-1 0-1,0 0 0,1-1 1,-1 1-1,1 0 0,-1 0 1,1 0-1,-1 0 0,1 0 0,-1 0 1,1-1-1,-1 1 0,1 0 1,0 1-1,5 14 2510,-4-6-2325,-1 0 0,1 0-1,-2 0 1,0 0 0,0 1 0,0-1 0,-3 11 0,0 19 267,-2 75 259,-3 74-127,-7 98 46,14-253-668,-20 634 2673,21-313-1889,1-193-271,-1-251-11973,0 38 7669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31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15 159 5568,'-11'-8'2307,"8"3"596,3 4-2554,1 0 0,-1 0-1,1 0 1,0 0-1,-1 0 1,1 0 0,0 0-1,0 0 1,0 0-1,1 0 1,19-17 187,1 2 0,0 0 1,1 2-1,1 0 0,0 2 1,1 1-1,0 1 0,40-11 0,-63 20-538,0 1-1,0-1 1,0 1-1,0 0 1,1-1-1,-1 1 1,0 0-1,0 0 0,0 1 1,0-1-1,0 0 1,0 1-1,0-1 1,0 1-1,0 0 1,0 0-1,0 0 0,0 0 1,3 2-1,-3-1 10,0 0-1,0 0 0,0 0 1,0 1-1,-1-1 0,1 0 1,-1 1-1,0 0 0,1-1 0,-1 1 1,0 0-1,1 5 0,-1 2 36,1 1 0,-2 0 1,1 0-1,-1 0 0,-1 0 0,-3 16 0,-1-3 49,-2 0 0,-1-1 0,-22 45 1,18-42 38,0 0 1,-12 47 0,22-66 40,1 0 1,-1 0-1,2 1 0,-1-1 1,1 10-1,0-15-83,1 1 0,-1 0 0,1 0 0,0 0 0,-1-1-1,1 1 1,0 0 0,1-1 0,-1 1 0,0-1 0,1 1 0,0-1 0,-1 0 0,1 1 0,0-1 0,4 3 0,0 0 1,0 0 0,1 0 1,0-1-1,0 0 1,0 0-1,0-1 0,0 0 1,1 0-1,-1-1 1,1 0-1,0 0 0,0-1 1,0 0-1,0 0 1,0-1-1,0 0 0,-1 0 1,1-1-1,0 0 1,9-2-1,0-3-461,19-9 0,-26 10-447,9 0-141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33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2496,'0'-4'190,"0"0"-1,1 1 1,0-1 0,0 0 0,0 0 0,0 1-1,0-1 1,1 1 0,0-1 0,-1 1-1,5-6 1,-7 19 5653,2 22-4497,0-3-711,9 455 5642,-3-313-5392,-7-171-890,2 8 34,-2 0 0,1 0 0,-1 0 0,0 0 0,-1-1 0,-1 10 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3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41 4736,'-1'-1'193,"1"0"1,0 0-1,-1 1 0,1-1 1,0 0-1,0 0 0,-1 0 1,1 0-1,0 0 0,0 1 1,0-1-1,0 0 1,0 0-1,1 0 0,-1 0 1,0 0-1,0 0 0,0 1 1,1-1-1,-1 0 0,1 0 1,-1 0-1,0 1 0,1-1 1,-1 0-1,1 0 1,0 1-1,-1-1 0,2-1 1,-1 2 139,0-1 1,-1 0 0,1 0 0,0 0 0,-1 0 0,1 0-1,0 0 1,-1 0 0,0 0 0,1 0 0,-1 0 0,0 0-1,1-2 1,33 13 2178,-3-1-1824,-4-3-78,0-2 0,51 2-1,57-9 282,-24-11-412,-72 8-1540,57-2 0,-86 10-4608,0 5 1579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3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15 3328,'0'-11'2970,"0"7"-556,0 7 36,-4-1-1426,-4 8-393,0 0 0,-1 0 0,-19 17 0,-3 3 45,16-13-399,2 0-1,0 1 0,-11 21 1,-28 61 419,12-20-290,-8 5 133,-35 68 290,68-121-615,1 1 1,-18 66-1,24-60-46,1 1 1,1-1-1,1 45 1,5-60-44,1 1 1,1 0-1,1 0 0,1-1 1,1 0-1,11 31 1,-7-30 77,2-1 0,0 0 1,1 0-1,2-2 0,0 0 1,1 0-1,33 35 0,4-8 46,-46-43-204,1-1-1,0 0 0,1-1 1,-1 1-1,1-2 1,11 5-1,-19-8-266,0 0 0,1 0-1,-1 0 1,1 0 0,-1 0-1,0 0 1,1 0 0,-1 0-1,0 0 1,1 0 0,-1 0-1,1 0 1,-1-1 0,0 1-1,1 0 1,-1 0 0,0 0-1,1-1 1,-1 1 0,0 0-1,0 0 1,1-1 0,-1 1-1,0 0 1,0-1 0,1 1-1,-1 0 1,0-1 0,0 1-1,0 0 1,0-1 0,0 1-1,1 0 1,-1-1 0,0 0-1,4-7-3868,8 1 11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4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11 509 2304,'-1'2'262,"-1"0"0,1 0 0,0 0 0,0 0 0,0 0 0,0 0 0,1 0-1,-1 0 1,1 0 0,-1 0 0,1 0 0,0 1 0,-1-1 0,1 0 0,0 0 0,1 0 0,-1 1 0,0-1 0,1 0 0,-1 0 0,1 0 0,-1 0 0,1 0 0,0 0-1,1 2 1,-1-3-109,0 0 1,-1 0-1,1 0 0,0 0 0,0 0 0,0 0 0,-1-1 0,1 1 0,0 0 0,0-1 0,0 1 0,0-1 0,0 1 0,0-1 0,1 1 0,-1-1 0,0 0 1,0 1-1,0-1 0,0 0 0,0 0 0,1 0 0,-1 0 0,0 0 0,0 0 0,0 0 0,0 0 0,0-1 0,1 1 0,-1 0 0,0-1 0,0 1 0,1-1 1,3-2 177,0 1 1,0 0 0,0-1-1,-1 0 1,8-6 0,-4 0-81,1 0 0,-2 0-1,0-1 1,0 0 0,11-21 0,3-6 105,8-4 39,55-61-1,44-31 142,-109 114-432,13-15 296,51-72 0,-80 104-901,-5 8 254,-8 15 105,-7 9 214,-23 29 0,24-36-48,1-1 0,1 2 0,-12 26 0,17-27-12,1 0 1,-6 26-1,12-39 63,0 1-1,0 0 1,2 0 0,-1 0-1,1 0 1,1 0 0,2 11-1,-3-21-30,0 1 0,0-1 0,1 1 0,-1-1 0,0 0 0,1 1 0,0-1 0,-1 1 0,1-1-1,0 0 1,0 0 0,0 1 0,-1-1 0,1 0 0,0 0 0,1 0 0,-1 0 0,0 0 0,0 0-1,0 0 1,1-1 0,-1 1 0,0 0 0,1-1 0,2 2 0,-1-2 24,-1 1-1,1-1 1,0 0 0,-1 0 0,1 0 0,0-1-1,-1 1 1,1 0 0,0-1 0,-1 0 0,1 0-1,-1 0 1,4-2 0,28-15 226,-1-3-1,48-39 1,-64 46-268,146-121-112,-147 119 107,-1 0 1,24-32-1,4-6-85,-31 45-100,-12 9 161,0 0-1,0 0 1,0 0-1,1 0 1,-1 0-1,0 0 0,0 0 1,0 0-1,1 0 1,-1 0-1,0 0 1,0 0-1,0 0 1,0 0-1,1 0 1,-1 1-1,0-1 1,0 0-1,0 0 1,0 0-1,1 0 1,-1 0-1,0 0 1,0 0-1,0 1 1,0-1-1,0 0 1,0 0-1,1 0 1,-1 0-1,0 1 1,0-1-1,0 0 1,0 0-1,0 0 1,0 1-1,1 2-22,-1 1 1,0-1-1,0 1 1,0-1-1,0 5 0,-1 5 5,6 101-59,-5-102 111,1 0 0,0 0-1,0-1 1,1 1 0,1 0 0,0-1 0,0 0-1,6 12 1,14 29 199,-23-51-285,0-1 0,0 0 0,0 0 1,0 1-1,0-1 0,0 0 1,0 0-1,0 0 0,0 1 0,0-1 1,0 0-1,0 0 0,0 0 1,0 0-1,0 1 0,1-1 1,-1 0-1,0 0 0,0 0 0,0 0 1,0 1-1,0-1 0,1 0 1,-1 0-1,0 0 0,0 0 0,0 0 1,0 0-1,1 0 0,-1 0 1,0 1-1,0-1 0,0 0 0,1 0 1,-1 0-1,0 0 0,0 0 1,0 0-1,1 0 0,-1 0 0,0 0 1,0 0-1,0 0 0,1 0 1,-1 0-1,0-1 0,0 1 0,0 0 1,1 0-1,-1 0 0,0 0 1,0 0-1,8-12-6458,-4 4 4113,8-4-688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4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3232,'-6'0'1094,"-1"1"1,0-1-1,1 1 1,-7 3-1,-1-1 468,0 0-265,8-2-222,0 0 1,-1 0 0,-12 1 0,11 2 1276,8-4-2331,0 0 0,0 0 1,0 0-1,0 0 1,1 0-1,-1 0 1,0 0-1,0 0 0,0 0 1,0 0-1,0 0 1,0 0-1,0 0 1,0 0-1,0 0 0,0 1 1,0-1-1,0 0 1,0 0-1,0 0 1,1 0-1,-1 0 1,0 0-1,0 0 0,0 0 1,0 0-1,0 1 1,0-1-1,0 0 1,0 0-1,0 0 0,0 0 1,0 0-1,0 0 1,0 0-1,0 0 1,0 0-1,0 1 0,0-1 1,-1 0-1,1 0 1,0 0-1,0 0 1,0 0-1,0 0 1,0 0-1,0 0 0,0 0 1,0 0-1,0 0 1,0 0-1,0 1 1,0-1-1,0 0 0,-1 0 1,1 0-1,0 0 1,15 5 276,7-1-33,1-1-1,-1-1 0,1-2 0,26-1 0,0-1 26,201 10 686,29 7 400,-268-14-1399,5 0 162,-1 0 0,1-1 0,25-3 0,-41 3-172,1 0 0,-1 0 0,1 0 0,-1 0 0,1-1 0,-1 1-1,1 0 1,-1 0 0,0 0 0,1-1 0,-1 1 0,1 0 0,-1-1 0,0 1 0,1 0-1,-1-1 1,0 1 0,1 0 0,-1-1 0,0 1 0,0-1 0,1 1 0,-1 0 0,0-1-1,0 1 1,0-1 0,0 1 0,0-1 0,1 1 0,-1-1 0,0 1 0,0-1-1,0 1 1,0-1 0,-4-14-5773,4 15 5772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4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63 2560,'23'-20'6085,"-23"19"-5952,1 1 0,-1-1 0,1 0 0,-1 1 0,1-1 0,-1 0 0,0 1 0,1-1 0,-1 0 0,0 0 0,0 1 0,0-1 0,1 0 0,-1 0 0,0 0 0,0 1 0,0-1 0,0 0 0,0 0 0,0 1 0,-1-1 0,1 0 0,0 0 0,0 0 0,-1 1 0,1-1 0,0 0 0,-1 1 0,1-1 0,0 0 0,-1 1 0,1-1 0,-2 0 0,1-1-5,0 1 0,0 0 0,0-1 0,0 1 0,-1 0 0,1 0 0,-1 0 0,1 0 0,-1 0 0,1 1 0,-1-1 0,1 0 0,-1 1 1,-2-2-1,-3 2 94,0-1 0,-1 1 0,1 0 0,0 0 0,0 1 0,-12 3 0,7 0-13,0 0 0,1 1-1,-15 7 1,20-8-171,-16 7 134,0 1 0,1 1 0,-39 31 1,55-39-144,0 0 0,0-1 0,1 2 0,-1-1 0,1 0 0,1 1 0,-1 0-1,1 0 1,0 0 0,0 0 0,1 0 0,0 1 0,0-1 0,0 1 0,1-1 0,0 1 0,0 0 0,1 0 0,0 12 0,2-10 39,-1 0-1,2-1 1,-1 1-1,1 0 1,1-1-1,0 0 1,0 0-1,0 0 1,1 0-1,11 13 1,3 6 43,-7-10-41,20 22 0,-18-24 244,17 25 0,-30-37-258,0-1 0,0 0 0,0 1-1,0-1 1,0 1 0,0-1 0,-1 1 0,1 0 0,-1-1 0,0 1 0,1 0 0,-1-1 0,-1 1 0,1-1 0,0 1 0,-1 0 0,1-1 0,-1 1-1,0-1 1,0 1 0,0-1 0,0 1 0,0-1 0,0 0 0,-3 4 0,1-1-2,-1 0 1,0-1-1,0 1 1,0-1-1,-1 0 1,0 0-1,1 0 1,-1-1-1,-1 1 1,-6 2-1,2 0-179,-17 7 490,25-12-550,0 0 0,0 0 0,0-1 0,0 1 0,-1-1 1,1 1-1,0-1 0,0 0 0,0 0 0,0 0 0,-4-1 0,6 1-152,-1 0 0,0-1 0,1 1 0,-1 0 0,1-1 0,-1 1 0,0-1 0,1 1 0,-1-1 0,1 1 0,-1-1 0,1 1 0,0-1 0,-1 1 0,1-1 0,-1 0 0,1 1 0,0-1 0,-1 0 0,-1-3-2080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8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483 42 3136,'0'0'42,"0"0"1,0 1-1,0-1 1,-1 0-1,1 0 1,0 0-1,0 0 1,0 0-1,0 0 1,0 0-1,-1 0 1,1 0-1,0 0 1,0 0-1,0 0 1,0 0-1,-1 0 1,1 0 0,0-1-1,0 1 1,0 0-1,0 0 1,0 0-1,0 0 1,-1 0-1,1 0 1,0 0-1,0 0 1,0 0-1,0-1 1,0 1-1,0 0 1,0 0-1,-1 0 1,1 0-1,0 0 1,0 0-1,0-1 1,0 1-1,0 0 1,0 0-1,0 0 1,0 0-1,0 0 1,0-1-1,0 1 1,0 0-1,0 0 1,0 0-1,0 0 1,0-1-1,0 1 1,0 0-1,0 0 1,0 0-1,0 0 1,9-13 6755,-14 7-4342,4 5-2295,1 0 0,0 1 0,-1-1 0,1 0 0,-1 1 0,1-1 0,-1 0 0,0 1 0,1-1 0,-1 1 0,0-1 0,1 1 0,-1 0 0,0-1 0,1 1 0,-1-1 0,0 1 0,-1 0-1,-11-4 2569,11 3-2475,0 0 1,0 1-1,-1-1 1,1 0-1,0 1 0,-1 0 1,1 0-1,0 0 0,-1 0 1,1 0-1,-5 1 1,-14 1 392,17-2-589,0 0-1,1 0 1,-1 0 0,1 1 0,-1 0-1,1-1 1,-6 3 0,-125 45 502,117-41-517,0 1 0,0 0 0,1 1 0,0 1 0,1 1 0,-18 16 0,23-18-29,2 0 0,-1 0 0,1 1 0,1 0-1,0 0 1,0 1 0,1 0 0,0 0 0,1 1-1,-5 15 1,4-4-6,1 0-1,1 1 1,1 0 0,1-1-1,2 1 1,1 26 0,0-38 5,0-1 0,1 1 0,1-1 0,-1 0 0,2 0 0,7 18 0,-8-24 21,-1 0 1,1 0-1,1 0 0,-1-1 0,1 1 1,0-1-1,0 0 0,0 0 1,0 0-1,1-1 0,0 1 0,-1-1 1,1 0-1,0-1 0,7 3 1,0 0 34,0-2 1,0 0 0,1 0-1,-1-1 1,1-1 0,-1 0-1,1-1 1,-1 0 0,1-1-1,0 0 1,-1-1 0,0 0-1,1-1 1,14-6 0,-25 9-65,10-5 77,0 0 0,0-1 0,0 0 0,19-13 0,-29 17-73,1-1-1,0 1 0,-1-1 0,1 1 1,-1-1-1,0 0 0,0 0 0,0 0 0,0 0 1,-1 0-1,1 0 0,-1 0 0,1-1 1,-1 1-1,0 0 0,-1-1 0,1 1 1,-1-1-1,1 0 0,-1 1 0,0-1 1,0 1-1,-1-5 0,-1-5-89,0 0 1,-1 0-1,0 0 0,-1 0 1,-5-13-1,7 23 72,1 0 0,-1 0 0,0 0 0,0 0 0,-1 0 1,1 0-1,0 1 0,-1-1 0,0 1 0,-4-4 0,5 5-10,0 0 1,-1 0 0,1 0-1,-1 0 1,1 0-1,-1 0 1,1 1-1,-1-1 1,0 1-1,1 0 1,-1 0-1,1 0 1,-1 0 0,0 0-1,1 0 1,-4 1-1,0 1 25,0 0 0,1 0 0,-1 1 0,1 0 0,-1 0 0,1 0 0,0 0 0,0 1 0,0 0 0,1 0 0,-7 8-1,-5 5-145,-20 32-1,36-49 138,-3 6-141,-1 0 1,1 0 0,1 1-1,-1-1 1,1 1-1,0-1 1,1 1 0,-2 9-1,4-14-199,-1-1 0,1 0 0,-1 0 0,1 0 0,-1 1 0,1-1 0,0 0 0,0 0 0,-1 0 0,1 0 0,0 0 0,0-1 0,0 1 0,0 0 0,0 0 0,0-1 0,1 1 0,1 1 0,25 9-4638,-7-6 213,2 3 1579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4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26 7456,'-23'-10'2421,"35"11"6251,21-6-7812,-14 3-152,246-7 1116,-208 9-1915,-38 1-104,-1 1 1,0 0-1,31 9 0,-42-7-4335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46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10 4224,'0'0'62,"0"0"-1,0 0 1,1 0-1,-1 0 1,0 1 0,0-1-1,0 0 1,1 0 0,-1 0-1,0 0 1,0 0-1,1 0 1,-1 0 0,0 0-1,0 0 1,0 0 0,1 0-1,-1 0 1,0 0 0,0 0-1,1 0 1,-1 0-1,0 0 1,0 0 0,1 0-1,-1 0 1,0 0 0,0 0-1,1 0 1,-1 0 0,0 0-1,0-1 1,0 1-1,0 0 1,1 0 0,-1 0-1,0 0 1,0-1 0,0 1-1,0 0 1,1 0 0,-1 0-1,0-1 1,0 1-1,0 0 1,0 0 0,0 0-1,0-1 1,1 1 47,-1-1 0,0 1 0,0-1-1,1 1 1,-1-1 0,0 1 0,1 0 0,-1-1 0,0 1 0,1 0-1,-1-1 1,1 1 0,-1 0 0,1 0 0,-1-1 0,1 1-1,-1 0 1,1 0 0,-1 0 0,1 0 0,-1-1 0,1 1 0,-1 0-1,1 0 1,-1 0 0,1 0 0,-1 0 0,1 0 0,6 4 6036,-7-3-5933,0-1-1,-3 5 2722,-1 0-3892,-7 7 1290,-4 4-17,1 0-1,-17 26 1,27-36-247,0 1 0,1 0 0,0-1 0,0 1 0,1 1 0,-1-1-1,2 0 1,-1 0 0,1 1 0,0-1 0,0 8 0,1-9 21,1-1 0,-1 1 0,1-1-1,0 1 1,0-1 0,0 0 0,1 1 0,-1-1 0,1 0 0,5 9 0,-5-12-93,-1 0 1,1 0 0,-1-1 0,1 1-1,-1 0 1,1-1 0,0 1 0,0-1-1,0 0 1,0 1 0,0-1 0,0 0-1,0 0 1,0 0 0,1-1 0,-1 1 0,0 0-1,1-1 1,-1 1 0,0-1 0,1 0-1,-1 0 1,0 0 0,1 0 0,-1 0-1,0-1 1,4 0 0,1-1-1187,0 0 1,1-1-1,-1 0 0,0 0 1,-1 0-1,1-1 1,12-9-1,7-4-1550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46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60 5888,'-27'-28'2688,"14"16"-2336,5 9 1216,3-2-1216,10 1-224,-5 1-1184,8 3 608,5-5-4160,5 10 2560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4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 4992,'0'0'47,"0"0"0,0 0 1,0 0-1,0 0 0,0 0 1,0 0-1,1 0 0,-1 0 0,0 0 1,0 0-1,0 0 0,0 0 1,0 0-1,0-1 0,0 1 0,0 0 1,1 0-1,-1 0 0,0 0 0,0 0 1,0 0-1,0 0 0,0-1 1,0 1-1,0 0 0,0 0 0,0 0 1,0 0-1,0 0 0,0 0 1,0-1-1,0 1 0,0 0 0,0 0 1,0 0-1,0 0 0,0 0 1,0 0-1,0-1 0,0 1 0,0 0 1,0 0-1,0 0 0,0 0 1,0 0-1,0 0 0,0 0 0,0-1 1,0 1-1,-1 0 0,1 0 0,0 0 1,0 0-1,0 0 0,0 0 1,0 0-1,0 0 0,-1 0 0,15 2 972,7 7 120,-17-8-1055,-1 0 0,1 0 1,-1 1-1,0-1 1,1 1-1,-1 0 1,0 0-1,5 5 0,-2-1 211,-1 1 1,0-1-1,0 1 0,0 1 0,-1-1 0,4 10 0,17 51 1058,-6-5-460,-3 1 0,-3 1 0,-3 0 0,2 80 0,-10-37 3,-22 193-1,-39-2-158,34-189-616,3-23 194,-51 128 0,70-208-286,2-3-228,-1 1 0,1-1 0,-1 0 0,-1 0 0,1 0 0,-1 0 0,-3 5 0,1-6-932,2-4-321,2-11-1693,1 10 2815,2-21-2646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4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45 3392,'5'-37'3866,"-3"29"-1617,0 8-1217,-1 6-569,-17 284 5105,-4 6-4219,-4 49-479,20-287-780,-54 1052 2177,58-936-1823,1-145-1955,-1-86-5624,3 13 4047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49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23 144 5408,'-17'-7'2698,"17"7"-2578,-1 0 0,1 0 0,0-1 0,-1 1 0,1 0 0,0-1 0,-1 1 0,1-1-1,0 1 1,0 0 0,-1-1 0,1 1 0,0-1 0,0 1 0,0-1 0,-1 1 0,1 0 0,0-1 0,0 1 0,0-1 0,0 0 0,1-1 69,-1-1 0,1 1 0,0 0 1,0 0-1,0 0 0,1 0 0,-1 0 1,0 0-1,1 0 0,0 0 0,-1 0 1,3-1-1,4-5 177,1 0-1,0 1 1,0 0 0,0 1-1,16-8 1,55-22 800,-73 33-1019,0 1-1,-1-1 1,1 2 0,14-3 0,-19 4-121,0 0 0,0 0 0,0 0 0,1 0 0,-1 0 0,0 0 0,0 1 0,0-1 0,0 1 0,0 0 0,0-1 0,0 1 0,0 0 0,0 0 0,0 1 0,0-1 0,0 0 0,-1 0 0,1 1 0,2 2 0,-1 0-10,-1 0 0,1 0 0,-1 1 1,0-1-1,0 1 0,-1-1 0,1 1 1,-1 0-1,0 0 0,0-1 0,-1 1 0,1 0 1,-1 9-1,-1 0 62,0 1 0,-1 0 0,-4 17-1,-1-8 70,-1-1 1,-1 0-1,0-1 0,-2 0 0,-1 0 0,-25 35 0,32-51-81,0 1 1,0 0-1,1 1 1,0-1-1,1 1 1,0 0 0,-3 11-1,5-16 18,1-1 0,-1 1 0,1 0-1,0-1 1,0 1 0,0-1 0,1 1 0,-1-1 0,1 1-1,-1 0 1,1-1 0,0 0 0,0 1 0,0-1 0,0 1 0,0-1-1,0 0 1,1 0 0,-1 0 0,1 0 0,0 0 0,-1 0-1,1 0 1,0 0 0,0-1 0,0 1 0,3 1 0,0 0-2,0 0 0,1-1 0,-1 0 0,0 1 0,0-2 0,1 1 0,0-1 0,-1 0 0,1 0 0,-1 0 0,1-1 0,0 0 1,0 0-1,6-1 0,-1-1-133,1 0 1,-1-1-1,1 0 1,-1-1-1,18-8 1,-9 2-2393,1 4 640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50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4 142 3552,'0'0'113,"-1"-1"0,1 1 1,-1-1-1,1 1 0,0-1 1,0 0-1,-1 1 0,1-1 1,0 0-1,0 1 0,0-1 0,-1 0 1,1 1-1,0-1 0,0 0 1,0 1-1,0-1 0,0 0 1,0 1-1,1-1 0,-1 1 0,0-1 1,0 0-1,0 1 0,1-1 1,-1 0-1,0 1 0,0-1 1,1 1-1,-1-1 0,1 1 0,-1-1 1,1 1-1,-1-1 0,0 1 1,1-1-1,0 1 0,-1-1 1,1 1-1,0-1 0,7-7 2138,13-21 2040,-16 21-3745,1 1 0,0-1-1,6-6 1,-6 9-327,0-1 0,0 2 0,0-1 0,0 1 0,1 0 0,0 0 0,8-3 0,-13 6-192,0 0-1,0 1 1,0-1-1,0 1 0,-1-1 1,1 1-1,0 0 1,0 0-1,0 0 1,0 0-1,0 0 0,0 0 1,0 1-1,0-1 1,-1 1-1,1-1 1,0 1-1,0 0 0,-1 0 1,1-1-1,0 1 1,-1 0-1,1 1 1,0-1-1,-1 0 1,0 0-1,1 1 0,-1-1 1,0 1-1,0-1 1,1 1-1,-1-1 1,-1 1-1,2 2 0,4 8 73,-1 0-1,0 1 0,-1-1 0,0 1 0,2 15 0,6 69 185,-9-65-301,-1-14 134,1-1 0,1 1 1,1 0-1,7 18 0,-12-36-162,0 1 0,1-1 1,-1 1-1,0-1 0,0 0 0,1 1 0,-1-1 0,0 1 1,0-1-1,1 0 0,-1 1 0,0-1 0,1 0 0,-1 1 1,1-1-1,-1 0 0,0 0 0,1 1 0,-1-1 1,1 0-1,2 1-859,2 4-311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5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638 14 6880,'-2'-11'1827,"2"10"-1770,0 1 1,-1 0 0,1 0 0,0 0 0,0 0-1,0 0 1,0-1 0,-1 1 0,1 0 0,0 0-1,0 0 1,0 0 0,0 0 0,-1 0 0,1 0-1,0 0 1,0 0 0,0 0 0,-1 0 0,1 0-1,0 0 1,0 0 0,0 0 0,-1 0 0,1 0-1,0 0 1,0 0 0,0 0 0,-1 0 0,1 0-1,0 0 1,-4 3 366,1-1 0,0 0-1,0 1 1,0-1 0,-3 5-1,-54 54 2457,-109 115-176,151-157-2795,-174 192 1318,164-176-1989,1 2 1,2 1-1,1 1 1,-21 50-1,25-38-1616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53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 6400,'-49'-2'2058,"32"2"-1039,12 3-900,2-1 151,-1 1 2063,9-1-800,15 2 20,-17-4-1372,124 13 4031,69-18-2029,-195 5-2178,498-19 1019,-477 20-1347,34 6 0,-26 1-4418,-16-1 1894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7:59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2720,'8'4'10251,"5"-1"-4225,20 2-2758,39 0-4649,-69-5 1958,51 6-71,0 2 0,85 24 1,50 9 144,-26-26-50,-93-11-428,17-3-867,-100-14-10815,-1 6 8011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08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0 8320,'-1'0'301,"1"1"0,-1-1 0,0 0 0,1 1 1,-1-1-1,1 1 0,-1-1 0,0 1 0,1-1 0,-1 1 1,1-1-1,-1 1 0,1-1 0,0 1 0,-1 0 0,1-1 1,-1 1-1,1 0 0,0-1 0,0 1 0,-1 0 0,1 0 1,0-1-1,0 1 0,0 0 0,0 0 0,0-1 0,0 1 1,0 0-1,0 0 0,0-1 0,0 1 0,1 1 0,-1 8 1310,0-1-771,0 0 1,-1 0-1,0 0 0,-1-1 1,0 1-1,-3 10 1,3 3-602,2-20-468,0 0-1,0 0 1,0 1 0,0-1-1,0 0 1,0 0 0,-1 0 0,1 0-1,-1-1 1,1 1 0,-2 4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13 2656,'0'0'38,"0"-1"0,0 1 1,-1 0-1,1 0 0,0 0 0,0 0 1,0 0-1,0-1 0,0 1 0,0 0 1,0 0-1,0 0 0,0 0 0,0-1 1,0 1-1,0 0 0,0 0 0,0 0 0,0-1 1,0 1-1,0 0 0,0 0 0,0 0 1,0 0-1,0-1 0,0 1 0,0 0 1,0 0-1,0 0 0,1 0 0,-1-1 1,0 1-1,0 0 0,0 0 0,0 0 1,0 0-1,0 0 0,1 0 0,-1-1 1,0 1-1,0 0 0,0 0 0,1 0 0,8-5 6930,-8 5-6756,0 0-1,-1 0 0,1 0 0,0 0 1,0 0-1,-1 0 0,1 0 1,0 0-1,0 0 0,-1 0 0,1 1 1,0-1-1,-1 0 0,1 0 1,0 1-1,-1-1 0,1 1 0,0-1 1,0 1-1,0 1 47,-1-1 1,0 0-1,1 0 0,-1 1 0,0-1 1,0 0-1,0 1 0,0-1 0,0 0 1,0 2-1,0 2-594,-25 435 3899,17-340-3068,-26 237 145,11 130 16,20-298-257,-4 94 216,7-181-460,0-34-241,0-47-88,0 0-1,0 1 1,0-1-1,-1 0 1,1 1 0,0-1-1,-1 0 1,1 0 0,-1 0-1,0 1 1,0 0 0,1-2 78,0 1 1,-1-1-1,1 0 1,0 0-1,0 0 1,0 0-1,0 1 1,0-1-1,-1 0 1,1 0-1,0 0 1,0 0-1,0 0 1,-1 0-1,1 0 1,0 0-1,0 0 1,0 0-1,-1 0 1,1 0-1,0 0 1,0 0-1,0 0 1,-1 0-1,1 0 1,0 0-1,0 0 1,0 0-1,-1 0 1,1 0-1,0 0 1,-7-11-3423,-1-14-1026,0-6 1472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2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4 3968,'6'-3'8968,"-13"18"-5931,-33 26-339,25-23-2269,2 0 0,0 1 0,1 1 0,-18 40-1,-58 120 881,5-13-447,68-131-766,3 1 1,0 0-1,3 1 1,1 1-1,1-1 1,3 1-1,1 0 1,2 0-1,1 0 1,8 51-1,-5-70-9,2 0-1,0 0 1,2 0 0,0-1-1,1 1 1,1-2-1,0 1 1,2-1-1,0-1 1,1 0-1,1-1 1,20 21 0,-19-22 55,-10-10-96,0 0-1,1-1 1,9 8 0,-6-5-96,-7-6-63,0 0 0,0 1 0,0-1 0,1 0 0,-1 0 0,0 0 0,0 0 0,1 0 0,-1 0 0,1-1 0,-1 1 0,1 0 0,-1-1 0,1 1 0,0-1 0,-1 0 0,1 1 0,2-1 0,-2 0-636,0-1 0,0 1 1,0-1-1,0 0 0,0 0 0,0 0 1,0 0-1,-1 0 0,1 0 1,0 0-1,-1-1 0,4-2 1,7-4-2100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3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7 552 3808,'-1'0'65,"1"0"0,0 0 1,0 0-1,-1 0 0,1 0 0,0 1 0,-1-1 1,1 0-1,0 0 0,0 0 0,-1 0 0,1 1 1,0-1-1,0 0 0,-1 0 0,1 0 0,0 1 1,0-1-1,0 0 0,-1 1 0,1-1 1,0 0-1,0 0 0,0 1 0,0-1 0,0 0 1,0 1-1,0-1 0,0 0 0,0 1 0,0-1 1,0 0-1,0 1 0,0-1 0,0 1 209,1 0 0,-1-1 0,1 1 0,-1 0 0,1-1-1,0 1 1,-1-1 0,1 1 0,0-1 0,-1 1 0,1-1 0,2 1-1,1 1 589,1 0-1,0 0 0,1-1 1,5 1-1,-6-1-607,0-1 0,0 0 0,1 0 1,-1-1-1,0 0 0,0 0 0,1 0 0,-1 0 1,0-1-1,0 0 0,-1 0 0,1 0 0,6-4 0,3-4 162,0 0-1,20-19 0,-34 29-414,20-19 311,-2 0 1,31-42-1,22-47 468,-58 87-572,13-25 214,11-14 212,52-71 417,-80 111-704,-8 18-318,-1 1 0,1 0 0,-1-1 0,1 1-1,-1 0 1,1-1 0,0 1 0,0 0 0,0 0 0,-1-1-1,3 0 1,-3 2 7,0 0-1,0 0 0,0-1 1,0 1-1,0 0 0,1 0 1,-1 0-1,0-1 0,0 1 1,0 0-1,0 0 0,0 0 1,0-1-1,0 1 0,0 0 1,0 0-1,0 0 0,0-1 1,0 1-1,0 0 0,0 0 1,0 0-1,0-1 0,0 1 1,0 0-1,0 0 0,0 0 1,-1-1-1,1 1-29,0 0 0,0 0 1,0 0-1,0 0 0,0 0 0,0-1 0,0 1 1,0 0-1,0 0 0,0 0 0,0 0 0,0 0 0,0 0 1,0 0-1,0 0 0,0 0 0,0 0 0,0 0 1,-1 0-1,1 0 0,0-1 0,0 1 0,0 0 1,0 0-1,0 0 0,0 0 0,0 0 0,0 0 1,0 0-1,0 0 0,-1 0 0,1 0 0,0 0 1,0 0-1,0 0 0,0 0 0,0 0 0,0 0 1,0 0-1,0 0 0,0 0 0,-1 0 0,1 0 1,0 0-1,0 1 0,0-1 0,0 0 0,0 0 1,0 0-1,0 0 0,0 0 0,0 0 0,0 0 0,0 0 1,0 0-1,0 0 0,-1 0 0,1 0 0,0 0 1,0 1-1,-11 19-39,1 0-1,1 1 1,1 1 0,1 0 0,-5 26-1,-15 117 23,21-126-50,-4 72 213,10-100-114,1 1-1,-1 0 1,2 0 0,0-1-1,0 1 1,1-1 0,5 14-1,-7-25-15,-1 1 1,0-1-1,1 1 0,-1-1 0,0 0 0,1 1 0,-1-1 0,1 1 1,-1-1-1,1 0 0,-1 1 0,1-1 0,-1 0 0,1 0 0,-1 0 1,1 1-1,-1-1 0,1 0 0,-1 0 0,1 0 0,0 0 0,-1 0 1,1 0-1,-1 0 0,1 0 0,-1 0 0,1 0 0,0 0 1,-1 0-1,1 0 0,-1-1 0,1 1 0,-1 0 0,1 0 0,-1 0 1,1-1-1,-1 1 0,1 0 0,0-2 0,20-12 239,0-7-254,-1 0-1,26-36 1,-12 14-6,153-155 170,-113 124-214,46-51 38,-112 115-18,-4 5-224,-6 12 26,-12 26 79,3-9 235,0 1 0,2 1 0,1-1 0,1 2 0,-4 29 0,8-24 56,2 47-1,1-65-81,2 0 0,0 0 0,0 0 0,1 0 0,10 24 0,-10-30-78,1 2 61,0 0 0,1 0 1,9 14-1,-12-21-95,1 0 1,-1 0-1,1 0 1,0-1 0,0 1-1,0-1 1,0 1-1,0-1 1,1 0 0,-1 0-1,1-1 1,-1 1-1,7 1 1,-8-3-217,0 1-1,0-1 1,0 0 0,0-1-1,0 1 1,0 0 0,0-1-1,0 1 1,0-1 0,0 1-1,0-1 1,0 0 0,0 0-1,-1 0 1,1 0 0,0 0-1,-1 0 1,1 0 0,-1-1-1,1 1 1,-1-1 0,1 1-1,-1-1 1,0 1 0,2-4-1,10-10-1642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 6400,'-2'-2'434,"1"1"0,-1 0 0,1 0 0,-1 0 0,-14-5 12398,22 8-11440,3 1-1123,1 1-1,-1-1 1,1 0-1,0-1 1,-1 0-1,1 0 1,0-1 0,13-1-1,-1 2-77,143 11 953,235 50 0,-254-37-827,-108-20-378,-28-4-364,6 0-1096,-16-2 1216,1 0-1,-1 0 1,1 0 0,-1-1-1,0 1 1,1 0-1,-1-1 1,2-1-1832,-2 2 1831,1-1 1,-1 1 0,0-1-1,0 1 1,0-1 0,0 1-1,0 0 1,0-1 0,1 1-1,-1-1 1,0 1 0,0-1-1,0 1 1,0-1 0,-1 1-1,1-1 1,0-3-2420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50 4064,'0'-1'124,"0"1"0,0 0 0,0-1-1,0 1 1,0 0 0,0 0 0,0-1 0,0 1 0,0 0 0,0-1 0,0 1-1,0 0 1,0-1 0,0 1 0,0 0 0,0 0 0,0-1 0,0 1 0,0 0 0,0-1-1,1 1 1,-1 0 0,0 0 0,0-1 0,0 1 0,0 0 0,1 0 0,-1 0 0,0-1-1,0 1 1,1 0 0,-1 0 0,0 0 0,0 0 0,1-1 0,-1 1 0,0 0 0,0 0-1,1 0 1,-1 0 0,0 0 0,1 0 0,6-3 3173,-6 2-3105,-1 1 1,1-1 0,-1 1 0,0 0 0,1-1-1,-1 1 1,0-1 0,1 1 0,-1-1 0,0 1-1,0-1 1,1 1 0,-1-1 0,0 1 0,0-1-1,0 0 1,0 1 0,0-1 0,0 0 16,0 0-1,-1 0 1,1 0 0,0 1 0,-1-1 0,1 0 0,-1 0 0,1 1 0,-1-1-1,1 0 1,-1 1 0,0-1 0,1 1 0,-1-1 0,0 1 0,1-1 0,-1 1 0,-1-1-1,-2-1-57,0 0-1,0 0 0,0 0 0,0 1 0,-1 0 0,1 0 0,0 0 1,-1 0-1,1 1 0,0 0 0,-1 0 0,1 0 0,-1 0 0,1 1 1,-8 1-1,-7 3 117,1 0 1,-25 12 0,26-10-28,5-1-207,1 0 1,0 0 0,0 1 0,-18 16 0,8-7-11,19-15-6,0 1 0,0-1 0,0 1 0,0 0 0,1 0 0,-1 0 0,0 0 0,1 0 0,-1 0 0,1 1 0,0-1 0,0 0 0,0 1 0,0-1 0,0 1 0,0-1 0,1 1 0,-1-1 0,1 6 0,0-5 35,0 1 0,1-1-1,-1 1 1,1-1-1,0 1 1,0-1-1,1 0 1,-1 1 0,1-1-1,-1 0 1,1 0-1,0 0 1,0 0 0,3 3-1,7 7 190,-1 1 0,0 1 0,-1-1-1,-1 1 1,0 1 0,11 29 0,-18-37-173,-1-1 1,1 1-1,-2-1 1,1 1 0,-1 0-1,-1-1 1,-1 12 0,-1 2 184,-10 29 0,10-40-271,-1 0 0,-1-1 0,-9 16 0,9-15-341,-6 4-561,10-14 616,0 1 1,0-1-1,0 1 0,0-1 0,0 0 1,0 0-1,0 1 0,0-1 0,0 0 1,0 0-1,0 0 0,0 0 0,0 0 1,0 0-1,0 0 0,0 0 0,0-1 1,0 1-1,0 0 0,0-1 0,0 1 1,0-1-1,0 1 0,0-1 1,0 1-1,0-1 0,0 1 0,1-1 1,-2-1-1,-3-2-1941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5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10880,'6'-1'7699,"8"3"-5177,16 5-1677,33 4 446,72 5-1,-100-12-1167,122 6-656,-131-11-1928,-1-6-4481,-13 6 4260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8 7392,'-8'-8'9706,"2"11"-7021,2 0-2346,-21 19 2536,15-17-2429,1 2 0,0-1 0,0 1 0,-10 11 0,14-14-339,1 1 1,0 0 0,1 0-1,-1 0 1,1 0 0,0 1-1,0-1 1,1 1 0,-3 9-1,2-4-56,1-1 0,0 1 0,0 0-1,1 0 1,1 13 0,0-18-84,1 0-1,0 1 1,0-1-1,0 0 0,1 0 1,0 0-1,0 0 1,1 0-1,-1-1 1,6 9-1,-7-13-139,0 1-1,0-1 1,0 0-1,1 0 1,-1 1-1,0-1 1,1 0-1,-1 0 1,0 0-1,1-1 1,-1 1-1,1 0 1,0 0 0,-1-1-1,1 1 1,-1-1-1,1 0 1,0 1-1,0-1 1,-1 0-1,1 0 1,0 0-1,-1 0 1,1 0-1,0 0 1,-1-1-1,1 1 1,0 0-1,-1-1 1,3-1-1,4-1-1176,0 0 0,-1-1 1,0 0-1,13-10 0,6-3-986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34 8896,'-35'-17'4032,"17"9"-3520,8 5 1056,1-2-1248,9 10-192,-4-5-1728,8 0-2592,10 0 2656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6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20 6304,'-8'-20'13493,"10"43"-12642,1 0 1,1 0-1,12 37 0,-9-33-454,2 8-70,8 31 483,46 116 0,-32-106-471,-4 0-1,-4 2 1,18 95 0,-34-134-189,4 57 0,-11-78-101,0 0-1,-1 1 1,-1-1-1,0 0 1,-8 26-1,-44 100 240,27-77-138,-3 6-332,-55 96 1,76-151-251,0-2-414,-13 18-1,19-31 66,1 0-1,-1 1 0,0-1 0,0 0 0,0 0 0,0-1 1,-1 1-1,1-1 0,-1 0 0,-6 4 0,10-6 687,0 0 0,0 0 0,0 0 0,-1 0 0,1 0 0,0 0-1,0 0 1,0 0 0,0 0 0,0 0 0,-1 1 0,1-1 0,0 0 0,0 0 0,0 0 0,0 0-1,-1 0 1,1-1 0,0 1 0,0 0 0,0 0 0,0 0 0,0 0 0,-1 0 0,1 0 0,0 0 0,0 0-1,0 0 1,0 0 0,0 0 0,0 0 0,-1 0 0,1-1 0,0 1 0,0 0 0,0 0 0,0 0-1,0 0 1,0 0 0,0 0 0,0-1 0,0 1 0,0 0 0,0 0 0,0 0 0,0 0 0,-1-1-1,2-10-3022,-1 8 2279,4-21-2745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5888,'5'5'13839,"-6"-2"-12185,-4 12-639,-12 20 1,-4 11-402,14-27-535,2 0 1,0 1-1,1 0 1,1 0-1,0 0 1,2 0-1,1 1 1,0-1-1,4 27 1,-3-42 10,0-1 1,1 1 0,-1 0-1,1-1 1,2 5 0,-4-8-60,1 0 0,-1 0 1,1 0-1,-1 0 0,1-1 1,-1 1-1,1 0 0,-1 0 1,1-1-1,0 1 0,-1 0 1,1-1-1,0 1 0,0-1 1,-1 1-1,1-1 0,0 1 1,0-1-1,0 1 0,0-1 1,0 0-1,-1 1 0,1-1 1,0 0-1,0 0 0,0 0 1,0 0-1,0 0 0,0 0 1,0 0-1,2 0 0,-1-2 5,1 1-1,-1 0 0,0-1 1,1 1-1,-1-1 0,0 0 1,0 0-1,0 0 1,0 0-1,0 0 0,-1 0 1,4-5-1,17-34-13,-17 31 3,95-218 604,-98 221-553,0 4 9,-1 0 1,0 0-1,0 0 0,-1 0 0,1 0 0,-1 0 0,1-4 0,0 22 198,1-6-182,-2 0 1,1 17-1,-7 148 624,3-119-699,-2-1-1,-3 1 0,-16 60 1,15-83 44,-2-1 0,-21 41 0,19-43-152,7-16 88,0 0 1,-2 0-1,1-1 0,-2 0 1,-17 20-1,21-27-43,-1 0-1,1 0 0,-1 0 0,0-1 0,0 0 1,0 0-1,0 0 0,-1-1 0,0 0 0,1 0 1,-1 0-1,0-1 0,-8 1 0,12-2 12,0-1-1,0 0 0,0 0 1,0 0-1,0 0 1,0 0-1,0-1 1,0 1-1,0-1 0,0 0 1,0 1-1,1-2 1,-1 1-1,0 0 1,0 0-1,1-1 0,-1 0 1,1 1-1,0-1 1,-1 0-1,1 0 1,0 0-1,0 0 1,0-1-1,0 1 0,1-1 1,-1 1-1,1-1 1,-1 1-1,1-1 1,0 0-1,-1-2 0,1 0 7,0 1 0,0-1 0,0 0 0,0 1 0,1-1-1,-1 0 1,1 1 0,1-1 0,-1 1 0,1-1 0,-1 0-1,1 1 1,1-1 0,-1 1 0,1-1 0,-1 1 0,1 0-1,0 0 1,5-7 0,3-1 68,0 1-1,1 0 1,1 0-1,-1 1 1,25-15-1,70-34 502,-100 56-514,144-69 531,-142 68-668,1 0 0,-1 0 1,0-1-1,8-7 0,-12 9-309,0-1 0,0 0 0,0 0 0,-1 0 0,0 0 0,0-1 0,0 1 0,0-1 0,2-5 0,8-26-3802,0-1 1306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50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1 896,'10'23'7472,"-10"-17"-7101,0 0 420,0 0 0,0-1 0,-1 1 1,1 0-1,-1 0 0,-3 9 0,2-6-336,0 0 1,1 1-1,0-1 1,0 0-1,1 1 1,2 13-1,-1 6-65,-1 110 1189,0-130-1495,1-1-1,1 0 1,2 9-1,-1-3 2175,-3-16-2218,0-1-1,1 0 1,-1 1-1,1-1 1,0 1-1,1-4 1,5-18 35,-2-67 192,-1-53 16,-4 130-412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8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5984,'-2'32'11578,"-6"22"-7960,-3 25-3396,-14 355 2391,-10 275-416,30-598-1791,-20 238 554,12-192-651,4-103-2719,10-51 2041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09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33 7136,'-9'-8'11498,"22"7"-9299,-10 1-1913,47-9 1694,-26 3-1377,31-1 1,-49 6-544,1 1 1,-1 0-1,0 0 1,1 1-1,-1 0 1,0 0 0,1 0-1,-1 1 1,10 4-1,-14-5-42,0 0 1,1 0-1,-1 0 0,0 0 0,-1 0 0,1 0 0,0 1 1,0-1-1,0 1 0,-1-1 0,1 1 0,-1 0 0,1 0 1,-1-1-1,0 1 0,0 0 0,0 0 0,0 0 0,0 0 1,0 1-1,0-1 0,-1 0 0,1 0 0,-1 0 1,0 1-1,1 2 0,-4 6 40,0-1 1,-1 1-1,0-1 0,0 0 1,-1 0-1,-8 13 0,-11 23 329,0 9 277,-29 105-1,52-153-559,-1-1 0,2 1-1,-1 0 1,1-1 0,0 1-1,1 10 1,-1-13-41,1-1 1,0 0 0,0 1-1,0-1 1,0 0 0,0 1-1,1-1 1,0 0 0,-1 0-1,1 0 1,0 0 0,0-1-1,1 1 1,3 3-1,0-1-22,0-1-1,1 0 0,-1-1 0,1 1 0,0-1 1,0 0-1,0-1 0,0 0 0,0 0 0,1 0 1,-1-1-1,1 0 0,-1-1 0,13 0 0,7-1-969,0-2-1,44-10 0,-51 8-771,0 0-1,19-8 1,-33 10 480,0 1 0,0-1 1,0-1-1,0 1 0,-1-1 0,0 0 1,1 0-1,-1 0 0,8-10 0,6-10-3525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55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47 3072,'3'-4'490,"-2"2"223,-4 4-204,2-2-493,-1-10 4012,2 9-3744,-1-1 0,1 1 0,0 0 0,-1-1 0,1 1 0,0-1 0,0 1 0,0-1 0,0 1 0,0-3 0,1-7 2205,-1 8-1869,0 10-737,13 180 1183,-4-54-328,-5-47-569,0 95 356,-2-45 192,7-40-579,0-16 231,-6 14 36,2-61-69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8:57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9 621 3808,'0'0'93,"0"1"-1,0-1 1,0 1-1,-1-1 1,-6 9 7310,10-1-2528,-2-10-4759,0 0 1,0 1-1,0-1 1,1 1-1,-1-1 1,0 1-1,1 0 1,-1 0-1,3-2 1,9-9 419,-3-2-159,15-27-1,-14 21-89,34-64 177,34-90 0,-58 128-409,29-45 1,2-2-55,-49 88 46,2-7-366,-13 62-534,-1 1 753,1-5 94,2 0 0,0 88 0,7-111 59,6 31 1,-6-46 4,1 0 0,1-1 0,-1 1 0,1-1 0,0 0 0,1 0 0,7 11 0,-9-15 0,0-1 0,0 0 0,0 0 0,0 0 0,0-1 0,1 1 0,-1-1 0,0 1 0,1-1 0,-1 0 0,1 0 0,3 2 1,33 5 669,-36-8-669,0 0 0,0 0 0,1 0 0,-1 0-1,0-1 1,1 1 0,-1-1 0,0 0 0,0 0 0,0 0 0,1 0 0,4-3 0,0-1 79,-1 0 0,1-1-1,8-8 1,-7 6-68,-1-1 1,-1 0-1,1 0 0,9-19 1,20-43 4,-34 65-75,72-163 127,-20 43-228,-52 120 52,0 1 0,-1 0 0,0 1 0,0-1 0,-1 0 0,1 0 0,-1 0 0,0 0 0,0 0 1,-1-7-1,9 101-559,-9-78 622,0 51-24,10 83 0,-7-119 4,-2-15 32,0 1 1,1-1-1,0 1 0,1-1 0,1 0 0,-1 0 0,2 0 1,7 15-1,-7-18 96,-1-2-42,0 0 1,0-1-1,5 7 0,-8-11-60,0 0 0,0 0-1,-1 0 1,1-1 0,1 1-1,-1 0 1,0 0 0,0-1-1,0 1 1,0 0 0,0-1-1,1 1 1,-1-1 0,0 0-1,0 1 1,1-1 0,-1 0-1,0 0 1,1 0 0,-1 0-1,0 0 1,2 0 0,1-1-284,0-1 0,0 1 0,-1-1 1,1 1-1,-1-1 0,1 0 0,-1-1 1,0 1-1,0 0 0,0-1 0,0 0 1,3-3-1,-1 0-1377,-1 0 1,1-1-1,-1 1 1,7-15-1,2-7-1740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0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67 2240,'0'0'992,"0"-9"6460,0 1-3206,1 7-3892,-1 0 0,0 0 0,0-1 0,0 1 0,0 0 0,0 0 0,0 0 1,-1-1-1,1 1 0,0 0 0,-1 0 0,1-1 0,0 1 0,-1 0 0,0 0 1,1 0-1,-1 0 0,-1-2 0,-4-4 157,6 5-410,-1 1 0,0 0 0,0 0 0,0 0 0,0-1 0,0 1 0,0 0 0,0 0 0,0 0 1,0 1-1,-1-1 0,1 0 0,0 0 0,0 1 0,-1-1 0,-1 0 0,0 0-25,0 1 0,-1 0 0,1-1-1,-1 1 1,1 1 0,0-1 0,-1 0-1,1 1 1,0 0 0,-1-1 0,-3 3-1,-36 17 127,40-19-171,-4 3-20,1 0 1,-1 1 0,1-1 0,0 1 0,0 1-1,1-1 1,0 1 0,-1 0 0,2 0 0,-1 0-1,1 0 1,0 1 0,-5 11 0,8-16-15,1 0 1,-1 1-1,1-1 1,0 0 0,-1 0-1,1 0 1,0 0-1,0 0 1,0 0-1,1 0 1,-1 0-1,0 0 1,1 0-1,0 0 1,-1 0-1,1 0 1,0 0-1,0 0 1,2 3 0,2 2 30,0-1 1,1 1-1,11 9 1,3 4 45,-1 2 83,-6-8-62,-1 0 0,12 20 0,-20-27-5,0-1 0,0 1 0,0 0 1,-1 0-1,0 0 0,0 1 0,-1-1 0,2 13 0,-2-7 46,0 1 0,-1 0 0,-1 0 0,0 0 0,-1 0 0,0 0 0,-1-1 0,-1 1 0,0-1 0,-1 1 0,-6 14 0,5-19-122,3-3-25,-1 0 0,0 0-1,-1 0 1,1 0 0,-1-1 0,-8 10 0,5-8-431,4-4-46,0 1 1,-1-1-1,1 0 0,-8 5 1,10-7 46,0-1 1,-1 1-1,1-1 1,-1 1-1,1-1 1,0 1-1,-1-1 1,1 0-1,-1 0 1,1 1-1,-1-1 1,1 0-1,-1-1 1,1 1-1,-1 0 1,1 0-1,-1 0 1,1-1-1,-2 0 1,2 1 112,0-1 0,0 1 1,0-1-1,0 0 1,0 1-1,0-1 1,0 0-1,0 1 1,0-1-1,1 0 1,-1 0-1,0 0 1,0 0-1,1 1 1,-1-1-1,1 0 1,-1 0-1,0-2 1,-1-1-784,-4-12-1875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0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68 8640,'-3'0'641,"2"0"-252,0-1 0,-1 1 1,1 0-1,-1 0 0,1-1 0,0 1 1,-1-1-1,1 0 0,0 1 0,-1-1 1,1 0-1,0 0 0,0 1 0,0-1 1,-2-2-1,5 4 126,0-1 0,0 1-1,1 0 1,-1-1 0,0 1 0,1-1 0,3 0 0,37-3 885,-16 0-727,155-17 2209,-121 12-2212,-59 8-658,140-12 269,-129 12-1140,10-14-17663,-14 13 14917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08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7136,'9'0'15818,"-17"2"-13738,-2 5-1575,1 1 0,0 0 0,-11 14 0,14-15-296,-5 5-135,1 0 0,0 1 0,1 1 0,0-1 0,1 2 0,0-1 0,2 1 0,-8 21 0,11-27-82,1 1 0,0-1 0,1 1 0,0 0 0,0-1 0,1 1 0,0 0 1,1-1-1,0 1 0,0 0 0,1-1 0,0 1 0,1-1 0,0 0 0,5 11 0,-3-10-123,1 1 0,-1-1 1,2 0-1,14 18 0,-19-26-147,0 0 0,0 0 0,1 0 0,-1 0 0,1-1 0,-1 1 0,1 0 0,0-1 0,0 0 0,4 2 0,-5-3-157,0 1 0,0-1 0,1 0 0,-1 0 0,0 0 0,1 0 0,-1 0 0,0 0 0,0-1 0,1 1 0,-1-1 0,0 0 0,0 1 0,1-1 0,2-2 0,-3 2 31,-1 0-1,1 0 1,0-1-1,0 1 1,-1-1-1,1 1 0,-1-1 1,1 1-1,-1-1 1,0 0-1,0 0 1,0 0-1,0 1 1,0-1-1,0 0 1,0 0-1,-1 0 1,2-4-1,-1 1-378,12-26-2758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0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26 10976,'-19'-13'4960,"9"13"-4321,7 0 1633,-2 0-1376,-3-4 128,3 4-608,0-3-768,0-2-2304,10 5 1568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11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46 5152,'-4'-22'3771,"3"-2"5727,0 60-5515,-2 23-2727,-1 19-1109,-12 187 631,1-40-366,7-34-93,-2 461 732,12-600-1296,2 33 820,-3-29-5795,2-73 77,0 10 3817,4-21-1394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1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48 7136,'-19'-17'15715,"26"9"-13032,-3 6-2762,-1 0 1,0 0-1,1 1 0,-1-1 0,6-1 0,5-1 154,-12 3-78,0 0 0,0 0-1,1 0 1,-1 1 0,0-1 0,0 0 0,0 1 0,0 0 0,0 0-1,1 0 1,-1 0 0,0 0 0,0 0 0,0 0 0,0 0 0,1 1-1,-1 0 1,0-1 0,0 1 0,0 0 0,0 0 0,0 0 0,2 1 0,-2 0-2,0-1 1,1 1 0,-1 0-1,0 0 1,0 0 0,0 1 0,-1-1-1,1 0 1,0 1 0,-1-1-1,2 4 1,-2-1 29,1-1 0,-1 1 0,0 0 0,-1-1-1,1 1 1,-1 8 0,-1 22 285,-2 0-1,-1-1 1,-16 61 0,3-36 65,-32 75 1,32-102-222,13-24-144,-1-1 1,1 1 0,-5 15 0,9-23-3,0 1-1,0-1 1,0 1 0,0-1-1,1 1 1,-1-1 0,0 1-1,0-1 1,0 1 0,0-1-1,0 1 1,1-1 0,-1 1-1,0-1 1,0 1 0,1-1 0,-1 1-1,0-1 1,1 0 0,-1 1-1,0-1 1,1 0 0,-1 1-1,1-1 1,-1 0 0,1 1-1,-1-1 1,0 0 0,1 0-1,-1 0 1,1 1 0,-1-1 0,1 0-1,-1 0 1,2 0 0,24 5 129,-19-4-87,41 1-39,-16-1-54,49 0 251,-45-1-390,-11-2-1843,9-7-5411,-16 3 4333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51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28 1568,'4'-17'6757,"-5"17"-6572,-1 1 0,1-1 0,0 0-1,0 1 1,0-1 0,0 1 0,0-1 0,0 1-1,0-1 1,0 1 0,0 0 0,0 0 0,0-1 0,0 1-1,0 0 1,0 0 0,0 2 0,-17 23 1141,4-5-416,-17 22 418,21-27-843,-19 21 0,10-15 52,15-17 31,15-22-301,-8 13-274,5-7 41,52-71 684,-44 63-649,-9 10 219,0 0 0,1 1 0,-1 0 0,2 0 1,8-7-1,-16 15-228,0-1 0,0 1 1,0-1-1,0 1 0,0 0 1,0 0-1,0-1 0,0 1 1,0 0-1,0 0 0,0 0 0,1 0 1,-1 0-1,0 0 0,0 0 1,0 0-1,0 1 0,0-1 1,0 0-1,0 1 0,0-1 1,0 0-1,0 1 0,-1-1 1,1 1-1,0 0 0,0-1 0,0 1 1,0 0-1,-1-1 0,2 3 1,3 2 156,0 1 0,-1 0 0,6 11 1,-3-6-47,5 12 32,-10-18-445,1 1 0,0-1-1,0 0 1,5 6 0,-7-9-565,0-1 1,0 1-1,0 0 0,0 0 0,0 0 0,0-1 0,-1 1 0,1 0 0,-1 0 0,1 0 0,-1 0 1,0 0-1,0 0 0,0 1 0,0 2 0,0-3-266,0 13-3327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13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 3648,'-2'-4'15877,"-3"5"-16731,1 1 2522,6-1-744,-1-1-278,-8 0 746,23 5-112,159 3 213,-70 2-1210,59 7 239,-136-13-420,52 0-1,-79-4-368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13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72 6816,'-19'0'9056,"25"0"-6475,5-1-1573,0 0 0,0-1 0,0 0 0,12-5 0,13-3 112,46-4-448,1 4 0,157 1 0,-199 6-2072,-1-5-4390,-22 4 3310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1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24 331 5408,'0'1'2455,"0"-4"-1370,0 1 24,0 6 1420,-12-9 4943,7-15-3539,4 15-3801,-1 1-1,1 0 1,0 0-1,1-1 1,-1 1-1,1-1 1,-1 1-1,1-1 0,1-6 1,2 1-39,1-1-1,0 1 1,0 0-1,1 0 1,7-12 0,10-19 18,-17 30-68,1 1 1,0 0 0,0 0-1,1 1 1,0-1 0,1 1-1,0 1 1,1-1 0,-1 2-1,17-12 1,-19 15-32,-1 1 1,1-1-1,0 1 1,1 1-1,-1-1 1,0 1-1,1 0 0,0 0 1,-1 1-1,1 0 1,0 0-1,-1 1 1,1 0-1,0 0 0,0 0 1,0 1-1,-1 0 1,1 0-1,0 1 0,6 2 1,-3 1 13,0-1 1,0 1-1,0 1 1,-1 0-1,1 0 1,-2 1-1,1 0 1,-1 1 0,0 0-1,0 0 1,-1 0-1,0 1 1,-1 0-1,7 12 1,-10-15-11,0 1 1,0 0-1,0-1 1,-1 1-1,0 0 1,0 0 0,0 0-1,-1 1 1,0-1-1,-1 0 1,0 0-1,0 1 1,0-1-1,-1 0 1,0 0 0,-1 0-1,1 0 1,-1 0-1,-1 0 1,1 0-1,-1 0 1,-6 9-1,2-6 56,0-1 0,0 0 0,-1 0-1,-1 0 1,-16 12 0,5-3 47,-120 110 435,115-99-485,21-23-126,0-1 0,0 0 1,-1-1-1,0 1 0,-5 4 0,34 0-263,-14-7 317,10 2-30,0 0 1,-1 2 0,1 0 0,-1 2-1,30 15 1,-17-2 49,-2 1 0,0 1 1,46 48-1,-56-49-35,-2 0 0,0 1 1,-1 0-1,-2 2 0,20 41 1,-31-59 111,-1 1 0,-1-1 0,1 1 0,-2 0 0,3 14 0,-4-19-50,1-1 1,-1 1 0,0 0 0,0 0 0,-1 0 0,1-1 0,-1 1 0,1 0-1,-1 0 1,0-1 0,0 1 0,0-1 0,0 1 0,0-1 0,-1 1 0,1-1-1,-1 0 1,1 1 0,-5 2 0,-2 0 69,0 0 1,0 0-1,0-1 0,-1-1 1,1 1-1,-1-2 0,0 1 1,-15 2-1,17-4-44,-20 4 8,0-1 1,-42 1-1,44-4-111,-34-1-1460,-94-14 0,129 12-1024,0 1-1,-46 4 1,43 1 410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16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51 3392,'-1'-2'117,"0"2"25,1-1-1,0 1 1,-1-1 0,1 1 0,0-1 0,0 1-1,-1-1 1,1 1 0,0-1 0,0 1 0,0-1-1,-1 0 1,1 1 0,0-1 0,0 1 0,0-1 0,0 1-1,0-1 1,0 0 0,0 1 0,0-1 0,0 1-1,1-1 1,-1 1 0,0-1 0,0 1 0,0-1 0,1 1-1,-1-1 1,0 1 0,1-1 0,-1 1 0,1-2-1,-1 0 706,1-1 0,-1 1 0,1-1-1,-1 1 1,0-1 0,0 1 0,-1-4-1,0-1 3219,-2 14-3133,-3 15-458,0 7 143,-4 46 0,3-16-256,-13 140 442,10-85-401,-26 616 1276,34-654-1500,2 161 136,1-105-244,10 53 157,-9-166-208,-1 18 123,-1-34-518,-1 0 1,1 0 0,0 0 0,-1 0-1,0 0 1,1 0 0,-1 0 0,0 0-1,-2 3 1,2-6 241,1 0-1,0 0 1,-1 0 0,1 0 0,0 0-1,-1 0 1,1 0 0,0 0 0,-1 0-1,1 0 1,0 0 0,0 0 0,-1-1-1,1 1 1,0 0 0,-1 0 0,1 0-1,0 0 1,0-1 0,0 1-1,-1 0 1,1 0 0,0 0 0,0-1-1,-1 1 1,1 0 0,0-1 0,0 1-1,0 0 1,0 0 0,0-1 0,0 1-1,-1 0 1,1-1 0,0 1-1,-1-2-508,-3-6-1794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1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588 1 6816,'0'0'12453,"-14"16"-8277,-2 3-3462,-32 27 0,6-6-516,-15 25 102,-66 98 0,88-113-89,21-31-152,-83 122 441,78-112-391,2 1 0,-23 59-1,26-49-79,3 1 0,-11 63 0,4 81 172,17-164-174,1-1 0,1 1 0,0 0 0,2-1 0,0 1-1,2-1 1,0 0 0,10 25 0,-10-34-102,0 0-1,1 0 1,0-1-1,1 0 1,0 0-1,0 0 1,1-1-1,1 0 1,-1-1 0,1 0-1,1 0 1,-1-1-1,1 0 1,1-1-1,15 7 1,-15-8-413,1 0 0,0-1 0,0-1 0,1 0 0,-1 0 0,16 0 1,-17-3-575,0 1 0,0-2 0,-1 0 0,16-3 0,11-4-1423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20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23 863 5824,'-15'0'1866,"7"8"4296,8-8-6081,0 0 0,0 0 0,1 0 0,13 1 2363,-10-1-2003,1 0 0,0 0 0,-1 0-1,1-1 1,-1 1 0,9-3 0,-9 1-284,1 0 0,-1 0 0,0-1 0,1 1 0,-1-1 0,0 0 0,-1 0 0,1 0 0,-1-1 0,6-6 0,2-4 97,13-24 0,-1-4 190,35-90 1,1-6 202,-46 113-468,20-40 406,78-117 0,-103 171-460,-1 0 1,0-1-1,-1 0 0,0 0 1,7-20-1,-13 32-120,0 0-1,0 0 1,0 0 0,0-1 0,0 1-1,0 0 1,0 0 0,0 0 0,0 0-1,0 0 1,0 0 0,0-1 0,0 1-1,0 0 1,0 0 0,0 0 0,0 0-1,0 0 1,0-1 0,0 1 0,0 0-1,0 0 1,0 0 0,0 0-1,0 0 1,0-1 0,0 1 0,0 0-1,0 0 1,0 0 0,0 0 0,0 0-1,-1 0 1,1 0 0,0-1 0,0 1-1,0 0 1,0 0 0,0 0 0,0 0-1,0 0 1,-1 0 0,1 0 0,0 0-1,0 0 1,0 0 0,0 0 0,0 0-1,0 0 1,-1 0 0,1 0 0,0 0-1,-14 6 129,6-1-178,1 1 1,-1 1 0,1-1-1,1 1 1,-1 0-1,1 1 1,0-1 0,1 1-1,0 1 1,0-1-1,-4 11 1,-4 15-12,-16 58 0,26-83 56,-11 51-120,3 0 1,-4 68 0,14-122 111,0 14-32,0 24-1,1-40 57,0 1 0,1-1 0,-1 0 0,1 0 0,0 1-1,0-1 1,0 0 0,1 0 0,0 0 0,0 0 0,0 0 0,2 3 0,-3-6 12,0 0 0,0 1 0,1-1 0,-1 0 0,0 0 0,0 0 0,1 0 0,-1-1 0,1 1 0,-1 0 0,1 0 0,-1-1 0,1 1 1,-1-1-1,1 0 0,0 1 0,-1-1 0,1 0 0,-1 0 0,1 0 0,0 0 0,-1 0 0,1 0 0,0-1 0,-1 1 0,1 0 0,2-2 1,2 0 33,0-1 1,-1 0 0,1 0 0,-1-1 0,0 1 0,9-9 0,18-21 23,-1-2-1,28-40 1,-49 61-23,162-221-121,-151 206 122,-2-1 0,25-54 0,24-74 5,-71 176-151,-1 28 1,3-27 9,-1 386 142,8-292-2998,-5-100 506,3-1 758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20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 9376,'-19'-4'10447,"20"6"-9540,0 0-745,1 0 0,-1 0 0,1 0-1,0 0 1,-1 0 0,1 0 0,0 0 0,0 0 0,0-1 0,1 1-1,-1-1 1,4 3 0,36 14 837,-34-15-822,61 24 1172,97 25 1,-126-43-1220,-1-2 0,1-2 0,0-2 1,0-1-1,1-2 0,43-6 0,-79 6-180,1-1 0,-1-1 0,0 1 0,6-3-1,-10 4-148,0 0-1,0-1 1,0 0 0,0 1-1,1-1 1,-1 0-1,0 1 1,0-1-1,0 0 1,0 0 0,-1 0-1,1 0 1,0 0-1,0 0 1,0 0-1,-1 0 1,1 0-1,-1 0 1,2-3 0,1 0-1679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2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376 159 5472,'-1'-2'530,"1"0"0,-1 0-1,1 0 1,-1 0 0,1 1 0,0-1 0,0 0 0,0 0-1,0 0 1,0 0 0,0 0 0,1-2 0,0-18 2539,-2 15-2079,-1 0 0,0 0 0,0 0 0,0 0 0,-6-9 0,6 12-747,0 1-1,0-1 1,-1 1 0,1 0 0,-1 0-1,0 0 1,0 0 0,0 0 0,0 1-1,-1-1 1,-6-3 0,3 3-87,0 0 0,0 0 1,-1 1-1,1 0 0,-1 0 0,1 0 1,-1 1-1,1 0 0,-13 1 1,7 1-82,-1 1 0,1 1 0,0 0 0,0 0 0,0 1 0,0 1 0,-24 12 0,29-12-83,0 0 1,0 0 0,1 1 0,-1 0 0,1 0-1,1 1 1,-1 0 0,1 0 0,0 1 0,1-1 0,0 1-1,-6 12 1,9-15 14,0 0 0,0 0-1,1 0 1,0 0 0,0 0-1,0 1 1,0-1 0,1 0-1,0 0 1,0 1 0,1-1-1,-1 0 1,1 0 0,0 0-1,1 0 1,2 8 0,4 5 186,0-1 0,2 0 0,13 20 0,-12-22 13,-1 1 1,-1 0 0,8 22-1,-13-26-134,-1 0 0,-1 0-1,0 0 1,0 1 0,-1-1 0,-1 0-1,-2 25 1,0-20-373,-1-1 0,-1 1 0,0-1 0,-1 0 0,-10 22 0,14-36-151,0 0 0,0-1 0,0 1-1,0 0 1,0-1 0,-1 1 0,1-1 0,0 1-1,-1-1 1,1 0 0,-1 0 0,0 0 0,1 0-1,-1 0 1,0 0 0,1 0 0,-1 0 0,-4 0-1,0 3-1914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2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11296,'5'2'6945,"4"1"-3503,-1 1-2824,0-1 0,1 0-1,12 2 1,285 20 1266,-209-19-3459,-82-5-31,-9 0 183,0 0-1,1-1 0,-1 0 0,9-2 0,2 2-1386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22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0 11872,'-2'1'813,"0"-1"1,0 0-1,0 1 1,0-1-1,0 1 1,0-1-1,1 1 1,-1 0-1,0 0 1,0 0-1,-1 1 1,-19 16 2175,20-16-2919,-3 2 137,-53 52 1956,50-48-1988,0 2 1,1-1-1,0 1 1,-10 21-1,12-21-160,0 0-1,1 0 0,0 1 0,1 0 0,0 0 0,1 0 0,0 0 0,0 1 0,1-1 0,1 20 0,1-22-328,0-1 1,0 1-1,1-1 0,0 1 0,0-1 1,6 14-1,-7-20 103,0-1-1,0 1 1,-1-1 0,1 1 0,1-1-1,-1 0 1,0 0 0,0 0 0,0 1 0,1-1-1,-1 0 1,0-1 0,1 1 0,-1 0 0,1 0-1,-1-1 1,3 2 0,-1-2-166,-1 0 0,1 0 1,-1 0-1,1 0 0,-1 0 0,0 0 1,1-1-1,-1 1 0,1-1 0,-1 0 1,0 0-1,1 0 0,-1 0 0,0 0 1,3-2-1,25-20-4882,0-1 1745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52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55 114 2912,'1'-7'1103,"13"6"10097,-14 1-11152,0 0 1,0 0 0,1 0 0,-1 0-1,0 0 1,0 0 0,0-1 0,0 1-1,1 0 1,-1 0 0,0 0 0,0 0-1,0 0 1,0-1 0,0 1 0,0 0-1,0 0 1,1 0 0,-1 0 0,0 0-1,0-1 1,0 1 0,0 0 0,0 0-1,0 0 1,0-1 0,0 1 0,0 0-1,0 0 1,0 0 0,0-1 0,0 1-1,0 0 1,0 0 0,0 0 0,0 0-1,0-1 1,0 1 0,0 0-1,-1 0 1,1 0 0,0 0 0,0-1-1,-4-3 403,0 0 0,-1 0 0,1 0 0,-6-4 0,-11-9 68,21 17-494,-1-1 0,1 1 0,-1-1 1,1 1-1,-1-1 0,0 1 0,1-1 0,-1 1 1,0-1-1,1 1 0,-1 0 0,0 0 0,1-1 1,-1 1-1,0 0 0,0 0 0,1 0 1,-1 0-1,0-1 0,0 1 0,0 0 0,1 0 1,-1 1-1,0-1 0,0 0 0,1 0 0,-1 0 1,0 0-1,0 1 0,1-1 0,-1 0 0,0 1 1,0 0 5,1 0 1,0 0 0,0 0 0,0 0-1,0 0 1,0 0 0,0 0-1,1 0 1,-1-1 0,0 1-1,0 0 1,1 0 0,-1 0 0,0 0-1,1-1 1,-1 1 0,1 0-1,-1 0 1,1 0 0,0-1-1,-1 1 1,2 1 0,1 1 137,0 1-1,0 0 1,1 0 0,3 3 0,-3-5-69,0 1 1,0-1-1,0 0 1,0-1-1,0 1 1,0 0-1,0-1 0,0 0 1,1 0-1,-1-1 1,0 1-1,1-1 1,-1 0-1,0 0 1,1 0-1,-1-1 0,0 1 1,1-1-1,-1 0 1,0 0-1,0-1 1,0 1-1,0-1 0,6-3 1,1-2-362,0 0 1,-1 0-1,0-1 1,0 0-1,0-1 1,-1 0-1,8-11 1,-5 7-1846,-2 6-2604,-1 2 1425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22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69 10880,'-36'-15'4928,"17"10"-4289,11-3 1697,3 8-1408,-3-4-64,3 1-2112,10 3 672,-2-5-3295,12 2 2175,7-9-3296,4-1 2848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25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41 3968,'1'-12'1393,"-1"12"-1217,0-1 0,0 0-1,-1 0 1,1 0-1,0 1 1,1-1 0,-1 0-1,0 0 1,0 1-1,0-1 1,0 0-1,1 0 1,-1 1 0,0-1-1,1 0 1,0-1-1,-1 2-39,1 0 0,-1 0-1,1-1 1,-1 1 0,1 0-1,-1 0 1,1-1 0,-1 1-1,1-1 1,-1 1 0,1 0-1,-1-1 1,0 1 0,1-1-1,-1 1 1,1-1 0,-1 1-1,0-1 1,0 1 0,1-1-1,-1 1 1,0-1 0,0 1-1,0-1 1,0 0 0,0 1-1,1-1 1,-1 1 0,0-1-1,0 0 1,-1 0 0,1 28 7092,-2 5-3942,-7 72-3018,8-83 485,-9 88-255,-61 750 1511,51-496-1540,16-291-372,-35 406 228,28-406-2811,10-62-451,6-42-5203,-4-20 2274,-1-8 1898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29:2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148 187 4480,'-1'0'180,"0"0"0,0 0 0,0 0 0,0 1 0,0-1 0,0 0 0,0 1 0,0-1 0,0 1 0,0-1 0,0 1 0,0-1 0,1 1 0,-1-1 0,0 1 0,0 0 0,0 0 0,1-1 0,-1 1 0,0 0 0,0 2 0,-11 8 3716,8-8-2690,3-2-827,-1 0 1,1 0-1,-1 0 1,1 0-1,-1 0 0,1-1 1,-1 1-1,0 0 1,1-1-1,-1 1 1,0-1-1,0 0 1,1 0-1,-1 0 1,0 1-1,0-2 0,1 1 1,-3 0-1,2 0-131,-1-1 0,1 1 0,0-1 0,-1 0-1,1 0 1,0 1 0,0-1 0,0 0 0,-3-2-1,4 2-183,0 0 1,0 0-1,1 0 0,-1 0 0,0 0 0,1 0 0,-1 0 0,1 0 0,-1 0 0,1 0 0,-1-1 0,1 1 0,0 0 1,-1 0-1,1 0 0,0-1 0,0 1 0,0 0 0,0 0 0,0 0 0,0-1 0,1-1 0,0 0-31,-1 1 0,1-1 0,0 1 0,1-1 0,-1 1-1,0-1 1,1 1 0,-1 0 0,1 0 0,2-3 0,25-23 64,-12 12-70,-2 1 88,0 0 1,1 1 0,0 1 0,1 1 0,1 0-1,27-13 1,-43 24-100,-1 1-1,1-1 0,-1 0 1,1 0-1,0 1 0,0-1 1,-1 1-1,1-1 1,0 1-1,0 0 0,0-1 1,-1 1-1,1 0 1,0 0-1,0 1 0,0-1 1,0 0-1,-1 1 0,1-1 1,0 1-1,0-1 1,-1 1-1,1 0 0,0 0 1,-1-1-1,1 1 0,-1 0 1,1 1-1,-1-1 1,1 0-1,-1 0 0,0 1 1,0-1-1,0 1 0,0-1 1,0 1-1,0-1 1,0 1-1,0-1 0,0 1 1,-1 0-1,1 2 1,3 7 28,-1 0 0,0 0 0,-1 0 0,0 0 1,-1 1-1,0-1 0,-1 0 0,0 1 0,-1-1 1,0 1-1,-1-1 0,-1 0 0,1 0 1,-2 0-1,1 0 0,-10 18 0,1-5 39,-2-1 0,-1 0-1,0-1 1,-2 0 0,-37 38-1,50-56-88,-120 111 716,93-86-663,19-18 150,10-8 74,3-3 164,33-20-231,0 2 0,39-15 0,79-22 79,-151 54-282,197-58-1506,-155 50-3817,0 2-4677,-24 7 5775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0:5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127 211 2560,'4'-3'8885,"-7"10"-8593,0 0 0,0 1 0,0-1 0,1 1 0,0 0 0,-1 10 0,1-5-91,-41 295 2794,31-205-2651,-13 176-179,18-206-24,1 15 465,7-78-540,-1-9-9,1 0 0,-1 1 1,0-1-1,0 0 0,0 1 1,0-1-1,0 0 1,0 1-1,0-1 0,0 0 1,0 1-1,-1-1 1,1 0-1,0 1 0,-1-1 1,1 0-1,-2 2 0,3-66 2050,27-323-2083,-25 362-32,24-140 210,-9 64-15,-16 90-201,67-323 642,-67 326-611,0 1-1,1-1 1,0 1 0,0 0 0,0 0 0,1 0 0,5-7 0,-6 10-24,0 0 0,0 0 0,0 0-1,1 0 1,-1 1 0,0 0 0,1 0 0,0 0 0,0 0 0,-1 0 0,1 1-1,8-3 1,-9 4 5,-1 0 1,1 0-1,0 0 0,0 0 0,0 0 0,-1 0 0,1 1 0,0-1 0,0 1 0,-1 0 1,1 0-1,0 0 0,-1 0 0,1 0 0,2 2 0,4 3 10,0 0 1,12 12-1,-10-8 14,0 1 0,-1 1 0,0 0 1,-1 1-1,10 18 0,33 71-66,-50-97 40,11 26 73,15 58-1,-19-56 19,0-1-78,-2 0 0,-2 0 0,-1 1 0,-1 0 0,-3 61 0,-1-78 33,-14 180 237,11-171-197,-1-1-1,0 0 1,-2 0-1,-1 0 1,-22 42-1,26-59-21,0 0-1,0-1 1,-1 1-1,0-1 1,0-1-1,-1 1 1,0-1 0,0 0-1,0 0 1,0 0-1,-1-1 1,0 0-1,0 0 1,0-1-1,0 0 1,-1 0-1,1-1 1,-1 0-1,0 0 1,1-1-1,-1 0 1,-10 0 0,0 0-24,-1-2 0,1 0 0,-1-1 1,1-1-1,0-1 0,-1-1 1,2 0-1,-22-10 0,-27-18-51,32 15-2247,30 16 1150,3 2 923,1 0-1,-1 0 1,1 0 0,-1-1-1,0 1 1,1 0 0,-1 0-1,1-1 1,-1 1 0,1 0-1,-1-1 1,1 1 0,-1 0-1,1-1 1,0 1 0,-1 0-1,1-1 1,-1 1 0,1-1-1,0 1 1,0-1 0,-1 0-1,11 1-6065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0:5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1210 5312,'-18'-4'9525,"26"-2"-8597,48-22-144,59-39 0,-109 63-666,1 0 1,-1-1 0,0 0-1,0 0 1,-1 0-1,0-1 1,1 0 0,-2 0-1,1-1 1,-1 1-1,0-1 1,0 0-1,3-8 1,-5 9-36,-1 0 1,1-1-1,-1 1 0,0 0 1,-1-1-1,1 1 1,-1-1-1,0 1 0,-1 0 1,0-1-1,0 1 0,0 0 1,-1-1-1,1 1 0,-2 0 1,-2-6-1,4 9-104,-1 0 0,0 0 1,0 0-1,0 0 0,0 1 0,0-1 0,0 1 1,0-1-1,-1 1 0,1 0 0,-1 0 0,0 0 0,0 0 1,0 1-1,0-1 0,0 1 0,0 0 0,0-1 1,0 2-1,0-1 0,-1 0 0,1 0 0,0 1 1,-1 0-1,1 0 0,0 0 0,-1 0 0,1 0 1,0 1-1,0-1 0,-1 1 0,1 0 0,0 0 0,0 0 1,0 1-1,0-1 0,0 1 0,0-1 0,0 1 1,-2 2-1,-1 2-23,0 1 1,1-1-1,0 1 0,0 1 1,0-1-1,1 0 0,0 1 1,1 0-1,-5 14 1,-1 10 26,-6 35 0,12-51 9,1 1 0,0-1-1,1 1 1,0 0 0,4 23-1,-3-35 36,1 0-1,0 0 1,0 0-1,0 0 1,1-1-1,-1 1 1,1 0-1,1-1 1,-1 1-1,0-1 1,1 0 0,0 0-1,0 0 1,0 0-1,1 0 1,-1-1-1,1 1 1,0-1-1,0 0 1,0 0-1,0-1 1,6 3-1,0-1 81,1 0-1,0-1 0,0 0 0,0-1 0,0 0 0,0-1 0,22 0 0,-14-2 10,0-1 0,0 0 0,34-10-1,-41 9-59,1-1 0,-1-1 0,-1 0-1,1 0 1,-1-1 0,0-1 0,0 0-1,-1 0 1,1-1 0,14-15 0,-12 8 41,0 0 1,-2-2 0,12-19 0,26-55 215,-36 64-238,55-118 106,-49 95-93,15-59 0,-22 52 2,9-98 1,-14-57 58,-12 120-735,5 92 575,0 0 0,0 0 0,0 0 0,0 0 0,0 0 1,0 0-1,0 0 0,0 0 0,-1 0 0,1 0 0,0 0 1,0 0-1,0 0 0,0 0 0,0 0 0,0 0 0,0 0 1,0 0-1,0 0 0,0 0 0,0 0 0,0 0 0,0 0 1,0 0-1,0 0 0,0 0 0,0-1 0,0 1 0,0 0 1,0 0-1,0 0 0,0 0 0,0 0 0,-1 0 0,1 0 1,0 0-1,0 0 0,0 0 0,0 0 0,0 0 0,0 0 1,0 0-1,0 0 0,0 0 0,0 0 0,0 0 0,0-1 1,0 1-1,0 0 0,-3 8-143,-3 12 135,-27 156-225,13-61 317,-35 184-94,-31 132-22,22-145 207,-8 31 611,71-316-730,1 4 96,-1-1-1,0 0 0,-1 0 1,1 0-1,-1 0 0,1 0 1,-1 0-1,-1 0 1,1 0-1,-4 3 0,6-6-127,0-1-1,-1 0 1,1 0-1,-1 1 1,1-1-1,-1 0 1,1 0-1,0 0 1,-1 0-1,1 0 1,-1 0-1,1 0 1,-1 0-1,1 0 1,-1 0-1,1 0 1,0 0 0,-1 0-1,1 0 1,-1 0-1,1 0 1,-1 0-1,1 0 1,0-1-1,-1 1 1,1 0-1,-1 0 1,1-1-1,0 1 1,-1 0-1,1 0 1,0-1-1,-1 1 1,1 0-1,0-1 1,0 1-1,-1-1 1,1 1-1,0-1 1,-11-18-172,10 14 116,0 0 0,0 0 0,1-1 0,0 1 1,0-1-1,0 1 0,0 0 0,1-1 1,2-7-1,0-4-41,2-10 18,1-1 0,1 1 0,2 0 0,0 1 0,2 0 0,1 1 0,28-44 0,-25 49-26,1 0 1,33-30-1,6-8 132,-38 39-58,24-20-1,12-15 19,86-126 123,-8 9-81,-100 134 24,-12 12-11,39-36 0,-52 55-70,0 0 1,-1 0-1,5-9 1,8-8-29,-43 80-182,20-45 242,-4 10-26,1 0 1,1 0 0,2 1-1,0 0 1,1 0 0,1 0 0,2 1-1,0 25 1,2-41 46,-1-1-1,2 1 1,-1 0-1,1 0 1,5 12-1,-7-18-20,1-1 1,-1 0-1,1 1 0,-1-1 0,1 1 0,0-1 0,0 0 0,0 0 0,0 1 0,0-1 0,0 0 0,0 0 0,0 0 1,0 0-1,0 0 0,1 0 0,-1-1 0,0 1 0,1 0 0,-1-1 0,0 1 0,1-1 0,-1 1 0,1-1 0,-1 1 1,1-1-1,-1 0 0,1 0 0,-1 0 0,1 0 0,-1 0 0,1 0 0,-1 0 0,1-1 0,-1 1 0,1 0 1,1-2-1,1 0 48,0 0 1,0 0 0,-1-1 0,1 0 0,0 0 0,-1 0 0,0 0-1,0-1 1,5-5 0,2-4 33,11-13 61,-2-1 0,31-55 1,8-13-349,-45 75 124,-11 15 53,1 1 0,-1-1-1,1 1 1,0 0 0,0 0-1,0 0 1,8-6 0,-10 10 3,-1 0 1,1 0-1,-1 1 1,0-1-1,1 0 1,-1 0 0,0 1-1,1-1 1,-1 0-1,0 1 1,0-1 0,1 1-1,-1-1 1,0 0-1,0 1 1,0-1-1,1 1 1,-1-1 0,0 0-1,0 1 1,0-1-1,0 1 1,0-1 0,0 1-1,0-1 1,0 0-1,0 1 1,0-1-1,0 1 1,0 1 32,1 8-39,0-1-1,-1 0 1,0 1-1,-3 16 1,1 5 12,-2 18 24,2-21 20,0 0 1,3 29-1,0-25-41,-1-19 124,0-11 50,0-4 105,1-6-284,1 1 0,0-1 0,0 0 1,0 1-1,1-1 0,7-11 0,-9 17 10,48-90-77,-42 81 89,0 1 1,1 0-1,0 0 1,0 0-1,1 1 1,11-8 0,-4 4 81,-12 9-141,0 0 0,0 1 0,1-1 0,0 1 0,-1 0 0,1 1 0,0-1 0,0 1 0,10-3 0,-14 5 37,0-1 0,0 1 1,0 0-1,0 0 0,-1 1 0,1-1 0,0 0 0,0 0 0,0 0 0,-1 1 0,1-1 1,0 0-1,0 0 0,0 1 0,-1-1 0,1 1 0,0-1 0,-1 1 0,1-1 0,0 1 1,-1 0-1,1-1 0,-1 1 0,1-1 0,-1 1 0,1 0 0,-1 0 0,1-1 0,-1 1 1,0 0-1,0 0 0,1 0 0,-1-1 0,0 1 0,0 0 0,0 1 0,2 4 5,-1 0-1,-1 0 1,1 11-1,-1-15-2,-2 52 3,0 27-18,3-42-55,-2-25 76,1 1-1,1-1 1,3 16-1,-4-27 8,1 1 0,0-1-1,0 1 1,1-1 0,-1 1-1,0-1 1,1 0-1,0 0 1,0 0 0,0 0-1,0 0 1,1 0-1,-1-1 1,1 1 0,-1-1-1,1 1 1,3 1 0,-4-3 4,-1 0 0,1-1 0,-1 1 0,1 0 0,-1-1 0,1 1 0,0-1 0,-1 0 0,1 1 0,0-1 0,-1 0 0,1 0 0,0 0 0,-1 0 0,1 0 0,0-1 0,-1 1 0,1 0 1,0-1-1,-1 1 0,1-1 0,1-1 0,3-1 24,-1 0 1,1-1-1,-1 0 1,7-6-1,-12 10-38,16-15 23,0-1 0,25-34 0,23-43-77,0-1 114,-45 67-71,-11 15-1,1 1 0,13-15 0,-22 26-1,0 0 0,0 0 0,1-1 0,-1 1 0,0 0 1,0 0-1,1-1 0,-1 1 0,0 0 0,0 0 0,1 0 0,-1-1 0,0 1 1,0 0-1,1 0 0,-1 0 0,0 0 0,1 0 0,-1 0 0,0 0 0,1 0 0,-1-1 1,0 1-1,1 0 0,-1 0 0,0 1 0,0-1 0,1 0 0,2 8-126,-4 20 87,1-25 25,-10 251 21,11-248 6,-1 0 1,1-1-1,3 12 1,-4-15 8,0-1 0,1 0 0,-1 1 0,1-1 0,-1 0 0,1 1 0,-1-1 0,1 0 1,0 0-1,0 1 0,-1-1 0,1 0 0,0 0 0,0 0 0,0 0 0,0 0 0,0 0 0,1 0 0,1 1 1,-2-2 1,-1 0 0,1 0 0,0 0 0,-1 0 0,1-1 1,0 1-1,0 0 0,-1 0 0,1 0 0,0-1 1,-1 1-1,1 0 0,0-1 0,-1 1 0,1 0 0,-1-1 1,1 1-1,-1-1 0,1 1 0,-1-1 0,2 0 1,8-14 86,-8 12-61,39-70 168,-5 10-161,0 11 30,76-80 0,-73 90-40,-3-2 0,46-69 1,-49 52-30,-3-2 1,-2-1 0,24-85-1,-34 88 13,14-88 0,-31 144-114,0 0 0,0 0 1,-1 0-1,0 0 1,0 0-1,0-1 1,-1 1-1,0 0 1,0 0-1,-2-5 1,2 10 51,1 1 1,-1-1 0,0 1 0,0 0-1,0-1 1,0 1 0,1-1 0,-1 1 0,0 0-1,0 0 1,0 0 0,-12 19-8,1 0-1,1 1 1,1 0 0,1 0 0,-11 35-1,-20 115 129,8 72-9,31-209-84,0 1 0,3-1 0,0 1 0,3-1 0,10 43 0,-5-31 9,-4-19 95,10 32 0,-13-50-38,1-1 1,0 1 0,0-1 0,1 1 0,0-1 0,1 0-1,7 9 1,-12-17-33,0 1-1,0 0 0,0 0 1,0 0-1,0-1 1,0 1-1,0-1 0,1 1 1,-1-1-1,0 1 0,0-1 1,0 0-1,0 1 1,1-1-1,-1 0 0,0 0 1,0 0-1,1 0 0,-1 0 1,0 0-1,0 0 1,1 0-1,-1-1 0,0 1 1,0 0-1,0-1 0,1 1 1,-1-1-1,0 1 1,0-1-1,0 0 0,0 1 1,0-1-1,1-1 1,3-2 3,0-1 1,0 1 0,0-1 0,6-9 0,60-88 166,-52 73-69,1-1-164,-5 6 146,35-42 0,-35 43-174,-13 20 52,-1 0-1,1 1 1,-1-1-1,1 1 1,0-1-1,0 1 1,0 0-1,4-4 1,-6 6 13,1 0 0,-1 0 0,0 0 0,0-1 0,1 1-1,-1 0 1,0 0 0,0 0 0,0 0 0,1 0 0,-1 0 0,0 0 0,0 0 0,1 0 0,-1 0 0,0 0 0,0 1 0,0-1 0,1 0 0,-1 0-1,0 0 1,0 0 0,0 0 0,1 0 0,-1 0 0,0 0 0,0 1 0,0-1 0,1 0 0,-1 1-5,1 0-1,-1-1 1,0 1 0,1 0 0,-1 0 0,0 0-1,0 0 1,0-1 0,1 1 0,-1 0-1,0 0 1,0 0 0,0 0 0,0-1 0,0 1-1,-1 0 1,1 2 0,-2 5 21,0 7-54,-1-1-1,2 1 1,0-1-1,1 21 0,2-2 86,-2-23-6,0 0 0,3 13 0,-3-20-34,1 0 0,0-1 0,0 1 1,0 0-1,0-1 0,0 1 0,0-1 0,1 1 0,-1-1 1,1 0-1,0 1 0,3 2 0,-4-4 23,0 0 0,0 0 0,0-1 1,0 1-1,0-1 0,0 1 0,1-1 0,-1 1 0,0-1 0,0 1 0,0-1 0,1 0 0,-1 0 0,0 0 0,0 0 0,1 0 0,-1 0 0,0 0 1,0 0-1,0 0 0,3-1 0,2-1 5,-1 0 1,1-1 0,7-3 0,-2 0 26,113-65-55,-11 5 0,-107 63-2,66-32-375,-84 80-786,7-30 1170,1 0-1,1-1 0,-2 18 1,4-25-7,1-1 0,0 1 0,0 0 0,0 0 0,1-1 0,0 1 1,0 0-1,1-1 0,3 9 0,-3-9 13,1 0 0,0-1 1,0 1-1,0-1 0,0 1 0,7 6 0,-9-11 10,0-1 0,-1 1 0,1 0-1,0 0 1,0-1 0,0 1 0,0-1-1,0 1 1,0-1 0,0 1 0,0-1 0,0 0-1,0 1 1,0-1 0,0 0 0,3 0-1,-3 0 4,0 0-1,1-1 0,-1 1 0,0-1 0,1 1 0,-1-1 0,0 1 0,1-1 1,-1 0-1,0 0 0,0 1 0,0-1 0,0 0 0,0 0 0,0 0 0,1-2 1,4-4 20,-2 1-1,1-1 1,-1 0 0,0-1 0,-1 1 0,1-1 0,-2 1 0,1-1 0,1-9 0,-1 5-20,-2-1-1,1 1 1,-1 0 0,-1-1-1,-2-19 1,2 31-30,0-1-10,0 0-1,0 1 1,0-1 0,-1 0-1,1 0 1,0 1-1,-1-1 1,1 0 0,-1 1-1,1-1 1,-1 0 0,0 1-1,0-1 1,0 1 0,0-1-1,0 1 1,0 0 0,0-1-1,0 1 1,-1 0 0,1 0-1,0 0 1,-1 0 0,-2-2-1,-6-1-205,0 0 0,-17-5 0,8 3 48,19 6 169,0 0 0,0 0 0,0 0 0,0-1 0,0 1 0,0 0 0,0 0 0,0 0 0,0 0 0,0 0 0,0 0 0,0 0 0,0 0 0,0-1 0,0 1 0,0 0 0,0 0 0,0 0 0,0 0 0,0 0 0,0 0 0,0 0 0,0-1 0,0 1 0,0 0 0,0 0 0,0 0 0,0 0 0,0 0 0,0 0 0,0 0 0,0 0 0,0-1 0,0 1 0,0 0 0,0 0 0,1 0 0,-1 0 0,0 0 0,0 0 0,0 0 0,0 0 0,0 0 0,0 0 0,0 0 0,0 0 0,0 0-1,1 0 1,-1 0 0,0 0 0,0 0 0,0 0 0,0-1 0,0 1 0,0 1 0,1-1 0,6-4 42,44-6-2,-33 6-73,-1 1-1,31-2 1,-30 3 103,-16 2-65,0 0 0,1-1-1,-1 1 1,0 0 0,0 1 0,1-1 0,-1 0 0,0 1 0,1-1 0,-1 1 0,0 0 0,0-1 0,0 1 0,0 0 0,0 0 0,0 1 0,0-1 0,0 0 0,0 1 0,0-1 0,-1 1 0,1-1 0,0 1 0,-1 0 0,0 0 0,1 0 0,-1 0 0,0 0 0,2 4 0,-2-2 24,0 1 0,0 0 0,0-1 1,0 1-1,-1-1 0,0 1 1,0 0-1,0-1 0,0 1 0,-1 0 1,0-1-1,0 1 0,0-1 1,-2 6-1,1-4-23,0 1 0,1-1 0,-1 12 0,-4 15 108,6-33-99,0 0 1,0 0-1,0 0 1,0 0-1,0 0 1,0 0-1,1 0 1,-1-1-1,0 1 1,0 0-1,0 1 1,0-1-1,0 0 1,0 0-1,1 0 1,-1 0-1,0 0 1,0 0-1,0 0 1,0 0-1,0 0 1,0 0-1,0 0 1,1 0-1,-1 0 0,0 0 1,0 0-1,0 0 1,0 1-1,0-1 1,0 0-1,0 0 1,0 0-1,0 0 1,0 0-1,0 0 1,0 0-1,0 0 1,1 1-1,-1-1 1,0 0-1,0 0 1,0 0-1,0 0 1,0 0-1,0 0 1,0 1-1,0-1 1,16-16 298,0 1-253,4-1-78,1 2-1,32-18 1,-39 25-16,-1 1 0,1 1 0,0 0 0,1 1 0,22-4 0,-30 7 29,0 1 1,0 0-1,0 0 1,0 1-1,0 0 1,-1 0-1,1 0 1,0 1-1,-1 0 1,1 1-1,-1-1 1,0 1-1,1 1 1,-2-1-1,1 1 1,0 0-1,-1 0 1,1 1-1,-1-1 1,0 1 0,-1 0-1,1 1 1,-1-1-1,0 1 1,-1 0-1,1 0 1,4 10-1,-4-3-505,0-1 0,0 1 0,-2 0 0,1 0 0,0 14 0,-3-26 321,0-1-1,0 0 1,0 0-1,0 1 1,0-1-1,0 0 0,0 1 1,0-1-1,0 0 1,0 1-1,0-1 1,0 0-1,0 1 1,0-1-1,0 0 0,0 1 1,0-1-1,0 0 1,0 1-1,0-1 1,-1 0-1,1 0 1,0 1-1,0-1 0,0 0 1,-1 0-1,1 1 1,0-1-1,0 0 1,-1 0-1,1 0 0,0 1 1,0-1-1,-1 0 1,1 0-1,0 0 1,0 0-1,-1 0 1,1 0-1,0 1 0,-1-1 1,1 0-1,0 0 1,-1 0-1,1 0 1,0 0-1,-1 0 1,1 0-1,0 0 0,-1 0 1,1-1-1,0 1 1,-1 0-1,1 0 1,0 0-1,0 0 1,-1 0-1,1-1 0,0 1 1,-1 0-1,-7-4-3578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0:5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 9312,'-16'3'4800,"19"-6"-4672,10 3-32,6-8 128,-1 4-128,-5-9-1760,5 10 928,-9-14-5280,4 9 3328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0:5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9568,'-18'-17'4320,"28"20"-3776,-2-3-480,5 5-160,19-1 1376,4 4-704,9-5 447,5 2-639,11-5-64,8 4-192,7-4 64,-5 5-128,-7-2-736,-10 0 384,-19-3-3775,-3 0 2239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0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792 145 10464,'-17'-16'4736,"12"19"-4096,0-6-160,10-1-384,0-9-384,3 6 160,1-12-256,6 2 224,-2-3-4288,0 8 2432</inkml:trace>
  <inkml:trace contextRef="#ctx0" brushRef="#br0" timeOffset="1">56 41 9728,'-42'-12'4384,"34"12"-3808,3-3-96,10 3-384,0-9-1088,3 1 544,15 0-3104,4 8 1984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0:5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175 506 3904,'-5'-10'3690,"1"10"-1421,-17-2 2182,17 1-4258,0 1 1,-1 0-1,1 0 0,0 0 0,0 0 0,-1 0 1,1 1-1,0 0 0,0 0 0,0 0 0,0 1 1,0-1-1,0 1 0,1 0 0,-1 0 1,0 0-1,1 0 0,-1 1 0,1 0 0,-4 3 1,1-1-214,0 1 0,1 0 0,-1 0 0,1 1 1,1-1-1,-1 1 0,1 0 0,0 0 1,1 1-1,-4 8 0,6-12 46,0 0 0,0 0 0,1 0-1,-1 0 1,1 0 0,0 0 0,0 0 0,0 0 0,1 0 0,0 0-1,-1 0 1,1 0 0,1 0 0,-1-1 0,0 1 0,1 0-1,0-1 1,0 1 0,0-1 0,0 0 0,1 1 0,-1-1 0,1 0-1,0 0 1,4 3 0,-5-5 15,-1 0-1,1 0 0,0 0 1,0-1-1,0 1 1,-1-1-1,1 1 1,0-1-1,0 1 0,0-1 1,0 0-1,0 0 1,0 0-1,0 0 1,0 0-1,0-1 1,0 1-1,0-1 0,0 1 1,0-1-1,-1 0 1,1 1-1,0-1 1,2-2-1,1 0 96,0 0 1,0 0-1,-1-1 0,1 1 0,-1-1 1,0 0-1,5-6 0,-4 3 31,-1 0 0,1-1 1,-1 1-1,0-1 0,-1 0 0,0 0 0,3-14 0,-5 19-148,0-1 0,0 0 0,-1 0-1,1 0 1,-1 0 0,0 0 0,0 0 0,-1 0 0,1 0 0,-1 0 0,0 0 0,0 1 0,0-1 0,-1 0 0,1 0 0,-1 1-1,0-1 1,-3-4 0,4 7-49,-1 0-1,1 0 1,0 0 0,0 0-1,-1 0 1,1 0-1,-1 1 1,1-1-1,-3 0 1,-12-7-583,16 7 602,0 1 0,0 0 0,-1 0-1,1-1 1,0 1 0,0 0 0,0 0 0,0-1 0,0 1 0,0 0 0,0 0-1,0-1 1,0 1 0,0 0 0,0-1 0,0 1 0,0 0 0,0-1 0,0 1-1,0 0 1,0 0 0,0-1 0,0 1 0,0 0 0,0 0 0,0-1 0,0 1-1,0 0 1,1 0 0,-1-1 0,0 1 0,0 0 0,0 0 0,1-1 0,-1 1-1,0 0 1,0 0 0,0 0 0,1-1 0,11-7 111,-10 7-70,12-8 110,8-4 64,-1-1 0,-1 0-1,28-27 1,4-16 136,-2-2 0,-2-3 0,53-92 0,-94 143-274,-4 5-44,1 0 0,0 0 0,0 0 0,0 1-1,6-6 1,-10 11-27,0 0-1,1-1 1,-1 1-1,0 0 1,1 0-1,-1-1 1,0 1-1,0 0 1,1 0-1,-1 0 1,0-1 0,1 1-1,-1 0 1,0 0-1,1 0 1,-1 0-1,1 0 1,-1 0-1,0 0 1,1 0-1,-1 0 1,0 0-1,1 0 1,-1 0-1,1 0 1,-1 0-1,0 0 1,1 0-1,-1 0 1,0 1-1,1-1 1,-1 0-1,0 0 1,1 0-1,-1 1 1,0-1-1,0 0 1,1 0-1,-1 1 1,0-1 0,0 0-1,1 0 1,-1 1-1,0 0 1,1 1-14,1 0 1,-2 0 0,1 0 0,0 0 0,0 0-1,-1 1 1,1-1 0,0 2 0,1 33 20,0 0 0,-3 0 0,-1 0 0,-10 53 0,-8 13 46,-42 130 0,29-133 70,-63 130-1,-35 42 320,65-151 86,61-113-475,2-3 50,1 0 0,-1 0 1,0-1-1,-1 1 1,1-1-1,-1 0 1,0 0-1,0 0 1,0-1-1,-8 6 1,12-8-85,-2-1 0,1 1 0,0-1 0,0 1 0,0-1 0,0 0 0,0 1 0,0-1 1,0 0-1,0 0 0,-1 1 0,1-1 0,0 0 0,0 0 0,0 0 0,0-1 1,-1 1-1,1 0 0,0 0 0,0-1 0,0 1 0,0 0 0,0-1 0,0 1 0,0-1 1,0 0-1,0 1 0,0-1 0,0 0 0,0 0 0,0 1 0,0-1 0,1 0 1,-1 0-1,0 0 0,0 0 0,1 0 0,-1-1 0,-2-4-19,1 1-1,0 0 1,0 0-1,0-1 1,1 1-1,-2-11 1,2 2-8,1 0 1,0-1-1,1 1 1,1-1-1,0 1 1,1 0-1,1 0 1,0 0 0,1 1-1,0-1 1,11-19-1,-10 24 7,-1-1 0,2 1 0,-1 1 0,1 0 0,0 0 1,1 0-1,0 1 0,0 0 0,1 0 0,0 1 0,0 0 0,12-5 0,12-5-35,2 2-1,42-12 1,-64 22 50,148-52-1143,-57 13-4404,-68 28 3298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0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392 191 4224,'3'0'5845,"-8"0"-2581,-50-2 13,27 0-2782,-55 5-1,65-1-447,0 1-1,0 0 0,1 1 1,-1 1-1,-19 8 0,31-10-61,0 0-1,0 1 1,0-1-1,0 1 1,1 0 0,-1 1-1,1-1 1,0 1-1,1 0 1,-1 1-1,1-1 1,0 1 0,0-1-1,1 1 1,0 0-1,0 1 1,-3 7-1,3-5 31,1 0-1,0 1 0,1-1 0,0 0 0,0 1 0,1 0 0,0-1 0,1 1 0,0-1 0,0 1 0,1-1 0,0 0 0,1 1 0,0-1 0,1 0 0,-1-1 0,2 1 1,-1-1-1,1 1 0,1-2 0,11 15 0,-8-13 97,0-1 0,0 0 0,1 0 0,1-1 0,-1-1 0,1 1 0,0-2 0,1 1 0,-1-2 0,1 0 0,0 0 0,0-1 0,1 0 0,-1-1 0,0 0 0,15-1 0,-16-1-32,0 0 0,-1-1 0,1 0 0,-1-1 0,0-1 0,1 1 0,-1-1 0,0-1-1,-1 0 1,1 0 0,0-1 0,-1 0 0,0-1 0,-1 0 0,1-1 0,-1 1 0,0-1 0,-1-1 0,10-10 0,11-20 232,-1-1 1,38-73-1,-52 85-72,10-29 0,-20 45-140,1-1 0,-2 0 0,0 1 0,0-1 0,0-19 0,-2 30-123,0 1 1,0-1 0,0 1-1,0-1 1,0 1 0,0-1 0,0 1-1,0-1 1,1 1 0,-1-1-1,0 1 1,0-1 0,0 1-1,1-1 1,-1 1 0,0 0 0,1-1-1,-1 1 1,0 0 0,1-1-1,-1 1 1,1 0 0,-1-1 0,0 1-1,1 0 1,-1 0 0,2-1-1,-1 1 5,1-1 0,0 1-1,-1 0 1,1-1-1,0 1 1,-1 0 0,1 0-1,0 0 1,1 1 0,0-1 19,1 1 0,-1 0 1,0 0-1,0 0 0,0 0 1,0 0-1,0 0 0,0 1 1,5 3-1,-3-1 12,-1 1-1,0 0 1,0 0-1,0 0 1,0 1 0,-1-1-1,0 1 1,4 10-1,-1 2 11,5 30-1,3 8 19,-8-39-44,0 0 0,1-1 0,17 31 0,-21-43 40,-1 1-1,2-1 1,-1 0-1,1 0 1,-1 0-1,1 0 1,0-1-1,0 1 1,1-1-1,-1 0 1,1 0-1,-1-1 1,1 1-1,0-1 1,0 0 0,0 0-1,9 1 1,-7-2 10,0-1 0,0 0 0,0 0 0,0 0 0,0-1 0,0-1 0,0 1 0,0-1 0,-1 0 0,1 0 1,-1-1-1,1 0 0,9-6 0,4-3-3,-1-2-1,30-26 1,-16 9 82,45-54 1,-63 64-98,-10 15-60,-1 0 0,1 1-1,-1-1 1,2 1 0,8-8-1,-16 16-17,0 0-1,-1 0 1,1 1-1,0-1 1,0 0-1,1 1 1,-1-1-1,1 1 1,-2 5-1,-11 41 204,7-10-115,1 1-1,0 72 0,6-106-15,1 1-1,0-1 0,0 1 1,2 8-1,-2-13 1,0-1 0,0 1 0,0-1 0,0 1 1,0-1-1,0 1 0,1-1 0,-1 0 0,1 1 0,-1-1 0,1 0 0,0 0 0,4 3 0,-5-4-5,0-1-1,0 0 0,0 1 0,0-1 1,1 0-1,-1 0 0,0 0 1,0 0-1,0 0 0,0 0 0,0 0 1,1 0-1,-1 0 0,0 0 1,0 0-1,0-1 0,0 1 0,0-1 1,0 1-1,0-1 0,0 1 1,0-1-1,0 1 0,0-1 0,0 0 1,0 0-1,0 1 0,-1-1 1,1 0-1,1-2 0,2-2 29,1 0 0,-1-1 1,-1 1-1,5-8 0,9-26 66,-1-2 0,14-53 1,-20 60 18,-6 20-110,1-2 39,6-30 0,-10 42-100,-1 0-1,0-1 0,0 1 0,0-1 1,0 1-1,0 0 0,-1-1 0,0 1 1,0 0-1,0-1 0,-4-6 0,5 10 14,-1 0 0,1 0-1,-1 0 1,1 0 0,-1 0-1,1 0 1,-1 0 0,0 0 0,0 0-1,0 0 1,1 1 0,-1-1-1,0 0 1,0 1 0,0-1-1,0 0 1,0 1 0,-2-1 0,2 1 5,0 0 0,1 0 0,-1 0 0,0 0 0,0 0 0,0 0 1,0 0-1,0 0 0,0 0 0,1 1 0,-1-1 0,0 0 0,0 1 1,0-1-1,1 1 0,-1-1 0,0 1 0,-1 0 0,-1 2-28,0 0-1,0 1 1,0-1 0,1 0-1,-1 1 1,1 0-1,0 0 1,-2 5 0,1-3 56,2-1 0,-1 1 0,0 0 1,1 0-1,0 0 0,1 0 1,-1 0-1,1 0 0,0 0 0,1 1 1,0-1-1,0 0 0,2 8 0,-2-11 1,0 1 1,0-1-1,1 1 0,0-1 0,-1 1 0,1-1 0,0 0 0,1 0 0,-1 0 0,0 0 0,1-1 0,0 1 0,-1 0 0,1-1 0,0 0 0,1 0 0,-1 0 0,0 0 0,0 0 0,1-1 0,-1 1 0,1-1 0,4 1 0,-1-1 66,1 0-1,-1-1 0,1 1 1,-1-2-1,1 1 0,-1-1 1,1 0-1,-1-1 1,1 1-1,13-6 0,4-4 129,40-22 0,-46 22-153,10-5-20,-1-1 0,0-1-1,-1-1 1,-2-1 0,0-2-1,38-42 1,-37 35-50,-2-2 0,25-44 0,-48 74 16,-1 1 0,0-1 1,1 0-1,-1 0 1,1 0-1,-1 1 1,1-1-1,0 0 1,-1 1-1,1-1 0,-1 0 1,1 1-1,0-1 1,1 0-1,-2 1 3,1 0-1,-1 0 1,0 0-1,0 1 1,1-1-1,-1 0 1,0 0-1,0 1 0,0-1 1,1 0-1,-1 0 1,0 0-1,0 1 1,0-1-1,0 0 1,0 1-1,0-1 1,1 0-1,-1 0 1,0 1-1,0-1 1,0 0-1,0 1 0,0-1 1,0 0-1,0 1 1,0-1-1,0 1 1,-3 34-135,2-27 182,-2 21 12,-2 1 0,-9 29 1,3-15-3,7-28-17,1-1 1,-2 1-1,0-1 1,-1 0-1,-13 24 1,13-27 38,6-11-55,0 1 0,-1-1 1,1 1-1,-1-1 1,1 0-1,-1 0 1,0 1-1,0-1 0,1 0 1,-1 0-1,0 0 1,0 1-1,0-1 1,0 0-1,0-1 0,-1 1 1,-1 1-1,1-1 8,0-1-1,1 0 1,-1 0-1,0 0 1,0 0 0,0-1-1,0 1 1,0 0-1,0-1 1,1 0-1,-1 1 1,0-1 0,0 0-1,1 0 1,-1 0-1,0 0 1,-2-2-1,-2-3 14,0 1-1,-10-14 1,-4-2-328,20 20 275,0 1 0,0 0 0,0 0-1,0-1 1,-1 1 0,1 0 0,0 0 0,0 0 0,0-1 0,-1 1 0,1 0 0,0 0 0,0 0-1,-1 0 1,1-1 0,0 1 0,0 0 0,-1 0 0,1 0 0,0 0 0,-1 0 0,1 0 0,0 0-1,0 0 1,-1 0 0,1 0 0,0 0 0,-1 0 0,1 0 0,0 0 0,-1 0 0,1 0 0,0 0-1,0 10-221,9 15 123,-5-19 110,0 1 1,1-1 0,0 0 0,0 0 0,0-1 0,1 0 0,0 0 0,0 0 0,0 0-1,0-1 1,8 4 0,-10-6 16,0 0 0,1 0 0,-1-1 0,0 1 1,1-1-1,-1 0 0,1 0 0,-1-1 0,1 1 0,-1-1 0,1 0 0,0-1 0,-1 1 0,1-1 0,-1 1 0,1-1 0,-1-1 0,1 1 0,6-4 1,-2-1 0,1 0 0,-1-1 0,0 0 1,-1 0-1,10-12 0,10-8-35,5-3 122,15-14-75,42-35 301,-2 2-633,-88 77 291,0 0-1,0 0 1,0 0 0,0-1 0,1 1-1,-1 0 1,0 0 0,0 0 0,0 0-1,0 0 1,0 0 0,0 0 0,1-1-1,-1 1 1,0 0 0,0 0 0,0 0-1,0 0 1,1 0 0,-1 0 0,0 0-1,0 0 1,0 0 0,0 0 0,1 0-1,-1 0 1,0 0 0,0 0 0,0 0-1,0 0 1,0 0 0,1 0 0,-1 0-1,0 0 1,0 0 0,0 1 0,0-1-1,0 0 1,1 0 0,-1 0 0,0 0-1,0 0 1,0 0 0,0 0 0,0 0-1,1 1 1,-1 9-375,-5 15 347,-3 0 112,-17 39-1,12-35 10,-1 4-131,-10 26 270,-60 106 0,82-163-190,1 1 1,-1-1 0,0 0-1,0 1 1,1-1 0,-1 0 0,-1 0-1,1-1 1,0 1 0,0 0 0,-1-1-1,1 1 1,-1-1 0,1 0-1,-1 0 1,0 0 0,1 0 0,-1 0-1,0 0 1,0-1 0,-3 1 0,3-1-33,0-1 1,0 1 0,0-1-1,0 1 1,0-1 0,0 0-1,0 0 1,0-1 0,0 1-1,0 0 1,0-1 0,1 0-1,-1 1 1,1-1 0,-1 0-1,1-1 1,0 1 0,-3-4-1,-2-2-503,2-1-1,-1 0 1,-7-17 0,8 15-1975,3 2 709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1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 5408,'-18'-8'2432,"41"8"-2112,-6 0 960,6 8-768,27-13 832,3 5-736,41-11 96,1 2-416,18-2 160,-10 6-224,-5-7 352,-11 9-320,7-6-4896,-9 6 2496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3:41.55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 45 640,'-16'17'12652,"56"-14"-12392,251-3 801,-268-3-808,-20 2-220,1 1-1,-1-1 0,0 1 1,1 0-1,5 0 1,-4 0-12,1 0 1,-1 0-1,0 0 1,1-1-1,-1 1 1,0-2-1,1 1 0,-1 0 1,9-5-1,-7 3 0,1 1 0,-1 0 0,14-2 1,7-1 18,-19 3-60,-1 0-1,18 0 0,7 0-31,-22 1 72,0 0 0,0 1-1,11 2 1,-1 0 27,-1-1 0,32-2-1,-9-1 59,146 2 7,-107 9 150,588-9 927,-640-2-991,38-6 1,13-2 236,2 4-275,-32 1-128,62 2 0,186 5 810,-157-3-276,275 1 1231,-400 2-1755,11 1 81,-27-3-213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0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37 998 4064,'-18'12'1307,"13"-7"-801,-7 28 1738,12-32-2068,-1 0 0,1 0 0,0 0-1,-1 0 1,1 0 0,0 0 0,0 0 0,0 0-1,0 0 1,0 0 0,0 0 0,1 0 0,-1 2 0,5-1 1228,5-8 54,6-6-358,-1-1 0,0-1 0,17-21-1,37-53 209,-38 48-711,-9 12-219,-2-1 1,-1 0 0,-2-1-1,22-50 1,-35 69-315,14-32-27,14-53 1,-30 92-337,0 5 104,1 10 35,0 23 164,-3-32-16,3 31 42,-1 1-1,-2-1 0,-6 55 1,-6 6 171,6-40 68,-2-1 0,-17 59 0,23-108-146,1 0 0,-1 1 0,0-1 1,0 0-1,0 0 0,0 0 0,-6 6 1,7-9-93,1 0 1,-1 0-1,0 0 1,0-1 0,0 1-1,0 0 1,0-1-1,0 1 1,0-1 0,0 1-1,0-1 1,0 1 0,0-1-1,0 0 1,0 0-1,0 1 1,0-1 0,0 0-1,0 0 1,0 0-1,-1 0 1,1 0 0,0 0-1,0-1 1,0 1 0,0 0-1,0-1 1,0 1-1,0 0 1,0-1 0,0 1-1,0-1 1,0 0 0,0 1-1,0-1 1,0 0-1,1 1 1,-1-1 0,-1-1-1,-4-5 12,1 0 1,-1-1-1,1 0 0,0 0 0,-4-11 0,-3-4-115,-15-26-123,-22-34-53,34 56-831,16 27 1057,-1 0 0,0 0 0,0 0 0,0 0 0,0 0-1,0 0 1,0 0 0,0 0 0,0 0 0,0 0-1,0 0 1,0 0 0,0 0 0,0 0 0,0 0 0,0 0-1,1 0 1,-1 0 0,0 0 0,0 0 0,0 0 0,0 0-1,0 0 1,0 0 0,0 0 0,0 0 0,0 0 0,0 0-1,0-1 1,0 1 0,0 0 0,0 0 0,0 0-1,0 0 1,0 0 0,0 0 0,0 0 0,0 0 0,0 0-1,0 0 1,0 0 0,0 0 0,0 0 0,0 0 0,0 0-1,0 0 1,0-1 0,0 1 0,0 0 0,0 0-1,0 0 1,0 0 0,0 0 0,12 13-395,-1-2 460,1 0-1,0-1 1,0 0 0,0-1-1,1 0 1,23 11 0,-29-17 6,0 0-1,0-1 1,0 0 0,1 0 0,-1 0 0,1-1 0,0 0 0,-1 0 0,1-1 0,0 0-1,0-1 1,-1 0 0,1 0 0,-1 0 0,1-1 0,-1 0 0,14-6 0,20-12 254,42-27 0,-73 42-264,23-15-26,83-52 185,-90 54-78,-1-1 0,30-30 0,-51 45-106,-1-1 0,0 1 0,0-1 0,0 0 0,4-8 1,-6 11-25,0 0 0,-1 0 0,1-1 1,0 1-1,-1 0 0,0 0 1,1-3-1,-1 4-3,0 0 0,0 1 0,0-1 1,-1 1-1,1-1 0,0 0 0,0 1 0,0-1 1,0 1-1,-1-1 0,1 1 0,0-1 1,0 1-1,-1-1 0,1 1 0,0-1 0,-1 1 1,1-1-1,-1 1 0,1-1 0,-1 1 0,1 0 1,-1-1-1,1 1 0,-1-1 0,-1 1-18,1-1-1,-1 1 0,1 0 1,-1 0-1,1 0 1,-1-1-1,0 2 1,1-1-1,-1 0 0,1 0 1,-1 0-1,1 1 1,-1-1-1,1 0 0,-1 1 1,-2 1-1,2-1-28,-13 5 5,0 2 0,1 0 0,0 1 0,-22 17-1,13-8 7,6-5 50,1-1 1,1 2-1,-21 23 1,31-31 4,0 0 0,0 1 0,0-1 0,1 1 0,0 0 1,1 1-1,-1-1 0,2 1 0,-1-1 0,1 1 0,-3 14 1,5-20 10,0 1 1,0-1-1,0 1 1,0-1-1,0 1 1,1-1-1,-1 0 0,1 1 1,0-1-1,-1 0 1,1 1-1,0-1 1,0 0-1,1 0 1,-1 0-1,0 0 1,1 0-1,-1 0 1,1 0-1,0 0 1,-1-1-1,1 1 1,0-1-1,0 1 1,0-1-1,0 0 1,1 1-1,-1-1 1,0 0-1,5 1 0,1 0 12,1 0 0,-1 0 0,1 0 0,0-1 0,0-1 0,-1 1 0,14-2 0,2-2 51,1-1 1,-1-1-1,0-1 1,24-9-1,92-43 26,-6 1-219,-30 21 70,120-26 0,-218 61 39,-4 0 4,0 0-1,-1 1 1,1-1-1,0 1 1,0 0-1,0-1 1,0 1-1,0 0 1,0 0-1,0 0 1,0 0 0,0 0-1,3 2 1,-6-1 3,0 0 0,0 0 0,0 0 0,0 0 0,-1 0 0,1 0 0,0 0 0,-1-1 0,1 1 0,-3 1 0,-8 4 6,-25 17 15,-66 55-1,92-69-17,0 1-1,1 1 0,1 0 1,0 0-1,0 1 1,1 0-1,1 0 1,0 1-1,1 0 0,-6 15 1,11-26 8,1 1 1,-1 0-1,0 0 0,1 0 0,-1 0 1,1 0-1,0 0 0,0 0 1,0 0-1,1 0 0,-1 0 0,1 0 1,1 4-1,-2-5 6,1 0-1,0-1 1,0 1 0,0-1-1,0 1 1,0-1 0,0 0-1,0 1 1,1-1 0,-1 0-1,1 0 1,-1 0 0,0 0-1,1 0 1,0 0 0,-1 0-1,1 0 1,-1-1 0,1 1-1,0 0 1,0-1 0,-1 0-1,5 1 1,2-1 8,0 0-1,0 0 1,-1 0 0,1-1-1,0-1 1,0 1 0,0-2-1,0 1 1,10-5 0,9-5 63,28-18 1,-53 29-83,59-36 31,81-62 0,-122 82-2,-1-1-1,-1 0 0,25-33 1,37-65 175,77-137-234,-103 167 214,48-70-280,-88 134 18,-1 0 0,11-26-1,-23 46 60,6-16-183,-7 17 181,0 1 1,0 0-1,0-1 0,0 1 0,0-1 0,0 1 0,0 0 0,0-1 0,0 1 0,0-1 0,0 1 0,0 0 0,0-1 0,-1 1 0,1 0 0,0-1 0,0 1 0,0-1 0,0 1 0,-1 0 0,1-1 0,0 1 0,0 0 0,-1 0 0,1-1 0,0 1 0,-1 0 0,1 0 0,0-1 0,-1 1 0,1 0 1,0 0-1,-1 0 0,1-1 0,0 1 0,-1 0 0,1 0 0,-1 0 0,1 0 0,0 0 0,-1 0 0,1 0 0,-1 0 0,0 0 0,-2 0-11,0 1 1,0 0-1,0-1 1,0 1-1,0 0 0,0 1 1,0-1-1,0 0 1,1 1-1,-1-1 0,-3 4 1,-27 23-111,31-27 126,-9 11 20,0 0 0,1 0 0,0 1 0,1 1 0,1-1 0,-9 18 0,-15 35 33,2 1 0,4 2 0,2 0-1,-17 87 1,26-80 0,4 0-1,2 1 0,4 137 1,6-195-61,0-1 0,1 0 1,7 25-1,-9-42-51,0 0 0,0 0-1,0-1 1,0 1 0,0 0 0,1 0 0,-1 0 0,0-1 0,1 1-1,-1 0 1,0-1 0,1 1 0,-1 0 0,1-1 0,-1 1 0,1 0-1,0-1 1,-1 1 0,1-1 0,0 1 0,-1-1 0,1 1 0,0-1-1,-1 1 1,1-1 0,0 0 0,0 0 0,0 1 0,0-2-65,0 1 0,0-1 0,0 1 0,0-1 0,0 1 0,0-1 0,0 0 0,0 1 0,0-1 0,0 0 0,-1 0 0,1 0 0,0 0 0,-1 0 0,1 0 0,-1 0 0,1 0 0,-1 0 0,1 0 0,-1 0 0,1-2 0,6-18-1422,-1 0 0,-1 0-1,-1 0 1,-1-1 0,0 1-1,-2-1 1,-2-37 0,-2 28-184,-9-45-1,-18-27 2882,21 81 516,-1 0-1,0 1 0,-2 1 1,0 0-1,-1 0 0,-21-22 1,19 26 178,13 15-1678,1 0 0,-1 0 0,1-1 1,-1 1-1,1 0 0,0-1 0,0 1 0,0-1 1,-2-3-1,3 5-154,0 0 1,0 0-1,0 0 0,0 0 1,0 0-1,0 0 1,-1-1-1,1 1 0,0 0 1,0 0-1,0 0 1,0 0-1,0 0 1,0 0-1,0-1 0,0 1 1,0 0-1,0 0 1,1 0-1,-1 0 0,0 0 1,0 0-1,0-1 1,0 1-1,0 0 1,0 0-1,0 0 0,0 0 1,0 0-1,0 0 1,0 0-1,0 0 1,0-1-1,1 1 0,-1 0 1,0 0-1,0 0 1,0 0-1,0 0 0,0 0 1,0 0-1,1 0 1,-1 0-1,0 0 1,0 0-1,0 0 0,0 0 1,0 0-1,0 0 1,1 0-1,-1 0 0,0 0 1,0 0-1,0 0 1,0 0-1,0 0 1,1 0-1,7 2 38,-7-2-2,6 1 33,-1 0-1,0-1 0,12 0 0,12 0-115,20 6 43,147 24-62,-175-25 19,-1 0 1,1 2-1,32 15 0,-45-17 3,-1-1-1,1 1 1,-1 1-1,0-1 0,0 1 1,-1 1-1,0 0 1,0 0-1,0 0 1,9 14-1,-14-16 73,1 0-1,-2-1 1,1 1 0,0 0-1,-1 0 1,0-1 0,0 1-1,-1 0 1,1 0 0,-1 0-1,0 0 1,0 0 0,-1 0-1,-1 7 1,-2 8 72,-1 0 1,-10 22-1,11-30-98,-22 67 483,26-79-533,0 0 0,0 0 0,0 0 0,0 0 0,0 0 0,0 0 0,0 0 0,0 0 0,-1 0 0,1 0 0,0 0 0,0 0 1,0-1-1,0 1 0,0 0 0,0 0 0,0 0 0,0 0 0,0 0 0,0 0 0,0 0 0,0 0 0,-1 0 0,1 0 0,0 0 0,0 0 0,0 0 1,0 0-1,0 0 0,0 0 0,0 0 0,0 0 0,0 0 0,0 0 0,0 0 0,-1 0 0,1 0 0,0 1 0,0-1 0,0 0 0,0 0 0,0 0 1,0 0-1,0 0 0,0 0 0,0 0 0,0 0 0,0 0 0,0 0 0,0 0 0,3-10-1250,1-1 1,1 1-1,6-12 0,40-53-504,-14 22 2333,-35 49-249,0 1 1,0 0-1,-1-1 1,1 1-1,-1-1 1,0 1-1,0-1 1,0 0-1,0-4 1,-1 8-307,0 0 0,0 0 0,0 0 1,0-1-1,0 1 0,1 0 0,-1 0 0,0 0 1,0-1-1,0 1 0,0 0 0,0 0 0,0 0 0,1 0 1,-1-1-1,0 1 0,0 0 0,0 0 0,0 0 1,1 0-1,-1 0 0,0 0 0,0 0 0,0-1 1,1 1-1,-1 0 0,0 0 0,0 0 0,0 0 1,1 0-1,-1 0 0,0 0 0,0 0 0,1 0 0,-1 0 1,0 0-1,0 0 0,0 0 0,1 1 0,-1-1 1,0 0-1,0 0 0,0 0 0,1 0 0,-1 0 1,0 0-1,0 0 0,0 1 0,0-1 0,0 0 0,1 0 1,4 2-1468,4-2 483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0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185 130 7232,'-2'0'908,"-1"0"0,0 1 0,1-1 0,-1 1 0,1 0 0,-1 0 0,-3 1 0,-20 14 2102,21-12-2826,1-1 1,-1 1-1,1 1 0,0-1 1,0 1-1,0-1 0,-5 10 1,8-11-141,0-1-1,1 1 1,-1 0 0,1-1 0,-1 1-1,1-1 1,0 1 0,0 0 0,0-1 0,0 1-1,1 0 1,-1-1 0,1 1 0,-1-1 0,1 1-1,0-1 1,1 3 0,0 0 28,0-1 0,1 0-1,-1 1 1,1-1 0,0 0 0,0-1 0,0 1 0,7 6-1,-5-6 29,0 0 0,1 0-1,0-1 1,0 0-1,0 0 1,0 0 0,0-1-1,1 0 1,-1 0-1,1 0 1,0-1 0,11 1-1,-9-2 28,0 0 1,0-1-1,0 0 1,0-1-1,0 1 0,0-2 1,0 1-1,15-8 1,-14 5-16,1 0 1,-1-1 0,0 0 0,-1-1-1,1 0 1,-1-1 0,-1 0 0,1 0-1,-1-1 1,-1 0 0,0 0 0,0-1-1,-1 0 1,0 0 0,5-12 0,-9 17-70,-1-1 0,1 1 0,-1 0 0,0 0 0,-1-1 0,1 1 0,-1 0 0,0-1 0,-2-8 0,2 14-41,0-4-7,-1 0 1,1 1 0,-1-1-1,0 1 1,0-1 0,-1 1 0,1-1-1,-1 1 1,1 0 0,-1-1 0,0 1-1,0 0 1,-1 0 0,1 1 0,-1-1-1,-4-4 1,2 3-40,-1 0-1,0 0 1,0 1 0,-1 0 0,1 0-1,-1 0 1,-8-2 0,1 1-17,0 2 0,0 0 0,0 0 0,0 1 0,0 1 0,0 0 0,0 1 0,-17 4 0,24-5 34,-12 3-59,-1 0-1,1 1 1,1 1-1,-26 10 1,37-13-117,0 2 0,0-1 0,0 1 0,0 0 0,1 0 0,0 0 0,0 1 0,0 0 0,0 1 0,1-1 0,0 1 0,0 0 0,1 0 0,-6 9 0,4 4-1211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0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32 10464,'-1'0'218,"0"0"1,1 0 0,-1 0 0,1 0 0,-1 1 0,1-1-1,-1 0 1,0 0 0,1 0 0,-1 0 0,1 1-1,-1-1 1,1 0 0,-1 1 0,1-1 0,0 0-1,-1 1 1,1-1 0,-1 1 0,1-1 0,0 0-1,-1 1 1,1-1 0,0 1 0,-1-1 0,1 1-1,0-1 1,0 1 0,-1 0 0,-2 21 2263,1-5-1561,-9 20 451,-6 25-568,15-54-712,-3 19 282,5-27-357,0 0 0,0 0-1,0 1 1,0-1 0,0 0 0,0 1-1,0-1 1,0 0 0,0 0-1,1 1 1,-1-1 0,0 0 0,0 1-1,0-1 1,0 0 0,0 0 0,0 1-1,1-1 1,-1 0 0,0 0 0,0 0-1,0 1 1,1-1 0,-1 0-1,1 0 1,-1 0 24,1 0-1,-1 0 1,1 0 0,0 0-1,-1 0 1,1 0 0,-1 0-1,1 0 1,0 0-1,-1-1 1,1 1 0,-1 0-1,1 0 1,-1-1-1,1 1 1,-1-1 0,2 0-1,41-29 288,22-16-305,86-45 0,-130 80-7,-3 1-242,25-10 0,-38 19 230,-1-1 1,1 1-1,0 0 0,-1 0 0,1 0 1,0 0-1,0 1 0,-1 0 1,1 0-1,0 0 0,5 2 1,-7-2 76,0 1 0,0 1 0,1-1 1,-1 0-1,-1 1 0,1 0 0,0-1 1,0 1-1,-1 0 0,1 0 0,-1 1 1,1-1-1,-1 0 0,0 1 0,0 0 1,0-1-1,0 1 0,-1 0 0,1 0 1,-1 0-1,1 0 0,-1 0 1,0 0-1,1 6 0,0 7 145,1-1-1,-2 1 1,0 0-1,-2 15 1,1-9-271,-1 14-332,2 39 663,3-38-2698,6-4-3773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0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4992,'0'0'1589,"1"-12"1142,8 0 5812,-9 12-8484,1 3 68,-1 0-1,0-1 0,1 1 1,0 0-1,0-1 0,1 5 1,5 16 97,-3 98 984,-3-33-586,0-69-514,0 23 180,3 1-1,12 61 0,-11-66 1297,-4-43-1496,-1 1 0,1 0 0,0-1 0,2-5 0,4-23-133,-5 7-4,6-52-89,27-82 79,-28 139 5,0 0 0,1 0 0,2 1 0,0 0-1,16-23 1,-20 35 75,0 0 0,0 1 0,1-1-1,1 2 1,-1-1 0,1 1 0,0 0 0,0 1-1,13-7 1,-17 11-11,-1 0-1,1 0 0,-1 0 1,1 1-1,0 0 0,-1 0 0,1 0 1,0 0-1,-1 0 0,1 1 1,-1 0-1,1 0 0,-1 0 1,1 0-1,-1 0 0,1 0 1,-1 1-1,0 0 0,0 0 1,5 4-1,0-1 77,0 1 1,0 1-1,-1-1 0,0 2 1,-1-1-1,11 15 0,-6-4 24,0 1-1,-2 1 0,12 32 1,13 65 302,-11-37-51,-18-62-310,0-3-87,0-1 0,-2 1 0,0-1 1,2 25-1,-5-38-860,-4-16-8725,0 7 7200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0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22 145 4064,'0'0'88,"0"0"1,0 0-1,-1 0 1,1-1-1,0 1 0,0 0 1,0 0-1,0-1 1,0 1-1,-1 0 1,1-1-1,0 1 1,0 0-1,0 0 0,0-1 1,0 1-1,0 0 1,0 0-1,0-1 1,0 1-1,0 0 0,0-1 1,0 1-1,0 0 1,1 0-1,-1-1 1,0 1-1,0 0 1,0 0-1,1-3 1691,-15-4 4647,14 7-6369,0 0 1,-1 0-1,1 0 0,0 0 0,0 0 0,-1 0 1,1 0-1,0 0 0,0 0 0,-1 0 0,1 0 0,0 0 1,0 0-1,-1 0 0,1-1 0,0 1 0,0 0 1,-1 0-1,1 0 0,0 0 0,0 0 0,0 0 0,0-1 1,-1 1-1,1 0 0,0 0 0,0 0 0,0 0 1,0-1-1,-1 1 0,1 0 0,0 0 0,0-1 0,0 1 1,0 0-1,4-9 1117,-2 7-1058,-1-1 1,1 1-1,0 1 1,0-1-1,1 0 1,2-2-1,3 1-47,-1 0 0,1 0 0,0 1 0,-1 0 0,1 0 0,0 1 0,11-1 0,-15 2-22,-1 0-1,0 0 1,1 1-1,-1-1 1,0 1 0,1-1-1,-1 1 1,0 0-1,1 1 1,-1-1 0,0 0-1,0 1 1,0 0-1,-1 0 1,1 0 0,0 0-1,0 0 1,-1 0-1,0 1 1,4 3 0,-1 3 78,0 1 1,0-1 0,-1 1 0,0 0 0,-1 0-1,0 0 1,-1 0 0,3 19 0,-2-9-60,7 21 0,-5-25-37,1 6 162,14 29 0,-18-45-132,1-1 1,-1 0 0,1 0-1,1 0 1,-1-1-1,1 1 1,-1-1 0,1 0-1,1 0 1,8 7-1,-11-10-31,0 0 0,0 0 0,1 0 0,-1 0 0,0 0 0,1-1 0,-1 1 0,1-1 0,-1 1 0,1-1 0,-1 0 0,1 0-1,-1 0 1,0 0 0,1 0 0,-1-1 0,1 1 0,-1-1 0,1 0 0,-1 1 0,0-1 0,0 0 0,1-1 0,-1 1 0,3-2 0,3-3 73,0 0 1,0-1 0,-1 0 0,10-12 0,-13 15-90,10-15 129,0 0 1,-1 0-1,14-30 0,-8 15-108,-12 19 19,0 1 0,0-1 0,-1 0 0,-1-1 0,-1 1 0,0-1 1,-1 0-1,1-17 0,-4 26 43,1 0 0,0 0-1,0-1 1,1 1 0,-1 0 0,1 1 0,1-1-1,5-12 1,-7 19-91,-1-1 0,1 1 0,-1-1 0,1 1 0,0 0 1,-1-1-1,1 1 0,-1 0 0,1-1 0,0 1 0,-1 0 0,1 0 0,0 0 0,-1 0 0,1-1 0,0 1 0,-1 0 0,1 0 0,0 0 0,-1 1 0,1-1 0,0 0 0,-1 0 0,1 0 0,0 0 0,0 1 1,18 7 115,10 6 36,0-1 0,1-1 0,0-1 0,1-2 0,-1-2 1,41 6-1,-50-9-269,16 1 549,-35-5-670,1 0 0,-1 0 0,0 0 0,1 0 0,-1 0 0,0-1-1,1 1 1,-1-1 0,0 0 0,0 0 0,0 1 0,3-3 0,-4 2-76,-1 1 0,1-1 0,-1 1 0,0-1 1,1 0-1,-1 1 0,0-1 0,1 0 0,-1 0 0,0 1 0,0-1 0,1 0 1,-1 0-1,0 0 0,0 1 0,0-1 0,0 0 0,0 0 0,-1-1 1,-1-15-4471,2 16 4360,-5-19-3377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1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513 108 6720,'-8'-9'13442,"8"13"-11739,-1 5-1105,-4 19 261,0 15-333,-4 26-1,-4 3 0,7-31-385,-3 0-1,-1-1 0,-18 49 0,25-82-69,-1 1 1,0-1-1,0 0 0,-1 0 1,1 0-1,-2-1 0,1 1 0,-1-1 1,-9 8-1,9-10 15,1 0 0,-1 0 0,1-1 0,-1 0 0,0 0 0,0-1 0,-1 0 0,1 0 0,0 0 0,-1-1 0,1 0 0,-8 1 0,5-2-45,1 0 0,0 0-1,0-1 1,0 0 0,0 0-1,0-1 1,0 0 0,0 0-1,1-1 1,-1 0 0,1-1-1,0 1 1,-11-8 0,10 5-59,0-1 0,0 0 1,0 0-1,1-1 0,0 0 0,0-1 0,1 1 1,1-1-1,-9-16 0,-1-9-51,2-1-1,1 0 0,-9-47 1,17 66 54,-1-4-72,2 0 1,0-1 0,1 0 0,1 1 0,3-40 0,0 51 39,1-1 0,0 0 0,0 0 0,1 1 0,0 0 0,1-1 0,0 2 0,10-15 0,-13 21 51,1-1 1,-1 0 0,1 1-1,0-1 1,0 1 0,0 0-1,0 0 1,1 0 0,-1 0-1,1 1 1,-1-1-1,1 1 1,-1 0 0,1 0-1,0 0 1,-1 1 0,1-1-1,5 1 1,8 0 34,-1 0 1,32 6-1,-30-3 13,51 6 170,126 12 352,-174-20-465,154 0 591,-146-3-815,-1-1-1,0-1 0,0-2 1,31-10-1,7-9-7067,-40 16 4848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1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4224,'-9'-5'15250,"18"2"-12415,13 2-5100,-16 2 3676,206-3-185,-124-2-1182,20-2-56,35 0 381,-129 6-318,0 2-1,0-1 1,20 7 0,-25-8-83,-8 0-187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11 180 5824,'-10'0'10997,"21"-14"-6725,34-2-2600,56-13 0,285-61-888,-315 75-329,-36 8-1436,1-1-4173,-29 7 2087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5408,'1'-5'7954,"1"10"-6029,2 14-1762,0 16 680,0 35 1,-1-9-323,11 174 1404,-6-180-1686,-5-41 41,-1 0-1,1 18 1,-3-30 130,-9-9 1217,7 4-1556,1-1 0,-1 0 0,1 0-1,0 1 1,0-6 0,-4-12 32,-1-6 27,2 0 1,1 0-1,0-31 0,2 28-54,-5-263 735,7 273-778,1 0 0,1 1 0,1 0 0,1 0 0,0 0 0,1 0 0,1 1 0,1 0 1,18-31-1,-22 44-13,-1-1 0,1 1 0,0-1 0,0 1 0,0 1 1,6-6-1,-9 9-12,0 0 0,0 0 0,0 1 0,0-1 1,0 0-1,1 1 0,-1-1 0,0 1 0,1-1 0,-1 1 1,0-1-1,1 1 0,-1 0 0,0 0 0,1 0 0,-1 0 0,1 0 1,-1 0-1,0 0 0,1 0 0,-1 0 0,0 1 0,1-1 1,-1 0-1,0 1 0,1-1 0,-1 1 0,0 0 0,0-1 0,1 1 1,-1 0-1,0 0 0,0 0 0,1 1 0,7 7 120,-1-1 1,-1 1-1,1 1 0,-2-1 0,11 20 0,-13-21-58,0 0 0,-1 0 0,0 0 0,0 1-1,-1-1 1,0 0 0,-1 1 0,1 13 0,-2-18-46,0-1 0,-1 0 1,1 1-1,-1-1 0,0 0 1,0 1-1,0-1 0,-1 0 1,1 0-1,-1 0 1,-2 4-1,-3 3 335,-15 16-1,16-20-93,2-3-226,1 0 0,-1-1-1,0 1 1,0-1 0,0 1-1,0-1 1,-1-1 0,-8 4 0,-5 2-41,11-5-116,1 0-1,-1-1 1,0 1 0,-13 0 0,2-2-3755,31-7-5961,-5 6 7754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5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 2656,'6'0'6784,"19"-16"3855,-15 20-8825,-8-1-1719,0-1 1,0 1 0,-1-1-1,1 1 1,-1-1 0,1 1-1,-1 0 1,0-1-1,0 1 1,0 5 0,8 35 369,-7-33-238,0 18 5,0-1 1,-2 0 0,-6 52-1,3-43-160,-5 78 42,-24 198 524,23-275-351,8-35-374,1 1 0,-1-1 0,0 1 0,0-1 0,-1 0 0,1 1 0,0-1 0,-1 0 0,1 0 0,-1 0 0,-3 4 0,4-6-176,-1 0 0,1 1 1,0-1-1,0 0 0,0 0 0,0 0 0,0 0 1,-1 0-1,1 0 0,0 0 0,0 0 1,0 0-1,0 0 0,0-1 0,-1 1 1,1-1-1,-1 0 0,-16-9-4719,17 9 4557,0 0 0,0 0 0,0-1 0,0 1 0,1 0-1,-1 0 1,1-1 0,-1 1 0,1 0 0,-1-1 0,1 1 0,0-1 0,-1-2-1,1-14-1952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3:44.58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1 206 1312,'31'5'2619,"82"-2"1930,-60 2-4005,-38-4-267,-1 1 0,1 0 0,15 5 0,8 1 188,-14-5-56,-12-2-185,-1 1 1,15 4 0,56 11 948,-66-14-1001,0-1 1,28-1-1,-37 0-133,0-1 0,0-1 1,0 1-1,1-1 0,-1 0 0,0-1 0,0 1 0,12-6 0,-6 2 18,0 0-1,0 1 1,23-4-1,-2 0 6,-17 5 28,1 0-1,25-1 0,-14 2-58,62-6 276,160-36-1,-194 29 36,101-12-1,5 17-240,-20 1 369,-89 6-204,13-2-282,-49 3 49,32 1 0,-31 2 100,25-4-1,-13-1-7,-4 0-105,37 0 0,-28 1 114,-22 2-78,25 1-1,56-2 117,-33 0 30,-21 0-279,-27 1 58,0 0 0,15 2 0,41 0 84,-39-1-28,-13-1 74,0-1 0,19-4 0,-19 2 45,0 2-1,20-1 1,11-1-12,2 0-86,-28 2 92,43-7 0,1 0 62,0-1-296,-15 2 147,-32 6 10,23 2 0,-25 0 25,34-3-1,-37 1 77,0 2 0,26 1 0,-4 0 46,31-1-140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5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17 6304,'-1'0'133,"1"-1"0,0 1 1,0-1-1,0 0 0,-1 1 0,1-1 0,0 1 1,2-12 9935,-4 20-7935,-2-2-1791,0-1 1,0 0 0,0 0 0,-1 0 0,0 0-1,0-1 1,-7 5 0,-3 3 47,-87 61 922,72-54-1159,1 1 1,1 1-1,-28 29 1,-8 14 58,63-63-196,1-1 0,-1 1 0,1-1 0,-1 1 0,1-1 0,-1 1 0,1-1 0,-1 1 0,1 0 0,-1-1 0,1 1 0,0 0 0,-1-1 0,1 1 0,0 0 0,0-1 0,0 1 0,0 0 0,-1 0 0,1 0 0,1 0 7,0 0 1,0-1-1,0 1 1,0-1-1,0 1 0,1-1 1,-1 1-1,0-1 1,0 0-1,0 1 0,0-1 1,0 0-1,3 0 1,11 2 136,1-1 0,0-1 0,21-2 0,-21 1-37,317-6 654,-161 15-1706,-171-8 54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5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52 5152,'7'-9'16867,"-15"6"-14972,4 4-1833,1-1-1,-1 1 1,1-1 0,-1 1 0,1 0 0,0 0-1,-1 1 1,1-1 0,0 1 0,0 0-1,0-1 1,0 1 0,0 0 0,0 1-1,0-1 1,1 1 0,0-1 0,-1 1-1,1 0 1,0-1 0,0 1 0,0 0-1,-2 5 1,-3 8 245,0 0-1,1 0 1,-6 26-1,11-40-305,-12 58 97,2 1 0,-4 72 0,15-127-61,-1-1 0,1 1 1,0-1-1,1 1 0,-1-1 1,1 0-1,0 1 0,1-1 1,-1 0-1,1 0 0,0 0 1,0 0-1,1 0 0,-1 0 1,1 0-1,0-1 0,1 1 1,-1-1-1,8 7 0,-9-9-18,-1-1 1,1 0-1,0 0 0,0 0 0,0 0 0,0 0 1,0 0-1,0-1 0,0 1 0,0-1 0,0 1 1,0-1-1,0 0 0,0 0 0,0 0 0,0 0 1,0 0-1,0 0 0,0 0 0,0-1 0,1 1 1,-1-1-1,0 0 0,-1 1 0,4-2 0,5-3-18,-1 0-1,1-1 1,13-10-1,-21 14-10,17-12-15,-2-1-1,0-1 1,18-21 0,39-59 104,-43 59-217,-30 50-129,-1-2 270,2-1 1,-1 0-1,1 1 0,1-1 1,0 0-1,0 0 0,1-1 1,0 1-1,1-1 0,0 1 1,1-2-1,0 1 0,0 0 1,0-1-1,16 14 0,-15-16 55,0 0 0,0 0 0,1-1 0,-1 0 0,1 0-1,0-1 1,1 0 0,10 3 0,-13-5 4,1 0 0,-1-1 0,0 0 0,1 0 0,-1-1 1,0 0-1,1 0 0,-1 0 0,0-1 0,1 0 0,-1 0 0,9-3 0,-11 2-3,-1 1 0,1-1 0,-1 0 0,0 0 0,1 0 0,-1-1-1,0 1 1,0-1 0,0 0 0,-1 1 0,5-8 0,0 0 16,0 0 1,7-17 0,-3-1 6,-1-1 0,-1 0 1,6-37-1,5-19 10,-15 69-204,-1-1 0,-1 0 0,0 0 0,-1 0 0,-1 0 0,-1 0 0,0 0 0,-2-1 0,-2-17 0,2 26-363,2 9 279,0-1-1,0 0 1,0 1-1,0-1 1,0 0-1,0 1 1,0-1-1,0 0 1,0 1-1,-1-1 1,1 0-1,0 1 1,-1-1-1,1 1 1,-1-2-1,0 2-123,1 0 0,-1 0 1,0 0-1,0 0 0,1 0 0,-1 0 0,0 0 0,0 0 1,1 0-1,-1 0 0,0 1 0,1-1 0,-1 0 1,0 1-1,1-1 0,-1 0 0,0 1 0,0 0 0,-5 3-3375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5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 6880,'-4'-1'859,"-10"-3"11145,15 4-11252,16-4 692,29-4-1,-24 5-1140,35-6 109,0 3 0,102 2 1,-151 5-389,0 0 0,0 1 0,0 0 0,0 1 0,-1-1-1,14 8 1,-8-4 70,-12-6-44,1 1-1,-1-1 1,0 1 0,1 0-1,-1 0 1,0-1 0,0 1-1,0 0 1,0 0-1,0 0 1,0 0 0,0 0-1,0 0 1,0 0 0,0 1-1,-1-1 1,1 0-1,0 0 1,-1 1 0,1 1-1,0-1-2,-1 0 1,0 0-1,0 0 0,0 0 0,0 0 0,-1 0 0,1-1 0,0 1 0,-1 0 1,0 0-1,1 0 0,-1 0 0,-1 2 0,-3 4 40,-1 1 0,0-1 0,0 0 0,-12 10 0,16-15-90,-32 32-13,3 3 0,-28 41 0,57-77 10,0 1 0,0 0 0,0 0 0,1 0 0,0 0 0,-1 0 1,1 0-1,0 1 0,0-1 0,1 0 0,-1 0 0,1 1 0,0-1 1,-1 1-1,1-1 0,1 0 0,-1 1 0,0-1 0,1 0 1,0 1-1,0-1 0,0 0 0,0 0 0,0 0 0,1 0 0,-1 0 1,1 0-1,0 0 0,0 0 0,3 3 0,19 22 83,2 0 0,0-1 0,47 35 0,-43-37 47,-27-23-62,0 0 0,-1 0 0,0 1 0,1-1 0,-1 1 1,0 0-1,0 0 0,-1-1 0,1 1 0,-1 0 0,1 1 0,-1-1 0,1 5 0,-1-6-15,-1-1 0,0 1 1,0 0-1,0 0 0,0 0 0,0 0 0,-1-1 0,1 1 1,0 0-1,-1 0 0,0 0 0,1-1 0,-1 1 0,0 0 0,0-1 1,0 1-1,0-1 0,0 1 0,0-1 0,0 1 0,0-1 1,-1 0-1,1 0 0,-3 3 0,-1-1-68,1-1 1,-1 1-1,1-1 0,-1 1 0,0-1 0,1-1 1,-1 1-1,0-1 0,0 0 0,0 0 1,-1 0-1,-8 0 0,-3-2-766,1 0 1,-28-7-1,3 1-1383,13 2-143,21 4 1238,1-1 1,-1 1-1,0 0 0,0 1 0,0-1 1,0 1-1,1 1 0,-1-1 0,0 1 1,0 0-1,-10 4 0,-6 6-4322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5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4480,'2'-4'2403,"16"1"8938,-6 1-10942,-3 0 7,0 1-1,0-1 0,16 1 0,2-1 44,251-29 1347,-104 10-1390,447-67 1030,-334 44-1117,785-59 812,-714 94-2134,-366 15-2224,-7-1 1718,2 0-55,0-1 0,0 2 1,1 0-1,-20 13 1,-12 15-4997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5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43 188 5408,'-1'0'102,"1"-1"1,-1 1 0,1 0-1,0 0 1,-1 0 0,1 0-1,-1-1 1,1 1-1,0 0 1,-1 0 0,1-1-1,-1 1 1,1 0 0,0-1-1,0 1 1,-1 0-1,1-1 1,0 1 0,-1 0-1,0-7 5446,1-14 3443,1 19-8891,-1 1 0,1-1-1,0 0 1,-1 1 0,1-1-1,0 0 1,0 1 0,0-1-1,0 1 1,0-1 0,1 1-1,-1 0 1,0-1 0,1 1-1,-1 0 1,1 0 0,2-2-1,28-16 390,36-17-248,-44 23-158,0 0 0,0 1 0,1 2 0,33-10 0,-53 19-71,1 0 0,-1 0 0,0 1 1,0 0-1,0 0 0,1 0 0,-1 0 0,0 1 1,9 2-1,-12-3 18,0 1 0,0 0 0,-1-1-1,1 1 1,0 0 0,-1 0 0,1 0 0,0 0 0,-1 0 0,1 0 0,-1 1 0,0-1-1,1 0 1,-1 1 0,0-1 0,0 1 0,0 0 0,0-1 0,0 1 0,0 0 0,-1-1-1,1 1 1,0 0 0,-1 0 0,1 0 0,-1-1 0,0 1 0,0 0 0,0 3 0,0 1 60,-1 1 0,0-1 0,0 1 0,-1-1 0,0 1 1,0-1-1,0 0 0,-1 0 0,-6 10 0,0-2-6,0-1-1,-19 22 1,-10 5-7,-50 39 0,78-71-78,-20 20-14,29-27 13,1-1 0,-1 1-1,1 0 1,0-1 0,-1 1-1,1 0 1,0 0 0,0-1 0,-1 1-1,1 0 1,0 0 0,0-1-1,0 1 1,0 0 0,0 0-1,0 0 1,0-1 0,1 1 0,-1 0-1,0 0 1,0-1 0,0 1-1,1 0 1,-1-1 0,0 1 0,1 0-1,-1-1 1,1 1 0,-1 0-1,1-1 1,-1 1 0,1-1 0,-1 1-1,1-1 1,1 2 0,2 2 17,1-1 0,0 1 1,7 4-1,22 9 52,63 24 1,-66-30-29,-2 1 1,1 2 0,30 19-1,-56-30-25,0 0-1,0 0 1,0 1 0,-1-1-1,1 1 1,-1 0 0,6 8-1,-8-10-3,0 0-1,0 0 1,0 0-1,0 0 1,0 0-1,0 0 1,-1 1-1,1-1 1,-1 0-1,0 0 1,1 1-1,-1-1 1,0 0-1,0 1 0,-1-1 1,1 0-1,0 1 1,-1-1-1,0 3 1,-4 6 76,0-1 1,-1 0-1,0 0 1,-1 0-1,1-1 1,-2 0-1,1 0 0,-2-1 1,1 0-1,-12 9 1,1-3-77,-1 0 0,0-2 1,-1-1-1,-24 10 0,23-12-272,0-2 0,-1 0 0,1-2 0,-2 0 0,1-2-1,-25 1 1,24-3-2119,0-2 0,0 0 0,-27-6 0,51 7 2294,0 0 1,0 0 0,0 0-1,0 0 1,-1 0 0,1 0 0,0 0-1,0 0 1,0 0 0,0 0-1,0 0 1,-1 0 0,1 0-1,0 0 1,0 0 0,0 0-1,0 0 1,0 0 0,0 0-1,-1 0 1,1 0 0,0 0-1,0-1 1,0 1 0,0 0-1,0 0 1,0 0 0,0 0-1,0 0 1,-1 0 0,1 0-1,0-1 1,0 1 0,0 0-1,0 0 1,0 0 0,0 0-1,0 0 1,0-1 0,0 1-1,0 0 1,0 0 0,0 0-1,0 0 1,0 0 0,0-1-1,0 1 1,0 0 0,0 0-1,0 0 1,0 0 0,7-8-2226,-5 7 1913,18-17-5158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0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3136,'0'0'73,"0"0"0,0-1-1,-1 1 1,1-1 0,0 1 0,0 0 0,0-1 0,0 1-1,0-1 1,0 1 0,0-1 0,0 1 0,0-1 0,0 1-1,0 0 1,0-1 0,0 1 0,0-1 0,1 1 0,-1 0 0,0-1-1,0 1 1,0-1 0,1 1 0,-1 0 0,0-1 0,0 1-1,1 0 1,-1-1 0,0 1 0,1 0 0,-1-1 0,1 1-1,19-17 4703,-4 3 2005,-6 15-4294,-9 0-2363,0 0 1,0 0-1,1 0 1,-1 0-1,0 0 1,0 0-1,0 0 1,0 0-1,0 0 1,0 1-1,-1-1 1,1 0 0,0 1-1,-1-1 1,1 0-1,-1 1 1,1 2-1,4 30 1067,-8 330 552,2-351-1681,0 36 55,-10 145 722,1-18-470,10-104 358,10-80-993,18-40-152,-22 37 336,0 0 1,1 0 0,0 1 0,0 0 0,12-13 0,4 4 66,1 1 0,0 1 0,1 1 0,36-17 0,-45 25 180,0 2 0,1 0 0,33-6 0,-32 8-57,-15 3-79,-1 1 0,1-1 0,0 1 1,0 0-1,-1 0 0,1 0 1,0 0-1,0 0 0,-1 1 1,1 0-1,0-1 0,-1 1 1,1 0-1,0 0 0,-1 0 1,1 1-1,-1-1 0,0 0 1,1 1-1,-1 0 0,0-1 0,0 1 1,0 0-1,3 4 0,-2-1 37,1 0 0,-1 0-1,0 0 1,0 0-1,-1 1 1,1 0 0,-1-1-1,-1 1 1,1 0 0,1 9-1,2 27 45,-1 1 0,-2 0 0,-1-1-1,-9 59 1,5-66-228,2-21-776,-1 0-1,-6 23 1,4-30-534,0-7-1568,4-1 2591,-1-1 0,1 1-1,-1 0 1,1 0 0,-1 0 0,1 0 0,0 0-1,-1-1 1,1 1 0,0 0 0,0 0 0,0-3 0,-1-72-7098,-3 27 2880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0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25 7712,'-3'-6'1102,"-2"-4"44,1 1 6064,-7 11-5837,-49 34 1950,-45 15-1627,-30 17-400,-5 12-714,-49 26-4055,189-106 3485,-19 10-5199,38-27-7765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0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83 3648,'-3'-2'4068,"3"2"-3822,1-1 1,0 1-1,-1 0 1,1-1-1,-1 1 1,0-1-1,1 1 1,-1 0-1,1-1 1,-1 1-1,0-1 1,1 1-1,-1-1 1,0 1-1,1-1 1,-1 0-1,0 1 1,0-1-1,0 1 1,1-1-1,-1 0 1,0 1-1,0-1 1,0 1-1,0-1 1,0 0-1,0 1 1,0-1-1,0 0 1,-1 1-1,1-1 1,0 0-1,-2-4 577,-1 0 1,1 0-1,-1 1 0,0-1 0,0 1 1,0-1-1,0 1 0,-7-5 0,8 7-699,0 0-1,-1 0 1,1 1-1,-1-1 1,0 1-1,1 0 1,-1 0-1,0 0 1,0 0 0,0 0-1,0 1 1,0-1-1,0 1 1,0 0-1,0-1 1,-5 2-1,-10 2 42,0 1-1,1 1 1,0 1-1,-28 12 1,28-11-145,-80 39 251,84-38-210,-1 0 0,2 1 0,-1 1 0,-21 21 0,30-27-42,1 0-1,0 0 1,0 0 0,0 1 0,1-1 0,-1 1-1,1 0 1,0 0 0,0 0 0,1 0 0,-1 0-1,1 0 1,0 0 0,1 0 0,-1 1-1,1-1 1,0 0 0,0 0 0,1 1 0,0-1-1,0 0 1,1 5 0,1-1 41,0 0 0,1 0 0,0-1 0,0 0 0,1 0 0,0 0 0,0 0 0,1-1 0,0 0 0,0 0 0,14 11 0,7 2 73,1-1 0,1-1 1,1-2-1,0-1 0,1-1 1,38 11-1,-43-18-104,1-1-1,0 0 1,0-2 0,0-2-1,46 0 1,-33-4-713,0-2-1,-1-2 1,46-12 0,-82 18 437,0-1 1,-1 1-1,1-1 1,-1 0-1,1 0 1,-1-1-1,1 1 1,-1 0-1,0-1 1,0 1-1,0-1 1,1 0-1,-2 0 1,1 0-1,0 0 1,0 0-1,-1 0 1,1 0-1,-1-1 0,1 1 1,-1-1-1,1-2 1,-1 0-509,0 1 0,0-1 0,-1 0 0,1 0 0,-1 0 0,0 1 0,-1-1 0,1 0 0,-1 0 0,0 1 0,-3-9 0,-11-24-2963,-3 4-772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0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 5632,'-27'-9'4122,"27"9"-3901,0-1-1,0 1 1,0 0-1,0-1 0,-1 1 1,1-1-1,0 1 0,0-1 1,1 1-1,-1 0 1,0-1-1,0 1 0,0-1 1,0 1-1,0 0 0,0-1 1,1 1-1,-1-1 1,0 1-1,0 0 0,0-1 1,1 1-1,-1 0 1,0-1-1,1 1 0,-1 0 1,0-1-1,1 1 0,-1 0 1,1-1-1,10-3 361,0-1 1,1 2-1,-1-1 0,1 2 0,18-3 0,62 0 1079,-74 6-1194,0 1 0,23 5-1,-24-4-172,-16-3-254,0 0-1,1 0 1,-1 1-1,0-1 1,0 0-1,0 1 1,1-1-1,-1 1 1,0-1-1,0 1 1,0 0 0,0-1-1,0 1 1,0 0-1,0 0 1,0 0-1,0 0 1,0 0-1,0 0 1,-1 0-1,1 0 1,0 0-1,-1 0 1,2 2-1,-2-1 12,0-1-1,0 1 0,0-1 0,0 1 0,0 0 1,0-1-1,0 1 0,0 0 0,-1-1 1,1 1-1,-1-1 0,1 1 0,-1-1 1,0 1-1,1-1 0,-1 1 0,0-1 1,-2 3-1,-3 4 47,-1-1 0,0 0 1,0 0-1,-1 0 0,-11 7 1,-45 25-113,54-33-29,9-5 40,0-1 0,0 0-1,1 1 1,-1-1 0,0 1-1,1-1 1,-1 1 0,1-1 0,-1 1-1,1 0 1,-1-1 0,1 1 0,-1-1-1,1 1 1,-1 0 0,1 1-1,0-2 0,-1 1-1,1-1 0,0 0 1,1 1-1,-1-1 0,0 1 1,0-1-1,0 1 0,0-1 1,0 1-1,0-1 0,0 0 0,1 1 1,-1-1-1,0 1 0,0-1 1,1 0-1,-1 1 0,0-1 1,0 0-1,1 1 0,3 2-39,-1-1-1,1 1 0,0-1 0,0 0 0,4 2 1,3 2 3,13 7 74,2 1 142,25 18-1,-44-27-138,0 1 0,-1 0 0,1 0 0,-1 0 0,-1 0 1,1 1-1,-1 0 0,5 9 0,-8-13 29,0 1 0,-1-1-1,0 1 1,0 0 0,0 0 0,0-1 0,0 1-1,-1 0 1,0 0 0,0 0 0,0 0 0,0-1-1,0 1 1,-1 0 0,0 0 0,1 0 0,-1-1 0,-1 1-1,1 0 1,-1-1 0,1 1 0,-1-1 0,0 0-1,0 0 1,-4 5 0,0-1-97,1-1-1,-1 0 1,0-1 0,0 1-1,-1-1 1,0 0 0,0-1-1,0 0 1,0 0 0,-1 0-1,-8 2 1,-8 0-891,0 0 0,0-2-1,-1-1 1,1-1 0,-1-1-1,0-1 1,-27-4 0,48 4 280,0 0 1,-1-1-1,1 1 1,-1-1-1,1 0 0,0 0 1,-1 0-1,1 0 1,0-1-1,0 0 1,0 0-1,0 0 1,-6-5-1,-6-12-5344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0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 3712,'1'-16'14635,"1"20"-14615,1 16 1399,2 28 0,-4-24-939,1 106 973,-3-64-1221,-26 975 1395,8-574-235,17-398-1197,-1 15-37,8 96 1,-7-149-1109,0-23-3311,1-25-2624,-3-29 208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3:49.21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0 135 1408,'3'0'4821,"8"1"-4249,-1 0 0,14 3 1,-14-2-258,0 0-1,15 0 1,46-7 761,-66 4-1064,24 0 184,34 2 0,-14 0-140,-23-1 150,6 1 256,43-6 1,-68 5-360,0-1 0,-1 1 0,15 3 0,6-1 397,19 6-228,67 1-85,-95-9 41,8 0-140,41-5 1,-5 1 231,-17 3-231,-35 2-63,0-1 0,0-1 0,0 1 0,11-3 0,6-3-103,41-1 0,-29 4 55,-14 1 6,35 3 0,-15 0 10,85 4 150,1-1-192,185-4 1424,-283-5-987,-29 3-369,1 1-1,-1 0 0,1 1 1,-1-1-1,1 1 0,0 0 1,6 1-1,-2 0-14,0 0 0,0-1 0,10-1 1,-12 1 1,1 0 0,-1 0 0,0 0 1,1 1-1,7 1 0,-6 0 48,-1-1-1,1-1 1,-1 1 0,16-3-1,-1 1 20,454 1 960,-456-7-801,-10 3 57,1 3-147,-1-1 0,1 0 0,-1 0 0,14-5 0,-11 5-273,-12 2 112,0 0 0,0 0 0,0-1 0,0 1 0,0 0 0,0-1 0,0 0 0,0 1 0,2-2 0,-2 1 43,-1 1 0,1-1 0,-1 1 0,1-1 0,0 1-1,-1 0 1,1 0 0,-1 0 0,1 0 0,-1 0 0,4 0-1,14-1 164,-14 0-187,0 0-1,0 1 1,1-1 0,-1 1 0,10 1 0,-9-1 37,0 0 1,0 0-1,0 0 1,10-2-1,69-12 181,-47 7-82,-25 5-16,-1 0 1,19-6-1,45-12 28,-30 7-63,-10-1 36,-34 14-107,0-1 0,1 0-1,-1 1 1,0-1-1,1 1 1,-1 0-1,3 0 1,-4 0 6,1 0-1,-1 0 1,0 0-1,0 0 1,0 0 0,0 0-1,1 0 1,-1-1 0,0 1-1,0 0 1,0-1 0,0 1-1,0 0 1,0-1 0,0 0-1,0 1 1,0-1-1,0 0 1,0 1 0,0-1-1,1-1 1,-1 0-57,0 2 119,9 1-610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0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33 759 3392,'-10'5'841,"9"-4"-722,-1 0 0,0-1 0,1 1 0,-1 0 0,1 1 0,-1-1 0,1 0 1,0 0-1,-3 3 0,3-3 159,1 0 1,-1 0-1,1-1 0,-1 1 1,1 0-1,-1 0 0,1 0 1,0 0-1,-1 0 1,1 0-1,0 0 0,0 0 1,0 0-1,0 0 0,0-1 1,0 1-1,0 0 1,0 0-1,0 0 0,0 0 1,0 0-1,0 0 0,1 0 1,-1 0-1,0 0 0,1 0 1,-1 0-1,1 0 1,-1-1-1,1 1 0,-1 0 1,1 0-1,1 1 0,-1-1-3,1 0 1,0 0-1,-1 0 0,1 0 0,0 0 0,0-1 0,-1 1 0,1 0 0,0-1 0,0 0 0,0 1 0,0-1 0,0 0 0,0 0 0,0 0 0,-1 0 0,4 0 0,3-2-95,0 0 0,0 0-1,0-1 1,0 0-1,0-1 1,-1 1-1,1-2 1,-1 1 0,0-1-1,0 0 1,-1 0-1,1-1 1,9-11-1,5-8-49,-1-1-1,21-35 1,-34 50-73,98-138 194,-79 117-167,2 2-1,45-40 1,-8 17 207,36-31 666,-69 44 627,-41 42-1670,1 2 20,0 2 0,0-1 0,1 1 0,-1 1 0,2-1 0,-1 1 0,0 0 0,1 1 0,-7 11 0,0 2 64,0 1 0,-12 31 0,11-20 16,2 0 0,2 0 0,1 1 0,1 1 1,-6 66-1,14-91 23,-1 0-1,2 0 1,0-1-1,0 1 1,0 0 0,5 13-1,-5-20-3,0 0 0,0 0-1,0 0 1,1-1-1,-1 1 1,1 0 0,0-1-1,0 1 1,0-1 0,0 0-1,0 1 1,0-1-1,1 0 1,-1 0 0,1-1-1,-1 1 1,1 0 0,0-1-1,0 0 1,-1 0-1,1 1 1,0-2 0,0 1-1,5 1 1,1-1-19,0-1 0,1 0 0,-1 0 0,0-1 0,0 0 0,1-1 0,-1 0 0,0 0 0,-1-1 0,16-7 0,-11 5-58,-1-2 0,0 0 0,0 0 0,-1-1-1,0 0 1,15-16 0,-8 5 2,-2 0 1,0-2-1,14-24 0,34-71-131,-27 47 135,-7 15 247,-3-2 0,-2 0 1,33-113-1,-57 164-166,1-1-1,-1 1 1,-1-1 0,1-8-1,-1 14-43,0 0 1,0 0-1,0 0 0,0 0 1,0 0-1,0 0 0,0 0 1,0 0-1,0 1 0,0-1 0,0 0 1,0 0-1,0 0 0,0 0 1,0 0-1,0 0 0,0 0 0,-1 0 1,1 0-1,0 0 0,0 0 1,0 0-1,0 0 0,0 0 1,0 0-1,0 0 0,0 0 0,0 0 1,0 0-1,0 0 0,0 0 1,0 0-1,0 0 0,0 0 1,0 0-1,0 0 0,-1 0 0,1 0 1,0 0-1,0 0 0,0 0 1,0 0-1,0 0 0,0 0 0,0 0 1,0 0-1,0 0 0,0 0 1,0 0-1,0 0 0,0 0 1,0 0-1,0 0 0,0 0 0,0 0 1,0-1-1,-6 11-9,-4 12 12,-12 45 197,4 1 0,-13 88 0,27-114-118,2 61-1,2-66-22,0-27-217,0 0 0,0 1 0,1-1 0,0 0 1,1 0-1,0 0 0,1 0 0,0-1 0,7 18 0,-9-26-139,-1 0 1,1 0-1,-1-1 1,0 1-1,1 0 1,-1 0-1,1-1 0,0 1 1,-1-1-1,1 1 1,-1 0-1,1-1 1,0 1-1,0-1 1,-1 0-1,2 1 1,0-1-285,-1 0 0,0 0 1,0 0-1,1 0 1,-1 0-1,0 0 1,1 0-1,-1-1 1,0 1-1,1-1 1,-1 1-1,2-2 1,18-9-3606,6-4-1178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0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90 6656,'-7'-5'2492,"5"2"-1272,2 3-1039,0-1-1,-1 1 1,1 0 0,0-1 0,0 1 0,0-1 0,0 1 0,0-1 0,0 1 0,0-1 0,0 1 0,1-1-1,-1 1 1,0-1 0,0 1 0,0 0 0,0-1 0,1 1 0,-1-1 0,0 1 0,0 0 0,1-1-1,-1 0 1,1 0 534,-1-1-388,0 0 1,0 0 0,0 0 0,0 1 0,0-1 0,-1 0 0,1 0 0,-1 0 0,0 1-1,1-1 1,-2-2 0,-11-20 2057,12 23-2272,-1-1 0,0 0 0,1 0-1,-1 1 1,0-1 0,0 1 0,0-1-1,0 1 1,0 0 0,0 0 0,0 0-1,-1 0 1,1 0 0,0 0 0,-1 1-1,1-1 1,0 1 0,-1-1 0,1 1-1,-1 0 1,1 0 0,-1 0 0,1 1-1,-5 0 1,-5 1-8,0 1 0,1 1 1,-19 7-1,28-11-81,-10 5-1,-1 1 0,1 0 1,1 0-1,-1 1 0,1 0 0,1 1 0,-1 1 0,-17 17 0,26-23 12,0 1 0,0-1-1,0 0 1,0 1 0,0-1 0,1 1-1,-1-1 1,1 1 0,0 0 0,0 0-1,1-1 1,-1 1 0,1 0 0,-1 0-1,2 7 1,-1-4 42,1 0-1,1 0 1,-1 0-1,1 0 1,0 0-1,1 0 1,5 11-1,4 5 317,17 49-1,-25-58-283,0 0-1,-1 0 0,0 1 0,-2-1 1,1 19-1,-2-7-51,-2 0 0,-1 0-1,-1 0 1,-1 0 0,-13 39 0,18-63-331,-1-1 0,0 1 0,1-1 0,-1 1 0,0-1 0,0 0 0,0 1 0,0-1 0,0 0 0,0 0 0,-2 2 0,3-3 169,0 0 0,-1 0-1,1 0 1,0 0-1,0 1 1,-1-1 0,1 0-1,0 0 1,-1 0 0,1 0-1,0 0 1,0 0 0,-1 0-1,1 0 1,0 0 0,-1 0-1,1 0 1,0 0-1,-1 0 1,1 0 0,0 0-1,0 0 1,-1 0 0,1-1-1,-1 1-35,0-1-1,1 1 1,-1-1-1,1 0 0,-1 1 1,0-1-1,1 0 1,0 1-1,-1-1 1,1 0-1,0 0 1,-1 0-1,1-1 0,-2-5-1316,1 0 0,-1 0 0,2 0-1,-1-1 1,1 1 0,2-15 0,2-19-4046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0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10144,'-9'-4'4094,"20"2"-1499,2 1-1013,1-1-356,0 1-1,28 2 1,3-1-49,2-1-457,121-9 208,-126 9-1140,-29 1-1286,1 0 1,17-3 0,-18-1-1285,1-4-3785,-6 4 695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1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5568,'5'0'4816,"-4"0"-4374,0 0 0,0 1 0,0-1 1,0 0-1,0 0 0,0 0 0,0 1 0,0-1 1,0 0-1,0 1 0,0-1 0,0 1 1,0-1-1,0 1 0,-1 0 0,1-1 1,0 1-1,0 0 0,-1-1 0,1 1 0,0 1 1,1 0-57,-1 0 0,0 1 0,0-1 0,0 0 0,0 1 0,-1-1 0,1 0 0,0 5 0,0 2 14,-1-1 1,0 0-1,-1 0 0,-2 15 1,1-14-212,0-1 0,-1 0 1,0 1-1,-1-1 0,0 0 1,0-1-1,-9 14 0,3-9-423,0 0-1,-1 0 0,-17 14 1,20-18-719,1-1-2534,7-8 3373,0 1 0,0 0 1,0 0-1,-1 0 1,1-1-1,0 1 0,0 0 1,0 0-1,0-1 1,0 1-1,0 0 0,0 0 1,0-1-1,0 1 1,0 0-1,0 0 0,0-1 1,0 1-1,0 0 1,0 0-1,0-1 0,0 1 1,0 0-1,0 0 1,0 0-1,1-1 1,-1 1-1,0 0 0,0 0 1,0 0-1,0-1 1,0 1-1,1 0 0,-1 0 1,5-15-3999,7-4 1355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1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 5984,'5'-5'9002,"-30"9"-574,-11 11-6401,15-5-1133,8-4-764,1 0 0,0 1 0,0 1 0,0 0 0,1 0 0,1 1 0,-1 1 0,1 0-1,1 0 1,0 1 0,0 0 0,1 0 0,1 1 0,0 0 0,0 1 0,1-1 0,1 1 0,0 0 0,1 1 0,1-1-1,0 1 1,0 0 0,1 0 0,0 26 0,3-33-177,0 0 1,0-1-1,0 1 0,1-1 0,0 1 0,0-1 1,0 0-1,1 0 0,0 0 0,0 0 0,0 0 1,1-1-1,0 1 0,0-1 0,9 8 0,-10-11-215,0 1 0,1 0 1,-1-1-1,1 0 0,0 0 0,0 0 0,0 0 0,0 0 0,0-1 0,7 2 0,-6-3-253,-1 1 1,0-1-1,1 0 0,-1 0 0,1 0 0,-1-1 0,0 0 1,1 0-1,-1 0 0,0 0 0,7-4 0,-5 3-341,-1-1-1,1 0 0,-1-1 0,0 1 0,0-1 0,-1 0 0,1 0 0,5-7 1,21-26-2408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1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60 242 14112,'-28'-28'5247,"20"19"-4095,3-2-288,1 6-224,0-2-512,-1-1 1792,5-1-1056,-5 1 320,5 0-672,0 1-480,0-6-32,0 1-608,0-4 352,5 1-2080,-5-5 1280,9-5-6079,5-2 3967,2 14-3904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1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 4896,'7'-4'10776,"-5"9"-9473,-1 2-677,0 1-1,-1 0 0,0-1 0,-1 10 1,1 4 18,-5 137 1031,-9 335 188,2-164-1182,-12 382 1169,22-608-1728,-4 47 145,2-84-160,3-41-623,0-1 1,-7 30 0,-1-11-3085,9-79-8917,4 5 7253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1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 6656,'0'0'17498,"6"-5"-16885,46-20 2,-47 23-627,2-1 71,1 1 1,-1 0 0,1 1-1,-1 0 1,1 0-1,0 1 1,-1 0-1,1 0 1,0 1-1,-1 0 1,13 2 0,-19-2-53,0-1 0,0 1 0,0-1 1,0 1-1,0 0 0,0-1 0,0 1 1,0 0-1,0 0 0,0-1 0,0 1 1,-1 0-1,1 0 0,0 0 0,-1 0 1,1 0-1,0 0 0,-1 0 0,1 1 1,-1-1-1,0 0 0,1 0 0,-1 0 1,0 0-1,0 1 0,0-1 0,0 0 1,0 0-1,0 0 0,0 1 0,0-1 1,0 0-1,0 0 0,-1 0 0,1 2 1,-2 3 62,0 0 0,0 0 0,0 0 1,0 0-1,-5 7 0,-59 108 629,7 2-177,52-109-501,-25 50 83,28-54-50,0 0 0,1-1 0,0 2 0,-2 15 0,4-23-17,1 0 0,0 0 1,0 0-1,1 1 0,-1-1 0,1 0 0,-1 0 0,1 0 0,0 0 0,0-1 1,1 1-1,-1 0 0,0 0 0,1 0 0,0-1 0,-1 1 0,1-1 0,0 0 1,0 1-1,1-1 0,-1 0 0,0 0 0,1 0 0,-1 0 0,1-1 0,0 1 1,-1-1-1,5 2 0,3 1-17,0 0 1,1-1 0,-1 0-1,1-1 1,0 0 0,19 1-1,69-1-3491,-81-2 875,1-1 0,0-2 0,22-4 0,-36 5 1829,0 1 0,-1-1 0,1 0 0,-1 0-1,8-4 1,-8 2-489,1 1-1,-1-1 1,0 0-1,3-5 1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3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4 3328,'-7'-3'8043,"-7"6"729,27 12-7327,14 10-1444,12 20 511,-34-39-445,1 0-1,-1 1 1,0 0 0,-1 0 0,6 12 0,14 41 333,-19-49-311,19 75 389,-13-40-390,21 106 530,-29-138-521,-1-1 0,1 21 0,2 12-84,-2-23 116,-1 0-1,-1 28 0,-1-39-59,-9 36 181,8-4-174,-13 76 0,-20 43 156,29-144-176,0-1 0,-2 0 0,0 0 0,-1 0 0,-12 19-1,3-11 145,-1-2-1,-33 37 1,19-27-46,2 2 1,-49 75 0,32-29-9,-38 91 1,75-151-146,0-1 1,-2 0-1,-26 39 0,29-49-1,-12 14-559,21-24 225,-1-1 1,0 1 0,1 0 0,-1 0-1,0-1 1,0 1 0,0 0 0,0-1 0,0 1-1,0-1 1,1 1 0,-1-1 0,0 0 0,0 1-1,-1-1 1,1 0 0,0 0 0,0 1 0,0-1-1,-1 0 1,2 0 180,0-1 0,-1 1 0,1 0 0,0 0 0,0 0 0,0 0 1,-1 0-1,1 0 0,0-1 0,-1 1-306,1 0 306,0 0 0,0-1 0,0 1 0,0 0 0,0 0 0,0-1 0,0 1 0,-1 0 1,1 0-1,0 0 0,0-1 0,0 1 0,0 0 0,0 0 0,0-1 0,0 1 0,0 0 0,0 0 0,0-1 0,0 1 0,0 0 0,1 0 0,-1 0 1,0-1-1,4-8-3157,-4 8 3247,11-15-3835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2:3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3808,'0'0'7984,"-8"4"-4288,8-4-3653,0 0 1,0 0 0,0 0 0,-1 0 0,1 1 0,0-1 0,0 0 0,0 0 0,0 0 0,0 0 0,0 0 0,0 0 0,0 0 0,-1 0 0,1 0 0,0 0 0,0 0 0,0 1 0,0-1 0,0 0-1,0 0 1,0 0 0,0 0 0,0 0 0,0 0 0,0 1 0,0-1 0,0 0 0,0 0 0,0 0 0,0 0 0,0 0 0,0 0 0,0 0 0,0 1 0,0-1 0,0 0 0,0 0 0,0 0-1,0 0 1,0 0 0,0 0 0,0 0 0,0 1 0,0-1 0,1 0 0,-1 0 0,0 0 0,0 0 0,0 0 0,0 0 0,0 0 0,0 0 0,0 0 0,9-2 2566,1-1-2571,134-19 1581,-132 21-1592,12-4 16,-18 3-35,0 1 0,0 0 0,10 0 0,3-2 236,-13 5 1009,-12 3-881,-3 4-177,-1 0-98,1 1-1,0 0 0,1 0 0,-12 19 1,-54 99 24,45-71 92,22-43-145,-11 26 192,13-28-289,2-3 2,3-9 39,0 0 0,0 0 0,0 0 0,0 0 1,0 1-1,0-1 0,0 0 0,0 0 0,0 0 0,0 0 0,0 1 0,0-1 0,0 0 0,0 0 0,0 0 0,0 0 0,0 0 0,0 1 0,0-1 0,0 0 0,0 0 0,0 0 1,1 0-1,-1 0 0,0 0 0,0 1 0,0-1 0,0 0 0,0 0 0,1 0 0,-1 0 0,0 0 0,0 0 0,0 0 0,1 0 0,34 9 614,-25-7-656,1 1-1,17 6 1,-25-7 29,0 0 1,0 1-1,-1-1 1,1 1 0,-1-1-1,0 1 1,1 0-1,-1 0 1,0-1-1,-1 2 1,1-1-1,0 0 1,-1 0-1,0 0 1,0 1-1,0-1 1,0 1-1,0-1 1,0 7 0,-1 11 150,-4 31 0,2-43-89,1-1 0,-2 0 0,1 1 0,-1-1 0,0 0 0,-7 12 0,-3 4 61,9-15-80,-1 0 0,0 0 1,0-1-1,-1 0 0,0 0 0,-1 0 1,-14 13-1,14-16 32,-1 1 0,-1-1 0,1 0 1,-1-1-1,1 0 0,-14 4 0,17-6-41,-1-1 0,1 0 0,-1 0-1,1 0 1,-1-1 0,1 0 0,-1 0-1,1 0 1,-1-1 0,1 1 0,-1-2-1,-7-1 1,12 2-40,0 1 1,0 0-1,0 0 0,1-1 1,-1 1-1,0 0 0,0-1 1,1 1-1,-1-1 0,0 1 1,1-1-1,-1 1 0,1-1 1,-1 0-1,0 1 0,1-1 1,-1 0-1,1 1 0,0-1 1,-1 0-1,1 0 0,0 1 1,-1-3-1,1 2 5,0 0-1,0 0 1,0 0-1,0-1 1,0 1 0,1 0-1,-1 0 1,0-1-1,1 1 1,-1 0-1,1 0 1,-1 0 0,1 0-1,1-1 1,1-3 17,0 1 0,1 0 1,0 0-1,-1 0 1,2 1-1,3-4 0,112-70 16,-100 65-1788,33-14 0,-36 19-2506,0 1 0,26-6 0,-11 7 380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0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1664,'0'-12'15151,"23"12"-13129,-21 0-1967,0 1 1,0-1 0,-1 0 0,1 1-1,0-1 1,0 1 0,-1-1 0,4 3-1,-3-2-9,0 0 0,0-1 0,0 1 0,0 0-1,-1-1 1,1 1 0,1-1 0,-1 1 0,2-1 0,320 0 2668,-235-10-1967,-84 11-634,1-1 0,-1 1 0,0 1 0,6 1 0,-7-1-38,-3-1-294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2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3 915 4640,'0'1'218,"-1"0"0,1 0 0,0 0 0,-1 0 1,1 1-1,0-1 0,0 0 0,-1 0 0,1 1 0,0-1 0,0 0 0,1 0 1,-1 1-1,0-1 0,0 0 0,1 0 0,-1 1 0,0-1 0,1 0 1,-1 0-1,1 0 0,0 0 0,-1 0 0,1 0 0,0 0 0,0 0 0,-1 0 1,1 0-1,0 0 0,0 0 0,0 0 0,1 0 0,0 0 6,-1-1 0,1 1 0,-1-1 0,1 1 0,-1-1-1,1 0 1,0 1 0,-1-1 0,1 0 0,-1 0 0,1 0-1,0 0 1,-1-1 0,1 1 0,-1 0 0,1-1 0,-1 1 0,1-1-1,-1 1 1,1-1 0,-1 0 0,1 0 0,-1 1 0,0-1-1,1 0 1,0-2 0,17-16 1365,29-37 0,-14 15-794,-4 7-384,69-83 954,-79 93-911,-16 20-324,0 0 1,-1 0 0,7-9-1,-3 1 294,-8 16-10,-4 19-206,-13 68 272,17-72-459,0-1 0,1 1 0,1-1 1,5 21-1,-5-31-3,0 0 0,1-1 0,1 1 0,-1 0 0,1-1 0,0 0 0,1 0 0,0 0 1,0 0-1,0-1 0,1 1 0,6 6 0,-10-12-4,1 0 0,-1 0 0,1 0 0,-1 0 0,1 0 0,-1 0 0,1 0 0,0 0 0,-1-1 0,1 1 0,0-1 0,0 1 0,-1-1 0,1 1 0,0-1 0,0 0 0,0 0 0,1 0 0,0-1 4,1 1-1,-1-1 1,0 0 0,0 0 0,-1 0 0,1 0-1,0-1 1,0 1 0,4-4 0,1-2 28,0 1 0,-1-1 0,0-1 0,0 1 0,10-17 0,-5 6-8,8-13 60,20-39 1,-38 67-134,-1 0 1,0 1-1,1-1 1,0 1 0,-1 0-1,1 0 1,0 0 0,4-4-1,-5 50-802,-1-19 734,6 35 1,-4-48 151,0 0 1,1 0-1,0 0 1,10 21 0,-12-32 99,-1-1-118,1-1 1,0 0-1,-1 1 0,1-1 1,0 0-1,-1 0 1,1 0-1,-1 0 0,1 1 1,-1-1-1,0 0 1,1 0-1,-1 0 1,0 0-1,0 0 0,0 0 1,0 0-1,1 0 1,-2-1-1,4-22 114,-7-70 202,3 85-351,0 1 1,-1-1-1,0 1 1,0-1-1,-1 1 0,0 0 1,-1 0-1,-5-11 1,4 13-334,0 0-1,0 0 1,-8-9 0,13 15 330,0 0 1,0 0-1,0 0 1,0 0 0,0 0-1,0 0 1,0 0 0,0 0-1,0 0 1,0 0-1,0 0 1,0-1 0,0 1-1,0 0 1,0 0 0,0 0-1,0 0 1,0 0-1,0 0 1,-1 0 0,1 0-1,0 0 1,0 0 0,0 0-1,0 0 1,0 0-1,0 0 1,0 0 0,0-1-1,0 1 1,0 0 0,0 0-1,0 0 1,0 0-1,0 0 1,-1 0 0,1 0-1,0 0 1,0 0 0,0 0-1,0 0 1,0 0-1,0 0 1,0 0 0,0 0-1,0 0 1,0 0 0,0 0-1,0 0 1,-1 0-1,1 0 1,0 0 0,0 0-1,0 1 1,0-1 0,0 0-1,0 0 1,0 0-1,0 0 1,0 0 0,0 0-1,0 0 1,0 0 0,0 0-1,0 0 1,0 0-1,0 0 1,2 8-238,9 10 335,-10-17-78,1 1-1,0-1 1,0 0 0,0 1-1,0-1 1,0 0 0,0 0-1,1 0 1,-1 0 0,0-1-1,0 1 1,1-1 0,-1 1-1,0-1 1,1 0 0,-1 0-1,0 0 1,1 0-1,2 0 1,7-2 101,0 0-1,18-7 1,-18 6-4,22-6-20,0-2 1,48-23 0,-69 27-52,-1 0 0,0 0 0,0-1-1,-1-1 1,0 0 0,0-1 0,-1 0 0,0 0 0,11-17 0,-9 8 19,0-1 0,-2 0 0,0-1 0,12-40 0,-9 13 85,10-59 0,-22 90-175,0-1 0,-1 0 0,-1 0 0,-5-35-1,5 50 7,1 3 7,0-1 0,0 0 0,0 0 0,0 0 0,-1 0-1,1 0 1,0 1 0,-1-1 0,1 0 0,0 0 0,-1 0-1,1 1 1,-1-1 0,1 0 0,-1 0 0,0 0 0,0 1 11,1 0 0,0-1 0,-1 1 0,1 0 0,-1 0 0,1 0 0,0 0 0,-1 0 0,1 0 0,-1 0 0,1 0 0,-1 0 0,1 0 0,-1 0 0,1 0 0,0 0 0,-1 0 0,1 0 0,-1 0 0,1 0 0,-1 0 1,1 1-1,-1-1 0,-1 2 6,0-1 0,0 1 0,0-1 0,0 1 1,1 0-1,-1-1 0,1 1 0,-1 0 0,1 0 0,-1 1 1,-1 3-1,-11 32 12,1 0 0,-15 72 0,10-31-88,0-14 70,-16 65 296,28-98-232,0 1 0,0 33 0,6-53-87,-2 82 41,3-79 48,1-1-1,0 1 1,1-1-1,6 19 1,-9-34-51,0 1 0,0-1-1,0 1 1,1-1 0,-1 1 0,0-1 0,0 1 0,0-1 0,0 0 0,1 1 0,-1-1 0,0 1 0,0-1 0,1 1 0,-1-1 0,0 0 0,1 1 0,-1-1 0,0 1 0,1-1 0,-1 0 0,1 0 0,-1 1 0,1-1 0,-1 0 0,1 0 0,-1 1 0,1-1 0,-1 0 0,1 0 0,-1 0 0,1 0 0,-1 0 0,1 0 0,-1 0 0,1 0 0,-1 0 0,1 0 0,-1 0 0,1 0 0,-1 0 0,1 0 0,-1 0 0,1-1 0,-1 1 0,1 0 0,-1 0 0,0-1 0,1 1 0,-1 0 0,1-1 0,3-2 52,0-1 0,0 0 0,-1 1 0,5-7 1,-5 6-53,12-18-38,16-28-1,-16 25-27,21-28 0,-22 33-110,-10 13 179,1 0-1,0 1 1,0 0 0,0 0-1,0 0 1,10-7-1,-14 13-39,0-1-1,1 1 1,-1-1-1,0 1 1,1-1-1,-1 1 0,0 0 1,1 0-1,-1 0 1,0 0-1,1 0 0,-1 0 1,0 0-1,1 0 1,-1 0-1,0 1 1,1-1-1,-1 1 0,0-1 1,2 1-1,26 17 75,-18-11-75,0 0-29,1 0 0,24 9 0,-31-14 91,-1-1 0,1 0 0,0 1 0,0-2 0,0 1 0,-1 0 0,1-1-1,0 0 1,0 0 0,9-2 0,15-4 34,1-1-36,54-18 0,-55 9 121,-27 16-116,-1-1 1,1 0-1,-1 0 1,1 0-1,-1 0 1,0 0-1,0 0 0,1-1 1,-1 1-1,0 0 1,0 0-1,0-1 1,0 1-1,1-3 0,-3 3-34,1 1 0,0 0-1,0 0 1,0 0-1,0-1 1,-1 1-1,1 0 1,0 0-1,0 0 1,0-1-1,-1 1 1,1 0 0,0 0-1,0 0 1,-1 0-1,1 0 1,0-1-1,0 1 1,-1 0-1,1 0 1,0 0-1,-1 0 1,1 0-1,0 0 1,0 0 0,-1 0-1,1 0 1,0 0-1,-1 0 1,1 0-1,0 0 1,0 0-1,-1 1 1,1-1-1,-14 4-329,7-1 313,0 1 1,0 0-1,1 0 0,-1 1 1,1 0-1,0 0 0,0 0 1,1 1-1,-1 0 1,1 0-1,0 0 0,1 1 1,0 0-1,0 0 0,0 0 1,-3 10-1,1-1-35,1 1-1,0 0 1,2 0-1,-1 0 1,0 22 0,8-21 153,31-62-181,41-76-37,-72 115 60,0 0 0,0 1 0,0-1 0,0 1 0,1 0 0,0 0 0,6-3 0,-2 0-21,-8 7 71,0-1 1,0 1-1,1-1 0,-1 1 1,0-1-1,0 1 0,0 0 1,0-1-1,1 1 0,-1 0 1,0 0-1,0 0 0,0 0 1,1 0-1,-1 0 0,0 0 0,0 1 1,1-1-1,-1 0 0,0 1 1,0-1-1,0 0 0,0 1 1,0 0-1,0-1 0,0 1 1,0 0-1,0-1 0,0 1 0,0 0 1,0 0-1,0 0 0,0 0 1,0 1-1,5 5-18,0 1 0,-1-1 0,6 13 0,-6-12 130,14 25-10,1-1-1,2 0 1,30 31 0,-49-60-89,0 0 0,0-1 1,0 1-1,0-1 0,0 1 0,0-1 1,1 0-1,-1 0 0,6 1 1,-7-2 19,0-1 0,0 1 0,0-1 0,0 0 1,0 1-1,0-1 0,1 0 0,-1-1 0,0 1 0,0 0 1,0-1-1,0 1 0,0-1 0,0 0 0,0 1 0,0-1 1,0 0-1,0 0 0,3-2 0,1-3-20,0 0-1,-1 0 1,1 0-1,-1 0 1,0-1-1,-1 0 1,7-12-1,-6 9-49,15-29-90,-1-1-1,-3-1 1,-1 0 0,15-65-1,3-111 263,-22 125-181,3-152 778,-15 241-720,-2 7-90,-1 9-64,-12 189 245,-17 158 80,28-318-166,3 1 1,2 50 0,1-20 122,-1-42 48,0-31-173,0-1-1,1 1 0,-1-1 1,0 0-1,1 1 0,-1-1 0,1 1 1,-1-1-1,1 1 0,-1-1 1,1 1-1,-1-1 0,1 1 1,-1-1-1,2 1 0,3-5-28,1-2-101,0-1 0,-1 0 0,7-15 0,-1 2-40,10-18 85,-13 24 71,0-1 0,1 2 0,12-17 0,16-21-229,-37 52 211,1-1 0,0 1 0,-1-1 0,1 1 0,0-1 0,-1 1 0,1-1 0,0 1 0,0 0 0,-1-1 0,1 1 0,0 0 0,0 0 0,0 0 0,0 0 0,-1 0 0,1 0 0,1 0 0,23 1 15,-11 0 47,18-1-97,93-5 300,-113 5-238,0-1 0,13 2 1,2 0 396,-27 0-381,-1-1 0,0 0 0,1 1 0,-1-1-1,1 0 1,0 1 0,-1-1 0,1 1 0,-1-1 0,1 1-1,0-1 1,-1 1 0,1-1 0,0 1 0,-1-1 0,1 1-1,0 0 1,0-1 0,-1 1 0,-5 19 55,3-10-66,1-6-23,1 1 1,-1 0-1,1-1 1,1 1-1,-1 0 1,0-1-1,1 1 1,0 0-1,1 8 0,2 1 2,8 27 0,-9-32 41,-1-7-26,-1 1 1,1-1-1,0 0 0,0 1 1,0-1-1,0 0 0,0 0 1,0 0-1,0 0 0,1 0 1,-1 0-1,1 0 0,0-1 1,-1 1-1,1 0 0,0-1 1,0 1-1,0-1 0,0 0 1,0 0-1,0 0 0,1 0 1,-1 0-1,0 0 0,1 0 1,-1-1-1,0 1 0,1-1 1,-1 0-1,0 1 0,1-1 1,-1 0-1,1-1 0,-1 1 1,0 0-1,1-1 0,-1 1 1,0-1-1,1 0 0,3-2 1,9-3-95,-1-2 0,-1 0 0,0 0 0,0-1 0,0-1 0,-1 0 0,15-17 0,-10 8 1,0-1 0,-1-1 1,22-38-1,-7-5-50,-2-1 0,25-84 0,-25 64 191,-27 81-49,59-176 478,-60 179-477,10-46 90,-10 44-64,-1 0 1,1-1-1,-1 1 1,0 0 0,0-1-1,0 1 1,-1-1 0,1 1-1,-1 0 1,0 0 0,-2-6-1,3 8-33,0 1-1,-1-1 1,1 1 0,0-1-1,-1 1 1,1-1 0,0 1-1,-1-1 1,1 1-1,-1 0 1,1-1 0,-1 1-1,1 0 1,-1-1-1,1 1 1,-1 0 0,1-1-1,-1 1 1,0 0 0,1 0-1,-1 0 1,1 0-1,-1-1 1,-1 1 0,1 1-19,-1-1 1,0 0 0,1 0 0,-1 1-1,0-1 1,1 1 0,-1-1 0,1 1-1,-3 1 1,0 1-3,-1 0 1,1 0-1,0 0 0,-8 8 0,8-5 20,0 0 0,0 0 0,1 1 1,-1-1-1,1 1 0,1-1 0,-4 12 0,4-11-5,-14 48-42,-12 76 0,1 59 59,26-182-8,-14 185 328,15-183-274,0 1 1,0 0 0,2 0-1,-1 0 1,1 0 0,1-1-1,4 11 1,-7-20-36,0 0 0,1 0-1,-1 0 1,1 0 0,0-1 0,-1 1 0,1 0 0,-1-1 0,1 1-1,0 0 1,0-1 0,-1 1 0,1-1 0,0 1 0,0-1 0,0 1 0,0-1-1,0 0 1,-1 1 0,1-1 0,0 0 0,0 0 0,0 0 0,0 0-1,0 1 1,0-1 0,0-1 0,0 1 0,0 0 0,0 0 0,0 0 0,0 0-1,0-1 1,0 1 0,-1 0 0,3-2 0,4-1-63,1 0 0,-1-1 0,10-7 1,-10 7 20,81-47 28,-30 18-97,9-4 361,-67 37-266,0 0-1,0 1 1,0-1 0,0 0-1,0 0 1,0 0 0,0 1-1,0-1 1,0 0 0,0 0 0,0 1-1,0-1 1,0 0 0,0 0-1,0 0 1,0 1 0,0-1 0,0 0-1,0 0 1,0 0 0,0 1-1,0-1 1,1 0 0,-1 0 0,0 0-1,0 0 1,0 1 0,0-1-1,1 0 1,-1 0 0,0 0 0,0 0-1,0 0 1,0 0 0,1 0-1,-1 1 1,0-1 0,0 0-1,0 0 1,1 0 0,-1 0 0,0 0-1,0 0 1,1 0 0,-1 0-1,0 0 1,0 0 0,0 0 0,1 0-1,-1 0 1,0 0 0,0 0-1,0 0 1,1-1 0,-1 1 0,0 0-1,0 0 1,0 0 0,1 0-1,-1 0 1,0 0 0,0 0-1,0-1 1,0 1 0,0 0 0,1 0-1,-1-1 1,-7 24 220,4-13-202,1 0 1,1 1 1,0-1 0,1 1-1,1 18 1,0 4-92,-1-28 76,1 0 0,-1 0 0,1-1 0,0 1-1,0 0 1,0 0 0,0-1 0,1 1 0,0-1 0,0 1 0,0-1 0,6 7 0,-7-9 3,1 0 1,-1 0-1,1 0 0,0-1 1,0 1-1,0-1 0,0 0 1,0 1-1,0-1 1,0 0-1,0 0 0,0 0 1,1 0-1,-1-1 1,0 1-1,1 0 0,-1-1 1,0 0-1,1 0 0,-1 0 1,1 0-1,-1 0 1,0 0-1,1 0 0,-1-1 1,0 1-1,5-2 0,2-2-42,1-1 0,-1 0 0,0 0 0,8-7 0,0 1-20,-5 2 25,0 0-1,0-1 1,-1 0-1,0-1 1,-1 0-1,0-1 1,-1 0-1,0 0 1,-1-1-1,0 0 1,-1-1-1,-1 1 1,6-18-1,4-19 10,-3-1 0,11-77 1,-6 26-47,21-77 34,-28 132 98,-6 29 96,-1-1 0,0-1 0,0-28 0,-4 48-161,0 0 0,0 0-1,0 0 1,0-1 0,0 1-1,0 0 1,0 0 0,0 0-1,0 0 1,-1 0 0,1 0-1,0 0 1,0 0 0,0 0-1,0 0 1,0 0 0,0 0-1,0 0 1,0 0 0,-1 0-1,1 0 1,0 0 0,0 0-1,0 0 1,0 0 0,0 0-1,0 0 1,0 0 0,0 0-1,-1 0 1,1 0 0,0 0-1,0 0 1,0 0 0,0 0-1,0 0 1,0 0 0,0 0-1,0 0 1,0 0 0,-1 0-1,1 0 1,0 0 0,0 1-1,0-1 1,0 0 0,0 0-1,0 0 1,0 0 0,0 0-1,0 0 1,0 0 0,0 0-1,0 1 1,0-1 0,-6 6 4,-4 22-19,0-1-1,-10 58 1,-1 61-55,11-66 53,-16 168 240,23-196-240,0-19 29,2 1-1,3 35 0,6-11 228,-8-57-236,0-1-1,0 0 0,0 1 0,0-1 0,0 0 0,0 1 0,0-1 0,1 0 0,-1 0 0,0 1 1,0-1-1,0 0 0,1 0 0,-1 1 0,0-1 0,0 0 0,0 0 0,1 0 0,-1 0 1,0 1-1,1-1 0,-1 0 0,0 0 0,0 0 0,1 0 0,-1 0 0,0 0 0,1 0 0,-1 0 1,0 0-1,1 0 0,-1 0 0,0 0 0,1 0 0,-1 0 0,0 0 0,0 0 0,1 0 0,-1 0 1,0 0-1,1 0 0,-1-1 0,12-2 130,-9 0-137,0 0 0,-1 0 0,1 0-1,-1 0 1,3-5 0,4-5-56,20-23-82,-18 22 139,0 0 1,0 1-1,2 0 1,20-17-1,-21 20-11,-8 7-22,1-1 1,0 1-1,0-1 1,9-3-1,-13 6 30,-1 1 0,1 0 0,-1 0-1,1 0 1,-1 0 0,1 0 0,-1 0 0,1-1 0,0 1-1,-1 1 1,1-1 0,-1 0 0,1 0 0,-1 0 0,1 0-1,-1 0 1,1 0 0,-1 0 0,1 1 0,-1-1-1,1 0 1,-1 1 0,1-1 0,-1 0 0,1 0 0,-1 1-1,0-1 1,1 1 0,-1-1 0,1 0 0,-1 1 0,0-1-1,0 1 1,1-1 0,-1 1 0,0-1 0,0 1-1,1-1 1,-1 1 0,0-1 0,0 1 0,0 0 0,1 1-12,3 8 93,0 1-1,-1 0 0,4 17 0,5 19 99,-10-42-173,0 2 5,1 0-1,0-1 0,0 0 0,0 0 1,7 10-1,-9-15 9,0 1 1,0-1-1,1 0 0,-1 0 1,0 0-1,1 0 0,-1 0 1,0 0-1,1 0 0,-1-1 1,1 1-1,-1 0 0,1-1 1,0 0-1,-1 1 0,1-1 1,-1 0-1,1 1 1,0-1-1,-1 0 0,1 0 1,0-1-1,-1 1 0,1 0 1,0 0-1,-1-1 0,1 1 1,-1-1-1,3-1 0,14-6-55,-2-1-1,1-1 0,-1-1 1,-1 0-1,26-25 1,-25 21 19,2 1 0,-1 0 0,37-20 1,-56 46 248,0 1-1,-7 21 1,-8 32-190,-17 49-56,21-79 47,-2-1 1,-1 0-1,-2-1 0,-2 0 0,-1-2 1,-1-1-1,-2 0 0,-31 31 0,45-52-10,-4 4-12,-28 22 1,39-34-7,-1 1 0,1-1 0,0 0 0,-1 0 0,0-1 0,1 1 0,-1-1-1,0 1 1,0-1 0,0 0 0,0-1 0,0 1 0,0-1 0,0 0 0,-5 0 0,8 0-6,1 0 0,-1 0-1,0 0 1,0 0 0,1-1 0,-1 1-1,0 0 1,0 0 0,1-1 0,-1 1-1,0 0 1,1-1 0,-1 1 0,1-1-1,-1 1 1,0-1 0,1 1 0,-1-1-1,1 0 1,-1 1 0,1-1 0,0 0-1,-1 1 1,1-1 0,0 0 0,-1 1-1,1-1 1,0 0 0,0 0 0,-1 1-1,1-1 1,0 0 0,0 0 0,0 1-1,0-1 1,0 0 0,0 0 0,1-1-1,-1-1-23,1 1 0,0-1-1,0 0 1,0 1-1,0-1 1,0 1-1,0 0 1,1-1-1,2-3 1,5-4-24,1 1-1,-1 0 1,2 0 0,17-11 0,49-25-351,-2 2-240,-40 19-1898,53-47 1,-14-4-8199,-74 75 10557,1-1 0,-1 1 0,1-1 0,-1 1 0,1-1 0,0 1 0,-1-1 0,0 0 0,1 1 0,-1-1 0,1 0 0,-1 1 0,0-1 0,0 0 0,1 0-1,-1 1 1,0-1 0,0 0 0,0 0 0,0 1 0,0-1 0,0 0 0,0 0 0,0 0 0,0 1 0,0-1 0,0 0 0,0 0 0,-1 1 0,1-1 0,0 0 0,0 1 0,-1-1 0,1 0 0,-1-1 0,-11-12-2855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2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8640,'-3'-1'755,"-4"-2"1281,7 3-1966,0 0 1,0 0-1,-1 0 1,1 0-1,0 0 1,0 0-1,0 0 1,0 1-1,0-1 1,0 0-1,-1 0 1,1 0 0,0 0-1,0 0 1,0 0-1,0 0 1,0 0-1,0 0 1,0 0-1,-1 0 1,1 0-1,0 1 1,0-1-1,0 0 1,0 0-1,0 0 1,0 0 0,0 0-1,0 0 1,0 0-1,0 1 1,0-1-1,0 0 1,0 0-1,0 0 1,0 0-1,0 0 1,0 1-1,0-1 1,0 0-1,0 0 1,0 0 0,5 1 3454,6 3-2348,1 0-1,0-1 1,0-1 0,17 1 0,51 0-331,142-15-947,-76-8-7990,-125 19 5084,-5 1-2481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2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907 308 11712,'-26'-8'7039,"26"4"-6687,8-1-224,-3-3-1824,0 5 928</inkml:trace>
  <inkml:trace contextRef="#ctx0" brushRef="#br0" timeOffset="1">135 175 12544,'-73'-40'5695,"33"25"-4959,27 4-1184,8 2 96,1-11-256,4 7 320,9-7-1151,9 5 799,13-5-3040,9 9 2048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3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60 552 2080,'15'-11'16908,"-15"12"-16686,-6 12 529,1 1-1,-10 13 1,9-16-440,0 0 0,1-1 1,0 2-1,-6 21 0,-3 57 478,13-85-729,1-1-1,0 1 1,0-1-1,0 0 1,0 1-1,0-1 1,1 1-1,0-1 1,0 0-1,0 1 1,1-1-1,2 6 1,-4-10-54,0 0 0,0 1 0,0-1 1,0 0-1,1 0 0,-1 0 0,0 0 0,0 0 1,0 1-1,0-1 0,0 0 0,1 0 1,-1 0-1,0 0 0,0 0 0,0 0 1,0 0-1,1 1 0,-1-1 0,0 0 1,0 0-1,0 0 0,1 0 0,-1 0 0,0 0 1,0 0-1,0 0 0,1 0 0,-1 0 1,0 0-1,0 0 0,0 0 0,1 0 1,-1 0-1,0 0 0,0-1 0,0 1 0,1 0 1,-1 0-1,0 0 0,0 0 0,0 0 1,0 0-1,0 0 0,1-1 0,-1 1 1,0 0-1,0 0 0,0-1 0,7-6-35,0-6 15,1-1 0,-2 1 0,0-1-1,0-1 1,-2 1 0,0-1 0,0 0-1,-1 0 1,-1 0 0,-1 0 0,0-17 0,9-99 851,-9 121-833,1-1-1,0 1 1,0 0 0,1 0-1,1 0 1,-1 1 0,9-15-1,4-15 11,3-11 319,32-62 0,-37 85-196,2 2 1,0 0-1,38-43 1,-44 55-57,-5 7-6,1-1 0,-1 1 0,1 0 0,8-6 0,-13 11-62,0 0 0,0 1-1,0-1 1,0 0 0,0 1-1,0-1 1,0 1 0,0-1 0,0 1-1,0 0 1,0-1 0,0 1-1,0 0 1,1 0 0,-1 0-1,0 0 1,0 0 0,0 0-1,0 0 1,0 0 0,1 0-1,-1 0 1,0 1 0,0-1-1,0 0 1,0 1 0,0-1-1,0 1 1,0-1 0,0 1-1,0 0 1,0-1 0,0 1-1,0 0 1,-1 0 0,1-1-1,1 3 1,1 2 7,0 0 0,0 1 0,-1 0-1,0-1 1,0 1 0,0 0 0,-1 0 0,1 0-1,-1 10 1,0-13-15,6 61 63,-2 0 0,-3 0 0,-8 86-1,-37 191-93,4-146 153,26-148 3,-2 0 0,-22 45 0,36-90-130,-3 10 75,-2-2-1,-9 16 0,13-24-66,1 0 1,0 0-1,-1 0 0,1 0 1,-1-1-1,1 1 0,-1-1 1,0 1-1,0-1 0,0 0 1,0 0-1,0 1 0,0-1 1,0 0-1,0-1 0,0 1 1,0 0-1,0-1 0,-5 1 1,6-1-10,0 0 0,0 0 0,0 0 0,-1 0 0,1-1 0,0 1 0,0 0 0,0-1 1,0 1-1,0-1 0,0 1 0,0-1 0,0 0 0,0 1 0,0-1 0,0 0 0,0 0 0,-1-1 0,0 0-3,1-1 0,-1 1 0,1 0 0,0-1 0,-1 0 0,1 1 0,-1-5 0,0-3-56,0 0 1,1-1-1,-1-11 1,1-5 0,1 1 1,1-1-1,4-26 0,-3 43 11,0 1 0,1 0 0,-1 0 0,2 0 0,-1 1 0,1-1 0,0 1 0,1 0 0,0 0 0,1 0 0,-1 1 0,9-9 0,0 3-233,0 1-1,1 0 1,0 1-1,1 1 1,0 0 0,0 1-1,26-9 1,-25 11-1340,1 2-1,0 0 1,-1 1 0,29-3 0,-37 7 596,-1-1 0,1 1-1,12 2 1,-13 0-1302,0 0 0,14 5 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3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117 115 3904,'7'-14'13466,"-12"12"-10696,4 2-2752,0 0 0,-1 0 0,1 0 1,0 0-1,0 0 0,0 0 1,0 0-1,0 1 0,-1-1 0,-1 1 1,-7 4 223,1 1 1,-1 0-1,-11 10 1,16-13-191,1 1 1,1 0 0,-1 0 0,0 0 0,1 0 0,0 1-1,0-1 1,-4 10 0,3-4-31,1 1 1,0 0-1,0 1 0,2-1 1,-1 0-1,1 1 0,1-1 1,0 1-1,0-1 0,1 1 1,1-1-1,0 0 0,1 0 1,0 0-1,8 20 0,-10-28 54,1 1 0,0 0-1,0-1 1,0 1 0,0-1-1,1 0 1,3 4 0,-5-6-51,0 0 0,0 0 1,0 0-1,0-1 1,0 1-1,0 0 1,0-1-1,0 1 0,1-1 1,-1 1-1,0-1 1,0 0-1,1 1 1,-1-1-1,0 0 0,0 0 1,1 0-1,-1 0 1,0 0-1,0 0 1,1 0-1,-1 0 0,0 0 1,0-1-1,1 1 1,-1-1-1,1 0 1,2-1 52,0 0 1,0-1 0,-1 1 0,1-1 0,-1 0-1,0 0 1,6-6 0,19-30 369,-14 19-268,-6 9-103,-1 0-1,0 0 1,-1 0 0,0-1-1,-1 0 1,0 0-1,5-22 1,-8 25-190,-1 1 1,0 0-1,-1 0 0,1-1 0,-2 1 1,1 0-1,-1-1 0,0 1 1,-1 0-1,0 0 0,0 0 0,-1 0 1,-5-11-1,4 11-400,-1 0-1,0 0 1,-1 0 0,-12-14 0,15 18 93,0 1 1,-1 0 0,0 0 0,1 0 0,-1 0-1,0 1 1,0-1 0,-1 1 0,1 0 0,0 0 0,-1 1-1,-6-3 1,-8 3-1143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3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25 6048,'0'-1'291,"0"0"0,0 0 0,-1 0-1,1 0 1,0 0 0,0 0 0,0 0 0,0 0 0,0 0 0,0 0 0,1 0 0,-1 0 0,0 0-1,0 0 1,1 0 0,-1 0 0,0 0 0,1 0 0,-1 1 0,1-1 0,-1 0 0,1 0 0,0 0-1,7-1 6587,-13 21-4725,0-1-1608,-18 100 606,-6 26-332,8-75-263,-39 84 0,-16 49 31,74-193-573,-8 24 50,2 0 0,-4 37 1,12-67-45,-1 1 1,1-1 0,1 0-1,-1 1 1,0-1-1,1 0 1,-1 0 0,1 1-1,0-1 1,0 0 0,0 0-1,1 0 1,-1 0 0,3 4-1,-3-6 0,0 1-1,1-1 1,-1 0-1,0 1 0,1-1 1,-1 0-1,1 0 1,-1 0-1,1 0 0,0 0 1,-1 0-1,1-1 1,0 1-1,0 0 0,0-1 1,-1 0-1,1 1 1,0-1-1,0 0 0,0 0 1,0 0-1,0 0 1,0 0-1,-1 0 0,4-1 1,10-4 22,0 1 1,-1-2-1,1 0 1,24-16 0,26-10-63,94-27-456,-90 34-2353,-68 24 2501,1 1 0,0-1 0,0 1 0,0-1 0,-1 1 0,1-1 0,0 0 0,-1 0 0,1 0 0,-1 0 0,1 0 0,-1-1 0,0 1-1,1 0 1,-1-1 0,0 1 0,0 0 0,0-1 0,0 0 0,0 1 0,0-1 0,1-2 0,0-1-1505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3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48 106 8544,'-48'-17'4501,"48"17"-4467,0 0 1,0 1-1,0-1 0,0 0 1,0 0-1,0 0 0,0 0 1,0 0-1,1 0 0,-1 0 1,0 0-1,0 0 0,0 0 1,0 0-1,0 0 0,0 0 1,0 0-1,0 0 0,0 0 1,0 0-1,0 0 0,0 0 1,0-1-1,0 1 0,0 0 1,0 0-1,0 0 0,0 0 1,1 0 68,-1 0-69,0 0 0,0 0 1,0 0-1,0 0 0,0 0 1,0 0-1,0 0 0,0 0 1,0 0-1,0 0 0,0 0 1,0 0-1,0 0 0,0 0 1,0-1-1,0 1 0,0 0 1,0 0-1,0 0 0,0 0 1,0 0-1,0 0 0,0 0 1,0 0-1,0 0 0,0 0 1,0 0-1,0 0 0,0 0 1,0 0-1,0 0 0,0 0 1,0 0-1,10-2 1809,20-2 557,-22 3-2013,327-38 5157,-102 12-5803,-198 24 14,-22 2-987,1 0 0,23-6 0,-34 6 431,0 1 1,0-1 0,0 1-1,0 0 1,0-1 0,0 1 0,3 1-1,-5-1 511,0 0 1,0 0-1,-1 0 0,1 0 0,0 1 0,0-1 1,-1 0-1,1 1 0,0-1 0,-1 0 0,1 1 1,0-1-1,-1 0 0,1 1 0,-1-1 0,1 1 1,0-1-1,-1 1 0,1 0 0,-1-1 1,0 1-1,1 0 0,-1-1 0,1 1 0,-1 0 1,0-1-1,0 1 0,1 0 0,-1-1 0,0 1 1,0 0-1,0 0 0,0 1 0,-2 9-2723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3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1211 7296,'-14'2'3572,"20"-4"-1816,0-1-1283,0 0 1,0 0 0,0-1 0,0 1 0,-1-1 0,0-1-1,0 1 1,0-1 0,5-6 0,-3 4-61,12-15 79,-1-1-1,-1-1 1,-1 0-1,23-47 0,-5 9 199,55-85 974,-77 129-1306,22-36 1231,-34 53-1168,0 4-128,-1 15-138,-4 28 0,-2 3-139,-1 39 8,-6 114 218,14-192-164,1 1-1,2 16 1,-3-24-64,1-1 1,-1 0 0,1 1 0,-1-1-1,1 0 1,0 0 0,0 0-1,0 0 1,0 0 0,1 0 0,-1 0-1,1 0 1,-1 0 0,1 0-1,-1-1 1,1 1 0,0-1 0,2 2-1,-3-2-2,1-1-1,-1 1 1,1-1-1,0 0 1,-1 0-1,1 0 0,-1 0 1,1 0-1,0 0 1,-1 0-1,1 0 1,-1-1-1,1 1 1,2-1-1,23-10-124,-12 3 58,-1-1 0,0 0 0,0-1 0,16-16 0,-8 8 5,285-280 146,-281 271-53,-2 4 346,-2-1 0,23-34 0,-44 58-384,-1 0 0,0 0-1,0 0 1,1-1 0,-1 1 0,0 0 0,0 0-1,0 0 1,1-1 0,-1 1 0,0 0-1,0 0 1,0-1 0,0 1 0,0 0-1,0 0 1,0-1 0,1 1 0,-1 0 0,0-1-1,0 1 1,0 0 0,0-1 0,0 1-1,0 0 1,0 0 0,0-1 0,0 1-1,-1 0 1,1-1 0,0 1 0,0 0 0,0 0-1,0-1 1,0 1 0,0 0 0,-1 0-1,1-1 1,0 1 0,0 0 0,-1-1-1,0 1-1,0 0-1,1 0 0,-1 0 0,0 0 0,0 0 0,0 0 0,0 1 1,0-1-1,1 0 0,-1 0 0,0 1 0,0-1 0,0 0 1,1 1-1,-2 0 0,-10 6-12,1 1 1,0 0-1,1 0 1,0 1-1,-17 19 1,-37 58-40,57-76 48,-27 38-6,2 1 0,-48 102 0,76-141 45,0-1 1,-2 14-1,5-21-25,1 0 0,0 0 0,-1 1 0,1-1 1,0 0-1,0 0 0,0 1 0,0-1 0,1 0 0,-1 1 0,1-1 1,-1 0-1,1 0 0,0 0 0,1 4 0,-1-5-18,0 0 0,1 0 0,-1 0-1,0 0 1,0 0 0,0-1 0,1 1 0,-1 0 0,1-1-1,-1 1 1,0-1 0,1 0 0,-1 1 0,1-1-1,-1 0 1,1 0 0,-1 0 0,1 0 0,-1 0 0,1 0-1,-1 0 1,1 0 0,-1-1 0,0 1 0,4-2-1,4 0-45,0-1 0,14-8 0,-11 5 23,-1-1 0,0 0 0,0-1 0,-1-1 1,0 1-1,0-1 0,-1-1 0,0 0 0,12-18 0,3-11 43,30-62 0,-9 15 69,-30 56-11,-12 24-51,-1-1 0,1 1 1,1 0-1,-1 1 0,1-1 0,0 1 0,8-9 0,-11 27 181,-18 211 245,12-131-341,5-67-33,0 0 1,5 26 0,-5-51-72,0 0 0,0 0 0,0 0 0,0 0 0,1 0 0,-1 0 0,0 0 0,1 0 0,-1 0 0,0 0 0,1-1 0,-1 1 0,1 0 0,-1 0 0,1 0 1,1 0-1,-2 0-3,1-1 1,-1 0 0,1 0-1,-1 1 1,0-1 0,1 0-1,-1 0 1,1 0 0,-1 0-1,1 0 1,0 0 0,-1 0-1,1 0 1,-1 0 0,1 0-1,-1 0 1,1 0 0,-1 0-1,1 0 1,-1 0 0,0-1-1,1 1 1,0 0 0,1-2-15,1 0-1,-1 1 1,1-1 0,-1 0-1,0 0 1,0-1 0,0 1 0,0 0-1,3-6 1,8-16-117,-1 0 0,11-36 1,7-13 95,-18 49 34,1 1 0,1 1 0,2 0 0,0 1 0,1 0-1,0 2 1,2 0 0,34-27 0,-50 44-1,-1 0 1,1 0 0,-1 1-1,1-1 1,0 1-1,0-1 1,-1 1 0,1 0-1,0 0 1,4-1-1,-7 2 6,1 0 0,0 0-1,0 0 1,0 1-1,0-1 1,0 0-1,0 0 1,0 0 0,0 1-1,0-1 1,0 1-1,0-1 1,0 1 0,0-1-1,-1 1 1,1-1-1,0 1 1,0-1 0,-1 1-1,1 0 1,0 0-1,-1-1 1,1 1-1,-1 0 1,1 0 0,-1 0-1,1 0 1,-1-1-1,0 1 1,1 0 0,-1 0-1,0 0 1,0 0-1,1 0 1,-1 0 0,0 2-1,1 14 88,0 1-1,-1-1 0,0 0 1,-5 30-1,1-11 29,1-3-16,-8 129 188,11-160-221,3-3-79,-1 1 0,1-1 1,-1 1-1,1-1 0,-1 0 0,0 0 1,1 0-1,-1 0 0,0 0 1,0-1-1,0 1 0,0-1 0,3-2 1,24-25-107,-26 25 106,16-21-136,0 0-1,24-47 1,14-20 75,-33 57-29,-15 22 120,0 0-1,1 0 1,20-21 0,-26 31-34,0-1 1,0 0-1,0-1 1,-1 1 0,5-7-1,-8 12 14,1-1-1,0 0 1,-1 1 0,1-1-1,-1 0 1,1 1 0,-1-1-1,1 1 1,-1-1 0,1 1-1,-1-1 1,1 1 0,-1-1-1,0 1 1,1 1 0,3 7 31,-1 0 0,-1 0 0,0 1-1,0-1 1,0 1 0,-1-1 0,-1 1 0,0 10 0,0 0-85,17 123 283,-2-36-22,-15-105-183,0 1-1,1-1 1,-1 0 0,1 0-1,0 1 1,-1-1 0,1 0 0,0 0-1,0 0 1,3 4 0,-4-6-21,0 0-1,1 0 1,-1 1 0,0-1 0,0 0 0,1 0 0,-1 1-1,0-1 1,1 0 0,-1 0 0,0 0 0,1 0 0,-1 1-1,0-1 1,1 0 0,-1 0 0,0 0 0,1 0 0,-1 0 0,0 0-1,1 0 1,-1 0 0,1 0 0,-1 0 0,1 0 0,0-1-2,0 1 1,-1-1 0,1 1 0,0-1-1,0 1 1,-1-1 0,1 0 0,0 0-1,-1 1 1,1-1 0,-1 0 0,1 0-1,-1 0 1,1 1 0,-1-2 0,5-10-11,0 0 0,-1 0 0,-1 0 0,3-17 0,0-1-16,14-70-61,17-61 52,-36 156 33,1-1 0,-1 0-1,0-12 1,4-13 55,-3 25-173,0 9 75,-2 15 76,0-14-17,-13 148 154,3-51-100,7-55-57,2-4 18,-3-1 1,-1 1-1,-13 46 0,18-86-61,0 0-1,-1-1 1,0 1-1,1 0 0,-1-1 1,0 1-1,0 0 0,0-1 1,0 1-1,0-1 0,0 1 1,-1-1-1,-1 2 1,2-2 15,1-1 0,0 0 1,-1 0-1,1 0 0,0 0 1,0 0-1,-1 0 1,1 0-1,0 0 0,-1 1 1,1-1-1,0 0 0,-1 0 1,1-1-1,0 1 0,-1 0 1,1 0-1,0 0 1,-1 0-1,1 0 0,0 0 1,0 0-1,-1 0 0,1-1 1,0 1-1,0 0 1,-1 0-1,1-1 0,-1 0-19,0 0 0,0 0 0,0 0 1,1 0-1,-1 0 0,0-1 0,1 1 0,-1 0 0,1-1 0,-1-1 0,-4-16-107,1 0 0,0 0 0,2-1 1,-1-33-1,3 53 125,0-1 1,0 1-1,-1-1 1,1 0-1,0 1 1,0-1-1,0 1 1,1-1-1,-1 0 1,0 1-1,0-1 0,0 1 1,0-1-1,0 0 1,1 1-1,-1-1 1,0 1-1,1-1 1,-1 1-1,0-1 1,1 1-1,-1-1 1,0 1-1,1 0 1,-1-1-1,1 0 1,0 1-1,0 0 1,0 1-1,0-1 1,0 0-1,0 0 1,0 0-1,0 1 1,0-1-1,0 0 1,0 1-1,0-1 1,0 1-1,-1-1 1,1 1-1,0-1 1,1 2-1,4 2 32,6 6 96,23 11 0,-30-18-108,1-1 1,-1 0 0,1 0 0,-1 0-1,1-1 1,0 1 0,9-1 0,-4 0 10,0-1 0,0-1 0,0 0 0,0-1 0,-1 0 1,1 0-1,-1-1 0,1-1 0,-1 1 0,0-2 1,0 0-1,-1 0 0,0 0 0,1-1 0,11-10 1,-1-3 51,-1 0 1,0 0 0,-1-2-1,28-44 1,23-32 64,-25 38-115,-42 58 338,-1 6-189,-4 12-69,3-13-59,-7 35-10,3 1 0,1-1 0,3 60 0,0-92-36,1 0 1,0 0-1,0 0 0,0 0 0,1 0 1,0 0-1,1 0 0,-1 0 0,1-1 1,8 13-1,-11-19 12,1 1 0,-1 0 0,1 0 0,0-1 0,-1 1 0,1 0 0,0-1 0,0 1 0,-1-1 1,1 1-1,0-1 0,0 1 0,0-1 0,0 0 0,-1 1 0,1-1 0,0 0 0,0 0 0,0 0 0,0 1 0,0-1 0,0 0 1,1-1-1,0 1-11,0 0-1,-1-1 1,1 0 0,0 1 0,-1-1 0,1 0 0,-1 0 0,1 0 0,-1 0 0,0 0 0,3-3 0,2-2-53,0-1 1,-1 0 0,8-15 0,5-13-32,-1-1 0,13-44 0,0 1 102,-1 11-109,63-173-1,17-160 216,-106 389-74,0 2 15,0 1-1,0-1 0,-1 0 1,0 0-1,-1 0 1,0 0-1,-1 0 1,-1-15-1,1 25-56,0-1-1,0 1 0,0-1 1,0 1-1,0-1 0,-1 1 1,1 0-1,0-1 0,0 1 0,0-1 1,0 1-1,-1 0 0,1-1 1,0 1-1,0 0 0,-1-1 1,1 1-1,0 0 0,-1-1 0,1 1 1,0 0-1,-1 0 0,1-1 1,-1 1-1,1 0 0,0 0 0,-1 0 1,1 0-1,-1-1 0,1 1 1,0 0-1,-1 0 0,1 0 1,-1 0-1,1 0 0,-1 0 0,1 0 1,0 0-1,-1 0 0,1 0 1,-1 0-1,1 1 0,-1-1 1,1 0-1,0 0 0,-1 0 0,1 1 1,-1-1-1,1 0 0,0 0 1,-1 1-1,-2 1-32,0 0 0,1 0 0,-1 0 0,0 0 0,-3 4 0,-1 3-4,1 1 0,-1-1 0,1 1 0,1 0 0,-7 17 0,-15 56 106,22-66-52,-49 241-155,49-231 98,1-2 108,1-1 0,-1 31-1,4-48-47,0-1 0,0 0 1,1 1-1,0-1 0,0 0 0,1 1 0,0-1 0,0 0 0,0 0 0,1 0 0,-1 0 1,1-1-1,8 11 0,-9-14-34,0 0 0,1 0 0,-1 0 1,1 0-1,0 0 0,0-1 0,-1 1 1,1-1-1,0 0 0,0 0 0,0 0 1,0 0-1,1 0 0,-1-1 0,0 0 1,0 1-1,4-1 0,7-1-82,1 1 0,20-5 0,-20 2 60,109-25-178,-96 21 256,-2-2 31,-19 7-98,0 0 0,0 0 0,1 0 0,-1 1 0,12-1 0,-19 2 23,1 0 0,0 0 0,-1 0 0,1 0 0,-1 0 0,1 0 0,0 0 0,-1 1 0,1-1 0,-1 0 0,1 0 0,0 1 0,-1-1 0,1 0 0,-1 1 0,1-1-1,-1 0 1,1 1 0,-1-1 0,0 1 0,1-1 0,-1 1 0,1-1 0,-1 1 0,0 0 0,1-1 0,-1 1 0,0-1 0,0 1 0,0 0 0,1-1 0,-1 1 0,0-1-1,0 1 1,0 0 0,0-1 0,0 1 0,0 0 0,0 0 0,-1 5 21,0 0 0,0 0 0,-3 10 0,1-3 81,-3 25-56,1 0 0,2 0 0,2 0-1,4 41 1,2-46 50,-5-31-81,1-1 0,-1 1 0,1 0 0,-1-1 0,1 1 0,0-1 0,-1 0 0,1 1 0,0-1 0,0 1 0,0-1 0,0 0 0,0 0 0,0 0 0,0 1 0,1-1 0,1 1 0,-3-2-22,1 0 0,0 0 0,-1 0 1,1 0-1,-1 0 0,1 1 0,0-1 0,-1-1 1,1 1-1,-1 0 0,1 0 0,-1 0 0,1 0 1,0 0-1,-1 0 0,1-1 0,-1 1 0,1 0 1,-1 0-1,1-1 0,-1 1 0,1-1 0,-1 1 1,1 0-1,-1-1 0,1 1 0,-1-1 0,0 1 1,1-1-1,9-17 34,0-7-45,-1-1 0,-2 0 1,-1 0-1,-1 0 0,3-39 1,-7 50 104,0 0 1,-1 0 0,-3-21-1,2 31-60,0 0-1,0 0 0,0 0 0,-1 1 1,1-1-1,-1 0 0,0 1 0,-1-1 1,1 1-1,-1-1 0,0 1 0,0 0 1,0 0-1,-5-3 0,6 6-64,0-1-1,0 1 1,0 0-1,0 0 1,0 0-1,-1 1 1,1-1-1,0 0 1,-1 1-1,1 0 1,-1-1-1,1 1 1,0 0-1,-5 1 0,2-1-12,4 0-114,12 1 17,-1 0 144,0 0 0,1-1-1,-1 0 1,0 0 0,13-3-1,23-1 33,-36 4 20,-1 1 0,1-1-1,0 1 1,-1 1 0,1 0 0,-1 0 0,0 1 0,9 4 0,-14-6-4,-1 1 1,1 0 0,-1 0 0,0 1 0,0-1-1,0 1 1,0-1 0,0 1 0,0 0 0,-1 0-1,1 0 1,-1 0 0,0 1 0,0-1 0,0 1-1,-1-1 1,1 1 0,-1 0 0,0-1 0,0 1-1,0 0 1,0 5 0,1 8 119,-2 0 0,-3 30-1,0 5-90,3-52-74,0 0 0,0 0-1,0 0 1,0 0 0,0 0 0,0 1 0,0-1-1,0 0 1,0 0 0,0 0 0,0 0 0,0 0-1,0 0 1,0 1 0,0-1 0,0 0-1,0 0 1,0 0 0,0 0 0,0 0 0,0 0-1,0 1 1,0-1 0,0 0 0,1 0 0,-1 0-1,0 0 1,0 0 0,0 0 0,0 0-1,0 0 1,0 1 0,0-1 0,0 0 0,1 0-1,-1 0 1,0 0 0,0 0 0,0 0 0,0 0-1,0 0 1,0 0 0,1 0 0,-1 0 0,0 0-1,0 0 1,0 0 0,0 0 0,0 0-1,0 0 1,1 0 0,-1 0 0,0 0 0,0 0-1,0 0 1,0 0 0,0 0 0,0 0 0,1 0-1,-1 0 1,0-1 0,0 1 0,0 0-1,0 0 1,0 0 0,0 0 0,0 0 0,0 0-1,8-8-75,-7 7 53,30-37-299,-19 23 286,18-19 0,-21 25 8,0 1 1,1 0-1,0 1 1,0-1-1,21-9 1,-25 15 36,-1 0 0,0 0 1,0 0-1,0 1 1,1 0-1,-1 0 1,1 0-1,-1 1 0,1-1 1,-1 1-1,1 1 1,-1-1-1,1 1 1,-1 0-1,9 3 0,-8-2 33,1 1-1,-1 0 0,0 0 0,0 1 1,0 0-1,0 0 0,0 0 0,-1 1 0,0 0 1,7 7-1,1 6 56,24 36 0,-6-5-391,-10-13-1773,-10-16-3318,-82-62-12980,31 22 15972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3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 12544,'-38'-14'4042,"45"17"-2372,31 11 3078,68 18-3134,-24-17-1483,84 5-1,-87-18-1470,-4-6-3725,-71 3 4399,0 1 0,-1-1 1,1 0-1,-1 0 0,1 0 0,-1 0 0,1 0 1,-1-1-1,0 1 0,1-1 0,-1 0 0,4-4 0,8-10-4800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57 14048,'-53'-8'5183,"40"4"-3167,18-1-3904,3-3 864,0 1-576,2-6 961,-7 1-3073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0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6048,'-5'-5'7328,"7"6"-7017,-1-1 0,1 0 0,0 1 1,0-1-1,0 0 0,0 0 1,0-1-1,0 1 0,0 0 0,0-1 1,0 1-1,1-1 0,3 0 389,1 0-83,0 1 0,0 0-1,9 2 1,9-1 436,127 8 414,-114-7-1332,-29 0-393,-1-1 0,0-1 0,1 0 0,-1 0-1,16-3 1,-18 1-2824,2-2 853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 4640,'-3'-8'645,"2"7"-392,1 0 1,-1 0-1,1 1 0,-1-1 1,1 0-1,0 0 0,-1 0 1,1 0-1,0 0 0,0 0 1,0 0-1,0 0 0,0 0 1,0 0-1,0 0 0,0 0 1,0 0-1,1 0 0,-1 0 1,0 0-1,0 0 0,1 0 1,0-1-1,0 0-91,-1 1-1,1 0 1,0-1 0,-1 1 0,1 0-1,0 0 1,0 0 0,0-1 0,0 1-1,0 0 1,0 0 0,0 0-1,0 1 1,1-1 0,-1 0 0,0 0-1,1 1 1,-1-1 0,0 0 0,1 1-1,-1-1 1,0 1 0,1 0-1,-1 0 1,1-1 0,-1 1 0,1 0-1,2 0 1,4 1 182,-1 0 0,1 1 0,-1-1 0,11 5 0,-3-2-120,126 30 645,63 17-148,64 12-127,1-22-33,-88-14 134,138 1 593,-1-27-558,-161-2-337,278-2 114,-73-2-491,338-23 352,-465 14-123,-27 1-336,486-3 86,-338 40-54,-183-11 57,37 1 63,571 39-14,-438-26 157,-26 2-207,-41-2 150,-96-13-58,413 29 537,-4-23-349,-466-18-494,48 0-1229,-133-3-540,1-2-1,50-11 1,-81 12 971,1 0 0,15-7 0,13-12-5795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4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46 3392,'13'-21'2300,"2"3"5976,-15 17-8054,0 1 0,0-1 0,-1 1 0,1 0 0,0-1 0,0 1 0,-1 0 0,1-1 0,0 1 0,-1 0 1,1-1-1,0 1 0,-1 0 0,1 0 0,-1 0 0,1-1 0,0 1 0,-1 0 0,1 0 0,-1 0 0,1 0 1,-1 0-1,1 0 0,-1 0 0,-13 3 1704,-16 16-1862,24-15 473,-128 95 663,122-90-1136,-7 4-35,0 1 1,2 1-1,-23 22 1,39-35-30,-1-1 0,1 0 1,0 0-1,1 1 0,-1-1 1,0 0-1,0 1 0,1-1 1,-1 1-1,0-1 1,1 1-1,0-1 0,-1 1 1,1-1-1,0 1 0,0-1 1,0 1-1,0-1 0,0 1 1,0 0-1,0 1 0,1-1-2,0 0 0,0 0 0,0 0-1,0 0 1,0 0 0,1-1 0,-1 1-1,0 0 1,1-1 0,-1 1 0,1-1-1,0 1 1,2 1 0,6 3-16,0 0 1,1-1-1,0 0 1,15 4-1,-20-7 12,97 32 223,130 52 1001,-230-85-1152,-1 1-1,1-1 1,-1 1-1,0-1 1,0 1 0,5 4-1,-7-5-40,0-1 1,1 0-1,-1 1 0,1-1 1,-1 0-1,0 1 0,1-1 0,-1 1 1,0-1-1,1 1 0,-1-1 1,0 1-1,0-1 0,0 1 0,1-1 1,-1 1-1,0-1 0,0 1 1,0 0-1,0-1 0,0 1 0,0-1 1,0 1-1,0-1 0,0 1 1,0-1-1,-1 1 0,1 0 0,0-1 1,0 1-1,0-1 0,-1 1 1,1-1-1,0 1 0,0-1 0,-1 0 1,1 1-1,-1 0 0,-7 4 130,1 1-1,-1-2 0,-1 1 1,1-1-1,0-1 1,-1 1-1,0-1 0,0-1 1,0 0-1,-9 1 0,-13 1-224,-51-1-1,79-3 26,-99-1-1934,34-4-3143,53 2 1678,51 0-10205,-18 3 11356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4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68 362 6560,'1'-1'2117,"9"-2"-871,0 1 1,0 0-1,0 0 1,1 1-1,-1 1 0,0 0 1,15 1-1,-14 0-738,0-1 0,1 0-1,-1-1 1,1 0 0,-1 0-1,12-4 1,-17 3-419,-1 0 0,1 0 1,-1-1-1,0 0 0,1 0 0,-1 0 0,-1 0 1,1-1-1,0 1 0,-1-1 0,0 0 0,0-1 1,0 1-1,-1-1 0,1 0 0,-1 0 1,0 0-1,0 0 0,-1 0 0,0-1 0,3-8 1,-1 1 63,-2-1 1,1 0 0,-2 0 0,0 1 0,0-1 0,-1 0 0,-1 0 0,0 0 0,-1 0 0,-1 0-1,0 1 1,-1-1 0,-6-15 0,8 26-124,1 0-1,0 1 1,-1-1 0,1 0-1,-1 1 1,0 0-1,0-1 1,0 1-1,0 0 1,0 0 0,0 0-1,-1 0 1,1 0-1,-1 0 1,-2-1 0,2 2-16,0 1 0,1-1 0,-1 0 1,0 1-1,0 0 0,1-1 1,-1 1-1,0 1 0,0-1 0,1 0 1,-1 0-1,0 1 0,0 0 1,1-1-1,-1 1 0,1 0 1,-4 2-1,-8 4 31,0 1-1,0 1 1,1 0 0,1 0 0,0 2-1,-14 13 1,-3 7 164,-27 38-1,47-58-156,1 1-1,1 0 0,0 0 1,1 1-1,0 0 0,1 0 1,-6 20-1,11-29-11,-1 0-1,1 0 0,0 0 1,0-1-1,0 1 1,0 0-1,1 0 0,0 0 1,-1 0-1,1-1 1,1 1-1,-1 0 0,0-1 1,1 1-1,0-1 1,0 1-1,0-1 0,0 0 1,1 0-1,-1 0 1,1 0-1,4 4 0,4 3 43,1-1-1,0-1 0,0 0 0,22 11 0,-19-12-105,0-1 1,1 0-1,-1-1 0,1-1 0,0 0 0,0-2 1,0 1-1,33-1 0,2-5-3569,78-13 0,-115 14 2460,36-7-7160,65-22 0,-78 19 5509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5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7040,'5'0'8334,"7"0"-3825,29 0-1374,114-12-803,-101 5-2077,288-16 491,-283 21-595,105-5-216,-151 7 484,5-2-2690,-18 2 2224,0 0-1,0 0 0,0 0 0,0 0 0,0 0 1,0-1-49,0 1 48,0 0 0,1 0 0,-1 0 1,0 0-1,0 0 0,0 0 0,0 0 0,0 0 0,0 0 1,0 0-1,0 0 0,0 0 0,0 0 0,0-1 0,0 1 1,0 0-1,0 0 0,0 0 0,0 0 0,0 0 0,0 0 1,0 0-1,0 0 0,0 0 0,0 0 0,0 0 0,0-1 1,0 1-1,-1 0 0,1 0 0,0 0 0,0 0 0,0 0 1,0 0-49,0 0 48,0 0 0,0 0 0,0 0 1,0 0-1,0 0 0,0 0 0,0 0 0,0 0 0,0 0 1,-1 0-1,1 0 0,-12-6-3716,10 5 2950,0 1-1,-1 0 1,1-1-1,0 1 1,-1 0-1,1 0 1,0 1-1,0-1 1,-1 0-1,-3 2 1,-14 8-4178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1:5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14 236 6048,'-14'0'8720,"16"0"-7270,70-8 4401,-27 2-4298,86-22-1,-52 10-1020,404-58 433,-453 74-1017,35-4-681,-57 4-638,0 1 1,0-1 0,0-1-1,-1 1 1,14-8-1,-17 7 82,1 0-1,-1 0 0,-1 0 1,1-1-1,0 1 0,-1-1 1,0 0-1,5-7 0,-1 1 215,11-14-2050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4:0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359 115 2912,'4'0'1216,"-8"1"-628,1 0-161,6 0 2536,-3 3-2385,-2 8 6615,2-11-7033,-1-1 1,1 1-1,-1-1 1,1 0 0,-1 0-1,1 1 1,-1-1-1,1 0 1,-1 0-1,0 1 1,1-1-1,-1 0 1,1 0-1,-1 0 1,0 0-1,1 0 1,-1 0-1,0 0 1,0 0-1,-3-5 1171,1 4-1150,1-1-1,0 1 1,0-1-1,0 0 1,1 0-1,-1 0 1,0 0-1,1 0 1,-3-5-1,2 5-119,1 0 0,0 0 0,-1 0 0,0 1-1,1-1 1,-1 0 0,0 1 0,0-1 0,-4-2 0,-4-4 146,5 1-96,2 2 0,0 1-1,0-1 1,0 1-1,0 0 1,-1 0-1,0 0 1,0 0 0,0 1-1,-1 0 1,1-1-1,-1 1 1,1 1-1,-7-4 1,-11-2 62,18 6-167,1 0 1,-1 1-1,0 0 1,1-1-1,-1 1 1,0 0-1,0 1 1,0-1-1,0 1 1,0 0-1,-6 0 1,-1 1 120,7 0-128,1-1 1,0 0-1,0 1 1,0 0-1,0-1 1,0 1-1,0 0 1,-3 2-1,0 0 2,1 1 0,0 0 0,0 0 0,1 0 0,-1 1 0,1-1 0,0 1 0,0 0 0,0 0 0,1 0 0,0 1 0,0-1-1,0 1 1,1 0 0,0 0 0,-3 9 0,4-10 0,-34 115 185,34-114-170,0 0-1,0 0 1,0 0 0,1 1-1,0-1 1,0 0 0,1 8-1,1 13 31,-2 104 364,1-126-392,0-1 1,0 1-1,1-1 0,0 1 1,0-1-1,0 1 0,0-1 0,1 0 1,-1 0-1,1 0 0,0-1 1,1 1-1,4 4 0,1 0 36,-7-6-17,0 1-1,1-1 1,-1-1 0,1 1 0,-1 0-1,1 0 1,0-1 0,-1 0 0,6 3 0,37 7 523,-26-6-196,-4-1-214,0 0 0,1-1 1,27 2-1,3 0 356,-36-5-329,0-1 0,0 0-1,0 0 1,0-1-1,0-1 1,0 1 0,0-2-1,17-7 1,-4 2-826,4-3-1198,-31-19-22579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46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5 215 4320,'-4'1'8101,"5"0"-7714,1 0 0,-1 1-1,1-1 1,-1 0 0,1 0 0,0 0-1,0 0 1,-1 0 0,1 0 0,0 0 0,0-1-1,0 1 1,0-1 0,0 1 0,0-1-1,0 0 1,2 0 0,0 0-143,-1 0 1,0-1-1,1 0 0,-1 0 1,0 0-1,0 0 0,0 0 1,0 0-1,5-4 0,0 0-98,0-1-1,-1 0 0,0 0 0,0 0 0,-1-1 0,10-12 0,-11 12-70,0 0 0,0 0 1,0 0-1,-1-1 0,0 0 0,-1 0 0,0 0 1,0 0-1,3-15 0,-1-6 130,0-6 342,-5 35-535,0 0 0,0-1 1,0 1-1,0 0 0,0 0 0,0 0 0,0-1 1,0 1-1,0 0 0,0 0 0,0 0 1,0-1-1,0 1 0,0 0 0,0 0 0,0 0 1,0 0-1,-1-1 0,1 1 0,0 0 0,0 0 1,0 0-1,0 0 0,0 0 0,-1-1 1,1 1-1,0 0 0,0 0 0,-1 0 0,-1-3 54,2 9-179,-1 0-1,0 0 1,-3 11 0,2-10 147,1-1 0,-1 1 0,1 0 0,0 8 0,-10 128 570,1-40-541,4 8 252,-3 22-97,8-129-182,1 1-1,-1-1 1,1 0 0,-1 1-1,0-1 1,-1 0 0,1 0-1,-4 8 1,4-11-16,0 1 0,0 0 0,0-1 1,0 1-1,0-1 0,0 1 0,-1-1 0,1 0 1,0 1-1,-1-1 0,1 0 0,-1 0 0,1 0 1,-1 0-1,0 0 0,1 0 0,-1-1 0,0 1 1,0 0-1,1-1 0,-1 1 0,0-1 0,-2 0 1,-58 4 112,61-4-37,-1-3 183,1 2-98,5-2-177,5-2 38,0 1 0,0 1 0,0 0 0,1 0 1,-1 1-1,14-2 0,20-5 201,104-38 317,-61 23-282,-80 22-1086,11-4 2105,-11 0-4224,-2-15-12917,4 8 12692,5 1-1008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47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1183 0 3232,'0'5'5040,"-1"3"-2838,-1-2-1850,-1 0-1,0-1 1,0 1-1,0-1 0,0 0 1,-1 0-1,0 0 1,0 0-1,-1-1 0,-4 5 1,-9 5 181,-28 17 0,36-24-339,-21 13 237,-6 2-19,1 3 0,1 1 0,-40 38 0,-33 61 559,75-84-750,-2-1-1,-56 50 0,-173 93 1073,55-42-319,174-112-852,21-17-92,-19 13-1,5-2-1970,33-34-4757,7 2 1898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50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57 456 2720,'0'0'42,"0"-1"0,0 1 0,-1 0 0,1-1 0,0 1 0,0 0 0,0 0 0,1-15 12395,-1 23-11163,0-3-1141,-1-1-1,0 0 1,0 0-1,0 0 0,-1 0 1,1 0-1,-1 0 0,-4 6 1,-5 11 174,5-3 156,-4 28 1,2-14-362,6-20-35,0 1-1,0 0 0,2-1 1,-1 1-1,1 0 0,3 18 0,-2-27-18,1 0-1,-1 0 0,1 0 0,-1 0 1,1 0-1,3 3 0,-5-7-23,1 1 1,0-1-1,-1 0 1,1 0-1,0 0 0,0 0 1,-1 1-1,1-1 1,0 0-1,0 0 0,-1-1 1,1 1-1,0 0 1,0 0-1,-1 0 0,1 0 1,0-1-1,-1 1 1,1 0-1,0-1 0,-1 1 1,2-1-1,-2 1 23,7-4 8,0-1 1,-1 0-1,1 0 1,-1 0-1,-1-1 0,1 1 1,-1-1-1,0-1 1,7-9-1,8-11 47,-6 9-28,-8 10 8,1 0 0,11-11 0,-5 7 83,-2 0 1,13-17-1,14-14 400,-38 43-572,0 0 0,0 0-1,0 0 1,1 0 0,-1 0 0,0 0-1,0 0 1,0 0 0,0 0-1,0 0 1,0 0 0,0 0-1,1-1 1,-1 1 0,0 0 0,0 0-1,0 0 1,0 0 0,0 0-1,0 0 1,0 0 0,0 0-1,0-1 1,1 1 0,-1 0 0,0 0-1,0 0 1,0 0 0,0 0-1,0-1 1,0 1 0,0 0 0,0 0-1,0 0 1,0 0 0,0 0-1,0 0 1,0-1 0,0 1-1,0 0 1,0 0 0,0 0 0,0 0-1,-1 0 1,1-1 0,0 1-1,0 0 1,0 0 0,0 0-7,-1 1 0,1-1 1,0 1-1,-1-1 0,1 1 0,0-1 1,0 1-1,0-1 0,-1 1 0,1-1 1,0 1-1,0-1 0,0 1 0,0 0 1,0-1-1,0 1 0,0-1 0,0 2 1,-1 8 27,1 1 1,1-1-1,-1 1 1,2-1-1,-1 0 1,2 1-1,-1-1 1,1 0 0,1 0-1,8 17 1,-4-13 5,-4-5 42,1 0-1,1-1 0,0 1 0,7 7 0,-12-14-38,1 0 0,0 0 0,-1-1 0,1 1-1,0-1 1,0 0 0,0 0 0,0 1 0,0-1 0,1 0-1,-1-1 1,0 1 0,0 0 0,1-1 0,-1 1 0,0-1-1,1 1 1,-1-1 0,0 0 0,1 0 0,-1 0 0,0-1-1,3 0 1,4-1 91,0-1 0,0 0 1,-1-1-1,0 0 0,1-1 0,13-10 0,-1-1 116,23-23 0,-29 25-219,8-8 21,29-34 0,-40 46-65,-10 9 30,-1 0 0,1 0 1,-1 0-1,0 0 1,0 0-1,1 0 0,-1 0 1,0 0-1,0 0 1,0 0-1,0-1 0,0 1 1,0 0-1,-1-1 1,2-2-1,0 0-383,3 8 6,2 7 170,-4 1 271,0 0-1,-1-1 1,0 1-1,-1 0 1,0 0 0,-1 0-1,-2 18 1,1 4 126,-4 35 245,3-60-222,4-15 417,16-27-414,-15 25-246,0 1-1,1 0 1,6-9 0,3-5-62,-9 15 66,0 0 0,1 0 0,-1 0 0,10-9 0,-8 9 23,1-1-1,-1 1 1,-1-1 0,10-14-1,-15 21 5,0 0 0,0-1 0,0 1 0,0 0 1,0 0-1,0-1 0,1 1 0,-1 0 0,0 0 0,0 0 0,0-1 0,0 1 0,1 0 0,-1 0 0,0 0 0,0-1 0,0 1 0,1 0 0,-1 0 0,0 0 0,0 0 0,1 0 1,-1 0-1,0 0 0,0-1 0,1 1 0,-1 0 0,0 0 0,0 0 0,1 0 0,-1 0 0,0 0 0,1 0 0,3 8-356,-1 12 233,-3 112 541,5-104 11,4-33-161,-2 0-194,0 0-1,0-1 1,0 1-1,-1-1 1,0-1-1,10-13 0,10-9-16,-15 17-28,57-55 5,-49 48 73,-16 15-146,0 1-1,0-1 1,1 1 0,4-4-1,-7 4-285,-6 6 238,1 4 76,0 1 0,0-1-1,1 1 1,0 0 0,0 0-1,0 0 1,1 0 0,1 0-1,-1 0 1,2 1 0,-1-1-1,1 1 1,0-1 0,0 0-1,1 1 1,1-1 0,-1 0-1,1 0 1,5 14 0,-7-21 37,1 0 0,-1 0 0,1 1 0,-1-1 0,1 0 0,0 0 0,-1 0 0,1 0 0,0 0 1,0 0-1,0 0 0,0 0 0,0 0 0,0 0 0,0 0 0,0-1 0,0 1 0,0 0 1,0-1-1,0 1 0,1 0 0,-1-1 0,0 0 0,0 1 0,1-1 0,-1 0 0,0 0 0,1 0 1,-1 1-1,0-1 0,1-1 0,-1 1 0,0 0 0,0 0 0,1 0 0,-1-1 0,2 0 1,3-1 63,1-1 0,-1-1 0,0 1 0,0-1 0,9-7 0,-7 5-114,15-12 150,-1 0 0,0-2 0,37-43 0,-46 47-67,-1-2 0,0 1 1,-2-2-1,0 1 0,-1-1 0,9-27 0,-3-6 13,12-73 0,-1-57-149,-22 152 34,-4-6-174,-8 83-106,-19 326 730,23-191-143,3-41-124,2-80-2239,-2-88-8165,-1 7 6794,-1 0 0,-10-39 0,3 27 459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50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16 7296,'-50'-15'8880,"52"15"-8706,0 0 0,0 0 1,0 0-1,-1 0 1,1 1-1,0-1 1,0 1-1,2 0 1,9 2 105,173 17 102,-108-6-6454,-59-11 136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03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5472,'6'3'7725,"-5"-3"-7416,15 0 2746,22-2-2267,-32 1 140,128 0 1134,-72 2-2231,-28-1-1590,14 4-7095,-26 0 5441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50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81 5984,'-5'-20'2208,"18"8"-1728,19-13-128,-9 13-1440,12 4 512,12 5-3488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54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5 453 2496,'-5'3'7338,"12"-2"-4394,-3-2-2640,-1 1 0,1-1 0,-1 1 0,1-1 0,-1 0 0,0-1 0,1 1 0,-1 0 0,0-1 0,0 0 0,5-4 0,5-4 94,15-15 1,-11 10 47,54-44 364,-71 58-807,0 1-1,1 0 1,-1-1-1,0 1 1,1 0-1,-1 0 1,0-1-1,1 1 1,-1 0-1,1 0 1,-1-1-1,0 1 1,1 0-1,-1 0 1,1 0-1,-1 0 0,1 0 1,-1 0-1,0 0 1,1 0-1,-1 0 1,1 0-1,-1 0 1,1 0-1,-1 0 1,1 0-1,-1 0 1,1 1-1,0 0 11,-1-1 0,1 1 0,-1 0 0,1-1 0,-1 1 0,1 0 0,-1-1 0,1 1 0,-1 0 0,0 0 0,0 0 0,1-1 0,-1 1 0,0 1 0,1 35 374,-1-31-358,3 109 1171,-2-98-1003,1 1 0,5 20 0,-3-16 103,-3-19-258,0 0 0,0 0-1,0 0 1,1 0 0,-1 0 0,3 4 0,-2-4 27,-1-2 65,0-1-116,-1 1 0,0-1 1,1 0-1,-1 0 1,0 0-1,1 0 0,-1 0 1,0 0-1,1 0 1,-1 0-1,0 0 0,1 0 1,-1 0-1,0 0 1,1 0-1,-1 0 0,0 0 1,1 0-1,-1 0 1,0 0-1,1-1 0,-1 1 1,0 0-1,1 0 1,-1 0-1,0-1 0,0 1 1,1 0-1,-1 0 1,0 0-1,0-1 0,1 1 1,-1 0-1,0-1 1,10-11 82,-9 11-36,9-13 216,-2 0 0,10-19 0,9-14-73,42-74 171,-62 109-248,-5 9-130,0 0 1,-1 0-1,1 1 1,0-1-1,0 1 1,0-1-1,4-2 1,-5 4-27,0 0 1,0 1-1,1-1 0,-1 1 1,1-1-1,-1 1 1,0-1-1,1 1 0,-1 0 1,1 0-1,-1 0 1,1 0-1,-1 0 0,1 0 1,-1 0-1,0 0 1,1 0-1,-1 1 0,1-1 1,1 1-1,132 36-295,-85-25 331,-31-7 74,28 8 1,-31-8-49,12 2 22,-28-7-50,1 1 0,-1-1 0,1 0 0,-1 0 0,1 1 0,-1-1 1,1 0-1,-1 1 0,1-1 0,-1 0 0,0 1 0,1-1 0,-1 1 1,1-1-1,-1 1 0,0-1 0,0 1 0,1-1 0,-1 1 0,0-1 1,0 1-1,1-1 0,-1 1 0,0-1 0,0 1 0,0-1 1,0 1-1,0 0 0,0-1 0,0 1 0,0 0 0,-7 19 238,2-10-130,-7 25 118,7-25-175,1 1 0,1 0 0,-1 0 0,2 0 0,0 0 1,-2 21-1,4-27-48,0 0-8,-1 0-1,1 1 1,0-1 0,1 0-1,-1 1 1,1-1 0,0 0 0,1 0-1,-1 0 1,1 0 0,0 0-1,0 0 1,5 7 0,-7-12 20,0 1 1,1-1-1,-1 1 1,0-1 0,1 1-1,-1-1 1,1 1-1,-1-1 1,1 0 0,-1 1-1,1-1 1,0 0-1,-1 1 1,1-1 0,-1 0-1,1 0 1,0 1-1,-1-1 1,1 0 0,-1 0-1,1 0 1,0 0-1,-1 0 1,1 0 0,1 0-1,-1-1 14,0 1-1,0 0 0,1-1 1,-1 0-1,0 1 1,0-1-1,0 0 0,0 0 1,0 1-1,0-1 1,0 0-1,1-1 0,1-2 26,0 0-1,-1 0 1,1 0-1,-1 0 0,0-1 1,2-4-1,1-6-24,-1 1-1,0-1 0,-1 0 1,-1 0-1,0 0 0,-2 0 1,1 0-1,-2 0 0,0-1 1,0 1-1,-7-26 0,7 36-57,-1 1-1,1-1 1,-1 1 0,1-1-1,-1 1 1,-1 0 0,1 0-1,0 0 1,-1 0 0,-4-5-1,1 0-110,5 8 90,1 0-1,-1 0 1,1 0 0,-1 0 0,1 0-1,-1 0 1,0 0 0,1 1 0,-1-1 0,0 0-1,0 0 1,1 1 0,-1-1 0,0 0-1,0 1 1,0-1 0,0 1 0,0-1-1,0 1 1,-2-1 0,3 1 22,0 0 0,-1 0 0,1 0 0,0 0 0,0 1 0,-1-1 0,1 0 0,0 0 0,0 0 0,0 0 0,-1 0 0,1 1 0,0-1 0,0 0 0,0 0 0,0 0 0,-1 1 0,1-1 0,0 0 0,0 0 0,0 0 0,0 1 0,0-1 0,0 0 0,0 0 0,0 1 0,0-1 0,0 0 0,0 0 0,0 1 0,0-1 0,0 0 0,0 0 0,0 1 0,0-1 0,0 0 0,0 0 0,0 0 0,0 1 0,0-1 0,5 13-205,-2-9 247,0 0 0,1 0 1,-1-1-1,1 1 0,0-1 0,0 0 0,0 0 0,1 0 0,-1 0 0,1-1 0,-1 0 1,1 0-1,0 0 0,0 0 0,0-1 0,0 0 0,0 0 0,0 0 0,0 0 0,0-1 1,1 0-1,-1 0 0,0-1 0,0 1 0,0-1 0,0 0 0,0-1 0,0 1 0,6-3 1,7-5 78,0-1 1,-1 0 0,0-1 0,0-1 0,-1-1 0,-1 0 0,0-1 0,-1-1 0,18-22 0,-17 15-50,-1 1-1,0-2 1,12-29 0,-20 39-23,-1-1 0,-1 0 1,0-1-1,0 1 0,-1 0 1,-1-1-1,0-19 0,-1 33-46,-1 1 0,0-1-1,0 0 1,0 0 0,0 0 0,0 0-1,0 0 1,-1 0 0,1 0 0,0 1-1,0-1 1,-1 0 0,1 0-1,0 0 1,-1 1 0,1-1 0,-1 0-1,1 0 1,-1 1 0,1-1 0,-1 0-1,0 1 1,1-1 0,-1 0 0,0 1-1,-1-1 1,1 0-2,0 1 0,0 0 1,0 0-1,0 1 0,0-1 0,1 0 0,-1 0 0,0 0 0,0 1 1,0-1-1,0 0 0,0 1 0,0-1 0,0 1 0,0-1 1,1 1-1,-1-1 0,0 1 0,0 0 0,1-1 0,-1 1 0,1 0 1,-1-1-1,0 2 0,-5 6-42,0 0-1,1 1 1,-1 0 0,2 0-1,-5 11 1,-15 52 83,11-29-73,2-12 66,-3 10-6,-13 57-1,24-85 60,1 0 0,1 0 0,0 0 0,1 0 0,0 0 0,1 0 0,1 0 0,5 25 0,-6-36-48,-1 0 0,1 0 0,0 0 0,-1 0 0,1-1 0,0 1 0,0 0 0,0 0 0,1-1 0,-1 1 0,0 0 0,1-1 0,-1 1 0,1-1 0,-1 0 0,1 1 0,-1-1 0,1 0 0,0 0 0,0 0 0,0 0 0,0 0 0,0-1 0,0 1 0,0-1 1,0 1-1,0-1 0,0 0 0,0 1 0,0-1 0,0 0 0,0 0 0,0-1 0,0 1 0,0 0 0,3-2 0,7-1 89,-1-1 0,1 0-1,-1 0 1,20-13 0,-26 14-115,18-10 80,0-1-1,21-19 1,-40 29-134,7-6 241,-8 10-471,-3 7-590,-2-1 882,1 0 0,0 0 0,1 0 0,0 1-1,-1-1 1,2 0 0,-1 0 0,1 0 0,0 0 0,1 1 0,-1-1 0,4 7 0,-4-10 12,0-1 0,0 0 0,0 0 0,1 1 0,-1-1 0,0 0 0,1 0 0,0 0 0,-1-1 0,1 1 0,0 0 0,0-1 0,0 1 0,0-1 0,0 1 0,1-1 0,-1 0 0,0 0 0,1 0 0,-1 0 0,0-1 0,1 1 0,-1-1 0,1 1 0,-1-1 0,1 0 0,-1 0 0,1 0 0,-1 0 0,1 0 0,-1-1 0,5 0 0,3-2 47,-1 0 1,1-1-1,0 0 0,-1-1 0,0 0 0,0 0 1,-1-1-1,1 0 0,-1 0 0,-1-1 1,1 0-1,-1 0 0,0-1 0,8-12 0,12-12-120,-26 31-6,-2 22-783,1 1 958,3 32 1,-2-41-184,-1-11 87,0 0 0,0 0 0,0 0 0,1 0 0,-1 0 1,1 0-1,-1 0 0,2 4 0,-1-5 289,2-1-269,0 0-1,0-1 1,0 1 0,0-1-1,0 0 1,0 0 0,-1 0 0,1 0-1,0-1 1,0 1 0,-1-1 0,3-2-1,30-26 85,-15 11-220,11-4 106,-30 22-95,0 1 20,0 1 69,-1-1 0,1 0 0,0 0 0,0 0 0,-1 1 0,1-1 0,0 0 0,-1 1 0,1-1 1,0 0-1,-1 1 0,1-1 0,0 1 0,-1-1 0,1 1 0,-1 0 0,1-1 0,-1 1 0,0-1 1,1 1-1,-1 0 0,1-1 0,-1 1 0,0 0 0,0 0 0,1-1 0,-1 1 0,0 0 0,0 1 1,2 25 69,-2-27-68,1 13-29,-1 4 50,-1 1 0,-3 21-1,3-7 230,1-30-48,6-15-97,5-5-11,0 1-1,25-28 0,-30 39-109,1 0-1,-1 0 1,2 1-1,-1 0 1,1 0-1,-1 0 1,1 1-1,13-4 1,-10 3-54,-10 4 59,0 1 0,0-1 0,-1 1 0,1 0 0,0 0 0,0-1 1,0 1-1,0 0 0,0 0 0,0 0 0,0 0 0,0 0 0,-1 0 0,3 0 0,-3 0 10,1 1 0,-1-1 0,1 0 1,-1 0-1,0 1 0,1-1 0,-1 0 0,0 0 0,1 1 0,-1-1 0,0 0 1,1 1-1,-1-1 0,0 0 0,0 1 0,0-1 0,1 1 0,-1-1 0,0 1 1,0-1-1,0 1 0,1 2 26,-1 0-1,0 0 1,0-1 0,0 1 0,0 0-1,-1 0 1,1 0 0,-3 5-1,-2 5 57,4-9-83,-1 0 0,1 0-1,0 0 1,0 0 0,-1 5 0,2-7 225,13-16-347,-10 11 127,3-5-6,1 1-1,-1 0 1,1 0-1,1 1 1,-1 0-1,1 0 1,0 1-1,0 0 1,13-6-1,-18 10-22,-1 0 1,1 0-1,-1 1 0,1-1 0,-1 0 1,1 1-1,-1 0 0,1-1 1,-1 1-1,6 1 0,-7-1 16,0 1-1,1-1 1,-1 1-1,0-1 1,0 1-1,1 0 1,-1 0-1,0 0 1,0 0 0,0-1-1,0 1 1,0 1-1,0-1 1,0 0-1,0 0 1,-1 0-1,1 0 1,0 1 0,-1-1-1,1 0 1,0 2-1,0 1 93,0-2-74,0 0 1,-1 0-1,1 0 0,0 0 1,0-1-1,0 1 0,0 0 0,1 0 1,-1-1-1,1 1 0,-1-1 0,1 1 1,-1-1-1,1 0 0,0 1 0,-1-1 1,1 0-1,0 0 0,0 0 0,0 0 1,0-1-1,0 1 0,0 0 1,4 0-1,1-1 4,1 0 0,0 0 1,0-1-1,0 0 0,0 0 1,-1-1-1,14-4 0,33-8 126,-43 11-157,9 0-17,-20 0-45,0 2 65,9 15 8,-8-12 103,9 1-176,-7-3 92,0 0-1,0 0 1,0-1-1,1 1 1,-1-1-1,0 0 0,0 0 1,0 0-1,0 0 1,0 0-1,-1-1 1,1 1-1,0-1 0,-1 0 1,1 0-1,-1 0 1,1 0-1,-1 0 1,0 0-1,0-1 0,0 1 1,0-1-1,0 1 1,-1-1-1,1 0 1,-1 0-1,1 0 0,-1 1 1,0-1-1,0-1 1,-1 1-1,1 0 1,-1 0-1,1-4 0,-1 2-54,0-1-1,0 1 1,-1-1-1,1 1 1,-3-8-1,2 11 15,1 1-1,-1-1 0,0 1 0,0 0 0,0-1 0,0 1 1,0-1-1,0 1 0,0 0 0,0 0 0,0 0 0,0 0 1,-1 0-1,1 0 0,-1 0 0,1 0 0,0 0 0,-1 1 1,0-1-1,1 0 0,-3 0 0,3 1 8,-1 0 0,1 1 0,0-1 1,-1 0-1,1 0 0,-1 1 0,1-1 0,0 1 0,-1-1 0,1 1 0,0-1 1,-1 1-1,1 0 0,0 0 0,0 0 0,-2 1 0,-17 16 37,17-15 7,1 0 0,-1 1 1,1 0-1,0-1 0,0 1 0,0 0 1,0 0-1,1 0 0,-1 0 0,1 0 1,0 0-1,1 0 0,-1 1 0,1-1 1,-1 0-1,1 1 0,0-1 0,1 0 1,-1 0-1,1 1 0,0-1 0,0 0 1,0 0-1,1 0 0,-1 0 0,1 0 1,0 0-1,3 4 0,-1-2 18,1 1 0,0-1 1,1 0-1,10 9 0,-13-13-335,0 0-1,0 0 1,1 0-1,-1-1 1,0 1-1,1-1 1,-1 0-1,1 0 1,-1 0-1,1-1 1,0 1-1,-1-1 1,6 0-1,-4 0-803,0-1-1,0 1 0,0-1 1,0 0-1,0-1 1,5-1-1,18-5-3736,6 4 1103,-2 1-1120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54.7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11136,'0'8'10879,"8"-8"-16638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6:07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33 2816,'5'-7'19109,"-5"12"-19033,0 0-23,0-1 0,0 1 0,0-1 0,1 0 0,1 6 0,-2-8-69,0 14 843,5-35-155,-3 1-527,-2 16-118,1-1 0,-1 1 0,0 0 0,0-1 0,0 1 1,0-1-1,0 1 0,-1 0 0,0-4 0,0-1 73,1 6-90,0 1 0,0 0 0,0-1-1,0 1 1,0 0 0,0-1 0,0 1-1,0 0 1,0-1 0,0 1 0,0 0 0,0-1-1,0 1 1,-1 0 0,1-1 0,0 1-1,0 0 1,0 0 0,0-1 0,-1 1-1,1 0 1,0-1 0,0 1 0,-1 0-1,1 0 1,0 0 0,0-1 0,-1 1-1,1 0 1,0 0 0,-1 0 0,1 0-1,0-1 1,0 1 0,-1 0 0,1 0 0,0 0-1,-1 0 1,1 0 0,0 0 0,-1 0-1,1 0 1,0 0 0,-1 0 0,1 0-1,0 0 1,-1 0 0,1 0 0,0 1-1,-1-1 1,1 0 0,0 0 0,-1 0-1,1 0 1,0 1 0,0-1 0,-1 0 0,0 1-2,0-1 0,0 1 1,1-1-1,-1 1 0,0 0 1,1-1-1,-1 1 1,0 0-1,1 0 0,-1 0 1,1-1-1,-1 1 1,1 0-1,-1 0 0,1 0 1,-1 0-1,1 1 0,-5 20 19,4-16-34,0-3 23,1 0 0,0 0 1,0 0-1,0 0 0,0-1 0,1 1 0,-1 0 0,1 0 0,-1 0 0,1 0 0,0 0 0,0-1 1,1 1-1,2 4 0,-3-4 46,0-2-31,0-1 0,0 0 0,0 0 0,0 0 0,0 0 0,0 1 0,0-1-1,0 0 1,-1-1 0,1 1 0,0 0 0,0 0 0,0 0 0,0 0 0,0-1 0,0 1 0,0 0 0,1-2-1,-1 2 13,1-1-5,1-1-1,0 1 1,0-1 0,-1 1 0,1-1 0,-1 0 0,1 0 0,-1 0 0,0-1 0,0 1 0,0 0 0,0-1 0,0 0 0,-1 1 0,1-1 0,-1 0 0,1 0 0,-1 0 0,0 0 0,0 0 0,-1 0 0,1 0 0,0 0 0,-1-3 0,0 6-45,0-1 0,0 1 0,0 0 0,0 0 0,0 0 0,0 0 0,0 0 0,0-1 0,0 1 0,0 0 0,0 0 0,0 0 0,0 0 0,0 0 0,0-1 0,0 1 0,0 0 0,0 0 0,0 0 0,0 0 0,0 0 0,0 0 0,-1-1 0,1 1 0,0 0 0,0 0 0,0 0 0,0 0 0,0 0 0,0 0 0,0 0 0,-1 0 0,1 0 1,0 0-1,0 0 0,0-1 0,0 1 0,0 0 0,-1 0 0,1 0 0,0 0 0,-7 4-800,6-3 442,0 0 1,0 0-1,0 0 1,0 0-1,1 0 1,-1 0 0,0 0-1,1 0 1,-1 0-1,0 0 1,1 0-1,0 0 1,-1 2-1,5 11-3075,9 12-4159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6:26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48 8480,'-2'-1'301,"1"0"1,-1 0 0,0 0-1,1-1 1,0 1 0,-1 0-1,1-1 1,0 1 0,0-1-1,0 0 1,0 1-1,0-1 1,0 0 0,0 0-1,0-2 1,-1-14 4711,3 18-5107,-1 0 0,0-1 0,1 1 0,-1 0 0,1-1 0,-1 1 0,0 0 0,1 0 0,-1-1 0,1 1 0,-1 0 0,1 0 0,-1 0 0,1 0 0,-1 0 0,1 0 0,-1 0 0,1 0 0,-1 0 0,1 0 0,-1 0 0,1 0 0,-1 0 0,1 0 0,-1 0 0,1 0 0,-1 1 0,2-1 0,18 7-4209,-10 1 2122,-2 3-2192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6:38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 2560,'0'13'18405,"-6"-13"-16273,3 0-3760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31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2105 0 2720,'0'0'9189,"-14"13"-5008,11-10-3854,0 0 0,0 1 0,1 0-1,-1-1 1,1 1 0,0 0 0,0 0-1,1 1 1,-1-1 0,0 6 0,0 6 15,1 0 0,0 1 0,3 18 0,-1 3-78,-1 206 1186,5-199 444,-5-44-1864,-1-1 0,1 0 0,0 0 0,-1 1 0,1-1 0,0 0 0,-1 0 0,1 1 1,-1-1-1,1 0 0,0 0 0,-1 0 0,1 1 0,-1-1 0,1 0 0,-1 0 0,1 0 1,0 0-1,-1 0 0,1 0 0,-1 0 0,1 0 0,-1 0 0,-15 0-133,13-1 102,-8 0 5,1 0 0,-1-1 0,1 0 0,0-1 0,0 0-1,-19-10 1,14 7 9,0 0-1,-21-4 0,-23-1-51,-94-4 0,-62 12-83,175 3 109,-173 7 12,57 0-3,-252 12-118,305-13 297,17-5-274,41-1-31,44 0 55,1 1 38,-6 11-11,4-5-54,-8 5 74,0 0-1,0-1 0,-2 0 1,1 0-1,-19 12 0,13-10 49,-27 27-1,36-33 1,-15 17-24,1 1 1,1 1-1,-31 49 0,41-55-46,-11 18 76,1 1 0,2 1 0,-16 49 0,35-88-23,-5 13 17,1 1 1,1 0-1,-3 29 1,6-39-11,-1-1-1,2 0 1,-1 0-1,0 0 1,1 0 0,0 0-1,0 0 1,0 0-1,1 0 1,-1 0 0,1 0-1,0 0 1,0-1-1,0 1 1,0-1 0,1 1-1,0-1 1,-1 0-1,5 3 1,5 6 24,-9-9-29,0 0-1,0 0 0,0-1 1,1 1-1,-1-1 1,1 0-1,6 4 0,206 85 268,-192-81-179,11 5 121,0-2 0,1-2 0,64 13 1,-17-15-130,-52-2-69,-31-7-63,0 1 1,0-1 0,1 0-1,-1 0 1,0 0-1,0 0 1,0 0-1,0 1 1,0-1-1,0 0 1,0 0-1,0 0 1,0 0 0,1 1-1,-1-1 1,0 0-1,0 0 1,0 0-1,0 1 1,0-1-1,0 0 1,0 0 0,0 0-1,0 1 1,0-1-1,-1 0 1,1 0-1,0 0 1,0 0-1,0 1 1,0-1-1,0 0 1,0 0 0,0 0-1,-1 1 1,-2 7-1164,3-7 785,-2 3-730,1-1 0,0 1 0,0 0 0,0 0 0,1 0 0,-1 6 0,1-10 931,0 1 0,0-1-1,-1 0 1,1 1 0,0-1-1,0 0 1,0 1-1,0-1 1,0 0 0,1 1-1,-1-1 1,0 0 0,0 0-1,0 1 1,0-1 0,0 0-1,0 1 1,0-1 0,1 0-1,-1 0 1,0 1 0,2 1-1795,7-5-2573,4-5 2176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32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13 992,'0'-3'169,"0"3"-154,0 0 0,-1 0-1,1 0 1,0-1 0,0 1 0,0 0 0,0 0 0,0 0 0,0 0 0,0-1 0,0 1 0,0 0 0,0 0 0,0 0 0,0-1 0,0 1 0,1 0 0,-1 0 0,0 0 0,0 0 0,0-1 0,0 1 0,0 0 0,0 0 0,0 0 0,0 0 0,1-1 0,-1 1 0,0 0 0,0 0 0,0 0 0,0 0 0,0 0 0,1 0 0,-1 0 0,0-1 0,0 1 0,0 0 0,0 0 0,1 0 0,-1 0-1,0 0 1,0 0 0,0 0 0,1 0 0,-1 0 0,0 0 0,0 0 0,1 0 256,12-2 10203,-22 1-7695,4 2-2392,0-1 0,0 1-1,0 1 1,1-1 0,-1 1-1,-6 3 1,-11 3 858,2-2-18,-32 13-1,47-16-1096,0 0-1,0 1 1,0 0-1,1 0 0,-7 7 1,-4 3-75,9-8-12,0 1 0,0-1 0,0 1-1,1 0 1,0 1 0,-8 14 0,-16 51 9,28-71-43,-1 2 47,1 1 0,-1 0 0,1-1 0,0 1-1,0 0 1,0 8 0,1-13 56,-3 5 635,38-49 42,12-27-481,-13 23-24,-12 19-324,-17 24 123,0 0 0,-1-1 1,0 0-1,0 1 0,4-12 0,-7 13-78,-1 1-21,0 2-53,2 1 71,0 0-1,-1 0 1,1 1 0,0-1 0,-1 0 0,1 1-1,0-1 1,3 2 0,5 7-28,1 0 1,-1 0 0,0 1-1,16 21 1,-12-14 120,72 100 127,-34-44-71,-45-61 172,-7-12-310,0 0 0,0 0 1,0 1-1,0-1 0,0 0 1,0 0-1,0 0 0,0 0 1,0 0-1,-1 0 0,1 0 1,0 1-1,0-1 0,0 0 1,0 0-1,0 0 0,0 0 1,0 0-1,0 0 0,-1 0 1,1 0-1,0 0 0,0 0 1,0 1-1,0-1 0,0 0 1,0 0-1,-1 0 0,1 0 1,0 0-1,0 0 0,0 0 1,0 0-1,0 0 0,-1 0 1,1 0-1,0 0 0,0 0 1,0 0-1,0 0 0,0-1 1,0 1-1,-1 0 0,-24-10 888,16 6-1004,-71-31-263,-103-29 1,177 62-234,1 0 0,-1 1 0,0 0 0,1 0 0,-11 0 1,13 2-97,0-1 0,1 0 1,-1 1-1,0 0 1,0 0-1,0 0 0,1 0 1,-5 2-1,-16 11-3918,2-4-2528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39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1122 1728,'-5'-4'7825,"15"4"-2386,-7 0-5296,-1-1 0,0 1 0,0-1 0,1 0 0,-1 0 0,0 0 0,0 0 0,0 0 0,0-1 0,0 1 0,0 0 0,2-3 0,21-21 678,-25 25-819,30-35 269,-2-1-1,-2-2 1,29-52 0,87-140 625,-135 221-822,5-10 65,-4 8 34,-1 0-1,6-12 0,-10 16-30,0 1-1,1-1 0,0 1 1,1 0-1,6-7 0,-10 66 211,-5 43-289,0-42-46,-1 9-4,0 25 65,5-83-74,0 0 1,-1-1-1,1 1 1,-1-1-1,-2 9 1,3-12 6,-1 0 1,1 0 0,0 1 0,-1-1-1,1 0 1,0 0 0,0 0 0,0 1-1,0-1 1,0 0 0,0 0-1,0 0 1,1 0 0,-1 2 0,1-1 73,-1 2 173,0-3-95,1-3 61,20-77 133,6-21-490,-14 55 132,-6 21-97,14-34 0,-8 31 176,6-15 36,-9 31-101,-10 10-34,1 1 0,0-1 0,-1 1 0,1-1 0,-1 1 1,1-1-1,-1 0 0,1 1 0,-1-1 0,0 1 1,1-1-1,-1 0 0,0 0 0,1 1 0,-1-1 0,0-1 1,0 2-188,1 2 5,2 6 234,0 0 0,-1 0 0,0 1 0,-1-1 0,1 16 0,-2 48 191,0-35-225,0 230 217,0-266-206,0 0 0,0 0 1,0-1-1,0 1 0,0 0 1,0 0-1,0-1 0,1 1 1,-1 0-1,0 0 1,1-1-1,-1 1 0,0 0 1,1-1-1,-1 1 0,1 0 1,-1-1-1,1 1 0,-1-1 1,1 1-1,1 0 0,4 5-21,-5-4 19,7-2 287,-6-1-262,1 1 1,0 0-1,-1-1 0,1 1 1,-1-1-1,1 0 1,-1 0-1,0 0 0,1 0 1,-1 0-1,0 0 0,0-1 1,0 1-1,0-1 0,4-2 1,0-3-11,1-1 0,9-14 0,-10 13 49,35-58 23,-5 7-208,71-108 361,-100 152-517,-7 17-80,-1 6 242,-3 26 52,2 1 0,0-1 0,3 0-1,1 1 1,1-1 0,8 33 0,-8-51 31,2-1 0,9 21-1,-11-30 44,-1 1-1,1-1 0,0 0 1,1 0-1,-1-1 1,1 1-1,0-1 0,0 1 1,6 3-1,-8-7 17,0 0 0,-1 0 0,1 0 0,0-1 0,0 1 0,0-1-1,0 1 1,0-1 0,0 0 0,0 1 0,0-1 0,0 0 0,-1 0 0,1-1-1,0 1 1,0 0 0,0-1 0,0 1 0,0-1 0,0 0 0,0 1 0,2-3-1,-1 2 28,1-1-1,-1 0 0,0 0 1,0 0-1,0-1 0,0 1 0,-1-1 1,1 1-1,-1-1 0,4-6 0,-2 2-22,0-1 0,-1 0-1,0 0 1,-1 0 0,0 0-1,0 0 1,-1 0 0,1-1-1,-2 1 1,1-1 0,-2 1-1,-1-17 1,-1 5-12,-1 0 0,-2-1 1,0 2-1,-9-22 0,11 33-41,0 1 1,0-1-1,-1 1 0,0 0 1,0 1-1,-1-1 0,0 1 1,0 0-1,0 0 0,-1 1 1,0-1-1,0 2 0,0-1 1,-1 1-1,-9-4 0,16 7-17,-1 1-1,1-1 1,0 1-1,-1 0 1,1-1 0,0 1-1,-1 0 1,1 0-1,0 0 1,-1 0-1,1 0 1,-1 0-1,1 0 1,0 1-1,-1-1 1,1 0 0,0 1-1,-1-1 1,1 1-1,0 0 1,-2 0-1,3 1 13,-1-1-1,1 0 1,0 0-1,0 0 0,0 1 1,0-1-1,0 0 1,0 0-1,0 0 1,0 1-1,0-1 0,0 0 1,1 0-1,-1 0 1,0 0-1,1 0 0,-1 0 1,1 1-1,0-1 1,-1 0-1,2 1 1,1 1 17,0-1 0,0 0 0,0 1 0,0-1 0,1-1 0,-1 1 0,0 0 0,1-1 0,-1 0 0,1 0 0,5 1 0,-2 0 14,1-1 1,0-1-1,0 1 1,-1-2-1,11 0 1,-6-1 44,1 0 0,0-1 0,-1-1 0,0 0 0,0 0 0,19-11 0,-6-1 198,25-20 1,-9 5-196,-9-1 91,-1 4 150,-30 27-251,1 2-112,0 1 56,0-1 0,0 1 0,0 0 0,0 0 0,-1 1 0,1-1 1,-1 0-1,1 0 0,-1 1 0,0-1 0,1 1 0,-1-1 0,0 1 0,-1 0 0,1-1 0,0 1 0,-1 0 1,0 3-1,2 10 76,-2 0 0,-1 17 0,1-11-85,0 254-63,0-270 119,1 1-1,0 0 1,0-1-1,0 1 1,1-1-1,0 0 1,0 1-1,5 8 1,-6-15-22,0 0 1,0 1-1,0-1 0,-1 0 1,1 0-1,0 0 0,0 0 0,0 0 1,0 0-1,0 0 0,0 0 1,0 0-1,-1 0 0,1-1 1,0 1-1,0 0 0,0-1 1,0 1-1,1-1 0,-2 1-6,4-2 40,0-1-1,-1 1 1,1-1 0,0 1-1,-1-1 1,0 0-1,0-1 1,5-4-1,19-32-83,-18 25 43,6-9-77,10-15 121,1 1 1,33-36-1,-41 55-208,0 0-1,36-26 0,-53 44 150,0 0 1,0 1-1,0-1 0,0 1 0,0 0 0,0-1 0,0 1 1,0 0-1,0-1 0,0 1 0,0 0 0,0 0 1,0 0-1,0 0 0,0 0 0,1 0 0,-1 0 0,0 0 1,0 1-1,0-1 0,0 0 0,0 1 0,0-1 1,0 0-1,0 1 0,0-1 0,-1 1 0,1 0 0,0-1 1,0 1-1,0 0 0,-1-1 0,1 1 0,0 0 1,0 0-1,-1 0 0,1 0 0,0 1 0,1 1 10,0 1 0,0-1 0,0 1 0,0 0 0,-1-1 0,1 1 0,-1 0 0,0 0 0,0 6 0,0 13 2,-1 0 0,-2-1 1,0 1-1,-11 43 1,9-51 50,-2 14-4,6-27 74,1-11 251,5-9-268,13-30 1,-8 23-79,2-8-131,2 1 1,2 1 0,36-53-1,-43 72 25,17-16-1,-15 16-109,-12 12 181,0 0 1,1 0-1,-1 0 1,0 0-1,1 0 1,-1 0-1,0 0 1,1 0-1,-1 0 1,0 0-1,0 1 1,1-1-1,-1 0 1,0 0-1,1 0 1,-1 0-1,0 0 1,0 0-1,1 1 1,-1-1 0,0 0-1,0 0 1,0 0-1,1 1 1,-1-1-1,0 0 1,0 0-1,1 1 1,5 7 6,-4-2-44,0-1 0,0 0 0,0 1 0,-1 0 0,0-1-1,0 1 1,0 6 0,-2 44 290,0-23-237,1-24 14,0 1-1,-1-1 1,0 0-1,-1 0 1,-3 12 0,4-14-2,1-6 118,1-22 176,2 0-192,0 1-160,0 0 0,2 0 0,7-21 0,-4 18-50,2 0 1,20-35-1,-23 46 32,-6 10 5,0 0 0,0 1 0,0-1 0,0 0 1,1 0-1,-1 1 0,0-1 0,1 1 0,-1-1 0,4-1 0,-5 3 36,0 0 0,0-1-1,0 1 1,1 0 0,-1 0 0,0 0 0,1 0 0,-1 0 0,0 0-1,0 0 1,1 0 0,-1 0 0,0 0 0,0 0 0,1 0 0,-1 0 0,0 0-1,0 0 1,1 0 0,-1 0 0,0 0 0,0 0 0,1 0 0,-1 0-1,0 1 1,0-1 0,1 0 0,-1 0 0,0 0 0,0 0 0,0 0-1,1 1 1,-1-1 0,6 12-52,-1 16 1,-2 266 55,-3-281 11,2 38 5,-1-46 26,0 0 0,0 0 1,0 0-1,1 0 0,0 0 0,0 0 0,4 7 0,-5-12-17,0 0 0,0 1 0,0-1 1,0 0-1,0 1 0,1-1 0,-1 0 0,0 0 0,0 0 0,0 0 0,1 0 0,-1-1 0,0 1 0,1 0 0,-1-1-6,4 1-10,-1-2 1,1 1-1,-1 0 0,0-1 1,0 0-1,0 0 0,0 0 0,0 0 1,5-5-1,31-28 120,-29 23-158,131-148 170,-59 62 118,-73 86-203,0 0 0,-1 0 0,0 0 0,11-24 1,-20 35-61,1 1 0,-1 0 0,0-1 1,0 1-1,0-1 0,1 1 1,-1 0-1,0-1 0,0 1 0,0-1 1,0 1-1,0-1 0,0 1 1,0 0-1,0-1 0,0 1 1,0-1-1,0 1 0,0-1 0,0 1 1,0-1-1,-1 1 0,-6-1-278,-13 12-59,20-11 348,-9 6-29,1 0 1,1 1 0,-1 0 0,1 0 0,1 1-1,-9 10 1,3 0-37,1-1 0,-9 21-1,5-6 70,1-1-1,2 2 0,1 0 1,2 0-1,-7 41 0,16-71 10,-1 1 1,1 0-1,0-1 0,1 1 0,-1-1 1,1 1-1,-1 0 0,1-1 0,2 7 1,-2-9-2,-1-1 1,1 1-1,-1 0 1,1 0-1,-1 0 1,1 0 0,-1-1-1,1 1 1,0 0-1,-1-1 1,1 1-1,0-1 1,0 1 0,0 0-1,-1-1 1,1 0-1,0 1 1,0-1-1,0 1 1,0-1-1,0 0 1,0 0 0,0 0-1,0 1 1,0-1-1,0 0 1,0 0-1,0 0 1,0 0 0,-1-1-1,1 1 1,0 0-1,0 0 1,0-1-1,0 1 1,0 0 0,0-1-1,0 1 1,0-1-1,-1 1 1,1-1-1,1 0 1,3-2 20,0-1 1,0 0-1,-1 0 1,1 0 0,-1 0-1,0-1 1,0 0-1,0 0 1,-1 0-1,5-8 1,1-7-27,12-31-1,-18 44 0,60-196-355,-63 188-38,-1 11 165,-1 10 89,0 4 30,1 0-1,1-1 1,-1 1-1,3 12 0,-1 4 13,-1-4 85,1 0-1,1-1 1,1 1 0,1-1 0,1 0-1,1 0 1,1 0 0,0-1 0,17 32-1,-22-49 28,0 1 0,0-1 0,0 0 0,0 0 0,1 0 0,-1-1 0,1 1-1,0 0 1,0-1 0,0 0 0,0 0 0,0 0 0,0 0 0,1 0 0,3 1 0,-4-2-5,-1-1 0,0 0 0,0 0 0,1 1 0,-1-1 0,0-1 0,1 1 1,-1 0-1,0-1 0,0 1 0,1-1 0,-1 1 0,0-1 0,0 0 0,0 0 0,0 0 1,0 0-1,0-1 0,0 1 0,0 0 0,0-1 0,-1 1 0,1-1 0,-1 0 0,3-3 1,8-11-13,-2 0 0,0-1 1,-1-1-1,-1 1 1,0-1-1,5-22 0,-7 24 8,56-184-67,-34 104 186,-16 50-144,-2 1-1,-2-2 1,3-52-1,-6-141-164,-6 186-60,2 54 228,-1 0 1,0 0-1,0 0 1,0 0 0,0 0-1,0 0 1,0 0-1,0 0 1,0 0 0,0-1-1,0 1 1,0 0-1,0 0 1,0 0 0,0 0-1,0 0 1,0 0-1,0 0 1,0 0 0,0 0-1,0-1 1,0 1-1,0 0 1,0 0 0,0 0-1,0 0 1,0 0-1,0 0 1,0 0-1,0 0 1,0 0 0,0-1-1,0 1 1,0 0-1,0 0 1,0 0 0,0 0-1,0 0 1,0 0-1,0 0 1,-1 0 0,1 0-1,0 0 1,0 0-1,0 0 1,0 0 0,0 0-1,0 0 1,0 0-1,0 0 1,0-1 0,0 1-1,-1 0 1,1 0-1,0 0 1,0 0 0,0 0-1,0 0 1,0 0-1,0 0 1,0 0 0,0 1-1,-1-1 1,1 0-1,0 0 1,0 0 0,-3 7-276,-13 140-175,11-91 527,-9 100 272,10-117-344,-1 23 49,0 133 34,8-136 33,2 0 1,24 102 0,-17-134 83,-11-26-138,1-1-12,1 0 0,0 0-1,0-1 1,0 0 0,0 1 0,0-1 0,0 0-1,-1 0 1,1-1 0,0 1 0,-1-1 0,1 1-1,-1-1 1,1 0 0,-1 0 0,0 0 0,2-2 0,16-14-22,55-57 200,-21 11-158,67-59 0,-63 68-169,-48 45 103,2 0-28,-10 6-224,-1 7 235,0 0-1,0-1 1,0 1-1,-1 0 1,1 0 0,-1 0-1,1 0 1,-1 0 0,0 0-1,-1 6 1,-6 32 201,-5 11-186,-25 79-8,3-35 78,36-100 48,1 0 0,-1 1 0,1-1 0,0 0 0,4-3 0,-1 1-193,0-1 0,9-14 1,-12 15 51,1 1 1,0 0 0,0 0-1,0 0 1,1 1 0,-1 0 0,1-1-1,0 1 1,0 1 0,11-6 0,-16 8 23,0 1 0,1 0 0,-1 0 1,0-1-1,1 1 0,-1 0 1,0 0-1,0 0 0,1 0 1,-1 0-1,0-1 0,1 1 1,-1 0-1,0 0 0,0 0 0,1 0 1,-1 0-1,0 0 0,1 0 1,-1 0-1,0 0 0,1 0 1,-1 0-1,0 0 0,1 0 1,-1 0-1,0 1 0,1-1 0,-1 0 1,0 0-1,0 0 0,1 0 1,-1 0-1,0 1 0,0-1 1,1 0-1,-1 0 0,0 1 1,0-1-1,1 0 0,-1 0 0,0 1 1,0-1-1,0 0 0,0 0 1,0 1-1,1-1 0,-1 0 1,0 1-1,1 15 50,-1-15-51,0 12-104,0-8 72,-1 0 0,2 0 0,-1 0 0,0 1 0,1-1 0,1 6 0,-1-10 267,-1 0-207,0 1-11,0-1 32,-2 1 117,1-1-182,1-1 0,0 0 0,0 1-1,0-1 1,0 0 0,0 0 0,0 1 0,0-1-1,-1 0 1,1 0 0,0 1 0,0-1 0,0 0-1,-1 0 1,1 0 0,0 1 0,0-1 0,-1 0-1,1 0 1,0 0 0,0 0 0,-1 0 0,1 1-1,0-1 1,-1 0 0,1 0 0,0 0-1,0 0 1,-1 0 0,1 0 0,-22-2-6644,19 1 6039,-1 0 1,1 0-1,0 0 0,-1-1 0,1 0 0,0 1 1,0-1-1,0 0 0,0 0 0,0-1 0,-2-2 1,-17-11-4185,8 4 972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41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1 568 2496,'0'-1'115,"0"0"-1,1 1 1,-1-1 0,0 0 0,1 0-1,-1 1 1,1-1 0,-1 0 0,1 1-1,-1-1 1,1 0 0,-1 1 0,1-1-1,0 1 1,-1-1 0,1 1 0,0-1 0,0 1-1,-1-1 1,2 1 0,22-10 2768,-15 6-1664,0-2-104,-8 6-692,-1-1-1,1 0 1,0 0 0,1 1-1,-1-1 1,0 0 0,0 1 0,0-1-1,0 1 1,3-1 2757,0 17-1326,-3-14-1777,-1 0 1,1 0 0,0 0-1,-1 0 1,1 0 0,-1 0-1,0 2 1,2 16 427,0 0 1,9 36-1,-3-19 11,-4-21-338,1 0 1,0 0 0,14 26-1,-16-37-79,0 0 0,1 1 0,7 7 0,6 9 401,-16-22-477,0 1 0,-1-1 0,1 1 0,0 0 0,0-1 0,0 0 0,0 1-1,-1-1 1,1 0 0,0 1 0,0-1 0,0 0 0,0 0 0,0 0 0,0 0 0,0 0 0,0 0-1,0 0 1,0 0 0,0 0 0,1 0 0,3-1 305,-3 1-293,1 0 0,-1-1 0,0 1-1,1-1 1,-1 1 0,1-1 0,-1 0-1,0 0 1,0 0 0,0-1 0,1 1-1,-1 0 1,0-1 0,-1 1 0,1-1-1,0 0 1,0 1 0,-1-1 0,1 0 0,-1 0-1,1 0 1,0-3 0,4-7 99,0 0 1,-1 0-1,4-14 1,-4 11 37,1-3-146,-1 0 1,-1 0 0,-1 0-1,0 0 1,0-19 0,-2 20 91,7-26-1,-4 26-72,1-23 0,3 0-162,-6 32 102,0 0 0,0-1 1,0-14-1,-2 22 8,0-1 0,1 1 0,-1 0 0,0-1-1,1 1 1,-1-1 0,1 1 0,0 0 0,-1-1 0,1 1 0,0 0 0,0-1 0,-1 1 0,3-2 0,-2 2 5,0 0 1,0 0-1,-1 1 1,1-1-1,0 0 1,-1-1-1,1 1 1,-1 0 0,1 0-1,-1 0 1,1 0-1,-1 0 1,0 0-1,0-2 1,0 2 12,2 3-34,0-1 0,0 1 1,0 0-1,0-1 0,-1 1 1,1 0-1,-1 0 0,1 0 1,-1 0-1,0 1 0,0-1 1,0 0-1,0 0 0,0 1 1,0-1-1,0 4 0,6 41 202,-7-46-180,1 12 64,-1 0 1,-3 17 0,1 9-21,1-21-30,0 1 1,-2-1-1,-8 33 0,-22 50 201,29-92-147,-1 0-1,0 0 1,-8 10 0,13-17 125,23-9-619,-20 5 418,0 1 0,1 0 0,-1 0 0,0 0 0,1 0 0,-1 1 0,0-1 0,1 1 0,-1 0 0,1 0 0,-1 0 0,1 1 0,-1-1 0,1 1 0,-1 0 0,0 0 0,1 0 0,-1 0 0,0 0 0,0 1 0,0-1 0,0 1 0,0 0 0,0 0 0,-1 0 0,1 1 0,0-1 0,-1 0 0,0 1 0,0 0 0,1-1 0,-2 1 0,1 0 0,2 6 0,-3-8 4,-1 1 0,0 0 0,0 0 0,0 0 0,0 0 0,0 0 0,0 0 0,-1 0 0,1 0 0,-1 0 0,1 0 0,-1-1 0,0 1 0,1 0 0,-1 0 0,-2 2 0,-20 28 82,18-27-31,-6 9 52,0-1 1,-26 22 0,31-30-54,0 0 1,-1-1 0,1 0-1,-1 0 1,0 0-1,0-1 1,0 0-1,-1-1 1,-7 2 0,5-2 21,0 1-17,-1-1-1,-11 0 1,19-1-43,1-1 0,-1 0 0,0-1 0,0 1 0,0 0 0,1-1 0,-1 1 0,0-1 0,1 0 0,-1 0 0,1 0 0,-1 0 0,-3-3 0,3 2-8,-10-9-318,13 10 312,0 1 0,-1 0 0,1-1-1,0 1 1,0 0 0,0-1 0,0 1-1,-1-1 1,1 1 0,0-1 0,0 1-1,0 0 1,0-1 0,0 1 0,0-1-1,0 1 1,0 0 0,0-1 0,0 1-1,1-1 1,-1 1 0,0-1 0,0 1-1,0 0 1,0-1 0,1 1 0,-1 0-1,0-1 1,0 1 0,1 0 0,-1-1-1,0 1 1,1 0 0,-1-1 0,0 1-1,1 0 1,-1 0 0,1-1 0,8-4-48,0 0 1,0 0-1,1 1 0,10-4 1,11-4-63,92-38 267,56-28 170,-170 73-292,0-1 0,-1 0 1,0 0-1,0-1 0,-1 0 1,1 0-1,-1-1 0,-1 0 1,0 0-1,8-13 1,-11 16-10,0-1 0,0-1 0,0 1 1,-1 0-1,0 0 0,0-1 1,0 0-1,-1 1 0,0-1 0,0 0 1,-1 1-1,0-1 0,0 0 1,-1 0-1,0 1 0,-2-13 1,2 16-32,-1-1 1,1 1 0,-1-1 0,0 1 0,0 0-1,0 0 1,0 0 0,0 0 0,-1 0 0,1 0 0,-1 1-1,0-1 1,0 1 0,0 0 0,0-1 0,0 1 0,-1 1-1,-4-3 1,5 3-8,1 0-1,-1 0 1,0 0-1,0 1 1,0-1-1,1 1 1,-1 0-1,0 0 1,0 0-1,0 0 0,1 1 1,-1-1-1,0 1 1,0-1-1,0 1 1,1 0-1,-1 0 1,1 0-1,-1 1 1,1-1-1,-1 1 1,1-1-1,0 1 1,-1 0-1,-1 2 1,-3 4-60,1 0 0,0 0 0,1 0 1,0 1-1,0 0 0,1 0 0,0 0 1,1 0-1,0 1 0,0-1 0,1 1 1,0 0-1,1 0 0,0 0 0,0 0 1,2 11-1,-1-16 103,1 1 0,0-1 0,0 0 0,0 1 0,1-1 0,0 0 0,0 0 0,1 0 0,-1 0 0,1 0 0,0-1 0,0 1 0,0-1 0,1 0 0,6 7 0,-4-7 13,-1 0 0,1 0 0,0 0 0,0-1-1,0 0 1,0 0 0,0-1 0,1 1 0,-1-1 0,1-1 0,0 1 0,9 0 0,2-1 86,0 0-1,0-1 1,0-1 0,0 0 0,25-6-1,-30 3-61,0 1-1,-1-1 0,1-1 1,-1 0-1,0-1 1,0-1-1,-1 1 0,11-10 1,-15 10-8,-1-1 1,0 1 0,-1-1-1,0 0 1,0-1-1,0 1 1,5-13 0,0 1 29,-8 16-66,-1 0 1,0 0-1,0 1 0,-1-1 1,1 0-1,0-4 0,-1 6-21,0 0-1,0 1 0,0-1 0,1 0 0,-1 0 0,0 0 1,-1 0-1,1 0 0,0 0 0,0 0 0,0 1 0,0-1 0,-1 0 1,1 0-1,0 0 0,-1 0 0,1 1 0,-1-1 0,1 0 1,-1 0-1,1 1 0,-1-1 0,0 0 0,0 1-11,-1 0-1,1 0 1,0 1 0,-1-1-1,1 1 1,0 0 0,0-1-1,0 1 1,-1 0 0,1 0-1,0-1 1,0 1 0,0 0-1,-1 2 1,0-1-16,-5 5-99,0 0 0,0 1-1,-7 12 1,-1 0 26,15-19 100,-12 13-88,0 1 1,2 0 0,-1 1-1,2 0 1,-14 31 0,23-46 96,-1 1 0,1-1 0,-1 1 0,1-1 0,0 1 0,0-1 0,0 1 0,0-1 0,0 1 0,0-1 0,0 1 0,1-1 0,-1 1 0,0-1 0,1 1 0,-1-1 0,1 1 0,0-1 0,-1 1 0,1-1 0,0 0 0,0 0 0,0 1 0,0-1 0,0 0 0,0 0 0,0 0 0,0 0 0,0 0 0,1 0 0,-1 0 0,3 0 0,-1 1 48,0 0 1,1-1-1,0 1 1,-1-1 0,1 0-1,0 0 1,-1-1-1,1 1 1,0-1 0,0 0-1,0 0 1,5-1-1,-2 0 1,-1-1 0,0 0 0,1 0 0,-1-1 0,-1 0 0,1 0 0,0-1 0,-1 1 0,1-1 0,-1 0 0,0-1 0,0 1 0,-1-1 0,9-10 0,-3 0 12,1-1 0,-2 0 0,0 0 0,8-21 0,39-127 181,-27 71-108,-10 30-98,-2-1-1,10-89 0,-24 112-9,-1-56 0,-3 56-58,1 39-6,0 0 0,0 0 0,0-1 0,0 1 0,-1 0 1,1-1-1,-1 1 0,-1-3 0,2 5 29,0 0 0,0 0 1,0 0-1,0-1 0,0 1 0,0 0 0,0 0 1,0 0-1,0 0 0,-1 0 0,1 0 0,0 0 1,0-1-1,0 1 0,0 0 0,0 0 0,-1 0 1,1 0-1,0 0 0,0 0 0,0 0 0,0 0 1,-1 0-1,1 0 0,0 0 0,0 0 0,0 0 1,0 0-1,-1 0 0,1 0 0,0 0 0,0 0 1,0 0-1,0 0 0,0 0 0,-1 0 0,-7 10-83,1 4 48,1 1 0,0 0 0,0 1 0,-5 28 0,-5 68 1,14-93 49,-6 193 143,3-27-3506,5-153 533,1-26 1352,-1 0 0,0 0 0,0 0 0,-2 10 0,2-16 1374,0 1 0,0-1-1,0 0 1,0 0 0,0 0-1,0 0 1,0 0 0,0 1-1,0-1 1,0 0 0,0 0-1,0 0 1,0 0 0,0 0 0,0 1-1,0-1 1,0 0 0,0 0-1,0 0 1,0 0 0,0 0-1,-1 1 1,1-1 0,0 0-1,0 0 1,0 0 0,0 0-1,0 0 1,0 0 0,0 1 0,0-1-1,-1 0 1,1 0 0,0 0-1,0 0 1,0 0 0,0 0-1,0 0 1,-1 0 0,1 0-1,0 0 1,0 0 0,0 0-1,0 0 1,0 0 0,-1 0 0,-3-8-2464,3 4 1740,-11-20-3192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03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6304,'2'3'7210,"-2"-3"-7104,12 1 2491,16-2-1161,12-2-1015,49 3 0,74 3-3376,-147-3 2177,24-2-4224,-3 1 1450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42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127 157 10464,'-76'-23'3872,"47"18"-3008,13-4-224,11 3-1568,10-7 384,3-2-192,5-5 416,6 0-1696,12 0 1120,9-5-4896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44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1 780 2560,'5'0'6085,"-2"0"-5748,0-1-1,0 1 1,0-1-1,0 0 1,0 0 0,0 0-1,0-1 1,0 1-1,0-1 1,0 1-1,0-1 1,-1 0 0,1 0-1,-1 0 1,0 0-1,1-1 1,-1 1 0,2-3-1,4-6 1,-1 0 0,0 0 1,7-15-1,35-86 468,-13 25-362,-1 17-33,51-79 1,-48 89 669,54-118 0,-91 175-968,0 1 0,0-1 0,0 1 0,-1-1 0,1 1 0,-1-1 0,0 1 0,1-1 0,-2-4 0,2 7-104,-1 0 0,0 0 0,0 0 0,0 0 0,0 0 0,0-1 0,0 1 0,0 0 0,0 0 0,0 0 0,0 0 0,0 0 0,0 0 0,0 0 0,0 0 0,0-1 0,0 1 0,-1 0 0,1 0 0,0 0 0,0 0 0,0 0 0,0 0 0,0 0 0,0 0 0,0 0 0,0 0 0,0 0 0,0-1 0,0 1 0,0 0 0,0 0 0,0 0 0,-1 0 0,1 0 0,0 0 0,0 0 0,0 0 0,0 0 0,0 0 0,0 0 0,0 0 0,0 0 0,-1 0 0,1 0 0,0 0 0,0 0 0,0 0 0,-6 4 111,-4 8-118,2 5-16,1 1 0,0 0 0,2 0 0,0 0 0,-3 19 0,2 4 127,0 52-1,8 63 169,0-129-206,2 0 0,0 0 0,15 44 0,-17-65-25,1 1-1,-1-1 1,1-1-1,0 1 1,1 0-1,-1-1 0,1 0 1,0 0-1,1 0 1,-1 0-1,1 0 1,0-1-1,0 0 1,11 6-1,-12-8-3,0 0 0,0 0 0,0 0 0,0-1 0,0 0 0,0 0 0,1 0-1,-1-1 1,0 1 0,1-1 0,-1 0 0,0 0 0,1-1 0,-1 1 0,0-1 0,0 0 0,1 0 0,-1 0 0,0-1-1,0 1 1,0-1 0,5-4 0,-2 2-13,0-1 1,-1 0-1,1-1 0,-1 1 0,-1-1 0,1 0 1,-1-1-1,0 0 0,-1 1 0,6-12 0,2-7 118,15-45-1,-22 59-92,-2-2-54,1 1 1,-2-1-1,0 0 1,0 0-1,-1-20 1,-9 45-505,4-2 467,1 0 1,1 0 0,0 0 0,0 0-1,1 1 1,0-1 0,1 17 0,1-13 39,0 0 0,1 0 0,0 0 1,10 27-1,-9-33 54,0 0 0,1 0 0,0-1 0,1 0 0,-1 1 0,1-1 0,7 7 0,-11-13-12,0 0 0,0-1 1,0 1-1,0 0 0,0 0 0,1-1 1,-1 1-1,0-1 0,0 1 0,0-1 1,3 1-1,-2 0 50,-1-1-83,-1 0 0,0 0 0,0 0 0,0 0-1,0 0 1,1 0 0,-1 0 0,0 0 0,0 0-1,0 0 1,0 0 0,1 0 0,-1 0 0,0 0 0,0 0-1,0 0 1,0 0 0,1-1 0,-1 1 0,0 0-1,0 0 1,0 0 0,0 0 0,0 0 0,0 0 0,0 0-1,1-1 1,-1 1 0,0 0 0,0 0 0,0 0 0,0 0-1,0-1 1,0 1 0,0 0 0,0 0 0,0 0-1,0 0 1,0-1 0,0 1 0,0 0 0,0 0 0,0 0-1,0-1 1,0-7 220,0 8-241,0-23 65,-1 0 0,-1 1-1,-2-1 1,0 0 0,-1 1-1,-14-35 1,17 52-83,1 3-27,0-1 1,0 0-1,0 0 0,0 0 1,0 0-1,1 0 0,-1 0 1,1-6-1,0 9-40,1 0-143,8-1 279,1 1 1,-1-2-1,0 1 1,0-1-1,0-1 1,0 1-1,-1-1 1,17-9 0,8-2 50,1 1-2757,39-21 0,-73 33 2489,1 1 0,-1 0 0,1 0 0,-1 0 0,0 0 0,1 0 0,-1 0 0,0 0 0,1-1 0,-1 1 1,0 0-1,1 0 0,-1-1 0,0 1 0,0 0 0,1 0 0,-1-1 0,0 1 0,0 0 0,1-1 0,-1 1 0,0 0 0,0-1 0,0 1 1,0 0-1,1-1 0,-1 1 0,0 0 0,0-1 0,0 1 0,0 0 0,0-1 0,0 1 0,0-1 0,0 1 0,0 0 0,0-1 1,0 1-1,0 0 0,-1-1 0,1 1 0,0-1 0,0 1 0,0 0 0,0-1 0,-1 1 0,1 0 0,0-1 0,-1 0-320,0 1 0,0-1 0,0 1 0,0-1 0,0 1 0,0-1 0,0 1 0,0-1 0,0 1 0,0 0 0,0 0 0,0-1 0,0 1 0,0 0 0,0 0 0,-2 0 0,-15 3-2388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5:44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48 9312,'-5'-5'3424,"10"10"-2656,5-10-192,3 2 1088,9-2-1024,9 2 703,19 0-767,18-6-160,9 4-256,-6 2-256,-5 0 32,-6-2-256,-7 1 192,6 4-5375,14 4 3007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1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483 185 5472,'4'-11'10618,"-4"11"-10509,4 14 6412,-1-4-5160,-1-3-3368,9 30 2415,-3 1 0,-1 0 0,3 48 0,-9-73-305,2 110 550,-4-107-527,0 1 1,-2-1-1,0 1 1,0-1-1,-9 22 1,10-32-99,0 1 58,-1-1 0,1 0 1,-1 1-1,0-1 0,-1-1 0,1 1 0,-1 0 1,0-1-1,-6 7 0,4-7 31,1-1 1,-1 1-1,0-1 0,0 0 0,0 0 0,-11 4 0,14-7-69,-1 0 0,0 0 1,0 0-1,1-1 0,-1 0 0,0 1 0,0-1 0,1-1 0,-1 1 0,0 0 0,0-1 0,1 0 0,-1 0 0,-6-3 0,-34-11 230,-76-34-314,105 41 46,0 0-1,0-1 1,1-1-1,1 0 1,-23-22-1,27 22-28,0-1 0,1 0 1,0 0-1,1-1 0,0 0 0,1 0 0,0 0 0,1-1 0,0 0 1,1 0-1,-4-22 0,6 23-12,1-1 0,0 1 1,1 0-1,0-1 0,1 1 1,0 0-1,1 0 0,0-1 1,1 1-1,0 1 0,1-1 1,1 0-1,8-16 0,-8 18 9,1 1 0,0-1 0,1 1 0,0 0 1,0 1-1,1-1 0,0 2 0,1-1 0,-1 1 0,1 0 0,1 1 0,-1 0 0,1 0 0,0 1 0,1 1 0,-1-1 0,17-3 1,77-25 127,-93 29-106,9-2 54,0 1 0,38-4 1,46 1 53,-50 5-64,137-4 218,-22 2 41,-151 4-273,-12 1-76,0 0-1,1 0 1,-1 0 0,0-1 0,0 0 0,0-1 0,0 1-1,0-1 1,9-4 0,-11 3-200,-2 3-353,-1-1 0,0 0 1,0 1-1,1-1 0,-1 0 0,0 0 1,0 0-1,0 0 0,0 0 0,0 0 0,0 0 1,0 0-1,0 0 0,0 0 0,-1 0 1,1-1-1,0 1 0,-1 0 0,1 0 0,-1-1 1,1 1-1,-1-1 0,0 1 0,1-2 1,1-9-3098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3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6 3392,'-1'-6'13822,"-2"14"-9791,-2 2-5298,-8 11 1915,4-7-414,0 0 0,-1-1 0,-14 16 0,-76 67 930,-27 29-97,104-99-901,1 1 0,1 1 1,-21 38-1,-3 22 226,-33 99 0,46-103 64,-24 108 0,23-52 304,-28 278 0,63-174-56,1-192-507,3-1-1,14 53 1,-12-70 25,2-1 0,2 0-1,30 60 1,-36-82-173,1-1 1,0 0-1,0 0 0,1-1 1,0 0-1,1 0 0,0-1 1,0 0-1,1-1 0,0 0 1,21 11-1,-18-12-737,0 0 0,0-1 0,16 3 0,-23-6-537,0-1 0,0 0 0,11 0 0,-15-1 675,0-1-1,1 1 1,-1 0-1,1 0 1,-1-1-1,0 1 0,1-1 1,-1 0-1,0 0 1,0 0-1,0 0 1,0 0-1,3-2 1,11-14-4725,2 0 1734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3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830 0 1408,'-3'8'21302,"-27"26"-22183,4-1 1335,12-16-324,-18 30 0,-14 29 365,-3-1 0,-4-2-1,-69 73 1,100-123-335,1 2 0,1 1 0,1 0 0,-20 38 0,31-46-96,1 0 1,1 0-1,1 0 0,0 0 1,-2 24-1,2-13-66,-2 7 131,2 0 1,1 0-1,2 67 0,6 55 5,0-73 42,-2-59-9,-1 0 1,-4 47 0,-15 50 270,11-80-286,2-10-45,-2-1 0,-1 0 0,-14 36-1,16-54-71,-1 1 0,0-1 0,-1 0 0,0-1 0,-1 1 0,-1-2-1,0 0 1,-19 18 0,16-19-681,-2 0 0,-22 12-1,13-9-1323,23-13 1534,0 0 0,-1 0 0,1 0-1,-1-1 1,1 1 0,-1 0 0,1-1 0,-1 1 0,1-1 0,-1 0-1,0 1 1,1-1 0,-1 0 0,0 0 0,1 0 0,-1 0 0,-2-1-1,3-3-2464,5-11-1344,5 2 1440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3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85 146 8224,'-9'4'2929,"9"-4"-2600,-1 0 1,0 0-1,0 0 0,1 1 0,-1-1 0,0 0 0,1 0 0,-1 1 0,0-1 0,1 1 0,-1-1 0,1 1 0,-1-1 0,1 1 0,-1-1 0,1 1 0,-1-1 0,1 1 0,-1 0 0,0 0 0,-23 35 2607,18-29-2690,1 1 0,0 0-1,0 0 1,0 0 0,-4 11-1,8-17-192,1 0-1,-1 1 0,1-1 0,-1 0 0,1 1 0,0-1 0,0 1 0,0-1 1,0 0-1,0 1 0,1-1 0,-1 0 0,1 1 0,-1-1 0,1 0 0,0 0 0,0 1 1,0-1-1,0 0 0,0 0 0,0 0 0,1 0 0,-1 0 0,1 0 0,2 2 1,-1-1 41,1-1 1,-1 1-1,1-1 1,-1 0 0,1 0-1,0 0 1,-1 0-1,1-1 1,0 1 0,0-1-1,0 0 1,1 0 0,-1-1-1,0 1 1,0-1-1,6 0 1,5-1 166,0-1-1,0 0 1,17-5-1,-25 6-247,0-1-1,0 0 1,-1 0-1,1-1 1,-1 0-1,0 0 1,1 0-1,-1-1 1,-1 0 0,1 0-1,0 0 1,-1-1-1,0 0 1,0 0-1,-1-1 1,1 1-1,-1-1 1,0 0-1,3-7 1,6-18 95,-1-1 0,-2 0 0,6-34 0,-15 60-91,0 0-1,-1 0 1,1 0 0,-2-10-1,1 14-23,0 0-1,0 0 1,0 0-1,-1 0 1,1 0-1,-1 0 1,0 0-1,1 0 1,-1 1 0,0-1-1,0 0 1,0 1-1,0-1 1,0 0-1,0 1 1,-1-1-1,1 1 1,-3-2-1,2 2-29,1 0 0,-1 1 0,0-1 0,1 1 0,-1 0 0,0 0-1,1 0 1,-1 0 0,0 0 0,0 0 0,1 0 0,-1 0 0,0 0 0,1 1 0,-1-1 0,0 1 0,1 0-1,-1-1 1,1 1 0,-1 0 0,1 0 0,-3 1 0,-5 4-416,1 0 0,-11 9-1,17-13 337,-7 6-627,1 0 1,0 0-1,-8 12 0,-3 12-4068,19-32 4624,-5 13-3190,5-13 3254,0 0 1,0 1-1,0-1 1,-1 0-1,1 0 1,0 1-1,0-1 1,0 0-1,0 0 1,0 1-1,0-1 1,1 0-1,-1 0 1,0 1-1,0-1 1,0 0-1,0 0 1,0 1-1,0-1 1,0 0-1,0 0 1,1 0-1,-1 1 1,0-1-1,0 0 1,0 0-1,0 0 1,1 0-1,-1 1 1,0-1 0,0 0-1,0 0 1,1 0-1,-1 0 1,0 0-1,0 0 1,1 0-1,-1 0 1,0 1-1,0-1 1,1 0-1,-1 0 1,0 0-1,0 0 1,1 0-1,-1 0 1,12 0-2373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3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5216,'5'-4'13789,"5"0"-10112,4-2-3485,21-10-864,-31 14 716,14-10 86,1 1 0,0 0-1,1 2 1,21-8 0,-15 8 4,-19 6 0,1 0 0,0 1 1,0 0-1,0 0 0,16-1 0,-22 3-79,1 0-1,0 0 1,0 1 0,-1-1 0,1 1-1,0 0 1,-1 0 0,1 0-1,-1 0 1,1 0 0,-1 0-1,1 1 1,3 2 0,1 3 51,-1-1 1,11 13-1,-2-2 4,-1-1 11,-10-11-63,1 1 1,0-1-1,0 0 0,1 0 0,-1 0 0,1-1 0,7 4 0,-10-6 18,0 0 0,0 0 0,0-1 0,0 1 0,1-1 0,-1 0 0,1 0 0,-1 0-1,0 0 1,1-1 0,0 0 0,-1 1 0,1-1 0,-1 0 0,1-1 0,5 0 0,-5 0 7,1 0 0,-1-1 1,0 0-1,0 1 0,1-1 1,-1-1-1,-1 1 0,1-1 0,0 1 1,-1-1-1,5-4 0,1-3 43,0 0 0,9-16 1,-6 10-71,-11 14-37,1 0 0,-1-1-1,1 1 1,-1 0-1,0-1 1,0 1-1,0-1 1,0 1-1,-1-1 1,1 1 0,0-1-1,-1 0 1,0-5-1,0 7-36,0-1-1,-1 0 1,1 1-1,0-1 1,-1 1-1,0-1 1,1 0-1,-1 1 1,0-1-1,0 1 1,0-1-1,1 1 1,-2 0-1,1-1 1,0 1 0,0 0-1,0 0 1,-1 0-1,1 0 1,0 0-1,-1 0 1,-1-1-1,0 1-18,1 0 1,-1 0-1,0 0 0,1 0 0,-1 1 1,0-1-1,0 1 0,0 0 0,0 0 1,1 0-1,-1 0 0,0 0 0,0 1 1,0-1-1,1 1 0,-1-1 0,0 1 1,0 0-1,-2 2 0,-7 3 5,1 0 1,0 1-1,-10 8 0,10-7 89,-30 25 98,30-23-58,-2 0 0,1 0 0,-2-2 0,-14 9 0,9-7 46,15-7-83,-1-1 1,0 1 0,0-1 0,0 0 0,0-1-1,0 1 1,-6 0 0,-10 1 62,-35 0-1,17-4-4359,-41-7 0,76 7 3294,-1 1-1,1-1 1,-1 1 0,0 0-1,1 0 1,-1 0-1,0 1 1,-7 1 0,-7 6-2785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298 241 4224,'5'-3'23860,"4"1"-26910,-1-1 3243,-1-1 1,0 0 0,0 0-1,0 0 1,0-1-1,-1 0 1,0 0 0,0-1-1,0 0 1,-1 0-1,9-11 1,2-8 275,24-48 0,-39 71-445,0-1 0,2-1 68,-1-1 0,0 1 0,0-1 0,0 0 0,-1 1 0,0-1 0,1 0 0,-2 0 0,2-8 0,-2 13-81,0-1 1,0 1-1,0 0 0,0-1 1,0 1-1,0 0 0,0-1 1,0 1-1,0 0 0,0-1 1,0 1-1,0 0 0,0-1 1,0 1-1,1 0 0,-1 0 1,0-1-1,0 1 0,0 0 1,1 0-1,-1-1 0,0 1 1,0 0-1,1 0 0,-1 0 0,0-1 1,1 1-1,-1 0 4,0 0-1,1 0 1,-1 1 0,0-1-1,0 0 1,0 0-1,0 1 1,1-1 0,-1 0-1,0 0 1,0 0-1,0 1 1,0-1 0,0 0-1,0 1 1,0-1-1,0 0 1,0 0 0,0 1-1,0-1 1,0 0-1,0 0 1,0 1 0,0-1-1,0 0 1,0 0 0,0 1-1,0-1 1,0 0-1,0 0 1,-1 1 0,1-1-1,0 0 1,0 0-1,0 1 1,0-1 0,-1 0-1,1 0 1,0 1-1,-2 5-66,0 0 0,0 1-1,1-1 1,-1 8 0,-2 14-17,-4 2 59,1 0 9,-16 43 1,-30 79 92,14-38-3,8-35-91,-41 76-1,55-126 60,-1 0-1,-2-1 1,0-1-1,-35 34 1,48-55 5,1 0 1,-2 0 0,-9 6 0,1-1 48,15-10-115,0-1 0,0 1 0,0 0 0,0 0 0,0-1 0,0 1 0,-1 0 0,1-1 0,0 0 0,0 1 0,0-1 0,-1 0 0,1 1 0,0-1 0,-1 0 0,1 0 0,0 0 0,-1 0 0,1 0 0,0 0 0,0-1 0,-1 1 0,1 0 0,-2-1 0,1 0-5,1 0-1,0 0 1,0-1-1,0 1 1,0 0-1,0 0 1,0 0-1,0-1 1,1 1-1,-1 0 1,0-1-1,1 1 1,-1-1-1,1 1 1,-1-1-1,1 1 1,0-1-1,0 1 1,0-1-1,0 1 1,0-4-1,0-1-2,1 0-1,0 1 1,1-1-1,-1 0 0,1 1 1,0-1-1,1 1 1,-1 0-1,1-1 1,0 1-1,0 0 1,1 1-1,7-9 1,7-7-82,36-28 1,-51 45 92,11-9 38,2 0-1,-1 1 0,1 1 0,1 1 0,0 0 0,0 1 0,1 1 1,35-10-1,-45 16-50,-1 0-1,0 0 1,0 1 0,0 0 0,1 1 0,-1 0 0,0 0 0,0 0 0,0 1-1,0 0 1,0 0 0,0 1 0,-1-1 0,1 2 0,-1-1 0,1 1-1,-1 0 1,-1 0 0,9 8 0,12 7-1767,-17-14-1304,2 0-3361,-2-1 4222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3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 5568,'2'3'19252,"-6"3"-21123,-55 55 4372,31-21-1951,1 2 0,-37 79-1,37-68-326,-92 156 726,102-185-841,-3 4 60,-23 47-1,22-31-59,2 1-1,2 1 1,2 1 0,-16 87-1,11 46 35,19-156-73,1-1 0,1 1-1,2-1 1,0 0 0,11 40 0,-4-34 32,1 0-1,15 28 1,-21-45-162,2-1 1,0-1-1,0 1 1,1-1 0,0 0-1,1-1 1,14 13 0,-21-20-200,0 0 1,1-1 0,-1 1-1,1-1 1,-1 1 0,1-1 0,0 0-1,0 0 1,-1 0 0,1-1-1,0 1 1,0-1 0,0 1-1,0-1 1,0 0 0,0 0-1,-1 0 1,1-1 0,0 1-1,0-1 1,0 1 0,4-2-1,-2-1-926,0 1 1,1-1-1,-1 0 0,0 0 0,0-1 0,-1 1 0,1-1 0,-1 0 0,7-8 0,7-9-2168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05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1505 3136,'-4'4'168,"-4"6"2132,8-10-2082,-1 1 0,1 0-1,6 14 12809,-2-21-12992,-2 3 133,1-1 1,-1 1 0,0-1-1,3-6 1,3-5 39,24-37 428,70-88-1,41-20-218,233-318 467,-303 381-582,-59 78-187,-11 14-81,1-1-1,0 1 0,0-1 0,0 1 1,1 0-1,-1 1 0,1-1 1,0 1-1,1 0 0,10-6 1,-15 10-26,0-1-1,-1 1 1,1 0 0,1 0 0,-1 0 0,0 0 0,0-1 0,0 1 0,0 0 0,0 1-1,0-1 1,0 0 0,0 0 0,0 0 0,0 1 0,0-1 0,0 0 0,-1 1 0,1-1 0,0 1-1,0-1 1,0 1 0,0 0 0,0-1 0,-1 1 0,1 0 0,0-1 0,-1 1 0,2 2-1,2 2 26,-1 0 0,0 1 0,5 10-1,-3-6-34,15 37 13,-15-33 120,1 0 1,0 0-1,1-1 1,0 0-1,10 12 0,-14-22-49,0 1-1,1-1 0,-1 0 1,1 1-1,0-2 1,-1 1-1,1 0 0,0-1 1,1 0-1,-1 0 0,0 0 1,1 0-1,-1-1 1,1 0-1,-1 0 0,1 0 1,0 0-1,-1-1 0,1 1 1,8-2-1,2 0 141,0-2 0,0 0 0,0 0 0,19-8-1,58-28 431,-53 20-545,-1-3 1,-1 0 0,0-3-1,-2-1 1,-1-2 0,44-45-1,95-117-63,38-28-3029,-188 197-257,-5 7 992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3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7296,'8'-13'2368,"-7"13"-2319,-1 0 0,0 0 0,0-1 1,0 1-1,0 0 0,0 0 0,0-1 0,0 1 1,0 0-1,0-1 0,0 1 0,0 0 0,0 0 1,0-1-1,0 1 0,0 0 0,0-1 0,0 1 1,0 0-1,0 0 0,0-1 0,0 1 0,0 0 0,0 0 1,0-1-1,-1 1 0,1 0 0,0 0 0,0-1 1,0 1-1,-1 0 0,1-1 0,0 1 17,0 0-1,-1 0 1,1 0 0,8-12 10657,0 7-7183,-7 6-3453,-1 0 1,0 1 0,1-1-1,-1 0 1,0 0 0,0 1 0,0-1-1,0 0 1,-1 1 0,1-1 0,0 0-1,0 0 1,-1 1 0,0 1 0,-1 5 20,0 19 2,1-1 0,2 1 1,0 0-1,2 0 1,1 0-1,8 29 1,-11-47 131,1-1 1,-1 0 0,0 15-1,-1-22 110,3-11 395,1-3-654,0 1 1,-1-1-1,2-16 0,2-8-34,-2 12-50,41-151-77,-44 169 66,27-65 97,-25 64-98,0 0-1,1 0 1,0 1 0,0 0-1,1 0 1,9-10 0,-13 16 15,0-1 0,0 0 0,0 1 0,1-1 0,-1 1 0,0-1 0,1 1 1,-1 0-1,1 0 0,-1 0 0,1 0 0,-1 1 0,1-1 0,0 1 0,4-1 0,1 2-9,-1 0-1,1 0 0,-1 1 1,11 3-1,-14-4 1,53 16-199,44 13-783,-30-13-6283,-49-14 4968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3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26 5568,'-17'-24'4117,"17"24"-3733,1 0-1,0 0 1,-1 0 0,1-1 0,-1 1-1,1 0 1,-1 0 0,1 0-1,0 0 1,-1 0 0,1 0-1,-1 0 1,1 0 0,-1 0-1,1 0 1,-1 1 0,1-1 0,0 0-1,-1 0 1,1 0 0,-1 1-1,1-1 1,-1 0 0,1 1-1,0 0 1,9 7 3134,-1 7-3732,-3 0 628,-2-1 0,1 1 0,3 28 0,-2-13-54,19 106 1044,-5 1 0,4 233 1,-25-325-1376,-2 0 0,-1-1 1,-3 0-1,-2 0 0,-1-1 1,-2 0-1,-26 60 0,-14-5-5646,44-85 3208,1-3-2242,2-2 1468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4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8 4224,'-12'-8'18145,"7"17"-18091,2-4-1571,-9 13 1995,-1 1 0,-1-2 1,0 0-1,-21 19 0,-73 57 842,7-8-466,82-67-591,1 1-1,1 0 1,-16 24 0,18-19-117,1 2 1,1-1-1,1 1 0,-11 36 1,-24 115 465,41-152-474,2 1 0,0-1-1,2 1 1,1 32 0,2-47-116,-1 0 0,2 0 0,0 0 0,0 0 0,1-1 0,0 1 1,1-1-1,0 1 0,0-1 0,1 0 0,1-1 0,8 13 0,-10-18-166,-1 0 0,1-1 1,-1 1-1,1-1 1,0 0-1,0 0 0,1 0 1,-1 0-1,0-1 0,1 0 1,0 0-1,0 0 0,-1 0 1,7 0-1,-2 0-757,0-1-1,1-1 1,-1 1 0,0-2 0,1 1-1,15-4 1,9 0-1206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48 127 9984,'0'0'308,"-1"1"1,1-1-1,0 1 1,-1-1-1,1 0 1,-1 1 0,1-1-1,0 1 1,0-1-1,-1 1 1,1-1-1,0 1 1,0-1-1,-1 1 1,1-1-1,0 1 1,0-1 0,0 1-1,0-1 1,0 1-1,0-1 1,0 1-1,0-1 1,0 2-1,-3 24 2198,2-19-1984,-20 230 4651,20-236-5161,1 9 396,-2 0-1,1 0 1,-7 19-1,8-29-397,0 0 0,0 0 0,0 0 0,0 0 0,0 0 0,-1 0-1,1 0 1,0 0 0,0 1 0,0-1 0,0 0 0,0 0 0,0 0-1,-1 0 1,1 0 0,0 0 0,0 0 0,0 0 0,0 0 0,0 0-1,-1 0 1,1 0 0,0 0 0,0 0 0,0 0 0,0 0 0,0 0-1,-1 0 1,1 0 0,0-1 0,0 1 0,0 0 0,0 0 0,0 0-1,0 0 1,0 0 0,-1 0 0,1 0 0,0 0 0,0 0 0,0-1-1,0 1 1,0 0 0,0 0 0,0 0 0,0 0 0,-1-1-20,8-28 234,21-77-96,-10 23 146,35-100 1,-50 177-197,0 0 0,0 1-1,0-1 1,1 1 0,0-1 0,0 1-1,7-6 1,-6 5 36,-5 5-95,1 0 0,0 1 0,-1-1 0,1 0 0,0 0-1,0 1 1,0-1 0,0 0 0,0 1 0,-1-1 0,1 1 0,0-1 0,0 1 0,0 0-1,0-1 1,0 1 0,1 0 0,-1 0 0,0 0 0,1 0 0,1 0-21,-1 1 1,0-1-1,1 1 1,-1 0 0,0 0-1,0 0 1,3 2-1,0 0 54,39 24-1319,-15-7-2687,-26-18 3116,0 0 0,1 0 0,-1-1-1,1 1 1,5 1 0,4 2-1189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4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 7296,'-9'-20'2368,"10"11"-673,-1 9-1658,0 0-1,0 0 0,0 0 1,0 1-1,0-1 0,0 0 1,0 0-1,1 0 1,-1 0-1,0 0 0,0 0 1,0 0-1,0 0 0,0 0 1,0 0-1,0 0 0,0 0 1,0 0-1,0 0 0,0 0 1,0 0-1,0 0 0,0 0 1,1 0-1,-1 0 0,0 0 1,0 0-1,0 0 0,0 0 1,0 0-1,0 0 0,0 0 1,0 0-1,0 0 0,0 0 1,0 0-1,0-1 0,0 1 1,0 0-1,0 0 0,0 0 1,0 0-1,0 0 0,1 0 1,-1 0-1,0 0 0,0 0 1,8 10 3099,-1 1-2581,-1 1 0,0 0 1,-1 0-1,-1 0 0,0 1 1,4 20-1,-3-14-187,22 97 1498,-5 2-1,-6 0 0,4 200 0,-21-267-1491,-1 1-1,-3 0 0,-2-1 1,-2 0-1,-17 55 0,17-85-442,0 0-1,-17 27 0,12-23-499,12-21 83,-1 0 0,0 0-1,0-1 1,0 1 0,-6 4 0,-2 3-2778,9-9 2851,2-1 172,0-1 0,-1 1 0,1-1 0,0 0 0,-1 1-1,1-1 1,0 1 0,-1-1 0,1 0 0,-1 1 0,1-1-1,-1 0 1,1 1 0,-1-1 0,1 0 0,-1 0 0,1 1-1,-1-1 1,1 0 0,-1 0 0,1 0 0,-1 0 0,1 0-1,-1 0 1,1 0 0,-1 0 0,1 0 0,-1 0 0,1 0-1,-1 0 1,0 0 0,1 0 0,-1-1 0,0 1 0,-8-4-3647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2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4064,'0'0'1307,"-18"20"7370,13-18-7924,-4 2 40,0 0 0,0-1 1,0-1-1,-15 3 0,-73-2 909,71-4-1350,0 2 0,-51 7 0,50-4-173,20-3-156,0 0 0,0 0 0,0 1 0,-11 3 0,16-4-35,0 0 0,0 0-1,0 0 1,0 1 0,0-1-1,1 0 1,-1 1 0,0-1-1,1 1 1,-1-1 0,1 1-1,0 0 1,0 0 0,-1 0-1,1 0 1,0 0 0,1 0-1,-1 0 1,-1 3 0,-2 18 33,0-1 1,1 1-1,1 26 1,1-23 142,7 239 843,-4-240-963,17 224 596,4 7-61,10 203-267,-18-159 440,-13-170-490,-3-72-114,1-57-137,0-1-1,0 1 1,0-1-1,-1 1 1,1-1-1,0 1 1,0-1 0,0 1-1,-1 0 1,1-1-1,0 0 1,-1 1-1,1-1 1,0 1-1,-1-1 1,1 1-1,0-1 1,-1 0-1,0 1 1,1-1-7,0 0 0,0 0 0,0 0 0,0 1 0,0-1 0,0 0 0,0 0 0,0 0 0,0 0 1,0 0-1,0 0 0,0 0 0,0 0 0,0 0 0,0 0 0,0 0 0,0 0 0,0 0 0,0 0 0,0 0 0,0 0 0,0 0 0,0 0 0,0 0 0,0 0 0,0 0 1,0 0-1,0 0 0,0 0 0,0 0 0,0 0 0,0 0 0,0 0 0,0 0 0,0 0 0,0 1 0,0-1 0,0 0 0,0 0 0,0 0 0,0 0 0,0 0 0,0 0 1,1 0 208,5 0-234,117-7 240,-74 3-161,72 3 1,-111 2-54,-1 0 1,17 6 0,12 1-13,-29-6-7,8 0-1929,-8-2-2596,-4-1 2523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2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 3968,'-2'-4'-569,"-3"-3"4313,4 14 286,-2 47 3937,-3 1-6280,-2 53-1629,20 189 1227,-2 1-1205,-13-284-1315,3-13 1035,0-1 1,0 1-1,0-1 0,0 1 0,0-1 1,0 1-1,-1-1 0,1 1 0,0-1 1,0 1-1,-1-1 0,1 0 0,0 1 1,-1-1-1,1 1 0,0-1 0,-1 0 1,1 1-1,0-1 0,-1 0 0,1 0 1,-1 1-1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2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5056,'0'1'9258,"2"3"-8574,0 1 0,0 0 0,-1 0 0,0 1-1,0-1 1,-1 0 0,1 0 0,-1 7 0,0 559 2068,-6-497-2379,1-6-1696,5-68 1210,0 0 0,0 1 0,0-1 0,0 0 0,0 1-1,0-1 1,0 1 0,0-1 0,-1 0 0,1 1 0,0-1-1,0 0 1,0 1 0,0-1 0,0 0 0,0 1 0,-1-1-1,1 0 1,0 1 0,0-1 0,-1 0 0,1 0 0,0 1-1,0-1 1,-1 0 0,1 0 0,0 0 0,-1 1 0,1-1-1,0 0 1,-1 0 0,1 0 0,0 0 0,-1 0 0,1 1-1,0-1 1,-1 0 0,1 0 0,-1 0 0,-2 0-806,-3 5-803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23 209 5632,'-9'-11'1652,"2"2"-464,7 9-1115,0-1 0,0 1 0,-1 0 0,1 0 0,0 0-1,0 0 1,0 0 0,0 0 0,0-1 0,0 1 0,-1 0-1,1 0 1,0 0 0,0 0 0,0 0 0,0 0 0,-1 0 0,1 0-1,0 0 1,0 0 0,0 0 0,0 0 0,-1 0 0,1 0-1,0 0 1,0 0 0,0 0 0,-1 0 0,1 0 0,0 0 0,0 0-1,0 0 1,0 0 0,0 0 0,-1 0 0,1 1 0,7-3 5990,17 0-3859,8-2-1266,162-22 875,-159 22-1685,0-2 0,-1-1 0,59-21 0,-78 23-169,1-1 1,-1 0-1,24-15 0,-7-4-4468,4-8-7261,-23 21 8202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 3136,'0'-7'13866,"-1"14"-13223,0-1 1,-1 1-1,1-1 0,-1 1 0,-5 11 1,-1 3-301,-3 7 99,-1-1 1,-22 39 0,1-3-59,19-31-147,1 0 0,-12 55 1,-4 69 335,23-116-323,-2 73-1,8-100-182,1 0-1,0 1 0,1-1 1,1 0-1,0 0 0,0 0 1,2-1-1,-1 1 0,10 17 1,-2-11-185,1 1 1,1-2 0,0 1-1,1-2 1,1 0 0,24 19-1,-38-35-964,4 3-4427,-6-4 5374,1 0-1,-1 0 0,1 0 1,8-3-2440,0 2-452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06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136 308 2976,'-4'-5'1415,"5"3"-494,-7 3 1308,5-1-1944,-1 1 0,1 0 1,-1 0-1,1 0 0,0 1 0,-1-1 0,1 0 0,0 0 1,0 1-1,0-1 0,0 0 0,0 1 0,0-1 0,0 1 1,1 0-1,-2 2 0,0 0 137,0 0 0,0 0 1,0 0-1,0 0 0,-1 0 1,1 0-1,-1-1 0,0 0 0,0 1 1,-7 4-1,1 1 1738,10-18 2361,-1-20-2563,1-11-1610,2 19-66,2 0 1,0 0 0,15-35-1,-4 11 54,-10 27-178,17-31 0,-3 7-308,-18 38 61,0 0 0,-1 0 0,0 0 0,0 0 0,1-6 0,-10 43-151,5-13 309,-2 0-1,0 0 1,-2 0-1,-14 31 1,-3 11 84,-10 31 3,-25 79-77,57-166-109,-3 13 197,5-18-160,0-1 0,0 0 0,0 1 0,0-1 0,1 0 0,-1 1 0,0-1 0,0 0 0,0 0 0,0 1 0,0-1 0,1 0 0,-1 0 0,0 1 0,0-1 0,0 0 0,1 0 0,-1 0 0,0 1 0,0-1 0,1 0 0,-1 0 0,0 0 0,0 0 0,1 0 0,-1 1 0,0-1 0,1 0 0,-1 0 0,0 0 0,0 0 0,1 0 0,-1 0 0,0 0 0,1 0 0,-1 0 0,0 0 0,1 0 0,-1 0 0,0 0 0,0 0 0,1-1 0,-1 1 0,0 0 0,1 0 0,-1 0 0,0 0 0,0 0 0,1-1 0,-1 1 0,0 0 0,6-3 43,0-1-1,-1 1 1,1-1-1,-1 0 0,0 0 1,0 0-1,0-1 1,-1 0-1,6-6 1,4-5-22,126-139 185,-135 149-172,1 0 31,-1-1-1,0 1 0,5-9 0,-9 14-48,-1-1 0,1 0 0,0 1 0,0-1 0,-1 1 0,1-1 0,-1 0 0,1 1 0,-1-1 0,0 0 0,0 0 0,0 1 0,0-1 0,0 0 0,0 0 0,0 1 0,0-1 0,-1 0 0,1 0 0,-1 1 0,0-3 0,-5-5-92,-1 0-1,0 0 1,0 1-1,-1 0 1,0 0-1,-1 1 1,-10-7-1,-12-12-3640,23 18 392,2 4 1030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3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7040,'-6'2'9538,"16"8"-8495,-7-7-801,-1 0 0,0 0 0,1 1 0,-2-1 0,1 1 0,0-1 0,-1 1 0,2 5 0,6 34 807,-7-29-778,14 162 1459,0-3-942,-13-160-452,-1-25-472,-1 1-166,21-96-136,-12 66 380,-3 13 36,1 0 0,1 0 0,17-31 0,-18 41 10,2 0 0,0 1 0,1 1 0,1-1 0,21-21 0,-29 34 163,1 0-1,-1 0 0,1 0 1,0 1-1,0-1 0,0 1 1,0 0-1,0 1 0,1-1 1,9-2-1,-12 4-83,0 1 1,0 0-1,0-1 1,1 1-1,-1 0 1,0 1-1,0-1 1,0 0-1,0 1 1,0 0-1,0 0 0,0 0 1,0 0-1,0 0 1,0 0-1,0 1 1,-1 0-1,1-1 1,0 1-1,-1 0 1,0 0-1,4 4 1,1 2 96,1 1 0,-1 0 0,-1 1 1,1-1-1,-2 1 0,1 1 1,4 13-1,22 81 251,-25-78-342,30 137-132,-35-158 39,-1 4-1602,-1-10 1355,0 1-1,0-1 1,0 1 0,0-1-1,0 0 1,0 1-1,-1-1 1,1 1-1,0-1 1,0 0-1,0 1 1,-1-1 0,1 0-1,0 1 1,-1-1-1,1 0 1,0 1-1,0-1 1,-1 0-1,0 1 1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3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7392,'0'0'116,"0"0"-1,0 0 1,0 0 0,0 0-1,0 1 1,0-1 0,0 0 0,0 0-1,0 0 1,0 0 0,0 1 0,-1-1-1,1 0 1,0 0 0,0 0-1,0 0 1,0 0 0,0 1 0,0-1-1,-1 0 1,1 0 0,0 0 0,0 0-1,0 0 1,0 0 0,-1 0-1,1 0 1,0 0 0,0 0 0,0 0-1,-1 0 1,1 0 0,0 0 0,0 0-1,0 0 1,0 0 0,-1 0-1,1 0 1,0 0 0,0 0 0,-3 0 890,6 0 528,-1 1-1257,0 0 0,-1 0-1,1 0 1,-1 0 0,0 1 0,1-1 0,-1 0-1,0 1 1,0-1 0,0 0 0,0 1 0,0-1 0,0 1-1,0 0 1,0-1 0,0 3 0,10 29 1705,-11-31-1828,3 13 504,-1 0 0,0 0-1,-1 0 1,-1 0-1,-2 28 1,-19 74 20,1-61-3387,19-53 2478,-3 7-1966,3-10 2055,1 0 1,0 0 0,0 0-1,-1 1 1,1-1-1,0 0 1,-1 0-1,1 0 1,0 0 0,-1 0-1,1 0 1,0 0-1,-1 0 1,1 0-1,0 0 1,0 0 0,-1 0-1,1 0 1,0 0-1,-1 0 1,1 0 0,0-1-1,-1 1 1,1 0-1,0 0 1,0 0-1,-1 0 1,1 0 0,0-1-1,0 1 1,-1 0-1,1 0 1,0-1-1,0 1 1,0 0 0,-1 0-1,1-1 1,0 1-1,0-1 1,-11-16-5592,5-7 1845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3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7 4384,'0'0'1424,"0"-6"986,2 40 10548,3 20-9640,2 17-3498,1 292 1567,-8-287-945,-13 103 1,12-171-371,0-1-1,0 1 1,-1-1 0,0 0 0,0 0 0,-1 0 0,-6 13-1,7-17-106,1-1-1,-1 1 0,0-1 1,0 1-1,0-1 1,0 0-1,-1 0 0,1 0 1,0 0-1,-1 0 0,1-1 1,-1 1-1,0-1 0,0 0 1,1 0-1,-1 0 0,0 0 1,0 0-1,0 0 0,0-1 1,0 1-1,-5-1 1,0 0-12,1-1 0,0 0 1,0-1-1,1 1 1,-1-1-1,0-1 1,0 1-1,1-1 1,-1 0-1,1 0 0,-7-6 1,8 6 12,0-1 0,-1 0 1,2 0-1,-1-1 0,1 1 0,-1-1 1,1 0-1,0 0 0,1-1 0,0 1 1,-1-1-1,-2-9 0,4 10 60,1 0 0,0 0 0,0-1-1,1 1 1,-1 0 0,1-1 0,0 1-1,1 0 1,-1-1 0,1 1 0,0 0 0,1-1-1,-1 1 1,1 0 0,4-8 0,3-4 203,1 0 0,24-31 0,-19 27-102,83-99 1067,-62 76-1032,2 2 0,46-39 0,-62 64-208,41-26 0,-19 13-1601,-37 26 358,-1-2 0,0 1 0,0-1 0,0 0 0,-1 0 0,0 0 0,0-1 0,0 0 0,4-11 0,4-3-2220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3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5984,'5'0'15942,"-1"0"-17053,18 11 3010,-21-11-1803,17 9 800,-15-7-773,0 0 1,-1 0-1,1 0 1,0 0-1,-1 0 1,0 1-1,1-1 0,-1 1 1,0-1-1,2 5 1,20 34-371,-19-31 304,31 70 36,-18-36 331,-8-21-289,-2 1 0,0 0 0,-2 0 0,0 0-1,-2 1 1,2 50 0,-3-6 337,-12 119 1,6-160-397,-2 1-1,-1-1 1,-2 0 0,0-1 0,-2 1 0,-1-2 0,-14 27 0,-60 81-428,38-61-757,0-3-1036,13-28-2878,19-27 1192,4-9-1922,4-6 1519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4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1056,'4'0'19002,"-4"16"-16042,0-22-2949,0 3 143,0-4 1713,0 13-1830,8 15 65,-2 1 1,6 37-1,0 47 381,-9-73-398,1 79-126,0-15 242,-3-11 106,-2-48-129,-9 86 206,2-56-597,8-68 30,0 1 0,0-1 0,-1 0 0,1 0 0,0 1 0,0-1 0,0 0 0,-1 0 0,1 1 0,0-1 0,0 0 0,-1 0 0,1 0 0,0 0 0,0 0 0,-1 1 1,1-1-1,0 0 0,-1 0 0,1 0 0,0 0 0,0 0 0,-1 0 0,1 0 0,0 0 0,-1 0 0,1 0 0,0 0 0,-1 0 0,1 0 0,0 0 0,0 0 0,-1-1 0,1 1 0,0 0 0,-1 0 0,1 0 0,0 0 0,0 0 0,-1-1 0,1 1 0,0 0 1,0 0-1,0 0 0,-1-1 0,1 1 0,0 0 0,0-1 0,-1-3-1758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4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26 1568,'0'0'43,"0"-1"1,0 1-1,0-1 0,0 1 1,0 0-1,0-1 0,0 1 0,0 0 1,0-1-1,0 1 0,0 0 1,0-1-1,-1 1 0,1 0 1,0-1-1,0 1 0,0 0 1,-1-1-1,1 1 0,0 0 1,0-1-1,-1 1 0,1 0 1,0 0-1,-1 0 0,1-1 0,0 1 1,-1 0-1,1 0 0,0 0 1,-1 0-1,1-1 0,-1 1 1,-15 1 2831,7 0-354,9-1-2401,1-1 1080,0 0-1080,-1 1 0,0 0 0,0 0 0,0 0 0,0 0 0,0-1 0,0 1 0,0 0 0,0 0 0,0 0 0,0 0 0,0-1 0,0 1 0,0 0 0,0 0 0,0 0 0,0 0 0,0-1 0,0 1 0,0 0 0,0 0 0,0 0 0,0-1 0,0 1 0,0 0 0,-1-1 1080,1 1-1080,-1 0 0,1-1 0,0 1 0,0 0 0,0 0 0,0 0 0,0 0 0,-1 0 0,1 0 0,0 0 0,0 0 0,0 0 0,-1 0 0,1 0 0,0 0 0,0 0 0,0 0 0,-1 0 0,11-3 435,-1 1 0,1 0 0,0 1 0,-1 0 0,1 1 0,13 0 0,-2 2-76,0 1 0,20 5 0,-32-6-350,0 0-1,0 1 1,0 1-1,0-1 1,-1 1-1,0 1 0,0 0 1,0 0-1,0 0 1,-1 1-1,0 0 1,0 0-1,0 1 1,-1 0-1,0 0 0,0 1 1,-1 0-1,0 0 1,-1 0-1,1 0 1,-2 1-1,1-1 0,2 11 1,3 13 160,-2-1-1,-1 2 1,-1-1 0,-2 1 0,-1-1-1,-3 37 1,0-50-54,1-7-120,0 0 0,-1 0 0,-1 0 0,0-1 0,0 1 0,-1 0 0,-1-1 0,-4 12-1,-1-7-73,0 0-1,-1-1 0,-19 25 0,22-33-136,0 0 0,0 0 0,0-1 0,-1 0 0,0 0 0,-1-1 0,1 0 0,-15 6 0,-16 4-2440,-57 15 0,67-22 866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4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5472,'0'0'1760,"1"1"-1406,8 3 6428,-1-4-5924,0 1 1,0 1 0,0-1 0,11 5-1,-9-3-346,0-1 0,18 3 0,128 1 2090,-152-6-2535,1 1-1,0-1 1,0 1-1,-1 0 0,1 0 1,-1 0-1,1 1 1,-1-1-1,1 1 0,-1 0 1,0 1-1,0-1 1,0 1-1,0-1 1,0 1-1,0 0 0,-1 1 1,0-1-1,0 1 1,1-1-1,-2 1 0,1 0 1,0 0-1,2 7 1,3 6 66,-2 0 0,0 1 0,-1-1 0,6 34 0,6 46-48,-4 1 0,1 111 1,-4 246 287,45-16 259,-48-391-651,9 34 297,45 144-1,-48-191-169,-4-11-76,-1 0-1,5 29 1,-7-21 42,-8-30-84,0-1 0,0 1 0,1-1 0,-1 1 0,0-1 0,0 0 0,-3 1 0,-3 0-2,1 0-1,-1 0 1,0-1-1,1 0 1,-1 0-1,-14-2 1,15 1-34,-96 5-398,54-2-1275,-54-3-1,74-1-276,16 1 215,0-1 0,0 0 1,-18-4-1,6-3-939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4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40 4480,'-1'0'213,"0"1"0,0-1-1,0 1 1,0-1 0,0 0 0,0 0 0,0 1 0,0-1 0,0 0-1,0 0 1,0 0 0,1 0 0,-1 0 0,0 0 0,0 0-1,0 0 1,0-1 0,0 1 0,0 0 0,-2-1 0,2 0 56,0 1 1,0 0 0,0-1-1,0 1 1,0 0 0,0 0-1,0 0 1,0-1 0,0 1-1,0 0 1,0 1 0,0-1-1,-2 0 1,-21 1 4703,17-1-3050,18-6 1243,16-2-2962,73-4 1008,-68 7-868,0 1 1,0 1-1,0 2 0,44 3 1,-60 2-56,-1-1 0,1 2 1,18 7-1,-32-11-278,0-1 0,1 0 0,-1 1 0,0-1 0,0 0 0,0 0 0,0 0 1,0 0-1,3-1 0,-4 1 7,0 0 0,-1-1 0,1 1 0,0 0 0,0 0 0,-1 0 0,1-1 0,0 1 0,0 0 0,-1-1 0,1 1 0,0-1 0,-1 1 0,1-1 0,-1 1 0,1-1 0,-1 1 0,1-1 0,-1 1 0,1-1 0,-1 0 0,1 1 1,-1-1-1,0 0 0,1 0 0,-1 1 0,0-1 0,0 0 0,1 0 0,-1 1 0,0-2 0,1 4-16,0 3-647,0-12-4307,-1 3 2500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4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7296,'-13'0'13423,"19"0"-11929,285 5 3247,-213-5-3957,2 0-1664,-54 0-3491,0 0-3375,-33 1 3154,-3 6 1547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6656,'-9'0'10666,"16"0"-8869,21 3-1066,0-1 0,0-1-1,1-2 1,40-5 0,3 0-315,317-27 810,-298 26-1271,16-3-3883,-95 7-3437,-8 3 5232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11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62 128 3904,'0'0'17786,"5"-7"-16117,19-21-466,33-50 0,-51 67-1227,-4 8-297,-1 10 41,-1-1 259,5 73 267,-5 124-220,-1-195-10,0 0 1,0 0-1,-4 10 0,0 6-27,4-18 8,-1 1 0,0 0 0,0-1 0,0 1 0,-1-1 1,0 0-1,-1 0 0,-5 8 0,-2 1 26,-25 23 0,35-37-27,-3 1 35,-1 1 0,0-1 1,0 1-1,0-1 1,-7 1-1,7-1 154,2 0-42,-5-2-20,-4 0-112,5 3-264,5-1 48,92 5 1127,192-7-484,-281 0-1020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8:4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2656,'5'-1'9886,"1"-4"-4499,4-2-3164,6-6-3228,2-1 1916,67-51 358,-64 49-893,1 2 0,0 0 0,33-14 0,-50 24-78,-4 3-226,-1 3 38,0-1 413,1-1-465,0 1 0,1 0 0,-1 0 1,0 0-1,0 0 0,0 0 0,0 0 0,0 0 0,0 1 1,1 1-1,-1-1 49,1 3-62,0 0 0,0-1 1,-1 1-1,1 0 1,-1 0-1,0 0 1,-1 0-1,1 1 1,-1-1-1,0 9 0,0 7 21,2 9-43,10 127 45,-6-112-60,16 65 0,-18-94 62,0 0 1,1-1 0,1 0-1,1 0 1,0 0 0,1-1-1,14 20 1,-19-31-28,-1 0 0,2 0-1,-1 0 1,0 0 0,1-1 0,-1 0 0,1 1-1,0-1 1,0 0 0,-1-1 0,1 1 0,1-1-1,-1 0 1,0 0 0,0 0 0,0 0 0,1-1 0,-1 0-1,0 0 1,0 0 0,1 0 0,-1-1 0,0 1-1,0-1 1,0 0 0,1 0 0,-1-1 0,0 1-1,0-1 1,-1 0 0,1 0 0,0 0 0,-1-1 0,1 1-1,5-7 1,0-1-43,0-2 0,-1 0-1,-1 0 1,0 0 0,11-25-1,19-72 129,-30 87-126,54-206 226,-46 169-269,-13 50 110,2-7-42,11-28 0,-14 40-61,0 1 0,1 0 0,0-1 0,0 1-1,0 0 1,0 0 0,0 0 0,0 1 0,1-1-1,-1 0 1,1 1 0,0 0 0,0 0 0,5-4 0,-6 6 47,-1-1 0,1 1 1,0 0-1,0-1 1,0 1-1,-1 0 0,1 0 1,0 0-1,0 0 1,0 0-1,-1 0 1,1 1-1,0-1 0,0 1 1,0-1-1,-1 1 1,3 1-1,31 19 283,-22-12-194,3-1-77,0 0 0,21 7 0,-30-10 466,-5-3-1902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1:0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2240,'0'0'136,"0"-1"0,0 1 0,-1 0 0,1-1 0,0 1 0,0-1 0,0 1 0,0 0 0,0-1-1,0 1 1,-1-1 0,1 1 0,0-1 0,0 1 0,0-1 0,0 1 0,1-1 0,-1 1 0,0 0 0,0-1 0,0 1 0,0-1 0,0 1 0,1-1 0,-1 1 0,0 0 0,0-1 0,0 1 0,1 0 0,-1-1-1,0 1 1,1 0 0,-1-1 0,16-7 13792,-15 43-13167,-1 52 198,7 376 840,-7-402-1658,-1-40-39,1-1 0,1 1 0,4 23 0,-4-39-118,0 0 0,-1 0 1,0 0-1,0 9 0,-1 2-5329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1:0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15 127 7808,'-15'-2'2506,"27"-3"5120,32-11-6351,4 3-470,91-19 316,302-16-471,-302 43-527,-122 2-1152,-16 3 641,0-1 0,0 1 0,1 0 0,-1-1 0,0 1 0,1 0 1,-1 0-1,0 0 0,0 0 0,1 0 0,-1 0 0,0 0 0,0 0 0,2 1 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1:0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8480,'-4'1'7957,"5"0"-7693,0 0 0,-1 1 0,1-1 0,-1 0 0,1 1 0,-1-1 0,0 1 0,1-1 0,-1 0 0,0 1 0,0-1 0,0 1 0,0 2 0,0 3 301,4 45 632,-3 1-1,-5 57 1,0-25-819,3-56-284,0 123-263,2-107 361,-6 56 0,-3-38-3413,8-62 2937,0 0 0,0 0 0,0 0 0,-1 0-1,1 0 1,0 0 0,-1 0 0,1 0 0,-1 0 0,1 0 0,-1 0 0,0 1 0,1-1 53,-1-1 1,1 0 0,-1 0 0,1 1 0,-1-1-1,1 0 1,0 0 0,-1 0 0,1 1 0,-1-1-1,1 0 1,-1 0 0,1 0 0,-1 0-1,1 0 1,-1 0 0,1 0 0,-1 0 0,1 0-1,-1 0 1,1 0 0,-1 0 0,1-1 0,-1 1-1,1 0 1,-1 0 0,-4-1-2111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1:0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7136,'-11'4'7734,"0"7"-4000,-10 19-2289,9-12-156,-7 6-116,-31 29 0,-6 9-90,45-47-975,8-10-61,-1-1 0,1 1 0,-1-1 0,1 0 0,-9 7 0,62-15 1878,54-16-1502,-32 5-260,118-14-698,-63 16-4252,-90 12 2824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1:1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2496,'0'0'73,"0"0"0,0-1 1,-1 1-1,1 0 0,0 0 0,0-1 1,0 1-1,-1 0 0,1-1 0,0 1 1,0 0-1,0-1 0,0 1 0,0 0 1,0-1-1,0 1 0,0-1 0,0 1 1,0 0-1,0-1 0,0 1 0,0 0 1,0-1-1,0 1 0,0 0 0,0-1 1,0 1-1,0 0 0,1-1 0,-1 1 1,0 0-1,1-4 2383,13-6 8599,-8 130-9022,-2-57-1607,7 15 394,-7-54-459,2 46-1,4 210 664,-13-263-2137,-4-10-2419,2-4 2049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1:3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22 372 4480,'-8'-3'9173,"1"2"-6734,5 1-1380,6 1 1267,-5-2-2196,0 1-1,1-1 1,-1 0 0,1 1 0,-1-1 0,0 0 0,1 0-1,0 1 1,-1-1 0,1 0 0,-1 0 0,1 0 0,0 1-1,0-1 1,-1 0 0,1 0 0,0 0 0,0 0 0,0 0-1,0 1 1,0-1 0,0 0 0,0 0 0,0 0 0,0 0-1,1-1 1,-1-2 31,1 0-1,0 0 1,0 0 0,0 0-1,2-4 1,12-31 16,-13 31-149,0 1 0,1-1 0,0 1 0,1-1 0,0 1 0,8-12 0,5-1 54,0 2 0,0 0 0,2 1 0,0 1 0,1 0 0,1 2 0,0 0 0,1 2 0,1 0 0,36-13 0,-39 17 93,-3 1 41,27-7 0,-38 13-145,-1 0 1,0 0-1,0 1 1,1-1 0,-1 1-1,0 1 1,0-1-1,1 1 1,9 2-1,-13-2-42,0 0 0,0 0-1,0 0 1,0 1 0,0-1-1,-1 0 1,1 1 0,0 0-1,-1-1 1,1 1 0,-1 0-1,0 0 1,1 0 0,-1 0-1,0 0 1,1 4 0,1 1 69,0 1 0,0 0 0,1 10 0,-1 4 30,0 1-1,-1 0 0,-2-1 1,0 1-1,-1-1 1,-2 1-1,0-1 0,-7 25 1,1-19-67,-2 0 0,-1 0 1,-29 47-1,35-64 48,6-9-109,0-1 0,-1 1 0,0-1 0,1 0-1,-1 0 1,0 1 0,0-1 0,0 0 0,0 0-1,0 0 1,0 0 0,-1 1 0,2-1-14,0 0 1,1 0-1,-1 0 1,0-1-1,1 1 1,-1 0-1,0 0 0,1 0 1,-1 0-1,1-1 1,-1 1-1,1 0 1,0-1-1,-1 1 1,1 0-1,0-1 0,-1 1 1,1-1-1,1 2 1,25 21 72,-19-16-39,7 6-33,-1 0 0,-1 1 0,16 20 0,-24-28 38,-1 1 0,0 0 0,0 0 0,0 0 0,-1 0 1,0 0-1,-1 1 0,1-1 0,-1 1 0,1 14 0,-1-3 175,-1 0 0,-1 1 0,-1-1 0,0 0 0,-5 21 0,5-36-180,-1 0-1,1 0 1,-1-1 0,1 1 0,-1-1-1,0 0 1,0 1 0,-1-1 0,1 0-1,-1 0 1,1 0 0,-1-1 0,0 1-1,0-1 1,0 1 0,0-1 0,-1 0-1,1 0 1,-1-1 0,1 1 0,-1-1-1,1 1 1,-1-1 0,0 0 0,-4 0 0,-10 2-161,0-1 1,0-1 0,0-1 0,-20-2 0,16 1-164,-75-8-1356,11 1-1626,68 8 682,0 0 1,-32 4-1,17 4-542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1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6 768 4736,'-5'0'11200,"5"-13"-8054,0-9-2301,0-11-111,1 1-1,7-46 0,-5 59-584,6-30 438,25-86 0,-10 53 397,-9 25 5,-14 45-283,-1 7-311,0 6-221,1 2-186,0-1 0,0 1 0,0 0 1,0-1-1,1 1 0,-1 0 0,1-1 0,0 0 0,0 1 0,0-1 1,3 3-1,5 6-27,24 36 124,-16-23 32,25 44 1,-25-35 137,13 27-84,-17-34-245,-14-24 569,9-3-84,-4 0-252,0-1 0,0 0 0,0 0 0,0 0 0,-1 0 0,1-1 1,-1 0-1,1 0 0,5-5 0,5-6 177,15-18-1,-11 11-213,7-5-65,-2-2 1,22-32-1,-37 48-450,-2-1-1,0 1 0,-1-1 1,0-1-1,-1 1 0,0-1 1,-1 0-1,3-17 1,22-121-12018,-17 115 9233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1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4160,'7'2'20659,"2"2"-18588,7 6-4863,-2-2 3563,-4-2-763,-1 0 0,0 1 1,0 0-1,0 0 0,-1 1 1,0 0-1,0 1 0,-1-1 1,-1 2-1,1-1 0,5 12 1,5 13 74,25 72 1,-33-80-26,11 34 137,-2 1 1,-2 1-1,-4 0 0,-2 1 1,-2 0-1,-4 1 0,-3 65 1,-5-69-28,-3 0 1,-2 0-1,-2-1 1,-28 82-1,-19-7 157,42-101-277,-13 28 24,-8 21 103,-92 144 0,108-197-519,-48 51 0,39-54-1506,10-11-2737,15-7 2645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2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3136,'3'-9'21766,"1"6"-21176,6-3-3232,-3 3 4319,9-5-1450,-13 6-199,0 1 0,1-1 0,-1 1-1,1 0 1,-1-1 0,6 0 0,28-4 341,-19 2-280,-1 2-1,24-2 0,16 6-141,-46 0 190,10 1 51,-21-3-182,1 0 0,0 0 0,-1 0 0,1 0 0,0 0 0,-1 1 0,1-1 0,0 0 1,-1 0-1,1 0 0,-1 1 0,1-1 0,0 0 0,-1 0 0,1 1 0,-1-1 0,1 0 0,-1 1 0,1-1 0,-1 1 0,1-1 0,-1 1 0,0-1 0,1 1 0,-1-1 0,0 1 0,1-1 0,-1 1 0,1 0 0,-1 1 30,0 0 1,1 0-1,-1 0 0,0-1 1,0 1-1,0 0 0,-1 0 0,1 0 1,0 0-1,-1 2 0,-1 1 48,0 1 0,0-1 0,0 0 0,0-1 0,-1 1 0,-5 8 0,-2-4-18,0 0 0,-1-1 0,0 0-1,-19 10 1,17-11-49,1 1-1,0 0 0,-18 17 1,19-15 58,-23 15 1,2 0 2,-10 15 114,35-32 48,17-13-25,1 1-1,-1 1 1,22-5 0,-21 7-236,-1 0 1,0 1-1,18 1 0,3 1-51,7-2-237,-13 0-3067,-20 0 192,0 3 981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1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1199 2144,'0'0'24,"0"0"0,0 0 0,0 0 0,0 0 0,-1 0 0,1 0 0,0 0-1,0 0 1,0 0 0,0 0 0,-1 0 0,1 1 0,0-1 0,0 0 0,0 0 0,0 0 0,-1 0 0,1 0 0,0 0 0,0 0 0,0 0 0,0 1 0,0-1 0,0 0-1,0 0 1,-1 0 0,1 0 0,0 0 0,0 1 0,0-1 0,0 0 0,0 0 0,0 0 0,0 0 0,0 1 0,0-1 0,0 0 0,0 0 0,0 0 0,0 0 0,0 1-1,0-1 1,0 0 0,0 0 0,0 0 0,0 0 0,0 1 0,0-1 0,1 0 0,10 2 1342,19-5 663,-17 0-1624,-1-1 1,1 0 0,-1-1-1,0 0 1,0-1-1,-1 0 1,0-1-1,0 0 1,11-9-1,12-14 710,38-42-1,-43 42-684,70-85 251,-86 98-615,180-241 430,-177 234-445,94-146 458,-90 135-539,-1-2 0,27-75-1,-43 101-57,1 1-124,-1-1 1,0 1-1,0-1 0,1-19 1,-4 30 196,0 0-1,0 0 1,0 0 0,0-1 0,0 1 0,0 0 0,0 0 0,-1 0 0,1 0 0,0 0 0,0 0 0,0 0 0,0 0 0,0-1 0,0 1 0,0 0 0,0 0 0,0 0 0,0 0 0,0 0-1,0 0 1,-1 0 0,1 0 0,0 0 0,0 0 0,0 0 0,0 0 0,0-1 0,0 1 0,0 0 0,-1 0 0,1 0 0,0 0 0,0 0 0,0 0 0,0 0 0,0 0 0,0 0 0,0 0-1,-1 0 1,1 0 0,0 0 0,0 0 0,0 1 0,0-1 0,0 0 0,0 0 0,0 0 0,-1 0 0,1 0 0,0 0 0,0 0 0,0 0 0,0 0 0,0 0 0,0 0 0,0 0 0,0 1-1,0-1 1,0 0 0,0 0 0,0 0 0,-1 0 0,1 0 0,0 0 0,0 1 0,-7 7-390,-12 20 189,1 1-1,2 1 1,-18 41-1,-28 99 606,55-149-402,-9 28 342,1 0 0,3 1 1,-9 89-1,20-126-189,0-1-1,2 0 1,-1 1-1,1-1 1,1 0 0,6 24-1,-7-32-35,0-1 1,0 0-1,1 0 0,-1 1 0,1-1 1,0 0-1,0 0 0,0 0 0,0-1 0,0 1 1,0 0-1,1-1 0,-1 1 0,1-1 1,0 0-1,0 0 0,0 0 0,0 0 1,0-1-1,0 1 0,0-1 0,0 0 0,1 0 1,-1 0-1,1 0 0,-1 0 0,1-1 1,5 1-1,-2-2 41,1 1-1,-1-1 1,0 0 0,1-1 0,-1 0 0,0 0-1,0 0 1,0-1 0,-1 0 0,1-1 0,11-7-1,-5 1-57,0 0 0,-1-1-1,0-1 1,12-15-1,-8 7-32,-1-1-1,-1-1 1,-1 0-1,17-42 0,-14 31-32,95-178 49,11-12 231,-107 190-308,-1-1 0,-2-1 0,-2 0 0,12-65 0,-22 98-3,0 1-1,1 0 1,-1 0-1,0 0 1,0 0-1,0 0 1,0 0-1,0 0 0,0 0 1,0 0-1,-1 0 1,1 0-1,0 0 1,-1-2-1,1 3 2,-1 0 0,1 0 0,0 0 0,-1 0 0,1 0 0,0 0 0,-1 0 0,1 0 0,0 0 0,-1 0 0,1 0 0,0 0 0,0 0 0,-1 0 0,1 0 0,0 0 0,-1 0 0,1 0 0,0 1 0,0-1 0,-1 0 0,1 0 0,0 0 0,0 0 0,-1 1 0,1-1 0,0 0 0,0 0 0,0 1 0,-1-1 0,1 0 0,-24 32-472,20-25 470,-27 39-48,2 1 0,2 1 1,3 2-1,-32 89 0,-14 94 63,-59 159 984,106-336-150,23-57-820,0 1 0,0 0 0,0 0 1,0 0-1,0 0 0,0 0 0,0 0 1,0 0-1,0 0 0,0 0 0,0 0 1,0 0-1,1-1 0,-1 1 0,0 0 1,0 0-1,0 0 0,0 0 0,0 0 1,0 0-1,0 0 0,0 0 0,0 0 1,0 0-1,1 0 0,-1 0 0,0 0 1,0 0-1,0 0 0,0 0 0,0 0 1,0 0-1,0 0 0,0 0 0,0 0 1,1 0-1,-1 0 0,0 0 0,0 0 1,0 0-1,0 0 0,0 0 0,0 0 1,0 0-1,0 0 0,0 1 0,0-1 1,0 0-1,0 0 0,1 0 0,-1 0 1,0 0-1,0 0 0,0 0 0,0 0 1,0 0-1,0 0 0,0 0 0,0 1 1,0-1-1,0 0 0,0 0 0,0 0 1,27-45 727,25-26-664,-31 40-237,39-44-1,-58 73 101,1-1 1,-1 1-1,0 0 0,1 0 1,-1 1-1,1-1 1,2-1-1,-4 2 42,0 1-1,-1 0 1,1 0 0,0 0 0,0-1-1,-1 1 1,1 0 0,0 0-1,0 0 1,-1 0 0,1 0 0,0 0-1,-1 0 1,1 1 0,0-1 0,0 0-1,-1 0 1,1 1 0,0-1 0,-1 0-1,1 1 1,0-1 0,-1 0-1,1 1 1,-1-1 0,1 1 0,-1-1-1,1 1 1,-1-1 0,1 1 0,-1 0-1,1-1 1,-1 1 0,0 0 0,1-1-1,-1 2 1,5 8 0,-1 0-1,-1 1 1,0-1-1,4 23 1,-6-23-3,1 0-1,1 1 1,0-1 0,0 0-1,1 0 1,5 9 0,-7-16 53,0 0 1,0 0-1,0-1 1,1 1-1,-1-1 1,1 0-1,0 0 1,0 0 0,0 0-1,0 0 1,0-1-1,0 1 1,0-1-1,0 0 1,7 2-1,-2-1 53,1-1 1,-1 0-1,1 0 0,-1-1 0,13 0 0,-5-2-17,0-1-1,0 0 1,0-1-1,0 0 1,-1-2 0,0 0-1,0 0 1,0-1 0,-1-1-1,22-16 1,-27 17-47,0-1 0,0 1 0,-1-2 0,0 1 0,-1-1 0,12-18 0,-15 20-46,0-1 0,-1 1 0,1-1 0,-2 1 0,1-1 1,-1 0-1,0 0 0,-1 0 0,0 0 0,0-12 1,-1 19 6,1 1 1,-1-1 0,0 0 0,0 0 0,0 0 0,0 0 0,0 0-1,0 0 1,0 1 0,0-1 0,-1 0 0,1 0 0,0 0 0,-1 0-1,1 1 1,0-1 0,-1 0 0,1 0 0,-1 0 0,1 1-1,-1-1 1,1 0 0,-1 1 0,0-1 0,1 1 0,-1-1 0,0 0-1,0 0 1,0 1-5,-1 0 0,1 1 0,0-1 0,0 0 0,-1 0 0,1 0 0,0 1 0,0-1 0,0 1 0,-1-1 0,1 1 0,0-1 0,0 1 0,0 0 0,0-1 0,-2 3 0,-3 3-38,-1 0 0,0 0 0,1 1 0,-7 10-1,7-8 32,1 0 1,-1 1-1,2 0 0,-1 0 0,1 0 0,-4 20 0,7-26 22,0 0-1,1 0 0,-1 1 0,1-1 0,0 0 0,0 0 1,1 0-1,-1 0 0,1 0 0,0 0 0,0 0 0,0 0 1,1 0-1,-1-1 0,1 1 0,0 0 0,0-1 0,0 1 1,1-1-1,-1 0 0,4 4 0,4 2 45,0 1-1,1-1 1,0-1 0,1 0 0,0 0-1,0-1 1,14 5 0,-17-8 14,-1-1-1,1-1 1,1 1 0,-1-1 0,0-1-1,0 0 1,1 0 0,-1-1-1,1 0 1,-1-1 0,16-2 0,-12 0-359,1-1 1,23-10 0,55-33-5260,-78 39 4484,-5 3 195,0 0-1,-1-1 1,1 1-1,-1-2 1,11-9-1,4-10-1073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13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425 185 2912,'3'-13'15065,"-8"5"-14552,-171-129 4943,170 134-5447,1-1 1,-1 1-1,0 0 0,0 1 1,-1-1-1,1 1 0,0 1 1,-1-1-1,-9 0 0,12 1-14,1 1 0,0 0 1,0 0-1,-1 0 0,1 0 0,0 1 0,0 0 0,-1-1 0,1 1 0,0 0 0,0 1 0,0-1 0,0 0 0,0 1 0,0 0 0,1-1 0,-1 1 0,0 0 0,1 1 0,-4 3 0,-5 8-16,1 1-1,1 0 0,1 1 1,-11 25-1,4-8 194,11-24-145,1 0 0,-1 0 0,1 1 0,-2 13 1,4-20 13,1 1 0,-1-1 0,1 0 0,0 1 0,0-1 0,0 0 0,1 1 0,-1-1 0,1 0 0,0 0 0,0 1 0,0-1 1,0 0-1,0 0 0,1 0 0,0 0 0,1 3 0,-1-5-9,0 1 1,-1-1-1,1 1 1,0-1-1,0 1 1,0-1-1,0 0 1,0 0-1,0 0 1,0 0-1,0-1 1,4 2-1,32 4 146,-20-4-122,6 1 277,36 1 1,-52-3-318,0 0 1,-1 0 0,0 1 0,12 3 0,5 2 21,-15-5-30,0 0-1,0 2 1,0-1-1,-1 1 1,12 6-1,-15-7 8,-1 0 1,0 0-1,0 0 1,0 1-1,0-1 0,0 1 1,-1 0-1,0 0 0,1 0 1,-2 1-1,4 4 1,-3-3 32,-1-1 0,0 0 1,1 1-1,-2-1 0,1 1 1,-1 0-1,0-1 1,0 1-1,-1 0 0,1 0 1,-1 0-1,0 0 0,-2 9 1,0-2 1,-1-1-1,0 1 1,-1-1 0,-8 19 0,9-24 0,-1-1 1,0 1-1,0-1 1,0 0-1,-1 0 1,0 0 0,0-1-1,-12 10 1,8-8 21,0 0 0,0 0 1,-1-1-1,0-1 0,0 0 1,-1 0-1,1-1 0,-18 5 0,14-6 69,-1 0-1,-18 1 1,26-4-87,0 0 0,0 0 0,1-1 0,-1 0 0,0-1 0,0 1 0,-8-4 0,9 3-234,0-1-1,1 0 1,-1 0 0,1-1-1,0 1 1,0-1 0,0 0 0,0 0-1,1-1 1,0 1 0,0-1 0,0 0-1,0 0 1,-3-7 0,-1 0-1912,7 11 1548,0 0 0,0-1 0,1 1 0,-1 0 0,0-1 1,0 1-1,1-1 0,-1 1 0,1-1 0,-1-2 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0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3904,'5'-4'112,"13"3"15626,-17 6-13935,1 4-1521,0 0-1,0 0 1,0 0 0,-2 0 0,1 1 0,-1-1 0,-1 11 0,1 19-25,4 218 393,-4-195-548,-14 175 607,13-218-689,2 28 0,0-11 265,0-37-304,0 0 1,-1 0-1,1-1 0,0 1 0,0 0 0,1 0 1,-1 0-1,0 0 0,0 0 0,0 0 0,1 0 1,-1 1-1,3-2 0,9-7-54,1-7 104,56-55-115,-25 23 27,-21 21-30,-5 6 3,-13 14 142,0 0 0,0 0-1,0 1 1,1 0 0,0 0 0,0 0 0,14-7 0,-7 5 256,-13 7-280,1 0 0,-1 0 1,0 0-1,1 0 0,-1 0 1,1 0-1,-1 1 0,1-1 0,0 0 1,-1 1-1,1-1 0,-1 1 1,1 0-1,0 0 0,-1 0 1,1 0-1,0 0 0,-1 0 1,1 0-1,3 1 0,-3 0 8,1-1-1,-1 1 0,0 1 1,1-1-1,-1 0 0,0 0 1,0 1-1,0 0 0,0-1 1,0 1-1,0 0 1,0 0-1,-1 0 0,1 0 1,-1 0-1,1 0 0,-1 0 1,0 1-1,0-1 1,0 0-1,0 1 0,0-1 1,-1 1-1,1-1 0,0 4 1,0 7 118,0 0-1,-1 0 1,-1 0 0,-2 13 0,1 13-110,2-28-64,0 0 0,-1 0 0,0 1 0,-1-1-1,-5 19 1,6-28-218,0 0 0,0 0 0,0 0 0,1 1 0,-1-1 0,1 0 0,-1 1 0,1-1 0,0 0 0,0 1 0,0-1 0,0 1 0,1 3 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0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0 7040,'-1'0'634,"-1"0"0,0 0 1,1 1-1,-1-1 0,0 0 0,1 1 1,-1-1-1,1 1 0,-1 0 0,-2 0 1,-12 6 2382,8-4-2343,1 0-1,0 0 0,-1 1 1,-9 6-1,4-1 40,-100 65 1754,69-43-2075,-10 4 37,-80 39 0,90-52-321,-133 61-3069,148-76 183,21-6 1236,-2 4-372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0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50 5056,'-9'-4'9691,"0"-6"-6144,8 8-3380,-1 0 0,1 0 1,-1 0-1,1 0 1,-1 1-1,0-1 0,0 1 1,0-1-1,-3-1 0,-6-1 439,1 1-1,-18-2 0,21 3-421,-12 1 67,0 0-1,0 1 0,0 1 1,0 0-1,-24 6 0,33-5-242,-42 7 290,-1 2-1,2 2 1,-1 3 0,2 2 0,0 2 0,-59 34 0,94-45-166,1 0 0,0 1-1,-22 22 1,29-25-184,1 0-1,0 0 0,0 1 1,0 0-1,1 0 1,0 0-1,-7 18 1,11-22 32,1 0 0,-1-1 1,1 1-1,-1 0 0,1 0 1,0-1-1,1 1 0,-1 0 1,1 0-1,-1-1 0,1 1 1,0 0-1,0-1 0,1 1 1,-1-1-1,1 1 0,0-1 1,0 0-1,0 0 0,3 4 1,1 1 177,0 0 1,1-1 0,0 0 0,1 0 0,-1 0-1,14 8 1,-10-9-28,-1-1 0,1 0 0,0-1-1,1 0 1,12 3 0,62 9 381,-58-11-401,37 5 137,112 2 0,-162-12-912,0-1 0,1-1-1,14-3 1,-23 4-569,-1-1 0,0 0 0,1 0 0,-1-1 0,0 1 0,0-1 0,0-1 0,10-7 0,1-1-1572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6976,'-7'0'9423,"19"0"-4173,-3-1-6670,22-2 2175,2-1-269,0 1 0,0 2 0,37 3-1,-54-1-236,0 2 0,1 0 0,-2 0 0,1 2 0,0 0 0,-1 1-1,0 0 1,27 16 0,-40-21-184,-1 0 1,1 0-1,-1 1 0,1-1 0,-1 0 1,0 0-1,1 1 0,-1-1 0,0 1 0,0-1 1,0 1-1,0 0 0,0-1 0,0 1 0,-1 0 1,1-1-1,-1 1 0,1 0 0,-1 0 1,1 0-1,-1 0 0,0 0 0,0-1 0,0 1 1,0 0-1,0 0 0,-1 0 0,1 0 1,0 0-1,-1-1 0,0 1 0,1 0 0,-1 0 1,-1 2-1,-5 5-41,0-1 1,-1 0 0,0-1-1,0 0 1,-18 12 0,-50 24 172,73-41-180,-6 2-33,7-3-15,-1 0 0,1 0 0,0 0 0,0 0 0,0 0 0,0 0 1,0 1-1,0-1 0,0 1 0,1-1 0,-1 1 0,1 0 0,-1 0 0,-2 3 1,4-4 27,0-1 0,0 1 0,0-1 1,0 1-1,0-1 0,1 1 0,-1-1 1,0 0-1,0 1 0,0-1 0,0 1 1,1-1-1,-1 1 0,0-1 0,0 1 1,1-1-1,-1 0 0,0 1 0,1-1 1,-1 0-1,0 1 0,1-1 0,-1 0 1,0 1-1,1-1 0,-1 0 0,1 1 1,14 7 26,-13-7-19,-1 0-1,25 12 247,-1 1 0,0 1 0,37 31-1,-60-44-199,0-1 0,0 1-1,0 0 1,0 1-1,-1-1 1,1 0-1,-1 0 1,1 1 0,-1-1-1,0 1 1,0-1-1,0 1 1,0 0-1,0-1 1,-1 1 0,1 0-1,-1-1 1,0 1-1,0 0 1,0 0-1,0-1 1,0 1 0,-1 0-1,1 0 1,-1-1-1,0 4 1,-1-2-29,0-1 1,1 1-1,-1 0 1,0-1-1,-1 1 1,1-1 0,-1 0-1,1 1 1,-1-1-1,0-1 1,-6 6-1,-2 0-263,-1-1-1,-13 7 0,20-11 89,-11 5-712,0-1 1,0 0-1,-1-2 0,0 1 1,-27 3-1,32-7-1195,-1-1 0,0 0 0,1-1 0,-22-3 0,10 0-1710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1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24 637 4896,'-13'1'2783,"13"-1"-2696,0 0-1,0 0 1,0 1-1,-1-1 1,1 0-1,0 0 1,0 0-1,0 1 1,0-1-1,-1 0 1,1 0-1,0 0 1,0 1-1,0-1 1,0 0-1,0 0 1,0 1-1,0-1 1,0 0-1,0 0 1,0 1-1,0-1 1,0 0-1,0 0 1,0 1-1,0-1 1,0 0-1,-9 1 6079,15-5-4464,-1 2-1408,0 0-1,0-1 0,0 1 0,0-1 1,-1 0-1,1 0 0,-1-1 0,5-4 1,28-34 378,-36 40-618,20-28 206,-1 0 0,23-52 0,-23 44-193,25-40 448,94-123 1,-76 124 386,-62 75-845,0 0-1,1 0 1,-1 0-1,0 0 1,-1 0-1,1 0 1,0 0-1,-1 0 1,2-4 0,-2 6-48,0 0 0,0-1 1,0 1-1,0 0 1,0 0-1,0 0 1,0-1-1,0 1 1,0 0-1,0 0 1,0-1-1,0 1 1,0 0-1,0 0 1,-1 0-1,1-1 1,0 1-1,0 0 0,0 0 1,0 0-1,0-1 1,0 1-1,-1 0 1,1 0-1,0 0 1,0 0-1,0-1 1,0 1-1,-1 0 1,1 0-1,0 0 1,-1 0-17,0 0 0,1 0 0,-1 0 0,0 0 0,0 1 0,1-1 0,-1 0 0,0 0 0,1 1 0,-1-1 0,1 0 0,-1 1 0,0-1 0,1 1 0,-2 0 0,-4 5-18,-1 1-1,1 0 1,0 0-1,0 0 1,1 0 0,0 1-1,1 0 1,-8 16 0,1 5 35,-9 36 0,12-34-35,1 1-1,-3 36 1,8-48 24,2-1-1,0 0 1,1 1 0,6 33 0,-5-45 3,0 0 0,0 0 0,1-1 0,0 1 0,1-1 0,0 1 0,0-1 1,0 0-1,8 8 0,-10-12 25,1 0 0,0 0 1,1 0-1,-1 0 1,0 0-1,1 0 0,0-1 1,0 0-1,-1 0 0,1 0 1,0 0-1,1-1 0,-1 1 1,0-1-1,0 0 0,1 0 1,-1-1-1,5 1 1,-2-1 1,0-1 1,0 0 0,0 0 0,0-1 0,0 1-1,0-2 1,-1 1 0,1-1 0,-1 0 0,1 0-1,-1 0 1,0-1 0,0 0 0,-1-1 0,1 1-1,-1-1 1,0 0 0,0 0 0,7-10 0,4-8 11,-1-1 1,-1-1-1,15-35 1,25-86 171,-20 53-154,-15 56 100,-15 31-113,-1 1 0,0-1 0,0-1-1,0 1 1,0 0 0,-1-1 0,1-7 0,-3 12-18,1 1 0,-1-1 0,0 0 0,1 0 0,-1 1 0,1-1 0,0 0 0,-1 0 1,1 1-1,0-1 0,0 1 0,2-3 0,-2 0-48,-2 11 46,0 0 1,0-1 0,0 1 0,-3 6 0,-1 5 79,-6 35 97,-6 69 0,6 57-54,7-112 25,4-53-217,-1-2-98,1 1 0,-2-1-1,-3 16 1,4-25-242,1-2 321,0-1 0,0 0 0,-1 0 0,1 1 0,0-1 0,0 0 0,0 1-1,0-1 1,0 0 0,0 0 0,0 1 0,0-1 0,0 0 0,0 1 0,0-1 0,0 0 0,0 1 0,0-1 0,0 0 0,0 1-1,0-1 1,1 0 0,-1 0 0,0 1 0,0-1 0,0 0 0,0 0 0,1 1 0,21-6-16475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7040,'-3'65'8504,"-1"-35"-6068,-9 38-1,3-24-1782,2 0-1,-3 71 1,4-39-508,1 20-4178,8-76-751,-2-12 2827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1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8 223 3808,'-7'-16'1227,"6"9"-742,2 4-434,-1 1 132,0 0 0,0 0 0,1-1 0,-1 1 0,1 0 0,0 0 0,0 0 0,-1 0 0,1 0 0,2-2 0,23-33 4620,-20 28-3929,1-1-1,0 1 1,15-15 0,-10 14-217,0 0-1,1 0 1,0 2-1,1-1 1,-1 2 0,2 0-1,-1 0 1,19-5-1,-27 11-409,0 0-1,0 1 1,0 0-1,0-1 1,0 2-1,0-1 1,0 1-1,0 0 1,-1 0-1,1 1 1,0-1-1,0 1 1,-1 0 0,0 1-1,9 5 1,-10-6-121,-1 0 1,0 0 0,0 1 0,0-1 0,0 1-1,0 0 1,-1-1 0,1 2 0,-1-1 0,0 0-1,2 4 1,-3-5-37,0 0 0,0 1 1,-1-1-1,1 1 0,0-1 0,-1 1 0,0-1 0,0 1 0,1-1 0,-2 1 0,1-1 0,0 1 1,0-1-1,-1 1 0,1-1 0,-1 1 0,-2 4 0,2-6-167,0 1 1,0 0-1,0-1 0,0 1 0,0-1 1,-1 1-1,1-1 0,-1 1 0,1-1 1,-1 0-1,1 0 0,-1 0 0,0 0 1,0 0-1,1 0 0,-1 0 1,0-1-1,0 1 0,0-1 0,0 1 1,0-1-1,0 0 0,-4 1 0,-4-1-2073,0 0-1,0-1 1,-13-2-1,23 3 1923,-10-1-2299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1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4736,'0'0'6634,"-4"1"-3994,2 2-2179,0 0-1,-1-1 1,1 1-1,-1 0 1,1-1-1,-1 0 1,0 0-1,0 0 1,0 0-1,0 0 0,-1 0 1,1-1-1,-7 3 1,-6 0 89,-31 6-1,25-6-218,-85 9-3963,89-10 2080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95 4064,'-4'-12'9351,"4"11"-8885,1 1 0,-1-1-1,1 0 1,-1 0 0,0 0-1,1 0 1,-1 0 0,0 1 0,0-1-1,1 0 1,-1 0 0,0 0 0,0-3 1551,-1 4-1963,1 0 0,0 0 1,0 0-1,0 0 0,0 0 1,-1 0-1,1 0 0,0 0 1,0 0-1,0 0 0,0 0 1,0 0-1,-1 0 0,1 0 1,0 0-1,0 0 0,0 0 1,0 0-1,-1 0 0,1 0 1,0 0-1,0 0 0,0 0 1,0 0-1,0 0 0,-1-1 1,1 1-1,0 0 0,0 0 1,0 0-1,0 0 0,0 0 1,0 0-1,0-1 0,0 1 1,-1 0-1,1 0 0,0 0 0,0 0 0,0-1 0,0 1-1,0 0 1,0 0 0,0 0 0,0 0-1,0 0 1,-1 0 0,1 0 0,0 0-1,0-1 1,0 1 0,0 0 0,0 0 0,0 0-1,0 0 1,0 0 0,0 0 0,0-1-1,0 1 1,0 0 0,0 0 0,0 0-1,0 0 1,0 0 0,0 0 0,0-1 0,0 1-1,0 0 1,0 0 0,1 0 0,-1 0-1,0 0 1,0 0 0,0 0 0,0 0-1,0-1 1,0 1 0,8-4 1100,21-5-619,-19 6-551,35-8 233,0 2 0,47-3 0,93 1 268,-163 10-416,0 0-45,0 2-1,0 0 1,0 2-1,29 6 1,-45-8-1332,0-1 3967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39:1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14 780 4384,'-13'12'10821,"21"-17"-7616,1 1-2856,-1-1 1,0 0-1,-1-1 1,1 0-1,-1 0 0,8-10 1,39-48 188,-35 42-354,117-154 349,55-63 166,-178 224-646,118-126 1275,-102 109 331,-35 38-1639,-1 0 1,1 0-1,0 1 1,-8 12-1,8-11-79,-29 43 8,2 2 0,2 1 1,-24 62-1,48-102 38,-29 71 75,30-70-116,1 0 1,1 1-1,-4 26 1,7-38 60,1 0 0,0-1 0,0 1 0,0-1 0,0 1 0,1 0 0,-1-1 0,3 7 0,-3-8 18,1-1 0,0 1 0,0-1 0,0 1 0,0-1 0,0 0 0,0 1 0,0-1 0,0 0 0,0 0 0,1 0 0,-1 0 0,0 0 0,1 0 0,-1 0 0,1 0 0,-1-1 0,1 1 0,-1 0 0,1-1 0,2 1 0,2 0 26,-1 0 1,1-1-1,0 0 0,0 0 1,0 0-1,0-1 0,-1 0 1,1 0-1,0 0 0,10-5 1,3-1 20,32-19 0,-39 18-68,0 0-1,-1-1 1,0-1 0,0 1-1,-1-2 1,0 1 0,-1-1-1,16-25 1,1-8 3,24-56-1,-24 45 39,68-121 445,-69 128-266,-23 43-140,0 0-1,0 0 0,0 0 1,-1 0-1,0 0 0,0 0 1,1-8-1,-2 13-78,-1 0-1,1 0 0,0 0 1,0 0-1,0 0 1,0 0-1,0 0 0,0-1 1,0 1-1,0 0 1,0 0-1,0 0 0,0 0 1,0 0-1,0 0 1,0 0-1,-1 0 0,1 0 1,0 0-1,0 0 1,0 0-1,0 0 1,0 0-1,0 0 0,0 0 1,0 0-1,0 0 1,-1 0-1,1 0 0,0 0 1,0 0-1,0 0 1,0 0-1,0 0 0,0 0 1,0 0-1,0 0 1,0 0-1,-1 0 0,1 0 1,0 0-1,0 0 1,0 0-1,0 0 0,0 0 1,0 0-1,0 1 1,0-1-1,0 0 1,0 0-1,0 0 0,0 0 1,0 0-1,0 0 1,-1 0-1,1 0 0,0 0 1,0 0-1,0 1 1,0-1-1,-6 6 3,6-6-6,-9 11-6,0 1-1,1 1 0,0-1 0,0 1 0,2 1 1,-1-1-1,-5 21 0,-24 106 217,30-108-184,-8 28 59,3 1-1,-6 118 0,17-175-39,1 0 0,-1 1 0,1-1 0,0 0 0,0 1 0,0-1 0,0 0 0,1 0 0,-1 0 0,1 0 0,0 0 0,0 0-1,1-1 1,-1 1 0,1-1 0,0 0 0,6 6 0,-6-7-121,0-1 1,1 0-1,-1 0 0,1 0 1,0 0-1,-1 0 0,1-1 1,-1 0-1,8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39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54 3808,'-16'-8'9331,"12"17"-4684,-27 149 1620,27-147-6037,3-9-95,1-1 0,-1 1 0,0-1 0,1 1 0,-1 0 0,1 0 0,-1-1 0,1 1 0,0 0 0,0 0 0,0 2 0,9-6 836,-4 0-888,-1-1 1,-1 0 0,1 0-1,0 0 1,-1-1 0,0 1-1,1-1 1,3-6 0,2-2-37,83-86-210,-55 61 86,-36 36 73,11-11-15,18-16-1,-27 26 19,1-1 0,-1 1 0,0 0-1,1 0 1,-1 0 0,1 1 0,-1-1-1,1 1 1,0-1 0,0 1 0,-1 1-1,7-2 1,-8 3 1,0-1 1,-1 0-1,1 1 0,0 0 1,0-1-1,0 1 0,-1 0 0,1 0 1,0 0-1,-1 0 0,1 0 0,-1 0 1,1 1-1,-1-1 0,0 0 1,1 1-1,-1-1 0,0 1 0,0-1 1,0 1-1,0 0 0,0-1 0,-1 1 1,1 0-1,0 2 0,2 4 96,0 1 0,-1-1-1,0 1 1,1 10-1,-1 104 292,-3-65-2000,10-58-2510,2 0 2198,1-1 0,0 0-1,-1-1 1,0 0 0,1-1 0,-1 0-1,0 0 1,16-8 0,4-8-1115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1:4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5 146 2912,'3'-3'14346,"-1"-1"-13450,3 2-696,-4 2-162,-1 0-1,1 0 1,0 0-1,0-1 1,-1 1-1,1 0 1,0-1-1,-1 1 1,1-1-1,0 1 1,-1-1-1,1 1 1,0-1-1,-1 1 0,1-1 1,0 0-1,6-9 310,1 2 1,0-1-1,0 1 0,1 1 0,0-1 0,19-10 0,1 2 230,36-16 0,-60 30-499,0 0-1,0 0 1,1 0 0,-1 1-1,0-1 1,1 1-1,-1 1 1,1-1-1,-1 1 1,10 0 0,-2 2 120,-11-1-97,1-1 1,0 0-1,0 1 0,-1 0 1,1-1-1,0 1 1,3 2-1,-5-2-57,0 0 0,0 0 0,0 0 1,0 0-1,0 0 0,0 0 0,0 1 0,0-1 0,0 0 1,0 1-1,-1-1 0,1 0 0,-1 1 0,1-1 0,-1 1 0,1 2 1,0 0 47,0 0 1,-1 0-1,0 0 1,0 0-1,0 0 1,0-1-1,-1 1 1,1 0 0,-1 0-1,0 0 1,0-1-1,0 1 1,-1 0-1,0-1 1,1 1-1,-1-1 1,-4 6 0,-4 3-6,0-1-1,0 0 1,-16 13 0,13-12 44,-33 22 124,37-28-197,0 0 0,0 1 0,0 0 0,1 0 0,0 1 0,-11 14 0,18-20-48,0-1 0,0 1 0,-1 0 0,1 0 0,0-1 0,-1 1 0,1-1 0,-1 1 0,1-1 0,-1 0 0,0 0 0,0 1 0,1-1 0,-1 0 0,-3 1 0,5 0-101,7 4 284,15 6 217,-19-11-410,25 8 1,-1 1 0,0 2 0,-1 0 0,42 28 0,-51-27-3,-1 0 0,0 0 0,-1 2 0,0 0 0,-2 1 0,0 0 1,0 1-1,-2 0 0,0 1 0,15 33 0,-22-40 49,1 0 0,-2 0 0,0 1 0,0 0 0,-1-1 0,1 16 0,-2-22-26,-1 0 0,-1 0 0,1-1 0,-1 1 1,1 0-1,-1-1 0,-1 1 0,1-1 0,0 1 0,-1-1 0,0 1 0,0-1 1,-1 0-1,1 0 0,-1 0 0,0 0 0,0-1 0,-5 6 0,-2-1 48,0-1 0,0 0-1,0 0 1,-1-1-1,0 0 1,0-1-1,-1 0 1,1-1-1,-14 3 1,1-2 45,0-1 0,0-1 0,-43 0 0,-52 0-861,109-3-14,1-1 0,-14-2 0,19 3-217,1-1 1,0 0-1,-1 0 0,1-1 1,-5-2-1,7 4 722,1-1-1,-1 1 1,1 0 0,0-1-1,-1 1 1,1-1 0,0 1-1,-1-1 1,1 1 0,0 0 0,0-1-1,-1 1 1,1-1 0,0 0-1,0 1 1,0-1 0,0 1-1,0-1 1,0 1 0,0-1-1,0 1 1,0-1 0,0 1-1,0-1 1,0 1 0,0-1 0,0 1-1,0-1 1,0 0 0,1 1-1,-1-1 1,0 1 0,0 0-1,1-1 1,-1 1 0,1-1-1,14-18-4278,-14 18 4058,24-23-3357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1:4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3328,'-10'4'9735,"0"5"-6089,-7 16-4167,10-14 1954,-53 65 499,28-36-1127,2 1 0,-26 46-1,41-59-452,0-3 128,2 1 0,-20 53 0,17-22 187,-15 100 1,8 61 307,21-178-637,2 1 0,6 49 0,21 80 887,-22-148-1065,1 0 0,1 0-1,0 0 1,2-1-1,1 0 1,21 35 0,-20-41-355,0 0 0,1 0 1,0-1-1,2-1 0,-1 0 1,2-1-1,-1 0 0,29 16 1,-35-24-29,-2 1-1026,1-1-1,1-1 0,11 5 1,0-4-1333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1:5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82 124 2976,'-13'7'19696,"-1"10"-16174,-5 12-6905,12-18 4907,6-10-1268,-3 7-234,1 1 0,-1 0 0,1 0 0,1 1 0,0-1 0,0 1-1,0 16 1,-2 7 49,3-28-37,1 1 1,0-1 0,0 0 0,0 0 0,1 0-1,0 0 1,0 1 0,0-1 0,0 0 0,1 0 0,4 9-1,0-3 122,0-1-1,1 1 0,0-1 1,10 10-1,-15-17-123,1 0 0,0-1-1,0 1 1,0 0 0,1-1 0,-1 0-1,1 0 1,-1 0 0,1 0 0,0 0-1,-1-1 1,1 1 0,0-1-1,6 1 1,-3-1 58,-1-1 0,1 0 0,0 0-1,-1-1 1,1 1 0,0-1 0,-1-1-1,8-1 1,7-5 130,0-1 0,0-1 0,-1-1 0,19-13 0,-15 7-156,-1 0 0,-1-2 0,27-28 0,-49 47-129,0-1 1,1 0-1,-1 1 0,1-1 0,-1 1 0,1-1 1,-1 1-1,1-1 0,0 1 0,-1-1 0,1 1 1,-1 0-1,1-1 0,0 1 0,-1 0 0,1 0 1,0-1-1,-1 1 0,2 0 0,-2 1 25,1 0 0,0 1-1,-1-1 1,1 0 0,0 0-1,0 1 1,0-1 0,0 0 0,0 0-1,1 1 1,6 7-2,1 5 26,-4-5 33,1-1 0,-1 1 0,2-1 0,11 12 0,-4-7-126,-9-8 224,0-1 1,0 1 0,0-1-1,9 5 1,-12-8-58,0 0 0,0-1 0,0 1 0,0 0 0,0 0 1,1-1-1,-1 0 0,0 1 0,0-1 0,1 0 0,-1 0 0,0 0 0,1 0 0,-1-1 0,0 1 1,0-1-1,3 0 0,-1-1 36,1 0 1,-1 0-1,0 0 0,1 0 1,-1-1-1,0 0 0,-1 0 1,1 0-1,0-1 1,-1 1-1,0-1 0,5-5 1,2-7 85,16-32 1,-19 35-148,-1 1-13,-1 0 0,0-1 1,-1 0-1,-1 0 0,0 0 0,0 0 0,0-15 0,-2-1-123,-1 1-1,-4-37 1,3 59-105,0-1 1,0 1-1,-1-1 1,0 1-1,0 0 1,0 0 0,-1-1-1,0 2 1,-6-11-1,9 16 140,0 0-1,-1-1 0,1 1 1,0 0-1,-1-1 1,1 1-1,0 0 0,-1-1 1,1 1-1,-1 0 1,1 0-1,-1-1 0,1 1 1,-1 0-1,1 0 0,-1 0 1,1 0-1,-1 0 1,1 0-1,-1-1 0,1 1 1,-1 1-1,1-1 1,-1 0-1,1 0 0,-1 0 1,1 0-1,-1 0 1,1 0-1,-1 0 0,1 1 1,0-1-1,-1 0 1,1 0-1,-1 1 0,1-1 1,-1 0-1,1 1 1,0-1-1,-1 0 0,1 1 1,-1 0-1,-1 1-355,1-1 0,-1 1 0,1 0 1,-1 0-1,1 0 0,0 0 0,-2 4 0,-2 18-4840,4-9 2982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1:5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 7456,'-6'-4'12192,"21"3"-11554,-2 0 243,22-5-30,39-5-70,-48 9-592,-7 0 157,-1 1 0,29 2 0,-30 0-116,-12-1-139,0 0 0,-1 0 0,1 1 0,0-1 1,7 3-1,-11-2-63,-1-1 0,1 0 0,0 1 1,0-1-1,-1 1 0,1-1 0,0 1 1,-1-1-1,1 1 0,0-1 0,-1 1 1,1-1-1,-1 1 0,1 0 0,-1 0 1,0-1-1,1 1 0,-1 0 1,1 0-1,-1-1 0,0 1 0,0 0 1,0 0-1,1 0 0,-1-1 0,0 1 1,0 0-1,0 0 0,0 0 0,0-1 1,0 1-1,-1 0 0,1 0 0,0 0 1,0 0-1,-1-1 0,1 2 1,-5 9 95,1 0 0,-2-1 0,1 0 1,-2 0-1,1 0 0,-1 0 0,-1-1 1,0-1-1,-11 11 0,19-19-124,-1 1-12,-1 1 0,0-1 0,1 1 0,-1-1 0,1 1 0,-1 0 0,1-1 0,0 1 0,0 0 0,-2 2 0,3-2 5,0-1 0,1 0-1,-1 0 1,0 1 0,0-1 0,1 0 0,-1 0 0,0 1 0,1-1 0,-1 0 0,1 0 0,0 0 0,-1 0 0,1 0 0,0 0 0,0 0 0,0 0 0,1 2 0,28 29-38,-21-25 39,-2 1-1,1 0 1,-1 1 0,-1-1-1,1 1 1,-1 0 0,-1 1 0,5 10-1,-6-9 241,0 0-1,-1 1 1,-1-1-1,1 1 1,0 15-1,-3-22-155,0-1 0,0 0-1,0 0 1,-1 0-1,0 1 1,1-1-1,-1 0 1,-1 0-1,1 0 1,-1 0-1,1 0 1,-1-1 0,0 1-1,0 0 1,-1-1-1,1 1 1,-1-1-1,-4 4 1,-2 0-64,0-1-1,0-1 1,0 0 0,-14 6 0,14-8-286,1 0 0,0-1 0,-1 0 0,0 0 0,1-1 0,-1 0 0,-16-1 0,-60-8-3072,80 7 3190,-6 0-1440,1 0 1,-1 1-1,-11 1 1,-11 2-6341,28-2 6343,-14 3-2499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0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28 333 3648,'-28'1'16433,"36"3"-12546,0-1-3939,0 0 0,15 5 1,8-5 564,36 1 0,-24-3-201,359-11 1322,-321 5-1577,225-20 391,74-26 437,-34-18-100,-327 65-759,192-42 309,420-79 535,-545 114-1214,128-2 0,-205 12 331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0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1472,'2'-12'530,"-2"12"-510,0 0 0,0-1 0,-1 1 0,1 0 0,0-1 0,0 1 0,0-1 0,1 1 0,-1 0 0,0-1 0,0 1 0,0 0 0,0-1 0,0 1 0,0 0 0,0-1 0,1 1 0,-1 0 0,0-1 1,0 1-1,1-1 0,1-11 2940,0-10-302,-2 19-2056,0 0-1,0 0 1,0 0 0,0 1 0,1-1 0,-1 0-1,1 0 1,2-5 2304,-2 11-1824,4 20-292,-2 1-1,0-1 0,-1 1 0,-3 29 0,1-39-548,0 287 2180,-7-7-2122,5-252-304,2-21 101,-2 1 0,0-1 0,-5 22 0,6-35-827,1-8 666,0 1 1,0-1-1,0 0 1,0 0-1,0 0 1,0 1-1,0-1 1,0 0-1,0 0 1,0 1-1,0-1 1,0 0-1,0 0 1,0 0-1,0 1 1,0-1-1,0 0 1,0 0-1,0 1 1,0-1-1,0 0 1,-1 0-1,1 0 1,0 1-1,0-1 1,0 0-1,0 0 1,0 0-1,-1 0 1,1 1-1,0-1 1,0 0-1,0 0 1,-1 0-1,1 0 1,0 0-1,0 0 1,0 0-1,-1 0 1,1 1-1,0-1 1,-1-10-4901,2-32-2138,3 2 4264,1-11-499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6560,'-3'-1'2629,"4"5"-154,-1-3-2215,1 0 0,-1 1 0,0-1 0,0 0 0,0 0 0,0 1 0,0-1 0,0 0 0,0 0 0,0 1 0,-1 1 0,-4 12 332,0-1 1,-2 1 0,0-1 0,0 0 0,-1 0 0,-1-1 0,0 0 0,-1-1 0,0 0 0,-19 17 0,14-17-330,-9 8 106,-2 0 0,-39 22 1,52-35-318,1 0 1,0 0 0,0 1-1,0 1 1,1 0 0,0 1-1,-14 17 1,24-27-49,1 1 1,-1 0 0,1-1-1,0 1 1,-1 0-1,1 0 1,0-1-1,-1 1 1,1 0-1,0 0 1,0-1-1,0 1 1,0 0-1,-1 0 1,1 0-1,0-1 1,1 1-1,-1 0 1,0 0-1,0 0 1,0-1-1,1 3 1,0-2 22,-1 0 1,1 1 0,0-1-1,0 0 1,0 0-1,0 1 1,0-1-1,1 0 1,-1 0 0,0 0-1,2 1 1,1 0 77,0 0 0,0 0 0,1 0 0,-1 0 0,1-1 0,-1 1 0,9 0 0,16-1 359,0-1 0,0-1 0,55-10 0,-46 5-35,58-2 0,-89 7-407,-1 1 0,1 1 0,-1-1 0,1 1 0,-1 0-1,0 1 1,1-1 0,-1 1 0,8 4 0,-6-3-107,-7-3-134,3 7-409,-3 11-9096,-1-6 6962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0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 7808,'-3'-7'2550,"11"6"1326,-6 6-2648,0 1-1,0 0 0,0 0 0,2 9 1,-1 27 817,-4-20-1379,-6 38 1,-5-3-6,-24 67 1,23-81-727,8-18 44,-2 7 249,6-30-337,0 0 0,1-1 0,-1 1 0,0 0 0,1-1 0,-1 1 0,0 0 0,0-1 0,-1 1 0,1-1 0,0 0 0,-3 3 0,19-13-12393,-12 7 11696,-1-1 0,0 0 0,1 0 1,-1 0-1,0 0 0,-1 0 0,1 0 0,2-5 1,9-23-1798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0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 9632,'2'-4'4268,"-4"7"-3315,6 11 2161,-2 5-2318,-1-1-1,-1 1 1,-1 0-1,0 0 1,-6 30-1,1-9-53,0 12-323,-3-1-1,-1 0 1,-25 71 0,12-46-2147,23-76 1622,0 1-1,0-1 1,-1 0 0,1 1 0,0-1 0,0 1 0,-1-1 0,1 0 0,0 1 0,0-1 0,-1 0 0,1 1-1,0-1 1,-1 0 0,1 1 0,-1-1 0,1 0 0,-1 1 0,1-1-154,-1 0 1,1 0-1,-1 0 0,1 0 1,-1 0-1,1 0 0,-1 0 1,1 0-1,-1 0 1,1 0-1,-1 0 0,1 0 1,-1 0-1,1 0 0,0 0 1,-1-1-1,1 1 1,-1 0-1,1 0 0,-1 0 1,1-1-1,0 1 0,-1 0 1,1-1-1,-1 1 1,1 0-1,0-1 0,-1 1 1,1 0-1,0-1 0,0 1 1,-1-1-1,1 1 1,0 0-1,0-1 0,0 1 1,-1-1-1,1 1 0,0-1 1,0 1-1,0-1 1,0 1-1,0-1 0,0 1 1,0-1-1,0 0 0,4-16-4790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0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17 248 7136,'-1'-2'418,"-1"0"1,0 1-1,1-1 1,0 0-1,-1 0 1,1 0-1,0 0 1,0 0-1,0 0 1,0 0-1,1 0 1,-1 0-1,1 0 1,-1 0-1,1-1 1,-1-2-1,1 0 168,0 1-1,1-1 0,-1 0 0,1 1 1,0-1-1,1 1 0,2-9 0,0 4-130,0 1 0,1-1 0,0 1-1,0 0 1,1 0 0,0 0-1,13-11 1,-14 14-314,0 1 0,1 0 0,0 1 0,0-1 1,0 1-1,0 0 0,0 0 0,1 1 0,-1 0 0,1 0 0,-1 0 0,1 1 0,0 0 0,0 1 1,0-1-1,0 1 0,7 1 0,9 2 354,0 1 0,-1 1 0,37 14 1,-38-12-137,-17-6-302,1 1 0,-1-1-1,1 0 1,-1 0 0,1 0 0,0-1 0,-1 1 0,1-1 0,0 0 0,-1-1 0,1 1-1,0-1 1,-1 0 0,1 0 0,-1 0 0,1-1 0,-1 1 0,0-1 0,1 0 0,-1 0-1,0-1 1,0 1 0,-1-1 0,1 0 0,0 0 0,4-6 0,-7 8-71,2-2-86,-1 0 1,1 0 0,-1 0-1,5-7 1,-4-3-2697,-5-3-3790,1 10 3306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39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 5632,'-7'-2'1504,"6"3"-837,-2 4 2303,-13 16 3121,12-16-5309,1 1-1,1-1 1,-1 1 0,-2 11 0,4-16-723,1 0 0,0 0 0,-1-1 0,1 1 0,0 0 0,0 0 0,0 0 0,0 0 0,0 0 0,0 0 0,0 0 0,0 0 0,0 0 0,1 0 0,-1 0 0,0 0 0,1 0 0,-1 0 0,0-1 0,1 1 0,-1 0 0,1 0 0,0 0 0,0 1 0,0-2 39,1 1 0,-1 0 0,0 0 0,1-1 0,-1 1 0,1-1 0,-1 1 0,1-1 0,-1 0 0,1 1 0,-1-1 0,1 0 0,-1 0 0,2 0 0,3 0 160,1-1 1,-1 0 0,0 0 0,0-1 0,0 0 0,9-3 0,7-10 311,-21 14-533,0 0-1,1 0 0,-1 0 0,0 0 1,0 0-1,0 0 0,0 0 1,-1-1-1,1 1 0,0 0 0,0-1 1,-1 1-1,1 0 0,0-3 1,-1 3-28,0 1 0,-1-1 0,1 0 0,0 1 1,-1-1-1,1 1 0,0-1 0,-1 0 0,1 1 1,0-1-1,-1 1 0,1-1 0,-1 1 0,1-1 1,-1 1-1,0 0 0,1-1 0,-1 1 1,1 0-1,-1-1 0,0 1 0,1 0 0,-1 0 1,0 0-1,1-1 0,-1 1 0,0 0 0,1 0 1,-1 0-1,-1 0 0,-25 0-626,21 0 303,3 0 43,0 1 0,-1-1 0,1 1-1,0 0 1,0 0 0,-1 0 0,1 1-1,-5 2 1,-10 9-7042,28-14 33,13-12 4187,11-5-315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1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270 592 3136,'4'-3'641,"1"0"1,-1 0-1,1-1 0,-1 1 0,0-1 1,0 0-1,4-5 0,-8 8-467,1 0-1,-1 0 1,1 0-1,-1 0 1,1 0-1,-1 0 1,1 0 0,-1 0-1,0 0 1,0-1-1,1 1 1,-1 0-1,0 0 1,0 0-1,0 0 1,0 0-1,-1 0 1,1-1-1,0 1 1,0 0-1,-1 0 1,1 0-1,0 0 1,-1 0-1,1 0 1,-1 0 0,0 0-1,1 0 1,-1 0-1,0 0 1,1 0-1,-1 1 1,0-1-1,0 0 1,0 0-1,0 1 1,0-1-1,0 1 1,0-1-1,-1 0 1,-2-1 51,0-1 0,0 1 1,0 0-1,0 1 0,0-1 0,0 1 1,-1 0-1,1 0 0,0 0 0,-1 1 0,1-1 1,-1 1-1,1 0 0,-6 1 0,3 0-58,0 0 0,0 1 0,1 0-1,-1 0 1,1 1 0,0 0 0,0 0-1,-9 6 1,2 1-44,1 0 1,0 0-1,0 1 1,1 1-1,1 0 1,0 0-1,-11 17 0,11-13-139,1 1-1,0 1 0,-7 21 0,12-30 71,2 1 1,-1-1-1,1 1 0,1 0 1,-1 0-1,2 0 0,-1 0 0,2 10 1,-1-18-19,1 0 1,-1 1 0,1-1-1,-1 0 1,1 0-1,-1 0 1,1 0 0,0 0-1,0 0 1,0 0-1,1 0 1,-1 0 0,0 0-1,1-1 1,-1 1 0,1-1-1,-1 1 1,4 2-1,-2-3 3,0 1-1,0 0 0,0-1 0,1 0 0,-1 0 0,0 0 0,1 0 0,-1 0 0,1-1 0,6 1 0,-2-1 11,0-1 0,-1 1 0,1-2 0,0 1 0,-1-1 0,1 0 0,-1 0 0,1-1 0,-1 0 0,9-5 0,-7 1-23,0 0 1,-1 0 0,0-1-1,0 0 1,-1-1-1,0 1 1,-1-1-1,10-18 1,3-8 67,13-38 0,-25 57-84,61-156 383,-53 127-259,17-86 1,-24 89-78,1-7 61,-2 0-1,1-57 1,-8 89-113,1-5 189,-1 19-173,-2 13-139,0 6 194,-18 118 56,9-72 326,3 2 1,0 105 0,21 190-49,-13-332-1520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1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7 199 6464,'-1'3'260,"0"0"-1,0 0 1,0 0 0,0 0-1,1 0 1,-1 0 0,1 1-1,0-1 1,0 0 0,0 0 0,1 4-1,-1 2 155,5 61 3480,-4-47-2025,1 0 0,1 0 0,9 32 1,-12-55-1774,0 0 0,0 1 1,0-1-1,0 0 0,0 1 1,0-1-1,0 0 0,0 1 1,0-1-1,0 0 0,1 1 1,-1-1-1,0 0 0,0 1 1,0-1-1,1 0 0,-1 1 1,0-1-1,0 0 0,1 0 1,-1 0-1,1 1 0,4-6 827,3-16-591,-7 18-202,13-46 183,10-67 0,-16 68-26,26-83 0,-32 127-262,0-1 0,0 1 1,1 0-1,-1-1 0,1 1 1,0 1-1,0-1 1,0 0-1,1 1 0,-1 0 1,1-1-1,0 1 0,0 1 1,0-1-1,0 1 1,1-1-1,-1 1 0,0 0 1,1 1-1,0-1 0,-1 1 1,10-2-1,6 1-78,1 0-1,0 1 0,40 3 0,-54-1 16,34 3-551,53 13 0,-41-6-4094,-14-8-3967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1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 6304,'-1'0'72,"0"-1"83,0 1 1,0-1-1,0 0 1,1 1-1,-1-1 1,0 0-1,0 0 1,0 0-1,1 1 1,-1-1-1,0 0 1,1 0-1,-1 0 1,0 0-1,1 0 1,0 0-1,-2-8 6644,4 10-6592,0 0-1,-1 0 0,1 0 1,0 0-1,0 0 0,-1 0 1,1 1-1,-1-1 0,1 1 1,-1-1-1,0 1 0,3 2 0,3 4 232,87 77 2380,-63-60-2460,-2 1 0,0 1 0,41 54 1,-47-47-172,37 76 1,6 44 62,-44-99-150,5 15 66,-3 0 1,21 106-1,-28-77 203,6 123 0,-22-172-264,-1 1-1,-3-1 0,-2 0 0,-2-1 1,-2 0-1,-2 0 0,-2 0 1,-37 85-1,38-109-162,-1-1 0,-2-1 0,0 0 0,-1 0 0,-1-2-1,-1 0 1,-1-1 0,-29 23 0,27-27-715,-1-1 0,-32 17 1,33-22-1626,-27 10 0,19-13-605,9-9-2847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1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8 135 4064,'0'-1'164,"-1"0"0,0 0 1,1 0-1,-1 0 0,1 0 0,0 0 1,-1 0-1,1 0 0,0 0 0,-1 0 1,1 0-1,0 0 0,0-1 0,0 1 0,0-2 1,0-3 2156,-1-4 1164,1 9-2747,-1-1 0,1 1 0,0 0 0,0-1-1,0 1 1,0 0 0,0-1 0,0 1-1,0-3 1,1 3-658,-1 1-1,0-1 1,1 0 0,-1 0-1,0 1 1,1-1 0,-1 0-1,1 1 1,0-1 0,-1 0-1,1 1 1,-1-1 0,2 0-1,20-15 1108,-14 9-1029,1 1 0,-1 0 0,1 1-1,0 0 1,0 0 0,0 1 0,0 0 0,20-5 0,-16 7-87,-1 0 0,1 1-1,-1 0 1,1 1-1,0 0 1,21 4 0,-30-3-54,0 0 0,1 1 0,-1-1 0,0 1 0,0 0 0,0 0 0,0 0 0,0 1 0,0-1 0,-1 1 0,1 0 0,-1 0 0,0 0 0,0 0 0,0 1 0,0-1 0,0 1 0,-1 0 0,0 0 0,0 0 0,0 0 0,2 6 0,-2-2 7,0 0 1,-1 0 0,0 0-1,0 0 1,0 0 0,-1 0 0,-1 0-1,0 0 1,0 0 0,0 0 0,-1 0-1,0-1 1,-6 16 0,0-5 21,0 0 0,-1 0 0,-1-1 0,-19 24 0,-37 35 329,41-50 139,-23 32-1,47-57-470,1-1-1,0 0 1,-1 0 0,1 1-1,0-1 1,-1 0 0,1 1-1,0-1 1,0 1-1,-1-1 1,1 0 0,0 1-1,0-1 1,0 0-1,0 1 1,-1-1 0,1 1-1,0-1 1,0 1 0,0-1-1,0 0 1,0 1-1,0-1 1,0 1 0,0-1-1,1 1 1,14 1 561,90-4-50,52 1-2535,-52 9-4571,-96-7 5102,1 1 0,-1 0 0,14 5 0,-19-6 567,0 1 0,0 0 0,0 0-1,0 0 1,-1 1 0,0-1 0,1 1 0,-1 0 0,0 0 0,4 5 0,7 12-2274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29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23 4320,'-2'-1'778,"1"0"0,0 0 0,0 0-1,0 0 1,0 0 0,0-1 0,0 1 0,0 0 0,0-1 0,0 1 0,1 0-1,-1-1 1,-1-4 2466,-2 9-2126,-2 16-795,1-1 0,0 1 1,2 0-1,-2 25 0,3-25-126,-6 220 1312,7-89-895,4 168 1039,-2-243-1251,-1-44-238,0-30-154,0 0 0,-1-1 0,1 1 1,0 0-1,0 0 0,0-1 1,0 1-1,1 0 0,-1 0 0,0-1 1,0 1-1,0 0 0,1-1 1,-1 1-1,0 0 0,1-1 0,-1 1 1,0 0-1,1-1 0,-1 1 1,1-1-1,-1 1 0,1 0 0,-1-1 1,1 0-1,-1 1 0,1-1 0,0 1 1,-1-1-1,1 0 0,0 1 1,-1-1-1,1 0 0,0 1 0,0-1 1,-1 0-1,1 0 0,0 0 1,1 0-1,2 0 81,1-1 0,-1 0 0,1 0 0,-1 0-1,8-3 1,1-1-13,148-38 40,171-23-1,-312 62-122,0 2 1,0 0 0,0 2-1,0 0 1,32 4-1,-44-3-1131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30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370 17 7136,'-3'-4'945,"2"4"-766,1-1 0,-1 1 0,1-1 0,-1 0 0,1 1 1,0-1-1,-1 0 0,1 1 0,0-1 0,-1 0 0,1 0 0,0 1 0,0-1 0,0 0 0,0 0 0,-1 0 0,-3 13 6569,-8 2-4181,-20 15-2812,16-15 1111,-5 6-483,1 2 1,1 0-1,1 0 0,-29 50 1,16-14-23,-26 68 1,32-79-122,18-35 21,1 0 0,0 1 1,-6 15-1,9-23 20,0-7 59,0-15-38,4-1-313,1 1 1,0-1 0,1 1 0,1 0 0,6-17 0,37-87 225,-31 83-252,-3 8-25,19-28-1,4-10 119,-13 27-30,-23 41-28,0-1 0,0 1 0,0-1 0,1 1 0,-1-1 0,0 1 0,0 0 0,1-1 1,-1 1-1,0 0 0,1-1 0,-1 1 0,0 0 0,1-1 0,-1 1 0,0 0 0,1 0 0,-1-1 0,1 1 0,-1 0 0,0 0 0,1 0 0,-1-1 0,1 1 0,-1 0 0,1 0 0,0 0 0,0 0-8,0 0-1,0 1 1,0-1-1,0 0 1,0 1-1,0-1 1,0 1-1,0-1 1,0 1 0,0-1-1,1 2 1,21 24-213,-20-23 216,40 49 284,-22-28-112,-1 0-1,-1 2 0,-1 1 0,18 33 0,24 91 593,-59-148-710,0 0-1,0 0 1,-1 1-1,1-1 0,0 0 1,-1 1-1,0-1 1,0 1-1,-1 5 0,1-7-18,-1 0 0,1 0 0,-1 0-1,0-1 1,1 1 0,-1 0-1,0-1 1,0 1 0,0-1-1,-1 1 1,1-1 0,0 1-1,0-1 1,-1 0 0,1 0-1,-1 0 1,1 0 0,-1 0-1,1 0 1,-4 2 0,-1-1-4,1-1 0,-1 1 1,0-1-1,0 0 0,1 0 1,-1 0-1,0-1 1,-11-1-1,-52-8 176,39 3-166,-7 0-603,4 1-2714,-50-2 1,72 7 2528,1 0 0,-1 1 0,1 0 0,0 1 0,-1 0 0,1 0 0,0 1 0,-19 9 1,5 2-2575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34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136 764 3552,'0'0'32,"-1"0"1,1-1-1,0 1 1,0 0-1,0 0 1,0 0-1,-1 0 1,7-10 8197,-12 14-5170,2 0-4237,-9 12 1515,4-5-225,0 0-1,1 0 1,0 1 0,-6 12-1,-27 62 43,36-75-120,0 1-1,1-1 1,1 1-1,0 0 1,0 0 0,-1 21-1,4-23-6,-1-1 0,2 1 0,-1-1 0,1 1 0,1-1 0,0 1 0,0-1 0,1 0 1,4 10-1,-4-14 9,-1-1 1,1 1 0,0-1 0,0 0 0,1 0-1,-1 0 1,8 6 0,31 20 747,-38-28-692,1 0 0,-1-1 0,1 1 0,0-1-1,-1 1 1,1-2 0,0 1 0,0 0 0,0-1-1,0 0 1,0 0 0,0 0 0,-1-1 0,1 0-1,0 0 1,0 0 0,0 0 0,4-3 0,-2 2 4,-1 0 0,0-1 1,0 0-1,-1 0 0,1-1 0,-1 1 1,1-1-1,-1 0 0,0-1 1,0 1-1,-1-1 0,0 0 0,5-7 1,-6 7-58,-1 0 0,0 1 1,0-2-1,-1 1 0,1 0 1,-1 0-1,0 0 0,-1-1 0,1 1 1,-1-1-1,0 1 0,0 0 1,-1-1-1,0 1 0,0 0 1,-2-8-1,-3-7 47,-2 1 0,-17-35 1,21 45-86,-36-57-159,15 26-17,13 23 26,-8-12 13,19 28 117,1 0 0,-1 0 0,1 0 0,-1 0 0,1 0 0,-1 0 0,1 0 0,0 0 0,0-1 0,-1 1-1,1 0 1,0 0 0,0 0 0,0 0 0,0 0 0,0 0 0,0-1 0,1 1 0,-1 0 0,0 0 0,1 0 0,0-1 0,4-4 1,1 0 1,-1 0 0,2 1 0,-1 0-1,0 0 1,1 1 0,0 0-1,0 0 1,8-3 0,-7 3-24,35-15 68,0 2 0,2 2-1,-1 2 1,81-14 0,-99 23 136,42-2 0,-59 6-96,0 0 1,0 0-1,0 1 1,0 1-1,-1-1 0,1 1 1,0 1-1,11 4 1,-18-5-52,0-1 1,0 1-1,1-1 0,-1 1 1,0 0-1,0 0 1,-1 0-1,1 0 1,0 0-1,-1 1 1,1-1-1,-1 0 0,0 1 1,0-1-1,0 1 1,0-1-1,0 1 1,0 0-1,0 3 1,1 6 41,-1 1 1,0 23 0,-1-30-44,-2 32 93,-10 55 0,10-79-87,-5 18 12,-18 52 0,1-4 90,17-55-9,5-19-12,0 1 0,1-1-1,-1 1 1,0 10 0,3-17-69,-1 0 0,1 0 0,-1 0 0,1 0 0,-1-1 0,0 1 0,1 0 0,-1 0 0,1 0 0,-1 0 0,1 0 0,-1-1 0,0 1 0,1 0 0,-1 0 0,1-1 1,-1 1-1,0 0 0,1-1 0,-1 0 0,23-23 31,-2-1 0,0-1 0,-2-1 1,18-31-1,13-20-61,3 6 13,-42 58-72,0 1 1,1 1-1,17-14 0,-28 25 36,1 0 1,-1 0-1,1 0 1,-1 0-1,1 0 1,-1 0-1,1 0 1,-1 1 0,1-1-1,0 1 1,0-1-1,-1 1 1,1 0-1,0-1 1,0 1-1,-1 0 1,4 1-1,-3-1 11,-1 0 0,0 1 0,0 0 0,0-1 0,0 1 0,0 0 0,1-1 0,-1 1 0,0 0 0,0 0 0,-1 0 0,1 0 0,0 0 0,0 0 0,0 0 0,-1 0 0,1 0 0,0 1 0,-1-1 0,1 0-1,-1 0 1,0 0 0,1 1 0,-1 1 0,1 7 22,0 1-1,0 0 1,-1-1 0,-1 1-1,0 0 1,0-1-1,-6 21 1,-1 9-27,4-13-43,1-15 41,1 0 0,0 1-1,2 0 1,-1-1 0,3 21 0,-2-30 32,1 0 0,-1 0 0,1 0-1,0-1 1,0 1 0,1 0 0,-1 0 0,0-1 0,1 1-1,0 0 1,0-1 0,-1 0 0,1 1 0,1-1 0,-1 0 0,0 0-1,0 0 1,1 0 0,-1-1 0,1 1 0,0-1 0,-1 1 0,1-1-1,0 0 1,0 0 0,0 0 0,0-1 0,5 2 0,-2-1 7,0-1 0,0 0 0,0 0 0,0 0 0,0-1 0,0 0 0,0 0 0,0 0 0,8-3 0,2-2 45,-1-1 0,17-10 1,-15 7-68,-1-1 0,-1-1 1,0 0-1,0-1 1,-2 0-1,1-1 0,12-18 1,72-117 54,-77 113-37,30-48 58,41-99 1,-70 131-52,-2-1 1,-2-1-1,13-74 0,-26 105-29,0-1-11,0-1-1,-2 0 0,-1 0 0,-1 0 0,-2-25 0,1 48-10,0 0 0,0 0-1,-1 0 1,1 0 0,-1 1 0,1-1 0,-1 0-1,0 0 1,0 1 0,0-1 0,0 0 0,0 1-1,-2-3 1,3 3 5,-1 1-1,0 0 1,0-1 0,0 1-1,1-1 1,-1 1-1,0 0 1,0 0 0,0 0-1,0-1 1,1 1-1,-1 0 1,0 0-1,0 0 1,0 0 0,0 0-1,0 0 1,1 1-1,-1-1 1,0 0 0,0 0-1,0 1 1,0-1-1,1 0 1,-1 1-1,0-1 1,0 1 0,1-1-1,-1 1 1,0-1-1,0 2 1,-6 3-37,1 1-1,0 0 1,0 1-1,0-1 1,1 1 0,0 0-1,-6 13 1,-25 57-178,35-75 226,-65 176 109,33-85-133,18-47-4,2 1 1,2-1-1,2 2 1,2 0-1,-1 72 1,7-80 10,-1-16 26,1 1 1,1-1 0,2 0 0,8 47 0,-4-44 106,-6-21-91,1 0 0,1 0-1,-1 0 1,1 0 0,0-1 0,0 1 0,1-1 0,-1 1-1,1-1 1,5 6 0,-7-10 0,-1 0 0,1 0 1,0 0-1,0 0 0,0 0 0,0 0 0,1-1 1,-1 1-1,0 0 0,0-1 0,0 1 0,1 0 1,-1-1-1,0 0 0,1 1 0,-1-1 0,0 0 1,1 0-1,-1 1 0,0-1 0,1 0 0,-1 0 0,0-1 1,1 1-1,-1 0 0,0 0 0,1-1 0,-1 1 1,0 0-1,0-1 0,1 0 0,-1 1 0,0-1 1,0 0-1,2-1 0,4-3 54,0-1 1,-1 0-1,0 0 0,8-10 1,-5 5-109,17-20 77,-2-1 1,21-37 0,3-4 98,-46 70-131,11-16-52,1 0 1,30-31-1,-44 50 36,1 0 0,-1 0 1,0-1-1,0 1 0,1 0 0,-1 0 0,0-1 0,1 1 0,-1 0 0,0 0 0,0 0 0,1 0 0,-1-1 1,0 1-1,1 0 0,-1 0 0,1 0 0,-1 0 0,0 0 0,1 0 0,-1 0 0,0 0 0,1 0 0,-1 0 0,0 0 1,1 0-1,-1 0 0,0 0 0,1 0 0,-1 1 0,0-1 0,1 0 0,0 1-8,0 0-1,-1-1 0,1 1 1,-1 0-1,1 0 0,-1 0 1,1-1-1,-1 1 0,1 0 1,-1 0-1,1 2 0,3 27-130,-7 44-4,2 38 217,1-72-19,0-30-21,0 0-1,0 0 1,1 0 0,2 12 0,-2-20-12,-1 0-1,1-1 1,-1 1-1,1-1 1,-1 0-1,1 1 1,0-1 0,0 0-1,0 1 1,0-1-1,0 0 1,0 0-1,0 0 1,0 0 0,0 0-1,1 0 1,-1 0-1,0 0 1,1 0-1,-1 0 1,0-1 0,1 1-1,-1-1 1,1 1-1,-1-1 1,1 1 0,0-1-1,-1 0 1,1 0-1,-1 0 1,1 0-1,-1 0 1,1 0 0,0 0-1,-1-1 1,2 1-1,3-2 31,-1 1 1,0-1-1,0 1 0,0-1 0,-1-1 0,1 1 0,0-1 1,-1 0-1,6-4 0,3-6 6,0 0 1,18-26-1,-19 23-131,26-26 0,-37 42 64,0-1 0,0 0-1,0 0 1,0 0-1,0 0 1,0 1 0,1-1-1,-1 0 1,0 1 0,2-1-1,-2 1 11,-1 0-1,0-1 0,1 1 0,-1 0 1,1 0-1,-1 1 0,0-1 0,1 0 1,-1 0-1,0 0 0,1 0 1,-1 0-1,1 0 0,-1 0 0,0 1 1,1-1-1,-1 0 0,0 0 0,0 0 1,1 1-1,-1-1 0,0 0 0,1 0 1,-1 1-1,2 2-9,-1 0-1,0 0 1,0 0 0,0 0-1,0 0 1,0 1 0,0 3 0,1 6-1,-1-1 0,-1 1 0,0-1 0,-1 1 0,-4 24 1,-19 64-124,16-70 127,-24 97 71,-18 61 139,-14-4-59,55-168-57,0-1-1,-1 0 1,-1-1 0,-23 27 0,29-36 17,0 0-31,0-1 1,-1 1 0,1-1 0,-1 0-1,0-1 1,-7 5 0,11-8-50,-1 0 0,1 0 1,0 0-1,-1 0 0,1 0 0,0 0 1,-1 0-1,1-1 0,-1 1 0,1-1 1,-1 0-1,1 0 0,-1 0 0,1 0 1,-1 0-1,1 0 0,-1-1 0,1 1 1,-1-1-1,1 0 0,-1 0 0,-3-1 1,1-2 3,0 0 1,0 0 0,1 0 0,-1-1-1,1 0 1,0 0 0,0 0-1,1 0 1,-1 0 0,1-1 0,0 1-1,1-1 1,-1 0 0,1 0 0,-2-9-1,0 0-29,2 0 0,-1 0 0,2 0 0,0 0-1,1-21 1,1 21 8,1 0 1,1-1-1,0 1 0,1 1 0,0-1 0,1 0 0,1 1 0,9-18 1,-10 23-25,1 1 0,0-1 0,0 1 1,1 0-1,0 0 0,0 1 1,0 0-1,1 0 0,1 1 0,-1 0 1,1 1-1,0 0 0,12-6 1,-5 5 1,0 0 1,1 1 0,27-4 0,-35 8-38,-1 0 0,1 0 1,-1 1-1,1 0 0,-1 1 0,0 0 1,1 0-1,-1 1 0,11 3 1,-2 0-2929,1-1 768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35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100 176 4064,'-6'1'1083,"0"-1"-1,1 1 1,-1 0-1,0 0 1,1 1 0,-1 0-1,1 0 1,-9 4 0,18-15 1055,-4 8-2072,0 0 0,0 0 0,0 0-1,1 0 1,-1 0 0,0 0 0,1 0-1,-1 0 1,1 0 0,-1 1 0,1-1 0,0 0-1,-1 0 1,2-1 0,8-7 359,0 0 0,10-13-1,-9 11-299,1 1 0,-1 1 0,1 0 0,1 1 0,21-11 0,-6 3-112,-15 9-18,1 0 0,0 1 1,1 1-1,-1 0 0,1 1 0,0 0 0,0 1 1,0 1-1,29-1 0,-39 3 16,0 0 0,0 1-1,0-1 1,0 1 0,-1 0 0,1 0-1,0 0 1,0 1 0,-1 0 0,1 0 0,-1 0-1,1 0 1,-1 1 0,0 0 0,7 6-1,-8-6 14,0 1-1,0-1 1,0 1-1,0 0 1,-1 0-1,0 1 0,0-1 1,0 0-1,0 1 1,-1-1-1,0 1 1,1 0-1,-2-1 0,1 1 1,0 0-1,-1 7 1,-1 6 31,-1-1-1,0 1 1,-1-1 0,-9 29 0,-30 64-73,30-83 85,-2 0 1,-1-1-1,-1-1 1,-1 0-1,-2-1 1,-33 34-1,21-27 39,-3-2 0,0-2 0,-72 45 0,93-65 82,1 0 1,-1 0 0,0-1 0,-17 5 0,30-11-184,0 0-1,0 0 1,0 1 0,0-1 0,0 0 0,0 0 0,0 0 0,-1 0 0,1 0 0,0 0-1,0 0 1,0 0 0,0 0 0,0 0 0,-1 0 0,1 0 0,0 0 0,0 0 0,0 0 0,0 1-1,-1-1 1,1 0 0,0-1 0,0 1 0,0 0 0,0 0 0,0 0 0,-1 0 0,1 0-1,0 0 1,0 0 0,0 0 0,0 0 0,0 0 0,-1 0 0,1 0 0,0 0 0,0 0-1,0-1 1,0 1 0,0 0 0,0 0 0,0 0 0,0 0 0,-1 0 0,1 0 0,0-1 0,0 1-1,0 0 1,0 0 0,0 0 0,0 0 0,0-1 0,7-8 47,15-10-59,-11 13-1,0 1 0,1 0 0,-1 0 0,1 1 1,0 0-1,0 1 0,24-3 0,-8 1-20,111-16 24,-112 19-7,0 1 0,0 2 0,35 4 0,-53-3 45,1 1-1,0 0 0,17 9 1,-3-2 264,-14-4 128,-3-2-1249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36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11 4800,'-8'-11'6038,"1"22"-3602,-40 41-590,27-26-1543,2 1 0,0 0 0,2 2 0,2 0 0,-17 43 0,29-66-283,-2 6 104,0-1-1,1 1 1,-3 21 0,6-30-62,0-1-1,0 1 1,0 0 0,0 0 0,0 0 0,1-1-1,-1 1 1,1 0 0,2 4 0,-3-6-13,1 1 0,0-1 0,0 0 0,-1 0 0,1 0-1,0 0 1,0 0 0,0 0 0,1 0 0,-1 0 0,0 0 0,0 0 0,0 0 0,1-1 0,-1 1 0,0 0 0,1-1 0,-1 1 0,3-1 0,3 2 38,1-1-1,0-1 1,0 1 0,-1-1-1,1-1 1,11-1 0,49-13-14,-14 2-236,-37 10 147,1 1 0,-1 0 0,1 1-1,19 1 1,-31 1 10,-1-1 0,1 1 0,-1 1 1,1-1-1,-1 1 0,0 0 0,0 0 0,0 0 0,0 1 0,0-1 0,0 1 0,-1 0 1,1 1-1,-1-1 0,0 1 0,7 8 0,-6-5 63,-1-1-1,0 1 1,0-1 0,-1 1-1,0 0 1,0 1 0,-1-1-1,0 0 1,0 1 0,-1-1-1,0 1 1,0 0-1,0-1 1,-1 1 0,-1 0-1,1-1 1,-1 1 0,0 0-1,-1-1 1,0 1 0,0-1-1,-1 0 1,1 0 0,-2 0-1,1 0 1,-1 0 0,0 0-1,0-1 1,-1 0-1,0 0 1,0 0 0,0-1-1,-1 1 1,0-1 0,0-1-1,-13 9 1,2-5 22,-1 0 0,0-1-1,0-1 1,0 0 0,-24 3 0,-98 7 124,101-12-218,-5-3-145,40-1-597,0-1 0,0 1-1,0-1 1,-8-2 0,21-4-6560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36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71 7712,'-8'-2'874,"5"1"-478,0 0 0,0 0 0,0 1 1,0-1-1,-1 1 0,1 0 0,0 0 0,0 0 0,-1 0 0,-5 2 1,9-2-355,0 0 1,0 0 0,0 0 0,0 0 0,0 0 0,1 0 0,-1 0-1,0 0 1,0 0 429,0 0-429,0 0 0,0 0-1,0 0 1,0 0 0,0 0 0,0 0 0,0 0 0,0 1 0,0-1-1,1 0 1,-1 0 0,0 0 0,0 0 0,0 0 0,0 0 0,0 0-1,0 0 1,0 0 0,0 0 0,-1 0 0,1 0 0,0 0 0,0 0 0,0 1-1,0-1 1,0 0 0,0 0 0,0 0 0,0 0 0,0 0 0,0 0-1,0 0 1,13 0 948,23-5-133,-35 5-781,161-27 2221,-4 0-1130,-56 18-880,-86 8-271,0 1 0,0 1 0,-1 1 1,23 5-1,-34-6 70,1 0 0,-1 1 1,0 0-1,1 0 0,-1 0 0,0 0 1,5 4-1,-7-5-231,0 1-1,-1-1 1,1 1 0,-1-1 0,0 1-1,0 0 1,1-1 0,-1 1-1,1 4 1,2 12-4807,-4-10 2754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40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20 6144,'-4'-5'822,"4"4"-634,-1 0 1,1 1-1,-1-1 1,1 0-1,-3-10 8543,4 11-8606,-1 1-1,0-1 0,1 0 0,-1 0 0,0 0 0,0 1 1,1-1-1,-1 0 0,0 0 0,0 1 0,0-1 0,1 0 0,-1 1 1,0-1-1,0 0 0,0 1 0,0-1 0,1 0 0,-1 1 1,0-1-1,0 0 0,0 1 0,0-1 0,0 0 0,0 1 0,0 0 1,0 11 653,0-12-557,-2 37 1453,-9 54 0,6-60-1208,-19 107 725,-6 42-633,26-65-869,4-86-1437,20-46-15441,-18-1 13083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37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88 5824,'-9'-15'4128,"4"19"-2587,4-2-1427,-42 67 2377,37-57-2263,0-1 0,1 1 0,0 1-1,-4 15 1,9-25-157,-1 0 0,1 0 0,-1 0 0,1 0 0,0 0 0,0 0 0,0 0 0,1-1 0,-1 1 0,1 0 0,-1 0 0,1 0 0,0 0 0,0-1 0,0 1 0,1 0 0,-1-1 0,0 1 0,1-1 0,0 0 0,0 1 0,-1-1 0,1 0 0,1 0 0,-1 0 0,0 0 0,0-1 0,1 1 0,4 2 0,-4-2 45,1-1 1,0 1-1,0-1 1,0 0-1,0 0 0,0 0 1,0 0-1,0-1 1,0 0-1,1 1 1,-1-2-1,0 1 1,0 0-1,0-1 1,0 0-1,0 0 1,0 0-1,0 0 1,0-1-1,5-2 1,0-1-12,1-1 1,-2 0-1,1 0 1,-1-1-1,0 0 1,0-1-1,0 0 1,9-13-1,-14 16-91,0-1 0,0 1 0,0-1-1,-1 0 1,1 0 0,-2 0 0,1 0 0,0 0-1,-1 0 1,-1 0 0,1-1 0,-1 1 0,0 0-1,0-1 1,0 1 0,-2-7 0,0 5-25,0 0 0,0 0 0,-1 0 0,1 1 0,-2-1 0,1 1 0,-7-10 1,8 13-35,-1 0 0,0 1 0,0-1 1,0 1-1,0-1 0,-1 1 1,0 0-1,1 1 0,-1-1 1,0 1-1,0-1 0,0 1 1,-1 0-1,-7-2 0,9 4-25,0-1 0,0 1-1,-1 0 1,1 0-1,0 1 1,0-1 0,0 0-1,0 1 1,0 0-1,0 0 1,1 0 0,-1 0-1,0 0 1,0 1-1,1-1 1,-1 1 0,0 0-1,-2 2 1,3-3-266,0 1 1,0 0-1,0 0 0,1 0 1,-1 0-1,0 0 0,1 0 1,-1 0-1,1 0 0,0 1 1,0-1-1,-2 4 0,3-3-433,-1 1-1,1-1 1,0 0-1,0 1 1,0-1-1,1 6 1,1 7-1407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37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759 0 4384,'0'1'80,"-1"-1"1,1 0 0,-1 0-1,1 0 1,-1 0-1,1 1 1,-1-1-1,1 0 1,0 0-1,-1 1 1,1-1-1,0 0 1,-1 1 0,1-1-1,0 0 1,-1 1-1,1-1 1,0 0-1,0 1 1,-1-1-1,1 1 1,0-1 0,0 1-1,0-1 1,-1 0-1,1 1 1,0-1-1,0 2 1,-3 18 443,3-10 509,-4 10-114,0 0-1,0-1 1,-2 0-1,-1 1 1,-12 25 0,5-19-259,-1-1 1,0-1 0,-29 33 0,-437 594 2240,458-615-2832,1 0 0,2 2 1,-23 59-1,34-73 3,6-18-51,1 1-1,-1-1 1,1 0-1,0 1 1,1-1-1,-1 1 1,1 0-1,1-1 1,-1 11-1,1-17-75,0 1-1,0-1 1,0 0-1,0 0 0,1 1 1,-1-1-1,0 0 0,0 0 1,0 1-1,0-1 1,0 0-1,0 0 0,0 1 1,1-1-1,-1 0 1,0 0-1,0 0 0,0 1 1,1-1-1,-1 0 0,0 0 1,0 0-1,0 0 1,1 0-1,-1 1 0,0-1 1,1 0-1,10 1-1123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38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180 144 7136,'-5'2'477,"1"-1"0,0 1 0,0 0 0,-1 0 0,1 0 1,0 0-1,0 1 0,-3 3 0,1-1-254,0 1 0,1-1 0,0 1 0,0 0 0,0 1 1,-7 12-1,11-17-158,0-1 0,0 1 1,1-1-1,-1 1 0,0 0 0,1-1 1,-1 1-1,1 0 0,0 0 1,-1-1-1,1 1 0,0 0 1,0 0-1,0-1 0,0 1 0,0 0 1,1 0-1,-1-1 0,0 1 1,2 3-1,0-3 72,-1 0 1,1 1-1,0-1 0,0 0 1,0 0-1,0 0 1,0-1-1,1 1 0,-1 0 1,0-1-1,1 0 0,4 2 1,-1 0 138,0 0 0,0-1-1,1 1 1,-1-2 0,1 1 0,0-1 0,-1 0 0,14 1-1,-16-3-158,0 1 0,0 0 0,-1-1 0,1 0 0,0 0 0,0 0 0,0-1 0,-1 1-1,1-1 1,0 0 0,-1 0 0,0 0 0,1 0 0,-1 0 0,0-1 0,0 0-1,3-3 1,-1 0-50,1-1 0,-1 0 0,0-1 0,-1 1-1,0-1 1,0 0 0,0 0 0,-1 0 0,0-1-1,-1 1 1,0-1 0,0 1 0,-1-1 0,0 0-1,-1 1 1,1-1 0,-2 0 0,-1-16 0,1 21-67,0-5-49,0 0-1,-1 0 1,0 0 0,-5-11 0,6 17 12,0 1 1,0 0 0,0-1-1,-1 1 1,1 0 0,-1 0 0,0 0-1,1 0 1,-1 0 0,0 0-1,0 0 1,0 0 0,-1 1 0,1-1-1,0 1 1,0 0 0,-1 0 0,1-1-1,-1 2 1,-2-2 0,-2 1-15,1 1 0,0-1 0,-1 1 0,1 1 0,0-1 0,0 1 0,-1 0 0,1 1 1,0-1-1,0 1 0,0 0 0,1 1 0,-1-1 0,-6 5 0,-7 4-1049,1 1 0,-31 25 0,42-31 205,0 0 1,0 1-1,1 0 0,0 0 1,0 1-1,1-1 0,-6 11 1,-3 18-2290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39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302 741 4064,'0'0'130,"0"0"0,-1-1 0,1 1 0,0-1 0,0 1 0,-1 0 0,1-1 0,0 1 0,0-1 0,0 1 0,0-1 1,-1 1-1,1-1 0,0 1 0,0-1 0,0 1 0,0-1 0,0 1 0,0-1 0,0 1 0,0-1 0,0 1 0,1 0 0,-1-1 0,0 1 0,0-1 0,1 0 0,0-5 2442,-1 5-2454,0 0 0,0 0 0,0 0 1,0 0-1,-1 0 0,1 0 0,0 0 0,-1 0 0,1 0 0,-1 0 0,1 1 1,-1-1-1,0 0 0,1 0 0,-1 1 0,0-1 0,1 0 0,-1 1 1,0-1-1,0 0 0,1 1 0,-1-1 0,0 1 0,0 0 0,0-1 0,0 1 1,0 0-1,0-1 0,0 1 0,-1 0 0,-2-1 96,-1 0-1,0 1 1,0-1 0,0 1-1,-7 1 1,3 0-144,1 1 0,0 0 0,-1 1 1,1 0-1,0 0 0,0 0 0,1 1 0,-10 6 1,1 1 52,1 0 1,-24 23 0,29-25-110,0 1 1,1 1-1,0 0 1,1 0-1,0 0 1,1 1-1,0 0 1,1 1-1,0-1 1,-5 19 0,10-27 35,0 0 1,1-1 0,0 1 0,-1 0 0,1 0-1,0 0 1,1 0 0,-1-1 0,1 1 0,0 0 0,0 0-1,0-1 1,0 1 0,1 0 0,-1-1 0,1 1-1,0-1 1,0 0 0,0 0 0,0 0 0,1 0 0,-1 0-1,1 0 1,0 0 0,0-1 0,0 0 0,0 1 0,0-1-1,0 0 1,1 0 0,-1-1 0,1 1 0,6 1-1,-2-1 18,1 0-1,-1 0 0,1-1 0,0 0 0,0 0 1,0-1-1,-1-1 0,15-1 0,-17 1-11,-1-1 0,1 1 0,0-1 0,-1 0 0,1-1 0,-1 1 0,0-1 0,0 0 0,0-1 1,0 1-1,-1-1 0,1 0 0,-1 0 0,5-5 0,0-3 21,-1 0 1,0 0-1,0 0 1,-1-1 0,-1 0-1,7-18 1,-7 10-33,-1 0 1,0 0-1,2-35 1,-5 39-31,-1 13-43,0-1 1,0 0-1,-1 1 0,1-1 1,-1 0-1,0 1 0,-1-1 1,1 0-1,-1 0 0,0 1 1,0-1-1,-1 1 0,1-1 1,-4-5-1,5 9 4,-1 0 0,1 0 0,-1 1 0,0-1 0,1 0 0,-1 1 0,0-1 0,1 1 0,-1-1 0,0 1 0,0-1 0,1 1 0,-1-1 0,0 1 0,0 0 0,0-1 0,0 1 1,0 0-1,0 0 0,1-1 0,-1 1 0,0 0 0,0 0 0,0 0 0,0 0 0,0 1 0,0-1 0,0 0 0,0 0 0,0 0 0,1 1 0,-1-1 0,0 0 0,-1 1 0,1 0 11,0 0 1,-1 0-1,1-1 0,0 1 1,0 0-1,0 0 0,0 0 1,0 0-1,0 0 0,0 0 1,1 1-1,-1-1 0,0 0 1,1 0-1,-1 1 0,1-1 0,-1 0 1,1 1-1,-1-1 0,1 0 1,0 1-1,0 1 0,0-3 14,0 1-1,0 0 0,0-1 0,0 1 1,0 0-1,0-1 0,0 1 0,0 0 1,1-1-1,-1 1 0,0-1 0,0 1 0,1 0 1,-1-1-1,0 1 0,1-1 0,-1 1 1,1-1-1,-1 1 0,1-1 0,-1 1 1,1-1-1,-1 0 0,1 1 0,-1-1 0,1 0 1,-1 1-1,1-1 0,0 0 0,-1 0 1,1 0-1,0 1 0,-1-1 0,2 0 1,0 0 39,0 0 1,0 0 0,0 0-1,0 0 1,0-1-1,0 1 1,-1 0 0,1-1-1,0 0 1,0 1 0,2-2-1,31-19 344,-1-2-1,60-53 1,-91 74-377,25-24 15,0-2 0,-2-1 0,-1-1 1,-1-1-1,36-63 0,-24 26 213,-3-2-1,25-75 1,-31 82-182,-25 60-221,-2 7 45,-4 13 14,-96 326 93,-15 23-48,89-286 10,-129 448 188,135-439-139,-45 169 341,57-232-157,-13 30-1,17-48-99,0 0 0,0-1-1,-1 1 1,0-1 0,0-1-1,-1 1 1,-10 10 0,14-16-46,0 1 0,0 0 0,0-1 0,0 0 0,0 1 0,0-1 0,-1 0 0,1 0 0,0 0 0,-1 0 0,1-1 0,-1 1 0,1-1 0,-1 0 0,0 1 0,1-1 0,-1 0 1,-4-1-1,3 0 1,-1 0 1,1 0-1,0-1 1,0 0-1,-1 0 1,1 0-1,1 0 1,-1 0-1,0-1 1,-4-3-1,0-2-14,0 0 1,1 0-1,0 0 0,0-1 0,1 0 0,0 0 1,0-1-1,-7-17 0,9 14-35,0 0 0,0 0 0,1-1 0,1 1 0,1-1 0,0 0 0,0 1 0,1-1 0,1 0 0,0 1 0,1-1 0,5-16 0,-4 18-2,1 1 0,0 0 0,1 0 0,0 1 1,0-1-1,1 1 0,1 0 0,0 0 0,0 1 0,1 0 0,0 0 1,0 1-1,1 0 0,14-9 0,-8 7 23,1 2 1,0-1-1,0 2 0,31-10 0,71-11 16,65-4-422,-142 26-1184,-4 5 400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43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13 995 4160,'-3'1'481,"3"-1"-405,0 0-1,-1 0 1,1 0-1,-1 0 1,1 0-1,-1 0 1,1 0 0,-1 0-1,1 0 1,0 1-1,-1-1 1,1 0-1,-1 0 1,1 1 0,0-1-1,-1 0 1,1 1-1,0-1 1,-1 0 0,1 1-1,0-1 1,-1 0-1,1 1 1,0-1-1,0 1 1,0-1 0,-1 1-1,16 4 3050,-2-6-2411,0 0 0,0-1-1,0 0 1,0-1-1,0-1 1,17-7 0,70-36 934,-98 46-1609,19-11 172,-1 0-1,0-2 1,-1 0 0,0-1 0,19-20 0,-13 8-77,-2-1 1,35-52 0,-31 40 151,32-52 172,-49 74-360,-1 1 0,-1-1 0,8-25 0,-14 38-436,-5 10 201,-5 15 41,-6 23-52,-14 47 62,-2 81-145,27-141 239,2-1 1,0 1-1,7 52 0,-5-78 46,-1 0 0,1-1 0,0 1-1,0-1 1,0 1 0,0-1-1,1 0 1,-1 0 0,1 1-1,0-1 1,0 0 0,0 0 0,0-1-1,5 6 1,-5-7-16,-1 0 1,1 0-1,0 0 0,0 0 1,0 0-1,0-1 0,0 1 0,0 0 1,0-1-1,0 0 0,1 1 1,-1-1-1,0 0 0,0 0 1,0 0-1,0 0 0,0-1 1,0 1-1,1-1 0,-1 1 1,0-1-1,0 0 0,0 1 0,0-1 1,-1 0-1,3-2 0,6-2 58,0-2 0,0 1 0,-1-2 0,11-9-1,33-38 103,-44 45-176,21-28 21,-1-1 0,34-62 1,-28 42 66,-19 37 55,19-22 0,-4 4 12,-20 28-193,-10 12 15,-1 0 1,0-1 0,0 1-1,0 0 1,1 0 0,-1-1 0,0 1-1,0 0 1,1 0 0,-1-1-1,0 1 1,1 0 0,-1 0-1,0 0 1,0 0 0,1 0-1,-1-1 1,0 1 0,1 0 0,-1 0-1,0 0 1,1 0 0,-1 0-1,0 0 1,1 0 0,-1 0-1,1 0 1,2 9-43,-6 20-34,3-26 78,-2 12-7,-2 18 33,-2 1 0,-1 0-1,-14 40 1,0-20 112,-13 62-1,33-115-118,1 1 1,0-1-1,0 0 0,-1 0 0,1 1 0,0-1 0,0 0 1,0 0-1,0 1 0,1-1 0,-1 0 0,0 0 0,1 3 0,0-4 0,-1 1-1,0-1 0,0 0 1,1 1-1,-1-1 0,1 0 1,-1 1-1,0-1 0,1 0 0,-1 1 1,1-1-1,-1 0 0,1 0 1,-1 1-1,1-1 0,-1 0 1,1 0-1,-1 0 0,1 0 0,-1 0 1,1 0-1,-1 1 0,1-2 1,3 1 37,0-1 1,-1 1 0,1-1-1,0 0 1,-1-1-1,1 1 1,-1 0 0,4-3-1,4-4-41,0 1-1,0-2 0,-1 0 1,0 0-1,14-18 1,-11 13-50,78-97 90,6-7-352,-95 115 273,1 1-1,-1-1 1,1 1-1,0 0 1,4-3-1,-7 5 23,1-1 0,-1 1-1,1 0 1,-1 0 0,1 0-1,0 0 1,-1-1 0,1 1-1,-1 0 1,1 0 0,-1 0-1,1 0 1,-1 0-1,1 0 1,-1 0 0,1 0-1,-1 0 1,1 1 0,0-1-1,-1 0 1,1 0 0,-1 0-1,1 1 1,-1-1 0,1 0-1,-1 0 1,0 1 0,1-1-1,-1 1 1,1-1 0,-1 0-1,0 1 1,1-1-1,-1 1 1,0-1 0,1 1-1,-1-1 1,0 1 0,0-1-1,0 1 1,1-1 0,-1 1-1,0-1 1,0 1 0,0 0-1,2 7-26,0 0 0,0 0-1,-1 1 1,0-1 0,0 13-1,-6 44-44,0-1 135,8 38 141,-4-101-196,1-1 1,0 1-1,0 0 1,0-1-1,0 1 1,0 0-1,0 0 1,1-1-1,-1 1 1,0 0-1,0-1 1,0 1-1,1 0 1,-1-1-1,0 1 1,1 0-1,-1-1 1,0 1-1,1-1 1,-1 1 0,1-1-1,-1 1 1,1-1-1,-1 1 1,1-1-1,0 1 1,-1-1-1,1 0 1,-1 1-1,1-1 1,0 0-1,-1 1 1,1-1-1,0 0 1,-1 0-1,1 0 1,0 0-1,0 0 1,-1 1-1,1-1 1,0-1-1,-1 1 1,1 0-1,1 0 1,4-1 76,-1-1-1,0 1 1,0-1 0,9-4-1,-8 3-98,122-49-272,34-16 323,-120 49-110,-17 8 116,-1 0-1,0-2 1,-1 0-1,23-19 1,-22 9 77,-23 22-124,0-1 0,1 1 1,-1-1-1,0 0 0,0 1 1,0-1-1,-1 0 0,1 0 0,0 0 1,-1 0-1,1 0 0,-1 1 1,1-4-1,-1 5 0,-1-1 0,1 1 1,0-1-1,-1 1 0,1 0 0,0-1 1,-1 1-1,1 0 0,-1 0 0,1-1 1,0 1-1,-1 0 0,1 0 0,-1-1 0,1 1 1,-1 0-1,1 0 0,-1 0 0,1 0 1,-1 0-1,1 0 0,-1 0 0,1 0 1,-1 0-1,1 0 0,-1 0 0,1 0 0,-1 0 1,1 0-1,-1 0 0,1 1 0,-1-1 1,-15 4-10,4 1 10,0 1-1,1 1 1,-1 0-1,1 1 1,-10 9-1,-7 4-53,-140 114-134,160-127 174,1 0 0,-1 0 0,2 0 0,-1 1 0,1 0 0,0 1 0,-8 17 0,14-25 24,-1-1 0,0 1 0,1 0 1,-1-1-1,1 1 0,-1 0 0,1 0 0,0 0 0,0-1 0,0 1 1,0 0-1,0 0 0,0 0 0,1-1 0,-1 1 0,0 0 0,1 0 1,0-1-1,0 3 0,0-2 4,1 0 0,-1 0 0,1 0-1,0 0 1,-1 0 0,1-1 0,0 1 0,0 0 0,0-1 0,0 1 0,1-1 0,2 1-1,2 1 25,0 0-1,1 0 0,-1-1 0,1-1 1,0 1-1,0-1 0,12 0 0,4-1 7,-1-1 0,0-2-1,0 0 1,0-1 0,0-2-1,-1 0 1,0-1 0,0-1-1,-1-1 1,0-1 0,0-1-1,-1-1 1,-1-1 0,0-1-1,23-20 1,63-76-1,-55 56 18,55-55-436,-102 109 191,-2 5 145,-2 7 29,-5 28-63,-18 63 0,2-15 28,22-85 67,-3 8-6,1 0-1,0 0 1,1 0-1,1 1 1,0 11 0,0-21 1,0 0-1,1 1 1,-1-1 0,0 0 0,1 0 0,0 1 0,0-1 0,-1 0-1,1 0 1,0 0 0,1 0 0,-1 0 0,0 0 0,1 0 0,-1 0 0,1-1-1,-1 1 1,1-1 0,0 1 0,-1-1 0,1 1 0,0-1 0,0 0-1,0 0 1,0 0 0,1 0 0,-1 0 0,0-1 0,0 1 0,0 0 0,1-1-1,1 1 1,11 0 48,1-1 0,-1 0 0,0-1-1,26-4 1,-11-1-34,38-14 0,-46 12 15,-2-1 1,1-1 0,-2-1-1,34-25 1,-26 16 7,34-36 0,-26 24 37,-14 13-45,69-67-164,-71 66 101,-7 8-14,-1 0 0,-1-1 1,13-18-1,-18 19 29,-5 12 4,0-1 0,0 1 1,0 0-1,0 0 0,0 0 0,0 0 1,-1 0-1,1 0 0,0 0 1,0 0-1,0 0 0,0 0 1,0-1-1,0 1 0,0 0 0,-1 0 1,1 0-1,0 0 0,0 0 1,0 0-1,0 0 0,0 0 0,0 0 1,-1 0-1,1 0 0,0 0 1,0 0-1,0 0 0,0 0 1,0 0-1,0 0 0,-1 0 0,1 0 1,0 0-1,0 1 0,0-1 1,0 0-1,0 0 0,0 0 0,0 0 1,-1 0-1,1 0 0,0 0 1,0 0-1,-23 18-139,0 6 63,2 0 1,-34 51 0,10-13 79,18-28-50,2 0 0,2 1 0,-37 75 0,59-108 64,0 1-1,0-1 1,1 1 0,-1-1-1,1 1 1,-1 0-1,1-1 1,0 1 0,0-1-1,0 1 1,0 0-1,1 4 1,0-6-9,-1-1-1,0 1 1,1 0 0,-1 0-1,0 0 1,1-1 0,-1 1-1,1 0 1,-1-1 0,1 1-1,0 0 1,-1-1 0,1 1-1,0-1 1,-1 1 0,1-1-1,0 1 1,-1-1 0,1 1-1,0-1 1,0 0 0,0 1-1,-1-1 1,1 0 0,0 0-1,0 0 1,0 0 0,0 0-1,0 0 1,-1 0 0,1 0-1,0 0 1,0 0 0,0 0-1,0 0 1,0 0 0,-1-1-1,1 1 1,1-1 0,9-4 23,0-1 1,0 1 0,-1-2 0,0 0 0,-1 0-1,1-1 1,-1 0 0,12-13 0,13-20-71,33-50 0,-39 53 72,147-190 128,-134 175-132,-1-2-1,-4-2 1,-1-1 0,37-89 0,-66 132-35,9-19-9,-2-1 1,16-69-1,-29 102 5,3-18-132,-3 19 137,0 1-1,0 0 0,0 0 0,0-1 0,0 1 0,0 0 0,0 0 0,0-1 0,0 1 0,0 0 0,0 0 0,0-1 0,0 1 0,0 0 0,0 0 0,0-1 1,0 1-1,0 0 0,0 0 0,0-1 0,-1 1 0,1 0 0,0 0 0,0-1 0,0 1 0,0 0 0,-1 0 0,1 0 0,0 0 0,0-1 0,0 1 0,-1 0 1,1 0-1,0 0 0,0 0 0,0 0 0,-1 0 0,1-1 0,0 1 0,0 0 0,-1 0 0,1 0 0,0 0 0,0 0 0,-1 0 0,1 0 0,0 0 0,0 0 1,-1 0-1,1 0 0,0 0 0,0 1 0,-1-1 0,1 0 0,0 0 0,0 0 0,-1 0 0,1 0 0,0 0 0,0 0 0,0 1 0,-1-1 0,1 0 0,0 0 1,0 0-1,-1 1 0,-3 3-50,-1 1 1,1 0 0,0 0-1,0 0 1,-4 7 0,-4 5-17,-76 102-229,-58 86 90,127-174 179,1 1-1,2 0 0,2 1 0,-21 69 0,27-70 54,1 1 1,-2 37-1,8-58 11,0 1 0,1-1 0,1 1 1,0-1-1,1 0 0,0 0 0,1 1 0,8 22 1,-9-30-16,1 0 1,0 0-1,0 0 1,0 0-1,0-1 1,1 1-1,0-1 1,0 0-1,0 0 1,1 0-1,-1-1 1,1 0-1,5 4 1,-3-4 3,0 1 1,1-1 0,-1-1-1,1 1 1,0-2-1,-1 1 1,1-1 0,13 1-1,-7-2 4,1 0 0,-1-1 0,1-1 0,-1-1 0,0 0 0,0 0 0,0-2 0,0 1 0,24-14 0,-26 10 10,0 0 0,-1 0 0,0-1 0,0 0 0,-1-1 0,0-1 1,-1 1-1,0-1 0,-1-1 0,0 0 0,-1 0 0,0 0 0,-1-1 0,8-21 1,-5 6-26,-5 18-50,-1-1 0,0 1 1,0-1-1,-1 1 1,1-14-1,-3 23 31,0 0-1,0 0 1,0 0 0,0 0 0,0 1-1,0-1 1,0 0 0,-1 0 0,1 1-1,0-1 1,0 0 0,-1 0 0,1 1-1,-1-2 1,1 2 7,0-1-1,-1 1 1,1 0 0,0 0 0,0 0-1,-1 0 1,1 0 0,0 0-1,0 0 1,-1 0 0,1-1-1,0 1 1,0 0 0,-1 0-1,1 0 1,0 0 0,0 0-1,-1 0 1,1 1 0,0-1 0,0 0-1,0 0 1,-1 0 0,1 0-1,0 0 1,0 0 0,-1 0-1,1 0 1,0 1 0,-2 0-13,0 0 0,0 1 1,1-1-1,-1 1 0,1 0 0,-1 0 1,1-1-1,-2 4 0,-15 29-174,-24 64 1,34-76 184,-2 3-13,1 0-1,2 0 0,-7 41 1,14-64 24,0 0 0,-1-1-1,1 1 1,0 0 0,0 0 0,1 0 0,-1 0 0,0 0 0,0-1 0,1 1 0,0 0 0,-1 0 0,1-1 0,0 1 0,1 2 0,-1-2 8,0-1 0,0 0 1,0 0-1,0-1 0,0 1 0,0 0 1,1 0-1,-1 0 0,0-1 0,0 1 1,1-1-1,-1 1 0,0-1 0,1 1 0,-1-1 1,2 1-1,2-1 8,0 0 1,0 0 0,0-1-1,0 1 1,-1-1-1,1 0 1,0 0-1,-1-1 1,1 1-1,0-1 1,4-3 0,93-55 26,-61 34-23,52-23 0,-67 35-111,-21 11 25,0 0 0,1 1 0,10-5 0,-16 7 59,1 0 0,-1 0 1,0 0-1,0 0 0,0 0 1,0 0-1,0 0 1,0 0-1,1 0 0,-1 0 1,0 0-1,0 0 0,0 0 1,0 0-1,0 0 0,1 0 1,-1 0-1,0 0 1,0 0-1,0 0 0,0 0 1,0 1-1,0-1 0,1 0 1,-1 0-1,0 0 1,0 0-1,0 0 0,0 0 1,0 0-1,0 0 0,0 0 1,0 1-1,0-1 0,1 0 1,-1 0-1,0 0 1,0 0-1,-1 8 54,-5 10 76,5-17-126,-38 79-131,8-20 48,13-24 400,16-32-89,5-5 0,9-2-53,1-1-157,1 0 0,-1 0 0,0-2 1,-1 1-1,1-2 0,20-13 0,0 0-31,50-30 42,32-17-213,-114 67 173,0-1 0,0 0 0,0 1 0,0-1 0,0 1 0,0-1 0,0 1 0,0 0 0,1-1 0,-1 1 0,0 0 0,0 0 0,0 0 0,0 0 0,1 0 0,-1 0 0,0 0 0,0 0 0,2 1 0,-2 0 3,0 0 1,-1 0-1,1 0 0,0 0 0,-1 0 0,1 0 1,-1 0-1,1 0 0,-1 0 0,0 0 0,1 0 0,-1 0 1,0 1-1,0-1 0,0 0 0,0 0 0,0 0 1,0 1-1,0 1 0,-1 5-18,0 0-1,0 0 1,-1-1 0,-4 15 0,3-15 43,1 0 0,0 1 0,1-1 0,-2 14 0,3-20-13,0-1 1,0 1-1,0 0 1,0-1-1,0 1 0,0 0 1,1 0-1,-1-1 1,0 1-1,0 0 1,0-1-1,1 1 0,-1 0 1,0-1-1,1 1 1,-1 0-1,1-1 1,-1 1-1,1-1 0,-1 1 1,1 0-1,-1-1 1,1 0-1,-1 1 1,2 0-1,-1-1 9,0 1 1,1-1-1,-1 0 0,0 1 1,1-1-1,-1 0 0,1 0 0,-1 0 1,0 0-1,1 0 0,-1-1 1,3 0-1,2 0 0,0-2 0,0 1 0,-1 0 0,1-1 0,6-5 0,-1 1 14,-1-2-1,-1 1 0,0-1 1,0-1-1,0 0 1,10-16-1,40-74 84,-22 36-154,68-76-168,-75 103 231,17-20 236,7-7-192,77-123-1,-92 106-153,-27 54-57,22-36 0,-31 57-124,-7 9 109,-6 11 39,-23 44-81,-62 82-1,4-4 304,76-112-107,2 0 0,1 1 0,2 1 0,0 0 0,1 0 0,-4 28 0,6-26 72,3 1 1,0-1 0,1 1-1,2 0 1,5 58 0,-3-80-25,1-1 1,-1 1-1,1 0 1,0-1-1,1 1 1,-1-1-1,1 0 1,1 0-1,5 9 1,-6-12-84,0 1 1,0-1-1,0-1 0,0 1 0,0 0 1,0-1-1,1 1 0,0-1 1,-1 0-1,1-1 0,0 1 0,0 0 1,0-1-1,0 0 0,0 0 1,7 1-1,-3-1-795,1-1 0,-1 0 0,1 0 0,15-3 0,-22 3 369,1 0 1,0-1 0,-1 0 0,1 1-1,-1-1 1,1 0 0,-1 0-1,1-1 1,-1 1 0,0 0 0,1-1-1,-1 1 1,0-1 0,0 0-1,0 0 1,0 0 0,-1 0 0,3-3-1,5-7-1911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44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6656,'-8'0'5696,"16"5"-4736,7-5 320,7 3-768,4-3-64,6 0-256,4 0 96,1 0-160,-2 0 575,1 0-415,-14-3-1727,1 3 767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44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1647 253 8960,'-32'-37'4608,"32"34"-4704,8 3-64,6-5-96,4 1 160,-5-1 352,0 5-160,2-3-288,-1 6 96</inkml:trace>
  <inkml:trace contextRef="#ctx0" brushRef="#br0" timeOffset="1">261 52 6816,'-125'-35'3072,"44"46"-2656,58-11-160,9 4-224,1-8 320,8 1-160,15-10-96,3 1-64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48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1254 3392,'-1'-1'121,"0"1"1,-1 0-1,1 0 0,0 1 1,0-1-1,0 0 1,0 0-1,0 0 0,-1 1 1,1-1-1,0 1 0,0-1 1,0 1-1,0-1 1,0 1-1,0 0 0,0-1 1,0 1-1,1 0 1,-1 0-1,0-1 0,0 1 1,1 0-1,-2 2 0,-8 4 5362,11-8-5308,-1 1 0,0-1 0,1 0 0,-1 0 0,0 0 0,0 0 0,0 1 0,0-1 0,1 0 0,-1 0 0,0 0 1,0 0-1,-1 0 0,1 0 0,0-1 0,-1-13 896,5 1-761,-1-1 1,2 1-1,0 1 0,0-1 1,15-23-1,-7 11-130,7-13-55,2 0 0,2 2-1,1 0 1,2 2 0,1 1-1,2 1 1,45-39 0,-14 22 173,1 2 1,77-44 0,-133 89-315,0 0 1,0 0 0,0 0-1,0 1 1,9-2-1,-14 3 17,0 1-1,0 0 1,0 0-1,0-1 0,0 1 1,0 0-1,0 0 1,0 0-1,0 0 0,0 1 1,0-1-1,0 0 1,0 0-1,0 0 0,0 1 1,0-1-1,0 1 1,0-1-1,-1 0 0,1 1 1,0 0-1,0-1 1,0 1-1,-1-1 0,1 1 1,0 0-1,-1 0 1,1-1-1,0 1 0,-1 0 1,1 0-1,-1 0 1,0 0-1,1 0 0,-1 0 1,1 0-1,-1-1 1,0 1-1,0 0 1,0 0-1,0 0 0,0 0 1,0 1-1,0 4 27,0-1 0,0 1-1,-1-1 1,0 1 0,0-1 0,0 0-1,-1 1 1,0-1 0,0 0 0,-5 9-1,-5 6-30,-17 23 1,22-34-12,-31 47 244,3 0 1,-29 63-1,60-111-80,3-6 132,3-4 26,6-8-31,18-18-98,0 2 0,2 1-1,51-36 1,-29 28-336,85-42 0,-129 73 99,0-1 1,0 1-1,0 0 1,0 0-1,0 0 1,10 0-1,-15 1 50,0 1 0,0 0-1,1 0 1,-1 0-1,0 0 1,0 0 0,1 0-1,-1 1 1,0-1-1,0 0 1,1 1 0,-1-1-1,0 0 1,0 1-1,0 0 1,0-1 0,0 1-1,0 0 1,0-1-1,0 1 1,0 0 0,0 0-1,0 0 1,0 0-1,0 0 1,-1 0 0,1 0-1,0 0 1,-1 0-1,1 0 1,-1 0 0,1 1-1,-1-1 1,1 0 0,-1 0-1,0 3 1,5 52-93,-4-41 158,0 0 1,1 0-1,0 0 1,1 0-1,1 0 1,9 25-1,-12-38-38,0-1 0,-1 1 0,1-1 0,0 1 0,0-1 0,0 1 1,0-1-1,0 0 0,1 0 0,-1 0 0,0 1 0,0-1 0,1 0 0,-1-1 0,1 1 0,-1 0 0,1 0 0,-1 0 1,1-1-1,-1 1 0,1-1 0,0 0 0,-1 1 0,1-1 0,0 0 0,-1 0 0,1 0 0,0 0 0,-1 0 0,1 0 1,1-1-1,5-1 30,-1 0 1,1-1-1,-1 0 1,0-1 0,10-6-1,-7 4-38,155-94 374,-141 85-338,0-1 0,-1-1 0,29-28 0,-43 37-44,0-1 1,-1 0 0,0-1-1,-1 0 1,0-1 0,0 1-1,-1-1 1,-1 0 0,0-1 0,4-12-1,-9 23-13,1 0-1,-1 0 1,0-1 0,1 1-1,-1 0 1,0 0-1,0 0 1,0 0-1,0 0 1,0-1-1,0 1 1,0 0 0,0 0-1,-1 0 1,1 0-1,0 0 1,-1 0-1,1 0 1,-1 0-1,0-2 1,1 3 2,-1 0 0,0-1 0,1 1 0,-1-1 0,0 1 0,1 0-1,-1 0 1,0-1 0,0 1 0,0 0 0,1 0 0,-1 0 0,0 0 0,0 0 0,0 0 0,1 0 0,-1 0 0,0 0 0,0 0-1,1 1 1,-1-1 0,0 0 0,0 0 0,1 1 0,-1-1 0,-1 1 0,-13 7-75,0 0-1,1 1 1,0 0-1,-18 16 1,16-12 133,1-2-59,1 1 0,0 1 1,1 0-1,1 1 0,0 1 1,-14 21-1,21-26 21,-1 0-1,1 0 1,1 0-1,0 0 1,1 1-1,-1 0 1,2 0-1,0 0 1,0 0-1,1 0 1,1 22-1,0-19-14,2 0-1,0 0 1,0 0 0,2 0-1,0 0 1,9 22-1,-11-32 30,0 0 0,0 1-1,1-1 1,-1 0 0,1-1-1,0 1 1,0 0 0,0-1 0,0 1-1,1-1 1,-1 0 0,1-1-1,0 1 1,0 0 0,0-1 0,0 0-1,1 0 1,-1 0 0,0-1-1,1 1 1,-1-1 0,1 0 0,0 0-1,4 0 1,2-1 30,-1-1-1,0 0 1,1 0 0,-1-1 0,0 0-1,0-1 1,0 0 0,0-1-1,-1 0 1,1 0 0,13-9 0,7-8 11,-2 0 0,28-26 0,-21 16-46,189-137 140,-188 141-235,-25 18 6,0 1-1,0 1 1,18-10 0,-28 17 63,-1 0 1,1-1-1,-1 1 1,1 0-1,-1 0 1,1 0-1,-1-1 1,1 1-1,-1 0 1,1 0-1,-1 0 0,1 0 1,-1 0-1,1 0 1,-1 0-1,1 0 1,-1 0-1,1 0 1,0 1-1,-1-1 0,0 0-1,1 0 0,-1 1 0,0-1 0,0 0 0,0 0 0,0 1 1,0-1-1,0 0 0,0 1 0,0-1 0,1 0 0,-1 0 0,0 1 1,0-1-1,0 0 0,0 1 0,-1-1 0,1 0 0,0 0 1,0 1-1,0-1 0,0 0 0,0 1 0,-10 19-124,9-19 160,-19 33 31,1 1 1,1 0 0,3 2 0,-16 48 0,23-58 12,5-19-17,1 1-1,-1-1 1,1 1-1,1 0 1,-1 0-1,2 0 0,-1 15 1,1-24-47,0 0-1,0 0 1,1 1-1,-1-1 1,0 0 0,0 0-1,0 0 1,0 0 0,0 1-1,0-1 1,0 0 0,0 0-1,0 0 1,0 0-1,1 0 1,-1 1 0,0-1-1,0 0 1,0 0 0,0 0-1,0 0 1,1 0-1,-1 0 1,0 0 0,0 0-1,0 1 1,0-1 0,1 0-1,-1 0 1,0 0 0,0 0-1,0 0 1,1 0-1,-1 0 1,0 0 0,0 0-1,0 0 1,0 0 0,1-1-1,10-4 213,13-13-14,25-26-28,62-52-310,103-50 94,-212 145 26,18-8-251,-20 8 257,0 1-1,1 0 0,-1 0 0,0 0 0,1 0 0,-1 0 0,0 0 0,1 0 0,-1 0 1,0 0-1,1 0 0,-1 0 0,0 0 0,0 0 0,1 0 0,-1 0 0,0 0 1,1 0-1,-1 0 0,0 1 0,0-1 0,1 0 0,-1 0 0,0 0 0,1 0 0,-1 1 1,0-1-1,0 0 0,0 0 0,1 1 0,-1-1 0,0 0 0,0 0 0,0 1 0,0-1 1,1 0-1,-1 0 0,0 1 0,0-1 0,0 0 0,0 1 0,0-1 0,0 0 0,0 1 1,0-1-1,0 0 0,0 0 0,0 1 0,0-1 0,0 0 0,0 1 0,0-1 0,0 0 1,0 1-1,0-1 0,-1 1 0,0 5-1,-1 1 0,-1-1 1,-4 11-1,-3 6 50,4-5-45,1 0-1,0 0 1,1 1 0,1-1 0,1 1-1,0 28 1,2-43 36,1 0 1,-1-1-1,1 1 1,0-1-1,0 1 1,0-1-1,1 0 1,1 5-1,-2-7-27,-1 0 0,1 0 0,-1-1 0,1 1 0,-1 0 0,1 0 0,0-1 0,-1 1 0,1 0 0,0-1 0,0 1 0,-1 0 0,1-1 0,0 1 0,0-1 0,0 0 0,0 1 0,0-1 0,0 0 0,-1 1 0,1-1 0,0 0 0,0 0 0,0 0 0,0 0 0,0 0 0,0 0 0,0 0 0,0 0 0,0 0 0,0 0 0,0-1 0,0 1 0,1-1 0,7-4 21,0-1 1,0 0 0,-1 0 0,12-12-1,-7 7 47,71-74-46,-25 22 17,13-8-14,-4-3 0,110-153 0,-121 144-30,106-170 71,-147 224-110,22-47-294,-37 71 154,-7 11 21,0 0 73,-35 41-163,12-7 182,-32 59-1,-20 54 120,41-75-103,-47 99-63,73-143 124,2 0 0,0 1 0,-8 49 0,19-75 0,-3 15 40,-3 44 0,7-62-40,0 0 0,0 0 0,1 0 0,-1-1-1,1 1 1,1 0 0,-1 0 0,1-1 0,0 1-1,0-1 1,1 0 0,0 0 0,3 6 0,-4-9 8,0 0 1,0 0-1,0 0 1,0 0 0,0 0-1,0-1 1,1 1 0,-1-1-1,0 0 1,1 1-1,-1-1 1,1-1 0,0 1-1,-1 0 1,1 0-1,0-1 1,-1 0 0,1 1-1,3-1 1,3-1 29,1 1-1,-1-2 1,19-4-1,-4-1-13,0-1 0,0-1 0,-1-1 0,27-16 0,82-61 136,-20 0-104,-106 82-93,0-1 1,0 1 0,-1-1-1,1-1 1,-1 1-1,7-13 1,-5 7-144,-5 8 61,-3 13 95,0 3-104,0 0-1,-1 1 1,-5 19 0,3-16 137,-3 24 1,5-26-9,-1 43 31,3-51-14,0-1 0,1 1-1,-1-1 1,1 1 0,1-1 0,-1 0-1,1 0 1,3 7 0,-4-10-29,0-1 0,0 1 0,0-1 1,0 1-1,0-1 0,1 1 0,-1-1 0,0 0 0,1 0 1,-1 0-1,1 0 0,-1 0 0,1 0 0,0 0 0,-1 0 1,1-1-1,0 1 0,0-1 0,-1 1 0,1-1 0,0 0 1,0 0-1,0 0 0,0 0 0,-1 0 0,3 0 0,4-1 25,1 0-1,-1-1 0,0 0 0,10-4 0,-15 5 4,52-20 117,53-29 1,48-35-33,-145 79-77,12-7 49,27-20 1,-43 27-134,1 0 1,-1 0-1,0-1 1,-1 0-1,1-1 0,7-11 1,-67 66-521,46-40 555,1 0 1,0 0-1,0 1 0,1 0 0,0 0 0,0 0 0,-4 12 0,7-16 22,1 0-1,0 0 0,-1 0 0,2 0 0,-1 0 1,0 0-1,1 0 0,0 0 0,0 0 0,0 0 1,0 0-1,0 0 0,1 0 0,0 0 1,0 0-1,0-1 0,0 1 0,1 0 0,3 7 1,-4-10-2,0 0 1,0 1 0,0-1 0,0 0 0,0 0 0,0 0 0,0 1-1,1-1 1,-1 0 0,0-1 0,1 1 0,-1 0 0,1 0-1,-1-1 1,0 1 0,1 0 0,0-1 0,-1 0 0,1 1 0,-1-1-1,3 0 1,-2 0 1,1 0 0,0 0 0,0-1 0,0 0-1,0 1 1,0-1 0,0 0 0,-1 0 0,1-1 0,4-2 0,0 0 17,-1 0 1,0-1-1,0 0 0,-1 0 1,1 0-1,-1-1 1,0 0-1,5-9 1,-7 9-3,0 0 0,0 0 1,-1 0-1,1-1 1,0-7-1,-2 12-26,-1-1 0,1 1 0,-1-1 0,0 0 1,1 1-1,-2-1 0,1 1 0,0-1 0,0 0 0,-1 1 0,1-1 0,-1 1 0,0-1 0,0 1 0,0 0 0,-2-5 1,-1 2-57,3 3 50,0 0 0,0 1 0,-1-1 0,1 0 0,0 1 0,-1-1 0,1 1 0,-1 0 0,0-1 0,0 1-1,1 0 1,-1 0 0,0 0 0,0 0 0,0 0 0,0 1 0,0-1 0,-2 0 0,-8-2-123,8 1 109,-1 1 0,1-1 0,-1 1 0,1 0 0,-1 1 0,1-1 0,-1 1 0,-9 0 0,57-4 20,11-1-66,1 1 1,-1 3 0,63 8-1,-65 2-26,-46-8 100,-1 0 0,1 1 0,-1 0 0,1 1-1,-1-1 1,9 6 0,-13-7-7,0 0 1,0-1-1,0 1 0,0 0 0,0 0 1,0 0-1,-1 0 0,1 0 1,0 0-1,-1 0 0,1 1 0,0-1 1,-1 0-1,0 0 0,1 0 1,-1 1-1,0-1 0,1 0 1,-1 1-1,0-1 0,0 0 0,0 0 1,0 1-1,0-1 0,0 0 1,-1 1-1,1-1 0,0 0 1,-1 0-1,1 1 0,0-1 0,-2 2 1,-2 4 12,0-1 0,0 1 0,-1 0 0,-8 8 0,-6 9 44,19-24-51,0 1 1,0-1 0,0 0-1,0 0 1,0 0 0,0 0-1,0 0 1,0 0 0,0 0-1,0 0 1,0 0 0,0 1-1,0-1 1,-1 0 0,1 0-1,0 0 1,0 0 0,0 0-1,0 0 1,0 0 0,0 0-1,0 1 1,1-1 0,-1 0-1,0 0 1,0 0 0,0 0-1,0 0 1,0 0 0,0 0 0,0 0-1,0 1 1,0-1 0,0 0-1,0 0 1,0 0 0,0 0-1,0 0 1,0 0 0,0 0-1,1 0 1,-1 0 0,0 0-1,0 0 1,0 0 0,0 0-1,0 1 1,0-1 0,0 0-1,0 0 1,1 0 0,-1 0-1,0 0 1,0 0 0,0 0-1,11-2 208,22-11-134,-19 8-65,159-65 283,-161 65-366,-1 1 1,0 0 0,1 1-1,0 0 1,0 1 0,17-2 0,-28 4 54,0 0 1,-1 1 0,1-1 0,0 0 0,0 0 0,0 1 0,0-1 0,-1 0 0,1 1 0,0-1 0,-1 1 0,1-1 0,0 1 0,-1-1 0,1 1 0,0 0-1,-1-1 1,1 1 0,-1 0 0,1-1 0,-1 1 0,0 0 0,1 0 0,-1-1 0,0 1 0,1 0 0,-1 0 0,0 0 0,0-1 0,0 1 0,1 2 0,0 30-346,-1-26 326,0-3 33,-1 1 26,1 1 0,0 0 1,0-1-1,1 1 0,0 0 1,0-1-1,0 1 0,0-1 1,1 1-1,0-1 0,5 10 1,-6-14-16,-1 0 0,1 0 0,0 0 0,-1 0 0,1 0 1,0-1-1,0 1 0,0 0 0,0 0 0,0-1 0,0 1 1,0 0-1,0-1 0,0 1 0,0-1 0,0 1 1,0-1-1,0 0 0,1 1 0,0-1 0,1 0 8,0 0-1,0 0 0,0 0 1,-1-1-1,1 1 1,0-1-1,0 1 1,3-3-1,5-1 40,-1-1-1,0-1 1,12-8-1,33-20 178,81-36-1,0-1-266,-56 27-50,-78 43 50,0 0 1,0 0-1,1 0 0,-1 0 1,0 0-1,1 1 1,-1-1-1,4 0 0,-5 1 25,-1 0-1,1 0 1,-1 0 0,1 0-1,-1 1 1,1-1-1,0 0 1,-1 0-1,1 0 1,-1 0-1,1 0 1,-1 1-1,1-1 1,-1 0-1,1 0 1,-1 1-1,1-1 1,-1 0-1,0 1 1,1-1 0,-1 1-1,1-1 1,-1 0-1,0 1 1,1-1-1,-1 1 1,0-1-1,0 1 1,1-1-1,-1 1 1,0-1-1,0 1 1,0-1-1,0 1 1,0 0 0,0-1-1,0 1 1,0-1-1,0 1 1,0 0-1,0 2-5,0-1-1,-1 1 0,1-1 1,-1 1-1,0 0 0,0-1 1,0 1-1,0-1 1,0 0-1,-1 1 0,1-1 1,-1 0-1,1 0 1,-4 3-1,-4 5 67,-19 14 0,17-15-44,-136 134 163,20-17 132,100-99-175,20-20-7,0 0 1,0 0 0,-15 10-1,22-17-119,0 0-1,0 0 0,0 0 1,0 1-1,0-1 0,-1 0 1,1 0-1,0 0 1,0 0-1,0 0 0,0 0 1,-1 0-1,1 0 0,0 0 1,0 0-1,0 0 1,-1 0-1,1 0 0,0 0 1,0 0-1,0 0 1,0 0-1,-1 0 0,1 0 1,0 0-1,0 0 0,0 0 1,-1 0-1,1 0 1,0 0-1,0 0 0,0 0 1,0 0-1,-1 0 0,1-1 1,0 1-1,-1-8 119,5-9-13,-2 13-115,0 0 1,0 0-1,1 0 0,0 0 1,0 1-1,0-1 0,0 1 1,1 0-1,-1 0 0,5-3 1,7-4-29,20-11 0,-24 15 59,22-11-31,1 2 1,1 1-1,36-9 0,110-21-327,-73 20-2117,-92 20 1400,4-1-2248,35-12 1,-34 10-1128,-16 6 1301,1 0-103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48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27 8320,'-37'-26'3744,"34"26"-3232,-2 0-96,10 0-320,-2 0-256,2 0 96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49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1 224 9312,'18'-24'4192,"22"13"-3616,-9-3-672,6 11-64,57-17 1120,10 0-512,40-16 96,-6 4-320,38-5 64,-18 11-160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40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72 9216,'-13'-6'2166,"13"6"-2114,0 0 1,0 0-1,0 0 0,0 0 1,0 0-1,-1 0 0,1 0 1,0 0-1,0 0 0,0 0 0,0 0 1,0 0-1,0 0 0,0 0 1,0-1-1,0 1 0,0 0 1,0 0-1,0 0 0,0 0 1,0 0-1,-1 0 0,1 0 1,0 0-1,0 0 0,0-1 1,0 1-1,0 0 0,0 0 1,0 0-1,0 0 0,0 0 1,0 0-1,0 0 0,0 0 1,0-1-1,1 1 0,-1 0 1,0 0-1,0 0 0,0 0 1,0 0-1,0 0 0,0 0 1,0 0-1,0 0 0,0 0 1,0-1-1,22-4 4310,-1 0-3577,52-9 2193,129-8 1,-27 18-3334,-124 5-4645,-40-1 2075,7 0-5410,-7-4 5916,-1-4-1261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51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142 761 4064,'1'-4'749,"1"-1"1,0 1 0,0 0-1,0-1 1,0 1-1,1 0 1,0 1-1,0-1 1,0 0-1,6-5 1,-8 8-389,-1 0-273,1 1 0,-1 0 0,0 0 1,1-1-1,-1 1 0,0 0 0,0 0 0,0-1 0,1 1 0,-1 0 0,0-1 0,0 1 0,0 0 0,0-1 0,1 1 0,-1 0 1,0-1-1,0 1 0,0-1 0,0 1 0,0 0 0,0-1 0,0 1 0,0 0 0,0-1 0,0 1 0,0-2 533,-8 6 147,-7 16-651,2 0 0,0 1 0,1 1 0,1 0 0,-10 30 0,-30 121 311,43-142-353,6-25-54,-6 26 25,-6 37-1,13-60 38,0 0 0,1 0 1,0-1-1,0 1 0,1 0 0,0 0 0,0-1 1,1 1-1,4 12 0,-5-19-25,0 1 0,0-1-1,0 0 1,1 0 0,-1 0-1,1 1 1,-1-1 0,1-1 0,0 1-1,-1 0 1,1 0 0,0-1 0,0 1-1,1-1 1,-1 1 0,0-1 0,0 0-1,1 0 1,-1 0 0,0 0-1,1 0 1,-1-1 0,1 1 0,-1-1-1,1 1 1,-1-1 0,1 0 0,0 0-1,-1 0 1,1-1 0,-1 1-1,3-1 1,7-2 84,-1 0 0,0-1 0,0 0 0,0 0 0,18-12 0,-7 2-75,-1 0-1,-1-2 1,0 0-1,27-30 1,62-83-53,-36 18 61,-51 74-211,30-39 0,-66 144-680,11-51 745,-12 94-57,14-99 155,1 0 1,0 0-1,1 0 1,1 1-1,0-2 1,0 1-1,6 15 1,-6-22-29,1 6 25,2 0 0,-1 0 0,2-1 0,9 17 1,-13-25 2,-1 0 1,0 0-1,1-1 1,-1 1 0,1 0-1,0-1 1,0 1 0,0-1-1,-1 1 1,1-1-1,0 0 1,1 0 0,-1 0-1,0 0 1,0 0 0,0 0-1,1-1 1,-1 1-1,0-1 1,1 1 0,-1-1-1,0 0 1,1 0 0,-1 0-1,0 0 1,1-1-1,-1 1 1,0 0 0,1-1-1,1-1 1,0 0 15,0 0 1,0 0-1,0 0 1,0-1-1,-1 0 0,1 0 1,-1 0-1,0 0 1,0 0-1,0-1 0,0 1 1,2-5-1,4-8-5,12-25 0,-20 37-22,15-34 99,17-66-1,-28 82-160,-1 0 1,-1-1-1,-2 1 0,0-37 0,-1 41-61,0 17 105,0 1-1,0 0 0,0-1 0,0 1 1,0-1-1,0 1 0,0 0 1,1-1-1,-1 1 0,0 0 1,0-1-1,1 1 0,-1 0 0,0-1 1,0 1-1,1 0 0,-1 0 1,0-1-1,1 1 0,-1 0 0,0 0 1,1-1-1,-1 1 0,0 0 1,1 0-1,15-4-122,24 3-47,-30 2 203,31-3-30,-23 0-9,25 2-1,49 2 45,-64-3 34,0 1 0,44 6 0,-72-6-78,1 1 1,0-1 0,-1 0-1,1 0 1,0 0-1,-1 0 1,1 1 0,0-1-1,-1 0 1,1 1 0,-1-1-1,1 0 1,-1 1-1,1-1 1,-1 1 0,1-1-1,-1 1 1,1-1 0,-1 1-1,1-1 1,-1 1 0,0 0-1,1-1 1,-1 2-1,1-1 15,-1 1-1,0-1 0,0 0 0,0 1 0,0-1 0,0 1 0,0-1 0,0 0 1,-1 1-1,1-1 0,-1 3 0,-1 2 16,-1-1 0,0 1 0,0 0 0,-6 7 1,-21 34-70,3 2 1,-33 78 0,55-117 38,1 0 0,0 0 0,1 0 0,0 0 0,0 1 0,1-1 0,-1 14 0,3-22 24,0 0 0,0 1-1,1-1 1,-1 0 0,0 0 0,1 0 0,-1 0 0,1 0-1,0 0 1,0 0 0,-1 0 0,1 0 0,1-1 0,-1 1-1,0 0 1,0 0 0,1-1 0,-1 1 0,1-1 0,-1 1-1,1-1 1,0 0 0,-1 0 0,1 1 0,2 0-1,0-1 30,-1 0 0,1 1-1,0-1 1,0 0 0,0-1-1,0 1 1,0-1 0,0 0-1,0 0 1,0 0 0,0 0-1,8-2 1,0-1-18,-1 0 0,1 0 0,0-1 0,-1-1 0,0 0 0,0 0 1,0-1-1,-1 0 0,0-1 0,0-1 0,-1 1 0,18-19 0,57-74 1,-21 22-19,90-73 68,-108 111-36,-33 29-20,34-30 29,-1-3-1,53-67 1,-59 55-61,-2-1-1,-2-2 0,-4-2 0,34-88 1,-64 146 0,5-15-148,-6 17-15,-6 9-90,-18 35-65,-59 96-4,78-131 320,-117 199 5,92-148 43,-37 108 0,59-142-9,1 1 1,1 0 0,2 0-1,0 0 1,2 0-1,1 1 1,2 36 0,0-57-22,-1-1 1,1 1 0,0 0 0,1-1 0,0 1 0,-1-1-1,2 1 1,-1-1 0,0 0 0,5 6 0,-5-9 3,-1-1 1,1 1-1,-1 0 1,1-1-1,0 1 1,0-1-1,0 0 1,0 1-1,0-1 1,0 0-1,1 0 1,-1-1 0,0 1-1,0 0 1,1-1-1,-1 1 1,0-1-1,1 0 1,-1 0-1,0 1 1,1-2-1,-1 1 1,1 0-1,-1 0 1,0-1-1,1 0 1,2 0-1,4-3 34,1 1 0,-1-1-1,0-1 1,0 0 0,-1 0-1,0 0 1,0-1-1,0-1 1,7-7 0,11-12 58,25-34 0,-51 60-100,110-158 107,-91 128-83,141-223 39,116-163-187,-252 384 111,-9 13-78,21-36 0,-31 39-230,-4 16 317,-1 0-1,0 0 0,0 0 1,0 0-1,0 0 0,0 0 1,0-1-1,0 1 0,0 0 1,0 0-1,0 0 0,0 0 1,0 0-1,0 0 0,0 0 1,0 0-1,0-1 0,0 1 1,0 0-1,0 0 0,0 0 1,0 0-1,0 0 0,0 0 1,0 0-1,0 0 0,0-1 1,0 1-1,0 0 0,0 0 1,0 0-1,0 0 0,0 0 1,0 0-1,-1 0 0,1 0 1,0 0-1,0 0 0,0-1 1,0 1-1,0 0 0,0 0 1,0 0-1,0 0 1,0 0-1,0 0 0,-1 0 1,1 0-1,0 0 0,0 0 1,0 0-1,0 0 0,0 0 1,0 0-1,0 0 0,0 0 1,-1 0-1,1 0 0,0 0 1,0 0-1,0 0 0,0 0 1,0 0-1,0 0 0,0 0 1,-1 0-1,-3 2-21,0 0 0,0 0-1,1 0 1,-1 0 0,0 0 0,1 1-1,-1-1 1,1 1 0,0 0 0,-5 6 0,-20 23-37,2 0 1,1 2 0,-33 60 0,-46 119 60,68-120 44,-27 102-1,46-139-20,-64 244 340,42-150-1204,34-131-1545,-2 22 0,6-34 1268,-1 1-946,-5-7-1475,2-2 1172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52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69 6880,'-45'-32'3136,"22"24"-2720,14 5-224,4 3-192,-3-5 192,8 1-96,-5-1-384,10 5 160,0-6-4416,3 1 2496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53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1232 3136,'-1'0'68,"1"0"1,-1 0 0,1 1-1,-1-1 1,1 0-1,-1 1 1,1-1-1,-1 0 1,1 1-1,0-1 1,-1 0-1,1 1 1,0-1-1,-1 1 1,1-1 0,0 1-1,-1-1 1,1 1-1,0-1 1,0 1-1,0-1 1,0 1-1,-1-1 1,1 1-1,0-1 1,0 2 0,0-1 1072,2-5 1381,8-3-1633,-1 0-1,1 0 0,-1-1 0,12-13 1,29-40 52,-21 25-516,180-191 624,-168 184-855,-6 6 31,-2 0 1,-2-3-1,45-73 0,25-88 91,-76 146-227,68-156 249,-87 197-292,2-6 61,-2-1 0,0 1-1,2-24 1,-7 44-113,-1 0-1,0-1 1,0 1-1,0 0 1,0-1-1,0 1 1,1 0 0,-1-1-1,0 1 1,0-1-1,0 1 1,0 0-1,0-1 1,0 1-1,0 0 1,0-1 0,-1 1-1,1 0 1,0-1-1,0 1 1,0 0-1,0-1 1,0 1-1,0 0 1,-1-1 0,1 1-1,0 0 1,0-1-1,-1 1 1,1 0-1,-1-1 1,1 1-10,-1 0 0,0 1 0,1-1 0,-1 0 0,0 0 0,1 0 0,-1 1 0,0-1 0,1 0 0,-1 1 0,0-1 0,1 1 0,-1-1 0,0 1 0,-24 26-205,15-11 187,1 1-1,0 1 0,1-1 0,-9 33 1,9-29 15,-160 382 366,139-341-184,2 2 1,3 0-1,3 2 0,-20 111 0,38-163-10,-2 28 120,5-40-193,0 1 0,0 0 0,0 0 0,1 0 0,-1-1 0,1 1 0,-1 0 1,1 0-1,0-1 0,0 1 0,2 4 0,-2-7-56,-1 1-1,1 0 1,-1-1 0,1 1 0,0-1 0,-1 1 0,1-1 0,0 1-1,-1-1 1,1 1 0,0-1 0,0 0 0,0 1 0,-1-1 0,1 0 0,0 0-1,0 0 1,0 0 0,-1 1 0,1-1 0,0 0 0,0 0 0,0 0-1,0-1 1,-1 1 0,1 0 0,0 0 0,0 0 0,0-1 0,-1 1-1,1 0 1,0-1 0,0 1 0,-1-1 0,2 0 0,2-1 37,1-1 0,-1 0 1,0-1-1,0 1 0,4-5 0,7-10 25,0-1-1,-2 0 0,17-31 0,5-8-36,-27 47-50,88-127-137,-90 131 59,-4 4 34,1 0-1,-1 0 1,1 0 0,-1 0-1,1 0 1,4-2 0,-6 4 41,0 1-1,0 0 1,-1-1 0,1 1 0,0 0-1,0 0 1,0 0 0,-1 0 0,1 0 0,0-1-1,0 2 1,0-1 0,0 0 0,-1 0-1,1 0 1,0 0 0,0 0 0,0 1 0,-1-1-1,1 0 1,0 0 0,0 1 0,-1-1-1,1 1 1,0-1 0,-1 1 0,1-1 0,-1 1-1,1-1 1,0 1 0,-1 0 0,1-1-1,-1 1 1,1 0 0,7 9-25,1 0 0,0-1 1,1 0-1,0 0 0,0-2 0,1 1 1,0-1-1,19 9 0,-20-12 86,1 0 0,-1-1 0,1 0 0,0 0 0,0-2 0,0 1 0,0-1 0,1-1 0,-1 0 0,14-2 0,-10 1-12,-1-1 1,1-1-1,-1 0 0,0-1 1,0-1-1,-1 0 0,1-1 1,-1 0-1,0-1 0,-1 0 1,22-17-1,-30 19-11,1 1 0,-1 0-1,0-1 1,0 0 0,-1 0-1,7-10 1,-9 12-36,0 0-1,0 1 1,0-1-1,0 0 1,0 0 0,0 0-1,-1 0 1,1 0-1,-1 0 1,0 0-1,0 0 1,0 0 0,0 0-1,0 0 1,-1-3-1,0 5-9,1 1-1,0-1 0,-1 0 1,1 1-1,0-1 0,-1 1 1,1-1-1,0 1 0,-1-1 1,1 1-1,-1-1 0,1 1 1,-1 0-1,1-1 0,-1 1 1,0 0-1,1-1 1,-1 1-1,1 0 0,-1 0 1,0-1-1,1 1 0,-1 0 1,0 0-1,1 0 0,-1 0 1,0 0-1,1 0 0,-1 0 1,0 0-1,1 0 0,-1 0 1,0 0-1,1 0 0,-1 1 1,1-1-1,-1 0 0,0 0 1,0 1-1,-2 0-17,0 1 0,1-1 0,-1 0 0,1 1 0,-1-1 0,1 1 0,-4 3 0,2-1 62,0 1 1,0-1-1,0 1 1,1-1 0,0 1-1,0 0 1,0 0-1,0 1 1,1-1-1,0 0 1,0 1 0,0 0-1,1-1 1,0 1-1,0 0 1,1-1-1,-1 1 1,1 0 0,0 0-1,1 0 1,-1 0-1,1-1 1,1 1-1,-1 0 1,1-1 0,0 1-1,2 5 1,0 0 63,1-1 0,0 0 1,0 0-1,1 0 0,0-1 1,1 0-1,13 14 0,-17-20-53,1 1-1,-1-1 0,1 0 0,0-1 1,0 1-1,0-1 0,1 1 1,-1-1-1,0-1 0,1 1 0,-1 0 1,1-1-1,0 0 0,-1 0 1,1-1-1,0 1 0,0-1 0,0 0 1,-1 0-1,9-2 0,27-10-2211,-2-4-4043,-30 12 4375,14-4-1592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55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14 595 3968,'-4'-1'358,"-3"-1"583,7 2-881,0 0 1,0 1-1,-1-1 1,1 0-1,0 0 0,0 0 1,0 0-1,0 1 1,-1-1-1,1 0 1,0 0-1,0 0 1,0 1-1,0-1 1,0 0-1,0 0 1,0 0-1,-1 1 1,1-1-1,0 0 0,0 0 1,0 1-1,0-1 1,0 0-1,0 0 1,0 1-1,0-1 1,0 0-1,0 0 1,1 1-1,4 0 1993,0 2-1627,1 0-1,-1-1 1,1 1-1,0-1 0,0-1 1,-1 1-1,1-1 1,0 0-1,0 0 1,0-1-1,0 0 0,0 0 1,1 0-1,-1-1 1,9-2-1,-5 1-148,-1-1-1,0 0 1,0 0 0,0-1-1,-1 0 1,1-1 0,-1 0-1,0 0 1,13-12-1,13-16 259,54-66-1,19-45 117,-6 8-163,-29 42-189,-69 89-278,0 1 1,0-1-1,0 1 0,0-1 1,-1 0-1,1 0 0,-1 0 1,2-8-1,-4 13-22,0 0 0,0 0 1,0 0-1,0 0 0,0-1 0,0 1 0,0 0 1,0 0-1,0 0 0,0 0 0,0-1 0,0 1 1,1 0-1,-1 0 0,0 0 0,0 0 1,0-1-1,-1 1 0,1 0 0,0 0 0,0 0 1,0 0-1,0-1 0,0 1 0,0 0 0,0 0 1,0 0-1,0 0 0,0-1 0,0 1 0,0 0 1,-1 0-1,1 0 0,0 0 0,0 0 0,0 0 1,0-1-1,0 1 0,0 0 0,-1 0 0,1 0 1,0 0-1,0 0 0,0 0 0,0 0 0,-1 0 1,1 0-1,0 0 0,0 0 0,0 0 0,0 0 1,-1 0-1,1 0 0,0 0 0,0 0 0,-1 0 1,-9 4-179,-2 3 150,1 1-1,-1 1 1,1 0-1,1 1 1,-1 0-1,2 0 1,-1 1-1,2 0 1,-14 22-1,1 6-71,-28 72 1,46-104 95,-6 16 2,1 0 0,-7 34 1,13-47 29,1 1 1,0-1-1,0 1 1,1-1-1,0 1 1,1 0 0,0-1-1,3 12 1,-4-19 9,1 0 0,0 0 1,0-1-1,1 1 0,-1 0 0,1-1 1,-1 1-1,1-1 0,0 1 1,0-1-1,0 0 0,0 1 0,0-1 1,1 0-1,-1-1 0,1 1 0,-1 0 1,1-1-1,0 1 0,-1-1 1,1 0-1,0 0 0,0 0 0,0 0 1,0-1-1,0 1 0,0-1 1,0 1-1,4-1 0,4 0 33,0-1 1,1 0-1,-1 0 0,0-1 1,0-1-1,19-6 0,-8 0-40,-1-1-1,0 0 0,0-2 0,-1 0 0,-1-2 1,0 0-1,26-25 0,-8 1-29,-1-1 1,38-56-1,-58 72-31,-12 15 26,1 0-1,1 1 1,-1 0-1,1 0 1,11-9-1,-16 16 7,-1-1 1,0 1-1,1 0 1,-1-1-1,0 1 0,1 0 1,-1 0-1,0-1 1,1 1-1,-1 0 0,0 0 1,1 0-1,-1 0 1,1-1-1,-1 1 0,1 0 1,-1 0-1,0 0 1,1 0-1,-1 0 0,1 0 1,-1 0-1,1 0 1,-1 0-1,0 0 0,1 1 1,-1-1-1,1 0 1,0 0-1,-1 1 2,1 0 0,-1-1 0,1 1 0,-1 0 0,1-1 0,-1 1 0,0 0 0,1 0 0,-1-1 0,0 1 0,0 0 0,0 0 0,1 0 0,-1 1 0,-1 34 62,1-33-62,-38 230 295,38-231-258,-1 0 0,1 0-1,0 0 1,0 0 0,0 0 0,0-1-1,0 1 1,0 0 0,0 0 0,1 0-1,-1 0 1,0 0 0,2 2-1,-2-4-27,0 0 0,0 0-1,0 1 1,1-1-1,-1 0 1,0 0-1,0 0 1,0 0 0,0 0-1,1 0 1,-1 1-1,0-1 1,0 0-1,0 0 1,1 0-1,-1 0 1,0 0 0,0 0-1,0 0 1,1 0-1,-1 0 1,0 0-1,0 0 1,0 0 0,1 0-1,-1 0 1,0 0-1,0 0 1,0 0-1,1 0 1,-1 0-1,0 0 1,0 0 0,0 0-1,1-1 1,-1 1-1,0 0 1,0 0-1,2-1 14,-1-1 0,1 1 0,-1-1 0,0 1 0,0-1 0,0 1 0,0-1 0,1-2 0,22-38 61,46-63-1,-57 87-119,1 2 1,1-1-1,1 2 0,0 0 0,36-25 0,-46 36-9,1 1-1,-1 0 1,0 0-1,1 0 0,12-3 1,-16 5 34,-1 1-1,1-1 1,-1 1-1,1 0 1,-1 0 0,1 0-1,-1 0 1,1 0-1,-1 0 1,1 1 0,-1 0-1,0-1 1,1 1-1,-1 0 1,0 0 0,1 0-1,-1 0 1,0 0-1,0 1 1,2 1 0,0 2 8,1 0 0,-1 0 0,0 0 0,0 1 0,-1-1 0,0 1 0,0 0 0,0 0 1,-1 1-1,0-1 0,2 7 0,1 11-4,4 38-1,5 66 230,-12-116-211,-1 0 0,7 18-1,-6-21-1328,1 1 0,-1-1-1,-1 1 1,1 11-1,-2-19 644,0-1 468,0-1 0,0 1-1,0-1 1,0 1 0,0-1 0,0 1 0,0-1 0,0 0 0,0 1 0,0-1-1,0 1 1,0-1 0,0 1 0,-1-1 0,1 0 0,0 1 0,0-1 0,0 0 0,-1 1-1,0 0 1,1 1-1741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55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40 6400,'-42'-31'2880,"15"31"-2496,19 0-352,3 0-96,-8-5 160,8 5-32,5-4-320,5 8 160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2:59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1134 2976,'0'1'159,"0"0"0,0 0 0,1-1 0,-1 1 0,0 0 0,0 0 0,0 0 0,1 0 0,-1 0 0,0 0 0,1-1 0,-1 1 0,1 0 0,-1 0 0,1-1 0,-1 1 0,1 0 0,-1-1 0,1 1 0,0 0 0,0-1 0,-1 1 1,2 0-1,0 0 392,0 0 1,1 0 0,-1 0-1,0-1 1,0 1 0,1-1 0,-1 1-1,5-1 1,4 0 1208,1-1 1,21-4-1,-31 5-1861,0-1 191,1 1-1,0-1 1,-1 0 0,1 0-1,-1-1 1,1 1 0,-1-1-1,0 1 1,1-1-1,-1 0 1,0 1 0,0-1-1,0 0 1,-1 0 0,1-1-1,3-4 1,1-3 85,0-1 1,6-19 0,-4 10-72,7-19-27,14-59 1,-17 55-105,21-54 0,-29 88-10,11-27 81,33-55-1,-42 81-60,1 0 0,0 1 0,1 0 0,-1 0 0,2 0-1,-1 1 1,1 1 0,0 0 0,1 0 0,10-6-1,-18 12 1,1 0-1,-1 0 1,0 0-1,0 0 1,1 0-1,-1 0 1,1 1-1,-1 0 1,1-1-1,-1 1 1,1 0-1,-1 0 1,1 0-1,-1 0 1,1 1-1,-1-1 1,4 2-1,-3-1 16,0 0-1,0 1 0,0-1 1,0 1-1,-1 0 0,1 0 1,-1 0-1,1 1 0,-1-1 0,0 1 1,4 3-1,0 5 6,1 1 0,-1-1-1,-1 1 1,0 0 0,5 19 0,-2 0 6,-2 1 0,4 47 0,-4 65 70,-7-118-20,0-1-1,-10 50 0,9-65 9,0 0-1,-1 0 1,0 0-1,-1-1 1,0 0-1,-1 0 1,0 0-1,0 0 1,-1-1 0,-7 9-1,10-14-35,1-1 0,0 0 1,-1 0-1,0 0 0,1 0 0,-1 0 0,0-1 0,0 1 1,0-1-1,0 0 0,0 0 0,-1 0 0,-5 1 1,3-2 15,1 1 0,-1-1 0,1-1 1,-1 1-1,1-1 0,-1 0 1,-8-3-1,1 0 40,1-1 0,-1-1 0,1 0 0,1 0 0,-1-2 0,-10-8 0,13 9-98,1 0 0,0-1 0,0 0 1,-12-18-1,-21-42-60,36 58 73,2 2-228,5 9-39,10 11-155,-4-4 403,2-1 28,0 0 0,1 0-1,-1-1 1,2 0 0,-1-1-1,1 0 1,15 4 0,-8-4 29,1-1 1,-1 0-1,1-2 1,-1 0-1,1-1 1,0-1 0,0-1-1,32-5 1,-29 1 24,0 0 0,-1-2 0,0 0 0,0-2 1,0 0-1,38-24 0,-7-3 15,93-81-1,32-61 215,-162 161-287,1 0-47,-1-1 1,23-34-1,-47 67-57,0 1-1,2 0 0,0 0 1,1 0-1,0 0 0,-3 28 1,5-24 124,1 1 1,1 0 0,1 0 0,1 0-1,5 29 1,-5-43-3,0 0 1,1-1-1,0 1 0,1 0 1,0-1-1,0 1 0,0-1 1,1 0-1,-1 0 0,1-1 1,1 1-1,-1-1 0,1 1 1,0-2-1,9 8 0,-12-11 6,1 0 0,-1 0 0,0 0 0,0 0 0,1-1 0,-1 1 0,0-1 0,1 1 0,-1-1 0,1 0 0,-1 0 0,1 0 0,-1-1 0,0 1 0,1 0 0,-1-1 1,0 0-1,1 1 0,-1-1 0,0 0 0,0 0 0,1 0 0,-1-1 0,0 1 0,0 0 0,2-3 0,4-3 0,0 0-1,0 0 1,-1 0 0,11-14 0,74-119 42,-20 28 52,-63 100-182,0 2 1,0-1-1,1 1 1,21-15-1,-19 18 46,-12 7 11,0 0 0,1 0 0,-1 0 0,0 0 0,0 0 0,0 0 0,1 0 0,-1 0 0,0 0 0,0 0 0,0 0 0,1 0 0,-1 0 0,0 0 0,0 0 0,0 0 0,0 0 0,1 1 0,-1-1 0,0 0 0,0 0 0,0 0 0,0 0 0,0 0 0,1 0 0,-1 1 0,0-1 0,0 0-1,0 0 1,0 0 0,0 0 0,0 1 0,0-1 0,1 3 5,-1-1-1,0 1 1,0-1 0,0 1-1,0-1 1,-2 6-1,1 2 24,-5 29 29,-12 42 0,-2 14 16,16-76-18,2-5 99,-2 22-1,5-30 96,2-8-97,5-9 16,-6 9-102,15-23-69,1 1 0,2 1-1,0 1 1,44-36 0,-44 42 62,4-4-29,1 1 0,31-16 0,-50 31-36,6-3-52,0 1 1,1 0-1,0 0 0,0 1 0,1 1 0,14-3 1,-26 7 48,-1 0 0,1 0 1,-1 0-1,1 0 1,-1 0-1,0 0 1,1 1-1,-1-1 1,1 1-1,-1-1 0,0 1 1,0-1-1,1 1 1,-1 0-1,0 0 1,0 0-1,0 0 0,0-1 1,0 1-1,0 1 1,0-1-1,0 0 1,0 0-1,0 0 0,0 0 1,-1 1-1,1-1 1,-1 0-1,1 1 1,0 1-1,2 5 21,-1 1-1,0-1 1,1 17-1,-2-13-15,0-6-7,2 13 7,0 0 0,7 19 0,-9-33 29,1-1 0,0 1 0,0 0 0,1 0 0,-1-1 1,1 1-1,0-1 0,0 0 0,0 0 0,1 0 0,0 0 0,6 4 1,-8-6-22,1-1 0,-1 0 1,1 0-1,0 0 0,-1 0 1,1 0-1,0-1 1,0 1-1,0-1 0,-1 0 1,1 0-1,0 0 0,0 0 1,0 0-1,0-1 1,-1 1-1,1-1 0,0 1 1,0-1-1,-1 0 0,1-1 1,4-1-1,6-4 5,1-1 0,23-18 0,-37 25-8,196-127 272,-56 40-210,-138 87-68,0-1 1,0 1 0,-1 0 0,1-1 0,0 0-1,-1 1 1,1-1 0,-1 0 0,1 1 0,-1-1 0,0 0-1,0 0 1,2-4 0,-3 6 0,0-1 1,0 1-1,0 0 0,0 0 0,0-1 1,0 1-1,0 0 0,1 0 0,-1-1 1,0 1-1,0 0 0,0-1 1,0 1-1,0 0 0,0 0 0,0-1 1,-1 1-1,1 0 0,0 0 1,0-1-1,0 1 0,0 0 0,0 0 1,0-1-1,0 1 0,-1 0 1,1 0-1,0-1 0,0 1 0,0 0 1,0 0-1,-1 0 0,1-1 1,0 1-1,0 0 0,-1 0 0,0-1-4,0 1-1,-1 0 0,1 0 1,0 0-1,0-1 0,0 1 0,-1 0 1,1 0-1,0 1 0,0-1 1,-1 0-1,-1 1 0,-2 0 12,-1 1 0,1 1 0,0-1 0,0 1 0,0 0-1,-6 4 1,-28 23-72,34-26 49,-9 9 7,0 0 0,1 1 0,1 1 0,0-1 0,1 2 0,1 0 0,-13 24 0,8-7-50,1 1 0,-18 65 0,15-23 192,16-66-103,-1 0-1,2 1 1,0-1-1,0 1 1,2 13-1,-2-23-18,0 1 0,1 0 0,-1-1-1,0 1 1,1-1 0,0 1 0,-1 0 0,1-1-1,0 1 1,-1-1 0,1 0 0,0 1 0,0-1-1,0 0 1,1 1 0,-1-1 0,0 0 0,2 1-1,-2-1 8,1 0 0,-1-1 0,0 1-1,1-1 1,-1 0 0,1 1 0,-1-1 0,1 0-1,-1 0 1,0 0 0,1 0 0,-1 0-1,1 0 1,-1-1 0,1 1 0,2-1 0,1-1 16,0-1 0,0 1 0,0-1 0,0 0 0,0 0 0,-1 0 1,0-1-1,8-7 0,-4 2 0,-1 0 0,0 0 0,-1-1 1,9-19-1,16-45 38,-24 55-90,32-92-67,11-29-3,-39 109-132,-48 162-555,-37 122 709,9-32 12,21-50 176,-44 155 282,88-326-397,-1 5 45,0 0-1,-1 0 1,1 0 0,-1-1 0,0 1-1,-1-1 1,1 1 0,-1-1 0,0 0-1,0 0 1,0 0 0,-6 5 0,8-8-34,0-1 0,0 1 0,0-1 0,0 1 0,-1-1 0,1 0 1,0 1-1,0-1 0,-1 0 0,1 0 0,0 0 0,0 0 0,-1 0 0,1 0 1,0 0-1,0 0 0,-1-1 0,1 1 0,0 0 0,0-1 0,0 1 1,0-1-1,-1 1 0,1-1 0,-1-1 0,-2 0 3,0-1 0,0-1 1,0 1-1,-6-7 0,3 2-23,1-1 0,0 0 1,0-1-1,1 1 0,0-1 1,1 0-1,0 0 0,1-1 0,-3-13 1,-2-15-88,-3-46 0,10 71 48,-1-3 9,1 1-1,1-1 1,2-23 0,-1 33 32,0 1 0,0 0 1,1 1-1,-1-1 1,1 0-1,1 0 0,-1 1 1,1-1-1,0 1 1,0 0-1,0 0 1,8-9-1,4-1-39,0 1 1,1 1-1,0 0 0,1 2 1,1-1-1,0 2 0,38-16 1,32-8 38,30-12 61,-88 33-66,0-2 0,-1 0 0,0-2 0,-2-1 1,30-25-1,-22 9 45,-2-2 1,55-74-1,14-17 9,-51 73-45,62-69 35,-84 86-71,42-64 0,-39 44 15,-2-1-1,-3-1 1,24-75 0,-48 125-39,0-1 0,-1 1 0,0-1 1,1-19-1,-3 28 46,0 0 0,0 0 0,0 0 0,0 0 0,0 0 0,0 0 0,0 0-1,0 0 1,0 0 0,-1 0 0,1 0 0,0 1 0,-1-1 0,1 0 0,-1 0 0,1 0 0,-1 0 0,1 1 0,-1-1 0,-1-1 0,1 2 1,0-1 1,0 1-1,0 0 1,0 0-1,0 0 1,0 0-1,0 0 1,0 0-1,0 0 0,0 0 1,0 1-1,0-1 1,0 0-1,0 1 1,0-1-1,0 0 1,0 1-1,0-1 1,0 1-1,0 0 1,-1 1-1,-11 6-28,2 2-1,-1 0 0,1 0 1,0 1-1,-11 15 1,-47 71-109,60-84 139,-114 185 17,106-164-13,1 1-1,1 1 0,2 0 0,-9 42 1,13-37 10,2-1 0,1 1 0,3 1 0,1 41 1,3-73 19,-1-1 1,2 1 0,0-1 0,0 1 0,0-1-1,1 0 1,1 0 0,4 9 0,-7-16-7,0 1-1,1-1 1,-1 0 0,1 1 0,-1-1 0,1 0 0,0 0 0,0 0 0,0 0 0,0-1 0,0 1 0,1 0 0,-1-1 0,1 0 0,-1 1 0,0-1 0,1 0 0,0 0 0,-1 0 0,1-1 0,0 1-1,-1-1 1,1 1 0,0-1 0,0 0 0,-1 0 0,1 0 0,0-1 0,0 1 0,-1-1 0,1 1 0,4-2 0,7-4 32,0 1 1,0-2-1,-1 0 1,1-1-1,-2 0 1,1 0-1,-1-2 1,-1 1-1,17-19 1,-5 2 7,-1-1 1,-1-1 0,18-33-1,-28 42 2,14-31 0,-23 44-54,0 0-1,0 1 0,0-1 1,-1-1-1,1 1 0,-1 0 0,-1 0 1,1 0-1,-1-1 0,-1-6 1,1 12-24,0 0 0,-1 0 0,1 0 0,0 0 0,-1 0 0,1 0 0,0 0 0,-1 0 0,0 0 0,1 0 0,-1 0 0,1 0 1,-1 1-1,0-1 0,0 0 0,1 0 0,-1 1 0,0-1 0,0 0 0,0 1 0,0-1 0,0 1 0,0-1 0,0 1 0,0-1 1,0 1-1,0 0 0,0 0 0,0-1 0,0 1 0,0 0 0,-1 0 0,1 0 0,0 0 0,-1 1 0,-3-1-5,0 1-1,0 0 1,0 0-1,0 0 0,0 1 1,-5 2-1,3 0 11,0 0 0,0 0-1,0 0 1,0 1 0,1 0 0,0 0-1,0 1 1,1 0 0,-1 0-1,1 0 1,1 1 0,-1-1 0,-4 11-1,4-7-7,0 1 0,1-1 0,1 1-1,-1 0 1,2 0 0,0 0 0,0 0 0,0 21-1,2-26 41,0 0 0,1 0-1,0 0 1,0 0 0,1-1-1,-1 1 1,1 0 0,0-1-1,1 1 1,-1-1 0,1 0 0,0 0-1,1 0 1,-1 0 0,1 0-1,0-1 1,0 1 0,0-1-1,1 0 1,0-1 0,-1 1-1,1-1 1,10 5 0,-9-5 10,1 0-1,0 0 1,0-1 0,0 0 0,0 0 0,0-1 0,0 0-1,1 0 1,-1-1 0,0 1 0,0-2 0,1 1 0,-1-1 0,0 0-1,0-1 1,0 1 0,1-1 0,-2-1 0,9-3 0,6-6 16,-2-1 1,0-1 0,0 0 0,30-32 0,1-1-3,124-94 225,-167 136-255,41-29-18,81-76 0,-105 84 29,-1-1 1,-2-1-1,36-61 0,37-104-84,-84 167-123,9-36 0,-19 62 178,0-1 0,0 1 0,1-1 0,-1 1-1,0-1 1,0 1 0,0-1 0,0 0 0,0 1 0,0-1 0,0 1 0,0-1 0,0 1 0,0-1 0,0 1 0,0-1-1,0 1 1,0-1 0,-1 1 0,1-1 0,0 1 0,-1-1 0,1 1-2,-1 0-1,0 0 1,0 1 0,1-1-1,-1 1 1,0-1 0,1 0-1,-1 1 1,0-1 0,1 1-1,-1 0 1,1-1 0,-1 1 0,1-1-1,-1 1 1,1 0 0,-1-1-1,1 1 1,0 0 0,-1 0-1,-76 139-311,48-83 262,-22 34 107,-16 32 62,40-62-130,-34 114 0,52-146 19,-21 77 379,-25 170 0,54-269-315,0 0 0,1 1 0,0-1 0,1 11 0,-1-17-151,0 1 1,0-1-1,0 1 1,1-1 0,-1 0-1,0 1 1,1-1-1,-1 0 1,1 1 0,-1-1-1,1 0 1,0 0-1,0 0 1,-1 1 0,1-1-1,0 0 1,0 0-1,0 0 1,0 0 0,0 0-1,1-1 1,-1 1-1,0 0 1,0 0 0,0-1-1,1 1 1,-1-1-1,0 1 1,2 0 0,-2-1-110,1 0 1,-1 0-1,1 0 0,-1 0 1,0 0-1,1 0 1,-1-1-1,1 1 1,-1 0-1,0-1 1,1 1-1,-1-1 1,0 1-1,0-1 0,1 0 1,-1 1-1,0-1 1,0 0-1,0 0 1,0 0-1,0 0 1,2-2-1,-1 1-245,-1-1-1,1 0 1,-1 1-1,1-1 1,-1 0 0,0 0-1,0 1 1,0-1-1,0-5 1,3-16-1660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00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7648,'9'2'5182,"36"4"-3319,169-4-531,-115-3-520,-71 1-3335,32-4 1,-52 0-2689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00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87 122 8064,'-55'-57'3648,"33"49"-3168,12 5-64,10-2-320,0-7-256,10 4 96,7-7-1056,6 2 640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01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71 3904,'-4'-35'3070,"3"-1"5273,-5 49-6583,-6 15-813,-5 20-129,-8 56 19,-14 156 1,37-246-799,0 1 136,1 0-1,0-1 1,1 1-1,1 16 1,-1-30-175,1 0 0,-1-1 0,0 1 1,0 0-1,0-1 0,0 1 0,1 0 1,-1-1-1,0 1 0,0 0 0,1-1 1,-1 1-1,1-1 0,-1 1 0,0 0 1,1-1-1,-1 1 0,1-1 1,-1 0-1,1 1 0,0-1 0,-1 1 1,1-1-1,-1 0 0,1 1 0,0-1 1,-1 0-1,1 0 0,0 1 0,-1-1 1,1 0-1,0 0 0,-1 0 0,1 0 1,0 0-1,0 0 0,3-1-533,0 1 0,0-1 0,-1 0 0,1-1 1,5-2-1,-5 3-194,14-6-1171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01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657 202 3808,'13'0'1088,"1"0"0,-1-1 1,1-1-1,16-4 0,-27 5-746,0 0-1,0 0 1,1 0-1,-1-1 1,0 1-1,0-1 1,-1 0 0,1 0-1,3-3 1,-4 3-196,-1 1 0,1-1 1,-1 0-1,0 1 0,0-1 0,0 0 1,0 0-1,0 0 0,-1 0 1,1 0-1,0 0 0,-1 0 0,1 0 1,-1 0-1,0 0 0,0-3 1,0 2-35,-1-1 0,1 1 0,-1 0 0,0 0 1,0 0-1,0 0 0,0 0 0,-1 0 1,1 0-1,-1 0 0,-3-4 0,0 0 149,-1 0-1,-12-11 0,11 13-152,0 0 0,0 0 0,0 1-1,-1-1 1,-8-2 0,6 2-24,-3-1-27,0 1 0,0 1 0,0 0 0,-1 0 0,1 1 0,-1 1 0,-27-1-1,22 3-43,0 2 0,-1 0-1,1 0 1,0 2-1,-18 6 1,-14 9 103,0 2 0,-93 53 1,137-70-80,-7 3-5,1 1-1,1 0 1,-1 1-1,1 1 1,-19 18-1,29-25-13,-1 0-1,1 0 0,-1 0 0,1 0 1,0 1-1,0-1 0,1 0 0,-1 1 1,1 0-1,0-1 0,0 1 0,0 0 1,0-1-1,0 1 0,1 0 0,0 0 1,0 0-1,0 0 0,0-1 0,1 1 1,-1 0-1,1 0 0,0 0 0,0-1 1,0 1-1,1 0 0,2 4 0,8 13 84,0-1 0,1 0-1,18 18 1,53 51-98,-43-53 131,2-2 0,75 46 0,29 22 418,-138-95-383,-1 0 0,11 13-1,-17-18-102,0 0-1,-1 0 0,1 0 1,-1 1-1,1-1 0,-1 0 1,0 1-1,0-1 1,0 1-1,0 0 0,0-1 1,-1 1-1,1-1 1,-1 1-1,1 4 0,-2-5-40,1 0 0,-1 0-1,1-1 1,-1 1 0,0 0 0,1 0-1,-1-1 1,0 1 0,0-1 0,0 1-1,-1-1 1,1 1 0,0-1-1,0 0 1,-1 1 0,1-1 0,-3 2-1,-5 2 50,0 0-1,-11 5 0,12-6-23,-23 9 67,-1-1 1,0-1-1,0-2 0,-1-2 1,0-1-1,-1-1 0,-56 1 1,67-7-905,1-1 1,0-1 0,0-1 0,-30-9 0,39 9-281,0 1-2426,-26-1-1,37 3 3058,-13 1-2860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6:42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45 5728,'-1'0'96,"1"-1"1,-1 1-1,1-1 1,-1 1-1,1-1 1,0 0-1,-1 1 1,1-1-1,0 0 1,-1 1-1,1-1 0,0 0 1,0 1-1,0-1 1,0 0-1,0 0 1,0 1-1,0-1 1,0 0-1,0 1 1,0-1-1,0 0 1,0 1-1,0-1 1,1 0-1,-1 0 1,1 0-1,7-8 7112,-8 24-4232,-3 22-1879,-1 0-1,-2 0 1,-16 57 0,19-86-994,-19 69 787,-3-2-1,-4 0 0,-41 76 1,38-86-112,47-69-330,26-15-355,-1-1-1,69-47 0,27-21-337,-133 86 220,-1 0-1,1 1 1,0 0-1,0-1 1,0 1-1,1 0 1,-1 1-1,0-1 1,0 0-1,0 1 1,1 0-1,-1 0 1,0 0-1,0 0 1,4 1-1,-4-1 30,-1 1 0,1 0 0,-1 0 0,0 1 1,1-1-1,-1 0 0,0 1 0,0-1 0,1 1 0,-1 0 0,-1 0 0,1 0 0,0 0 0,0 0 0,-1 0 0,1 0 0,-1 1 0,2 3 1,-1-2 31,-1 0 0,1 0 0,-1 0 0,0 0 0,-1 0 0,1 1 0,-1-1 0,0 0 0,0 0 0,0 0 0,0 1 0,-1-1 0,0 0 0,1 0 1,-2 0-1,1 0 0,0 0 0,-1 0 0,0 0 0,-3 5 0,1-2 24,-1 0 0,0 0 1,0 0-1,0-1 0,-1 1 0,0-1 1,-1 0-1,1-1 0,-9 5 0,15-9-65,-5 3-111,-1-1 0,0 1 0,0-1 0,0 0 1,0 0-1,0 0 0,-1-1 0,1 0 0,-1-1 0,-6 2 0,27-5-64,0 0-1,0-1 1,0 0-1,-1-1 1,18-7-1,-11 4-10,13-5 84,96-27 91,-113 35 214,0 0-1,28-12 0,-38 13 260,-11 5-417,-11 6-131,12-5 81,-3 2 14,1-1-1,0 1 1,-6 7-1,10-11-9,1 1 0,0-1 1,0 0-1,0 1 0,0-1 0,0 1 0,0-1 1,1 1-1,-1 0 0,0-1 0,1 1 0,-1 0 1,1-1-1,0 1 0,0 0 0,-1-1 0,1 1 1,0 0-1,0 0 0,1 2 0,-1-3 13,1 0 0,0 0 0,-1 0 0,1 0 0,0 1-1,0-1 1,-1 0 0,1 0 0,0-1 0,0 1 0,0 0 0,0 0 0,0 0 0,0-1-1,1 1 1,-1 0 0,0-1 0,0 1 0,0-1 0,1 1 0,0-1 0,3 2 32,-1-1 0,1 0 0,0-1 0,7 1 0,6-1 88,-1-1 1,0-1 0,1-1-1,15-4 1,-23 4-49,0 0 1,-1-1 0,1 1-1,-1-2 1,0 1 0,-1-1-1,1-1 1,10-8-1,-16 12-59,-1 0 0,0 0-1,-1-1 1,1 1-1,0 0 1,-1 0-1,1-1 1,-1 1-1,0-1 1,1 0 0,-1 1-1,-1-1 1,1 0-1,0 1 1,0-6-1,-1 6-13,0 0 0,0 0 0,0 1 0,-1-1-1,1 0 1,0 0 0,-1 1 0,1-1 0,-1 0-1,0 1 1,0-1 0,1 0 0,-1 1-1,0-1 1,0 1 0,0 0 0,-1-1 0,1 1-1,0 0 1,0 0 0,-1 0 0,1-1 0,-1 2-1,1-1 1,-1 0 0,-2-1 0,-5-3-93,-1 1 0,0 1 0,0 0 0,-12-3 0,17 5 54,0 1-1,0-1 1,1 1-1,-1 0 0,0 0 1,0 1-1,0-1 1,0 1-1,0 0 1,1 1-1,-6 1 0,6-1 19,1-1-7,-1 0 1,1 1 0,0 0-1,-1 0 1,-3 3 0,7-5 19,-1 0 0,1 1 1,0-1-1,-1 0 0,1 1 1,0-1-1,-1 1 0,1-1 1,0 1-1,0-1 1,-1 0-1,1 1 0,0-1 1,0 1-1,0-1 0,0 1 1,0-1-1,0 1 1,0-1-1,0 1 0,0-1 1,0 1-1,0-1 0,0 1 1,0-1-1,0 1 0,0-1 1,0 1-1,1-1 1,-1 1-1,0-1 0,0 1 1,1-1-1,-1 0 0,0 1 1,0-1-1,1 1 0,-1-1 1,1 0-1,-1 1 1,0-1-1,1 0 0,-1 1 1,1-1-1,-1 0 0,0 0 1,1 0-1,0 1 0,5 2-29,-1 0 0,0 0-1,1 0 1,0-1-1,0 0 1,0 0-1,0-1 1,12 2-1,1-1 27,29-1 0,-27-1 58,8-1 57,0 0 1,50-10-1,-65 8-95,-1 0 0,1-1 1,0-1-1,-1-1 1,0 0-1,0 0 0,17-12 1,-14 6 28,-7 7-11,-1-1 0,0 0 0,9-9 0,-25 39-284,5-14 248,0 0-1,1 0 0,0 0 1,0 0-1,1 1 1,1-1-1,0 0 1,0 1-1,1-1 1,0 1-1,5 18 0,-5-27 12,-1-1 0,0 0 0,1 1 0,-1-1-1,1 0 1,-1 0 0,1 0 0,0 0-1,-1 0 1,1 0 0,0 1 0,0-2 0,0 1-1,0 0 1,0 0 0,0 0 0,0 0-1,0-1 1,0 1 0,0 0 0,0-1 0,1 1-1,-1-1 1,0 1 0,0-1 0,1 0-1,-1 1 1,0-1 0,1 0 0,-1 0 0,0 0-1,1 0 1,0 0 0,5-2 56,0 1 1,0-1-1,0 0 1,-1 0-1,8-4 0,0 0-59,12-5-3,-2-2 0,1-1 0,-2 0 0,0-2-1,39-34 1,-69 67-119,0 1-1,-5 30 1,12-19 117,0-29 0,0 0 0,0 1 0,0-1 0,0 1 0,0-1 0,0 0 0,0 1 0,1-1 0,-1 0 0,0 1 0,0-1 0,0 0 0,1 1 0,-1-1 0,0 0 0,1 0 0,-1 1 0,0-1 0,0 0 0,1 0 0,-1 1 0,1-1 0,-1 0 0,0 0 0,1 0 0,-1 0 0,0 0 0,1 1 0,-1-1 0,0 0 0,1 0 0,-1 0 0,1 0 0,-1 0 0,0 0 0,1 0 0,-1 0 0,1-1 0,-1 1 0,0 0 0,1 0 0,0 0 0,-1 0 0,9-1 15,0 0-1,0 0 1,1-1-1,-1-1 1,-1 1-1,1-1 1,16-8-1,54-35-66,-76 45 52,14-10 6,-4 2-74,0 1-1,0 1 1,1 0 0,20-7-1,-34 13 62,1 1-1,-1 0 1,1 0-1,-1 0 1,1-1 0,0 1-1,-1 0 1,1 0-1,-1 0 1,1 0 0,-1 0-1,1 0 1,-1 0-1,1 0 1,-1 0-1,1 1 1,-1-1 0,1 0-1,-1 0 1,1 0-1,-1 1 1,1-1 0,-1 0-1,1 0 1,0 1-1,-1 0 10,1 0 0,-1 0 0,1-1 0,-1 1-1,0 0 1,0 0 0,0-1 0,1 1 0,-1 0-1,0 0 1,0 0 0,0 0 0,0-1 0,0 1 0,-1 1-1,0 5 73,-1 0-1,0 0 1,-3 8 0,3-10-34,-3 8-8,-12 20 0,40-32-368,-16-4 314,1 0-1,-1 0 1,0-1 0,0 1-1,0-1 1,0-1 0,-1 1 0,9-9-1,3-1-59,-6 4-40,-9 7 128,-1 1 1,1 0-1,0-1 1,0 1-1,0 0 1,0 1-1,0-1 1,7-2-1,-9 4-5,-1 0-1,1 0 1,0 0 0,-1 1-1,1-1 1,-1 0 0,1 0-1,-1 1 1,1-1 0,-1 0-1,1 1 1,-1-1 0,1 1-1,-1-1 1,0 0 0,1 1-1,-1-1 1,0 1 0,1-1-1,-1 1 1,0-1 0,1 1-1,-1 0 1,0-1 0,0 1-1,0-1 1,0 1 0,1-1-1,-1 1 1,0 0 0,0-1-1,0 1 1,0 0 0,2 30 121,-1-18-155,-1-7 33,1-2-26,-1 0 0,1 0 0,0 0 0,0-1-1,2 7 1,-2-9 18,-1 0-1,1 0 1,-1 0-1,1-1 1,-1 1-1,1 0 1,0 0-1,0-1 0,-1 1 1,1 0-1,0-1 1,0 1-1,0-1 1,0 1-1,0-1 1,0 1-1,0-1 1,0 0-1,0 1 1,0-1-1,0 0 1,0 0-1,0 0 1,0 0-1,1 0 1,7 1-58,0-2 1,0 1 0,0-1 0,0 0 0,0-1-1,0 0 1,-1-1 0,12-4 0,-1-1-90,-1 1-80,-1 0 1,0-2-1,0 0 0,0 0 1,-2-2-1,16-12 1,-23 13 229,-8 9 2,0 1 0,0 0 0,0 0 0,0-1 0,0 1 0,0 0 0,0-1 0,0 1-1,0 0 1,0 0 0,-1-1 0,1 1 0,0 0 0,0 0 0,0-1 0,0 1 0,0 0 0,0 0 0,0 0 0,-1-1 0,1 1 0,0 0-1,0 0 1,0 0 0,-1-1 0,1 1 0,0 0 0,-2-1-10,1 1 0,-1-1 0,1 1 0,-1 0 0,1-1 0,-1 1 0,1 0 0,-1 0 0,1 0 0,-1 0 0,0 0 1,1 0-1,-3 1 0,-4 1 17,0 0 0,0 1 0,0 0 0,0 1 0,0 0 0,1 0 0,0 0 0,-1 1 0,-6 6 0,0 0 108,1 2 1,0 0 0,-13 18-1,21-25-46,1 0 0,0 0 1,-3 8-1,5-12-12,1 0 0,0 1 1,1-1-1,-1 0 0,0 1 1,1-1-1,-1 1 0,1-1 1,0 1-1,-1-1 0,1 0 1,1 6-1,-1-8-31,1 1 1,-1 0-1,0 0 1,1-1-1,-1 1 1,1 0-1,-1-1 1,1 1-1,-1 0 1,1-1-1,-1 1 1,1-1-1,0 1 1,-1-1-1,1 1 0,0-1 1,-1 1-1,1-1 1,0 0-1,0 1 1,-1-1-1,1 0 1,0 0-1,0 1 1,0-1-1,-1 0 1,1 0-1,0 0 1,0 0-1,0 0 1,0 0-1,-1 0 1,2-1-1,5 0 56,-1 0 0,0-1-1,8-2 1,-10 2-67,27-8 32,0-2 0,41-23 0,-60 28-24,0-1 0,-1 0 1,0 0-1,0-1 0,-1 0 1,0-1-1,-1-1 0,16-21 1,-4-2-15,24-56 1,10-43-103,-41 99 99,10-27 317,27-107 0,-50 167-306,0-3 36,-1 0 0,1 1 0,-1-1 0,1 0 0,-1-4 0,0 7-45,0 1 1,0 0-1,0-1 0,0 1 1,0 0-1,-1-1 1,1 1-1,0 0 0,0-1 1,0 1-1,0 0 0,0 0 1,-1-1-1,1 1 1,0 0-1,0-1 0,0 1 1,-1 0-1,1 0 0,0 0 1,0-1-1,-1 1 1,1 0-1,0 0 0,-1 0 1,1-1-1,-1 1 3,0 0-1,0 0 1,0 1-1,0-1 1,0 0 0,0 0-1,1 0 1,-1 1 0,0-1-1,0 0 1,0 1 0,1-1-1,-1 1 1,0-1-1,0 1 1,-5 3 12,1 0 1,0 0-1,0 0 1,1 0-1,0 1 0,-5 6 1,-23 39 119,-160 303-2636,178-324 840,1 0 0,1 0 0,2 1 0,1 0 0,-8 48 0,11-2-6882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04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1558 3712,'-6'6'1588,"8"-2"-531,-1-3-838,0-1 1,0 0-1,0 1 1,0-1-1,0 0 0,0 0 1,0 0-1,0 1 1,0-1-1,0 0 1,0 0-1,0-1 1,1 1-1,4-1 134,-1-1 0,1 0 0,0 0-1,-1 0 1,1-1 0,-1 1 0,0-1 0,0-1 0,0 1 0,-1-1-1,5-4 1,6-6 306,23-32-1,-20 23-428,75-91 968,127-119-1,-178 193-869,-1-3 0,-3 0 0,34-51 0,-64 81-319,-8 11-24,1 1 0,0-1 0,0 0 1,0 1-1,0-1 0,0 0 0,0 1 0,0-1 0,1 1 1,-1 0-1,0-1 0,1 1 0,-1 0 0,4-2 0,-4 3 8,-1 0-1,1 1 0,-1-1 0,1 0 0,-1 1 0,0-1 0,1 0 0,-1 1 1,1-1-1,-1 0 0,1 1 0,-1-1 0,0 1 0,1-1 0,-1 1 0,0-1 1,0 1-1,1-1 0,-1 1 0,0-1 0,0 1 0,0-1 0,0 1 0,0 0 1,0-1-1,0 1 0,0-1 0,0 2 0,1 18-24,-1-18 26,-1 21 74,-2 0 0,0-1 0,-8 24 0,3-13-122,-5 30 135,-23 96 65,26-123-147,-2 0 0,-21 44 0,25-63 8,-25 48 240,28-56-181,-1-1 1,0 0-1,0 0 0,0-1 0,-9 8 0,13-13-22,-1 0-1,1 0 1,-1 0 0,1 0 0,-1-1-1,0 1 1,0-1 0,0 1-1,0-1 1,0 0 0,0 0-1,-6 0 1,7-1-8,-1 0 0,1 0-1,0 0 1,-1 0 0,1-1 0,-1 0 0,1 1-1,0-1 1,0 0 0,-1 0 0,1 0 0,0 0-1,0 0 1,0-1 0,0 1 0,0-1-1,0 1 1,-2-4 0,-4-4 17,0-1-1,1 0 1,0 0-1,1 0 1,0-1 0,0 0-1,1 0 1,-6-23-1,6 15-119,0-1 1,1 1-1,1-1 0,0-32 0,3 50 47,0 1 0,0-1 1,0 1-1,0-1 0,0 0 1,1 1-1,-1-1 1,1 1-1,-1-1 0,1 1 1,0-3-1,0 4 14,-1-1-1,1 1 1,-1 0-1,0-1 1,1 1 0,-1-1-1,1 1 1,-1 0 0,1-1-1,-1 1 1,1 0-1,-1 0 1,1-1 0,-1 1-1,1 0 1,-1 0 0,1 0-1,0 0 1,-1 0-1,1 0 1,0 0 0,3 0-10,0 1-1,0 0 1,0 1 0,0-1 0,-1 0 0,1 1 0,4 3 0,-1-2-2,1 1 24,0 0-1,1-1 1,0 0 0,0-1 0,0 0-1,0 0 1,0-1 0,17 1-1,-13-3 32,0 0 0,-1 0 0,1-2 0,0 1 0,19-8 0,5-5 69,-1-2-1,0-2 1,36-24 0,-24 13-109,77-40 88,29-19-100,-125 72 22,0-3 0,-2 0 0,0-1 0,-2-2 0,31-33 0,-28 20 10,-1 0-1,35-64 1,34-89 131,-89 176-164,6-16 33,-1-1 1,14-56 0,-23 73-8,5-17-92,-2 0 1,-1-1 0,2-42 0,-9 54-116,-2 12-21,-1 7-17,-6 13 11,-33 59 154,2 2 1,3 2 0,-32 91-1,12 12 1,48-135 48,2 0-1,-5 55 1,13-86 77,1 1-1,0-1 0,0 1 1,2-1-1,0 1 1,0-1-1,1 0 1,1 0-1,9 23 1,-11-33-26,0 0 0,-1 1 0,1-1 0,1 0 0,-1-1 0,0 1 1,1 0-1,-1-1 0,1 1 0,0-1 0,0 0 0,0 0 0,0 0 0,0 0 0,1 0 1,-1-1-1,0 1 0,1-1 0,-1 0 0,1 0 0,-1-1 0,1 1 0,0-1 1,-1 1-1,1-1 0,0 0 0,-1 0 0,1-1 0,0 1 0,-1-1 0,1 0 0,-1 0 1,4-1-1,7-5 66,25-14 1,-10 4-18,21-11-11,-20 10-153,41-17-1,-62 31 60,1 1 0,0 0 0,0 0 0,0 1 1,0 0-1,0 1 0,0 0 0,19 0 0,-20 3-14,-1 0 1,1 0 0,-1 0-1,0 1 1,0 0 0,0 1 0,-1 0-1,9 5 1,-8-4 78,1 0 1,-1-1-1,1 0 1,0 0-1,16 3 0,-16-8 191,-9 1-220,0-1 0,1 1 0,-1-1 0,0 1 1,0 0-1,0-1 0,0 1 0,0-1 0,0 1 0,0-1 0,0 1 0,0 0 0,0-1 0,0 1 1,0-1-1,0 1 0,0-1 0,0 1 0,0-1 0,0 1 0,-1 0 0,1-1 0,0 1 0,0-1 1,-1 1-1,1 0 0,0-1 0,-1 1 0,-3-8 13,-1 1 0,0 0 0,0 0-1,0 1 1,-1-1 0,0 1 0,-1 0 0,1 1 0,-1 0-1,0 0 1,0 0 0,-9-3 0,10 5-42,0 1 0,0 0 0,1 0 0,-1 0 1,-1 1-1,1 0 0,0 0 0,0 0 0,0 1 0,0 0 0,-1 0 1,1 1-1,0 0 0,0 0 0,0 0 0,0 1 0,-10 3 0,-4 6-115,0 0-1,0 2 0,-33 27 1,47-34 138,0-1 0,0 1 0,0 0 0,1 1 1,-8 11-1,11-14 11,-1 0 0,1 1 0,0 0 1,0-1-1,0 1 0,1 0 0,-1 0 0,1 0 0,0 0 1,0 8-1,1-12-5,0 0 1,0 0 0,0 0 0,0 0-1,0 0 1,0-1 0,0 1 0,0 0-1,0 0 1,0 0 0,1 0-1,-1 0 1,0 0 0,1-1 0,-1 1-1,1 0 1,-1 0 0,1-1 0,-1 1-1,1 0 1,-1 0 0,1-1 0,0 1-1,-1-1 1,1 1 0,0 0-1,-1-1 1,1 0 0,0 1 0,0-1-1,0 1 1,0-1 0,-1 0 0,1 1-1,0-1 1,0 0 0,0 0 0,0 0-1,0 0 1,0 0 0,-1 0-1,1 0 1,0 0 0,0 0 0,0 0-1,0-1 1,1 1 0,6-3 60,-1 1 0,0-1-1,0 0 1,10-6 0,-11 6-76,65-36 131,78-38-268,-148 76 118,1 0 0,-1 1 0,1-1 1,-1 1-1,1-1 0,-1 1 0,1 0 0,0 0 1,-1-1-1,1 1 0,-1 0 0,4 1 1,-5-1 14,1 1-1,0-1 1,-1 0 0,1 1 0,0-1 0,-1 1 0,1-1 0,-1 1 0,1-1 0,-1 1 0,1 0 0,-1-1 0,0 1 0,1-1-1,-1 1 1,0 0 0,1 0 0,-1-1 0,0 1 0,0 0 0,1-1 0,-1 1 0,0 0 0,0 0 0,0-1 0,0 1 0,0 0 0,0 0-1,-1 0 1,2 3 25,0 1 0,0-1 0,0 0 0,0 0-1,1 0 1,0 0 0,0 0 0,0 0-1,0 0 1,0-1 0,1 1 0,-1-1 0,1 0-1,0 1 1,0-1 0,1-1 0,-1 1 0,0 0-1,1-1 1,0 0 0,-1 1 0,1-1 0,0-1-1,0 1 1,5 1 0,4-2 34,-1 0 0,0 0 0,1-1 0,-1-1 0,0 0 0,1-1 0,-1 0 0,16-6 0,-10 2-28,0-1 0,-1-1 0,0-1 1,28-18-1,-5-3 20,-2-2 1,-1-1-1,40-47 1,161-207 95,-206 243-107,-2-1-1,-2-2 0,23-52 1,46-152-206,-94 242 120,0-1 1,-1 1-1,2-12 0,-4 20 47,0 1-1,0-1 1,0 1-1,0 0 0,0-1 1,1 1-1,-1-1 1,0 1-1,0 0 0,0-1 1,0 1-1,0-1 1,0 1-1,0-1 0,0 1 1,0 0-1,-1-1 1,1 1-1,0-1 0,0 1 1,0 0-1,0-1 1,-1 1-1,1-1 0,0 1 1,0 0-1,-1-1 1,1 1-1,-2 1-18,1-1 0,0 1 1,0 0-1,0 0 0,0 0 0,0 1 0,1-1 1,-1 0-1,0 0 0,-1 3 0,-42 63-151,-79 93-1,85-115 155,3 2 1,1 1-1,3 2 0,1 0 0,3 3 1,2 0-1,3 1 0,-19 68 1,35-100 65,1 0-1,1 1 1,-2 29 0,6-46-28,0 0 0,0 0 0,0 0 0,1 0 0,0-1 0,0 1 0,0 0 0,1-1 0,0 1-1,0-1 1,0 1 0,0-1 0,1 0 0,0 0 0,0 0 0,1 0 0,0-1 0,6 8 0,-2-6 33,1 0-1,0 0 1,1-1 0,-1 0 0,1 0 0,0-1 0,0 0 0,1-1 0,-1 0 0,16 2 0,-1-2 56,-1-1 0,0-1 0,39-4 0,-39 0-71,0-2 0,0 0 0,39-16 0,-45 14 8,0 0 0,-1-1 0,0-1 1,0-1-1,-1 0 0,20-18 0,-27 20-40,0 0 0,0-1 1,-1 0-1,0 0 0,0-1 0,-1 0 0,-1 0 0,0-1 0,0 0 0,8-22 0,-14 31-7,1 0 0,-1 1 1,1-1-1,-1 0 0,1 0 0,-1 0 0,0 1 0,0-1 0,0 0 0,0 0 0,0 0 0,0 0 0,-1 1 1,1-1-1,-1 0 0,1 0 0,-1 1 0,0-1 0,1 0 0,-1 1 0,0-1 0,0 0 0,0 1 0,0-1 0,0 1 1,-1 0-1,1-1 0,0 1 0,-1 0 0,1 0 0,-1 0 0,1 0 0,-1 0 0,0 0 0,1 0 0,-1 1 0,0-1 1,1 0-1,-1 1 0,0 0 0,0-1 0,0 1 0,1 0 0,-1 0 0,0 0 0,0 0 0,0 0 0,0 0 1,1 1-1,-1-1 0,0 1 0,0-1 0,-2 2 0,-13 4-21,0 2-1,0 0 1,1 1-1,0 0 1,-16 14 0,-2 3 17,-32 34 0,57-52 48,1 0 6,0-1-1,1 2 1,-12 15-1,18-23-40,-1 1 0,1 0 0,0 0 0,0 0 0,0 1 0,1-1 0,-1 0 0,0 0 0,1 0 0,-1 1 0,1-1 1,0 0-1,0 0 0,0 1 0,0-1 0,0 0 0,0 1 0,0-1 0,1 0 0,0 0 0,-1 0 0,1 1 0,1 2 0,1 0 62,0 0 0,0 0 0,1-1 0,-1 1-1,1-1 1,0 0 0,0 0 0,1 0 0,-1-1 0,1 1 0,8 4 0,-6-5-14,1 0 1,-1 0-1,1 0 1,0-1-1,0 0 1,0 0-1,11 0 1,9-2-39,0 0 0,-1-2 0,50-10 0,-55 8-63,-11 2-517,85-18-5164,-84 17 3544,0-2 1,0 0-1,12-6 1,-1 1-1157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05.1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23 100 8128,'-14'-4'1624,"6"1"248,18 6-115,-6-2-1531,0-1-1,0 1 1,0-1-1,0 1 1,0-1 0,1 0-1,6-2 1,7 1 454,130-6 1254,334-31-375,-382 21-1483,48-7-592,-51 15-2894,-61 8 1597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05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28 163 7232,'-28'-20'3264,"33"25"-2848,8-5 928,11 0-832,57-8 1760,12 3-1280,60-15 127,-4 5-703,44-13-256,-13 8-96,31-5 288,-17 10-192,-6 3-7263,-31 12 3871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17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50 3488,'0'0'16671,"-9"4"-14687,23-5-794,174-19 84,5 1-853,-81 9-84,61 7-53,-93 4-46,-31-1-291,-48 0-70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18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49 4992,'-4'0'488,"-16"-1"730,19 1-1084,0 0 0,0 0 1,0 0-1,0 1 1,0-1-1,1 0 0,-1 0 1,0 0-1,0 1 0,0-1 1,0 0-1,0 1 1,0-1-1,0 1 0,0 0 1,0-1-28,1 0 1,0 0-1,0 1 0,-1-1 1,1 0-1,0 0 1,-1 0-1,1 0 1,0 0-1,0 0 1,-1 0-1,1 0 0,0 0 1,-1 0-1,1 0 1,0 0-1,0 0 1,-1 0-1,1 0 1,0 0-1,-1 0 0,1 0 1,0-1-1,0 1 1,-1 0-1,1 0 1,0 0-1,-1-1 50,1 1-1,-1 0 1,1 0-1,-1-1 1,1 1-1,-1 0 1,0 0-1,1 0 1,-1 0-1,1 0 1,-1 0-1,1 0 1,-1 0-1,0 0 1,1 0-1,-1 0 1,1 0-1,-1 0 1,0 1-1,11-3 7448,21 3-5921,7 0-1615,198-17 1708,-153 12-1527,75-8-82,-146 12-337,6-1-2580,-18 0 2489,1 1-1,-1 0 0,0 0 0,1 0 1,-1 0-1,0 0 0,1 0 0,-1-1 1,1 1-1,-1 0 0,0 0 0,1-1 0,-1 1 1,1-1-786,-1 1 785,0-1 0,1 1 0,-1 0 1,0-1-1,0 1 0,0-1 0,0 1 0,1 0 1,-1-1-1,0 1 0,0-1 0,0 1 1,0-1-1,0-7-3071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20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70 3808,'0'-3'357,"0"0"1,0 0-1,-1 0 0,1 0 0,-3-5 1,3 7-179,0 0-1,0 0 1,0 0 0,0 0-1,0 0 1,0 0 0,0 1-1,1-1 1,-1 0 0,0 0 0,1 0-1,-1-1 1,2-4 852,-2 4-818,0 1 121,0 0 1,0 0-1,0 0 1,-1 0-1,1 0 1,0-1-1,0 1 1,1 0-1,-1 0 1,0 0 0,0 0-1,0 0 1,1 0-1,-1 0 1,0 1-1,1-1 1,-1 0-1,1 0 1,-1 0-1,1 0 1,0 0 0,-1 1-1,1-1 1,1-1-1,-2 29 2823,1-8-2762,-1 423 2730,8-288-2538,-8-153-224,-12-7-9622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21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27 162 5888,'-27'-9'11930,"75"4"-9935,302-44 1209,-121 12-2414,216-5-219,-357 42-646,-88 0-62,0 0 1,0 0-1,1 0 0,-1 0 0,0-1 0,0 1 1,0 0-1,1 0 0,-1 0 0,0 0 0,0-1 0,0 1 1,0 0-1,0 0 0,1-1 0,-1 1 0,0 0 1,0 0-1,0-1 0,0 1 0,0 0 0,0 0 1,0-1-1,0 1 0,0 0 0,0 0 0,0-1 0,0 1 1,0 0-1,0-1 0,0 1 0,0 0 0,0 0 1,0-1-1,-1 1 0,1 0 0,0 0 0,0 0 1,0-1-1,0 1 0,0 0 0,-1 0 0,1 0 0,0-1 1,0 1-1,0 0 0,-1 0 0,1-1-32,-5-8-2038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22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1 360 4160,'1'1'7968,"66"-71"-2713,33-40-4010,-29 32-300,-5 13-545,-64 63-356,0-1 0,1 1 0,0 0 0,-1 0 0,1 0-1,0 1 1,0-1 0,3 0 0,-5 1-19,0 1 0,0-1 0,1 1 0,-1 0 0,0 0 0,0 0 0,1 0 0,-1 0 0,0 0 0,0 0 0,1 0 0,-1 0 0,0 0 0,0 1 0,0-1 0,1 0 0,-1 1 0,0-1 0,0 1 0,0 0 0,0-1 0,0 1 0,0 0 0,0-1 0,1 3 0,3 2 54,-1 0 0,0 0-1,0 1 1,-1 0 0,0 0 0,0 0-1,0 0 1,0 0 0,-1 1 0,2 7-1,1 12 118,3 34 0,-3-20 29,6 31 269,3-1 0,24 72 0,-37-138-430,1-1 0,-1 1-1,1-1 1,0 1 0,0-1 0,0 0-1,0 0 1,1 0 0,2 3-1,-4-5-37,0-1 1,-1 1-1,1-1 0,0 1 0,0-1 0,0 1 0,-1-1 0,1 1 0,0-1 0,0 1 0,0-1 0,0 0 1,0 0-1,0 0 0,0 1 0,0-1 0,0 0 0,0 0 0,0 0 0,0 0 0,0-1 0,0 1 0,0 0 0,0 0 1,0 0-1,-1-1 0,1 1 0,0-1 0,0 1 0,0-1 0,0 1 0,0-1 0,-1 1 0,1-1 0,0 0 0,0 1 1,-1-1-1,1 0 0,-1 1 0,2-3 0,12-17 440,-1-1 1,15-31 0,-25 47-465,6-17 44,0 0 0,-2-1 0,-1 0 0,0 0 0,2-31 0,1 4-28,-2 2-25,-4 22-78,7-27 0,-8 45 61,0 1 0,1-1 0,-1 1-1,2 0 1,-1 0 0,1 1 0,0-1-1,6-7 1,-8 12 31,1-1-1,0 1 1,0 0 0,0 0-1,0 0 1,0 0-1,0 0 1,0 0 0,0 1-1,1 0 1,-1 0-1,1 0 1,-1 0 0,1 0-1,-1 1 1,1-1 0,0 1-1,-1 0 1,1 0-1,-1 0 1,1 1 0,4 1-1,8 1 23,0 1 0,-1 1 1,23 10-1,-37-15-31,19 10 3,0 0 0,-1 1 0,-1 0-1,1 2 1,25 23 0,-34-28-926,-2-4-5280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2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4 2976,'-9'1'13412,"5"1"-10512,-1 1-2667,-10 7 32,8-7-135,-1 2-1,1-1 1,0 1 0,1 0 0,-1 0-1,1 1 1,0 0 0,1 0-1,-1 0 1,1 1 0,0 0-1,1 0 1,-5 9 0,-1 5 72,0 0 0,2 1 0,-9 38 0,-13 82 314,27-123-392,2 1 0,-1-1-1,2 1 1,1 0 0,4 26 0,-5-43-83,1-1 1,-1 1-1,1-1 0,0 1 1,0 0-1,0-1 1,0 0-1,1 1 1,-1-1-1,0 0 1,1 1-1,0-1 0,-1 0 1,1 0-1,0 0 1,0-1-1,3 3 1,-2-2-7,0-1 0,0 1 1,0-1-1,1 0 0,-1 0 0,1 0 1,-1 0-1,0-1 0,1 1 0,-1-1 1,7 0-1,1-1 80,1-1 0,0 0 0,0 0-1,-1-1 1,0-1 0,17-7 0,1-3-124,-2-2 1,0 0-1,-1-2 1,26-23-1,-40 32-58,1 0-1,17-8 1,-30 16 52,1 1 1,0 0 0,0 0-1,0-1 1,-1 1 0,1 0 0,0 0-1,0 0 1,0 0 0,-1 0-1,1 0 1,0 0 0,0 0-1,0 0 1,0 1 0,-1-1 0,1 0-1,0 0 1,0 1 0,-1-1-1,1 1 1,0-1 0,-1 0 0,1 1-1,0 0 1,-1-1 0,1 1-1,-1-1 1,1 1 0,-1-1 0,1 1-1,-1 0 1,1 0 0,14 26 20,-14-23-12,4 7 36,1 0-1,0-1 1,0 0 0,1 0-1,0-1 1,1 0-1,0 0 1,10 9 0,-14-15 46,-1-1 0,0 1 1,1-1-1,0 0 0,-1 0 1,1-1-1,0 1 0,0-1 1,0 1-1,0-1 0,6 0 1,-7-1 0,0 0 1,1 0-1,-1 0 0,0 0 1,1-1-1,-1 0 1,0 0-1,0 0 1,0 0-1,0 0 0,0 0 1,0-1-1,0 0 1,0 1-1,5-5 1,-2 0-14,-1 1 1,0-1 0,0 0 0,0 0 0,-1 0 0,0-1 0,0 0 0,0 0 0,3-11-1,21-72 357,-21 63-189,24-105-28,-27 107-137,-1 1 1,-1-1 0,-2-35-1,-1 54-179,0 1 0,0-1 0,-1 0 0,1 0 0,-1 0-1,0 1 1,-1-1 0,-3-5 0,4 8-256,1 0 1,-2 0-1,1 0 1,0 1-1,0-1 1,-6-3-1,7 5-95,-1-1 0,0 1 0,1 1 1,-1-1-1,0 0 0,0 0 0,0 1 0,1-1 0,-1 1 0,0-1 0,0 1 1,-4-1-1,6 1 280,-1 0 1,1 0-1,0 1 1,-1-1 0,1 0-1,-1 0 1,1 0-1,0 0 1,-1 0 0,1 0-1,0 1 1,-1-1-1,1 0 1,0 0-1,-1 0 1,1 1 0,0-1-1,-1 0 1,1 1-1,-1 0-372,1-1 277,0 0 0,0 1 0,0-1 0,0 0 0,0 1 0,0-1 0,-1 0 0,1 1 1,0-1-1,0 1 0,0-1 0,0 0 0,1 1 0,-1-1 0,0 0 0,0 1 0,0-1 1,0 0-1,0 1 0,0-1 0,0 0 0,16 12-6641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25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92 3968,'-3'-2'462,"2"2"-384,1 0-1,-1 0 1,-1-16 13720,18 7-10397,22-11-5244,-30 16 3135,6-3-1044,0 1-1,0 0 0,1 1 1,0 1-1,0 0 0,0 1 1,30-2-1,-43 4-217,0 1-1,-1 0 1,1 0-1,0 0 1,0 1-1,0-1 1,-1 0-1,1 1 1,0-1 0,0 1-1,-1 0 1,1-1-1,0 1 1,-1 0-1,1 0 1,-1 0 0,1 0-1,-1 0 1,1 1-1,-1-1 1,0 0-1,0 1 1,1-1 0,-1 1-1,0-1 1,0 1-1,-1-1 1,1 1-1,0 0 1,0-1-1,-1 1 1,1 0 0,-1 0-1,0-1 1,1 1-1,-1 0 1,0 3-1,0 5 104,-1 1-1,0 0 1,0-1-1,-1 1 0,-4 11 1,3-9-131,-1 1 33,-1 1 0,-1-1-1,-7 15 1,-8 19 183,20-46-228,1-1 0,-1 1 0,0 0 0,1-1 0,0 1-1,-1 0 1,1-1 0,0 1 0,0 0 0,0 0 0,0-1 0,0 1-1,0 0 1,0 0 0,1-1 0,-1 1 0,1 0 0,-1-1 0,2 4 0,52 66 175,-51-67-18,0 0 0,0 0 0,0 0 1,0 1-1,-1-1 0,1 1 0,2 8 0,-5-11-84,1-1 0,-1 1 0,0 0 0,0-1 0,0 1 0,0-1-1,0 1 1,0 0 0,-1-1 0,1 1 0,0 0 0,-1-1 0,1 1-1,-1-1 1,0 1 0,1-1 0,-1 1 0,0-1 0,0 0-1,0 1 1,0-1 0,0 0 0,0 0 0,-1 0 0,1 0 0,-3 2-1,-3 2-59,-1 0-1,1 0 0,-1-1 0,0-1 1,-1 1-1,1-1 0,-1 0 0,1-1 1,-16 2-1,-6-1-1433,-46-1 1,65-2 829,-31 0-2016,-27-1-3408,54 1 2781,0 2 0,-20 3 1,10 3-341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4:18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74 1984,'-1'-1'1091,"1"0"-546,0 1 1,0-1-1,0 0 1,0 1-1,0-1 1,0 1-1,0-1 1,0 0-1,0 1 1,0-1-1,0 0 1,0 1-1,0-1 0,1 0 1,7-10 3455,19-8-3862,-8 7 890,-18 11-1015,0 0 0,0 0 0,-1 1 0,1-1 0,0 1 0,0-1-1,-1 1 1,1-1 0,0 1 0,0-1 0,0 1 0,0 0 0,0-1 0,0 1 0,0 0-1,0 0 1,0 0 0,0 0 0,0 0 0,0 0 0,0 0 0,0 0 0,0 0 0,0 0 0,-1 0-1,1 1 1,0-1 0,0 0 0,0 1 0,0-1 0,1 1 0,0 1 4,-1 0 1,0-1-1,1 1 1,-1 0-1,0 0 1,0-1-1,0 1 1,0 0 0,0 0-1,-1 0 1,1 0-1,0 0 1,-1 4-1,4 22 550,-1 43 0,-2-43-123,6 44 1,7 24 396,-14-94-760,0 1 0,1-1-1,-1 0 1,1 1 0,0-1-1,0 0 1,0 0 0,0 1-1,0-1 1,0 0 0,0 0-1,1 0 1,-1 0 0,1-1-1,2 3 1,-4-4-56,1 0 0,0 0-1,-1 0 1,1 0 0,0 0 0,0 0 0,-1-1-1,1 1 1,-1 0 0,1 0 0,0-1-1,-1 1 1,1-1 0,-1 1 0,1 0 0,-1-1-1,1 1 1,-1-1 0,1 1 0,-1-1 0,1 1-1,-1-1 1,0 0 0,1 1 0,-1-1-1,0 0 1,1 1 0,-1-2 0,12-26 383,-7 18-361,39-69 203,-25 36-133,38-72 31,-26 51-203,-31 63 46,1 0-1,0 0 1,-1 0-1,1 0 1,-1 0-1,1 0 1,-1 0-1,1-1 1,-1 1-1,0 0 1,0 0-1,1 0 1,-1 0-1,0-1 1,0-1-1,0 2 1,0-1 115,0 2-96,0 0-72,0 0 0,0 0 0,0 0 0,0 0 0,0 0 0,0 1 0,0-1 0,0 0 0,0 0 0,0 0 0,0 0 0,0 0 0,-1 1 0,1-1 0,0 0 0,0 0 0,0 0 0,0 0 0,0 0 0,0 0 0,0 1 0,0-1 0,0 0 0,0 0 0,0 0 0,-1 0 0,1 0 0,0 0 0,0 0 0,0 0 0,0 0 0,0 0 0,0 0 0,-1 1 0,1-1 0,0 0 0,0 0 0,0 0 0,0 0 0,0 0 0,-1 0 0,1 0 0,0 0 0,0 0 0,0 0 0,0 0 0,0 0 0,-1 0 0,1-1 0,0 1 0,0 0 0,0 0 0,0 0 0,0 0 0,0 0 0,-1 0 0,1 0 0,0 0 0,0 0 0,0 0 0,0-1 0,-2-3-2749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7136,'4'1'9223,"-2"6"-5730,1 15-3554,-3-14 1304,5 235 2775,-6-150-3663,1 53-13,0-83-6310,14-75-2037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0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8800,'0'0'101,"0"0"0,-1 0 0,0 0 707,1 1-707,0-1 0,0 0 0,0 0 0,0 0 0,0 0 0,0 0 0,0 1 0,0-1 0,0 0 0,0 0 0,0 0 0,0 0 0,0 0 0,0 1-1,0-1 1,0 0 0,0 0 0,0 0 0,0 0 0,0 0 0,0 1 0,0-1 0,0 0 0,0 0 0,0 0 0,0 0 0,0 0 0,1 1 707,-1 0-707,1-1 71,-1 1-1,0-1 1,1 1 0,-1-1-1,0 1 1,1-1-1,-1 1 1,0-1-1,0 1 1,1 0 0,-1-1-1,0 1 1,0-1-1,0 1 1,0 0-1,0-1 1,0 2-1,0 1 334,1 1 0,-1 0 0,1 0 0,0-1 0,1 5-1,4 17 1150,-2 156 2019,-1-20-2663,-1-95-875,4 48-468,-5-95-777,-1-12-1630,1-33-10940,8-1 10299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0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7 240 6144,'-1'0'164,"1"-1"0,0 1 1,-1 0-1,1 0 0,-1-1 1,1 1-1,0 0 0,-1-1 0,1 1 1,0 0-1,-1-1 0,1 1 1,0 0-1,0-1 0,-1 1 0,1-1 1,0 1-1,0 0 0,0-1 1,0 1-1,-1-1 0,1 1 0,0-1 1,0 1-1,0-1 0,0 1 1,0-1-1,0 1 0,0 0 0,0-1 1,0 1-1,1-1 0,-1 1 0,0-1 1,0 1-1,0-1 0,0 1 1,1 0-1,-1-1 0,0 1 0,0-1 1,1 1-1,-1-1 0,19-22 2085,-11 13-1582,0 0-273,0 1 0,1 0 0,0 0 0,0 1 0,1 0 1,0 1-1,0 0 0,1 0 0,0 1 0,16-6 0,-23 10-244,0 1-1,1-1 0,-1 1 0,1 0 1,-1 0-1,0 1 0,1-1 1,0 1-1,-1 0 0,1 0 0,-1 0 1,1 1-1,-1 0 0,1 0 1,-1 0-1,0 0 0,9 4 0,-2 2 225,1 0-1,-1 0 1,-1 1-1,18 16 1,-24-20-205,1 0 1,0 0 0,0-1-1,0 1 1,0-1-1,0 0 1,1-1-1,0 1 1,11 2-1,-12-4-70,-1 0-1,1-1 1,0 0-1,0 0 1,-1 0-1,1 0 1,0-1-1,-1 0 1,1 0-1,0 0 1,-1-1-1,9-3 1,7-5 39,1 0 1,-1-2 0,-1 0-1,30-25 1,-47 35-318,0 0 0,1-1 0,-1 1-1,0-1 1,0 1 0,-1-1 0,1 0 0,0 0-1,-1 1 1,0-1 0,1 0 0,0-4 0,1-14-3880,-3-1-3523,0 16 5222,0-2-397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1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 8384,'-17'-3'11535,"26"-3"-9807,-3 4-1442,1 1 0,-1 0 0,1 1 0,-1-1-1,1 1 1,-1 0 0,10 2 0,-13-1-243,0 0 1,0 0 0,0 0-1,0 0 1,-1 1 0,1-1-1,-1 1 1,1-1-1,-1 1 1,1 0 0,-1 0-1,0 0 1,0 1 0,0-1-1,0 0 1,0 1 0,2 5-1,-1-2 6,0 0 0,-1 0 0,0 1 0,0-1 0,0 1 0,-1-1 1,0 1-1,-1 0 0,1-1 0,-1 1 0,0 0 0,-1-1 0,0 1 0,0 0 0,-3 8 0,-1 6 165,-2 0 1,-1-1-1,-14 27 1,9-24-42,9-18-123,1 0 0,0 0-1,1 0 1,-1 0 0,1 0-1,0 0 1,0 1 0,1-1 0,-1 1-1,0 7 1,2-12-24,0 0 1,0 0 0,0-1-1,1 1 1,-1 0 0,0 0-1,0 0 1,1 0-1,-1-1 1,0 1 0,1 0-1,-1 0 1,1-1-1,-1 1 1,1 0 0,-1-1-1,1 1 1,0 0-1,-1-1 1,2 2 0,0-1 20,0 0 1,0 0-1,0 0 1,1 0-1,-1 0 1,0 0-1,4 0 1,4 1 32,-1-1 1,18 0 0,-26-1-84,35-2-781,-2 0-4410,-31 2 3925,0 0 0,0 1 1,0-1-1,0 1 0,0-1 0,0 1 0,0 0 1,0 0-1,-1 0 0,6 3 0,6 6-2960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2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0 251 5728,'4'4'11170,"5"0"-8807,10 1-2062,15-3 606,-1 0 0,59-6 0,-70 3-743,349-32 1339,-354 31-1464,400-53 819,85-29-282,-47 26-154,86 28 228,-418 31 19,-62 0-1716,-1 0-5577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4480,'0'0'16149,"0"4"-15392,3 7-324,0-4-303,-1 0 1,-1 0-1,1 1 1,-1-1-1,0 10 1,-10 417 1101,7-215-721,3-123-243,4-23-41,0-5 47,3-91-493,5-22 183,31-90-212,-38 120 225,2-1 0,0 1-1,0 1 1,1-1-1,1 2 1,15-18-1,-21 27 28,2-2 50,-1 0 1,1 0-1,0 1 0,14-9 1,-19 12-42,1 1 0,0 1 0,0-1 0,0 0 0,0 0 0,0 1 0,0-1 0,0 1 0,0 0 0,0-1 0,0 1 0,0 0 0,0 0 0,0 0 0,0 1 0,0-1 0,0 0 0,0 1 0,0-1 0,-1 1 0,1 0 0,0 0 0,0 0 0,0-1 0,2 3 0,1 1 96,0 1 1,0-1 0,0 1-1,-1 0 1,0 0 0,0 0-1,0 0 1,-1 1 0,0 0-1,0 0 1,0 0-1,-1 0 1,2 7 0,2 7 77,-2 1 0,4 35-1,0 116-180,-7-138-3215,-1-3-3299,0-35 4135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4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517 0 7296,'-6'1'975,"-1"-1"-1,1 1 1,-1 0 0,1 1 0,-1-1 0,1 1 0,0 1-1,0-1 1,0 1 0,-9 6 0,-4 4 1070,-31 26 1,2 0-519,-76 42-23,102-70-1693,0 0-1,-1-1 1,-47 14-1,24-12-2690,31-4 1376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5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72 3136,'0'0'95,"0"0"0,-1-1 1,1 1-1,0-1 0,0 1 0,-1 0 1,1-1-1,0 1 0,0-1 1,0 1-1,-1 0 0,1-1 0,0 1 1,0-1-1,0 1 0,0-1 0,0 1 1,0 0-1,0-1 0,0 1 0,0-1 1,0 1-1,0-1 0,0 1 0,1 0 1,-1-1-1,0 1 0,0-1 0,1 0 1,-1 0 233,0 0 1,1 0-1,-1 0 1,0 0-1,0 0 1,0 0-1,0 0 1,0 0-1,0 0 1,0-1-1,0 1 1,-1-2-1,0 1 34,0-1 0,-1 0 1,1 1-1,-1-1 0,0 1 0,0-1 1,0 1-1,0 0 0,0 0 0,0 0 0,-1 0 1,1 0-1,-1 1 0,1-1 0,-1 1 0,0-1 1,0 1-1,0 0 0,1 0 0,-1 0 1,0 0-1,0 1 0,0-1 0,0 1 0,-5 0 1,-1 0-58,0 0 1,-1 1 0,1 0 0,0 0 0,0 1 0,0 0-1,-16 6 1,4 2 39,1 0 0,-1 0 1,2 2-1,-31 23 0,22-11-111,0 1 1,-27 33 0,47-48-219,0-1-1,1 2 1,0-1 0,1 1 0,0 0 0,0 0 0,1 1 0,1-1 0,-5 22 0,8-28 33,0 0 1,0 1 0,0-1-1,1 1 1,0 0-1,0-1 1,0 1 0,1-1-1,0 1 1,0-1 0,1 0-1,-1 1 1,1-1-1,0 0 1,0 0 0,1 0-1,0 0 1,-1 0 0,2-1-1,-1 1 1,0-1-1,1 0 1,0 0 0,4 4-1,2-1 59,0-1-1,0 0 1,0 0 0,1-1-1,0 0 1,0-1-1,0 0 1,18 3 0,11 0 31,46 3 1,-56-8-1044,0-1 0,60-7 0,-84 4 80,0 1 1,0-1-1,0 0 1,0 0 0,0-1-1,0 0 1,-1 0 0,8-6-1,-12 9 779,16-9-2291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42 3904,'-12'-8'6798,"21"1"-989,-5 5-5502,-1 1 0,1 0-1,-1 0 1,1 0-1,0 0 1,-1 1-1,5-1 1,9-1 467,-2-1-282,53-9 1138,-60 11-1448,1 1 1,-1 0-1,1 0 0,-1 0 0,0 1 0,10 3 0,-16-4-127,-1 0 0,0 0 1,0 1-1,0-1 0,0 1 0,0-1 0,0 1 0,0-1 0,0 1 0,0-1 0,0 1 0,0 0 0,0 0 0,1 1 0,-2-2-24,1 1-1,-1-1 0,0 1 0,0-1 1,0 1-1,0-1 0,0 1 0,1-1 1,-1 1-1,0 0 0,0-1 1,0 1-1,0-1 0,-1 1 0,1-1 1,0 1-1,0-1 0,0 1 0,0-1 1,0 1-1,-1-1 0,1 1 0,-3 3 87,0 0-1,0 0 0,-1-1 1,1 1-1,-8 4 0,2 0-176,-78 60 210,86-68-167,0 1 0,0 0 0,0-1 0,1 1 1,-1-1-1,0 1 0,0 0 0,1 0 0,-1-1 1,0 1-1,1 0 0,-1 0 0,1 0 0,-1 0 1,1 0-1,-1-1 0,1 1 0,0 0 0,-1 0 1,1 0-1,0 2 0,0-2-2,1 1 1,-1-1-1,1 1 1,-1-1-1,1 1 1,0-1-1,-1 1 1,1-1-1,0 0 0,0 0 1,0 1-1,0-1 1,3 2-1,5 5 15,0-1 1,1 0-1,16 9 0,4 3 243,-12-7 66,0-1 34,-2 1 1,1 0-1,-2 1 1,0 1-1,15 18 0,-28-31-290,-1 1-1,1 0 1,-1 0-1,1 0 1,-1 0-1,0 0 1,0 0-1,0 0 0,0 0 1,-1 1-1,1-1 1,0 0-1,-1 0 1,0 1-1,1-1 1,-1 0-1,0 1 0,0-1 1,-1 0-1,1 1 1,0-1-1,-1 0 1,-1 5-1,-1-2-25,0-1-1,0 1 1,-1-1-1,0 1 1,0-1-1,0 0 1,0 0-1,-1-1 1,1 1-1,-1-1 1,-6 3-1,-9 4-329,-31 12-1,45-20 205,-11 5-651,-1-2 0,-20 5 0,27-8-707,0-1 0,-15 0 0,7-1-598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7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4 2400,'7'-1'990,"0"-1"1,0 2-1,0-1 1,11 1-1,-6 1 9087,-20 0-7800,-12 10-1846,2 0 0,0 2 0,0 0 0,1 1 0,1 1 0,0 1 0,-21 27 0,-2 9 0,-42 74-1,5 14 717,65-115-910,0 2 1,2-1-1,-10 49 0,14-43-100,0 1 0,3 0 0,0 0 0,2-1 1,2 1-1,0 0 0,3-1 0,0 1 0,18 53 0,-17-71-34,0-1 1,1 0-1,0-1 1,1 0-1,1 0 1,0 0-1,0-1 1,1-1-1,1 0 0,0 0 1,1-1-1,0 0 1,0-1-1,20 11 1,-20-13-46,-1-1 0,1-1-1,1 0 1,-1 0 0,1-1 0,22 4 0,-15-4-175,-17-3-406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4:21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0 833 3552,'0'1'163,"0"-1"1,0 1-1,0-1 1,0 0-1,0 1 0,0-1 1,1 1-1,-1-1 1,0 1-1,0-1 1,0 0-1,0 1 1,1-1-1,-1 0 0,0 1 1,0-1-1,1 0 1,-1 1-1,0-1 1,1 0-1,-1 1 0,0-1 1,1 0-1,-1 0 1,0 1-1,1-1 1,-1 0-1,1 0 0,-1 0 1,1 0-1,-1 0 1,0 1-1,1-1 1,-1 0-1,1 0 0,-1 0 1,1 0-1,-1 0 1,0 0-1,1 0 1,-1-1-1,1 1 1,-1 0-1,1 0 0,22-7 2689,-19 5-2418,9-4 70,0-1 1,0 0 0,0-1 0,15-13 0,27-16 74,5 4-188,0 0 574,84-60-1,-123 73-302,-45 72-380,19-42-192,1 1-1,0-1 1,1 1-1,0 0 1,1 0-1,0 0 0,1 0 1,0 0-1,1 0 1,0 0-1,1 0 1,3 22-1,-3-31-44,-1 0-1,1 0 1,0 0 0,-1 0 0,1 0-1,0 0 1,0-1 0,0 1 0,0 0-1,0 0 1,1-1 0,-1 1-1,1-1 1,-1 1 0,1-1 0,-1 0-1,1 1 1,0-1 0,2 1 0,-3-1 4,1-1-1,0 1 1,-1-1 0,1 0 0,0 0 0,-1 0 0,1 0 0,0 0 0,-1 0 0,1 0 0,0-1 0,-1 1 0,1 0 0,-1-1 0,1 1 0,-1-1 0,1 0 0,-1 0 0,1 1 0,-1-1 0,1 0 0,1-2 0,11-9 77,-1 0-1,-1-1 0,0 0 1,11-17-1,-4 3-28,19-37 1,-34 57-179,-1 1 0,0-1 0,0 0 0,0 0 0,2-13 0,-3 19 45,0 0-1,0 0 0,0 1 0,0-1 1,1 1-1,-1-1 0,0 1 1,0 0-1,0-1 0,1 1 1,1 1-1,3-2 7,-1 1-1,0 0 1,1 1 0,7 1-1,-4 2 21,0 0-1,-1 0 0,0 1 1,0 0-1,16 12 0,-24-16 19,0 1-1,0-1 0,1 0 0,-1 1 1,-1-1-1,1 1 0,0-1 1,0 1-1,0 0 0,-1-1 0,1 1 1,-1 0-1,0-1 0,1 1 1,-1 0-1,0 0 0,0-1 0,0 4 1,-6 36 49,4-27-109,-3 8 56,3-14 1,0 0 0,1-1 1,0 1-1,0 0 0,1 12 0,0-18 11,0-1-1,0 1 0,1 0 0,-1 0 0,1 0 0,-1 0 1,1-1-1,0 1 0,0 0 0,0-1 0,0 1 0,0-1 0,0 1 1,0-1-1,0 1 0,1-1 0,-1 0 0,1 1 0,-1-1 1,1 0-1,-1 0 0,1 0 0,-1 0 0,1 0 0,0-1 0,0 1 1,-1 0-1,4 0 0,0 0 36,0-1 0,0 1 0,1-1 0,-1 0 0,0 0 0,0-1 0,0 0 1,0 0-1,0 0 0,10-3 0,4-4 52,24-12 1,-40 19-100,31-17 124,0-1 0,-2-2 0,46-38 0,-64 45-72,0 0-1,-1-1 1,0-1-1,-1 0 0,-1 0 1,-1-1-1,0 0 1,-2-1-1,11-28 1,0-13 77,18-102 0,-33 141-159,1-14-213,-2 0 1,-1-50-1,-2 83 214,0 0-41,0 0 1,0-1 0,0 1 0,0 0 0,0 0 0,0 0 0,0 0-1,-1 0 1,1-1 0,0 1 0,-1 0 0,1 0 0,-1 0 0,0-1-1,1 1 46,-1 1-1,1 0 0,0 0 0,0 0 0,-1 0 0,1 0 0,0 0 0,-1 0 0,1 0 0,0 0 0,-1 0 0,1 0 1,0 0-1,0 1 0,-1-1 0,1 0 0,0 0 0,-1 0 0,1 0 0,0 0 0,0 1 0,-1-1 0,1 0 0,0 0 1,0 0-1,0 1 0,-1-1 0,1 0 0,0 0 0,0 0 0,0 1 0,-1-1 0,-2 5-59,0 0-1,0 0 1,0 0 0,-2 6-1,-9 29-16,2 2 0,-12 67 0,13-54 202,3-16-38,2-1 0,1 2 0,2-1 0,4 64 1,7-27 338,-6-66-328,0 1 0,1-1 0,0-1 0,1 1 0,5 11 0,-7-17 28,-1-2-45,0 0 1,0-1-1,0 1 0,0 0 1,0 0-1,1 0 1,-1-1-1,2 3 0,-2-4-38,0 0 1,-1 0-1,1 1 0,0-1 0,-1 0 0,1 0 0,0 0 1,-1 0-1,1 0 0,0 0 0,-1 0 0,1 0 0,0 0 1,-1 0-1,1 0 0,0-1 0,-1 1 0,1 0 0,0 0 1,-1-1-1,1 1 0,0 0 0,-1-1 0,1 1 0,-1 0 1,1-1-1,0 0 0,6-5 90,-1 0 0,0 0 0,-1-1 0,1 1 0,-1-1-1,6-12 1,5-6-2,42-61-169,-31 38-22,-28 48 69,1 0 1,0 0-1,0 0 1,0 0-1,0 0 1,0 0-1,0 0 1,0 0-1,0 0 1,0 0-1,0-1 1,0 1 0,0 0-1,0 0 1,-1 0-1,1 0 1,0 0-1,0 0 1,0 0-1,0 0 1,0 0-1,0 0 1,0 0-1,0 0 1,0 0 0,0 0-1,0 0 1,0 0-1,0 0 1,0 0-1,0 0 1,0-1-1,0 1 1,0 0-1,0 0 1,0 0-1,0 0 1,0 0-1,0 0 1,0 0 0,0 0-1,0 0 1,0 0-1,0 0 1,0 0-1,0-1 1,0 1-1,0 0 1,0 0-1,0 0 1,0 0-1,0 0 1,0 0 0,0 0-1,0 0 1,0 0-1,0 0 1,0 0-1,0 0 1,0 0-1,0 0 1,0 0-1,0 0 1,1 0-1,-1 0 1,0-1 0,0 1-1,0 0 1,0 0-1,-4 7-510,-6 19 147,1-4 514,6-10-86,0 0 0,1-1 1,0 14-1,2-19-29,0 0 0,1 0-1,-1 0 1,1 0 0,1 0 0,-1 0 0,5 11 0,-5-16 0,-1 0 0,1 0 0,-1 0 0,1 0 0,0 0 0,-1-1 0,1 1 0,0 0 0,0 0 0,0-1 0,-1 1 0,1 0 0,0-1 0,0 1 0,0-1 0,0 0 0,0 1 0,0-1 0,0 0 0,0 1 0,0-1 0,0 0 0,0 0 0,0 0 0,0 0 0,0 0 0,0 0 0,0 0 0,0 0 0,0 0 0,0-1 0,0 1 0,0 0 0,1-1 0,6-2 184,0 0-1,0 0 1,10-6-1,-10 4-232,85-49 301,-84 48-321,0 0 1,0-1-1,11-11 0,2-1-69,-17 17-89,-6 8-166,1 4 192,-1-2 188,1-1 0,1 1 0,-1-1 0,1 1 0,1-1 0,-1 1 1,1-1-1,1 0 0,-1 0 0,1 0 0,1 0 0,-1 0 0,1-1 1,0 1-1,0-1 0,1 0 0,6 6 0,-10-11 26,1 0-1,0 0 1,0 0-1,0 0 0,-1 0 1,1-1-1,0 1 1,0-1-1,0 1 1,0-1-1,0 0 1,0 0-1,1 0 0,-1 0 1,0 0-1,0 0 1,0 0-1,0-1 1,0 1-1,0-1 1,3-1-1,3 0 38,-1-1 1,1-1-1,12-7 0,-6 1-51,23-20-1,-29 22-29,1 0 0,0 1 0,1 0 0,12-7-1,14-7-290,5-3 285,-21 15-17,-9 5 14,-1 0 0,13-9 0,-21 11 86,-3 3-160,-10 4-356,-17 11-4,20-10 441,0 0 1,1 1 0,-1 0 0,1 0 0,1 1 0,0 0 0,0 0-1,-6 11 1,9-13 32,0 0-1,1 0 0,-1 0 1,1 0-1,1 0 1,-1 1-1,1-1 0,0 0 1,1 1-1,0-1 1,0 1-1,0-1 0,2 13 1,-2-19-12,0 1 1,0-1-1,0 1 0,1 0 1,-1-1-1,0 1 0,0 0 1,0-1-1,0 1 1,1-1-1,-1 1 0,0-1 1,1 1-1,-1-1 1,0 1-1,1-1 0,-1 1 1,1-1-1,-1 1 0,1-1 1,-1 1-1,1-1 1,-1 0-1,1 1 0,0-1 1,0 0 1,0 0 1,-1 0 0,1 0-1,0 0 1,0 0-1,-1-1 1,1 1 0,0 0-1,0 0 1,-1-1-1,1 1 1,-1-1 0,1 1-1,0-1 1,-1 1 0,1-1-1,0 0 1,4-4 102,0-1 1,-1 0 0,4-7-1,-7 12-85,35-68 55,-5 9-470,-32 68 199,1 0-1,1 0 0,0 0 0,0 0 0,2 9 0,-1-13 192,-1-1 1,1 1 0,0-1 0,0 0 0,0 0 0,0 1 0,0-2 0,1 1 0,-1 0 0,1 0 0,0-1 0,0 1 0,0-1 0,0 0 0,0 0 0,1 0 0,-1 0 0,0-1 0,1 0 0,0 1 0,3 0 0,2 0 41,-1-1 0,0 0 1,1 0-1,-1-1 1,1 0-1,-1-1 0,0 1 1,14-4-1,-1-1 14,0-1 0,-1-1 0,-1 0 0,1-2 0,-1 0 0,0-1 0,-1-1 0,0 0 0,-1-2 0,0 0 0,21-22 0,-28 23-29,0-1 1,-1 0-1,-1 0 0,0-1 0,0 0 0,6-20 1,-13 32-32,21-54 57,18-70 1,-26 79-57,35-152-187,-48 193 88,-1 1-1,1-1 0,-1 0 0,0 0 0,0 0 1,-1 1-1,0-1 0,-2-7 0,3 13 91,0 0-1,0-1 1,0 1-1,0 0 1,0 0-1,0 0 1,0 0 0,0 0-1,0 0 1,0-1-1,0 1 1,0 0-1,0 0 1,0 0-1,0 0 1,0 0-1,0 0 1,0 0-1,-1 0 1,1-1 0,0 1-1,0 0 1,0 0-1,0 0 1,0 0-1,0 0 1,0 0-1,0 0 1,-1 0-1,1 0 1,0 0 0,0 0-1,0 0 1,0 0-1,0 0 1,0 0-1,-1 0 1,1 0-1,0 0 1,0 0-1,0 0 1,0 0 0,0 0-1,-6 6-84,-5 14 65,1 5 108,1 0 1,2 1-1,-7 39 1,-6 86 86,19-141-157,-2 26-8,1 0 0,3 0 0,0 0 0,2-1 0,2 1 0,2-1 0,16 55 0,-17-72-1490,-1 1 0,3 25 1,-7-34-1023,0 1 0,-1 0 0,-1 12 0,0-6-816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14 703 4800,'-3'2'252,"2"-2"-140,1 0 1,-1 0-1,1 0 0,-1 1 0,0-1 0,1 0 0,-1 1 1,1-1-1,-1 0 0,1 1 0,-1-1 0,1 1 0,-1-1 1,1 0-1,-3 6 4651,4-6-4603,-1 0-1,1 1 1,-1-1 0,1 0-1,-1 0 1,1 0-1,0 0 1,-1 0 0,1 0-1,-1 0 1,1 0-1,-1 0 1,1 0-1,0 0 1,-1 0 0,1 0-1,-1 0 1,1 0-1,-1 0 1,1-1-1,0 1 1,13-7 581,-12 6-347,3-2-102,0-1 1,-1 1-1,1-1 1,-1 1 0,0-1-1,0-1 1,6-6 0,21-35 948,-24 33-1026,21-32 391,85-129 1000,-79 127-1011,62-67 0,64-45 781,-127 127-645,-37 36-734,1-1-1,0 1 1,0-1 0,0 1-1,-3 6 1,-6 8-25,-2 3 59,1 1-1,1 0 1,2 0 0,0 1-1,-13 45 1,-19 126 41,39-178-50,1 0-1,1 0 1,0 0-1,3 19 1,-2-28 18,1-1 0,0 0 0,0 1 0,1-1 0,0 0-1,0 0 1,1 0 0,-1 0 0,1 0 0,1 0 0,-1-1 0,1 0 0,5 6 0,-7-9-13,0 0 1,0 0 0,0 0 0,0-1 0,1 1 0,-1-1 0,1 0 0,-1 1-1,1-1 1,0 0 0,0 0 0,-1-1 0,1 1 0,0-1 0,0 1 0,0-1 0,-1 0-1,1 0 1,0 0 0,0 0 0,0-1 0,0 1 0,-1-1 0,6-1 0,0-1-7,-1 0 1,0 0-1,0-1 1,0 0-1,0 0 1,-1 0-1,10-9 1,-6 3-25,0-1-1,0 0 1,-1 0 0,0-1-1,11-22 1,29-69 11,-27 53 36,-15 34-27,103-206-66,-88 184 102,31-49 278,-52 86-328,0-1 1,0 1-1,0-1 1,0 0-1,0 1 1,-1-1-1,1 0 1,0-3-1,-1 5-3,0 0 0,0 0-1,0 0 1,0 0 0,0 0 0,0 0-1,0 0 1,0 0 0,0 0-1,0 0 1,0 0 0,0 0 0,0 0-1,0 0 1,0 0 0,0 0-1,0 0 1,0 0 0,0 0-1,0 0 1,0 0 0,-1 0 0,1 0-1,0 0 1,0 0 0,0 0-1,0 0 1,0 0 0,0 0 0,0 0-1,0 0 1,0 0 0,0 0-1,0 0 1,0 0 0,0 0 0,0 0-1,0 0 1,0 0 0,0 0-1,0 0 1,0 0 0,0 0 0,0 0-1,0 0 1,0 0 0,0 0-1,0 0 1,0 0 0,0 0 0,0 0-1,-6 11 43,-7 22 153,1 1-1,2 0 0,2 1 0,-8 63 0,10-42 3,-18 296 43,26-298 11,0 1-4011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6816,'0'0'118,"0"0"-1,0 0 1,-1 0 0,1 0 0,0 0 0,0 0-1,-1 1 1,1-1 0,0 0 0,0 0 0,0 0-1,-1 0 1,1 0 0,0 1 0,0-1 0,0 0-1,-1 0 1,1 1 0,0-1 0,0 0 0,0 0 0,0 0-1,0 1 1,0-1 0,0 0 0,-1 0 0,1 1-1,0-1 1,0 0 0,0 0 0,0 1 0,0-1-1,0 0 1,0 1 0,0-1 0,0 0 0,0 0-1,0 1 1,1-1 0,-1 0 0,0 0 0,0 1-1,0-1 1,0 0 0,7 21 4751,0-1-2810,-3 4-756,0 1 1,-1 39 0,-7 51 111,0-42-997,-13 72-306,7-82-1163,10-44-892,1-5-3058,-1-10 2815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9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9 146 6816,'0'0'39,"-2"-6"575,1 1 0,-1 0 0,1-1 0,-1-7-1,2 11-422,0 1 0,0-1-1,0 0 1,0 1 0,1-1-1,-1 1 1,0-1 0,1 0 0,-1 1-1,1-1 1,0 1 0,0-1-1,-1 1 1,1 0 0,0-1-1,0 1 1,0 0 0,0-1 0,3-1-1,8-7 1158,0-1 75,1 0 1,0 1-1,24-14 0,-34 22-1236,1 1 0,-1-1 0,1 0 0,0 1-1,-1 0 1,1 0 0,0 0 0,0 0 0,0 1 0,-1 0 0,1 0-1,0 0 1,0 0 0,0 0 0,0 1 0,0-1 0,0 1-1,-1 0 1,1 0 0,0 1 0,4 1 0,-4-1-17,0 1-1,0 0 1,0-1 0,0 1-1,-1 0 1,1 1 0,-1-1 0,0 1-1,0-1 1,0 1 0,0 0-1,-1 0 1,4 7 0,-4-6 2,0 1 1,-1 0-1,1 0 1,-1 0-1,0 0 1,-1 0 0,1 0-1,-1 0 1,-1 12-1,-1-3-57,0 0 1,-1 0-1,-1-1 0,-7 21 1,9-30-257,1-1 1,-1 0 0,0 0 0,0 0-1,-1-1 1,1 1 0,-1 0-1,1-1 1,-1 0 0,0 1-1,-1-1 1,1 0 0,0-1 0,-1 1-1,0-1 1,1 1 0,-1-1-1,0 0 1,-5 1 0,7-2-78,0-1 0,1 1 0,-1-1 0,0 0 0,0 0 0,1 0 0,-1 0 0,0 0 0,0-1 0,1 1 0,-1 0 0,0-1 0,1 1 0,-1-1 0,0 0 0,1 1 0,-1-1 0,1 0 0,-3-2 0,1 1-424,0-1 0,1 1-1,-1-1 1,1 0 0,0 0-1,0 0 1,-4-6-1,-4-12-1772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39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8064,'-19'-3'13034,"26"3"-11029,42-2 426,-29 0-1673,31 2 0,-11 1-343,0-2-1,-1-1 1,43-9-1,-65 11-1626,-12 0-1963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4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1157 5824,'6'-2'5994,"17"-15"-2407,-17 13-3063,1 0-1,-1-1 0,10-10 0,87-115 2076,-58 68-2003,205-243 1420,-224 273-1445,-1-2 0,24-43-1,-45 72-522,0-2 152,0 0 1,0 0 0,0 0-1,-1 0 1,0-1 0,0 0-1,2-11 1,-29 43-57,5-2-204,0 2 0,2 0 0,1 2 0,1-1 0,-21 50 0,21-35 31,1 0 0,3 0 1,-11 63-1,20-88 67,0 0 0,1 0 0,1 0-1,0 1 1,5 29 0,-4-41-1,0 1 0,0-1 0,0 0 0,1 1 0,0-1-1,0 0 1,0 0 0,1 0 0,-1 0 0,6 5 0,-6-7-12,1 1 0,-1-1 0,1-1 0,-1 1 0,1 0-1,0-1 1,0 1 0,0-1 0,0 0 0,0 0 0,0 0 0,0 0 0,0 0 0,0-1-1,1 0 1,5 0 0,-5 0-6,1 0 0,-1-1 0,0 0 0,1 0 0,-1 0 0,0 0 0,0-1 0,0 0 0,0 1 0,0-2 0,0 1 0,0 0 0,-1-1 0,7-5 0,-1-1-8,-1 0 1,0 0-1,0-1 0,9-15 1,3-13 33,26-63 0,-27 55-39,53-106 21,23-57-6,11-66 314,-89 220-241,-5 10 79,-10 41-145,1-7 14,-3 11-41,0 0 0,0 0 0,0 0 0,0-1 0,0 1 0,0 0 0,0 0 0,0 0 0,0-1 0,0 1 0,0 0 0,0 0 0,0 0 0,0 0 0,0-1 0,0 1-1,0 0 1,0 0 0,-1 0 0,1 0 0,0 0 0,0-1 0,0 1 0,0 0 0,0 0 0,-1 0 0,1 0 0,0 0 0,0 0 0,0 0 0,0 0 0,-1-1 0,1 1 0,0 0 0,0 0 0,0 0 0,0 0-1,-1 0 1,1 0 0,0 0 0,0 0 0,0 0 0,-1 0 0,1 0 0,-1 1 0,1-1 0,0 0 1,-1 0-1,1 0 0,-1 1 0,1-1 0,0 0 0,-1 0 0,1 1 0,0-1 0,-1 0 1,1 1-1,0-1 0,-1 0 0,1 1 0,0-1 0,0 0 0,-1 1 0,1-1 0,0 1 1,0-1-1,0 1 0,-24 46 1,-33 98 1,49-123-3,-6 16-11,-57 187 209,50-109-1121,-11 180 1,31-282-545,1 0 0,1 15 1,3-9-540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42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22 313 5056,'0'0'7621,"2"5"-4768,-1-1-2519,1 0-1,0 0 0,-1 0 1,0 0-1,0 0 0,0 0 1,-1 0-1,1 1 0,-1 5 1,-4 42 1105,0-24-873,3-1-231,-7 45 450,1-36-399,-2 67 1,12-85 376,-2-28-669,0 0 0,1 0 1,4-16-1,1-3-55,5-24 233,23-59 0,18-40 682,-44 135-647,-8 16-227,0-1-1,0 0 1,0 0 0,0 0 0,0 0-1,-1 0 1,1-1 0,0 1 0,-1 0-1,1-2 1,-1 3-58,-1 1-1,1-1 0,0 1 1,0 0-1,0-1 0,0 1 1,0 0-1,1-1 0,-1 1 1,0-1-1,0 1 0,0 0 1,0-1-1,0 1 0,0 0 1,1-1-1,-1 1 0,0 0 1,0-1-1,0 1 0,1-1 1,5 3 332,4 13-63,61 155 834,-59-142-1039,8 30-1,4 9 53,-23-64-81,0 0 1,0 0-1,1-1 0,-1 1 0,1 0 0,0-1 0,-1 1 0,1-1 0,0 1 0,1-1 0,-1 0 0,4 3 0,-6-5-25,1 0 0,0 0 0,-1-1 0,1 1 0,-1 0 0,1 0 0,0 0 0,-1-1 0,1 1 0,-1 0 0,1-1 0,-1 1 1,1 0-1,-1-1 0,1 1 0,-1 0 0,1-1 0,-1 1 0,1-1 0,-1 1 0,0-1 0,1 0 0,-1 1 0,0-1 0,0 1 0,1-1 0,-1 0 0,12-24 288,-10 20-279,7-15 61,7-13-76,-3 0 1,16-54 0,3-72-1296,-12-5-4321,-18 116 1628,-2 9 1252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43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 5408,'-4'-1'811,"-19"-2"8346,28 9-8404,0 1 1,1-1-1,0 1 0,0-2 1,10 8-1,11 11 225,-19-15-737,-1 0 0,-1 0 0,1 1 1,4 10-1,0-1 78,14 24 209,-3 1 0,18 51-1,24 95 738,-48-141-859,-5-12-153,-2 1 1,5 46 0,0 72 148,-12-126-333,3 53 203,-3 0-1,-3 0 1,-17 107 0,-37 75 112,49-238-363,-2 0 0,0 0-1,-2-1 1,-1 0-1,-1 0 1,-23 33-1,18-35-126,-1-1 0,-1-1 0,-1-1 0,-44 36 0,45-42-1431,-1-2 1,0 0-1,-35 16 0,53-28 1159,0 0 0,0 0-1,0 0 1,0-1 0,0 1-1,0-1 1,0 1 0,0-1-1,0 0 1,0 1 0,0-1-1,0 0 1,0-1 0,0 1-1,-4-1 1,-4-4-2080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4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56 7392,'-6'-1'2654,"6"-4"-1259,1 3-1396,8-3 5091,18-4-3081,-21 7-1493,0 0-175,11-5 400,1 2 1,-1 0-1,1 1 1,0 0-1,23 0 1,-40 4-699,1 0 1,0 0 0,-1 0 0,1 0 0,0 0-1,-1 0 1,1 1 0,0-1 0,-1 1 0,1-1 0,-1 1-1,1-1 1,-1 1 0,1 0 0,-1 0 0,1 0-1,-1 0 1,0 0 0,0 0 0,1 0 0,-1 0-1,0 1 1,0-1 0,0 0 0,0 1 0,0-1-1,0 0 1,-1 1 0,2 2 0,-2-1-15,1 0-1,-1 1 1,1-1-1,-1 0 1,0 1 0,-1-1-1,1 0 1,-1 1 0,1-1-1,-1 0 1,0 1 0,0-1-1,0 0 1,-3 5 0,-4 5 114,-1 0-1,1-1 1,-2 0 0,-17 17 0,-3 4 12,-2 2 53,19-23-123,1 2 1,0 0-1,1 0 0,1 1 1,-11 20-1,20-34-73,0 1 0,1-1 0,-1 1 0,0-1 0,1 1 0,-1 0 0,1-1 0,0 1 0,0 0 0,0-1 0,-1 1 0,1 0 0,1-1 0,-1 1-1,0 0 1,0-1 0,1 1 0,-1 0 0,1-1 0,-1 1 0,1-1 0,0 1 0,-1-1 0,1 1 0,0-1 0,0 1 0,0-1 0,0 0 0,1 0 0,-1 1 0,0-1 0,0 0 0,1 0 0,-1 0 0,0 0 0,3 0 0,2 2 14,0 0 0,1 0 0,-1-1 0,1 0 0,0-1 0,0 1 0,10 0-1,4-1-1326,40-4 0,-35 1-1328,0 2 607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47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20 4576,'4'-19'7925,"-7"19"-7705,1 0 0,0 0 1,0 1-1,-1 0 0,1-1 0,0 1 1,0 0-1,0 0 0,0 0 0,0 0 1,0 0-1,0 1 0,0-1 0,0 1 0,0-1 1,-1 3-1,-5 4-48,1 1 0,-7 11 1,7-11 126,-26 42 381,3 2 0,1 1 0,-27 74 0,-18 109 658,0 70 38,13 61-298,53-287-838,3 0 0,4 1 0,3-1 0,14 83 0,-15-157-214,53 273 834,-45-247-758,2 1 0,1-2 0,2 0 0,1 0 0,2-1 0,23 34 0,-22-42-270,1-1 1,27 26 0,16 6-3161,-60-52 2723,1 0 0,-1 0 0,1 0 0,-1 0 0,1-1 0,0 1 0,0-1 0,0 1 0,0-1 1,0 0-1,0 0 0,0-1 0,0 1 0,1-1 0,3 1 0,10-1-2275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48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608 12 2656,'-2'-11'5296,"-5"14"263,-2 3-5044,-52 25 1917,34-17-1806,0 0 0,-28 20-1,29-13-291,-1 0 0,2 2 0,1 1 0,-26 33 0,24-22-48,2 2-1,2 0 1,1 1 0,-25 66 0,32-61-64,-9 47 0,21-83-197,-2 15 132,1-1 0,1 1 0,1 0-1,1 0 1,2 23 0,21 110 605,-10-83-502,6 28 5,8 59 575,-25-140-708,-2 0 1,0 0-1,0-1 1,-2 1-1,-1 0 0,-6 27 1,-11 18 275,-35 75 0,53-133-536,-1-1 1,0 0 0,0-1-1,0 1 1,0 0 0,-1-1-1,-6 6 1,8-8-267,0-1 1,0 1-1,-1 0 1,1-1-1,-1 1 1,1-1-1,-1 0 0,0 0 1,-3 2-1,-6-5-2806,6-3 1025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4:22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6976,'-16'3'2256,"16"-3"-2243,0 0 0,0 0 0,0 0 1,0 0-1,0 0 0,0 0 0,0 0 0,0 0 1,0 0-1,-1 0 0,1 0 0,0 0 0,0 0 1,0 0-1,0 0 0,0 0 0,0 0 1,0 0-1,0 0 0,0 0 0,-1 0 0,1 0 1,0 0-1,0 0 0,0 0 0,0 0 0,0 0 1,0 1-1,0-1 0,0 0 0,0 0 1,0 0-1,0 0 0,0 0 0,0 0 0,0 0 1,0 0-1,0 0 0,0 0 0,0 1 0,0-1 1,0 0-1,0 0 0,0 0 0,0 0 1,0 0-1,0 0 0,0 0 0,0 0 0,0 0 1,0 1-1,0-1 0,0 0 0,0 0 0,0 0 1,0 0-1,0 0 0,0 0 0,0 0 1,0 0-1,0 0 0,0 0 0,0 0 0,0 0 1,1 1-1,-1-1 0,3 5 565,-1 1-1,2 0 1,-1-1 0,1 0-1,0 0 1,0 0 0,0 0 0,7 5-1,-1-1 235,1-2-1,-1 1 1,21 9 0,-8-6-221,1-1 0,0-2 0,40 10 0,7-5-426,80 4 1,-72-10-59,45 3-1417,-42-8-3572,-37-6-2313,-31 3 4305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49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 6816,'0'0'3387,"1"8"2711,3 21-3978,-3-11-1660,1 0 0,1 0 0,1 0 0,1 0 1,0 0-1,12 25 0,-11-27 7,13 22 0,-17-34-316,0 0-1,1 0 0,0 0 0,0 0 0,0-1 1,0 0-1,0 1 0,1-1 0,-1 0 0,8 4 1,-10-6-117,0-1 1,0 0-1,0 0 1,0 1 0,0-1-1,0 0 1,0 0-1,0 0 1,0 0 0,0 0-1,0 0 1,0 0-1,0-1 1,0 1-1,0 0 1,0 0 0,0-1-1,0 1 1,0-1-1,-1 1 1,1-1 0,0 1-1,0-1 1,0 1-1,-1-1 1,1 0 0,1-1-1,1 0 56,-1-1 1,0 0-1,1 0 0,-1-1 0,0 1 0,1-4 1,1-2 32,-1 0 0,-1 0 0,1 0 0,-2 0 1,1-1-1,0-13 0,-2 8-50,0-1-1,-1 1 0,-5-24 1,5 33-100,0 0 1,-1 1-1,0-1 1,0 1 0,0-1-1,-1 1 1,0 0 0,1 0-1,-2 0 1,1 1 0,-6-7-1,6 8-151,-1 0 0,1 0-1,-1 0 1,0 1-1,0-1 1,0 1 0,-1 0-1,1 0 1,0 1-1,-1-1 1,1 1 0,-1 0-1,1 0 1,-8 0 0,-5-1-1100,12 1 295,1 0 1,-1 0 0,0 1-1,1 0 1,-1 0 0,-8 1-1,6 0-3326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5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108 172 3136,'-2'-5'5894,"2"5"-5794,2-3 1644,5-6-306,1-1 0,0 1-1,10-9 1,-6 6-666,2-2-407,1 0 1,0 0-1,1 2 0,0 0 1,20-11-1,-30 20-287,-1 1 0,1 0-1,0 0 1,-1 0 0,1 0-1,0 1 1,0 0 0,0 0 0,9 1-1,-10 0-25,0 1 0,-1-1 0,1 1 0,-1 1 0,1-1 0,-1 0 0,1 1 0,-1 0 0,0 0 0,0 0 0,0 1 0,0 0 0,0-1 0,3 4 0,14 15 436,30 38 0,-32-36 133,38 37 1,-53-57-498,0 1 1,1-1 0,-1 0 0,1 0-1,-1-1 1,1 1 0,0-1 0,0 0-1,6 2 1,-8-4-89,-1 0-1,0 1 0,0-1 1,0 0-1,1 0 0,-1 0 1,0 0-1,0 0 0,0-1 1,1 1-1,-1-1 0,0 1 1,0-1-1,0 0 0,0 0 1,0 0-1,0 0 0,0 0 1,0-1-1,0 1 1,-1 0-1,1-1 0,2-2 1,0 1 10,-1-1 1,1-1-1,0 1 1,-1 0-1,0-1 1,0 0-1,-1 0 1,1 0-1,-1 0 1,0 0-1,0 0 1,0-1-1,-1 1 1,0 0-1,0-1 1,-1 1-1,1-9 1,-1 9-48,0 0 0,0 0-1,-1 0 1,1 0 0,-1 1 0,0-1 0,-4-9 0,4 13-17,1-1 1,-1 1 0,0 0 0,0-1-1,0 1 1,0 0 0,0 0-1,0 0 1,0 0 0,-1 0 0,1 0-1,0 0 1,-1 1 0,1-1-1,0 0 1,-1 1 0,1-1-1,-1 1 1,1-1 0,-1 1 0,1-1-1,-1 1 1,1 0 0,-1 0-1,1 0 1,-1 0 0,1 0-1,-1 0 1,-1 1 0,-2 0 10,0 1-1,0-1 1,1 1 0,-1 0-1,1 0 1,-1 1 0,1-1-1,0 1 1,0 0 0,-7 6 0,-6 5 172,-5 1-32,-9 7 173,-1 0 0,-39 17 0,-89 31 655,101-45-877,52-22-49,0 0-1,0 0 0,0-1 1,-1 0-1,1-1 0,0 0 1,-1 0-1,1 0 0,-1-1 1,1 0-1,-1-1 0,-10-1 1,9 0-858,1-1 1,-1 0-1,1 0 0,-1-1 1,1 0-1,-10-6 0,15 7-213,-14-8-2568,16 10 3164,0 0-1,1 1 0,-1-1 1,0 0-1,1 1 1,-1-1-1,0 0 1,1 0-1,-1 0 1,1 1-1,0-1 0,-1 0 1,1 0-1,0 0 1,-1 0-1,1 0 1,0-1-1,2-3-3356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51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215 190 3328,'-5'10'1494,"2"-5"-275,0 0 0,1 0 0,0 0-1,0 0 1,1 1 0,-2 5 0,2-6-570,0-4-497,1 0 0,0-1 1,0 1-1,0-1 0,-1 1 0,1 0 0,0-1 1,0 1-1,0-1 0,0 1 0,0 0 1,0-1-1,0 1 0,0-1 0,0 1 0,1 0 1,-1-1-1,0 1 0,1 1 1598,8-6 1572,-6 1-3144,0 1-1,0-1 1,0 1-1,0-1 1,0 0-1,-1 0 1,1 0-1,-1 0 0,0 0 1,2-4-1,5-7 95,39-63 560,-15 22-330,-26 43-208,0 0 1,-1-1 0,6-16-1,-9 19-187,-4 12 66,-6 17 168,4-11-274,-17 50 26,-16 77-1,-2 61 272,-7 34-92,-92 197 224,136-423-442,0 0 0,-1 0 0,1 0-1,-1 0 1,0 0 0,0-1-1,-1 1 1,1-1 0,-1 1 0,0-1-1,0 0 1,0 0 0,-4 3-1,7-6-44,-1 0-1,1 0 1,-1 1-1,1-1 1,-1 0-1,1 0 0,-1 0 1,1 0-1,-1 1 1,1-1-1,-1 0 1,0 0-1,1 0 0,-1 0 1,1 0-1,-1-1 1,1 1-1,-1 0 1,0 0-1,1 0 0,-1 0 1,1-1-1,-1 1 1,1 0-1,-1 0 0,1-1 1,-1 1-1,1 0 1,0-1-1,-1 1 1,1-1-1,-1 1 0,1-1 1,0 1-1,-1 0 1,1-2-1,-2-1-3,0 0 0,1-1 0,-1 1 0,1-1 0,-1-4 0,-1-6-16,1 0 0,1 0 0,0 0 0,0 0 0,2 0 0,0 0-1,0 0 1,7-25 0,-3 20-24,1 0-1,0 0 0,2 1 0,0 0 0,20-31 0,-23 42 42,0 0 0,1 0 0,0 0 0,0 1 0,1 0 0,0 0 0,0 1 0,0 0 1,0 0-1,12-5 0,-13 7-14,0 1 0,0-1 1,0 1-1,1 1 0,-1-1 1,1 1-1,0 0 1,-1 0-1,1 1 0,0 0 1,-1 0-1,1 1 0,0-1 1,9 4-1,8 3-595,41 20 1,-56-24-955,-1-1-1,1 0 1,0 0 0,0-1-1,0 0 1,0-1 0,0 0 0,0 0-1,11-2 1,16-2-1632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51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7 8064,'0'0'273,"0"-1"0,-1 1 1,1-1-1,-1 1 0,1-1 1,-1 1-1,0-1 0,1 1 1,-1 0-1,1-1 1,-1 1-1,0 0 0,1-1 1,-1 1-1,0 0 0,1 0 1,-1 0-1,0 0 0,0-1 1,1 1-1,-1 0 0,0 0 1,1 0-1,-1 1 0,0-1 1,0 0-1,1 0 0,-1 0 1,0 0-1,1 1 0,-1-1 1,0 0-1,1 1 0,-1-1 1,1 0-1,-2 1 0,-2 3 203,0 0-1,0-1 0,0 1 0,-4 6 0,-2 2 411,-30 31 592,1 2-1,-61 93 0,88-117-1279,0 1 0,1 0 0,1 1 0,1 0 0,1 0-1,2 0 1,0 1 0,1 1 0,-2 29 0,7 17-51,10 86 0,-6-113-132,2-7-1392,-4-27 245,0-1 0,0 17 0,11-23-4928,-2-7 1080,5-2 1978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52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8640,'2'7'7325,"4"5"-4471,7 18-287,-9-17-1544,-1 0 0,0 1 0,-2 0 0,2 15 0,0-32-678,0 0 1,0 0 0,-1 0 0,1-1 0,0 1 0,3-8 0,9-22-108,-6 12-180,14-21-1,-20 36-46,1 1-1,0-1 1,0 1-1,0 0 1,1 1-1,0-1 1,-1 1-1,9-6 1,-11 9-5,0 0 1,-1 1-1,1-1 0,0 0 1,0 0-1,0 1 1,-1-1-1,1 1 1,0 0-1,0 0 0,0-1 1,0 1-1,0 0 1,3 1-1,25 8-264,-5 0-1186,-21-8-381,1-1 0,-1 1-1,1-1 1,0 1-1,-1-1 1,1-1-1,6 0 1,-8 1 1037,14-1-1985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52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8640,'-6'0'3189,"7"4"-251,4 9-1332,12 40 1438,-3-12-1752,41 140 2319,14 49-830,-21 6-1520,-47-227-1225,6 41 278,-2 1-1,-2 61 1,-4-94-252,-1-1-1,-1 1 1,0-1 0,-7 17 0,7-23-67,-1-1 0,-1 0 1,0 0-1,0 0 0,-1 0 0,-1-1 1,-8 11-1,6-11-145,0 0 0,-1 0 0,1-1 0,-2-1 0,1 0 0,-1 0 0,-14 6 0,7-5-1439,0-1-1,-1 0 1,-34 6 0,28-6-465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58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55 3968,'0'0'182,"0"0"0,-1 0 1,1-1-1,0 1 0,0 0 0,-1 0 0,1-1 1,0 1-1,0 0 0,0 0 0,-1-1 0,1 1 1,0 0-1,0-1 0,0 1 0,0 0 0,0-1 1,0 1-1,0 0 0,0-1 0,0 1 0,-1 0 1,1-1-1,1 1 0,-1 0 0,0-1 0,0 1 1,0 0-1,0-1 0,0 1 0,0 0 1,0-1-1,0 1 0,0 0 0,1 0 0,-1-1 1,0 1-1,0-1 250,1 0 0,-1 0-1,0 0 1,0 1 0,1-1 0,-1 0 0,1 0 0,-1 1 0,0-1 0,1 0 0,-1 1-1,1-1 1,0 0 0,0 0 0,-1 1-270,-1 1 0,1-1 0,-1 0 0,1 1-1,-1-1 1,1 1 0,0-1 0,-1 0 0,1 1 0,0-1 0,-1 1 0,1 0-1,0-1 1,-1 1 0,1-1 0,0 1 0,0-1 0,0 1 0,-1 0-1,-4 21 296,0-4-66,-2 1-79,2 0 0,0 0 0,-3 34 0,1 60 299,6-63-443,0 9 331,12 107-1,-10-159-419,0 0-1,1-1 0,-1 0 1,1 1-1,4 6 1,-6-11-49,0-1 1,1 0 0,0 0 0,-1 1 0,1-1 0,0 0-1,0 0 1,-1 0 0,1 0 0,0 0 0,0 0 0,0 0-1,0 0 1,0 0 0,1-1 0,-1 1 0,0 0 0,0-1-1,0 1 1,1-1 0,-1 1 0,0-1 0,1 1 0,-1-1 0,0 0-1,1 0 1,-1 0 0,0 0 0,1 0 0,-1 0 0,0 0-1,2-1 1,4-1 34,0 0 0,-1-1 0,1 0 0,-1 0 0,0-1 0,0 0-1,0 0 1,-1 0 0,8-8 0,5-6 29,19-27 0,-8 10-56,123-131 271,-100 108-301,-21 24 3,-1 0 1,42-65 0,-58 76 23,-7 12-41,0-1 0,-1 0 0,0 0 0,0 0 1,5-21-1,-11 31 45,-1 5-15,-5 13-4,-7 20 25,-4 22 89,2 1 0,3-1 0,3 2 0,2 0 0,3 0 0,2 0 0,10 99 0,-7-152-467,0-1 0,0 1 1,1-1-1,-1 0 1,1 1-1,1-1 0,4 10 1,9 7-1210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3:59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56 4064,'0'0'55,"0"0"-1,0 0 1,-1 0 0,1 0-1,0-1 1,0 1 0,0 0 0,0 0-1,0 0 1,0-1 0,0 1-1,0 0 1,0 0 0,0 0-1,0 0 1,0-1 0,0 1 0,0 0-1,0 0 1,0 0 0,0-1-1,0 1 1,0 0 0,0 0-1,0 0 1,0-1 0,0 1 0,1 0-1,-1 0 1,0 0 0,0 0-1,0 0 1,0-1 0,0 1-1,0 0 1,1 0 0,-1 0 0,0 0-1,11-10 2388,16-9 2042,-26 19-4205,17-13 5535,-14 9-2769,-7 5-1883,2 1-1104,0-1 0,0 1 0,0 0 1,0-1-1,0 1 0,0 0 0,0-1 0,1 1 0,-1 0 0,0 2 0,-3 7 311,-1-1-120,0-2-1,-12 16 1,10-15-140,1 0 0,-8 14-1,2 3 59,2 1 0,0 0-1,-6 34 1,-7 85 4,22-128-107,0 0 1,1 0 0,4 35 0,-3-47-19,0 0 1,0 0-1,1 0 0,0 0 1,0 0-1,0-1 0,1 1 1,0 0-1,0-1 0,0 0 1,1 0-1,-1 0 0,1 0 1,9 7-1,-10-9-9,1-1 0,0 1 0,0-1 0,0 0 0,0-1 0,0 1 0,0-1 0,0 1 0,0-1-1,1 0 1,7 0 0,-2-1 55,0 0 0,0 0 0,20-5 0,-24 4-91,1-1 1,-1 0-1,1 0 0,-1 0 1,0-1-1,0 0 1,0-1-1,0 1 0,6-6 1,-3 2 33,-1-1 1,-1 0-1,1 0 1,-1 0-1,6-11 1,5-11 86,-2 0-1,21-56 1,-30 68-133,126-250 302,-105 217-283,-22 41-83,-4 7 49,0-1-1,0 1 0,0 0 1,0-1-1,-1 1 0,0 0 1,0-1-1,2-6 0,-16 29-65,3-4 61,-1 5 37,1 0 1,1 1-1,1 0 0,0 0 0,2 1 0,-7 40 0,6-10 74,0 96 0,7-126-72,1 0 0,1-1 0,7 28 0,-7-38 19,1 0-1,1-1 1,0 1 0,0 0-1,1-1 1,1 0 0,0 0-1,7 8 1,-11-15-145,1 0-1,-1 0 1,1-1-1,0 1 0,0-1 1,0 0-1,0 1 1,1-2-1,-1 1 1,0 0-1,1-1 1,-1 1-1,1-1 1,7 1-1,-3-1-701,-1 0 0,1-1-1,0 0 1,-1 0 0,1-1 0,9-1-1,14-3-1515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4:00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30 7136,'-2'-29'10392,"-5"33"-8794,0 2-1013,0 0-237,0 1 0,1 0 1,1 0-1,-1 1 0,-7 13 0,0 0 33,-132 228 2696,129-216-2811,1 1 0,2 0-1,-16 61 1,-6 109 426,29-157-571,1 73 0,6-97-124,0-1 0,2 0 0,1 0 0,0 0 0,11 31 0,-14-51-253,0 1 1,0-1-1,0 0 1,0 1 0,1-1-1,-1 0 1,0 0 0,1 0-1,0 0 1,-1 0 0,4 2-1,-4-3-86,0-1-1,0 1 1,0 0-1,0-1 0,1 1 1,-1-1-1,0 0 1,0 1-1,1-1 0,-1 0 1,0 0-1,0 0 1,1 0-1,-1 0 1,0 0-1,1 0 0,-1 0 1,0 0-1,0-1 1,1 1-1,-1-1 0,2 0 1,11-9-4186,2-1 1499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4:00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6560,'7'17'7614,"5"32"-4576,-4-15-1573,7 34 597,-11-44-1184,1-1-1,1-1 1,14 36 0,-19-57-768,-1 1 0,1-1-1,0 0 1,0 1 0,-1-1 0,1 0-1,0 0 1,0 1 0,0-1 0,0 0 0,0 0-1,3 1 1,-4-1-64,1-1 1,-1 0-1,1 0 0,-1 0 0,1 0 1,-1 0-1,1 0 0,-1 0 0,1 0 1,-1 0-1,1 0 0,-1 0 0,1 0 1,-1 0-1,1 0 0,-1 0 0,1 0 1,-1-1-1,0 1 0,1 0 0,-1 0 1,1-1-1,-1 1 0,1 0 0,0-1 1,2-2 123,-1-1 0,1 0 1,0 1-1,-1-1 0,0 0 0,3-6 1,-2 3-196,52-125 812,-10 18-868,-35 93 94,1 1 0,1 0 0,20-25-1,-27 38 8,0 1 0,0 0 0,1 0 0,12-9 0,-16 13-13,1 1 0,0-1 0,0 1-1,0-1 1,0 1 0,0 0 0,0 0 0,0 1 0,0-1 0,0 0 0,0 1-1,0 0 1,0 0 0,7 0 0,-5 1 6,-1 0-1,1 0 0,0 0 1,0 0-1,0 1 1,-1 0-1,1 0 0,-1 0 1,8 5-1,9 11-1440,0 5-4670,-8-11-627,-5-8 4069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4:22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21 9728,'-49'-20'4960,"58"20"-8096,9 0 2080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4:00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15 7232,'-10'-13'2091,"9"12"-655,8 7 301,2 4-719,0 1 1,0 1 0,-1-1 0,12 24 0,21 54 633,-25-51-671,7 16-213,-2 1-1,-2 0 0,-3 2 0,-2 0 0,-3 0 1,8 113-1,-18-118-466,-2 1 0,-9 60 0,6-91-218,0 0 1,-2 0 0,0-1 0,-1 1 0,-1-1 0,-2-1-1,-20 35 1,-2-10-1773,-1-1 0,-60 58 1,90-98 935,-1 0 0,1-1 0,-1 0-1,0 0 1,0 0 0,0 0 0,0 0 0,0-1 0,-7 3 0,-5 2-2617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4:03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515 587 4320,'-3'-6'7157,"-4"2"-3951,-14 2-1890,13 2-308,-10-1-382,-1 0 0,0 2 0,1 1 0,-1 0-1,-31 8 1,36-6-540,0 0 0,0 1-1,1 1 1,0 0 0,0 0 0,1 1 0,0 1 0,0 0-1,0 1 1,-12 13 0,7-3-32,1 1 0,1 0 0,1 2 0,0 0 0,2 0 1,-14 35-1,11-18-1,1 1 0,2 1 1,-10 65-1,21-97 35,0 0-1,0 0 1,1-1-1,0 1 1,1 0-1,0 0 1,0-1-1,6 18 1,-6-23-63,0-1 1,0 1-1,0 0 1,0-1-1,0 1 1,1-1-1,-1 1 1,1-1-1,0 0 1,0 0-1,0 1 1,0-1-1,0-1 1,0 1-1,1 0 1,-1 0-1,0-1 1,1 1-1,0-1 1,-1 0 0,1 0-1,0 0 1,-1 0-1,1-1 1,0 1-1,0 0 1,0-1-1,0 0 1,-1 0-1,4 0 1,0-1-31,-1 0 0,0 0 0,1 0 0,-1-1 0,0 1 0,0-1 1,0-1-1,0 1 0,-1-1 0,1 1 0,-1-1 0,1-1 0,4-3 1,1-3 3,-1 0 1,0-1 0,15-20-1,-12 10-51,0 0 0,-1 0-1,-1-1 1,13-41 0,69-250-604,-64 179 816,12-164 0,-33 227 117,3-63 481,-11 108-361,-2 20-185,-1 16-32,-43 234 481,33-135-7,0 141-1,13-187-530,2 1-1,4-1 1,2 0-1,30 119 1,-21-136-293,-14-41-315,0-1-1,0 1 1,0-1-1,1 0 1,-1 0 0,1 0-1,6 6 1,-9-10 381,0 1-1,0-1 1,1 0-1,-1 1 1,0-1-1,0 0 1,0 0 0,1 1-1,-1-1 1,0 0-1,1 0 1,-1 0 0,0 1-1,0-1 1,1 0-1,-1 0 1,0 0 0,1 0-1,-1 0 1,0 0-1,1 0 1,-1 0 0,1 0-1,-1 0 1,0 0-1,1 0 1,-1 0-1,0 0 1,1 0 0,-1 0-1,0 0 1,1 0-1,-1 0 1,0 0 0,1 0-1,-1-1 1,0 1-1,0 0 1,1 0 0,-1 0-1,0-1 1,1 1-1,-1 0 1,0 0 0,0-1-1,0 1 1,1 0-1,-1 0 1,0-1 0,0 1-1,1-1 1,2-3-1102,11-8-1641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4:03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14 200 6304,'-2'4'394,"0"0"1,0 0 0,0 0-1,1 0 1,0 1 0,0-1-1,0 0 1,0 9 0,1 1 830,0 0 1,0 0-1,4 20 1,0 0 341,-2-14-667,-2-7-59,2 0 0,4 21 1,-4-23-347,3 12 1313,-5-23-1785,0 0 0,0 0-1,0 0 1,0 0 0,0 0 0,0 0 0,0 0 0,0 0 0,0 0 0,0 0 0,0 0 0,0 0 0,0 0 0,0 0-1,0 0 1,1 0 0,-1 0 0,0 0 0,0 0 0,0 0 0,0 0 0,0 0 0,0 0 0,0 0 0,0 0-1,0 0 1,0 0 0,0 0 0,0 0 0,0 0 0,0 0 0,0 0 0,0 0 0,0 0 0,0 0 0,0 0-1,0 0 1,0 0 0,1 0 0,-1 0 0,0 0 0,0 0 0,0 0 0,0 0 0,0 1 0,0-1 0,0 0-1,0 0 1,1-16 1101,0-9-928,1 0 1,1 0-1,1 0 1,11-33-1,-3 18 294,35-73 1,-39 99-227,1-1 0,0 1 1,1 0-1,1 1 0,0 0 1,22-19-1,-29 29-225,0 0 1,1 0-1,-1 0 1,1 0-1,0 1 0,0 0 1,0 0-1,0 0 0,0 1 1,1-1-1,-1 1 0,0 0 1,1 1-1,-1 0 0,0-1 1,1 2-1,10 0 0,6 3-128,0 1 0,-1 1 0,24 9 0,3 1-626,-37-13-1613,-1-1-1,1 0 0,21 1 0,-27-3 891,0 0 0,0 0 0,0-1 0,-1 0 0,1 0 1,6-2-1,12-5-2834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4:0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 7136,'-6'-9'2041,"10"9"1239,15 14 553,-17-13-3963,11 10 642,-1 0 0,0 2 1,-1-1-1,0 1 0,-1 1 1,10 18-1,5 5 120,141 178 2119,-30-41-1289,-107-131-1158,-1 1 0,-2 2 0,-3 0 1,19 51-1,49 198 1140,-78-242-1070,-3 2-1,4 82 0,-18 107 289,1-208-513,-1 0 0,-13 48 0,11-61-115,-2 0 1,0-1-1,-1 0 0,-23 37 0,4-20-120,-2 0-1,-1-3 0,-44 41 1,46-49-206,-64 59-997,71-68-146,-2-1-1,-28 17 0,47-32 841,0 0 0,-1 0 0,-9 3 0,14-5 232,-1-1 1,0 0 0,0 1 0,0-1 0,1 0-1,-1 0 1,0 0 0,0 0 0,1-1 0,-1 1 0,0 0-1,0-1 1,1 1 0,-4-2 0,-15-9-3131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4:05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84 3808,'-24'-9'7973,"23"10"-7594,0-1-1,0-1 1,0 1 0,0 0-1,-1 0 1,1 0 0,0 0-1,0-1 1,0 1-1,0-1 1,-2 0 0,3 1-219,0 0 0,0 0 0,-1 0 0,1-1 0,0 1 0,0 0 0,0 0 0,-1-1 0,1 1 0,0 0 0,0 0 0,0-1 0,0 1 0,0 0 0,-1-1 0,1 1 0,0 0 0,0 0 0,0-1 1,0 1-1,0 0 0,0-1 0,0 1 0,0 0 0,0-1 0,0 1 0,0-1 0,1 0-4,0 0 1,-1 0-1,1-1 0,0 1 1,0 0-1,0 0 0,0 0 1,0 0-1,0 0 1,0 0-1,0 0 0,1 0 1,-1 0-1,0 1 0,1-1 1,-1 0-1,2 0 1,15-5 97,-1 1 0,1 1 1,20-3-1,-13 3-66,14-3 7,1 1 1,0 2 0,1 2-1,-1 1 1,47 6-1,-81-4-171,0 0 0,0 1 0,0 0-1,0 0 1,0 0 0,10 6 0,-14-7-15,-1 0 1,1 0-1,0 0 1,0 0 0,-1 0-1,1 1 1,-1-1-1,0 1 1,1-1 0,-1 1-1,0-1 1,0 1-1,0 0 1,0 0 0,0-1-1,0 1 1,0 0-1,-1 0 1,1 0 0,-1 0-1,1 0 1,-1 0-1,0 0 1,0 0 0,0 4-1,-1-1-4,0 1 0,-1 0 0,1-1 0,-1 0 1,-1 1-1,1-1 0,-6 8 0,-27 36 264,23-34-195,-45 54 379,27-33-112,-31 46 1,58-77-297,0-1 0,1 1 0,-1 0 0,1 0 0,0-1 0,1 2-1,-1-1 1,1 0 0,-1 8 0,2-10-2,0 1 1,0-1-1,0 0 0,1 1 0,-1-1 1,1 0-1,0 0 0,0 1 1,0-1-1,1 0 0,-1 0 0,1 0 1,0 0-1,-1-1 0,5 6 0,2 0 50,-1 0 0,1-1 0,1 0 0,-1 0 0,1-1 0,1 0-1,-1 0 1,1-1 0,0-1 0,0 0 0,11 4 0,2-1-787,25 3 0,23 1-5736,-45-7 227,1 0 1937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5:39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72 3552,'15'-3'14533,"-14"3"-14482,1 0 1,-1 0-1,0 1 1,0-1-1,0 1 1,0-1 0,1 1-1,-1-1 1,0 1-1,0 0 1,0-1-1,0 1 1,0 0-1,-1 0 1,1 0-1,0 0 1,0 0-1,0 0 1,-1 0-1,1 0 1,-1 0 0,1 0-1,-1 0 1,1 0-1,-1 0 1,1 1-1,-1-1 1,0 0-1,0 0 1,0 2-1,2 3 9,-2 0 0,1-1 0,-1 1 0,0 0 0,-1 10 0,-27 115 1161,-2-20-479,22-85-553,6-20-185,0-1 0,1 0 0,-1 1 0,1-1 0,-1 10 0,2-14 21,0 0 0,0-1 1,0 1-1,0 0 0,0 0 0,0-1 0,0 1 0,-1 0 1,1-1-1,0 1 0,0 0 0,-1-1 0,1 1 0,-1-1 1,1 1-1,-1 0 0,1-1 0,0 1 0,-1-1 0,0 1 1,1-1-1,-1 1 0,1-1 0,-2 1 0,1-1 514,21 0-624,-12-2 98,0 0 0,1-1-1,13-6 1,-12 5 29,0 0-1,13-2 1,140-27 193,37-8-177,173-11-26,-257 40 187,-18 2-115,139 5 0,-108 7 44,59 3-88,-90 5 92,116 26 0,-184-30-153,150 30 594,-140-31-433,-39-5 394,4-29 479,-2 14-828,7-81 383,-8 62-448,13-65 1,-12 88-194,-1 0-1,0 0 1,-1-17 0,-1 20-785,0 0 1,-1 0 0,-2-10-1,3 18 653,0 0-1,0-1 1,0 1 0,0 0-1,0-1 1,0 1-1,0 0 1,-1-1-1,1 1 1,0 0 0,0 0-1,0-1 1,-1 1-1,1 0 1,0-1-1,0 1 1,0 0 0,-1 0-1,1 0 1,0-1-1,-1 1 1,1 0 0,0 0-1,0 0 1,-1-1-1,1 1 1,0 0-1,-1 0 1,1 0 0,0 0-1,-1 0 1,1 0-1,-1 0 1,1 0-1,0 0 1,-1 0 0,1 0-1,0 0 1,-1 0-1,1 0 1,0 0-1,-1 0 1,1 1 0,0-1-1,-1 0 1,1 0-1,0 0 1,0 0-1,-1 1 1,1-1 0,0 0-1,0 0 1,-1 1-1,1-1 1,-1 1 0,0 6-3047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5:58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1027 3712,'-4'0'266,"-6"1"2738,10 4 1023,0 6 660,1-11-4524,0 1 1,-1 0 0,1-1 0,0 1-1,-1-1 1,1 1 0,0 0 0,0-1-1,0 0 1,0 1 0,-1-1 0,1 1-1,0-1 1,0 0 0,0 0 0,0 0-1,0 1 1,0-1 0,0 0 0,0 0 0,0 0-1,0 0 1,0-1 0,-1 1 0,1 0-1,0 0 1,0 0 0,0-1 0,1 0-1,30-12 420,-31 13-527,10-7 78,0 0-1,0 0 0,0-1 0,-1 0 1,15-17-1,43-54-63,-32 34-44,81-99 337,-107 128-266,16-30-1,-8 12 159,-16 30-182,0 0 0,0-1 0,0 1 0,-1 0-1,0 0 1,0-1 0,0 1 0,0-1 0,-1 1 0,1-1 0,-2-6 0,-2 15-236,0 0 0,0 0 1,1 1-1,-1-1 0,-3 9 1,0 14 277,1 1 1,2-1-1,1 1 1,1 0-1,3 37 1,-1-50 57,1 0 1,7 23-1,-8-32-102,1-1 0,0 0 0,0 1 0,1-1 0,-1 0 0,1 0 0,0-1 0,0 1 0,1-1 0,4 6 0,-7-10-50,0 1-1,-1 0 1,1 0-1,0-1 1,0 1-1,0-1 1,0 1-1,0-1 1,0 1-1,0-1 1,0 1-1,0-1 1,0 0-1,0 0 1,0 1-1,0-1 1,0 0-1,0 0 1,0 0-1,0 0 1,0 0-1,0 0 1,0-1-1,1 1 1,-1 0-1,0 0 1,0-1-1,0 1 1,0-1-1,0 1 1,-1-1-1,1 1 1,0-1-1,1 0 1,2-3 75,0 0 0,0-1-1,0 1 1,-1 0 0,4-7 0,-1 2-50,8-13 51,-1-1 1,17-42-1,12-21-21,-31 69-105,23-30-1,-28 40 1,6-7 111,-12 14-88,0 0 0,0 0 1,0-1-1,0 1 1,0 0-1,0 0 0,0-1 1,0 1-1,0 0 1,0 0-1,1 0 0,-1 0 1,0-1-1,0 1 1,0 0-1,0 0 0,0 0 1,1 0-1,-1 0 1,0-1-1,0 1 0,0 0 1,1 0-1,-1 0 1,0 0-1,0 0 0,0 0 1,1 0-1,-1 0 1,0 0-1,0 0 0,1 0 1,-1 0-1,0 0 0,1 0 1,-1 2 26,0 0-1,0 0 1,1 0 0,-1 0 0,1-1-1,-1 1 1,1 0 0,1 2 0,-1-2-24,0 0 1,0 0 0,0 0-1,-1 0 1,1 0-1,-1 1 1,1-1 0,-1 3-1,-6 84 234,1-24 72,-6 79-122,10-118-84,3-17 173,-1-9-257,-1 0-1,0 0 1,1 0-1,-1 0 0,0 0 1,1 0-1,-1 0 1,0 0-1,1 0 0,-1-1 1,0 1-1,0 0 1,1 0-1,-1 0 0,0 0 1,0 0-1,1 0 1,-1-1-1,0 1 0,0 0 1,1 0-1,-1 0 1,0-1-1,0 1 0,1 0 1,-1 0-1,0-1 1,0 1-1,0 0 0,0-1 1,19-28 419,27-40-304,-30 44-109,0 1 0,1 0 0,2 1 1,29-28-1,-27 32-2,56-45-95,-65 54-5,1 2 0,1-1 1,0 2-1,19-8 0,-33 14 78,1 1 0,0-1-1,0 1 1,0 0 0,0-1 0,0 1-1,-1 0 1,1 0 0,0 0 0,0-1-1,0 1 1,0 0 0,0 0-1,0 0 1,0 1 0,0-1 0,0 0-1,0 0 1,-1 0 0,1 1 0,0-1-1,0 0 1,0 1 0,0-1 0,-1 1-1,1-1 1,0 1 0,0-1 0,-1 1-1,1 0 1,0-1 0,-1 1 0,1 0-1,-1 0 1,1-1 0,0 3-1,1 1 3,-1 1 0,1-1 0,-1 1 0,0 0 0,0 9 0,0-1 51,1 5-19,-1-1 0,-2 30-1,0-27-2,2 35 0,3 32-106,-2-76 260,0-9 212,-1-3-386,0 0 1,-1 0-1,1 0 0,-1 0 1,0 0-1,1 0 0,-1 0 1,0 0-1,0 0 0,1 0 1,-1 0-1,0 0 0,0-1 1,0 0-1,0-5 30,1 1 0,0-1 0,3-9 0,2-13 33,-5 22-55,0 0 0,1 0-1,0 0 1,0 0 0,0 0-1,1 0 1,0 1-1,5-8 1,5-11-63,-10 19 29,1-1 0,-1 1 1,6-7-1,-1 3 11,-3 3-17,0 1 1,1-1 0,-1 1-1,1 0 1,1 0 0,-1 1-1,1 0 1,0 0 0,0 0-1,14-6 1,-3 6 28,30-6-1,-31 6-94,-16 4 97,1 0 1,-1 0 0,1 1 0,-1-1-1,1 1 1,-1-1 0,1 1 0,0 0 0,-1-1-1,1 1 1,-1 0 0,1 0 0,0 0-1,-1 1 1,1-1 0,1 1 0,-2-1-5,-1 0 0,1 0-1,-1 0 1,1 0 0,-1 0 0,1 0 0,-1 0 0,0 0 0,1 0-1,-1 0 1,1 0 0,-1 0 0,1 0 0,-1 0 0,1 0 0,-1-1-1,1 1 1,-1 0 0,0 0 0,1 0 0,-1-1 0,1 1 0,-1 0 0,0-1-1,1 1 1,-1 0 0,0-1 0,1 1 0,-1 0 0,0-1 0,1 1-1,-1-1 1,0 1 0,0 0 0,0-1 0,1 0 0,-62 1-327,59 0 314,0 0-1,0 1 1,0-1-1,0 1 0,0-1 1,0 1-1,0-1 1,1 1-1,-1 0 0,0 0 1,0 0-1,1 0 1,-1 1-1,0-1 0,1 0 1,-1 1-1,1-1 1,-1 1-1,1-1 0,0 1 1,0-1-1,-1 3 0,-1 2 8,0-1-1,0 1 0,1 0 0,0 0 0,-2 12 0,2-8 17,1 0 1,0 0-1,1 0 0,2 19 0,10 43 59,-10-60-68,1 1 15,0 0 1,10 26-1,-10-34-8,-1 0-1,0 0 0,1-1 1,0 1-1,0 0 0,1-1 1,-1 0-1,1 0 0,0 0 1,6 4-1,-7-5 21,0 0-1,1 0 0,0-1 1,0 0-1,0 0 1,0 0-1,0 0 1,0 0-1,0-1 1,0 0-1,1 0 0,-1 0 1,1 0-1,-1-1 1,1 0-1,-1 0 1,0 0-1,1 0 1,-1-1-1,8-1 0,0-1 5,0-1-1,-1 0 0,1-1 1,-1 0-1,0-1 0,0 0 1,-1-1-1,0 0 0,16-15 1,6-8 91,38-48 1,-48 53-159,-7 8 39,-2 1 1,1-2-1,-2 0 0,15-29 1,-22 29 104,-4 16-125,-1 0 0,0 0 0,1 0 1,0 0-1,-1 0 0,1 0 0,0 1 0,0-1 0,0 0 0,1-1 0,0 1-117,-3-1-93,-3 8 182,0 0 1,0 0-1,0 1 0,-5 11 1,4-2 43,1 0 1,0 0-1,1 1 1,1-1-1,0 1 1,1 31-1,15 48 125,-12-83-103,1 0 1,1 0-1,0 0 1,1 0 0,9 17-1,-14-29-17,1 1 1,-1 0-1,0-1 0,1 1 0,-1-1 0,1 1 1,-1-1-1,0 1 0,1-1 0,-1 0 1,1 1-1,-1-1 0,1 1 0,0-1 0,-1 0 1,1 0-1,-1 1 0,1-1 0,0 0 1,-1 0-1,1 0 0,-1 1 0,1-1 1,0 0-1,-1 0 0,2 0 0,-1-1 7,1 1-1,-1-1 0,0 1 1,1-1-1,-1 1 0,0-1 1,1 0-1,-1 0 0,0 1 1,0-1-1,2-2 0,4-4 33,-1 0 0,0-1 0,5-8 0,-5 8-34,13-19 10,23-44 0,-27 44-82,34-49 0,-42 69 82,0-1 1,0 1 0,1 1 0,-1-1-1,13-6 1,-13 8-30,-1 1-41,0 1-1,0 0 1,10-3-1,-6 2 227,-10 4-180,0-1 0,0 1 0,0 0-1,0 0 1,0 0 0,0 0 0,0 0 0,0-1-1,0 1 1,0 0 0,0 0 0,0 0 0,0 0-1,0 0 1,0-1 0,0 1 0,0 0 0,0 0 0,-1 0-1,1 0 1,0 0 0,0 0 0,0-1 0,0 1-1,0 0 1,0 0 0,0 0 0,0 0 0,-1 0 0,1 0-1,0 0 1,0 0 0,0 0 0,0 0 0,0 0-1,-1 0 1,1 0 0,0 0 0,0 0 0,0 0-1,0 0 1,0 0 0,-1 0 0,1 0 0,0 0 0,-9-3-152,9 3 157,-2-1-13,0 1 0,1 0 0,-1-1-1,0 1 1,0 0 0,0 0 0,0 0 0,0 0-1,1 1 1,-1-1 0,0 0 0,0 1-1,0-1 1,1 1 0,-1 0 0,0 0-1,1 0 1,-1-1 0,1 1 0,-1 1-1,1-1 1,-1 0 0,1 0 0,0 0 0,-1 1-1,1-1 1,-1 3 0,-5 5-50,0 1 0,1-1-1,-6 14 1,8-16 12,-2 5 51,1-1 0,0 1 0,1 0 0,0 0 0,1 1 0,1-1 0,0 1 0,0 0 0,1-1 0,1 26 0,2-8 21,-3-26-18,1 1 0,0-1 0,0 1 1,1-1-1,0 0 0,-1 1 0,1-1 1,1 0-1,-1 1 0,1-1 0,-1 0 0,1 0 1,4 6-1,-6-10 0,1 1 0,-1-1 1,1 1-1,-1-1 1,0 1-1,1-1 0,-1 0 1,1 1-1,-1-1 0,1 0 1,-1 0-1,1 1 0,-1-1 1,1 0-1,0 0 0,-1 0 1,1 0-1,-1 1 0,1-1 1,-1 0-1,1 0 0,0 0 1,-1 0-1,2-1 0,0 1 15,0-1-1,0 1 0,0-1 1,-1 0-1,1 0 0,0 0 1,2-1-1,1-2 8,0 1-1,-1-1 1,0 0-1,7-7 1,3-10-142,-1 0 0,14-30 0,-14 25-79,78-171-600,-79 164 737,-2-1-1,0 1 0,-3-2 1,5-41-1,-10 50 83,3-19 4,-2-1 0,-4-51 0,-1 81-43,-1-24-78,-13-57 0,16 96 56,-1-1 0,1 0 0,-1 1 0,1-1 0,-1 1 0,0-1 0,1 1 0,-1-1 0,0 1 0,0-1 0,0 1 0,0 0 0,-1-1-1,1 1 1,-2-1 0,3 2 16,0-1-1,-1 1 0,1 0 1,-1 0-1,1 0 1,-1 0-1,1-1 0,-1 1 1,1 0-1,-1 0 0,1 0 1,-1 0-1,1 0 0,-1 0 1,1 0-1,-1 1 0,1-1 1,-1 0-1,1 0 1,0 0-1,-1 1 0,0-1-2,-1 1-1,1 0 1,0 0 0,0 0-1,0-1 1,0 1 0,1 0-1,-1 1 1,0-1-1,0 0 1,0 1 0,-12 22 0,2 0 1,0 0 0,1 1 0,-6 29 0,-19 109 104,25-108-43,6-35 1,2-1 0,1 0 0,0 0 0,1 1 0,1-1 0,1 0 0,1 1 0,0-1 0,12 36 0,-1-17 111,20 43 0,-26-66-86,1 1 0,1-2 1,0 1-1,0-1 0,17 16 1,-22-26-37,-1 0 1,1 0-1,0-1 1,0 1-1,0-1 1,1-1 0,-1 1-1,1-1 1,-1 0-1,1 0 1,0 0-1,0-1 1,0 0 0,0 0-1,-1 0 1,1-1-1,1 0 1,-1 0-1,0-1 1,-1 0 0,1 0-1,0 0 1,0-1-1,0 1 1,-1-1-1,1-1 1,-1 1 0,1-1-1,-1 0 1,0 0-1,0-1 1,8-7-1,0-1-15,-1 0-1,-1-2 0,0 1 1,0-2-1,-2 1 0,0-1 1,0-1-1,-2 0 0,0 0 1,0 0-1,-2-1 0,0 0 1,3-19-1,-8 8-207,0 27 185,0 0-1,0 0 0,-1-1 0,1 1 0,0 0 0,0 0 0,-1 0 0,1 0 0,-1 0 0,1 0 1,-1 0-1,1 0 0,-1 0 0,0 0 0,1 0 0,-1 0 0,0 0 0,0 0 0,0 1 1,1-1-1,-1 0 0,-1 0 0,0 0-20,0 1 0,1-1-1,-1 1 1,1-1 0,-1 1 0,0 0 0,1-1 0,-1 1 0,0 0 0,1 0-1,-1 0 1,0 1 0,1-1 0,-1 0 0,1 0 0,-1 1 0,0-1 0,-1 2-1,1-1 21,-1 1-1,1 0 1,0 0-1,-1 0 1,1 0-1,0 0 1,1 1-1,-1-1 1,0 1-1,-2 4 1,0 1-3,0 1 0,0 0 0,1 0 0,0 0 0,1 0 0,0 0 0,0 1 0,1-1 0,1 1 0,0 15 0,1-3 126,1 0 0,2-1 0,8 34 0,-8-42-165,-2-4 158,0 1 1,1 0-1,1 0 1,-1-1 0,2 0-1,-1 0 1,10 15-1,-13-24-101,-1 1-1,1-1 1,-1 1-1,1-1 1,0 1-1,-1-1 1,1 1-1,0-1 1,-1 1-1,1-1 1,0 0-1,-1 0 1,1 1-1,0-1 1,0 0-1,0 0 1,-1 0-1,1 0 1,0 0-1,0 1 1,-1-2-1,1 1 0,0 0 1,0 0-1,0 0 1,-1 0-1,1 0 1,0-1-1,0 1 1,-1 0-1,1-1 1,0 1-1,-1 0 1,1-1-1,0 1 1,-1-1-1,1 1 1,-1-1-1,1 1 1,0-2-1,3-2 62,0-1-1,0 1 0,-1-1 1,4-7-1,-3 5-27,14-20 82,18-41 0,10-1-381,-44 66 281,0 0 1,1 1-1,-1-1 0,1 1 0,-1 0 0,1-1 1,6-2-1,-8 4-22,3 2-25,-2 0 24,0 1-1,0 0 1,0 0-1,0 0 1,-1 0-1,1 0 1,-1 0-1,0 0 1,1 1-1,-1-1 1,0 0-1,-1 1 0,1-1 1,0 1-1,-1-1 1,1 1-1,-1 0 1,1 3-1,-1 8 24,0 0 0,-1 17 0,0-22 41,1-5-49,-2 28 50,-1-1 0,-10 44-1,13-71 243,5-13-208,56-116 166,-54 112-283,2 0-1,0 0 1,0 1-1,1 0 1,0 1 0,1 0-1,15-12 1,-17 16-69,10-8-34,-18 14 116,0 1 0,-1-1-1,1 1 1,0-1 0,0 1 0,0-1-1,-1 1 1,1 0 0,0-1-1,0 1 1,0 0 0,0 0 0,0 0-1,0 0 1,0-1 0,0 1-1,1 1 1,-2-1 1,1 1-1,-1 0 1,1 0-1,-1 0 1,1 0-1,-1 0 1,0-1-1,1 1 1,-1 0-1,0 0 0,0 0 1,1 0-1,-1 0 1,0 1-1,0 0-7,8 63 69,3 15 3,-9-70-40,1 0 0,0 0 0,0 0 0,1-1 0,8 15 0,-10-20 24,0-1 0,0 0-1,1 1 1,4 4 0,-6-7-42,0 0 1,0-1 0,0 1 0,0 0-1,0 0 1,0-1 0,0 1-1,0-1 1,1 1 0,-1-1-1,0 1 1,0-1 0,0 0 0,1 0-1,-1 1 1,0-1 0,0 0-1,1 0 1,0 0 0,4-2 21,0 1 0,-1-1 1,1 0-1,-1-1 0,0 1 1,1-1-1,-1 0 0,-1 0 1,1-1-1,0 1 0,-1-1 0,0 0 1,1 0-1,-2-1 0,7-7 1,4-8 40,-2-1 0,16-32 0,-17 31 8,49-107 252,-39 82-340,-10 22 10,-1-1 0,-1 0 0,9-41 0,-2-11 86,-3-1 1,4-151-1,-13 174-756,-8 77 601,1 0 0,-1 30 0,2-13 58,-3 168 321,5-166-295,0 27 6,14 103 1,-10-136 77,0-4 45,14 53-1,-17-81-125,-1 0-1,1-1 1,0 1-1,0 0 1,-1 0-1,1-1 1,0 1-1,0 0 0,1-1 1,-1 1-1,0-1 1,0 1-1,1-1 1,-1 0-1,1 0 1,2 2-1,-2-2-32,-1-1 0,1 1 0,-1-1 0,1 0 0,-1 1 0,1-1 0,-1 0 0,1 0 0,-1 0-1,1 0 1,-1-1 0,1 1 0,-1 0 0,1-1 0,-1 1 0,1-1 0,-1 1 0,1-1 0,-1 0 0,0 1 0,3-3 0,11-7-1410,-1-1 0,22-21 0,24-31-6867,-56 58 7374,-1 2 531,0 0-509,-1 0 1,1 0-1,-1 0 1,1 0-1,-1-1 1,3-5-1,0-1-1677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5:59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43 9568,'-26'-7'3066,"26"7"-3033,0 0-1,0 0 0,0 0 1,0 0-1,-1 0 0,1 0 1,0 0-1,0 0 1,0 0-1,0 0 0,0 0 1,0 0-1,-1 0 0,1-1 1,0 1-1,0 0 0,0 0 1,0 0-1,0 0 1,0 0-1,0 0 0,0 0 1,0 0-1,-1 0 0,1 0 1,0 0-1,0-1 0,0 1 1,0 0-1,0 0 1,0 0-1,0 0 0,0 0 1,0 0-1,0-1 0,0 1 1,0 0-1,0 0 0,0 0 1,0 0-1,0 0 1,0 0-1,0 0 0,0-1 1,0 1-1,0 0 0,0 0 1,0 0-1,0 0 0,0 0 1,0 0-1,0 0 1,0-1-1,1 1 0,-1 0 1,0 0-1,0 0 0,0 0 1,0 0-1,0 0 0,0 0 1,6-4 1656,24 3 1051,42-8 0,15-1-2556,-47 7-278,-17 1-915,1 1 1,32 2-1,-29 0-4425,-19-1-193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5:59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1398 280 9792,'-18'-32'4448,"1"4"-3872,7 8 480,10 8-704,-5-11 287,5 7-383,-3-9-352,3 5 32,-5 0-1951,5 8 1087</inkml:trace>
  <inkml:trace contextRef="#ctx0" brushRef="#br0" timeOffset="1">104 89 9152,'-63'-52'4128,"36"44"-3584,17 3-800,10 2 32,-3-9-1600,6 4 1024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08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99 2304,'6'-5'18463,"-3"12"-15109,-2 10-6145,-2-11 4559,-7 49-723,6-32-797,-6 23 0,0-15-12,-40 144 606,41-152-606,0-1 0,-5 38 1,11-47-167,-1 1 1,2-1-1,0 0 0,0 1 1,2-1-1,-1 1 1,2-1-1,0 0 0,5 15 1,4 23 236,-10-39-233,1 0 0,0 0 0,9 20-1,-10-26 0,1-1-1,0 1 0,1 0 0,-1-1 0,1 0 0,0 0 1,0 0-1,9 7 0,-11-11-39,0 1 0,0-1 1,0 0-1,0 0 0,0 0 1,0 0-1,0 0 0,0-1 1,0 1-1,1-1 0,-1 1 1,0-1-1,0 0 0,1 0 1,-1 0-1,0 0 0,0 0 1,1 0-1,-1-1 0,0 1 1,0-1-1,0 1 0,0-1 1,0 0-1,1 0 0,-1 0 1,-1 0-1,3-2 0,4-1 6,0-2 0,-1 1-1,0-1 1,0 0 0,0-1-1,-1 1 1,7-11 0,17-24 129,66-82 240,-56 72-296,-26 35-26,0 0 1,0-1 0,17-32-1,-28 43-56,0 0 0,0-1-1,-1 1 1,0-1 0,2-10-1,2-10-79,2-1 1,-2 0-1,6-52 1,-2 5 112,7-10-136,5-27-329,-21 85-3926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2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17 172 4736,'-17'-15'2144,"21"7"-1856,1-1 1152,3 9-832,10-8 320,9 0-544,33-7 768,6 3-672,29-5 0,0 6-288,21-9 288,-8 8-256,23-4 320,-15 7-320,14 1-4256,-17 5 2176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4:24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14 864 3808,'-3'2'444,"2"-2"-365,0 0 0,1 0 1,-1 1-1,1-1 1,-1 0-1,1 0 1,-1 1-1,1-1 1,-1 0-1,1 1 1,-1-1-1,1 1 1,-1-1-1,1 1 1,0-1-1,-1 1 0,1-1 1,0 1-1,-1-1 1,1 1-1,0 1 1265,5-2 992,-1 2-2009,0-2 1,0 1-1,0 0 0,0-1 1,0 0-1,0 0 1,0 0-1,0 0 1,0 0-1,0-1 1,0 0-1,0 0 0,6-2 1,6-4 489,29-15 0,-29 14-342,61-35 263,-2-3-1,86-68 1,-115 76-587,-3-2 1,-1-1-1,-2-3 0,-2-1 1,-2-2-1,-2-2 0,55-103 1,-87 147-128,5-8 76,0 0 0,-2-1 0,1 0 0,-2 0 0,6-27 0,-10 38-84,1 1 1,-1 0 0,0-1 0,-1 1 0,1 0-1,0 0 1,0-1 0,-1 1 0,0 0-1,1 0 1,-1 0 0,0 0 0,0 0 0,0 0-1,0 0 1,0 0 0,-1 0 0,1 0-1,-1 1 1,1-1 0,-1 0 0,1 1-1,-1-1 1,0 1 0,0 0 0,0-1 0,0 1-1,0 0 1,0 0 0,0 1 0,0-1-1,0 0 1,0 1 0,-3-1 0,-3-1-77,0 1 0,1 0 0,-1 1 0,0 0 0,1 0 0,-1 0 1,0 1-1,-10 3 0,10-2 41,0 1 0,0 0 0,0 0 0,1 1 0,-1 0 1,1 1-1,0-1 0,0 1 0,1 1 0,-11 10 0,6-4 38,0 1 0,1 0 1,1 1-1,-11 18 0,5 0 119,1 0 1,2 1 0,1 0-1,-10 52 1,11-39 172,1 0 0,-4 89 0,13-125-243,0 0 1,1 0-1,1 0 0,-1 0 0,2 0 0,-1-1 0,1 1 0,6 12 0,-7-17-3,1 0 0,0-1-1,0 1 1,0-1 0,0 0-1,1 0 1,0 0 0,0 0-1,0 0 1,0-1-1,0 0 1,1 1 0,-1-2-1,1 1 1,0-1 0,10 4-1,-5-3 43,0-1 0,0 0 0,0-1 0,0 0-1,1-1 1,-1 0 0,0-1 0,14-2 0,7-3 175,42-14 0,-61 16-251,1 0-1,-1-1 1,-1-1 0,1 0 0,-1-1 0,0 0 0,0-1 0,-1 0 0,13-13 0,-19 17 15,0-1 0,0 0-1,-1 0 1,1 0 0,-1 0 0,0-1 0,3-9-1,-5 13-84,0 0 0,-1 0-1,1 0 1,-1 0 0,0 0-1,1 0 1,-1 0 0,0 0-1,0 0 1,-1 0 0,1 0-1,0 0 1,-1 0 0,1 0-1,-1 0 1,0 0 0,1 0 0,-1 0-1,0 0 1,0 0 0,0 1-1,-1-1 1,1 0 0,0 1-1,-3-4 1,2 4 0,0 1 0,1-1 1,-1 0-1,0 0 0,1 1 0,-1-1 0,0 1 1,0-1-1,0 1 0,0 0 0,0 0 0,1 0 1,-1 0-1,0 0 0,0 0 0,0 0 1,0 1-1,-1 0 0,-32 10-253,30-9 279,0 1 1,1-1 0,-1 1-1,1 0 1,0 0 0,0 0 0,0 1-1,0-1 1,0 1 0,1 0 0,-4 5-1,5-6 23,1 0 0,-1 0 0,1 0 0,-1 0 0,1 0 0,0 1 0,0-1 0,1 0 0,-1 0 0,1 1 0,-1-1 0,1 0 0,0 1 0,0-1 0,1 1 0,-1-1 0,2 6 0,1-1 54,0 0 0,0 0 0,1-1 0,0 1 1,0-1-1,1 0 0,0 0 0,9 10 0,-6-9 39,1 0 0,0 0 0,0 0 0,0-1-1,18 9 1,-22-13-31,0-1-1,0 0 1,1 0-1,-1 0 1,0-1-1,1 0 1,0 0-1,-1 0 1,1-1-1,0 0 1,-1 0-1,1 0 1,-1 0-1,1-1 1,0 0-1,-1-1 1,1 1-1,-1-1 1,0 0-1,0 0 1,8-4-1,5-6 28,1 0 1,-2-1-1,0-1 1,19-19-1,-10 9-105,-14 13-30,-1 0-1,0-1 1,-1 0-1,-1-1 1,9-13 0,-18 22-73,-3 9-12,0 3 105,1 0 0,0 0 0,1 1 0,0-1 0,0 1 0,0-1 0,2 13 0,1 13-52,-2-23 141,0-1-1,3 14 1,0-10-107,-2-6 82,1-1-1,0 1 0,0 0 0,7 14 0,-9-21-25,0-1-1,1 1 1,-1-1-1,1 1 1,-1-1-1,1 1 1,-1-1-1,1 1 1,-1-1-1,1 0 1,-1 1 0,1-1-1,0 0 1,-1 1-1,1-1 1,-1 0-1,1 0 1,0 0-1,-1 1 1,1-1-1,0 0 1,-1 0-1,1 0 1,0 0-1,-1 0 1,1 0 0,0 0-1,-1-1 1,1 1-1,0 0 1,-1 0-1,1 0 1,1-1-1,21-13 392,-22 13-395,75-64 328,-33 33-228,43-45-1,-35 35-976,-51 42 852,1 0 0,-1 0-1,1 0 1,0 0-1,-1 0 1,1 0-1,0 0 1,-1 0-1,1 0 1,-1 0-1,1 0 1,0 0-1,-1 0 1,1 1-1,-1-1 1,1 0-1,-1 0 1,1 1-1,-1-1 1,1 0-1,-1 1 1,1-1-1,-1 1 1,1-1-1,-1 0 1,1 1-1,-1-1 1,0 1-1,1-1 1,-1 1-1,0 0 1,1 0-1,4 4-86,17 14 114,-8-7-36,-1-1 1,1 0-1,31 17 0,-40-26 54,-1 0 0,1-1-1,0 1 1,-1-1-1,1 0 1,0-1-1,0 1 1,0-1-1,0 0 1,0 0-1,0 0 1,0-1 0,-1 0-1,1 0 1,0 0-1,0 0 1,6-3-1,-6 1-26,0 1 0,0-1 0,0 0-1,0 0 1,0-1 0,-1 1 0,1-1-1,-1 0 1,0-1 0,0 1 0,0-1 0,-1 1-1,0-1 1,3-6 0,-5 9-24,0 1 1,0-1-1,-1 0 1,0 0 0,1 0-1,-1 0 1,0 0-1,0 0 1,0 0-1,0 0 1,0 0-1,0 0 1,0 0 0,-1 0-1,1 0 1,-1 1-1,0-1 1,1 0-1,-1 0 1,0 0-1,0 1 1,0-1 0,0 0-1,0 1 1,-1-1-1,1 1 1,0 0-1,-1-1 1,1 1-1,-1 0 1,1 0 0,-4-2-1,4 2 2,0 1-1,0-1 1,-1 1-1,1 0 1,0 0-1,0 0 1,-1-1-1,1 1 1,0 0-1,0 0 1,0 1-1,-1-1 1,1 0-1,0 0 1,0 0-1,0 1 1,-1-1-1,1 1 1,0-1-1,-1 1 1,0 1-1,1-1 0,-1 1 0,0-1 0,1 1 0,-1-1 1,1 1-1,0 0 0,0 0 0,-1-1 0,0 4 0,-1 4-5,-1-1 0,2 1-1,-1-1 1,0 12 0,2-16 43,1 0 0,0 0 0,0-1 0,0 1 1,1 0-1,-1 0 0,1 0 0,0-1 1,0 1-1,1-1 0,-1 1 0,1-1 1,-1 1-1,1-1 0,0 0 0,1 1 0,-1-1 1,0 0-1,1-1 0,-1 1 0,1 0 1,0-1-1,0 1 0,0-1 0,1 0 1,-1 0-1,0 0 0,1-1 0,-1 1 1,1-1-1,-1 0 0,1 0 0,0 0 0,0 0 1,-1-1-1,7 1 0,8-3 63,0 0 0,0-1 0,0-1 0,33-12-1,-35 11-79,92-35 175,-90 32-133,0-1 1,0-1-1,29-22 1,-33 20-31,-1 0 0,-1-2 0,0 1 1,0-2-1,-1 1 0,-1-2 0,-1 1 1,9-19-1,5-20 59,19-64 1,13-86-481,-53 194 336,0-1 0,0-14 1,-2 21 29,0 1 1,0 0-1,-1 0 1,1-1 0,-1 1-1,0 0 1,1 0-1,-2 0 1,1 0 0,0 0-1,-3-4 1,4 6 18,-1 1 0,1-1 1,-1 0-1,0 0 0,1 1 1,-1-1-1,0 1 0,1-1 1,-1 1-1,0-1 0,0 1 1,0-1-1,0 1 0,0 0 1,1-1-1,-1 1 0,0 0 1,0 0-1,0 0 0,0-1 1,0 1-1,0 0 0,0 0 1,0 1-1,0-1 0,0 0 1,0 0-1,0 0 1,1 1-1,-1-1 0,0 0 1,-2 1-1,0 1-22,0 0 0,0 0 1,-1 0-1,1 0 0,0 0 0,-3 4 1,-1 2-7,1 0 0,-1 1 0,1 0 0,1 0 0,-7 13 0,10-19 34,-11 27-6,-16 46 0,23-56 29,-4 7 50,2 1 1,1 0-1,2 1 1,0-1-1,2 1 1,0 31-1,4-42 14,0-1-1,1 1 1,1 0-1,1-1 1,0 0-1,1 0 1,1 0-1,1-1 1,0 0-1,1 0 1,10 16-1,-9-19-36,0-1-1,0 1 0,1-2 1,0 1-1,1-1 0,22 16 1,-31-25-192,0 0 0,1-1 1,-1 0-1,0 1 0,1-1 0,-1 0 1,1 0-1,-1-1 0,1 1 0,-1 0 1,1-1-1,0 1 0,-1-1 0,4 0 1,16 0-1232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08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5056,'0'-1'286,"1"0"-1,-1 0 1,0 1 0,0-1 0,1 0-1,-1 0 1,1 1 0,-1-1 0,1 0-1,-1 1 1,1-1 0,-1 1 0,1-1 0,-1 0-1,1 1 1,0-1 0,-1 1 0,1 0-1,0-1 1,0 1 0,-1 0 0,1-1-1,0 1 1,1 0 0,9-7 2586,-9 4-2625,7-6 5295,-5 10-2756,-1 8-2055,-2 2-239,0-1 0,-1 1 0,0 0 0,-4 18 0,1 2-152,-1 20 176,0 5-353,2 63 0,3-39-861,-1-78 503,0-1 1,0 0-1,0 0 1,0 0-1,0 1 1,0-1-1,1 0 0,-1 0 1,0 0-1,1 0 1,-1 0-1,0 0 1,1 0-1,0 0 1,-1 0-1,1 0 1,0 0-1,-1 0 0,2 1 1,10 4-4288,5-1 1725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08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70 11136,'-12'-3'16588,"55"-13"-14558,95-5-1240,-71 13-764,-3 0 25,-7 2-832,-21 0-3705,-28 5-1345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13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48 710 8128,'-1'27'6784,"1"17"-4065,-7 116 1120,-4 41-2088,1-99-1063,-5 52 533,14-149-1186,0-4 44,1 1 0,0 0-1,-1-1 1,1 1 0,0 0 0,0 0 0,0-1 0,0 1 0,0 0-1,0-1 1,1 3 0,0-9 743,-1-21-680,3-191 221,17-1-554,1 105 25,-15 90 101,1 0-1,18-40 1,-20 52 73,0 0 0,1 1 0,0 0 1,0 1-1,1-1 0,0 1 1,1 0-1,12-10 0,-19 18-6,0 0-1,0 1 0,0-1 1,0 0-1,0 1 0,0-1 1,0 1-1,0-1 0,0 1 1,1 0-1,-1-1 1,0 1-1,0 0 0,0 0 1,1 0-1,-1 0 0,0 0 1,0 0-1,1 0 0,-1 0 1,0 1-1,0-1 1,0 0-1,0 1 0,1-1 1,-1 1-1,0-1 0,0 1 1,0 0-1,0-1 1,0 1-1,0 0 0,0 0 1,0-1-1,-1 1 0,2 2 1,4 3 34,-2 1 1,1 0-1,-1 0 0,5 11 1,-6-11-35,0-2 46,-1 1 1,0 0-1,-1 0 0,1-1 1,-1 1-1,0 0 0,-1 0 1,1 0-1,-1 0 0,0 0 1,-2 10-1,1-11-20,1-1 1,-1 0-1,-1 1 0,1-1 0,0 0 1,-1 0-1,0 1 0,0-1 1,0-1-1,-1 1 0,0 0 1,1 0-1,-1-1 0,0 0 1,0 1-1,-5 2 0,4-3 7,0 0-1,0-1 0,0 1 1,0-1-1,-1 0 1,1 0-1,-1-1 1,-6 2-1,9-3-31,-1 1 0,1-1 0,-1 0 0,1 0 0,-1-1 0,1 1-1,-1-1 1,1 1 0,-1-1 0,1 0 0,0 0 0,-1 0 0,1 0 0,0 0 0,-1 0 0,1-1-1,0 1 1,0-1 0,-2-1 0,-12-15-227,16 18 217,0-1 0,0 1 0,-1 0-1,1 0 1,0 0 0,0 0 0,0 0 0,0 0-1,0-1 1,-1 1 0,1 0 0,0 0 0,0 0-1,0 0 1,0-1 0,0 1 0,0 0 0,0 0-1,0 0 1,0-1 0,0 1 0,0 0 0,0 0 0,0 0-1,0-1 1,0 1 0,0 0 0,0 0 0,0 0-1,0-1 1,0 1 0,0 0 0,0 0 0,0 0-1,0-1 1,0 1 0,0 0 0,0 0 0,0 0-1,1 0 1,-1-1 0,0 1 0,0 0 0,0 0-1,0 0 1,0 0 0,1 0 0,-1-1 0,0 1-1,0 0 1,1 0 0,7-4-227,14 10-214,37-2 546,1-3 0,80-9-1,-99 4 2,54-12-1,-82 13-56,0 0 0,0-1 0,-1-1 1,1 0-1,-1-1 0,-1 0 0,1-1 0,11-9 0,-18 12-27,0-1-1,0 1 1,-1-1-1,1 1 1,-1-2-1,0 1 1,4-8-1,-6 9-3,0 0-1,-1 0 0,0 1 1,1-1-1,-1 0 0,-1 0 1,1 0-1,-1 0 1,1-1-1,-1 1 0,-1 0 1,0-6-1,0-11 123,2 17-151,-1 1-1,0-1 1,-1 0 0,1 1 0,-1-1 0,-1-5-1,2 8-4,-1 0-1,1 0 0,-1 0 1,1 0-1,-1 1 0,0-1 0,1 0 1,-1 0-1,0 0 0,0 0 0,0 1 1,1-1-1,-1 0 0,-2 0 0,2 1 12,1 0 0,-1-1 0,1 1 0,-1 0-1,1 0 1,-1 0 0,1 0 0,-1 0-1,1 0 1,-1 0 0,0 0 0,1 1 0,-1-1-1,1 0 1,-1 0 0,1 0 0,-1 1 0,1-1-1,-1 0 1,0 1 0,-2 2-3,1-1 0,-1 1 0,1 0 0,-1 0 0,1 0 0,-3 5 0,3-4 76,-7 9-117,1 1-1,-10 22 1,16-30 58,0-1 1,0 1-1,1 0 1,0 0 0,0 0-1,0 1 1,1-1-1,0 0 1,1 11 0,0-6 51,2 0 0,-1 0 0,2 0 0,8 20 0,-10-26-6,0-1 0,0 1 1,1 0-1,0-1 0,0 0 0,0 1 0,1-1 0,0-1 0,-1 1 0,1 0 0,0-1 0,9 6 0,-10-8-17,-1-1 0,1 1 0,0 0 0,0-1-1,0 1 1,0-1 0,-1 0 0,1 0-1,0 0 1,0 0 0,0-1 0,0 1-1,-1-1 1,1 0 0,0 1 0,0-1-1,3-2 1,3-1-15,-1-1 1,0 1-1,0-2 0,7-5 0,70-63 214,-29 23-161,-49 44 25,1 0 0,-1-1 0,10-12 0,-15 17-126,0 0 1,1-1 0,-2 1-1,1-1 1,0 1-1,-1-1 1,1 0 0,-1 0-1,0 1 1,-1-1 0,1 0-1,0-5 1,-1 8 25,0 1 0,0-1 1,1 0-1,-1 0 1,0 0-1,1 0 0,-1 0 1,1 1-1,-1-1 0,1 0 1,-1 0-1,1 1 0,-1-1 1,1 0-1,0 1 1,0-1-1,-1 1 0,1-1 1,0 0-1,0 1 0,-1 0 1,1-1-1,0 1 0,0 0 1,0-1-1,0 1 0,0 0 1,0 0-1,1-1 1,36-3 32,-25 3-40,7 0-20,-1 1-1,1 1 1,25 3 0,-37-2 23,1-1-1,-1 2 1,1-1 0,-1 1 0,0 0-1,0 1 1,0 0 0,-1 0 0,0 1 0,1 0-1,8 7 1,-13-9 13,-1 0-1,1 0 1,-1 0-1,0 0 1,0 0 0,0 0-1,0 1 1,-1-1-1,2 5 1,10 36 46,-3-7-23,-7-28-3,0 1 0,8 12 0,-9-19-9,0-1 0,-1 1 0,1-1 0,0 1 0,0-1 0,1 0 0,-1 0 0,0 0 0,1 0 0,-1 0 0,1 0 0,3 1 0,-3-2-4,-1-1-1,0 1 1,0-1 0,1 1-1,-1-1 1,1 0 0,-1 0-1,0 0 1,1 0-1,-1 0 1,0-1 0,1 1-1,-1-1 1,0 0 0,1 1-1,-1-1 1,0 0 0,0 0-1,0 0 1,3-2 0,4-4 16,1 0 1,14-14 0,-19 17-27,10-10-21,-1-1 1,0 0 0,-1-1 0,-1 0-1,0-1 1,-2-1 0,0 0 0,0 0-1,6-21 1,128-389 201,-135 398-172,-1 0 0,3-35 0,-11 65-9,1-33-126,-1 32 116,0-1 0,0 1 0,0 0-1,0-1 1,0 1 0,-1 0 0,1 0-1,0-1 1,-1 1 0,1 0 0,-1 0-1,0 0 1,1 0 0,-1 0 0,0 0-1,0 0 1,0 0 0,1 0 0,-3-1-1,2 1-2,0 1 1,0 0-1,0 0 0,0 0 0,0 0 0,0 0 0,0 0 0,0 1 0,0-1 0,0 0 0,0 0 0,0 1 0,0-1 0,0 0 0,1 1 0,-1-1 0,0 1 0,0 0 0,0-1 0,0 1 0,1-1 1,-1 1-1,0 0 0,1 0 0,-2 1 0,-4 3-24,0 0 40,-1 1 1,1 0-1,0 0 0,1 0 0,0 1 0,0 0 1,0 0-1,0 0 0,-3 10 0,-3 8 13,-11 40 0,10-20 1,-10 75 1,6 45 64,16-162-64,-4 112 125,4-101-112,2-1 0,-1 1 0,2 0 1,0-1-1,0 0 0,7 17 0,-9-28-13,0 0 0,0 0 0,0 1 0,0-1 0,1 0 0,-1 0 0,1-1 1,-1 1-1,1 0 0,0 0 0,-1-1 0,1 1 0,0-1 0,0 1 0,0-1 0,0 0 0,0 0 0,1 0 0,-1 0 0,0 0 0,0-1 0,1 1 0,-1 0 0,0-1 0,1 0 1,-1 0-1,1 0 0,-1 0 0,5 0 0,4-2 22,0-1 1,0 1-1,0-2 1,0 0-1,10-5 1,-5 3-15,4-3-9,1-1 0,-2 0 1,1-1-1,-2-1 0,0-1 1,0-1-1,-1-1 0,-1 0 1,0-1-1,-1 0 0,14-21 1,-22 28-55,0-1-17,11-19 1,-31 94-310,6-42 291,-11 48 130,17-65-25,1 0 1,-1 0-1,1 0 0,0 0 1,0 0-1,0 0 1,1 0-1,0 0 1,3 8-1,-4-13-24,0 1 0,1-1 0,-1 1-1,1-1 1,0 1 0,-1-1 0,1 0 0,0 1 0,0-1 0,0 0-1,0 1 1,0-1 0,0 0 0,0 0 0,0 0 0,1 0-1,-1 0 1,0 0 0,0 0 0,1-1 0,-1 1 0,1 0 0,-1-1-1,1 1 1,-1-1 0,1 0 0,-1 1 0,1-1 0,-1 0-1,1 0 1,0 0 0,-1 0 0,1 0 0,-1 0 0,1 0 0,-1-1-1,1 1 1,-1-1 0,3 0 0,1-1 9,-1 0-1,0 0 1,0-1-1,0 1 1,0-1 0,0 0-1,-1 0 1,1 0 0,-1-1-1,0 1 1,4-6-1,9-15-48,-9 14-2,0 0 0,-1 0 0,0-1 0,-1 1 0,5-12 0,-5 7 4,-2 6-26,0 0-1,0 0 1,1-13-1,-9 62 51,4-34 3,-1 1 0,2 0-1,-1-1 1,0 1 0,1 0-1,1 7 1,1 7-90,-2-19 99,0 1-1,0-1 1,0 0 0,0 0-1,0 0 1,1 1 0,-1-1-1,1 0 1,0 0 0,-1 0-1,1 0 1,2 3 0,-1-2 11,-1-1 1,0 0 0,0-1-1,0 1 1,0-1 0,0 1-1,0-1 1,1 1 0,-1-1 0,1 0-1,-1 0 1,2 2 0,-1-3-5,-1 0 1,0 0-1,1 0 0,-1 0 1,0 0-1,0-1 1,1 1-1,-1 0 1,0-1-1,0 1 1,1-1-1,-1 1 0,0-1 1,0 1-1,0-1 1,0 0-1,0 1 1,1-2-1,14-10 71,-1 0 1,0-1-1,-1-1 0,16-19 1,-23 26-118,-1-1 1,-1 0 0,1 1-1,-1-2 1,-1 1 0,0-1-1,0 1 1,0-1 0,-1 0-1,-1 0 1,1-1 0,-2 1-1,1 0 1,-1-1 0,0-10-1,0 24 14,1 0-1,0 0 0,0 0 0,0-1 0,0 1 1,1 0-1,-1-1 0,5 5 0,15 22-222,-12-10 236,-4-10 54,-1 0 0,-1 0 0,7 20 1,4 10-110,-8-24 56,-5-11 10,0-1 0,0 1 0,1-1 0,-1 0 0,1 0 0,0 0 0,1 0 0,-1 0 0,1-1 0,4 4 0,-6-5-2,1 0-1,0 0 0,-1 0 0,1-1 0,0 0 0,0 1 1,0-1-1,1 0 0,-1 0 0,0-1 0,0 1 0,0-1 1,1 1-1,-1-1 0,6 0 0,4-2-2,0 1 1,0-2-1,0 1 0,0-2 0,-1 0 0,0 0 1,1-1-1,-2-1 0,1 0 0,-1-1 1,0 0-1,17-13 0,-19 10-28,1 0 0,-1 0-1,-1-1 1,0 0 0,-1 0 0,0-1 0,0 0-1,-1 0 1,7-23 0,14-61 38,19-136-1,-41 201 12,0-60-1,-6 82-74,-2 2 42,0 7 8,1 4 6,-5 12-19,0 1 1,1-1-1,-7 35 0,-3 55-90,12-73 83,-4 32 21,2 1 1,4 89-1,3-43 215,-1-109-192,1-1-1,-1 1 1,0 0-1,1 0 1,0-1-1,1 6 1,-1-7-18,-1-1-1,0 1 1,0-1 0,1 1 0,-1 0-1,0-1 1,1 1 0,-1-1 0,0 1-1,1-1 1,-1 1 0,1-1 0,-1 1-1,1-1 1,-1 1 0,1-1 0,-1 0-1,1 1 1,0-1 0,-1 0 0,1 0-1,-1 1 1,1-1 0,0 0 0,-1 0-1,1 0 1,0 0 0,-1 0 0,1 0-1,0 0 1,-1 0 0,2 0 0,0 0-6,-1-1 0,1 0 0,-1 1 1,0-1-1,1 0 0,-1 0 0,0 0 1,0 0-1,0 0 0,0 0 0,1 0 1,-2 0-1,1-1 0,0 1 0,0 0 1,1-3-1,9-26-59,-7 18 107,2-4-90,-1 1 0,-1-1 0,0 0 0,-1-1 0,-1 1 0,0-28 0,-2 42 53,-1 0 1,1 0-1,-1-1 1,1 1-1,-1 0 0,-2-4 1,4 6-38,0 3 4,-1-2 14,1 1-1,-1-1 1,1 1-1,-1 0 1,0-1 0,0 1-1,0 0 1,0 0-1,0-1 1,0 3-1,-1 7 5,2-7-7,0 0 0,0 0 0,0 0 0,0-1-1,0 1 1,1-1 0,0 1 0,0-1 0,0 1 0,0-1 0,0 0 0,1 0 0,-1 0-1,4 2 1,-1 0 35,0-1-1,1-1 0,-1 1 1,1-1-1,0 0 0,0 0 1,11 3-1,-5-2 25,1-1 1,0-1-1,0 0 1,1 0-1,-1-2 1,0 1-1,22-4 1,-20 1 1,0 0 1,0-2-1,-1 0 1,1 0-1,-1-2 1,0 0 0,17-10-1,-26 14-45,0-1 1,0 0-1,-1-1 0,1 1 0,-1-1 1,0 0-1,0 0 0,0 0 0,-1 0 1,0-1-1,0 0 0,0 1 0,0-1 1,0 0-1,-1-1 0,0 1 0,0 0 1,-1 0-1,0-1 0,1 1 0,-2-1 1,1-7-1,-1 8-11,0 1 1,0-1 0,-1 1-1,0-1 1,0 1 0,0-1 0,0 1-1,-1 0 1,1 0 0,-1-1-1,0 1 1,-1 0 0,1 1-1,-1-1 1,1 0 0,-6-4-1,6 6 6,0 0 0,0 1 0,0-1 0,-1 1 0,1 0 0,0 0 0,-1 0 0,1 0-1,-1 0 1,1 0 0,-1 0 0,1 1 0,-1-1 0,0 1 0,1 0 0,-1 0 0,1 0-1,-1 0 1,0 0 0,1 1 0,-1-1 0,1 1 0,-1 0 0,0 0 0,1 0 0,0 0-1,-1 0 1,1 0 0,-3 2 0,-7 6-18,1-1-1,0 1 1,0 1 0,1 0-1,0 1 1,1-1 0,0 2-1,1-1 1,-10 18 0,16-24 12,-1 0 0,1 0 0,0 1 0,0-1 1,0 0-1,1 1 0,0-1 0,0 1 0,0 0 0,0 7 1,1-10 18,1-1 1,-1 1 0,1 0-1,-1-1 1,1 1 0,0-1 0,0 1-1,0-1 1,0 1 0,0-1-1,0 1 1,1-1 0,-1 0 0,1 0-1,0 0 1,-1 0 0,1 0-1,0 0 1,0 0 0,0-1 0,1 1-1,-1-1 1,0 0 0,4 2-1,3 1 33,1-1 0,-1 0 0,1 0 0,-1-1 0,18 1 0,51-1 78,-67-2-100,11 0 6,1-2 0,-1-1-1,0 0 1,0-2 0,-1 0-1,1-2 1,-1 0 0,-1-1-1,1-2 1,-1 0 0,-1-1-1,0 0 1,31-26 0,-48 35-36,-1 1 0,1-1 0,0 0 0,0 0 1,-1 0-1,1 0 0,-1 0 0,0 0 0,2-5 1,-3 7 5,0 0-1,0 0 1,0 0 0,0 0 0,0-1 0,1 1 0,-1 0 0,0 0 0,0 0 0,0 0 0,0 0 0,0 0 0,0 0 0,0 0 0,0-1-1,0 1 1,0 0 0,0 0 0,0 0 0,0 0 0,0 0 0,0 0 0,0 0 0,0 0 0,0-1 0,-1 1 0,1 0 0,0 0 0,0 0-1,0 0 1,0 0 0,0 0 0,0 0 0,0 0 0,0 0 0,0 0 0,0-1 0,0 1 0,0 0 0,0 0 0,-1 0 0,1 0-1,0 0 1,0 0 0,0 0 0,0 0 0,0 0 0,0 0 0,0 0 0,0 0 0,-1 0 0,1 0 0,0 0 0,0 0 0,0 0 0,0 0-1,0 0 1,-14 10-72,-3 7 42,-16 21 0,14-15-39,11-14 39,0 1 0,-11 21 0,16-26 28,1 0 0,-1 1 0,1-1 0,0 0 0,1 0 0,0 1 0,-1-1 0,1 12 0,0-17 13,1 1 0,0 0 1,0 0-1,0-1 0,0 1 0,1 0 1,-1-1-1,0 1 0,0 0 0,0-1 1,1 1-1,-1 0 0,0-1 0,0 1 1,1 0-1,-1-1 0,1 1 1,-1-1-1,0 1 0,1-1 0,-1 1 1,1-1-1,0 1 0,0 0 0,0-1 10,0 1-1,0-1 0,0 0 1,0 0-1,0 0 0,1 0 0,-1 1 1,0-1-1,0-1 0,0 1 0,0 0 1,0 0-1,2-1 0,3-1-18,0 0 0,-1 0 0,0-1 0,10-6-1,-3 1-22,0-2-1,-2 0 0,1 0 1,-1-1-1,0 0 1,-1-1-1,-1 0 0,1 0 1,6-17-1,9-19-19,19-62-1,-35 90 7,108-279 358,-113 290-287,1 1-1,-1-1 1,-1 0-1,0 0 1,0 0-1,0 0 1,-1 0-1,-1-1 1,0-10-1,0 20-32,0-1-1,0 1 0,0-1 1,0 1-1,0-1 0,0 0 1,0 1-1,0-1 0,-1 1 0,1-1 1,0 1-1,0-1 0,-1 1 1,1-1-1,0 1 0,-1-1 1,1 1-1,0 0 0,-1-1 1,1 1-1,-1-1 0,1 1 1,-1 0-1,1-1 0,-1 1 0,1 0 1,-1 0-1,1-1 0,-1 1 1,1 0-1,-1 0 0,1 0 1,-1 0-1,1 0 0,-1 0 1,0 0-1,1 0 0,-1 0 0,1 0 1,-1 0-1,1 0 0,-1 0 1,1 0-1,-1 0 0,0 1 1,1-1-1,-1 0 0,-3 2-13,1-1 0,-1 1 0,1 0 0,-1 0 0,-4 4 0,3-1 7,-1 1 1,1 0-1,0 0 1,0 0-1,1 0 1,-1 1-1,2-1 1,-1 1-1,-3 10 0,-3 8 38,-7 33-1,7-16-299,2 0 1,1 1-1,3 0 1,1 0 0,3 51-1,1-85-680,1 1-1,4 14 1,-1-2-2621,-3 0-3483,-5-9-451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13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80 8736,'-26'3'2810,"20"-2"-1480,7 1-477,4 1 1231,19 2 1171,30 3-1,26-4-643,80-11-1648,-157 6-924,352-49-174,-201 17-5634,-100 23 228,-3 5 1739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19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16 953 2816,'-1'2'165,"0"-1"0,0 0-1,0 0 1,0 0 0,0 0 0,0 1-1,0-2 1,0 1 0,-3 2 0,4-3-83,-1 0-1,1 0 1,0 1 0,0-1-1,0 0 1,0 0 0,-1 1 0,1-1-1,0 0 1,0 0 0,0 1 0,0-1-1,0 0 1,0 0 0,0 1-1,0-1 1,0 0 0,0 1 0,0-1-1,0 0 1,0 0 0,0 1 0,0-1-1,0 0 1,0 1 0,0-1-1,0 0 1,0 0 0,0 1 0,1-1-1,5 12 3535,-3-6-2560,-3-6-905,1 1 1,-1-1-1,1 1 0,-1-1 1,1 0-1,0 1 0,-1-1 0,1 0 1,0 1-1,-1-1 0,1 0 1,0 0-1,-1 1 0,1-1 1,0 0-1,-1 0 0,1 0 1,0 0-1,1 0 0,3 0 716,-3 1-671,0-1 0,0 0-1,0 0 1,0 0 0,0 0 0,-1 0-1,1 0 1,0 0 0,0-1-1,0 1 1,0-1 0,-1 1 0,1-1-1,0 0 1,3-1 0,-1-1 59,-1 1 1,1-1 0,-1 0 0,0 0-1,0 0 1,5-7 0,1-4 171,0-1 0,12-28 0,-13 28-257,111-213 836,-85 173-343,78-99-1,-33 55 666,-78 98-1284,1-3 136,1 0 0,1 0 0,-1 1 0,7-7 0,-9 10-181,0 1 0,0-1-1,0 0 1,-1 0 0,1 0 0,0 0 0,0 1 0,-1-1 0,1 0 0,0 1-1,0-1 1,-1 1 0,1-1 0,0 0 0,-1 1 0,1 0 0,-1-1-1,1 1 1,0-1 0,-1 1 0,0 0 0,1-1 0,-1 1 0,1 0 0,-1 1-1,16 23 229,-10-16-149,0 2 1,-1-1-1,0 1 0,-1-1 0,0 1 1,-1 0-1,-1 1 0,3 19 0,1 55-33,-1-12 287,16 85 0,-18-145-300,1-1 0,0 1-1,8 16 1,-10-25-8,0-1 1,0 0-1,0 0 0,1-1 0,-1 1 1,1 0-1,0-1 0,0 1 1,1-1-1,-1 0 0,0 0 0,1 0 1,0-1-1,5 4 0,-6-5 0,0-1 0,0 1-1,0-1 1,0 1 0,0-1 0,0 0-1,1 0 1,-1 0 0,0-1-1,0 1 1,0-1 0,0 0 0,0 1-1,0-1 1,0-1 0,5-2 0,2-1-1,1-2 1,14-10 0,35-33 160,99-108 1,-119 116-138,46-56 49,-61 63-50,-23 32-43,0 0-1,-1 0 0,1 0 0,-1 0 1,0 0-1,0 0 0,0 0 1,-1-1-1,1-5 0,0 8-5,-1 1 1,0-1-1,-1 0 0,1 0 1,0 0-1,0 0 0,0 0 0,0 0 1,-1 0-1,1 1 0,0-1 1,-1 0-1,1 0 0,0 0 0,-1 1 1,1-1-1,-1 0 0,0 1 1,1-1-1,-1 0 0,0 1 1,1-1-1,-2 0 0,1 0-8,0 1 0,-1-1 0,1 1 0,-1-1 0,1 1 0,-1 0 0,1 0 0,-1-1 0,1 1 0,-1 0 0,1 0 0,-3 1 0,-1 0-19,0 0 1,0 0-1,0 0 0,0 1 1,0 0-1,-6 3 0,6-1 24,0 0 1,-1 0-1,2 0 0,-1 0 1,0 1-1,-6 8 0,3-3-13,-7 8 24,1 1 0,1 0 0,1 1 0,-12 26-1,-30 87-49,53-132 46,-26 87 94,24-79-70,2 1 0,-1 0-1,1-1 1,0 1 0,1 0-1,0 0 1,2 13-1,-1-21-10,-1 0-1,1 0 0,-1 0 0,1 1 1,0-1-1,0 0 0,0 0 0,0 0 0,0 0 1,0 0-1,1-1 0,-1 1 0,1 0 0,-1 0 1,1-1-1,0 1 0,-1-1 0,1 0 1,0 1-1,0-1 0,0 0 0,0 0 0,0 0 1,0 0-1,0-1 0,1 1 0,-1 0 0,4 0 1,-1-1 23,-1 0 0,1 0 1,0 0-1,0 0 1,-1-1-1,1 0 0,0 0 1,-1 0-1,1-1 1,-1 1-1,1-1 0,6-4 1,-1-1-33,0 0 0,-1 0 0,1-1 1,-2-1-1,0 1 0,0-1 0,0-1 0,-1 1 1,0-1-1,-1 0 0,7-17 0,4-11-32,21-76 0,-37 112 29,7-39-551,-9 46 516,0-1 1,0 0-1,0 1 0,0-1 1,1 1-1,0-1 0,0 1 1,0 0-1,0-1 0,2 9 1,0 11 66,-1-12-26,-1-1 0,1 0 0,1 1 1,0-1-1,0 0 0,8 18 0,-8-22 3,1-1 0,0 1-1,1-1 1,0 0 0,0 0 0,0 0 0,1-1-1,0 1 1,0-1 0,0 0 0,11 7-1,-12-10 11,0 0-1,0 0 0,1 0 1,-1 0-1,1-1 0,-1 0 1,1 0-1,0 0 0,-1-1 1,1 0-1,0 0 0,6 0 1,-3-1 5,-1 0 0,1 0 0,0 0 1,0-1-1,-1-1 0,12-4 0,2-5 4,-1-1 0,0-1 1,-2 0-1,19-19 0,-14 13-69,-20 17 35,222-198 72,-225 201-68,28-31 97,-27 30-92,0 0-1,0-1 1,0 1 0,0-1 0,0 1-1,-1-1 1,1 1 0,0-1 0,-1 1-1,1-1 1,-1 0 0,1 1 0,-1-1-1,0 0 1,0 0 0,0 1 0,0-1-1,0-3 1,-1 5-13,1 0 0,0-1 0,-1 1 0,1 0 0,-1-1 0,1 1 0,0 0 0,-1-1 0,1 1 0,-1 0 0,1 0 0,-1 0 0,1-1 0,-1 1 0,1 0 0,-1 0 0,1 0 0,-1 0 0,1 0 0,-1 0 0,0 0 0,1 0 0,-1 0 0,1 0 0,-1 0 0,1 0 0,-1 1 0,1-1 0,-1 0 0,1 0 0,-1 0 0,0 1 0,-22 10-192,8 1 134,0 2 0,1-1 0,0 2 0,-18 23 0,28-32 65,-30 39-36,3 2 0,1 0-1,-24 57 1,49-95 46,0 0-1,1 0 1,0 1 0,1-1-1,0 1 1,0 0 0,-1 16-1,4-25-4,0 0-1,0 0 0,0 0 0,0 0 0,0 0 0,1-1 0,-1 1 0,0 0 0,0 0 0,1 0 0,-1 0 0,1 0 0,-1-1 0,1 1 1,-1 0-1,1 0 0,-1-1 0,1 1 0,0 0 0,-1-1 0,1 1 0,0-1 0,0 1 0,-1 0 0,1-1 0,0 0 0,0 1 1,0-1-1,0 0 0,-1 1 0,1-1 0,0 0 0,0 0 0,0 0 0,0 0 0,0 0 0,0 0 0,1 0 0,3 0 19,0 0 0,-1-1 0,1 0-1,-1 0 1,1 0 0,6-3-1,3-2-23,0 0 0,0-1-1,-1-1 1,0 0 0,0-1-1,-1 0 1,0-1-1,21-22 1,14-28 29,41-68-1,30-67-72,-100 159 32,-1-1 0,-1-1 1,16-59-1,-25 66 14,-1 0 0,-1 0 0,0-46 0,-6 62-172,-1 9 29,-1 8 26,-8 22-119,-7 19 339,10-18-62,-29 96-189,30-92 155,1 0 0,-2 37 0,6-20 89,4 54 0,0-73-45,1-1-1,2 1 1,10 34 0,-12-52 13,0 1 0,1-1 0,0 0 0,1 0 0,0 0 0,0-1 0,1 0 0,0 0 0,0 0 0,14 13 0,-18-20-45,-1 0 0,0 0 0,1 0 0,-1 0 0,1 0 0,-1 0 0,1-1 0,-1 1 0,1 0 0,0-1 0,-1 1 0,1-1 0,0 0 0,-1 1 0,1-1 0,0 0-1,0 0 1,-1 0 0,1 0 0,2-1 0,-1 0 2,0 0 0,0 0-1,-1 0 1,1-1 0,0 1 0,-1-1-1,1 0 1,-1 1 0,0-1-1,5-5 1,1-3 12,1-2 0,-1 1 0,-1-1 0,6-12 0,-10 18-24,10-21 36,17-50-1,-5 10-42,-18 55-29,-6 50-336,-5 0 364,-3 78 13,7-102-8,1-1-1,0 0 1,1 0-1,0 0 1,1-1-1,8 23 1,-10-32 4,1 0 1,-1 0 0,0-1 0,1 1-1,0 0 1,0-1 0,-1 1 0,1-1 0,1 0-1,-1 0 1,0 0 0,0 0 0,1 0-1,-1 0 1,1 0 0,5 1 0,-4-1-5,1-1 1,0 0 0,-1 0 0,1 0-1,0-1 1,0 0 0,0 0 0,0 0 0,8-2-1,11-3 29,1-1 0,-1-1 0,-1-1 0,38-19 0,-40 17-82,5-2 43,0-2-1,-1-1 0,-1-1 0,0-2 0,-1 0 0,-1-1 0,0-1 1,-2-1-1,-1-1 0,30-42 0,-29 29 60,-19 32-56,0 1-1,0 0 0,0-1 1,0 1-1,-1 0 0,1-1 1,-1 1-1,1-1 0,-1 1 1,0-1-1,0 1 0,0-1 1,-1-2-1,1 4 0,0 1-1,0 0 1,0 0-1,0 0 1,0-1-1,-1 1 1,1 0-1,0 0 1,0 0-1,0 0 1,0 0 0,-1-1-1,1 1 1,0 0-1,0 0 1,-1 0-1,1 0 1,0 0-1,0 0 1,0 0-1,-1 0 1,1 0-1,0 0 1,0 0 0,-1 0-1,1 0 1,0 0-1,0 0 1,0 0-1,-1 0 1,1 0-1,0 0 1,0 0-1,-1 0 1,1 0 0,0 0-1,0 1 1,0-1-1,-1 0 1,1 0-1,0 0 1,0 0-1,0 0 1,0 1-1,-1-1 1,1 0-1,0 0 1,0 0 0,0 1-1,0-1 1,-11 12-151,10-12 148,-14 21-77,1 0-1,-14 27 0,0 0 22,-42 55 76,-7 13 29,74-112-31,-9 19 7,11-22-17,0 0 1,1 0 0,-1 1 0,1-1-1,-1 0 1,1 1 0,0-1 0,0 1-1,-1-1 1,1 1 0,0-1 0,0 0-1,1 3 1,-1-4 2,0 1 0,1-1 0,-1 1 0,0 0 1,1-1-1,-1 1 0,0-1 0,1 0 0,-1 1 0,1-1 0,-1 1 0,1-1 0,-1 0 0,1 1 0,0-1 1,-1 0-1,1 1 0,-1-1 0,1 0 0,0 0 0,-1 0 0,1 0 0,-1 1 0,1-1 0,0 0 1,-1 0-1,1 0 0,0-1 0,19-1 77,-20 2-76,7-2-24,0-1 0,-1 1-1,0-1 1,1 0 0,-1-1 0,0 1 0,-1-1 0,1 0 0,-1-1 0,1 1 0,-1-1 0,6-8 0,5-8-33,-1 0 0,13-23 0,-18 28 91,10-21-92,-10 19 71,13-19 0,-23 36-25,0 1 0,1-1-1,-1 1 1,0-1 0,1 1-1,-1-1 1,1 1-1,-1-1 1,1 1 0,-1-1-1,1 1 1,-1-1 0,1 1-1,-1 0 1,1-1 0,-1 1-1,1 0 1,-1 0-1,1-1 1,0 1 0,-1 0-1,1 0 1,0 0 0,-1 0-1,1 0 1,-1 0-1,2 0 1,-1 0 1,0 1 0,-1 0 0,1-1 1,0 1-1,-1 0 0,1 0 0,-1 0 0,1 0 0,-1 0 0,1 0 0,-1 0 1,1-1-1,-1 1 0,0 0 0,0 0 0,1 1 0,-1-1 0,0 1 0,1 4-43,16 79-44,-13-68 92,-2-8 19,1 0 0,0-1 0,0 1 0,0 0 0,9 13 0,-11-20-9,0 0-1,1-1 1,-1 1-1,0-1 0,1 0 1,-1 1-1,1-1 1,-1 0-1,1 0 0,0 0 1,-1 0-1,1 0 0,0 0 1,0 0-1,0-1 1,0 1-1,0-1 0,0 1 1,0-1-1,0 0 0,-1 1 1,1-1-1,0 0 1,0-1-1,0 1 0,0 0 1,0 0-1,0-1 0,0 1 1,0-1-1,0 0 1,0 0-1,1-1 0,7-2 45,-2-2 0,1 1 0,-1-1 0,1-1 0,8-8-1,-7 6-25,19-18 16,-1-1 1,45-61-1,36-73-177,-69 102 181,-16 22-56,-1-2 0,20-47 0,7-51 177,-41 108-6,-3 0-1,6-52 1,-8 35 177,-4 47-338,1-1-1,-1 1 1,0 0-1,0 0 1,0-1-1,0 1 1,0 0-1,0 0 1,0 0-1,0-1 1,0 1-1,0 0 1,0 0-1,0-1 1,0 1-1,0 0 1,0 0-1,0-1 1,0 1-1,0 0 1,-1 0-1,1-1 1,0 1-1,0 0 1,0 0-1,0 0 1,0-1-1,0 1 1,-1 0-1,1 0 1,0 0-1,0 0 1,0 0-1,-1-1 1,1 1-1,0 0 1,0 0-1,-1 0 1,-5 8-42,-36 98-25,-9-7 295,32-67-215,2 1 1,1 1 0,1 1 0,-10 39 0,-10 149-209,34-211-35,0 0 0,0 0 1,2 0-1,1 19 0,0-25-439,-1 0-1,1 0 0,0 0 1,3 7-1,-3-9-860,1 1-1,0-1 1,-1 0-1,2 1 1,5 6-1,-11-30-9432,-9-2 7083,-3 1 1440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19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7 11968,'-30'-7'5407,"-25"7"-4703,37 0-1856,5 0 481,-1 0-577,9 0 736,2 0-1536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22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1022 5152,'-8'2'439,"-5"4"5851,26-6-2769,-9 0-3249,0-1-1,0 1 1,0-1-1,0 0 0,0 0 1,0-1-1,-1 1 1,1-1-1,0 0 1,4-3-1,33-25 1077,-40 29-1277,13-12 235,0 1 0,-2-2-1,0 0 1,0 0 0,15-26 0,39-85 399,-57 107-631,122-291 2022,-126 293-1932,4-23 1,0 1 738,-28 134-1053,-12 37 571,-14 55-3,31-139-190,-37 83 1,10-54 100,-3-2 0,-79 103 0,122-177-298,0-1-1,0 0 1,-1 0 0,1 0 0,0 0-1,-1 0 1,1 0 0,0 0 0,-1 0-1,1-1 1,-1 1 0,-2 0 0,4-1-29,-1 0 1,1 1 0,0-1 0,-1 0 0,1 0 0,-1 0 0,1 0 0,-1 0 0,1 0 0,-1-1-1,1 1 1,-1 0 0,1 0 0,-1 0 0,1 0 0,-1-1 0,1 1 0,0 0 0,-1 0-1,1-1 1,-1 1 0,1 0 0,0-1 0,-1 1 0,1 0 0,0-1 0,-1 1 0,1 0 0,0-1-1,0 1 1,-1-1 0,1 1 0,0-1 0,0 1 0,0-1 0,0 1 0,-1 0 0,1-1-1,0 1 1,0-1 0,0 1 0,0-1 0,0 1 0,0-1 0,0 1 0,1-1 0,-1 0-1,0-3-12,0 0 0,1 0-1,0 0 1,0 0 0,0 0-1,0 0 1,1 0 0,-1 0-1,1 1 1,0-1 0,0 1-1,0-1 1,4-3 0,2-3-3,1 1-1,0 0 1,10-8 0,24-16 10,-13 9-62,28-28 0,-22 10 144,59-85-1,-15 19 79,51-61 281,-119 145-348,-13 28-90,-1-1-1,1 2 0,0-1 0,0 0 0,1 0 0,-1 8 0,-1 0 2,-11 78 29,4-44 9,3 1 0,2 0 1,2 53-1,2-95 5,1 1 0,0-1 0,0 1 0,0-1 0,1 0 1,-1 1-1,5 7 0,-5-11-15,0 1 0,1-1 0,-1 0 0,1 0 0,-1 0 1,1 0-1,0-1 0,0 1 0,0 0 0,0-1 0,0 1 0,0-1 1,0 0-1,0 1 0,1-1 0,-1 0 0,0-1 0,5 2 0,0-1 27,-1 0-1,1-1 0,-1 1 0,1-2 0,-1 1 0,1-1 1,-1 0-1,0 0 0,1-1 0,-1 1 0,12-6 0,0-2-10,0-1-1,23-17 0,-20 13-6,-2-1 1,0 0-1,0-2 0,-2 0 0,22-27 0,28-49 69,6-7-38,-61 86-298,13-24 0,-23 40 238,-1 6 47,0 11 1,3 341 162,-4-363-175,1 1 0,0 0 0,0 0-1,1 0 1,-1 0 0,3-4 0,5-6-4,76-157 130,-75 148-173,19-29 1,-24 41 2,1 1 0,1-1 0,0 2 0,0-1 0,16-13 0,-22 21-7,0-1 0,-1 0-1,1 1 1,0-1 0,0 0 0,0 1 0,0-1 0,0 1-1,-1 0 1,1-1 0,0 1 0,0 0 0,0-1 0,0 1-1,0 0 1,1 0 0,-1 0 0,0 0 0,0 0 0,0 0-1,0 0 1,0 0 0,0 1 0,0-1 0,1 1-1,0 0-3,-1 0-1,0 0 0,0 0 1,0 1-1,0-1 0,0 1 1,0-1-1,0 1 0,0-1 1,0 1-1,-1-1 0,1 1 1,-1-1-1,1 1 0,0 2 1,1 9 9,0 0 1,-1 0 0,0 0 0,-2 25 0,-10 53 156,10-90-146,1 1 0,0 0 1,-1 0-1,1 0 0,0 0 0,0 0 1,0 0-1,1 0 0,-1 0 0,1 3 0,-1-5-6,0 0-1,1 0 0,-1 0 0,0 1 0,0-1 0,1 0 0,-1 0 0,0 0 1,0 0-1,1 0 0,-1 1 0,0-1 0,0 0 0,1 0 0,-1 0 0,0 0 1,1 0-1,-1 0 0,0 0 0,0 0 0,1 0 0,-1 0 0,0 0 1,1 0-1,-1 0 0,0 0 0,0-1 0,1 1 0,-1 0 0,0 0 0,1 0 1,-1 0-1,0 0 0,0-1 0,0 1 0,1 0 0,-1 0 0,0 0 1,0-1-1,9-8 19,-1 0 1,0-1 0,6-12 0,10-11 45,-15 22-3,54-64 0,-54 65-88,1 1 0,0 0 0,1 0 0,0 1 0,13-7 0,-23 14 18,1 0 0,-1 0 0,1 1 0,-1-1 0,1 0 0,-1 1 0,1-1 0,-1 1 0,1-1 0,-1 1 0,1 0 0,0 0 0,-1 0 0,1 0 0,-1 0 0,1 0 0,0 0 0,-1 1 0,1-1 0,-1 0 0,1 1 0,-1-1 0,1 1 0,-1 0-1,1 0 1,-1-1 0,1 1 0,-1 0 0,0 0 0,0 0 0,1 0 0,-1 0 0,0 1 0,0-1 0,0 0 0,0 0 0,0 2 0,6 9 8,0 0 0,-1 0 0,-1 1 0,0 0 0,0 0 0,4 25 0,-5-22 12,0 0 0,1-1 1,0 0-1,11 20 0,-16-33-4,1 0 0,0 0-1,1 0 1,-1-1-1,0 1 1,0 0 0,1-1-1,-1 1 1,1-1 0,0 0-1,-1 1 1,1-1-1,0 0 1,0 0 0,-1 0-1,1 0 1,0 0-1,0-1 1,0 1 0,0 0-1,0-1 1,0 0 0,1 1-1,-1-1 1,0 0-1,0 0 1,0 0 0,0 0-1,0-1 1,0 1-1,4-1 1,-1-1-2,0-1 0,0 1 0,0-1 1,0 0-1,-1 0 0,0 0 0,1 0 0,-1-1 0,0 0 0,0 0 1,4-6-1,50-64-51,107-106 0,-164 180 48,0-2 0,1 1 1,0 0-1,-1-1 0,1 1 1,-1-1-1,1 0 1,-1 1-1,0-1 0,0 0 1,0 0-1,0 0 1,0 0-1,1-3 0,-2 5-7,0 0-1,0 0 0,0 0 1,-1 0-1,1-1 0,0 1 0,0 0 1,0 0-1,0 0 0,0 0 1,0 0-1,0 0 0,-1 0 1,1-1-1,0 1 0,0 0 1,0 0-1,0 0 0,0 0 0,-1 0 1,1 0-1,0 0 0,0 0 1,0 0-1,0 0 0,-1 0 1,1 0-1,0 0 0,0 0 0,0 0 1,0 0-1,-1 0 0,1 0 1,0 0-1,0 0 0,0 0 1,0 0-1,0 0 0,-1 1 1,1-1-1,0 0 0,0 0 0,0 0 1,0 0-1,-1 0 0,-7 6-81,-2 3 77,1 1 0,1 1 0,-1-1 0,2 1 0,0 1 0,0-1 0,1 1 0,0 1 0,-5 15 0,-1 14-41,-12 66 1,22-102 37,2 0 1,-1 0-1,1 0 0,0 0 1,0 0-1,0 0 1,2 7-1,-2-11 19,1-1 0,-1 1 0,0-1 0,1 1 0,0-1 0,-1 1 0,1-1 1,0 1-1,0-1 0,0 0 0,-1 0 0,2 1 0,-1-1 0,0 0 0,0 0 0,0 0 0,0 0 0,1 0 0,-1 0 0,0 0 1,1-1-1,-1 1 0,1 0 0,-1-1 0,1 1 0,-1-1 0,1 1 0,-1-1 0,1 0 0,-1 0 0,4 0 0,2 0 13,0-1 0,1 0 0,-1 0-1,0-1 1,0 0 0,12-5-1,42-23 3,-49 24-8,43-24 15,-2-1 0,-1-3-1,73-62 1,-101 75-48,-10 9-7,0 0 1,-1-1-1,17-21 0,60-90 35,-73 97 26,-1-1 0,14-33 1,-23 44-39,-2-1 1,0 0 0,4-26-1,1-59-157,-5-46-77,-5 138 230,0 10 1,1-1-1,-1 0 1,0 1-1,0-1 0,0 0 1,0 1-1,0-1 0,-1 0 1,1 1-1,0-1 1,-1 0-1,1 1 0,-2-3 1,0 6-7,-3 6-30,2 1-1,-1 0 1,2 0-1,-1 0 1,1 1-1,0-1 1,0 15-1,-3 12 27,-30 181-27,26-125 268,5 152 0,5-150-33,0-64-217,10 52 1,-2-26-1749,-6-43 558,-1-8-1647,-2-37-16124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23.5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60 11392,'-22'-6'3674,"17"3"-1373,7-1 593,6 4-2020,0-1 1,0-1 0,0 1-1,8-4 1,17-3 53,165-18-3205,-193 26 1984,9-2-486,1 1 0,0 0 1,0 1-1,0 1 0,0 1 0,20 4 1,-20-3 455,1 2 100,22 8 0,-33-11 259,0 0-1,0 0 1,-1 1 0,1 0-1,-1 0 1,0 0 0,0 1-1,7 6 1,-5-1 215,0 0 0,0 0 0,-1 0 0,0 0 0,-1 1 0,0 0 0,-1 0 0,4 17 1,-2 0 331,0 0 1,-1 31-1,-2-23-615,-2 0 0,-1 0 0,-9 47 0,7-68-1197,-2 17-3467,9-33 1017,2-11 1657,-2-14 1436,-1 1-1,-2 0 1,-1-27-1,3-51 2533,-2 93-1446,1-8 893,1 0-1,0 0 0,11-36 0,-12 51-1483,0 1-1,0-1 1,1 1 0,-1-1-1,1 1 1,0 0 0,0 0-1,0 0 1,0 0-1,0 1 1,1-1 0,-1 1-1,1 0 1,-1 0 0,1 0-1,5-1 1,-1 0-786,1 0 0,-1 0 1,1 1-1,0 1 0,0-1 0,14 1 1,-15 1 698,-1 1 0,1 0 0,0 0 0,-1 0 1,1 1-1,-1 0 0,0 1 0,0 0 0,1 0 0,8 5 0,-12-5 579,0 0 0,1 0-1,-1 0 1,-1 0-1,1 1 1,0 0-1,-1 0 1,0 0 0,0 0-1,0 0 1,0 1-1,0-1 1,-1 1-1,0-1 1,0 1-1,2 8 1,1 22 1530,-2 0 0,-1 0 0,-3 46 0,0-23 169,1-33-1206,-1-12-392,1 0 1,2 13 0,-2-23-338,1 1 1,-1 0-1,1-1 1,0 1 0,1-1-1,-1 1 1,1-1-1,-1 1 1,1-1 0,0 0-1,4 5 1,-6-8-129,1 1 1,0 0 0,-1-1-1,1 1 1,0-1-1,-1 1 1,1 0 0,0-1-1,0 0 1,0 1-1,0-1 1,0 0 0,-1 1-1,1-1 1,0 0-1,0 0 1,0 1 0,0-1-1,0 0 1,0 0-1,0 0 1,0-1 0,0 1-1,0 0 1,0 0-1,0 0 1,0-1-1,-1 1 1,1 0 0,0-1-1,0 1 1,0-1-1,0 1 1,1-2 0,2-1 47,0 0 1,0-1-1,-1 1 1,1-1 0,3-5-1,3-7-8,0 0-1,-1 0 1,-1-1 0,-1 0-1,0-1 1,-1 1 0,5-28-1,-4 18 61,-1 0 0,-2-1-1,0 1 1,-1-48-1,-3 71-121,-1-1 0,1 0 0,-1 0 0,0 1 0,0-1 1,0 0-1,-1 1 0,-3-9 0,3 10-54,0 1 0,0-1 0,0 0 0,-1 1 0,1 0 0,0-1 0,-1 1 0,0 0 0,1 0 0,-1 1 0,0-1-1,0 1 1,-4-2 0,4 2-106,1 0 0,-1 0 0,1 1-1,0-1 1,-1 1 0,1 0-1,-1 0 1,1 0 0,-1 0-1,1 0 1,-1 1 0,1-1-1,-1 1 1,1-1 0,-1 1 0,1 0-1,0 0 1,0 0 0,-1 0-1,1 1 1,0-1 0,0 0-1,0 1 1,0 0 0,0-1 0,1 1-1,-4 3 1,3-2-379,0-1 0,0 1 0,0 0 0,1 0 0,-1 0 0,0 0 0,1 0 0,0 0 0,0 0 0,0 1 0,0-1 0,0 0 1,1 1-1,0-1 0,-1 0 0,1 1 0,0-1 0,1 1 0,-1-1 0,2 6 0,6 7-1897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23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7872,'5'-1'669,"0"-1"0,0 1 1,0 0-1,0 0 0,1 0 1,-1 1-1,0 0 0,0 0 1,1 0-1,-1 1 0,6 1 1,-9-1-382,1 0 1,-1 0 0,0 0-1,0 0 1,1 1-1,-1-1 1,0 1 0,0 0-1,-1 0 1,1-1-1,0 1 1,-1 0 0,1 0-1,-1 1 1,1-1-1,-1 0 1,0 0 0,0 1-1,0-1 1,0 0-1,-1 1 1,1-1-1,0 1 1,-1-1 0,0 4-1,2 8 239,-1-1 0,0 1 0,-1 0 0,-1-1 0,0 1 0,-6 23-1,-3 1 328,-16 37 0,12-38-442,14-36-395,0 0-1,0 0 0,-1 0 1,1-1-1,0 1 1,0 0-1,0 0 1,0 0-1,0-1 1,0 1-1,0 0 1,1 0-1,-1 0 1,0-1-1,1 2 0,-1-2-8,0 1 0,0-1 0,1 0 1,-1 0-1,0 1 0,0-1 0,1 0 0,-1 0 0,0 1 0,0-1 0,1 0 0,-1 0 0,0 0 0,1 0 0,-1 0 0,0 1 0,1-1 0,-1 0 0,0 0 0,1 0 0,-1 0 0,0 0 0,1 0 0,-1 0 0,0 0 0,1 0 0,-1 0 0,1 0 0,-1-1 0,0 1 0,1 0 0,-1 0 0,0 0 0,0 0 0,1 0 0,-1-1 0,0 1 0,1 0 0,-1 0 0,1-1 0,7-4-26,-1-1-1,1 0 1,-1-1-1,0 0 1,12-14 0,25-44-128,-29 40 205,20-23-1,-17 26 70,-10 11-3,1 1 1,-1 0-1,18-15 1,-25 25-104,0-1 0,0 0 1,0 0-1,0 1 0,0-1 0,0 1 1,0-1-1,0 1 0,0-1 0,0 1 1,0 0-1,0-1 0,1 1 0,-1 0 1,0 0-1,0 0 0,0 0 0,0 0 1,1 0-1,-1 0 0,2 1 1,-2-1 2,1 1 1,-1 0-1,1 0 1,-1 0-1,1 0 1,-1 0-1,0 0 1,0 0 0,1 0-1,-1 1 1,0-1-1,0 0 1,1 3-1,2 4 18,0 0 0,-1 0 0,0 0-1,3 12 1,8 54-284,-12-53-1456,2 0-1,9 30 1,-11-45 648,1 0 1,0 0-1,0 0 0,0-1 1,0 1-1,1-1 0,8 10 1,18 11-2765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26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14 2912,'-5'0'842,"0"0"0,0 1 0,0-1-1,1 1 1,-1 0 0,-8 4 0,-6-1 7719,30-4-4584,13-1-2065,36-7 0,-41 5-1244,0 1 0,1 0 0,31 2 0,-28 1-315,1-2 1,26-3-1,-9 1-117,-26 2-174,2 0-2,33 2-1,29 0 223,-45-2-329,-34 1-22,-29 4-15188,-7 7 10489,21-5 2367,-4 2 561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4:59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3488,'4'-7'14316,"13"0"-12032,8 0-4757,-12 4 3727,50-11-1229,0 3 0,1 3 1,72 0-1,-103 8-100,44 6 0,-65-4 133,1 0 0,-1 1 0,0 1 0,-1 0 0,1 0 0,19 11 0,-29-14-19,0 1 1,0-1-1,0 1 0,0 0 0,-1-1 0,1 1 1,-1 0-1,1 0 0,-1 0 0,0 0 1,0 0-1,0 0 0,0 1 0,0-1 1,0 0-1,-1 0 0,1 1 0,-1-1 1,1 0-1,-1 1 0,0-1 0,0 1 0,0 4 1,-2 5 90,0 1 0,0 0 0,-6 16 1,2-6 65,-41 241 625,42-224-835,0 50-1,6-67 42,0-1 1,1 0-1,11 42 0,-11-56-4,43 144 429,-36-130-381,0-1-1,1 0 0,1 0 0,26 36 1,-19-36-17,0-1 1,0-1-1,2-1 1,33 24-1,94 51 142,-94-62-36,80 61 1,-103-66-102,-1 2 0,35 42-1,41 69 231,13 15 169,-11-39-252,60 77 132,-69-44-106,25 33-214,-97-152-1239,-3-8 330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28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3 273 2144,'-3'-11'22388,"3"11"-22323,13-39 564,-11 29-492,1 1 1,0 0 0,0-1-1,1 1 1,7-11-1,30-44 416,-29 45-230,-7 12-170,0 0-1,0 0 1,1 0-1,-1 1 1,2 0-1,-1 0 1,1 0-1,-1 1 1,16-9-1,-22 14-138,1 0 0,0-1-1,0 1 1,-1 0-1,1 0 1,0 0-1,0 0 1,-1 0-1,1 0 1,0 0 0,-1 0-1,1 0 1,0 0-1,0 1 1,-1-1-1,1 0 1,0 0-1,-1 1 1,1-1 0,0 0-1,-1 1 1,1-1-1,-1 1 1,1-1-1,0 1 1,-1-1-1,1 1 1,-1-1 0,0 1-1,1 0 1,-1-1-1,1 2 1,1 0 31,-1 1 0,1 0 0,-1 0 0,0-1 0,0 1 0,1 5 0,35 147 1224,-36-150-1207,1 0 0,0 0-1,0-1 1,0 1-1,1 0 1,0-1 0,-1 0-1,8 8 1,-8-10-39,0 0 0,0 0-1,0 0 1,0 0 0,1-1 0,-1 1 0,1-1 0,-1 1-1,1-1 1,0 0 0,-1 0 0,1 0 0,0 0-1,0 0 1,0-1 0,0 1 0,3-1 0,3-1 27,0 1 0,1-2 0,-1 0 0,0 0 1,0 0-1,0-1 0,-1 0 0,1-1 0,-1 0 0,11-7 1,9-7 45,38-34 1,-50 39-117,-2 1-612,22-23 1,-31 29-356,0 0 0,-1 0 0,1-1 1,-1 1-1,-1-1 0,5-10 1,-5 1-5137,-3 6 1937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33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 3552,'0'0'1147,"8"-7"714,12-10 2835,-6 5-806,-14 12-3799,1 0 0,-1 0-1,0 0 1,0 0 0,0 0 0,0 0-1,0 0 1,0 0 0,1-1 0,-1 1-1,0 0 1,0 0 0,0 0 0,0 0-1,1 0 1,-1 0 0,0 0 0,0 0-1,0 0 1,0 0 0,1 0 0,-1 0-1,0 0 1,0 0 0,0 0 0,0 0-1,0 0 1,1 1 0,-1-1 0,0 0-1,0 0 1,0 0 0,0 0 0,0 0-1,1 0 1,-1 0 0,0 0 0,0 1-1,0-1 1,0 0 0,0 0 0,0 0-1,0 0 1,0 0 0,0 0 0,0 1-1,1-1 1,-1 0 0,0 0 0,0 0-1,0 0 1,0 1 0,0-1-1,0 0 1,0 0 0,0 0 0,0 0-1,0 1 1,0-1 0,0 0 0,0 0-1,-1 0 1,1 0 0,0 1 0,1 172 3611,8 79-2444,-2-141-799,31 310 1135,-35-398-1549,-1 40 0,-2-63-83,0 1-1,1-1 0,-1 0 0,0 1 1,0-1-1,0 0 0,0 1 0,0-1 0,0 0 1,0 1-1,0-1 0,0 0 0,0 1 0,0-1 1,0 1-1,0-1 0,0 0 0,-1 1 1,1-1-1,0 0 0,0 1 0,0-1 0,0 0 1,-1 0-1,1 1 0,0-1 0,0 0 0,-1 1 1,1-1-1,0 0 0,0 0 0,-1 0 0,1 1 1,-1-1-1,-7-9-3374,-6-21-2883,13 26 5481,0 0 1,0-1-1,1 1 0,0 0 0,0-1 0,0 1 1,1 0-1,1-6 0,6-14-2022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34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477 48 2496,'4'-7'1112,"-4"7"-1056,1 0 1,-1 0-1,0-1 0,0 1 0,0 0 0,0 0 1,0 0-1,0 0 0,0 0 0,0-1 1,1 1-1,-1 0 0,0 0 0,0 0 1,0 0-1,0 0 0,0 0 0,1-1 0,-1 1 1,0 0-1,0 0 0,0 0 0,1 0 1,-1 0-1,0 0 0,0 0 0,0 0 0,0 0 1,1 0-1,-1 0 0,0 0 0,0 0 1,1 0-1,-1 0 200,1 0 1,0 0-1,0-1 0,0 1 1,0 0-1,0-1 1,-1 1-1,1-1 0,0 1 1,0-1-1,-1 1 0,1-1 1,0 1-1,-1-1 1,1 0-1,-1 1 0,1-1 1,-1 0-1,1 0 1,-1 1-1,1-1 0,-1 0 1,1 0-1,-1 0 1,0 0-1,1 0 0,-1-4 1415,1 4-1548,-1 1 0,0 0 0,0-1 0,1 1 0,-1-1 0,0 1 1,0 0-1,0-1 0,0 1 0,0-1 0,0 1 0,1-1 0,-1 1 0,0 0 0,0-1 0,0 1 0,-1-1 0,1 1 0,0-1 0,0 1 0,0 0 0,0-1 0,0 1 0,0-1 0,-1 1 0,1-1 0,0 1 0,0 0 0,-1-1 0,1 1 0,0 0 1,0-1-1,-1 1 0,1 0 0,0 0 0,-1-1 0,1 1 0,0 0 0,-1 0 0,1-1 0,-1 1 0,1 0 0,0 0 0,-1 0 0,1 0 0,-1 0 0,1-1 0,-1 1 0,1 0 0,-1 0 0,0 0 0,-6 1 147,0 0 0,0 0 0,0 0 0,0 1 0,0 0-1,1 0 1,-1 0 0,-6 5 0,-50 29 478,51-28-554,-35 22 370,-79 69 0,100-75-414,0 1 0,2 1 0,1 2-1,-20 32 1,37-52-49,1 1-1,0-1 1,1 1 0,0 0-1,-5 19 1,8-25-72,0-1 1,1 1 0,-1-1-1,1 1 1,0 0-1,0-1 1,0 1-1,0-1 1,1 1 0,-1 0-1,0-1 1,1 1-1,0-1 1,0 0-1,0 1 1,0-1 0,0 1-1,0-1 1,1 0-1,-1 0 1,1 0-1,-1 0 1,1 0 0,0 0-1,0 0 1,0 0-1,0-1 1,2 2-1,3 1 2,0 0-1,1-1 1,-1 0-1,0-1 0,1 1 1,0-1-1,-1-1 0,12 2 1,-1-2 79,0-1-1,29-2 1,-25 0-110,0-1-1,0-1 1,0-1 0,-1-1-1,0-1 1,21-10-1,-32 12-35,0 0-1,-1-1 0,0 0 0,0 0 0,0-1 1,0 0-1,-1-1 0,-1 0 0,1 0 0,-1 0 1,-1-1-1,1 0 0,-2-1 0,6-10 1,-7 10 44,0-1 1,-1 0 0,0 1 0,0-1 0,1-20-1,-2-56 75,-3 59-37,2 23-50,-1 1 0,-1-1 0,1 1 0,-1-1 0,1 1 0,-1-1 0,-2-4 0,3 9 6,0 0 0,0 0 1,0 0-1,0 0 0,-1 0 0,1 0 1,0 0-1,0 0 0,0-1 0,0 1 1,0 0-1,0 0 0,0 0 0,0 0 1,0 0-1,-1 0 0,1 0 1,0 0-1,0 0 0,0 0 0,0 0 1,0 0-1,0 0 0,0 0 0,0 0 1,-1 0-1,1 0 0,0 0 0,0 1 1,0-1-1,0 0 0,0 0 0,0 0 1,0 0-1,0 0 0,0 0 1,0 0-1,-1 0 0,1 0 0,0 0 1,0 0-1,0 0 0,0 1 0,0-1 1,0 0-1,0 0 0,0 0 0,0 0 1,0 0-1,0 0 0,0 0 0,0 0 1,0 0-1,0 1 0,-4 7 71,-1 10 48,1 0 0,0 0-1,2 0 1,-1 24 0,2-35-90,-1 14 114,1 0 0,1 0 0,1 0 0,6 38 0,-2-37-51,0-1 1,2 1-1,1-2 0,0 1 0,18 30 0,-24-48 195,-1-1-684,0 0 0,0 0 0,0 0 0,1 0 0,-1 0 0,1 0 0,-1-1 0,1 1 0,2 1 0,-3-2-61,0-1 0,0 1 0,0-1-1,0 0 1,0 0 0,1 0 0,-1 1 0,0-1-1,0 0 1,0 0 0,0-1 0,0 1 0,1 0-1,-1 0 1,0 0 0,0-1 0,0 1 0,0-1-1,0 1 1,0-1 0,0 1 0,0-1 0,0 0-1,1 0 1,11-6-5560,4 3 2006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34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9568,'2'7'14068,"2"27"-11262,3 130-546,-5-63-2072,8 38-709,-2-81-2638,-8-57 2997,0-1 0,0 1 0,0-1 1,0 1-1,0-1 0,0 1 0,0-1 0,1 1 1,-1-1-1,0 1 0,0-1 0,1 1 0,-1-1 1,0 1-1,0-1 0,1 1 0,-1-1 0,1 0 1,-1 1-1,0-1 0,1 0 0,-1 1 0,1-1 1,-1 0-1,1 1 0,-1-1 0,1 0 0,-1 0 1,1 0-1,-1 1 0,1-1 0,-1 0 0,1 0 1,-1 0-1,1 0 0,-1 0 0,1 0 0,-1 0 1,1 0-1,-1 0 0,1 0 0,0 0 0,-1-1 1,1 1-1,-1 0 0,1 0 0,-1 0 0,1-1 1,-1 1-1,0 0 0,1-1 0,-1 1 0,1 0 1,-1-1-1,1 1 0,-1 0 0,0-1 0,1 0 1,15-25-5599,2-7 1904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35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7456,'-2'-1'2259,"5"4"-15,0 1-714,0 0 0,1 1 0,3 8 0,1 13 81,-1 1 0,-1 1 0,3 46 0,-3 87-308,-5-119-778,19 610 1150,-19-526-4070,-1-86-5573,1-58 3281,3-5 1567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36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 3808,'0'7'23020,"-1"3"-25577,-7 117 5199,3-29-1732,-1-44-541,2-22-133,1 0 0,3 65 0,1-75-160,-1 26-1,0-18-6780,8-52-3868,-6 19 9146,9-14-1847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37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0 138 6048,'3'9'21679,"4"-10"-23625,95-36 3516,212-46 1,-305 81-1534,108-17 172,-93 16-271,0 2-1,44 2 0,-64-1 54,18 1-1387,-13-3-2239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6:40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1 160 5632,'0'-2'416,"0"1"0,0-1 0,0 1 0,0-1 0,0 0 0,0 1 0,1-1 0,-1 1 0,0-1 0,1 1 0,-1-1 0,1 1 0,0-1 0,-1 1 0,1-1 0,0 1 0,0 0 0,0 0 0,0-1 0,0 1 0,6-11 8485,3 16-6000,-5 2-2763,-1-1-1,-1 1 1,1-1 0,-1 1 0,0 0-1,0 0 1,2 9 0,10 48 163,-11-42-184,68 262 821,-64-254-909,-3-11 95,8 20 1,-11-34 261,-2-8 242,-1-3-629,1 6 2,0-98 126,14-116 1,6 101-153,-15 94 141,1-1-1,1 1 1,12-27-1,-16 43-72,-1 0-1,1 0 0,0 1 1,0-1-1,0 1 0,0 0 1,0-1-1,1 2 0,0-1 0,-1 0 1,1 1-1,0-1 0,0 1 1,1 0-1,4-1 0,-1 0-8,0 1-1,0-1 0,1 2 1,-1-1-1,1 2 1,0-1-1,12 1 0,96 1-355,-69-5-6081,-46 4 5618,-1-1-1,1 1 0,-1-1 1,0 1-1,1-1 0,-1 1 1,0-1-1,0 0 0,1 1 1,-1-1-1,0 0 0,0 0 1,0 0-1,1-1 0,10-7-8004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7:05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422 561 2304,'13'-5'14103,"-18"2"-11769,1 2-2143,0 1 1,0-1-1,0 1 1,0 0 0,0 0-1,0 0 1,0 0-1,0 1 1,0-1-1,1 1 1,-1 0 0,0 0-1,-4 3 1,-10 3 39,-22 13 1,40-20-225,-29 17 110,1 0 0,1 3 1,1 0-1,1 1 0,1 2 1,0 0-1,2 1 0,1 2 1,1 0-1,-25 43 0,42-64-92,0 1-1,0 0 1,1 0 0,-1 0-1,1 0 1,1 0-1,-1 0 1,1 0 0,-1 12-1,2-15 4,1-1 0,-1 1 1,0-1-1,1 1 0,0-1 0,-1 0 0,1 1 0,0-1 0,0 0 0,0 0 0,1 0 1,-1 1-1,0-1 0,1-1 0,-1 1 0,1 0 0,0 0 0,0 0 0,-1-1 1,1 1-1,0-1 0,0 0 0,1 1 0,-1-1 0,0 0 0,0 0 0,1 0 0,2 0 1,7 2 49,-1 0 1,1-1-1,0 0 0,0-1 1,0 0-1,0-1 1,-1-1-1,1 0 1,0 0-1,0-1 1,-1-1-1,1 0 1,-1 0-1,1-1 1,-1-1-1,-1 0 1,1 0-1,-1-1 1,0 0-1,17-14 1,-21 14-54,0 0 0,0 0 1,-1-1-1,0 0 0,-1 0 0,0 0 1,0 0-1,0 0 0,-1-1 1,0 0-1,0 0 0,-1 0 1,2-11-1,0-9 56,-1 0 0,-1-43 0,-10-17-38,3 93-127,0 11 24,2 10 157,1-1 0,2 49 1,1-25-1,0-36-70,0 0 0,0 1 0,1-1 0,1 0 0,0-1 1,0 1-1,10 19 0,-10-23 16,2-1 1,-1 0 0,1-1-1,0 1 1,0-1 0,1 0-1,0 0 1,0-1-1,1 0 1,0 0 0,0 0-1,8 4 1,-12-8-15,-1-1 0,1 0 1,0 1-1,0-1 0,0 0 0,0-1 0,0 1 1,0 0-1,0-1 0,0 0 0,0 0 1,0 0-1,0 0 0,0 0 0,0-1 0,0 1 1,0-1-1,0 0 0,0 1 0,0-2 1,0 1-1,4-3 0,4-2 88,-1-1 0,0-1 0,-1 0 0,12-12-1,-15 14-60,7-7-25,-1-1 1,-1 0-1,17-28 1,23-53 23,-46 86-55,48-103 251,43-130-1,-88 218-237,-2-1 0,-1 1 0,-1-1 1,-1 0-1,-1 0 0,-1-27 0,-3 12-6,-2 1 1,-1 0 0,-12-44 0,7 58-86,3 17 16,7 8 56,0 0 0,0 0 0,-1 0 0,1 0 0,0 0 0,0 0-1,-1 0 1,1 0 0,0 0 0,0 0 0,-1 0 0,1 0 0,0 1-1,0-1 1,-1 0 0,1 0 0,0 0 0,0 0 0,0 1-1,0-1 1,-1 0 0,1 0 0,0 0 0,0 1 0,0-1 0,0 0-1,0 0 1,-1 0 0,1 1 0,0-1 0,0 0 0,0 0 0,0 1-1,0-1 1,0 0 0,0 1 0,0-1 0,-10 36 23,2 0 1,2 1 0,-2 40-1,0-4 158,4-30-97,2 1-1,1-1 0,9 72 1,3-40 167,26 91 0,-30-138-229,-3-12-190,0 0 1,1 0-1,1 0 0,8 16 0,-13-30-413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7:06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17 9312,'-1'0'211,"0"0"0,0 0 0,0 0 0,0 0 1,0 0-1,1-1 0,-1 1 0,0 0 0,0 0 1,0-1-1,0 1 0,1 0 0,-1-1 0,0 1 0,0-1 1,1 1-1,-1-1 0,0 1 0,1-1 0,-1 0 1,-1-1-1,-1-1 1959,5 4-1791,0-1 1,1 0-1,-1 0 1,0 0 0,0 0-1,1 0 1,-1 0-1,0 0 1,0-1 0,4 0-1,3-1 357,131 1 2799,-74 2-2926,238 2 650,-253 0-347,-22-1-3763,-8-2-6223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0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14 212 4384,'-4'-4'12511,"26"-9"-9922,45-30-426,-37 23-1929,1 1-1,1 1 0,60-24 1,-17 7-58,-64 30-231,19-6 8,-21 9 198,-14 4 254,-16 5-225,4-2-256,-115 34 638,112-32-569,-21 8 180,0-3 0,-51 10 0,53-13-328,39-9 107,1 1 61,1 0-1,0 0 1,-1 0 0,1 0-1,0 0 1,0 0 0,3 0-1,24 9-27,-1 1 0,43 22 0,-61-28 162,17 10-26,-18-10-69,0 0-1,0 0 0,1-1 1,12 4-1,-20-8 6,0 0 0,-1 0 0,1 0 0,0 0 0,0 0 0,-1 0 0,1 0 0,0-1 1,-1 1-1,1-1 0,0 1 0,-1-1 0,1 1 0,-1-1 0,1 0 0,-1 0 0,1 0 0,-1 0 0,1 0 0,-1 0 0,0-1 0,0 1 0,2-3 0,3-3 216,-1 0 0,-1 0 0,6-12 0,-7 14-280,4-10 95,0 1 1,-1-2 0,4-18-1,-8 29-263,-1 0-1,0 0 0,0 0 0,0-1 0,-1 1 1,0 0-1,0 0 0,0-1 0,-1 1 0,1 0 0,-1 0 1,-1 0-1,-2-8 0,18 40-21610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7:08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14 803 9216,'-7'-4'1404,"2"2"206,3 8 2304,13-10 245,7-8-1916,29-22 0,-39 27-2047,-1 0-1,0-1 1,-1 0 0,1 0 0,-1 0-1,5-10 1,-1-3 50,0 0 0,13-42 0,6-50 73,-19 68-31,32-85-1,-34 108-159,-8 19-47,1-1-1,1 1 1,-1-1-1,0 1 1,1-1-1,0 1 1,0 0-1,0 0 1,4-5-1,-5 7-37,0 3 5,3 1-17,0 1 0,-1 0-1,0 0 1,0 1 0,0-1 0,0 1-1,-1-1 1,1 1 0,-1 0 0,2 10-1,2 7 24,4 28-1,-7-28-23,6 29 82,-3 0 0,1 53 0,-5-52-62,-1-35 10,0 0 0,-1 0 0,-1 0 0,0 0 0,-6 21 0,7-35-67,-1 0 19,0 1 0,0 0 1,-1-1-1,1 1 0,-3 3 1,4-7-13,0 1 0,-1 0 1,1-1-1,0 0 0,-1 1 1,1-1-1,-1 1 0,1-1 1,-1 1-1,1-1 0,-1 0 1,1 1-1,-1-1 0,1 0 1,-1 1-1,1-1 0,-1 0 1,1 0-1,-1 0 0,0 0 1,1 1-1,-1-1 0,1 0 1,-1 0-1,0 0 0,1 0 1,-1 0-1,1 0 0,-1 0 1,0-1-1,1 1 0,-1 0 0,1 0 1,-1 0-1,1-1 0,-1 1 1,1 0-1,-1 0 0,1-1 1,-1 1-1,0-1 0,-27-22-234,1 0 0,-37-45 0,41 44 259,-8-9-798,30 33 346,2 8 11,2-2 412,0-1 0,0 0 1,0 0-1,1 0 0,0 0 0,0-1 0,0 1 0,0-1 1,1 0-1,-1-1 0,7 5 0,-4-4 50,0 0 0,0 0-1,0-1 1,1 1 0,-1-2 0,1 1-1,14 2 1,-14-4-1,0 1 19,0-1 0,0 0 1,0 0-1,0-1 0,0 0 1,0 0-1,0-1 0,0 0 1,10-3-1,8-5 64,-1-1 0,-1-1 0,0-1 0,0-1 0,-1-2 0,33-26 0,112-118-84,-160 150-56,72-67-9,-79 75 18,-1 1 0,0-1 0,1 1 0,-1-1 0,1 1 0,-1 0 0,1-1 0,-1 1 0,1-1 0,-1 1 0,1 0 0,0-1 0,-1 1 0,1 0 0,0 0 0,-1 0 0,1-1 0,-1 1 0,1 0 0,0 0 0,-1 0 0,1 0 0,0 0 0,-1 0 0,1 0 0,0 0 0,-1 1 0,1-1 0,0 0 0,-1 0 0,1 0 0,-1 1 0,1-1 0,0 0 1,-1 1-1,1-1 0,-1 0 0,1 1 0,-1-1 0,1 1 0,-1-1 0,1 1 0,-1-1 0,0 1 0,1-1 0,-1 1 0,0-1 0,1 1 0,-1 0 0,0-1 0,0 1 0,1 1 0,1 5 1,0 0 0,-1 0 0,1 0 1,-1 7-1,0-5 9,4 23 36,-3 1 1,0-1-1,-2 1 1,-1 0 0,-7 33-1,6-49-22,0 0 1,1 21-1,0-28-86,1-5 228,7-12-117,4-10-74,0-1 0,-1 1 0,-1-1 0,0-1 0,6-23 1,17-33-146,-27 64 153,1 0 1,0 1-1,1 0 1,14-16 0,-21 26 17,0-1 0,1 1 0,-1-1 1,0 1-1,1 0 0,-1-1 0,1 1 1,-1 0-1,0-1 0,1 1 0,-1 0 0,1-1 1,-1 1-1,1 0 0,-1 0 0,1 0 1,-1-1-1,1 1 0,-1 0 0,2 0 0,0 2 19,-1-1-1,1 1 1,-1 0-1,1 0 0,-1-1 1,0 1-1,0 0 0,0 0 1,0 1-1,0-1 1,0 0-1,0 0 0,0 3 1,6 50 227,-5-35-216,-1 50-12,-1-67 101,1-5 54,4-9-166,0 1 0,-1-2 0,0 1 0,4-22 1,-5 18-51,1 0 1,7-16 0,-8 23 21,17-32-61,-18 38 67,-1 0 1,1-1 0,-1 1-1,1 0 1,0 0 0,0 0-1,0 1 1,0-1 0,0 0-1,0 1 1,1-1 0,-1 1-1,4-2 1,-4 3 5,-1 0 0,0 0 0,0 0 0,1 0-1,-1 0 1,0 0 0,0 0 0,1 0 0,-1 0 0,0 1 0,0-1 0,0 1-1,0-1 1,1 1 0,-1-1 0,0 1 0,0-1 0,0 1 0,0 0 0,0 0-1,0 0 1,0-1 0,-1 1 0,1 0 0,0 0 0,0 0 0,-1 0 0,1 0-1,0 1 1,0 0 0,2 6 37,1-1 1,-1 1-1,3 9 0,-6-16-15,14 51 206,-8-26-141,15 38-1,-17-54-94,-2-5 37,-1-1-1,1 0 0,0 0 1,1 0-1,2 5 0,-3-8-6,0 1-1,0 0 0,-1-1 0,1 1 1,0-1-1,0 0 0,0 0 1,0 0-1,1 0 0,-1 0 0,0 0 1,0 0-1,4 0 0,2 0-26,1 0 0,-1 0 0,0-1 0,0 0-1,1-1 1,12-2 0,-5 0-51,0-1 0,23-9-1,-18 3 83,0 0 0,-1-2 0,0 0 0,-1-2-1,-1 0 1,0-1 0,-1 0 0,25-30 0,-17 12 149,-23 30-148,-1 0-1,1 0 1,0-1-1,-1 1 1,0 0 0,0 0-1,0-1 1,0 1-1,0-6 1,-1 9-14,0 0 1,0-1-1,0 1 0,0 0 1,0-1-1,0 1 0,0 0 1,0 0-1,0-1 1,0 1-1,0 0 0,0 0 1,0-1-1,0 1 1,0 0-1,0 0 0,0-1 1,0 1-1,0 0 1,-1 0-1,1-1 0,0 1 1,0 0-1,0 0 1,-1-1-1,1 1 0,0 0 1,0 0-1,-6 4-97,-5 11-34,-19 34 179,-68 85 1,74-104-24,7-8-66,5-8 99,1 1 1,0 0-1,-10 20 1,9-8 56,12-27-113,0 1 0,0-1 0,1 0 0,-1 1 0,0-1 0,0 0 0,0 0 0,1 1 0,-1-1-1,0 0 1,1 0 0,-1 0 0,0 1 0,0-1 0,1 0 0,-1 0 0,0 0 0,1 0 0,-1 0 0,0 0 0,1 1 0,-1-1 0,0 0 0,1 0 0,-1 0 0,0 0 0,1 0-1,-1 0 1,0-1 0,1 1 0,-1 0-3,5 0-35,0 0 1,1-1 0,-1 0 0,0 0 0,0 0-1,-1-1 1,1 1 0,0-1 0,0-1-1,-1 1 1,1 0 0,-1-1 0,0 0-1,0 0 1,0-1 0,0 1 0,0-1-1,-1 1 1,0-1 0,1 0 0,1-5-1,6-9-80,0-1 0,-2 0 0,13-36-1,-14 33 82,20-54 92,-24 135 362,-4-44-432,0-1-14,0 0-1,1 0 0,0 0 0,1 0 1,3 13-1,0-9 35,-2-10 12,-1 1 0,1 0 0,0-1 0,6 10 0,-8-16-15,0 0-1,0-1 0,0 1 0,1 0 1,-1-1-1,1 1 0,-1-1 0,1 0 0,-1 1 1,1-1-1,0 0 0,-1 0 0,1 0 1,0 0-1,0 0 0,0 0 0,0-1 1,0 1-1,0-1 0,0 1 0,0-1 1,0 0-1,2 0 0,3 0-1,0-1 1,-1 0-1,1 0 1,-1 0-1,0-1 1,0 0-1,1-1 0,-1 1 1,6-5-1,7-4-226,25-20 0,-24 15 92,-1-1 1,-1-1-1,26-33 0,42-66-105,-50 64 146,-8 15 17,83-132-250,-81 115 527,42-110 0,-70 161-166,-1 0 0,0-1 0,0 1 0,0 0 0,-1-1 0,1-4-1,-2 9-67,0 0 0,1 0-1,-1 1 1,0-1-1,1 0 1,-1 0-1,0 1 1,1-1-1,-1 1 1,0-1-1,1 0 1,-1 1-1,1 0 1,-1-1 0,1 1-1,-1-1 1,0 2-1,-15 14-165,-9 12 101,5-7 30,1 1-1,1 0 1,-20 35-1,23-30 93,2 2 0,1-1-1,2 2 1,0 0 0,2 0 0,1 0-1,2 1 1,1 0 0,-1 34-1,5-52-23,1-1 0,0 1-1,1-1 1,0 0-1,1 1 1,1-1-1,8 20 1,-11-28-4,1 1 0,1-1 0,-1 0 0,0 0 1,1 0-1,0-1 0,0 1 0,0-1 0,0 1 0,1-1 0,-1 0 1,1 0-1,0-1 0,0 1 0,0-1 0,0 0 0,0 0 1,1 0-1,-1 0 0,1-1 0,-1 0 0,1 1 0,7-1 0,-8-1-38,1 0-1,0 0 0,0-1 0,-1 0 1,1 0-1,0 0 0,-1 0 0,1-1 1,-1 0-1,1 0 0,-1 0 1,0 0-1,0-1 0,0 0 0,0 1 1,0-2-1,-1 1 0,1 0 0,5-8 1,0-1-48,-1 0 1,0-1 0,0 0 0,-1 0 0,5-15 0,36-104-416,-5 14 602,-27 75-9,13-50 0,-24 68 195,0 0 1,-1 0-1,0-40 0,-4 64-261,0 0 0,0 1 0,0-1 0,0 1 0,0-1 0,0 0 0,0 1 0,0-1 0,0 1 0,0-1 0,-1 0 0,1 1 0,0-1 0,0 1 0,-1-1 0,1 1 0,0-1 0,-1 0 0,1 1-1,0 0 1,-1-1 0,1 1 0,-2-1 0,2 1-28,-1 0-1,1 0 1,0 0-1,-1 0 1,1 0-1,-1 0 0,1 1 1,-1-1-1,1 0 1,0 0-1,-1 1 1,1-1-1,0 0 1,-1 1-1,1-1 0,0 0 1,-1 1-1,1-1 1,0 0-1,0 1 1,-1-1-1,1 1 1,0-1-1,0 1 1,0-1-1,0 0 0,-1 1 1,1-1-1,0 1 1,0-1-1,0 1 1,0 0-1,-26 123 46,20-76 177,0 58 0,5-86-143,6 171-125,-2-167-152,0 1 0,1-1 0,2 0 0,0 0 0,16 35 0,-21-56-285,1 0-1,0 0 1,0 0 0,0 0-1,0 0 1,0-1 0,1 1-1,-1-1 1,1 1-1,-1-1 1,1 0 0,0 0-1,0 0 1,0-1 0,0 1-1,5 1 1,-2-1-498,1 0 1,0 0-1,-1-1 1,1 0-1,0-1 1,0 1-1,8-1 1,25-5-5146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7:09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2 268 9792,'-1'0'127,"1"1"1,0-1-1,0 0 1,0 1 0,0-1-1,0 0 1,-1 1-1,1-1 1,0 0-1,0 1 1,0-1-1,0 0 1,0 1 0,0-1-1,0 0 1,0 1-1,0-1 1,0 0-1,1 1 1,-1-1-1,0 0 1,0 1 0,0-1-1,0 0 1,0 1-1,1-1 1,-1 0-1,0 1 1,0-1 0,0 0-1,1 0 1,-1 1-1,0-1 1,1 0-1,-1 0 1,0 0-1,0 1 1,1-1 0,-1 0-1,0 0 1,1 0-1,-1 0 1,0 0-1,1 0 1,-1 0 0,1 1-1,0-1 95,1 1 0,-1-1 0,0 1 1,0 0-1,0 0 0,0 0 0,1 0 0,-1 0 0,0 0 0,0 0 1,1 2-1,7 16 2547,12 35 0,-6-16-1395,-6-11-288,10 41 1,-6-16-141,-13-51-911,0 0 0,0 0 0,0-1 0,1 1 0,-1 0 0,0-1 0,0 1 0,0 0 0,1 0-1,-1-1 1,0 1 0,1 0 0,-1-1 0,0 1 0,1 0 0,-1-1 0,1 1 0,-1-1-1,1 1 1,0 0 0,4-19 670,-3 12-676,2-19-11,-1-1 0,0-39 1,0-15 17,0 49-30,8-63 98,-9 76 44,2 0 1,1 1-1,7-21 1,-10 33-126,0 1 1,0-1-1,0 1 1,1 0-1,-1 0 1,1 0-1,0 0 1,0 0-1,1 1 1,-1-1-1,1 1 1,-1 0-1,1 0 1,0 0-1,0 1 1,1-1-1,-1 1 1,0 0-1,1 0 1,-1 1 0,8-2-1,23-5 30,1 3 0,69-2 0,-65 6-1623,-1-2 1,50-11 0,-19-1-8063,-46 11 966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7:42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34 228 3552,'1'-2'235,"-1"2"-195,0-1-1,0 1 0,1 0 1,-1-1-1,0 1 0,0 0 0,0-1 1,1 1-1,-1 0 0,0-1 1,0 1-1,1 0 0,-1-1 0,0 1 1,1 0-1,-1 0 0,0-1 1,1 1-1,-1 0 0,0 0 0,1 0 1,-1 0-1,0-1 0,1 1 1,-1 0-1,1 0 0,-1 0 0,0 0 1,1 0-1,-1 0 0,1 0 1,11-1 10711,-13 8-8980,-11 14-701,9-18-920,1 0-1,0 1 1,0-1 0,0 0 0,-2 7-1,-2 13 49,1 0-1,1 0 0,1 1 1,-1 38-1,4 122 246,-5-96 74,5-80-265,-1-8-218,1 0 0,0 0 0,0 0 0,0 0 0,0 1 0,0-1 0,0 0 0,0 0 0,0 0 0,0 1 0,0-1 0,0 0-1,0 0 1,0 0 0,0 1 0,0-1 0,0 0 0,0 0 0,0 0 0,0 1 0,0-1 0,0 0 0,1 0 0,-1 0 0,0 0 0,0 1 0,0-1 0,0 0 0,0 0 0,1 0 0,13-1 117,41-15-263,23-2 221,18-4 1,152-25-102,-20 3-22,-33 23 231,9-2 41,-31-13-418,-112 24 258,71-5 0,-75 10-113,177-17 127,14 13 75,-235 11-167,0 2 0,22 4 0,-15-2 0,-19-4 38,-1 0 0,1 0 0,0 1-1,-1-1 1,1 0 0,0 0 0,-1 0 0,1 0 0,0 0 0,-1 0-1,1 0 1,0 0 0,-1-1 0,1 1 0,0 0 0,-1 0 0,1 0 0,0-1-1,-1 1 1,1 0 0,-1-1 0,1 1 0,0-1 0,0 0 64,-1 0 1,1-1-1,-1 1 1,1 0-1,-1-1 1,0 1 0,1-1-1,-1 1 1,0-3-1,1-3-165,1-19 150,-1 1 0,-5-46 0,1-1-34,2 45-1010,0 15-701,1 1 0,1-18 0,0 26 1252,-1-1-1,1 1 1,0-1 0,0 1-1,0-1 1,1 1-1,-1 0 1,1-1-1,0 1 1,0 0 0,0 0-1,3-3 1,43-42-9091,-22 17 5573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02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315 43 3904,'0'-2'692,"0"1"0,0-1 0,-1 0 0,1 1 0,0-1 0,0 0 0,-1 1 0,1-1-1,-1 1 1,1-1 0,-1 1 0,0-1 0,0 1 0,0-1 0,-1-1 0,1 2-423,-1-1 1,1 1-1,-1 0 1,0 0-1,1 0 0,-1 0 1,0 0-1,0 0 0,0 1 1,0-1-1,0 1 0,1-1 1,-4 1-1,-3-2-97,-1 1-1,1 1 1,-1 0 0,0 0 0,1 1-1,-1 0 1,1 0 0,-1 1-1,1 0 1,0 1 0,0-1-1,0 2 1,0-1 0,0 1-1,1 0 1,-1 1 0,-9 8-1,7-6-149,1 2 0,0-1 0,1 1 0,0 1 1,1-1-1,-1 1 0,2 0 0,0 1 0,0 0 0,1 0 0,-8 21 0,6-9-165,3-11 139,0 0-1,1 0 0,0 0 0,1 0 1,-1 16-1,2-12-42,2 0 0,0 0 1,4 17-1,-4-27 71,1-1 0,0 1-1,0-1 1,0 1 0,0-1 0,1 0 0,0 0 0,0 0-1,0 0 1,1 0 0,0-1 0,4 5 0,-5-7-4,0 0 1,0 0-1,0-1 1,0 1-1,1-1 1,-1 0-1,0 0 1,1 0-1,-1-1 1,1 1-1,-1-1 1,1 1-1,-1-1 1,7-1-1,-1 1 73,0-1 1,0-1-1,0 1 0,15-6 0,-17 4-4,1 0 0,-1-1 0,0 0 0,0 0 0,-1 0 0,1-1 0,-1 0 0,0 0 0,0-1 0,-1 1 0,6-8 0,-5 4-27,1-1 1,-2 1-1,0-1 1,0 0-1,-1-1 0,0 1 1,3-13-1,-2-4 120,0 0-1,-2 1 1,-2-1-1,0-1 0,-6-46 1,5 62-96,0 9-33,0 1-1,0-1 1,-1 1-1,1-1 1,-1 1-1,1-1 1,-2-3 0,0 0 138,0-1-60,2 7-133,0 0 1,0 0 0,-1 0 0,1 0 0,0 0 0,-1 0 0,1 1-1,0-1 1,0 0 0,-1 0 0,1 0 0,0 0 0,0 0 0,0 1 0,-1-1-1,1 0 1,0 0 0,0 0 0,0 1 0,-1-1 0,1 0 0,0 0-1,0 0 1,0 1 0,0-1 0,0 0 0,0 0 0,0 1 0,-1-1 0,-1 6-13,0 0 0,0-1 0,0 1 0,1 0 0,0 0 0,0 0 0,1 0 1,-1 0-1,1 0 0,1 0 0,0 7 0,0 9 37,-2 8 109,2 0 1,1 0 0,10 52 0,-10-74-94,0 0 0,1 0 0,0 0 0,0-1 0,1 1 0,-1-1 1,2 0-1,-1 0 0,1 0 0,0-1 0,0 1 0,1-1 0,0-1 0,0 1 1,0-1-1,1 0 0,0 0 0,13 7 0,-12-10 56,1 1 0,-1-1 1,0 0-1,1-1 0,-1 0 0,1 0 0,-1-1 0,11-1 0,-5 1-82,-23-9-4876,6 8 3144,-8-5-6663,10 2 5438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03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8 246 5632,'1'-1'59,"-1"1"0,0-1 0,0 1 0,0 0 1,0-1-1,0 1 0,0 0 0,0-1 0,0 1 0,0 0 1,0-1-1,0 1 0,0 0 0,0-1 0,0 1 0,0 0 1,0-1-1,-1 1 0,1 0 0,0-1 0,0 1 0,0 0 1,0-1-1,-1 1 0,1 0 0,0-1 0,0 1 0,-1 0 0,1 0 1,0 0-1,0-1 0,-1 1 0,-4-1 4442,11 6-1920,-2 0-2136,0 0 0,-1 1 1,0-1-1,1 1 0,-2 0 0,1 0 0,2 9 0,10 47 1476,-11-44-1344,6 57 713,-5-26-516,1 13-114,-3 70 0,-3-115-535,4 74 430,-4-90 469,0-2-763,-2-2-219,1-1-1,1 1 1,-1 0 0,0-1 0,1 1 0,-1 0-1,1-1 1,0 1 0,1-5 0,-1-12 31,-12-176 156,10 130-323,2 0-1,10-69 1,-5 95-107,3 0 0,1 1-1,18-49 1,-25 83 201,1 0 0,-1 0 0,1 0 0,-1 0 0,1 0 0,1 1 0,-1-1 0,1 1 0,-1 0 0,8-5 0,-10 7-13,1 1 0,0 0 0,0-1-1,0 1 1,0 0 0,0 0 0,0 0-1,0 0 1,0 0 0,0 1 0,0-1-1,1 1 1,-1-1 0,0 1 0,0 0-1,1 0 1,-1 0 0,0 0 0,0 0-1,1 0 1,-1 1 0,0-1 0,0 1-1,0 0 1,1-1 0,2 3 0,2 1 32,-1 1 1,0 0 0,0 1-1,0-1 1,0 1 0,-1 1-1,0-1 1,0 0 0,0 1 0,-1 0-1,6 15 1,1 4 219,-1 0 1,6 29-1,-13-43-149,0 0-1,-1 0 0,-1 0 1,1 0-1,-2 1 0,-1 20 1,1-29-42,-1 1 1,0-1 0,0 0-1,0 1 1,0-1 0,-1 0-1,0 0 1,0 0 0,0 0-1,0 0 1,0 0 0,-1-1-1,1 1 1,-1-1 0,0 0-1,-1 0 1,1 0 0,0 0-1,-1 0 1,1-1-1,-9 5 1,6-4 22,0-1 0,0 0 0,0 0-1,-1 0 1,1-1 0,-1 0 0,1 0 0,-7 0 0,8-1-143,1 0 1,0-1 0,-1 1 0,1-1 0,0 0 0,0 0 0,0 0 0,-1-1 0,1 0 0,1 1 0,-1-1 0,0-1 0,-4-2 0,-7-3-1524,-2 0-2310,9 1-2605,8 6 6313,0 1 0,0 0 1,0 0-1,0-1 1,0 1-1,0 0 1,0 0-1,0-1 0,0 1 1,0 0-1,0 0 1,0-1-1,0 1 1,0 0-1,0 0 1,0-1-1,0 1 0,0 0 1,16-8-7300,-14 7 7202,16-5-2277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04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1 236 7296,'1'-1'3153,"-1"1"-3118,0 0 0,1 0 0,-1 0 0,0 0 0,1 0 0,-1 0 0,0 0 0,1-1 0,-1 1 0,0 1-1,1-1 1,-1 0 0,0 0 0,0 0 0,1 0 0,-1 0 0,0 0 0,1 0 0,-1 0 0,0 0 0,0 1 0,1-1-1,-1 0 1,1 0 0,3 5 560,0-1 1,0 0-1,-1 1 0,1 0 0,-1 0 0,0 0 0,0 0 0,3 10 0,13 48 1291,-9-27-872,-4-15-601,-1 1-1,-1 0 0,-1 0 1,-1 1-1,-1 28 1,-1 348 2275,-4-368-1632,-1-49 218,-2-20-949,3 17-311,-2-31-1,2-269 14,8 284 2,1 1 1,2 0 0,14-45-1,-18 70-30,15-41-107,1 1-1,51-92 1,-70 143 108,6-12 43,0 1-1,0 0 1,1 0 0,1 1-1,9-11 1,-16 20-40,-1 1 1,1 0 0,-1-1-1,0 1 1,1-1 0,-1 1-1,1 0 1,-1 0 0,1-1-1,0 1 1,-1 0-1,1 0 1,-1-1 0,1 1-1,-1 0 1,1 0 0,0 0-1,-1 0 1,1 0-1,-1 0 1,1 0 0,-1 0-1,1 0 1,0 0 0,-1 0-1,1 1 1,0-1 0,0 1-1,0 0 0,1 0 0,-1-1 1,0 1-1,0 0 0,0 1 0,0-1 1,-1 0-1,1 0 0,0 0 0,1 2 0,1 5 13,1 1 0,4 16 0,-7-21 4,28 113 188,-27-101-134,0 0-1,0-1 1,-2 1 0,0 0 0,-3 26-1,0-22-52,2-13 110,0 0 0,0 1 0,-1-1 1,-4 11-1,5-15-85,0-1 0,0 0 0,-1 0 0,1 0 0,-1 1 0,0-1 0,1-1 0,-1 1 0,0 0 0,0 0 0,0-1 0,0 1 0,0-1 0,-1 1-1,1-1 1,0 0 0,-4 1 0,2-1-6,-1-1-1,1 0 0,-1 1 0,1-2 0,-1 1 0,1 0 1,0-1-1,-1 0 0,1 0 0,0 0 0,0-1 0,-6-2 1,-15-4-118,-8 1-227,13 3-606,0 0-1,0-2 0,0 0 0,-18-10 1,36 16 621,1-1 0,0 0 0,-1 1 1,1-1-1,0 0 0,0 0 0,0 0 1,-1 0-1,1 0 0,0 0 1,0 0-1,0 0 0,1 0 0,-1-1 1,0 1-1,0 0 0,0-2 0,1 2-1,0 0-1,0 0 1,0 0-1,1 0 1,-1 0-1,0 0 1,0 1-1,1-1 1,-1 0-1,1 0 1,-1 0-1,1 0 1,-1 1-1,1-1 1,-1 0-1,1 1 1,0-1-1,-1 0 1,1 1-1,0-1 1,0 1-1,-1-1 1,1 1-1,0-1 1,0 1-1,0-1 1,0 1-1,1-1 1,18-7-2253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04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1 271 4480,'3'-3'892,"-3"2"-791,0 1-1,1 0 0,-1 0 1,0-1-1,0 1 0,1 0 1,-1 0-1,0-1 0,0 1 1,1 0-1,-1 0 0,0 0 1,1 0-1,-1-1 0,0 1 1,1 0-1,-1 0 0,0 0 1,1 0-1,-1 0 0,0 0 1,1 0-1,-1 0 0,0 0 1,1 0-1,-1 0 0,0 0 1,1 0-1,-1 0 0,0 0 1,1 1-1,-1-1 0,0 0 1,1 0-1,-1 0 0,0 0 1,1 1-1,-1-1 0,0 0 1,4 2 198,0 0 142,0 0 0,0 0-1,0 1 1,0 0 0,0 0-1,0 0 1,-1 0 0,1 1 0,2 3-1,11 10 534,55 58 2517,-20-20-1014,-49-52-2231,-1-1-14,1 0 0,-1 0 0,0 0 0,0 0 0,-1 1 0,1-1 0,0 1-1,-1-1 1,2 4 0,2-19 1454,-6 3-1216,0 0 0,-4-18 0,-2-6-344,4-11 18,1-62 0,3 58 26,-1 35-123,0 0-1,1 0 0,0 1 1,2-1-1,-1 1 0,9-23 1,-10 32-26,1 1 1,-1-1-1,1 0 1,0 1 0,1 0-1,-1-1 1,0 1-1,1 0 1,0 0-1,-1 0 1,1 1-1,0-1 1,1 1-1,-1 0 1,0-1 0,1 1-1,-1 1 1,1-1-1,0 0 1,-1 1-1,1 0 1,0 0-1,0 0 1,0 0-1,0 1 1,0 0 0,5-1-1,-2 2 12,1-1 1,0 1-1,-1 1 0,1 0 1,-1 0-1,1 0 0,-1 0 1,0 1-1,0 1 0,0-1 1,-1 1-1,1 0 0,-1 1 1,0-1-1,0 1 0,0 1 1,-1-1-1,0 1 0,7 8 1,-5-4 55,-1 0 0,0-1 1,6 14-1,-9-15 1529,0-5-4873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05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80 6240,'18'0'8645,"-18"2"-7322,-1 27 1561,-9 45 0,6-44-2342,-2 45 1,5-62-429,2 0 0,-1-1 0,2 1 0,0-1 0,0 1 0,1-1 0,9 21 0,-11-29-28,1 1 12,0 0 0,1 0 0,-1 0 0,1 0 0,0 0 0,4 4 0,-6-8-44,0 0-1,0 0 1,0 0 0,0-1 0,0 1-1,0 0 1,1 0 0,-1-1-1,0 1 1,0-1 0,1 1-1,-1-1 1,0 0 0,0 1 0,1-1-1,-1 0 1,1 0 0,-1 0-1,0 0 1,1 0 0,-1 0 0,0 0-1,1 0 1,-1-1 0,0 1-1,1-1 1,-1 1 0,0-1-1,0 1 1,2-2 0,1 0 19,-1 0 0,0 0 0,0 0 0,0-1 0,0 1 0,0-1 0,-1 1 0,1-1 0,-1 0 1,1 0-1,-1-1 0,0 1 0,0 0 0,-1-1 0,1 1 0,-1-1 0,1 1 0,-1-1 0,0 0 0,-1 0 0,1-5 0,0-7-1,0 0-1,-2 0 0,-4-30 0,2 24 117,3 18-161,-2-20 138,-2 0 0,-8-31 0,-2-2-107,11 39-173,-2 0 0,-9-25-1,12 40-358,0 8 367,3 9 107,1-3-15,1-1 0,0 0 1,1 0-1,0 0 0,0-1 0,1 1 0,7 9 0,-8-12 50,1 0-1,0-1 0,1 0 1,-1 0-1,1 0 0,0-1 0,1 0 1,-1 0-1,15 8 0,-15-11 12,-1 0 0,1 0 0,0 0 0,1-1 0,-1 0 1,0-1-1,0 1 0,0-1 0,1 0 0,-1-1 0,0 1 0,10-3 0,-2-1 7,-1 1 0,0-2 0,0 0 0,19-10 0,-4-2 75,-2 0 0,42-37 0,-1 0-91,-65 53-65,4-4 26,0 1 0,0-1 0,1 2 0,-1-1 0,1 1 0,7-3 0,-12 6 14,-1 0 1,0 0-1,1 0 1,-1 0 0,0 0-1,1 0 1,-1 0-1,0 1 1,1-1-1,-1 0 1,0 1 0,0-1-1,1 1 1,-1 0-1,0-1 1,0 1-1,0 0 1,0 0 0,0-1-1,0 1 1,0 0-1,0 0 1,0 0-1,0 0 1,-1 1 0,1-1-1,0 0 1,-1 0-1,2 3 1,0 1 5,0 0 0,0 1 0,-1-1 0,0 1 0,2 11 0,3 70 188,6 66-28,3-64-93,-13-76-87,0-1-1,1 1 1,1-1-1,6 15 0,-6-17 80,4 14-658,-7-23 10,8-11-4489,-3 2 2995,-1 0 347,0 0 0,0 0 0,-1-1 1,0 1-1,-1-1 0,0 0 0,3-11 0,4-14-3018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06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762 13 7296,'0'-13'12101,"-5"19"-9675,1-1-1983,-1 1 0,0-1 0,0 1-1,0-2 1,-1 1 0,-7 4 0,-15 15 569,6 0-200,-20 29-1,-8 9-103,21-32-598,-1-1 0,-2-2 0,-66 45 0,-116 51 224,165-96-319,-19 16-1577,27-16 255,30-23-981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11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1218 3968,'-3'-1'2302,"9"2"313,13-2 882,-10-1-2789,-1 0 0,17-5 0,86-37 2183,-95 36-2602,0 0 0,-1-1 1,0-1-1,0 0 0,-1-1 1,0-1-1,-1 0 0,0-1 1,-1 0-1,-1-1 0,15-22 1,4-16 268,-2 0 1,-2-2 0,20-63-1,-41 103-303,-3 11-133,-1 0 0,0 0-1,0 0 1,0-1-1,0 1 1,-1 0-1,1-1 1,-1-4 0,-19 56 987,10-17-1111,1 1 1,2 0-1,1 0 1,2 0-1,0 1 1,4 38-1,0-62 54,0 0 0,1 0 0,4 14-1,-5-21-44,0 1-1,0-1 0,0 1 1,0-1-1,0 1 1,0-1-1,1 0 0,-1 1 1,1-1-1,0 0 1,0 0-1,-1 0 0,1-1 1,0 1-1,5 3 1,-5-5 32,0 1 0,0 0 0,1-1 0,-1 0 0,0 1 0,1-1 0,-1 0 1,0 0-1,1 0 0,-1-1 0,0 1 0,0 0 0,1-1 0,-1 0 1,0 1-1,0-1 0,1 0 0,-1 0 0,0 0 0,0-1 0,0 1 0,0 0 1,-1-1-1,4-2 0,1-2 15,0-1-1,0 1 1,0-2 0,-1 1 0,5-9 0,29-62-64,-25 46-25,20-31 0,-29 54 47,1 1 1,0 0-1,1 0 1,-1 1-1,1-1 1,1 1-1,-1 1 0,11-7 1,-17 12-3,0 0-1,0 1 1,0-1-1,0 0 1,0 1 0,0-1-1,1 1 1,-1 0 0,0-1-1,0 1 1,0 0 0,0 0-1,1-1 1,-1 1 0,0 0-1,0 0 1,1 1 0,-1-1-1,0 0 1,0 0 0,0 0-1,2 1 1,-2 0-12,1 0 1,-1 0-1,0 0 0,1 0 0,-1 0 1,0 1-1,0-1 0,0 0 0,0 1 1,0-1-1,0 1 0,0-1 0,1 3 0,1 4-12,-1 0 0,0 0 0,0 0-1,0 1 1,0 7 0,-1 7 180,-2 0 0,-5 42 0,3-41-62,-1 47-13,4-69 26,14-16 299,2-3-498,14-21-1,5-6-104,-4 12 214,1 1 0,1 2-1,45-30 1,-74 56-44,0 1-1,0-1 1,0 1 0,0 0-1,0 0 1,7-3 0,-10 5 13,0 0-1,0 0 1,-1 0 0,1 0-1,0 0 1,0 0 0,-1 0 0,1 0-1,0 0 1,-1 0 0,1 0-1,0 0 1,0 1 0,-1-1 0,1 0-1,0 0 1,-1 1 0,1-1-1,0 1 1,0 0 1,0 0 1,0 0-1,0 0 0,-1 0 1,1 0-1,-1 1 0,1-1 0,-1 0 1,1 0-1,-1 0 0,0 1 0,1-1 1,-1 0-1,0 0 0,0 2 0,0 17 26,0-1-1,-2 1 1,0-1-1,-1 1 1,-8 22-1,-1 17-98,11-31 177,15-36 230,-5 0-360,-1 0-1,1 0 1,-1-1-1,-1-1 1,1 1 0,8-16-1,-7 10 38,1 1 1,14-15-1,17-10 29,-41 38-39,0 1 0,1-1-1,-1 1 1,1 0 0,-1-1 0,1 1 0,0-1-1,-1 1 1,1 0 0,-1 0 0,1-1-1,0 1 1,-1 0 0,1 0 0,-1 0-1,1-1 1,0 1 0,-1 0 0,1 0-1,0 0 1,-1 0 0,1 0 0,0 0 0,-1 1-1,1-1 1,0 0 0,-1 0 0,1 0-1,0 1 1,-1-1 0,1 0 0,-1 0-1,1 1 1,-1-1 0,1 1 0,-1-1 0,1 0-1,-1 1 1,1-1 0,-1 1 0,1-1-1,-1 1 1,0 0 0,1-1 0,-1 1-1,0-1 1,1 1 0,-1 1 0,2 2 0,-1 0-1,1 0 1,-1 0 0,0 1 0,0 7-1,-2 89-150,-1-39 498,0-37-200,1-22-155,0 0-1,1 0 1,-1 0 0,1 0-1,0 0 1,0 1 0,0-1-1,0 0 1,1 0 0,-1 0-1,1 0 1,0 0 0,1 3-1,-2-6 8,1 1-1,-1-1 1,1 1-1,0-1 0,0 0 1,-1 1-1,1-1 1,0 0-1,0 1 1,-1-1-1,1 0 0,0 0 1,0 0-1,-1 0 1,1 0-1,0 0 0,0 0 1,0 0-1,-1 0 1,1 0-1,0-1 0,0 1 1,-1 0-1,1 0 1,0-1-1,0 1 0,1-1 1,-2 1-3,11-6-199,0-1 1,0 0-1,-1 0 1,12-11 0,4-2-198,198-162 413,-216 174 115,0 0 0,-1-1 0,1 0 0,8-16 0,-10 16-58,-5 9-60,-1 0 0,0-1 0,1 1 0,-1-1 0,0 1 0,1 0 0,-1-1 0,0 1 0,0-1 0,1 1 0,-1-1 0,0 1 0,0-1 0,0 1 0,0-1 0,1 1 0,-1-1 0,0 1 0,0-1 0,0 1 0,0-1 0,0 0 0,-1 1 0,1-1 0,0 1 0,0-1 0,0 1 0,0-1 0,0 1 0,-1-1 0,1 1 0,0 0 0,0-1 0,-1 0 0,0 1 0,0-1 0,0 1 0,0 0 0,0 0 0,0-1 0,0 1 0,0 0 0,1 0 0,-1 0 0,0 0 0,0 0 0,0 0 0,0 1 0,0-1 0,0 0 0,0 0 0,0 1 0,1-1 0,-1 0 0,-1 1 0,-7 4-8,0 1 1,0 0-1,1 0 0,0 0 0,0 1 1,-13 15-1,-36 53 131,39-48-107,0 0-1,2 2 1,1 0-1,-17 49 1,31-72-6,0 0 1,0 0-1,0 1 1,1-1-1,0 8 1,0-9 67,2-4-87,0-1 1,1 0-1,-1 1 0,0-1 1,0 0-1,1-1 0,3 0 1,-2-1-20,1 0 0,0-1-1,-1 1 1,1-1 0,-1-1 0,0 1 0,0-1 0,0 1 0,0-1-1,3-5 1,-3 5 12,25-31-83,-2 0-1,28-49 0,-31 47 117,-8 19 43,-11 13-110,-4 22 181,-2 15-149,4 64 184,-2-84-154,1 0 0,0-1 0,1 0 0,0 1 0,1-1 0,7 13 0,-9-19-51,0 0 0,1-1 0,0 1 0,0-1 0,0 0 1,0 0-1,1 0 0,0 0 0,8 6 0,-9-8 50,0 0 0,0 0 1,0 0-1,0-1 0,0 1 0,0-1 1,1 0-1,-1 0 0,0 0 0,1 0 1,-1-1-1,1 1 0,-1-1 0,1 0 1,0 0-1,-1 0 0,8-1 0,-5 0-15,1 0-1,0-1 1,-1 0-1,1 0 0,-1 0 1,1-1-1,-1 0 0,0 0 1,0 0-1,0-1 1,-1 0-1,1 0 0,-1 0 1,0-1-1,0 0 0,-1 0 1,1 0-1,4-8 0,4-8-12,-1 0 0,-1-1 0,14-40 0,-18 46 35,12-34-10,13-33-32,47-87 0,-21 51 91,51-146 1,-30 64 45,-72 185-120,9-23 373,-15 36-347,0 0 0,-1-1 0,1 1 0,0 0 0,-1 0 0,0-1 0,0 1 0,0 0 0,-1-5 0,1 8-30,0 0 0,0-1 0,0 1 0,0 0 0,0 0 0,0 0-1,0-1 1,0 1 0,0 0 0,0 0 0,-1 0 0,1 0 0,0-1 0,0 1 0,0 0 0,0 0-1,0 0 1,-1 0 0,1 0 0,0-1 0,0 1 0,0 0 0,0 0 0,-1 0 0,1 0 0,0 0 0,0 0-1,0 0 1,-1 0 0,1 0 0,0 0 0,0 0 0,0 0 0,-1 0 0,1 0 0,0 0 0,0 0-1,0 0 1,-1 0 0,1 0 0,0 0 0,0 0 0,0 0 0,-1 0 0,1 0 0,0 0 0,0 1 0,-1-1-1,-9 8-164,4-3 136,0 1-1,1 0 1,0 0-1,1 0 1,-1 1-1,-5 12 1,-18 46 12,21-47 22,-6 16 24,-108 308 97,104-278-64,3 1-1,-9 100 1,19-119 1,-5 115-504,9-160 244,0-1 0,1 0 0,-1 1 0,0-1 1,0 1-1,0-1 0,0 1 0,0-1 0,0 1 0,0-1 0,0 1 0,0-1 0,-1 0 0,1 1 0,0-1 0,0 1 1,0-1-1,0 1 0,-1-1 0,1 0 0,0 1 0,0-1 0,-1 1 0,-5-9-4041,-4-23-1093,-1-20 177,4 23 1728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0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431 670 3488,'0'-3'419,"0"0"0,0 0 0,1 0 1,0-1-1,0 1 0,-1 0 0,4-4 0,-3 5-15,0-1-1,0 1 0,-1-1 1,1 1-1,0 0 0,-1-1 1,0 0-1,1 1 1,-1-1-1,0 1 0,0-1 1,-1-2-1,1 2-171,-1 0 1,0 0-1,1 0 1,-1 1-1,0-1 1,-1 0-1,1 1 1,0-1-1,-1 1 0,0-1 1,1 1-1,-1 0 1,0 0-1,0-1 1,-3-1-1,1 1-41,0 1 1,0 0-1,0-1 0,0 1 0,0 1 1,0-1-1,-1 1 0,1-1 0,-5 1 0,-4-1-40,0 1-1,-1 0 0,1 1 0,0 1 0,0 0 0,-13 3 0,15-2-74,-1 1-1,1 0 1,1 0-1,-1 1 1,0 0-1,-15 10 0,13-6-27,1 0-1,1 0 1,0 1-1,0 0 1,0 1-1,1 1 1,1-1 0,0 2-1,0-1 1,-8 16-1,9-13-3,1 0-1,0 0 1,1 1-1,1 0 1,0 1-1,1-1 1,1 1-1,0-1 1,1 1 0,0 0-1,2 18 1,0-29-27,1-1 0,0 0 0,0 0 0,0 0 0,0 0 0,1 0 0,-1-1 0,1 1 0,0 0 0,0-1 0,0 1 0,1-1 0,-1 0-1,1 1 1,0-1 0,0-1 0,0 1 0,0 0 0,1-1 0,-1 1 0,1-1 0,-1 0 0,1 0 0,4 1 0,5 2 93,-1-1-1,1 0 0,0-1 0,1-1 1,-1 0-1,16 1 0,2-2-23,0-1 0,0-2 0,1 0-1,-2-3 1,1 0 0,33-11 0,-41 9-55,-1-2 0,0 0 0,0-1 0,-1-2 0,0 0 0,-1-1 0,0-1 0,26-25 0,-24 18 104,-1-1 1,-1-1-1,-1-1 1,20-33-1,-38 55-103,0 0 0,0 0-1,0-1 1,0 1-1,0-1 1,0 1 0,-1-1-1,0 1 1,1-1-1,-1 1 1,0-1 0,0 1-1,-1-6 1,1 8-35,0 0 1,0-1-1,0 1 0,0-1 1,0 1-1,-1 0 0,1-1 0,0 1 1,0-1-1,0 1 0,0 0 1,-1-1-1,1 1 0,0 0 1,0-1-1,-1 1 0,1 0 1,0 0-1,-1-1 0,1 1 0,0 0 1,-1 0-1,1 0 0,0-1 1,-1 1-1,1 0 0,-1 0 1,1 0-1,0 0 0,-1 0 1,0 0-1,0 0-17,-1 0 0,1 0 0,-1 0 0,1 0 0,-1 1 0,1-1 1,-1 1-1,1-1 0,-2 1 0,-2 2-40,-1 0-1,1 0 1,0 0 0,-5 6-1,3-3 28,0 1-1,1 0 0,0 0 1,1 1-1,0 0 0,0 0 0,0 0 1,1 0-1,-4 12 0,4-8 3,0 1-1,1 0 0,1 0 0,0 0 0,0 0 0,1 14 0,1-22 37,0-1 0,1 1-1,-1 0 1,1-1-1,0 1 1,0 0 0,0-1-1,1 0 1,0 1-1,0-1 1,0 0 0,0 0-1,1 0 1,-1 0-1,6 6 1,-3-6 54,-1 0 1,1 0-1,0 0 0,1 0 1,-1-1-1,0 0 0,1 0 1,0-1-1,0 1 0,9 1 1,-2-1 63,0 0 1,0-2-1,1 0 1,-1 0-1,0-1 1,0 0-1,0-2 1,0 1 0,1-2-1,19-5 1,-33 8-123,24-10 167,-23 9-156,0 0 1,0 1-1,0-1 0,0 0 0,0 0 0,0 0 0,-1 0 0,1 1 0,0-1 1,0-1-1,-1 1 0,1 0 0,0 0 0,-1 0 0,1 0 0,-1 0 0,0 0 0,1-2 1,-1 0 14,0 0 0,0 0 0,0 0 0,0 0 0,-1 0 0,1 0 0,-1 0 0,0 0 0,0 0 0,0 0 0,0 0 0,0 1 0,-1-1 1,-2-4-1,-2-2-1,-1 0 0,-12-11 1,14 15-59,0 0 0,-1 1 0,0 0 1,0 0-1,0 0 0,0 1 0,-1 0 0,1 0 1,-9-2-1,4 2-38,0 0 0,0 1 1,0 0-1,-23 0 0,30 2 30,0 1-1,-1-1 0,1 1 0,0 1 1,0-1-1,-7 4 0,7-4-17,0 1 0,0 0-1,0-1 1,0 0 0,0 0-1,-8 1 1,63-14 197,52-19-366,-37 10 390,-7 3-73,-19 5-127,1 2 0,48-8-1,-83 18 45,1 1 0,0 0 0,-1 0-1,1 0 1,-1 1 0,1 0 0,-1 0 0,1 0-1,-1 1 1,0 0 0,1 1 0,5 2 0,-8-3 26,-1 0 0,0 0 0,0 0 0,0 1 1,-1-1-1,1 1 0,-1-1 0,1 1 0,-1 0 1,0 0-1,0 0 0,0 0 0,0 0 1,-1 1-1,1-1 0,-1 0 0,0 1 0,0-1 1,0 1-1,0-1 0,-1 1 0,1 0 0,-1 5 1,0 4 30,-1 1 1,0-1 0,-1 0-1,-1 0 1,0-1 0,-1 1-1,-9 23 1,12-34-61,-9 22 229,9-16 112,2-8-322,-1 0-1,0 0 0,1 0 0,-1 0 0,0 0 0,1 0 0,-1 0 0,0 0 0,1 0 1,-1 0-1,0 0 0,1 0 0,-1 0 0,0 0 0,1 0 0,-1 0 0,0-1 0,1 1 0,-1 0 1,0 0-1,0 0 0,1-1 0,-1 1 0,0 0 0,1-1 0,4-4 5,0-1 0,0 0 0,-1 0 0,1 0 0,-1-1-1,-1 0 1,4-8 0,0 1-7,6-9-41,1 1-1,1 0 1,1 0 0,1 2-1,28-28 1,-44 47 6,0 0 0,0 0 0,0 0 0,0 0 1,0 0-1,1 1 0,-1-1 0,0 0 0,0 1 0,1-1 0,-1 1 1,0 0-1,0-1 0,1 1 0,-1 0 0,0 0 0,3-1 0,-3 2 7,0-1 0,0 0 0,-1 1 0,1-1 1,0 1-1,0-1 0,0 1 0,0-1 0,-1 1 0,1 0 0,0-1 0,-1 1 0,1 0 0,-1 0 0,1-1 0,0 1 0,-1 0 0,0 0 0,1 0 0,-1 0 0,1-1 0,-1 1 0,0 0 0,0 0 0,1 2 0,0 6-6,0 1-1,-1-1 1,0 1-1,0 0 1,-1-1-1,0 1 1,-1-1-1,-4 15 1,2-8 20,-2 25 1,5-28 40,0-4-50,1-1-1,-1 1 1,1 0-1,1-1 0,1 11 1,-1-17 14,-1-1 1,1 1 0,-1 0-1,1-1 1,-1 1 0,1-1-1,0 1 1,0-1 0,0 1-1,0-1 1,0 1 0,0-1-1,0 0 1,1 0 0,-1 0-1,0 1 1,1-1 0,-1-1-1,0 1 1,1 0 0,-1 0-1,1 0 1,0-1 0,-1 1-1,1-1 1,0 1 0,-1-1-1,1 0 1,0 1 0,-1-1-1,1 0 1,2 0 0,4-1 44,-1 0 1,1 0 0,0 0 0,0-1-1,0 0 1,-1-1 0,14-6 0,46-29 177,-67 38-234,14-9 6,-2-1 0,1 0 0,-2-1 0,1-1 0,-1 1 0,10-17 0,1-2-49,24-48 1,-8 0 21,41-119-1,-58 136-16,13-75-1,3-62-90,-34 177 85,-1 11 55,0-2-558,1-23 0,-4 35-231,-3 6 554,-2 7 95,-70 237-338,58-185 513,3-4-11,3 0 1,2 1 0,3 1-1,3-1 1,5 92-1,0-143 18,0 0 1,4 15-1,-4-21-11,0-1 0,0 1 0,1-1 0,0 0 0,0 0 0,0 0 1,1 0-1,4 7 0,-6-10 0,1 0 0,-1 0 0,1 0 0,-1 0 1,1 0-1,-1 0 0,1 0 0,0-1 0,-1 1 0,1-1 0,0 1 0,-1-1 1,1 1-1,0-1 0,0 0 0,-1 0 0,1 0 0,0 0 0,0 0 0,0 0 1,-1-1-1,4 0 0,-2 0-25,0 1 0,0-1 0,-1 0 1,1-1-1,0 1 0,-1 0 0,1-1 0,-1 1 0,0-1 1,1 0-1,-1 0 0,0 0 0,0 0 0,2-3 1,9-16 61,-2 0 1,0-1 0,14-41 0,15-73-151,-36 120 89,-3 10-1,0-1 0,0 1 0,0-1 0,-1-11 1,-1 15-452,-1 6 104,-3 9 155,-4 28 62,1 0 1,-3 80-1,3-29 24,8-86 128,-1 1-1,1-1 0,0 1 1,1-1-1,-1 1 0,1-1 1,0 1-1,4 8 1,-5-13-27,0 1 0,1-1 0,0 0 0,-1 0 0,1 1 0,0-1 1,-1 0-1,1 0 0,0 0 0,0 0 0,0 0 0,0 0 0,0 0 1,0 0-1,0 0 0,1 0 0,-1-1 0,0 1 0,0-1 0,1 1 1,-1-1-1,0 1 0,0-1 0,1 1 0,-1-1 0,1 0 0,-1 0 1,0 0-1,1 0 0,-1 0 0,1 0 0,-1 0 0,0 0 0,1-1 1,-1 1-1,2-1 0,10-4 68,-1 0 0,0-1 0,0 0 0,0-1 0,-1 0 1,0-1-1,-1 0 0,11-10 0,72-84 51,-63 68-130,-11 12-137,34-28 0,-52 50 127,-1-1-1,0 1 1,0 0-1,0 0 0,1 0 1,-1 0-1,0-1 1,0 1-1,0 0 1,1 0-1,-1 0 1,0 0-1,0 0 1,1 0-1,-1 0 1,0 0-1,1 0 0,-1 0 1,0 0-1,0 0 1,1 0-1,-1 0 1,0 0-1,0 0 1,1 0-1,-1 0 1,0 0-1,0 0 0,1 0 1,-1 0-1,0 0 1,1 1-1,4 8-43,-1 19 4,-4-27 40,1 25-136,-2 1 1,-5 32-1,5-49 243,-2 12-122,-7 27 0,8-44-86,0 6 557,2-11-441,0 0 0,0 0-1,0 1 1,0-1 0,0 0 0,0 0 0,0 0 0,1 0 0,-1 0-1,0 1 1,0-1 0,0 0 0,0 0 0,0 0 0,0 0 0,0 0 0,1 0-1,-1 0 1,0 0 0,0 0 0,0 1 0,0-1 0,0 0 0,1 0-1,-1 0 1,0 0 0,0 0 0,0 0 0,0 0 0,1 0 0,-1 0-1,0 0 1,0 0 0,0 0 0,0 0 0,0 0 0,1 0 0,-1 0 0,0 0-1,0-1 1,0 1 0,0 0 0,0 0 0,1 0 0,-1 0 0,0 0-1,0 0 1,0 0 0,0 0 0,0 0 0,0-1 0,0 1 0,1 0-1,-1 0 1,0 0 0,0 0 0,0-1 0,9-6 67,0 0 0,-1-1 1,0 0-1,14-18 0,-10 12-103,71-99-227,-63 83 215,-18 27 23,0 0 1,1 1-1,-1-1 0,0 1 1,1-1-1,-1 1 0,1 0 1,3-2-1,-6 4 10,1-1 1,-1 1-1,1 0 0,-1 0 0,0 0 1,1 0-1,-1-1 0,1 1 1,-1 0-1,0 0 0,1 0 1,-1 0-1,1 0 0,-1 0 1,0 0-1,1 0 0,-1 0 1,1 0-1,-1 1 0,0-1 1,1 0-1,-1 0 0,1 0 1,-1 0-1,0 0 0,1 1 0,-1-1 1,1 1-11,0 0 1,-1 0-1,1 0 0,-1 0 1,1 0-1,-1 0 0,0 1 1,1-1-1,-1 0 1,0 0-1,0 0 0,0 0 1,0 0-1,0 1 1,0 0-1,0 233-184,1-233 247,0 1 0,0-1 0,0 1 0,0-1-1,0 0 1,0 1 0,1-1 0,2 3 0,-4-4 47,22 2-75,-19-3 0,0-1 1,1 0-1,-1 1 1,0-1 0,0 0-1,-1 0 1,1 0 0,0-1-1,0 1 1,0-1-1,-1 0 1,1 1 0,2-4-1,6-4 84,14-18 1,-18 19-65,-1-1-12,0 0 1,0 0-1,-1-1 0,-1 0 1,1 0-1,3-17 1,19-41-176,-4 12 296,-21 51-132,-1 0 1,0 0-1,0 0 0,0-6 0,-1 7-18,0 0 0,0-1 1,1 1-1,0 0 0,0 0 0,0 1 0,2-5 0,-1 4 3,-1 0-1,0 0 1,0 1 0,0-1-1,0 0 1,-1 0 0,0-4 0,0 5-8,1 0 1,-1-1 0,0 1 0,1 0-1,0 0 1,-1 0 0,1 0 0,2-5 0,-2 7 6,0 0 0,-1 0 0,1 0 0,-1 0 0,1 0 0,-1 0 1,0 0-1,0-1 0,1 1 0,-1 0 0,0 0 0,0 0 1,0-1-1,0 0 0,-2 14-251,0 0 0,-5 18 0,-1 5-3,-33 168 65,37-184 169,1-9 43,1 1 0,0 0 0,1 0 0,0 0 0,0 0 0,2 16 1,0-19 212,2 9-196,-2-17-28,-1 0 1,0 1-1,0-1 0,1 1 0,-1-1 1,0 0-1,1 0 0,-1 1 1,0-1-1,1 0 0,-1 1 0,0-1 1,1 0-1,-1 0 0,1 0 0,-1 0 1,0 1-1,1-1 0,-1 0 0,1 0 1,-1 0-1,1 0 0,-1 0 0,0 0 1,1 0-1,-1 0 0,1 0 1,-1 0-1,1 0 0,-1 0 0,1 0 1,-1-1-1,0 1 0,1 0 0,-1 0 1,1-1-1,21-3 267,-18 3-218,1 1 0,-1-1 0,0 0 0,0-1 0,6-1 0,0-3-26,-1-1 0,0 1 0,0-2-1,0 1 1,-1-1 0,0-1 0,0 0 0,6-9 0,-4 3-16,-1 1 0,0-1 0,-1 0 1,11-31-1,-16 35-6,-1 0 0,0 0 0,0 0-1,-1 0 1,-1-21 0,-1 19-224,1 44-445,0-14 597,-4 24-1,-3-2 261,5-22-275,-10 30-1,9-37 90,1 1 1,0 0-1,0-1 1,1 1-1,0 16 1,1-25-17,0 0 0,0 0 0,0 0 1,0 0-1,1 1 0,-1-1 0,1 0 1,-1 0-1,2 3 0,2 5 93,-4-9-93,0 0 1,0 0 0,0 0-1,0-1 1,1 1-1,-1 0 1,0 0-1,1-1 1,-1 1-1,0 0 1,1 0 0,-1-1-1,1 1 1,-1 0-1,1-1 1,0 1-1,0 0 1,4 3 32,0-1 0,1-1 0,-1 1 0,0-1 0,1 0 0,-1 0 0,1 0 1,0-1-1,0 0 0,11 1 0,20-6-152,-17 1 214,-13 1-36,-1 1 0,0-1 0,0 0 0,0 0 0,-1-1-1,1 0 1,0 0 0,-1 0 0,6-4 0,7-7-52,-1-1 0,0 0-1,21-25 1,-33 33 35,-1-1 1,1 1 0,-1-1-1,0-1 1,4-15-1,-2 7-152,17-56 239,-6 14-170,-15 53 53,0-1-1,0 1 1,-1-1 0,0 1-1,0-1 1,0-7-1,-1 9 122,2-3-148,-3 7-80,-1 4-61,1 0 61,0 0-1,0 0 1,1 0-1,0 0 1,-1 0-1,1 4 1,-1 8 49,-18 80-57,15-68 103,0-11-19,2 1 1,0 0-1,1-1 0,1 31 1,1-24 64,-1-21-31,0 1 1,-1-1 0,1 1-1,0-1 1,1 1-1,-1-1 1,0 1-1,1-1 1,-1 1-1,1-1 1,0 1-1,0-1 1,0 0-1,0 1 1,0-1-1,0 0 1,1 0-1,1 3 1,-1-5 9,-1 0 0,1 0 1,-1 1-1,1-1 0,-1 0 1,1 0-1,-1-1 0,0 1 0,1 0 1,-1 0-1,1-1 0,-1 1 0,0-1 1,1 1-1,1-2 0,-1 1 12,2 0-13,-1-1 1,0 1-1,0-1 0,0 0 0,-1 0 0,1 0 0,0-1 1,-1 1-1,1-1 0,-1 1 0,0-1 0,3-4 1,2-3 87,-1-1 0,5-13 0,-4 9-71,6-15-3,0 0 0,14-57-1,-24 61-5,-3 22-30,0 1-1,1-1 0,0 0 0,-1 0 0,3-6 0,0 3-170,-4 7-77,-6 16-73,-2 26-17,-3 24 349,10-49 17,1 34 0,1-44-31,1 1 0,0-1 0,1 0-1,-1 0 1,1 1 0,1-1 0,4 9 0,-6-15 18,-1 0 1,1 1-1,0-1 1,0 0-1,0 0 1,0 0-1,0 0 1,1-1-1,-1 1 1,0 0-1,0 0 1,1-1-1,-1 1 1,0 0-1,1-1 1,-1 0 0,0 1-1,1-1 1,-1 0-1,1 1 1,-1-1-1,1 0 1,-1 0-1,0 0 1,1 0-1,-1-1 1,3 1-1,2-1 44,-1-1 0,1 1 0,0-1 0,-1 0 0,11-5 0,-7 2-30,0-1 0,0-1 0,-1 1 0,1-1 0,-2 0 0,1-1 0,-1 0 0,9-12 0,5-11 61,18-37 0,-23 38-239,27-38 0,-29 50 150,23-23-1,-31 35-3,0 1-1,0 0 0,1 0 1,0 0-1,0 1 0,0 0 1,9-4-1,-15 8-12,0-1 1,0 1-1,0-1 0,0 1 1,1 0-1,-1-1 0,0 1 1,0 0-1,1 0 1,-1 0-1,0 0 0,0 0 1,0 0-1,1 1 0,-1-1 1,0 0-1,0 0 1,0 1-1,1-1 0,-1 1 1,1 0-1,0 0 10,-1 1-1,0-1 1,0 0-1,1 1 1,-1-1-1,0 1 1,0-1-1,0 1 1,-1-1 0,1 1-1,0 0 1,-1-1-1,2 3 1,0 5-14,-1 1 1,0-1 0,0 1 0,-1 12 0,0-21 9,-1 32-1,-3 0 0,-10 49 1,4-32 194,10-48-160,-2 9-60,1-10 45,1-1 0,0 0 0,0 0 0,0 1 1,0-1-1,0 0 0,0 0 0,0 0 0,0 1 0,0-1 0,0 0 0,0 0 0,0 1 0,0-1 1,0 0-1,0 0 0,0 1 0,0-1 0,1 0 0,-1 0 0,0 0 0,0 1 0,0-1 1,0 0-1,0 0 0,1 0 0,-1 1 0,0-1 0,0 0 0,0 0 0,0 0 0,1 0 1,-1 0-1,0 1 0,1-1 0,13-10 451,-4 0-440,0-1-1,-1 0 0,15-23 0,-6 7-11,-10 17-23,-4 4-19,0 0 0,0 0-1,1 1 1,0-1-1,0 1 1,9-7-1,-13 12 37,-1 0 0,1-1 0,-1 1 0,1 0-1,0 0 1,-1-1 0,1 1 0,0 0 0,-1 0 0,1 0-1,0 0 1,-1 0 0,1 0 0,-1 0 0,1 0 0,0 0-1,-1 0 1,1 1 0,0-1 0,-1 0 0,1 0 0,0 1 0,-1-1-1,1 0 1,-1 1 0,1-1 0,-1 0 0,1 1 0,-1-1-1,1 1 1,-1-1 0,1 1 0,-1-1 0,0 1 0,1-1-1,-1 1 1,0-1 0,1 1 0,-1 0 0,0-1 0,0 1 0,1 0-1,0 3-29,1 0-1,-1 1 0,1-1 1,0 8-1,0 9 4,-2 33 0,-1-21 183,1-33-155,0 1 0,0-1 1,0 0-1,0 0 0,-1 0 1,1 1-1,0-1 0,0 0 1,0 0-1,0 0 0,0 1 1,0-1-1,0 0 1,1 0-1,-1 0 0,0 1 1,0-1-1,0 0 0,0 0 1,0 0-1,0 0 0,0 1 1,0-1-1,0 0 0,1 0 1,-1 0-1,0 0 1,0 1-1,0-1 0,0 0 1,0 0-1,1 0 0,-1 0 1,0 0-1,0 0 0,0 0 1,0 0-1,1 0 1,-1 1-1,0-1 0,0 0 1,0 0-1,1 0 0,-1 0 1,0 0-1,0 0 0,0 0 1,1 0-1,-1 0 0,0 0 1,0 0-1,0-1 1,1 1-1,-1 0 0,0 0 1,0 0-1,11-8 13,-10 8-9,13-14 69,0-1 1,16-21 0,5-8-6,-33 43-71,15-18 9,27-23 0,-38 37-18,0 1 1,0-1-1,1 1 0,-1 1 0,1-1 0,0 1 0,0 0 1,0 0-1,11-2 0,-17 5 2,1 0 0,-1 1 0,1-1 1,-1 0-1,1 0 0,-1 1 0,0-1 0,1 1 1,-1-1-1,1 1 0,-1 0 0,0-1 0,0 1 1,1 0-1,-1 0 0,0 0 0,0 0 0,0 0 1,0 0-1,0 0 0,0 0 0,0 1 0,0-1 1,-1 0-1,1 1 0,0-1 0,0 2 0,3 6 104,0 0 0,4 17-1,-5-14-53,20 60 135,-20-64-144,1 0-1,0 0 1,0 0-1,1-1 1,0 1-1,8 9 0,-9-14-122,0 0 0,0 0 0,0 0-1,0 0 1,1-1 0,7 3 0,7 5-3729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11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32 7712,'-18'-10'2506,"17"10"-2420,1 0 0,0 0 0,0 0 0,0-1 0,-1 1 0,1 0 0,0 0 0,0 0 0,0 0 0,-1 0 0,1-1 0,0 1 0,0 0 0,0 0 0,0 0 0,-1 0 0,1-1 0,0 1 0,0 0 0,0 0 0,0-1 0,0 1 0,0 0 0,0 0 0,0 0 0,0-1-1,0 1 1,0 0 0,0 0 0,0-1 0,0 1 0,0 0 0,0 0 0,0-1 0,0 1 0,0 0 0,0 0 0,0-1 0,0 1 0,0 0 0,0 0 0,0 0 0,1-1 0,-1 1 0,0 0 0,0 0 0,0 0 0,0 0 0,1-1 0,-1 1 0,0 0 0,0 0 0,0 0 0,1 0 0,-1 0 0,0 0-1,0-1 1,0 1 0,1 0 0,-1 0 0,0 0 0,0 0 0,1 0 0,-1 0 0,0 0 0,1 0 0,16-3 1893,0 0 1,34-1-1,37 7 456,-26 4-2065,34 3-494,-9-1-2799,-31 5-4703,-53-13 7105,-1 0 0,0-1 1,0 1-1,1 0 1,-1 1-1,0-1 0,0 0 1,0 1-1,0-1 1,0 1-1,0-1 0,2 5 1,3 10-3528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11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25 131 6400,'0'2'214,"0"0"0,1 0 1,-1 0-1,0 0 0,1 0 1,-1 0-1,1-1 0,0 1 1,0 0-1,0 0 0,0-1 0,0 1 1,0-1-1,2 3 0,22 19 1624,-25-23-1749,5 4 336,1-1 1,-1 0-1,0 0 0,1 0 1,-1 0-1,1-1 0,0 0 0,0 0 1,0-1-1,0 0 0,0 0 1,0 0-1,8-1 0,-6 0-64,1 0 0,-1-1 0,1-1 0,-1 1 0,0-1 1,1-1-1,-1 0 0,0 0 0,9-5 0,-10 4-130,0 0 1,0-1 0,0 0 0,0 0-1,-1 0 1,0-1 0,-1 0 0,1 0-1,7-11 1,-10 11-84,0 1 0,0 0 1,-1-1-1,1 1 0,-1-1 0,-1 0 0,1 1 1,-1-1-1,0 0 0,0 0 0,0 0 0,-1 0 1,-1-11-1,1 16-107,0-1-1,0 1 1,-1-1 0,1 1 0,0 0-1,-1-1 1,1 1 0,-1-1 0,0 1-1,1 0 1,-1 0 0,0-1 0,0 1-1,0 0 1,0 0 0,0 0 0,0 0-1,0 0 1,0 0 0,-3-1 0,2 0-4,-1 1 0,0 0-1,0 0 1,1 1 0,-1-1 0,0 0 0,0 1 0,0 0 0,0 0 0,-3 0 0,-3 0 9,0 1 1,-1 1-1,1 0 1,0 0 0,-15 6-1,11-1 59,0-1 0,0 2 0,1 0 1,0 0-1,0 1 0,1 0 0,0 1 0,1 1 0,-18 22 0,17-18-22,2-1-1,-1 2 1,2-1 0,0 1-1,1 1 1,0 0-1,-7 31 1,12-41-73,1-1 1,0 1-1,1-1 0,0 1 1,0 0-1,0-1 0,1 1 1,-1-1-1,2 1 0,-1-1 1,1 1-1,0-1 0,0 0 1,1 0-1,-1 0 0,1 0 1,1 0-1,-1-1 0,1 1 1,0-1-1,0 0 0,1 0 1,-1-1-1,1 1 0,0-1 1,1 0-1,-1 0 0,1-1 0,-1 1 1,9 2-1,3 1-623,-1 0 0,1-2 0,28 6 0,-38-9-285,1-1 1,0 0-1,-1-1 1,1 0-1,0 0 1,0 0-1,0-1 1,-1-1-1,1 1 1,12-5-1,-19 5 538,1 1-1,0-1 1,-1 0-1,1 0 1,-1 0-1,0 0 1,1-1-1,-1 1 0,0 0 1,0 0-1,0-1 1,0 1-1,0-1 1,0 1-1,0-1 1,0 1-1,0-1 1,-1 0-1,2-3 1,3-21-4824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12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162 172 13120,'-108'-43'4863,"86"34"-3775,4-2-320,13 3-832,2-4-128,-2-1 32,5-2 64,5-2-2016,3 0 1153,10 2-3489,4 4 2496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25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24 3072,'2'-1'561,"-1"-1"-1,0 0 1,1 1-1,0-1 1,-1 1 0,1-1-1,0 1 1,0 0 0,-1 0-1,1 0 1,2-1 0,6-4 6940,-13 6-7300,-1-1 0,1 1 0,0 0 0,-1 0 0,1 1 0,0-1 0,-1 1 0,1 0 0,0-1 0,0 1 0,0 1 0,0-1 0,0 0-1,0 1 1,0 0 0,0-1 0,0 1 0,-4 5 0,-2 1 16,0 1 0,1 0-1,0 1 1,0 0 0,1 0-1,0 1 1,-9 21 0,10-19-121,-7 14 121,2 1 0,-13 47-1,17-43-34,1 1-1,1 0 0,0 36 1,5-65-170,1-1 1,-1 1 0,1-1-1,-1 1 1,1 0 0,0-1 0,0 0-1,1 1 1,2 4 0,-3-6 17,-1-1 0,1 0 0,0 1 0,0-1 0,0 0 0,0 0 0,0 0 0,0 0 0,0 0 0,1 0 0,-1 0 0,0 0 0,1 0 1,-1-1-1,0 1 0,1 0 0,-1-1 0,1 1 0,-1-1 0,1 0 0,-1 1 0,1-1 0,-1 0 0,1 0 0,-1 0 0,3 0 0,5-2 5,0 0 0,-1 0 0,1-1 0,0 0-1,-1 0 1,0-1 0,10-6 0,53-39-51,-38 24 25,-20 14-334,-12 11 144,0 1-54,1 4 164,1-1 1,-1 1 0,0 1-1,0-1 1,2 6-1,3 11 25,-3-13 104,0-1 1,0 0-1,1 0 1,0 0-1,1 0 1,-1-1 0,1 0-1,1 0 1,-1-1-1,1 0 1,1 0-1,7 5 1,-9-7 47,-1-1 0,1-1 0,0 1 0,0-1-1,0 0 1,0 0 0,0 0 0,0-1 0,1 0 0,-1 0 0,0-1 0,1 0 0,-1 0-1,0 0 1,1-1 0,-1 0 0,0 0 0,9-3 0,-10 2-45,-1 0-1,0 0 1,0 0 0,0 0-1,0-1 1,0 0 0,-1 0-1,1 0 1,-1 0 0,0 0 0,0-1-1,0 1 1,0-1 0,-1 0-1,3-4 1,-1 0-34,0 0 1,-1 1-1,0-2 0,-1 1 1,1 0-1,1-15 0,2-38 2,-2-1-1,-9-110 1,-1 141-72,5 27 8,0 0 0,0-1 1,0 1-1,0 0 1,1-1-1,0 1 0,0 0 1,0-1-1,1-6 0,0 7-125,-1 4 138,0-1 1,0 1 0,0-1-1,0 0 1,0 1 0,1-1-1,-1 1 1,0-1 0,0 1 0,0-1-1,0 0 1,1 1 0,-1-1-1,0 1 1,1-1 0,-1 1-1,0-1 1,1 1 0,-1-1-1,1 1 1,-1 0 0,1-1-1,-1 1 1,1 0 0,-1-1-1,1 1 1,-1 0 0,1 0 0,-1-1-1,1 1 1,0 0 0,-1 0-1,1 0 1,-1 0 0,1 0-1,0 0 1,-1-1 0,1 2-1,-1-1 1,1 0 0,0 0-1,-1 0 1,1 0 0,-1 0-1,1 0 1,-1 1 0,1-1 0,0 0-1,-1 0 1,2 1 0,48 21-241,21 8 241,94 12 10,-125-33 129,-3 1 1449,-52 1-1536,0 1-1,1 0 1,0 1-1,1 1 0,1 0 1,-17 25-1,7-5-138,1 1 0,-16 39-1,33-64 116,0-1 0,1 1 0,0 0 0,-2 16-1,4-23-6,1 1-1,-1-1 0,1 1 0,0-1 1,0 1-1,1-1 0,-1 0 0,1 1 1,-1-1-1,1 1 0,0-1 0,0 0 1,1 0-1,-1 1 0,1-1 1,3 5-1,-4-7 18,1 1 0,-1-1 0,1 0 0,-1 0 0,1-1 0,0 1 0,-1 0 0,1 0 0,0-1-1,0 1 1,0-1 0,-1 0 0,1 1 0,0-1 0,0 0 0,0 0 0,0 0 0,0 0 0,-1-1 0,1 1 0,2-1 0,5-1 54,-1 0 0,16-7 0,-18 6-63,0 0-1,0-1 0,0 0 1,-1-1-1,1 1 0,-1-1 1,-1 0-1,1 0 0,7-11 1,-9 12-7,9-12 10,-1-1-1,0-1 1,-1 1 0,-1-2-1,10-28 1,-5 3 37,10-59 0,-23 207-592,-1-85 572,2 0-1,0 0 1,1 0-1,0-1 1,11 28-1,-12-39-13,0-1 0,1 1 0,0-1 0,1 0 0,0 0 0,0-1 0,0 1 0,0-1 0,1 1 0,0-2 0,0 1 0,7 5 0,-11-10 4,1 1 0,0-1-1,0 0 1,0 0 0,0 0 0,0 0 0,0 0 0,0 0-1,-1 0 1,1-1 0,0 1 0,0-1 0,2 0 0,4-1 41,-4 1-259,1-1-1,-1 1 1,0 0 0,0-1-1,0 0 1,0 0 0,0 0-1,0-1 1,-1 1 0,1-1 0,-1 0-1,1 0 1,-1 0 0,0-1-1,4-4 1,-7 6-201,1 1 0,-1 0 0,1-1 0,-1 1 0,1 0 0,-1-1 0,0 1 0,0-1 0,0 1 0,0-1 0,0 1 0,0-1 1,0 1-1,0-1 0,0 1 0,-1-1 0,0-1 0,0 0-1027,1-4-817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26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5632,'8'-21'15568,"-8"30"-13729,20 239 940,-9-146-2459,-9-83-188,-2-11-10,0 0-1,1 0 0,0-1 0,0 1 0,1 0 0,0-1 0,0 0 1,1 1-1,5 9 0,-8-16 81,1-2-127,-1 0-1,1 0 0,0 0 0,-1 1 0,1-1 0,0 0 0,0 1 0,-1-1 0,1 1 1,0-1-1,0 1 0,0-1 0,0 1 0,-1 0 0,3-1 0,11-7 196,-9-1-208,1 0 0,-1 0 0,-1 0-1,0-1 1,0 1 0,-1-1 0,4-19-1,-4 21-11,-2 2-56,74-242-249,-48 191-1633,-24 49 512,-1-1-6128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26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1 178 6656,'1'5'7930,"6"2"-6844,0-1-1,1 0 1,-1-1-1,1 1 1,13 5-1,-10-6-608,0 0 0,1-1-1,-1-1 1,13 3 0,-12-4-343,0 0 1,0-1 0,0 0 0,-1-1-1,1 0 1,0-1 0,0-1-1,0 0 1,-1 0 0,16-6 0,-22 6-124,0 0 0,-1 0 1,0-1-1,0 1 0,0-1 1,0 0-1,0-1 0,0 1 1,-1 0-1,1-1 0,-1 0 1,0 0-1,0 0 1,-1 0-1,1 0 0,-1-1 1,0 1-1,0-1 0,0 0 1,-1 1-1,0-1 0,0 0 1,1-8-1,-1 5 32,-1 0 1,1 0-1,-2 0 1,1 0-1,-1 0 0,0 0 1,-1 0-1,0 0 1,0 0-1,0 0 0,-1 1 1,-1-1-1,-6-10 1,9 16-36,0 1 0,0 0 0,0-1 1,0 1-1,0 0 0,-1 0 1,1-1-1,-1 1 0,1 0 1,-1 0-1,1 0 0,-1 1 1,1-1-1,-1 0 0,0 1 1,1-1-1,-1 1 0,0-1 0,0 1 1,0 0-1,1 0 0,-1 0 1,0 0-1,-2 0 0,-1 1-17,-1 0 0,1 0 0,0 1 0,-1-1 0,1 1 0,-6 4 0,1-1 46,1 1 1,0 0 0,0 0-1,0 1 1,1 0 0,0 0-1,0 1 1,1 0 0,0 1 0,-10 16-1,9-11 64,1 0 0,0 0 0,1 1-1,0 0 1,1 0 0,-5 27 0,9-38-77,1 0 0,-1 0 0,1 0 0,0-1 0,0 1 1,0 0-1,1 0 0,-1 0 0,1 0 0,0 0 1,0-1-1,1 1 0,-1 0 0,1-1 0,-1 1 0,4 4 1,-1-4 35,-1 1 0,1-1 0,1 0 0,-1 0 1,0 0-1,1-1 0,0 1 0,0-1 0,10 4 1,5 1 43,1 0 1,0-2-1,0-1 1,35 5-1,-44-9-479,0 0-1,0 0 1,1-1-1,11-1 0,-13-1-1597,0 0 0,14-4 0,-23 5 1470,0 0 0,-1 1 0,0-1 0,1 0 0,-1 0 0,1 0 0,-1 0 0,0 0 0,0 0-1,0-1 1,0 1 0,0 0 0,0 0 0,0-1 0,0 1 0,0-1 0,0-1 0,5-15-4889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30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131 811 6464,'12'-1'8591,"8"-8"-5316,-11 5-2603,0-1 0,14-9 0,-5-3-227,-1-1 1,-1-1-1,0 0 0,22-37 1,-18 26-193,39-52 248,49-76 497,-90 125-813,49-93 712,-57 82 511,-10 44-1408,0 0 0,0 0 0,0 0 0,1 0 0,-1-1 0,0 1 0,0 0 0,0 0 0,0 0-1,0 0 1,0-1 0,0 1 0,0 0 0,0 0 0,0 0 0,0-1 0,0 1 0,0 0 0,0 0 0,0 0 0,0-1 0,0 1-1,0 0 1,0 0 0,0 0 0,0-1 0,0 1 0,0 0 0,0 0 0,0 0 0,0-1 0,0 1 0,-1 0 0,1 0 0,0-1 0,0 2-14,-1-1 1,1 0-1,-1 0 1,1 1-1,0-1 1,-1 0-1,1 1 1,0-1-1,-1 0 1,1 1-1,0-1 1,0 0-1,-1 1 1,1-1 0,0 1-1,0-1 1,0 0-1,0 1 1,-1 0-1,-9 28-75,-2 0 0,-20 33 1,11-20 120,-27 73 1,14-30 46,11-37 3,-1-1 0,-62 86 0,-82 70 301,129-155-165,-21 21 396,60-69-626,0 1 1,-1-1-1,1 1 1,-1-1-1,0 1 1,1-1-1,-1 1 1,1-1-1,-1 1 1,0-1-1,1 1 1,-1-1-1,0 0 1,0 0 0,1 1-1,-1-1 1,0 0-1,0 0 1,1 0-1,-1 0 1,0 0-1,0 0 1,1 0-1,-1 0 1,0 0-1,-1 0 1,2-1-18,-1 1 0,1-1 1,-1 1-1,0-1 0,1 0 0,-1 1 1,1-1-1,-1 0 0,1 0 1,0 1-1,-1-1 0,1 0 0,0 0 1,-1 0-1,1 0 0,0 1 0,0-1 1,0 0-1,0 0 0,0 0 1,0 0-1,0-1 0,0-7 67,-1 6-68,1-1 0,0 1 0,0-1 0,0 1 0,1-1 0,-1 0 0,1 1 0,0-1 0,0 1 0,0 0 0,0-1 0,0 1 0,1 0 0,0-1 0,3-3 0,4-3 27,1 0 1,0 1-1,1 0 1,0 1 0,0 0-1,19-9 1,80-32 131,-36 17-177,-43 17 37,0-2 1,-1-2-1,-1 0 1,30-27 0,-40 30 96,-2-1 1,1-1 0,-2-1-1,0 0 1,-2-1 0,20-34-1,-24 31 86,-9 18-76,1 0-1,0 1 1,0-1 0,5-6 0,-11 41 69,-9 40 25,-10 45-556,21-107 368,0 0 0,0 0 0,1-1 0,1 1 0,-1 15 0,2-21 13,-1 1 0,0-1 0,1 0 0,-1 0 0,1 1 0,0-1 0,-1 0 0,1 0 0,0 0 0,3 3 0,-4-3-1,1-2 0,0 1 0,0 0 0,0 0 0,0 0 0,0 0 0,1 0 1,-1-1-1,0 1 0,0-1 0,0 1 0,1-1 0,-1 1 0,0-1 0,0 0 0,1 1 0,-1-1 1,0 0-1,3 0 0,0 0-6,0 0 1,-1-1-1,1 1 1,0-1-1,-1 0 1,1 0-1,-1 0 1,1 0-1,-1-1 1,1 1-1,-1-1 1,0 0-1,4-3 1,1-2 4,0 0 0,0-1-1,10-13 1,42-49-142,27-34 248,-85 101-111,118-146 218,-114 145-317,-9 12 7,-1 4 67,-13 50-39,3 0-1,-8 85 0,22-142 65,-1 0 0,1 1 1,1-1-1,-1 1 0,1-1 1,0 0-1,0 1 0,0-1 1,1 0-1,0 0 0,3 7 1,-3-9 17,-1 0 1,1-1-1,0 1 0,0-1 1,0 1-1,1-1 1,-1 0-1,0 0 1,1 0-1,0 0 1,-1-1-1,1 1 1,0-1-1,0 1 1,0-1-1,0 0 1,0 0-1,0 0 1,0-1-1,5 1 1,-2 0 9,1-1 0,-1 0 1,1 0-1,-1 0 0,1-1 1,-1 0-1,1-1 1,-1 1-1,0-1 0,11-5 1,-8 2-22,-1 1 1,0-2 0,0 1 0,0-1 0,-1 0 0,11-11 0,1-7-32,0 0 0,-2-2 1,22-40-1,-33 55 21,5-9 58,-3 5-83,0 0 0,2 0 1,21-26-1,-26 55 303,-4 7-233,-1 41 1,-1-28-40,-4 36 20,0-5 172,0-44-299,5-19 128,15-16-26,-6 2-10,0 0 0,-1-1 0,11-22 0,-13 24-6,0-1 0,1 1 0,0 1 1,0-1-1,14-13 0,-7 9-15,-2 2-49,17-14-1,-26 25 79,0-1 0,-1 1-1,1 0 1,0 1 0,0-1-1,0 0 1,0 1 0,1 0-1,-1-1 1,0 1-1,1 1 1,-1-1 0,4 0-1,-6 1 12,0 0 0,0 0-1,0 0 1,0 0-1,0 1 1,1-1-1,-1 0 1,0 1 0,0-1-1,0 1 1,0-1-1,0 1 1,0 0 0,0-1-1,-1 1 1,1 0-1,0-1 1,0 1-1,1 1 1,-1 1 12,1-1 0,-1 1-1,1-1 1,-1 1 0,0 0 0,0 0 0,1 3-1,-1 2-1,1-1 0,-1 0 0,-1 1 0,1-1 0,-2 8 0,-16 102 82,17-89-123,14-28 165,-2-4-142,0 0 0,0 0-1,0-1 1,-1 0-1,0-1 1,18-12 0,-7 5-27,99-69-31,-45 28 113,14-3-254,-46 38 128,-32 17 187,-12 1-122,0 1 0,0 0 1,0 0-1,0 0 0,0 0 0,0 0 0,0 0 1,1 0-1,-1 0 0,0 0 0,0 0 0,0 0 1,0 0-1,0 0 0,0 0 0,0 0 0,0 0 1,0 0-1,0 0 0,0 0 0,1 0 1,-1 0-1,0 0 0,0 0 0,0 0 0,0 0 1,0 0-1,0 0 0,0 0 0,0 0 0,0 0 1,0 0-1,1 0 0,-1 0 0,0 0 1,0 0-1,0 0 0,0 0 0,0 0 0,0 0 1,0 0-1,0 1 0,0-1 0,0 0 0,0 0 1,0 0-1,0 0 0,0 0 0,0 0 0,0 0 1,0 0-1,0 0 0,0 0 0,0 0 1,0 1-1,0-1 0,0 0 0,0 0 0,0 0 1,0 0-1,0 0 0,0 0 0,0 0 0,0 0 1,0 0-1,0 0 0,0 1 0,0-1 0,0 0 1,-7 4-40,0 1 1,1 1-1,-1-1 0,1 1 1,0 0-1,1 0 1,-9 13-1,-1 4 25,-12 26 1,9-15 34,15-26-17,-1 0 0,1 0 1,0 0-1,0 1 0,1-1 1,0 1-1,1 0 0,0-1 1,0 1-1,1 0 0,0 0 1,3 17-1,-2-23 6,0 0 0,0 0 0,0-1 0,1 1 1,0 0-1,-1 0 0,1-1 0,0 1 0,0-1 0,0 1 0,1-1 0,-1 0 0,0 0 0,1 0 0,0 0 1,-1 0-1,1-1 0,0 1 0,0-1 0,0 0 0,0 1 0,0-2 0,0 1 0,6 1 0,7-2-13,-5 1-5,-1-1-1,0 0 1,0-1-1,1 0 1,-1-1-1,0 0 1,0 0-1,17-7 1,73-32 220,-78 31-217,0-1 0,-1-1 0,-1-1 0,0-1-1,0 0 1,-2-2 0,28-28 0,5-13-41,45-66 1,-69 84 16,-1 0-1,-1-1 1,-3-2 0,-1 0 0,-3-1 0,23-76-1,-36 102 41,0 1 22,-1 0 0,-1 0 0,0 0 0,0-23 0,-3 34-14,1 4-30,-1 0 0,0 0 0,0 0 1,0 0-1,0 0 0,0 1 0,0-1 0,0 0 0,0 0 0,0 0 1,-1 0-1,1 0 0,0 1 0,-1-1 0,1 0 0,0 0 0,-1 1 1,1-1-1,-1 0 0,0 0 0,-5 13-363,-18 50 160,-15 31 308,25-62-83,-36 79-48,41-87 80,2 0-1,-10 46 1,11-31-71,-2 71 1,7-79-16,0 28 203,2-53-136,-1 0 0,1-1 0,0 1-1,0-1 1,0 1 0,1-1 0,-1 1 0,1-1 0,4 6 0,-6-9-20,1 0 1,-1 0-1,1 0 1,0 0-1,-1 0 1,1 0 0,0 0-1,0-1 1,0 1-1,-1 0 1,1-1-1,0 1 1,0-1-1,0 1 1,0-1-1,0 1 1,0-1-1,0 0 1,0 1 0,1-1-1,-1 0 1,0 0-1,0 0 1,1 0-1,0 0-7,0 0 1,0-1-1,-1 0 0,1 1 0,0-1 0,0 0 0,-1 0 1,1 0-1,-1 0 0,1 0 0,-1 0 0,3-3 0,2-2-21,-1 0-1,0-1 1,-1 1-1,1-1 1,4-11-1,47-91-44,-19 37 131,-27 56-59,-8 14 7,-1 0-1,0 0 1,1 0 0,-1 0 0,0 0 0,0 0-1,0 0 1,0 0 0,-1-1 0,2-3-1,-5 96 93,0-44 8,5 50 1,-2-89-79,0 0 1,1 0 0,1 0 0,-1 0 0,1 0-1,0 0 1,0 0 0,6 10 0,-7-16-37,0 0 0,1 0 1,-1 0-1,0 0 0,1 0 1,-1 0-1,1-1 0,-1 1 1,1 0-1,-1-1 0,1 1 1,-1-1-1,1 0 0,0 1 1,-1-1-1,1 0 0,0 0 1,-1 0-1,1 0 0,-1 0 1,1-1-1,0 1 0,-1 0 1,1-1-1,1 0 0,7-2-83,0-1 0,16-7 0,-23 9 83,36-20-34,-1-1 0,64-52-1,-9 5 49,-52 39 29,9-6 0,-42 33 8,-6 3-27,-3 3-64,-25 55-13,3-6 95,-30 99 0,52-145-26,-1 0 0,1-1 1,0 1-1,0 1 0,1-1 1,0 0-1,-1 0 0,2 0 1,-1 0-1,1 0 0,-1 0 1,1 0-1,2 5 0,-2-9-16,0 0 1,0 0-1,-1 0 0,1 0 0,0 0 0,0 0 0,0 0 0,0 0 0,0-1 0,0 1 0,0 0 0,1-1 0,-1 1 0,0-1 1,0 0-1,0 1 0,1-1 0,-1 0 0,0 1 0,0-1 0,1 0 0,-1 0 0,0 0 0,0 0 0,1 0 0,-1-1 1,0 1-1,0 0 0,1-1 0,-1 1 0,1-1 0,2 0-35,0-1 1,-1 1-1,1-1 1,-1 0-1,1 1 0,-1-2 1,0 1-1,1 0 1,4-6-1,-4 3 20,0-1-1,0 1 1,-1-1 0,0 0-1,0-1 1,3-8-1,11-43 78,-16 56-58,3-16-6,0-1 1,-1 0-1,-1 0 0,-1 0 1,-1 0-1,-2-23 1,2 37-6,-1 0-1,-1 1 1,1-1 0,-1 0 0,0 1-1,0-1 1,0 1 0,0 0 0,-1 0-1,0 0 1,-5-7 0,5 8 17,0 0-1,0 1 1,0-1 0,0 0 0,0 1 0,0 0-1,-1 0 1,1 0 0,-1 0 0,1 0-1,-1 1 1,0 0 0,0 0 0,-5-2-1,6 3-10,0 0-23,0-1-1,-1 1 1,1 0-1,0-1 1,-1 2-1,1-1 1,-1 0-1,1 1 1,0-1-1,-1 1 1,1 0-1,0 0 1,-6 3-1,-1-1 127,5-2-53,12 0-100,5-3 33,0 1-1,0-2 1,1 1 0,20-9 0,-3 1 4,-7 3 37,0 1 1,0 2-1,0 0 0,24-1 0,-44 5-3,0 0-1,0 0 0,1 0 0,-1 1 1,0-1-1,0 1 0,0 0 0,0 0 1,-1 0-1,1 0 0,0 0 0,0 1 1,-1-1-1,1 1 0,0 0 0,-1 0 0,0 0 1,1 0-1,-1 0 0,0 0 0,0 1 1,0-1-1,-1 1 0,1-1 0,-1 1 1,1 0-1,-1-1 0,0 1 0,0 0 1,1 4-1,1 7 46,0 1 1,-1-1 0,-1 1-1,0 0 1,-2 14 0,1-9 39,-4 40 196,10-69-354,-1 0 1,0-1-1,4-11 0,10-20 23,-6 21 17,0 1-1,1 1 1,1 0-1,1 1 0,0 0 1,1 1-1,1 1 1,20-13-1,-35 26 16,0 0 1,0 1-1,-1 0 1,1-1-1,0 1 0,0 0 1,6-1-1,-8 2 31,0 0-1,0 0 1,0 0-1,0 0 1,0 0-1,1 0 1,-1 0-1,0 1 1,0-1-1,0 0 1,0 1-1,0-1 1,0 0-1,0 1 1,0-1-1,0 1 1,0 0-1,0-1 1,0 1 0,0 0-1,0 0 1,0 0-1,-1-1 1,1 1-1,0 2 1,6 9 25,-1 0 1,0 1 0,-1 0 0,-1 0-1,0 1 1,4 22 0,7 25-100,-9-41-99,21 59 821,-22-67-1564,0 1 1,2-1-1,14 22 0,-26-52-13001,2 15 12788,1 0 0,-1 0 0,-4-4 0,-5-6-590,4 3 403,-1 1 1,0-1 0,-1 2 0,-11-9-1,-11-4-383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31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21 11392,'-13'-7'4224,"3"7"-3297,7 0 1249,11 0-1632,0 0 192,7 0-416,-2 0-704,4 0 192,-2 0-1632,-7 0 1024,-26-5-13279,-13-3 12063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31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41 11808,'-15'-4'4352,"12"-1"-3361,11 2-287,10 3 224,19 0-640,16-5 1792,24 2-1152,7-2 224,3-2-704,-3 2-256,11 5-128,8-3-64,5 3 0,-13 0-1216,-14 0 672,-18 0-3424,-13 0 2177,-10 0-4897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39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203 256 4736,'-2'-3'1710,"17"-4"11101,-23 9-9999,-4 2-2724,0 0 1,1 1-1,-1 0 1,1 0 0,0 1-1,1 1 1,0 0-1,0 0 1,0 1-1,1 0 1,0 1-1,1 0 1,0 0 0,0 1-1,1 0 1,0 1-1,1-1 1,0 1-1,1 0 1,0 1 0,0-1-1,1 1 1,1 0-1,0 0 1,1 0-1,0 0 1,0 23 0,2-31-71,0 0 1,0 0-1,1 0 1,0 0-1,-1 0 1,1 0-1,0 0 1,1 0-1,-1 0 1,1 0-1,0-1 1,0 1-1,0-1 1,0 1-1,0-1 1,1 0-1,0 0 1,-1 0-1,1 0 1,6 4-1,-5-4 12,1-1 0,0 1-1,0-1 1,0 0 0,0 0 0,0-1-1,0 0 1,0 1 0,1-2-1,-1 1 1,0 0 0,1-1-1,-1 0 1,1-1 0,5 0 0,-1-1-37,0 1 1,-1-2-1,0 1 1,1-1-1,-1-1 1,0 0-1,13-8 1,-16 8 20,0 0-1,0 0 1,0-1-1,-1 0 1,0-1 0,0 1-1,0-1 1,-1 0 0,1 0-1,-2 0 1,4-7 0,1-2 119,-2 0 1,0-1-1,0 1 1,6-33 0,-11 42-83,-1-1 0,1 1 0,-1-1 1,0 1-1,-1-1 0,1 1 0,-1 0 1,0-1-1,-1 1 0,0 0 0,0 0 1,0 0-1,-1 0 0,0 0 0,-5-9 1,6 12-96,-1-1 1,1 1-1,-1 0 1,0 0-1,0 0 1,0 0 0,0 0-1,-1 1 1,1-1-1,-1 1 1,1 0-1,-1 0 1,0 0 0,0 1-1,0-1 1,0 1-1,0 0 1,0 0-1,0 1 1,-5-1 0,9 1 37,0 0 1,-1 0 0,1 1 0,0-1 0,-1 0 0,1 1 0,0-1 0,-1 0 0,1 1 0,0-1 0,0 0 0,-1 1 0,1-1 0,0 1 0,0-1 0,0 0 0,0 1 0,-1-1 0,1 1 0,0-1 0,0 0 0,0 1-1,0-1 1,0 1 0,0-1 0,0 1 0,0-1 0,0 1 0,0-1 0,0 0 0,1 1 0,-1-1 0,0 1 0,0-1 0,0 0 0,1 2 0,-1-1-22,1 1 0,-1-1-1,1 1 1,-1-1 0,1 1 0,0-1 0,-1 1 0,1-1 0,0 0-1,2 3 1,-3-4 30,8 6 113,0-1 0,1 0 0,-1 0 0,13 5-1,-18-9-58,0-1-1,1 1 0,-1 0 0,0-1 1,0 1-1,1-1 0,-1 0 0,0 0 1,0 0-1,1-1 0,-1 1 0,0-1 1,0 0-1,1 0 0,-1 0 0,0 0 1,3-2-1,1-1 102,1 0 1,-1-1-1,0 0 1,-1-1-1,1 1 1,9-12-1,28-42 502,-19 25-440,78-101 228,-98 129-420,0 1 0,0-1 1,1 1-1,0 1 0,0-1 0,9-4 0,-12 10 52,-2 1-68,0 0 0,0 0 0,0 0 0,0 0 0,-1 0-1,1 0 1,-1 0 0,1 0 0,-1 0 0,0 0-1,0 0 1,0 4 0,-4 31 64,3-28-82,-5 22-73,-10 30-1,-2 9 47,-12 80 23,-44 179 116,50-261-123,-61 124-1,78-176 43,-3 3-27,0 1 0,-1-1 0,-2-1 1,1 0-1,-30 30 0,40-45-35,-1-1-1,1 0 1,-1 0 0,1 0-1,-1-1 1,-4 3 0,7-4 32,-1 0 0,1 0-1,-1 0 1,1 0 0,0 0 0,-1 0 0,1 1 0,-1-1 0,1 0 0,-1-1 0,1 1 0,0 0 0,-1 0 0,1 0 0,-1 0 0,1 0 0,-1 0 0,1 0 0,0-1 0,-1 1 0,1 0 0,-1 0 0,1-1 0,0 1 0,-1 0 0,1 0 0,0-1 0,0 1 0,-1 0 0,1-1 0,0 1 0,0-1 0,-1 1 0,1 0 0,0-1 0,0 1 0,0-1 0,0 1 0,-1 0 0,1-1 0,0 1 0,0-1 0,0 1 0,0-1 0,0 1 0,0 0 0,0-1 0,0 1 0,1-2 0,-1-8-21,0 0 0,1 0 0,0 0 0,1 0 0,0 1 0,0-1 0,1 0 0,1 1 0,5-12 0,0 2-25,1 1 0,1 0 0,19-25 0,-20 31-17,0 1 0,1 0 0,1 1 0,-1 0 0,2 1 0,-1 1 0,1-1 0,0 2 0,1 0 0,0 0 0,0 2 0,0 0 0,1 0 0,0 1 0,15-2 0,58-5-3916,25-6-5583,-82 5 1967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0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 9568,'-30'-9'5696,"39"9"-5440,9 0 608,3 0-481,16 0-351,0 0-32,-3-3-96,3 3 32,-10-5-1759,-1 5 959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44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0 861 6048,'0'0'10154,"14"-4"-7855,-1 0-700,-12 3-1444,1 1 0,0 0 1,-1-1-1,1 0 0,-1 1 0,1-1 1,-1 0-1,1 0 0,-1 0 0,3-1 0,14-15 943,26-33 0,-35 40-814,15-22 80,-2-1 0,23-44-1,27-40 152,-49 87-133,1 1 0,46-42 0,-70 71-364,1-1-1,-1 0 0,1 1 1,-1-1-1,1 1 0,-1-1 1,1 1-1,0-1 1,-1 1-1,1 0 0,0-1 1,-1 1-1,1 0 0,0-1 1,-1 1-1,1 0 1,0 0-1,0 0 0,-1-1 1,1 1-1,0 0 0,0 0 1,0 0-1,-1 0 1,3 1-1,-3-1 2,1 1 0,0 0 0,-1-1 0,1 1 0,0 0 0,-1 0 0,1 0 0,-1-1 0,0 1 0,1 0 0,-1 0-1,1 0 1,-1 0 0,0 0 0,0 0 0,0 0 0,1 1 0,0 8 93,-1 0-1,-1 21 1,0-27-104,-1 27-9,2-10-87,-8 37 1,3-31 203,-2 0 0,-1-1 0,-21 50 0,10-41-180,58-53 235,-13 2-167,0-1 0,-1-2 0,31-28 0,-47 39-58,58-52-36,90-105-1,-139 148 151,-18 16-59,0 1 1,1 0 0,-1-1 0,0 1 0,1 0 0,-1 0 0,1 0 0,-1-1 0,0 1 0,1 0-1,-1 0 1,1 0 0,-1 0 0,1 0 0,-1 0 0,0 0 0,1 0 0,-1 0 0,1 0 0,-1 0 0,1 0-1,-1 0 1,1 0 0,-1 0 0,0 1 0,1-1 0,-1 0 0,1 0 0,-1 0 0,0 1 0,1-1 0,-1 0-1,0 0 1,1 1 0,-1-1 0,0 0 0,1 1 0,-1-1 0,0 1 0,0-1 0,1 0 0,-1 1-1,0-1 1,0 1 0,0-1 0,0 0 0,1 1 0,-1-1 0,0 1 0,1 5 3,0 0 0,0 0 0,-1 0 0,0 0 1,0 0-1,-1 8 0,0 7-4,-10 115 26,1 3-161,9-132 143,2 0 0,-1 0 0,1-1 0,0 1 0,0 0 0,4 10 0,-4-15-3,0 0 0,0 0 0,0-1 1,0 1-1,0 0 0,0-1 0,0 1 0,0-1 0,1 1 0,-1-1 1,0 0-1,1 1 0,0-1 0,-1 0 0,1 0 0,0 0 0,-1 0 1,1 0-1,0-1 0,0 1 0,0 0 0,-1-1 0,1 1 1,0-1-1,0 0 0,0 0 0,3 0 0,2 0 2,0-2 0,0 1 1,0-1-1,0 0 0,0 0 0,0 0 0,0-1 0,-1 0 0,1-1 0,6-5 1,11-4 2,0 1-1,-1-1-1,-1-1 1,33-26-1,-49 34 22,1 1-1,-2-1 1,1 0 0,0 0-1,-1-1 1,0 0 0,-1 0-1,0 0 1,0 0 0,0-1-1,-1 1 1,0-1-1,0 0 1,-1 0 0,2-14-1,-3 13-33,-1 1-1,0 0 0,0 0 0,-1-1 1,0 1-1,-4-13 0,5 19-6,0 0-1,-1 1 1,1-1-1,-1 0 1,0 1 0,0-1-1,1 0 1,-1 1 0,0-1-1,0 1 1,-1 0-1,1-1 1,0 1 0,0 0-1,-1 0 1,1-1-1,0 1 1,-1 0 0,1 0-1,-1 1 1,0-1 0,1 0-1,-1 0 1,0 1-1,1-1 1,-1 1 0,0 0-1,0-1 1,1 1-1,-1 0 1,0 0 0,0 0-1,1 0 1,-1 0 0,0 1-1,-2-1 1,2 1-12,-1 0 1,1 0-1,-1 0 1,1 0-1,0 0 1,0 1-1,0-1 1,0 0-1,0 1 1,0 0-1,0-1 1,-2 3-1,-16 25-116,15-21 102,-11 17-83,-25 54 0,36-67 138,0 0 0,1 0 0,1 1 0,0-1 1,0 1-1,2 0 0,-1 14 0,2-23-9,0 0-1,0 0 0,1 0 1,-1 0-1,1-1 0,0 1 1,0 0-1,1-1 1,-1 1-1,1 0 0,-1-1 1,1 0-1,0 1 0,1-1 1,-1 0-1,1 0 1,-1 0-1,6 4 0,-4-4-1,0 0 0,1 0 0,-1-1 0,1 0 0,0 1-1,-1-1 1,1-1 0,0 1 0,0-1 0,0 0 0,0 0-1,0 0 1,10-1 0,14-1 99,1-1-1,32-8 1,57-17 37,-95 21-136,0-1 0,-1-2-1,0-1 1,0 0 0,26-17 0,-37 19 27,0 0 1,0-1-1,-1 0 1,0-1-1,-1 0 1,0-1-1,-1 0 1,0 0-1,0-1 1,8-17-1,4-7 45,-37 99-320,-33 84 294,49-146-62,0 1-1,-1-1 1,1 1 0,0-1 0,0 1 0,0 0 0,0-1 0,0 1-1,0-1 1,0 1 0,1-1 0,-1 1 0,1-1 0,-1 1-1,1-1 1,1 3 0,-2-4 17,1 1 0,-1-1 0,1 0 0,-1 0 0,0 1 0,1-1-1,-1 0 1,1 0 0,0 0 0,-1 1 0,1-1 0,-1 0 0,1 0 0,-1 0 0,1 0 0,-1 0 0,1 0-1,-1 0 1,1 0 0,0 0 0,-1-1 0,1 1 0,-1 0 0,1 0 0,0-1 0,12-4 116,-1-6-137,1 0 0,-2-1-1,14-16 1,12-13 35,-15 17-5,-1-1-1,30-46 1,-46 63-71,-6 7 55,-8 15-84,-16 42-215,-21 55 332,45-109-34,0 1-1,1 0 0,-1 0 0,0 0 0,1 0 0,-1 0 0,1 0 0,0 0 0,0 0 0,0 0 1,1 0-1,-1 0 0,2 5 0,-1-7 3,0 0 0,0 1-1,-1-1 1,1 0 0,0 0 0,1 0 0,-1 0 0,0 0 0,0 0 0,0 0 0,1 0 0,-1-1-1,0 1 1,1 0 0,-1-1 0,0 1 0,1-1 0,-1 1 0,1-1 0,-1 0 0,1 0 0,-1 1-1,1-1 1,-1 0 0,1 0 0,-1-1 0,1 1 0,2-1 0,10-1 12,1-1 1,-1 0 0,25-10-1,0 0-8,-18 6-33,1 0 1,-1-1-1,39-22 1,-48 22 21,0 0 1,-1 0 0,0-1 0,-1-1 0,1 1-1,-2-2 1,14-17 0,5-15 40,-1-1 1,27-65-1,31-100 109,-82 201-148,1-3-11,9-20 88,-2 0 1,-1-1-1,7-46 0,-16 45-48,-1 33-33,0 0 1,0 0-1,0 0 1,0 0 0,0 0-1,0 0 1,0 0-1,-1 1 1,1-1-1,0 0 1,0 0-1,0 0 1,0 0 0,0 0-1,0 0 1,0 0-1,0 0 1,0 0-1,-1 0 1,1 0-1,0 0 1,0 0 0,0 0-1,0 0 1,0 0-1,0 0 1,0 0-1,0 0 1,-1 0-1,1 0 1,0 0 0,0 0-1,0 0 1,0 0-1,0 0 1,0 0-1,0 0 1,0 0-1,-1 0 1,1 0 0,0-1-1,0 1 1,0 0-1,0 0 1,0 0-1,0 0 1,0 0-1,0 0 1,0 0 0,0 0-1,0 0 1,0 0-1,0-1 1,0 1-1,0 0 1,0 0 0,-6 10-171,-39 86-106,37-77 288,-3 9-22,0 1 0,2 0-1,-5 31 1,-2 36 80,-4 173 0,19-265-54,2 0 0,-1-1 0,0 1 0,1 0 0,0-1 0,0 1-1,0 0 1,0-1 0,0 1 0,1-1 0,0 1 0,0-1 0,3 4 0,-4-5-5,0-1 1,0 0 0,1 0 0,-1 1-1,0-1 1,1 0 0,-1-1-1,1 1 1,-1 0 0,1 0-1,0-1 1,-1 1 0,1 0-1,0-1 1,-1 0 0,1 1-1,0-1 1,0 0 0,-1 0 0,1 0-1,0 0 1,0 0 0,-1-1-1,1 1 1,0 0 0,0-1-1,-1 1 1,1-1 0,3-1-1,1-2-8,1-1-1,-1 1 0,1-1 0,-1 0 0,-1-1 1,1 1-1,-1-1 0,6-8 0,1 0 44,37-50 186,82-135 1,-131 198-229,1-1 0,0 0-1,-1 0 1,1 1 0,-1-1 0,1 0 0,-1 0-1,0 0 1,1 0 0,-1 1 0,-1-4-1,1 4-114,9 10-187,-5-4 311,-1 0 0,0 0 0,0 0 0,0 0 0,-1 0 0,1 0 0,-1 1 0,0-1 0,-1 1 0,1 0 0,0 11 0,0 7-118,-2 38 1,-1-32 311,1-10-146,-1-9-99,1 0 0,0 1 0,1-1 0,0 0 0,1 1 0,0-1 0,1 0 0,4 11 0,-6-20 51,0-1 0,0 1 0,0 0 0,0-1 0,0 1 0,1-1 0,-1 1 0,0-1 0,1 1 0,0-1 0,-1 0 0,1 0 0,0 0 0,-1 0 0,4 1 0,-2-1 5,1 1-1,0-1 0,0 0 0,1-1 0,-1 1 0,0-1 0,4 0 0,4-1 5,1 0 1,-1-1-1,-1 0 0,15-5 0,-13 3-50,-1-1-1,0 0 0,0-1 0,-1 0 0,0-1 1,13-10-1,56-54 7,-45 38 49,-29 25 88,1 1-37,-6 8-83,-2 5-47,-22 80 215,-2 10-373,25-94 220,-1 0 0,1 0 0,0 0 0,0 0 0,0-1-1,0 1 1,0 0 0,0 0 0,0 0 0,1 0 0,-1-1 0,1 1 0,-1 0 0,1 0-1,0-1 1,-1 1 0,1 0 0,0-1 0,0 1 0,0-1 0,0 1 0,1-1 0,-1 1-1,0-1 1,1 0 0,-1 0 0,1 0 0,-1 0 0,1 0 0,-1 0 0,1 0 0,0 0-1,-1 0 1,1-1 0,0 1 0,0-1 0,0 0 0,-1 1 0,1-1 0,0 0 0,0 0-1,0 0 1,0 0 0,0 0 0,-1 0 0,1-1 0,3 0 0,-2 0-11,0 0 0,0 0 0,0-1 0,0 1 0,0-1 0,0 0 0,0 0 0,-1 0-1,1 0 1,0 0 0,-1-1 0,0 1 0,0-1 0,0 1 0,0-1 0,0 0 0,0 0 0,-1 0 0,1 0 0,1-4 0,1-4 4,0-1-1,-1 1 1,-1-1-1,3-16 0,-5 19 46,0 1-1,0-1 0,-1 0 1,0 0-1,-1 0 0,0 1 1,0-1-1,-1 1 0,0 0 1,0-1-1,-7-10 0,9 17-42,0 0 0,0 1-1,0-1 1,0 0-1,0 1 1,0-1-1,-1 1 1,1 0-1,-1-1 1,1 1-1,-1 0 1,1 0 0,-1 0-1,0 0 1,1 0-1,-1 0 1,-3-1-1,-1 1-210,1 0 0,-1 0-1,0 1 1,-10-1-1,24 4 144,39 2 69,-25-2-86,15 2 162,-1 2 1,1 1-1,44 17 0,-75-22-14,-1-1 0,0 1 0,0 0 0,-1 0 0,1 0 1,-1 1-1,1 0 0,-1 0 0,7 8 0,-10-10-29,1 0-1,-1 0 1,1 1-1,-1-1 1,0 0-1,1 1 1,-1-1-1,-1 1 1,1-1 0,0 1-1,-1-1 1,1 1-1,-1-1 1,0 1-1,1 0 1,-1-1 0,-1 1-1,1 0 1,0-1-1,-1 1 1,1-1-1,-1 1 1,-1 4-1,-3 3 0,4-6-34,0-1 0,0 1 0,-1-1 0,0 0 0,0 1 0,0-1 0,0 0-1,0 0 1,-4 3 0,9-8-11,0 0 0,0 0 0,0 0 0,1 0 0,4-2 0,13-7 54,16-19-3,35-37 1,-40 35-24,55-40-1,-84 70-9,1-1-18,0 0 1,1 0 0,-1 0 0,7-2 0,-10 5 21,0 0 0,0-1 0,0 1-1,0 0 1,0 0 0,0-1 0,0 1-1,0 0 1,0 0 0,0 0-1,0 0 1,0 0 0,0 0 0,0 1-1,0-1 1,0 0 0,0 0 0,-1 1-1,1-1 1,0 0 0,0 1 0,0-1-1,0 1 1,0 0 0,0-1 0,-1 1-1,1 0 1,1 1 0,3 6 71,0 0 0,-1 0 0,0 0 0,0 1 0,-1-1 0,5 18 0,4 14 80,-2 0-106,-8-30-42,1 0 0,6 18 0,-4-13 1690,0 4-5825,-19-43-13108,7 10 15972,-1 0 0,0 0 1,-1 1-1,0 1 1,-1-1-1,-15-13 0,-27-18-602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44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8544,'0'0'3168,"3"0"-2464,12 0-192,-6 0 2272,9 0-1633,14 0 1089,26 0-1312,23-4 416,22 1-800,-8-2 0,-5 2-352,-6-6-256,11 4 32,5 2-1472,8 0 800,-15-2-3615,-12 5 2367,-10 0-5312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48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0 779 6720,'1'0'175,"-1"-1"1,0 0-1,1 1 1,-1-1-1,0 0 1,1 1 0,-1-1-1,0 1 1,1-1-1,-1 1 1,1-1-1,-1 1 1,1-1-1,0 1 1,-1-1-1,1 1 1,-1 0-1,2-1 1,0-1 174,0 1 1037,-1 0-326,4-1-278,4-1-59,0 0-1,0-1 1,0 0 0,-1-1-1,0 0 1,0 0-1,0-1 1,13-12 0,-4-3 90,29-46 1,3-5-119,-11 27-342,56-50-1,51-32 588,-124 109-688,-1 0 1,-1-2-1,-1 0 0,-1-1 1,28-42-1,-40 54-63,-1 0 0,0 0 1,0 0-1,0-1 0,-1 0 0,-1 1 0,0-1 1,2-18-1,-4 27-159,0 0-1,0 0 1,0 0 0,0 1 0,0-1-1,0 0 1,0 0 0,0 0 0,0 0-1,-1 1 1,1-1 0,0 0 0,-1 0-1,1 0 1,-1 1 0,1-1 0,0 0-1,-1 1 1,0-1 0,1 0 0,-2 0-1,2 1-24,-1-1 0,0 1-1,0 0 1,0 0 0,1-1 0,-1 1-1,0 0 1,0 0 0,0 0 0,1 0-1,-1 0 1,0 0 0,0 0-1,0 1 1,0-1 0,1 0 0,-3 1-1,-3 2-62,-1 0-1,1 1 0,0 0 1,-7 4-1,9-5 73,-11 8-63,-129 100-217,125-95 262,2 2 1,0 0-1,1 0 0,1 2 0,-18 30 0,-12 36 123,4 1 0,4 2 0,-38 138 0,75-226-122,-3 9-29,1 0 0,-3 13 0,5-20 49,0-1 0,0 0 0,0 1 0,0-1 0,0 1 0,0-1 0,1 0 0,-1 1-1,1-1 1,0 0 0,-1 0 0,1 1 0,0-1 0,0 0 0,3 3 0,-4-4-12,1 0 0,0 0 0,0-1 0,0 1 1,0-1-1,0 1 0,0-1 0,0 1 0,0-1 0,1 1 0,-1-1 1,0 0-1,0 0 0,0 0 0,0 1 0,0-1 0,1 0 1,-1 0-1,0-1 0,0 1 0,0 0 0,0 0 0,0-1 0,1 1 1,-1 0-1,0-1 0,0 1 0,0-1 0,1 0 0,7-4-34,-1 0 0,13-10 0,-12 9 29,19-13 39,-12 9 2,0-1 0,19-18-1,145-160-9,-180 188-42,1 1 0,-1-1-1,1 1 1,0-1 0,-1 1-1,1-1 1,0 1-1,0 0 1,-1-1 0,1 1-1,0 0 1,0 0 0,0 0-1,-1-1 1,1 1-1,0 0 1,0 0 0,0 0-1,-1 0 1,1 0 0,0 1-1,0-1 1,0 0-1,-1 0 1,1 0 0,0 1-1,0-1 1,-1 0-1,2 1 1,27 18-439,-13-7 324,14 3 93,0-1 0,1-2 0,65 18 0,-82-27 59,-1 0 1,1-1-1,0 0 0,0-1 1,-1-1-1,1 0 0,16-3 1,-18-3 669,-12 6-687,0 0-1,0 0 1,0 0 0,-1 0 0,1 0-1,0 0 1,0 0 0,0 0-1,0 0 1,0 0 0,-1 0-1,1 0 1,0 0 0,0 0-1,0 0 1,0 0 0,0 0-1,0 0 1,-1 0 0,1-1-1,0 1 1,0 0 0,0 0-1,0 0 1,0 0 0,0 0-1,0 0 1,0 0 0,-1 0-1,1-1 1,0 1 0,0 0-1,0 0 1,0 0 0,0 0-1,0 0 1,0 0 0,0-1-1,0 1 1,0 0 0,0 0-1,0 0 1,0 0 0,0 0-1,0-1 1,0 1 0,0 0-1,0 0 1,0 0 0,0 0-1,0 0 1,0-1 0,0 1-1,0 0 1,1 0 0,-1 0-1,0 0 1,0 0 0,0 0-1,0 0 1,0-1 0,0 1-1,-3 1-26,-1-1-1,1 1 0,0-1 0,-1 1 0,1 0 0,0 0 1,-1 1-1,1-1 0,0 1 0,0-1 0,0 1 1,0 0-1,-3 3 0,-4 4-163,-18 20 1,20-20 140,6-7-22,0 1-1,0-1 1,1 0 0,-1 1 0,1 0-1,0-1 1,0 1 0,0-1 0,0 1-1,0 0 1,0 3 0,0-5 53,1 0 1,0 0 0,0-1-1,0 1 1,0 0 0,0 0-1,0 0 1,0-1 0,1 1-1,-1 0 1,0 0 0,0 0-1,1-1 1,-1 1-1,0 0 1,1-1 0,-1 1-1,0 0 1,1-1 0,-1 1-1,1 0 1,0-1 0,-1 1-1,1-1 1,-1 1 0,1-1-1,0 1 1,-1-1-1,1 0 1,0 1 0,-1-1-1,1 0 1,0 1 0,0-1-1,-1 0 1,1 0 0,0 0-1,0 0 1,0 0 0,-1 0-1,1 0 1,0 0-1,1 0 1,4 0 56,1 0 0,0-1 0,-1 1 0,1-2 0,-1 1-1,1-1 1,-1 0 0,0 0 0,10-5 0,-13 5-22,1 0-1,-1-1 1,1 1 0,-1-1 0,0 0-1,0 0 1,0 0 0,0 0 0,0-1-1,-1 1 1,0-1 0,1 0 0,-2 1-1,1-1 1,3-8 0,-4 7 17,0 0 1,0-1 0,0 1 0,0 0-1,-1-1 1,0 1 0,0 0-1,-2-11 1,0 2 35,-2 1-1,-6-17 1,-5 0 83,14 28-169,1 1-1,-1 0 1,0 0 0,0-1-1,0 1 1,0 0 0,0 0 0,0 0-1,-1 0 1,1 0 0,0 0-1,0 0 1,-1 1 0,1-1 0,0 0-1,-1 1 1,1-1 0,-1 1-1,-2-1 1,4 1-2,-1 0 0,0 0 0,1 0 0,-1 0 0,1 0 0,-1 0 0,1 0 0,-1 0 0,0 0 0,1 0 0,-1 0 0,1 0 0,-1 1 0,1-1 0,-1 0 0,1 0 0,-1 1 0,1-1 0,-1 0 0,1 1 0,-1-1 0,1 0 0,-1 1 0,1-1 0,0 1 0,-1-1 0,1 1 0,-1-1 0,1 1 0,0-1 0,0 1 0,-1-1 0,1 1 0,0-1 0,0 1 0,0-1 0,0 1 0,0 0 0,0-1 0,0 1 0,0-1 0,0 1 0,0 0 0,0-1 0,0 1 0,0-1 0,0 1 0,1 0 0,-1 1-23,1 0 0,0 0-1,0 1 1,0-1 0,0 0 0,0 0 0,0 0 0,1-1 0,-1 1 0,1 0 0,1 1-1,-1-1 34,1 0 0,-1-1 0,1 1 0,-1-1 0,1 0 0,-1 0 0,1 0 0,0 0 0,-1-1 0,1 1 0,0-1 0,0 1 0,0-1 0,-1 0 0,5 0 0,4-1 8,0-1-1,18-5 1,-12 3-3,207-59 296,-172 44-40,-2-2 0,63-35 0,-109 54-203,0 0-1,0 0 0,0 0 0,1 0 0,-1 1 0,0 0 0,1 0 0,6-1 0,-11 15 113,-24 81 50,16-67-245,-16 43 43,16-51 9,1 1 1,0 0 0,-5 36-1,12-53-30,0 0 0,0 1-1,1-1 1,-1 1 0,1-1-1,0 0 1,0 0-1,0 0 1,1 1 0,-1-1-1,1 0 1,-1 0 0,1-1-1,0 1 1,0 0-1,0 0 1,0-1 0,1 0-1,-1 1 1,1-1 0,0 0-1,-1 0 1,1 0 0,0-1-1,0 1 1,0-1-1,0 1 1,1-1 0,-1 0-1,0 0 1,0-1 0,1 1-1,-1-1 1,0 1-1,6-1 1,2-2 35,0 0-1,0-1 0,0 0 1,0-1-1,-1 0 1,0 0-1,1-1 1,-1-1-1,-1 0 0,10-7 1,13-12-28,40-41 1,-67 62-1,25-28-119,8-7 218,-29 28-74,-3 5 127,-5 6-156,-1 0 1,0 0-1,0 1 1,0-1-1,1 0 1,-1 0-1,0 1 0,0-1 1,0 0-1,1 1 1,-1-1-1,0 0 1,0 0-1,0 1 1,0-1-1,0 0 1,0 1-1,0-1 1,0 0-1,0 1 0,0-1 1,0 0-1,0 1 1,0-1-1,0 0 1,0 1-1,0-1 1,0 1-1,-1 11 13,-1 0 1,0 1-1,-1-1 0,-7 20 0,0 1 27,-11 36 226,15-46-253,4-17-10,0 1 1,0 0-1,-1 12 1,4-19-2,-1 1 0,0-1 0,1 0 0,-1 1 0,1-1 0,-1 0 0,1 1-1,-1-1 1,0 0 0,1 0 0,-1 0 0,1 1 0,-1-1 0,1 0 0,-1 0 0,1 0 0,-1 0 0,1 0 0,0 0 0,0 0 2,6 0-6,1 0 1,-1-1 0,1 0-1,-1-1 1,0 1 0,0-1-1,0-1 1,0 1 0,10-6-1,-9 5-6,23-12-23,0 0-1,-1-2 1,34-25 0,75-72-68,-132 108 97,22-19-8,-27 24 11,0-1-1,0 1 0,1 0 0,-1 0 1,0 0-1,0 0 0,1 0 1,-1 0-1,1 0 0,-1 1 0,4-1 1,-5 1 3,0 0 0,-1 0 0,1 1 0,-1-1 0,1 0 0,0 0 0,-1 1 0,1-1 1,-1 0-1,1 1 0,-1-1 0,1 1 0,-1-1 0,1 1 0,-1-1 0,0 1 0,1-1 0,-1 1 0,0-1 1,1 1-1,-1-1 0,0 1 0,0-1 0,1 1 0,-1 0 0,0-1 0,0 1 0,0 0 0,0-1 0,0 1 0,0-1 1,0 1-1,0 0 0,0 0 0,-2 27 35,2-26-34,-2 10 7,-1 0 0,0-1 1,-1 1-1,0-1 0,-1 0 1,0 0-1,-1-1 0,0 1 1,-10 11-1,-10 15 104,24-35-123,0 0-1,0 0 0,0 0 1,0-1-1,0 1 0,0 0 0,0-1 1,0 1-1,-1-1 0,1 0 1,-3 1-1,-8 6-30,-10 3 37,5-1 37,15-8-30,0-1 1,0 0 0,1 1-1,-1 0 1,1-1 0,-4 4 0,3-2-15,0-1 1,0 1 0,-1-1-1,-6 4 1,6-6 43,6 0-53,-1 0 0,1-1 0,0 1 0,-1-1 1,1 1-1,0-1 0,-1 0 0,1 0 0,-1 1 0,1-1 0,-1 0 0,0 0 1,1-1-1,-1 1 0,1-1 0,10-8-55,25-15 11,-1-2 0,-2-1 0,42-45 0,-75 72 50,7-8 11,-1 1-1,1 0 1,0 1 0,1 0-1,0 0 1,13-8-1,-21 15 2,-1 0 0,1 0-1,0 0 1,-1-1-1,1 1 1,0 0 0,-1 0-1,1 0 1,0 0-1,0 0 1,-1 0 0,1 0-1,0 0 1,-1 0-1,1 1 1,0-1-1,0 0 1,-1 0 0,1 1-1,-1-1 1,1 0-1,0 1 1,-1-1 0,1 0-1,-1 1 1,1-1-1,-1 1 1,1-1 0,-1 1-1,1 0 1,-1-1-1,1 1 1,-1-1 0,0 1-1,1 0 1,-1-1-1,0 1 1,0 0 0,1-1-1,-1 1 1,0 0-1,0 0 1,1 4 9,1 0 0,-2 0-1,1 0 1,0 9 0,-5 27-111,3-33 113,0 0-1,0 0 1,1 0 0,0 0-1,0 0 1,0 0 0,1 0-1,1 0 1,2 9 0,-4-16-20,1 0 1,0 0 0,0 0-1,0 0 1,0 0 0,0 0-1,0 0 1,0-1 0,0 1-1,0 0 1,0-1 0,0 1-1,1 0 1,-1-1 0,0 1 0,0-1-1,1 0 1,-1 0 0,0 1-1,0-1 1,1 0 0,-1 0-1,0 0 1,1 0 0,2-1-1,6 0-27,0 0 0,13-4 0,-13 3-30,17-5-2,0-1 1,-1-1-1,0-2 0,0 0 0,46-30 0,-50 26 36,0-1-1,-2-1 1,1-1 0,-2-1-1,-1-1 1,32-43-1,-25 28 70,36-51 61,-57 82-56,-1-1 1,0 1 0,-1-1-1,3-6 1,-4 10-43,-1 0 0,0 1 0,1-1 0,-1 0 0,0 0-1,0 0 1,0 1 0,0-1 0,0 0 0,0 0 0,0 0 0,0 1 0,0-1-1,0 0 1,0 0 0,-1-1 0,1 2-8,0 0 0,-1-1 0,1 1 0,-1 0 0,1-1 0,-1 1 0,1 0 0,-1-1-1,1 1 1,-1 0 0,1 0 0,-1-1 0,1 1 0,-1 0 0,1 0 0,-1 0 0,1 0 0,-1 0 0,0 0 0,1 0 0,-1 0-1,1 0 1,-1 0 0,1 0 0,-1 0 0,1 1 0,-2-1 0,-2 1 10,0 1 0,0 0 1,-1 0-1,1 0 0,1 0 0,-1 1 0,0-1 1,0 1-1,1 0 0,-4 4 0,-9 6 14,-202 173-194,186-154 207,11-13-84,0 1 0,2 0 0,0 2-1,-21 33 1,39-54 62,0 0-1,1 0 1,-1 0 0,0 0-1,1 0 1,-1 0-1,1 0 1,0 0-1,-1 0 1,1 1-1,0-1 1,0 0-1,0 0 1,-1 0-1,1 0 1,1 1-1,-1-1 1,0 0-1,0 0 1,0 0-1,0 0 1,1 1 0,-1-1-1,2 2 1,-1-2-9,0 0 0,0 1 0,1-1 0,-1 0 1,0 0-1,1 0 0,0 0 0,-1 0 0,1-1 1,-1 1-1,1 0 0,0-1 0,-1 1 1,4 0-1,5 0-46,1 0 1,-1 0 0,1-1-1,13-1 1,-4-1-41,0-1 1,-1 0 0,0-1 0,0-2-1,0 0 1,26-12 0,-33 12 64,-2 0 1,1 0-1,-1-1 1,0-1-1,0 0 1,-1 0-1,0-1 1,0 0 0,-1 0-1,-1-1 1,10-15-1,8-21-14,-2 0 0,24-69 0,22-105-12,-58 184 183,-9 26-51,1-1-1,-1 0 1,-1 1 0,0-1-1,0 0 1,-1 1 0,-2-13-1,2 22-61,0 0 0,0 0 0,0 0 0,0 0 0,0 1 0,0-1-1,-1 0 1,1 0 0,0 0 0,-1 0 0,1 0 0,-1 0 0,1 0 0,-1 1-1,1-1 1,-1 0 0,1 0 0,-1 1 0,0-2 0,0 2-21,1 0 1,-1 0-1,0 0 1,1 0-1,-1 0 1,1 0-1,-1 0 1,1 0-1,-1 0 1,1 0-1,-1 0 1,1 0-1,-1 0 1,1 1-1,-1-1 1,1 0-1,-1 0 1,1 1-1,-1-1 1,1 0-1,-1 1 0,1-1 1,0 0-1,-1 1 1,-3 3-8,1-1 0,-1 1 1,1 0-1,0 1 0,-4 7 0,-6 15 93,1 1 0,1 1-1,1 0 1,2 0 0,-7 43 0,7-12-165,0 105 0,8-153-31,1-1 0,-1 0-1,2 0 1,0 0 0,0 0 0,8 20-1,-9-27-163,1 0-1,0 0 0,0 0 0,0 0 1,1-1-1,-1 1 0,1-1 1,0 0-1,0 1 0,0-1 0,1 0 1,-1-1-1,1 1 0,-1-1 1,1 1-1,0-1 0,0 0 0,0-1 1,0 1-1,5 1 0,-1-1-696,1-1-1,0 0 1,0 0 0,0-1-1,0 0 1,0 0-1,0-1 1,0 0 0,-1-1-1,1 0 1,9-3-1,-7 1-59,-1 0 0,0-1 0,0 0 0,0-1 0,-1 0-1,0 0 1,0-1 0,12-11 0,8-14-1051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49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13 460 6464,'-1'0'89,"1"0"0,-1-1 0,1 1 1,0 0-1,-1 0 0,1 0 0,-1 0 1,1 0-1,0 0 0,-1 0 0,1 0 0,-1 0 1,1 0-1,0 0 0,-1 0 0,1 0 0,-1 1 1,1-1-1,0 0 0,-1 0 0,1 0 1,0 0-1,-1 1 0,1-1 0,0 0 0,-1 0 1,1 1-1,0-1 0,-1 0 0,1 1 0,0-1 1,10 8 2978,24 6 1104,-24-13-3805,1 1 0,-1-1 0,0-1-1,1 0 1,-1 0 0,1-1 0,-1 0-1,0-1 1,0 0 0,1-1 0,-1 0-1,-1 0 1,1-1 0,-1-1 0,1 1-1,11-9 1,-8 3-199,-1 1 0,0-2-1,-1 0 1,0 0 0,-1-1 0,0 0 0,11-19-1,48-99 799,-66 124-933,35-63 564,-22 42-130,14-33 0,-28 56-348,-1 0 1,1-1-1,-1 1 0,0-1 1,0 0-1,0 1 0,0-8 0,-2 11-106,1 1 0,0 0 0,0-1-1,0 1 1,-1 0 0,1-1-1,0 1 1,0 0 0,-1 0 0,1 0-1,0-1 1,0 1 0,-1 0-1,1 0 1,0 0 0,-1-1-1,1 1 1,0 0 0,-1 0 0,1 0-1,0 0 1,-1 0 0,1 0-1,-1 0 1,1 0 0,0 0-1,-1 0 1,1 0 0,0 0 0,-1 0-1,1 0 1,0 0 0,-1 0-1,1 0 1,0 1 0,-1-1-1,1 0 1,0 0 0,-1 0 0,1 1-1,0-1 1,-13 11 173,5-2-163,1 0 0,0 1 0,1 0 0,0 0 0,1 0-1,0 1 1,1 0 0,-4 12 0,-2 15-86,-5 39 0,15-75 66,-5 20-10,2 1 0,0 28 0,3-46 20,0 1-1,0-1 1,1 1-1,0-1 0,0 0 1,0 1-1,0-1 1,1 0-1,0 0 1,0 0-1,1 0 1,-1 0-1,1 0 1,0-1-1,4 5 1,-5-7 0,1 1 0,0-1 0,0 0 0,0 0 0,1 0 0,-1 0 0,0-1 0,1 1 0,-1-1 0,1 0 0,0 0 0,-1 0 0,1 0 0,6 0 0,5-1 60,0 0 0,19-2 0,-24 1-71,11-2 5,-1 0 0,1-1 0,-1-1 0,0-1 0,-1-1 0,1 0 0,30-18 0,-29 12 28,1-1 0,-2-1 0,0 0 0,-1-2 0,34-37 0,-5 3 285,-43 59-96,-4 1-184,-1 1 0,0 0-1,0 0 1,-1 0 0,0-1-1,-4 18 1,-2 15-46,4-29 87,0 0 0,-5 15 0,0 1-52,7-9-7,2-20-31,0 0-1,0 0 1,-1 0 0,1 0 0,0 0 0,0 0-1,0 0 1,0 0 0,0 0 0,-1 0 0,1-1 0,0 1-1,0 0 1,0-1 0,-1 1 0,1 0 0,1-2-1,12-12-18,0-2 1,0 0-1,-1-1 0,-2 0 0,12-21 0,28-39-61,-43 68 108,-1 0 1,2 0 0,-1 1-1,1 0 1,19-13 0,-27 20-4,0 1 0,0-1 0,0 1 0,0-1 1,0 1-1,0-1 0,0 1 0,0 0 0,0 0 1,0-1-1,0 1 0,0 0 0,0 0 0,0 0 0,0 0 1,0 0-1,0 0 0,0 0 0,0 0 0,0 1 1,0-1-1,0 0 0,0 1 0,0-1 0,0 0 0,0 1 1,0-1-1,0 1 0,0 0 0,-1-1 0,1 1 0,0 0 1,0-1-1,-1 1 0,1 0 0,0 0 0,-1 0 1,1 0-1,-1 0 0,1-1 0,-1 1 0,1 0 0,-1 0 1,1 2-1,1 3 44,0 1 0,0 0 0,0-1 0,-1 1 0,1 11 0,-2-2-13,-2 27 1,0 0-85,2-29-57,-1 1 0,-1 0-1,-6 26 1,6-33-1412,-1 0-1,0 1 1,0-1 0,-7 11-1,10-19 1009,0 1-1,0 0 0,-1-1 1,1 1-1,-1 0 0,1-1 0,-1 1 1,1 0-1,-1-1 0,1 1 1,-1 0-500,0-1 500,1 1-1,-1-1 0,0 1 1,1-1-1,-1 1 0,0-1 0,-1 1 1,-4-6-4592,1-4 4461,-8-13-3531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50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29 9888,'-50'-12'3648,"37"12"-2816,-1 3-256,9-3-2848,2 0 1120,-7 0-3392,-16-11 2560,-6 2-992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53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21 1664,'5'-20'18949,"-3"44"-16859,-5-7-1409,-8 29 163,-5 60-1,7 129-16,8-183-719,-1-25 22,4 41 0,-1-47-68,0-15-7,-1-1 0,0 0-1,1 0 1,2 8 0,-1-7-23,-1 1-12,1 0-1,1-1 1,-1 1 0,1-1 0,1 0 0,5 9 0,-5-10-21,-3-2 3,1-1 0,-1 1 0,1-1 0,0 0 0,0 0 0,0 0 0,0 0 1,0 0-1,0-1 0,0 1 0,1 0 0,-1-1 0,1 0 0,-1 1 0,1-1 1,-1 0-1,5 0 0,2 2 35,0-1-1,1 0 1,-1-1 0,1 1-1,-1-2 1,1 0 0,18-2-1,33-7 269,-2 1 4,85-23 0,-134 27-282,1 1 0,-1-2 0,0 0 1,-1 0-1,1 0 0,-1-1 0,0-1 0,0 0 1,-1 0-1,0 0 0,0-1 0,-1-1 0,0 1 1,0-1-1,-1 0 0,0 0 0,-1-1 0,0 0 1,4-11-1,6-31 136,-3 0 1,-2 0-1,4-56 1,2-13-200,-14 107 32,-1 0-1,0 0 1,-1 0-1,0 0 1,-2 0-1,-3-22 0,3 29-317,2 6-158,-1 0 0,1 0 1,0 0-1,0 0 0,-1 0 0,1-1 0,0 1 0,0 0 0,0 0 1,0 0-1,0 0 0,0 0 0,1-1 0,-1 1 0,0 0 0,1 0 1,-1-1-1,20 2-13253,-7 8 10053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55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4736,'4'-9'9872,"9"3"-5270,37-7-2741,-37 8-1627,0 1 0,0 1-1,0 0 1,0 1 0,16-1-1,3-1 115,-24 3-187,0 0-1,0 0 1,0 0 0,0 1 0,0 1 0,0-1 0,0 1 0,0 0 0,-1 1-1,1 0 1,8 3 0,-15-5-130,-1 1 0,1-1 0,-1 0 0,1 0-1,-1 0 1,1 0 0,-1 1 0,0-1 0,1 0-1,-1 0 1,1 1 0,-1-1 0,0 0 0,1 1-1,-1-1 1,0 0 0,1 1 0,-1-1 0,0 1 0,0-1-1,1 0 1,-1 1 0,0-1 0,0 1 0,0-1-1,0 1 1,1-1 0,-1 1 0,0-1 0,0 1-1,0-1 1,0 0 0,0 1 0,0-1 0,0 1 0,0-1-1,-1 1 1,1-1 0,0 1 0,0-1 0,0 1-1,0-1 1,-1 1 0,1-1 0,0 0 0,0 1-1,-1-1 1,1 0 0,0 1 0,-1-1 0,1 1 0,0-1-1,-1 1 1,-5 4 73,0 1 0,0 0 0,-1-1 0,1 0 0,-9 3 0,-7 7 30,10-6-190,-16 14-182,21-16 122,6-7 92,0 1 0,0-1-1,1 1 1,-1-1 0,0 1 0,1-1-1,-1 1 1,1 0 0,-1-1 0,1 1 0,-1 0-1,1 0 1,-1-1 0,1 1 0,0 0-1,-1 0 1,1 0 0,0 0 0,0-1-1,0 1 1,-1 0 0,1 0 0,0 0-1,0 0 1,0 0 0,0 0 0,1 0-1,-1-1 1,0 1 0,0 0 0,0 0 0,1 0-1,-1 0 1,0-1 0,1 1 0,-1 0-1,1 0 1,0 0 0,66 163 3,-63-152 46,0 0-1,0 0 1,2 14 0,-6-22 52,1-1-1,-1 0 0,0 1 0,0-1 1,0 1-1,0-1 0,-1 0 0,1 1 0,-1-1 1,0 0-1,0 0 0,0 1 0,-1-1 1,1 0-1,-1 0 0,1 0 0,-3 3 1,2-5-43,1 0 0,-1 1 0,0-1 1,1 0-1,-1 0 0,0 0 0,0 0 1,0 0-1,1 0 0,-1-1 1,0 1-1,0-1 0,0 1 0,0-1 1,0 0-1,-1 0 0,1 0 1,0 0-1,0 0 0,0 0 0,-2-1 1,-1 0-15,1 1 1,-1-1-1,0-1 1,1 1-1,-1-1 1,1 0-1,0 0 1,-5-3-1,-3-3-531,1-1 1,0 0-1,1 0 0,0-1 1,1-1-1,-17-22 0,22 27-409,0-1-1,0 0 0,0-1 1,1 1-1,0-1 1,1 1-1,0-1 0,0 0 1,0 0-1,1 0 1,0 0-1,1 0 0,0-13 1,0 18 389,1 0 0,-1-1 0,1 1 0,0 0-1,0 0 1,0 0 0,0 0 0,1 0 0,-1 0 0,1 0 0,-1 0 0,1 0 0,4-3 0,18-12-2082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8:58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243 379 2720,'3'8'12439,"-6"-5"-10404,-7 15-2067,8-16-8,0 1-1,0-1 1,-1 0 0,1 1-1,-1-1 1,-4 3-1,6-5-28,-3 13 2997,-4-3-2031,7-8-813,0 0 0,0 0 0,0-1 0,-1 1 0,1 0 0,-1-1 0,1 1 0,-4 1 0,-22 20 793,-4 3-148,19-19-582,0 2-1,1 0 1,0 0 0,0 1 0,1 0 0,0 1 0,1 0 0,0 1 0,1 0 0,-10 19 0,17-30-141,1 0 0,-1 1 0,0-1 0,1 1 0,-1-1 0,1 0 0,0 1 1,-1-1-1,1 1 0,0-1 0,0 1 0,0-1 0,0 1 0,0-1 0,0 1 1,1-1-1,-1 1 0,0-1 0,1 1 0,-1-1 0,1 0 0,0 1 0,-1-1 0,1 0 1,0 1-1,0-1 0,0 0 0,0 0 0,0 0 0,0 0 0,0 0 0,0 0 1,0 0-1,0 0 0,1 0 0,-1 0 0,0-1 0,1 1 0,-1 0 0,2 0 1,4 1 103,-1 0 1,1-1-1,-1 0 1,1 0 0,0 0-1,0-1 1,12 0 0,-9 0-65,1-1 0,-1 0 1,1-1-1,-1 0 1,0 0-1,0-1 0,0-1 1,0 1-1,10-7 1,63-46 148,-73 48-130,0-1 0,-1 1 1,0-1-1,-1-1 0,15-20 0,-13 14 84,-4 6 209,11-21-1,-15 28-336,-1 4-13,1 10-17,-4 16-27,-2-3 23,3-17 2,-1 1 0,1 0 0,0-1 0,1 1 0,0 0 0,0 0 0,1 0 0,0-1 0,2 12 0,-2-16 20,0 2-25,1 0-1,0-1 1,-1 1 0,1-1 0,1 0 0,2 5-1,-4-7 21,0-1 0,0 0-1,1 0 1,-1 0-1,0 0 1,0 0-1,1 0 1,-1-1-1,0 1 1,1 0 0,-1-1-1,1 1 1,-1-1-1,1 1 1,-1-1-1,1 0 1,-1 1 0,1-1-1,0 0 1,-1 0-1,1 0 1,-1 0-1,1-1 1,1 1-1,10-3 5,0 0-1,0 0 0,0-1 1,-1-1-1,1 0 0,-1-1 1,0 0-1,-1-1 0,0 0 0,0-1 1,0-1-1,-1 1 0,0-1 1,-1-1-1,0 0 0,0 0 1,-1-1-1,11-20 0,-15 25 11,-1-1-1,1 0 1,-2 0 0,1 0-1,-1 0 1,0 0-1,-1-1 1,1 1 0,-1-14-1,1 12-237,2 16-173,4 7 212,4-3 153,-1-1 1,1 0 0,1-1-1,0 0 1,0-1 0,1-1-1,19 8 1,-24-11 43,1-1 0,-1-1 1,1 1-1,0-2 0,-1 1 0,1-1 1,0-1-1,0 0 0,0 0 1,0-1-1,0 0 0,0-1 0,0 0 1,-1 0-1,1-1 0,-1 0 0,0-1 1,0 0-1,10-6 0,-16 7 26,0 0 0,0 1 0,0-1 1,-1 0-1,1 0 0,-1-1 0,0 1 0,1 0 0,-2-1 0,1 1 0,0-1 0,-1 0 0,1 0 1,-1 1-1,0-1 0,0-6 0,2-6-11,-2 0 1,1-24 0,-3 30-9,1 1 1,-4-14 0,4 22-25,0-1 1,0 1 0,0-1-1,-1 1 1,1-1 0,0 1 0,-1-1-1,0 1 1,1 0 0,-1-1-1,0 1 1,1 0 0,-1-1-1,0 1 1,0 0 0,0 0 0,0 0-1,-1 0 1,1 0 0,0 0-1,0 0 1,-2-1 0,1 2-11,1 0 1,-1 0-1,1 0 0,-1 0 1,1 1-1,-1-1 0,1 0 1,0 1-1,-1-1 0,1 1 1,0 0-1,-1-1 1,1 1-1,0 0 0,0 0 1,-1 0-1,1-1 0,0 1 1,0 1-1,-1 0 0,-18 25 0,6-3-26,2 1 0,-11 32 0,10-24 20,9-24 15,1 1-1,1-1 1,0 1-1,0-1 1,1 1-1,0 0 1,1 0 0,0 0-1,1-1 1,-1 1-1,4 12 1,-2-16 1,-1 0 0,1 0 1,0 0-1,1-1 0,-1 1 0,1-1 1,0 1-1,6 6 0,-6-8 3,0-1 0,-1-1 0,1 1-1,1 0 1,-1-1 0,0 1 0,1-1 0,-1 0-1,1 0 1,0 0 0,0-1 0,0 1 0,5 0-1,-4-1 24,-1 0 0,0-1 0,0 0-1,0 0 1,0 0 0,0-1 0,0 1-1,1-1 1,3-1 0,38-15 134,-28 9-171,49-16-291,35-14 258,-84 30 44,-1-1 0,0-1 0,25-18 0,-24 13-21,-1-1 1,-1 0-1,0-1 0,-1-1 1,-1-1-1,-1 0 0,0 0 0,16-37 1,-9 8 65,-1-1-1,21-89 1,-36 124 27,-2 0-1,2-24 1,-4 31-46,0 0 1,0 0-1,-1 1 1,0-1 0,0 0-1,0 0 1,-5-10-1,6 16-33,0 0-1,-1 1 0,1-1 1,0 0-1,-1 1 1,1-1-1,-1 1 1,1-1-1,-1 0 1,1 1-1,-1-1 1,1 1-1,-1 0 0,0-1 1,1 1-1,-1-1 1,0 1-1,1 0 1,-1-1-1,0 1 1,1 0-1,-1 0 0,0 0 1,0-1-1,-1 1-8,-1 0 0,1 1 0,0-1-1,0 0 1,0 1 0,0-1 0,0 1 0,-3 1-1,-4 2-15,1 0-1,-16 11 0,24-15 35,-11 8 24,0 2 1,0-1 0,1 1-1,0 1 1,1 0-1,0 0 1,-14 24-1,1 6-53,-18 46 1,26-54 86,6-17-48,-50 127 294,50-119-231,1 1 1,1 0-1,-6 50 0,12-69-61,-1-1 1,2 1-1,-1 0 0,0 0 0,1 0 1,0 0-1,1-1 0,-1 1 1,1 0-1,0-1 0,0 1 0,4 5 1,-3-7 10,-1 0 1,1-1-1,0 1 1,1 0-1,-1-1 1,1 0 0,-1 0-1,1 0 1,0 0-1,0 0 1,1-1-1,-1 0 1,0 0-1,1 0 1,5 1-1,3 1 7,0-2 0,0 0 0,0 0-1,0-1 1,0-1 0,1 0-1,-1-1 1,15-3 0,104-28 54,-125 30-84,16-6-82,-1-1 0,1-1 0,-2-1 1,0-1-1,35-26 0,-34 21 44,27-28 1,-33 30-51,19-21 68,-2 0 1,51-75 0,41-91 78,-118 191-9,-1 0-1,-1 0 1,1 0 0,-2-1-1,0 0 1,0 0 0,2-13-1,-6 23-43,0 1-1,0-1 0,0 1 1,0-1-1,0 1 0,0-1 0,-1 1 1,1-1-1,0 1 0,-1-1 0,1 1 1,-1 0-1,1-1 0,-1 1 1,0-1-1,0 1 0,1 0 0,-1 0 1,0 0-1,0-1 0,0 1 1,0 0-1,-1 0 0,1 0 0,0 0 1,0 1-1,-1-1 0,1 0 0,0 0 1,-3 0-1,-2-1-1,1 0 0,-1 1 0,1 0 0,-1 0 0,1 0 0,-11 0 0,0 1 16,1 1 0,-1 1 0,1 0 0,-26 6 0,32-5-15,1 0 0,-1 1 0,1 0 0,0 0 0,0 0 0,0 1 0,1 0 0,0 1 0,-10 9 0,5-2 20,1 0-1,1 1 1,0 0 0,1 0-1,0 1 1,1 0-1,-10 30 1,1 8 203,-11 58 1,21-81-163,0-1 1,1 1 1,1 0-1,2 0 1,1 0 0,2 0-1,5 54 1,-4-77-95,0-1 0,1 0 0,0 1 0,0-1 1,0 0-1,1 0 0,0 0 0,0 0 0,1-1 0,-1 1 0,1-1 1,0 0-1,1 0 0,-1 0 0,1-1 0,0 1 0,0-1 1,1 0-1,-1-1 0,1 1 0,0-1 0,0-1 0,0 1 0,0-1 1,10 3-1,1-1-389,1-1 1,-1-1 0,1 0 0,-1-2-1,1 0 1,31-4 0,-19 0-1693,-1-2 0,1-1 0,37-15 0,-38 10-301,36-20 0,39-32-4738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08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0 137 4736,'12'-2'12830,"2"-3"-6897,5-4-4796,9-6-3686,-10 5 3965,30-14-1048,1 1 0,68-20 0,-112 41-319,-1 1-1,1 0 1,-1 0-1,1 1 1,-1-1 0,1 1-1,-1 0 1,1 0-1,-1 1 1,7 0-1,-7 1 22,-1-1 1,1 0-1,-1 1 0,0-1 0,1 1 0,-1 0 0,0 0 0,0 1 0,0-1 0,-1 1 0,1-1 0,4 6 1,6 6 279,0-1 1,32 23 0,-44-35-337,2 1 42,0 0-1,1-1 0,-1 1 1,0-1-1,1 0 1,-1 0-1,1 0 0,0 0 1,-1-1-1,1 1 1,0-1-1,-1 0 0,1 0 1,0 0-1,4-1 0,8-2 295,33-9 0,-45 11-352,31-9 42,51-24 0,-72 28-122,-12 5-202,1 0 1,0 0 0,-1 0 0,1 0 0,-1 0-1,1-1 1,-1 1 0,0-1 0,0 0 0,1 1-1,-1-1 1,-1 0 0,1 0 0,2-3 0,-9 26-17856,-5 5 14545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09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2 263 4064,'-1'-1'8394,"13"-2"-1900,-4 0-6508,26-20 3017,32-19-1115,-27 23-1415,86-49 798,-99 50-1111,-14 10-30,0 0-1,1 0 1,0 1 0,0 1 0,20-7-1,-30 12-78,0 0-1,0 1 1,0 0-1,0-1 0,0 1 1,0 0-1,0 0 1,0 0-1,0 1 1,-1-1-1,1 1 0,0 0 1,0-1-1,0 1 1,0 0-1,-1 1 1,4 1-1,-2-1 6,-1 1 0,0-1-1,0 1 1,0 0 0,-1 0-1,1 0 1,-1 0 0,0 1-1,0-1 1,0 1 0,0-1-1,2 7 1,23 72 1107,-26-78-1129,0 0 0,0-1 0,0 1 0,1 0 0,0 0 0,-1-1 0,2 1 0,2 4 0,-4-7-27,0 0 0,1 0 0,-1 0 0,0 0 0,0 0 0,1 0 0,-1-1 0,1 1 0,-1 0 0,1-1 0,-1 1-1,1-1 1,-1 0 0,1 1 0,-1-1 0,1 0 0,0 0 0,-1 0 0,1 0 0,-1 0 0,1 0 0,0 0 0,-1-1 0,3 0 0,5-1-155,-1-1 0,1-1 1,-1 1-1,0-2 0,0 1 0,0-1 0,0 0 1,7-7-1,56-55-4590,-14 11-1829,-52 52 5789,6-5-1796,1 0 0,18-12-1,-6 12-2267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08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32 168 6144,'-32'-20'2784,"46"13"-2432,4-1 448,5 8-512,40-8 1600,9 0-1088,36-9 320,0 5-704,45-11-224,-6 6-128,20-11-160,-23 8 64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16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1 911 2656,'1'-1'20566,"3"2"-23719,228-1 5702,-231 0-2539,-1 0 0,0 0 0,1 1 0,-1-1 0,0 0 0,0 0 0,1 1 0,-1-1-1,0 0 1,0 1 0,1-1 0,-1 0 0,0 1 0,0-1 0,0 0 0,1 1 0,-1-1 0,0 1 0,0-1 0,0 0 0,0 1 0,0 0 0,0 0 33,4 16 129,0 0-1,-2 0 1,0 0 0,-1 1 0,-3 32-1,1-7-140,-4 267 956,6-281-863,1-1 1,1 0 0,9 33-1,29 79 802,-38-131-896,-1 0 0,1 1 1,-2 0-1,1 0 0,0 17 0,2-7 114,-3-17-134,0 0 0,0 0 0,0 0 0,0 1 0,-1-1 0,1 4 0,-1 4-26,0-8 25,1 0 0,-1 1 1,0-1-1,0 0 0,0 0 1,-1 1-1,1-1 0,-1 0 1,0 0-1,0 0 0,-1 5 1,0-6 4,1 1 0,0-1 0,0 1 1,0 0-1,1-1 0,-1 1 0,1 0 1,-1 0-1,1 3 0,0-3-30,0 1 1,-1-1-1,1 1 0,-1-1 0,0 0 0,-2 6 1,2-5 43,-1 1 0,1-1 1,-1 1-1,2 0 1,-1-1-1,0 1 1,1 0-1,0 7 1,0-12-24,0 0-3,0 1 0,0-1 0,0 0 0,0 0 0,0 0 0,0 0 0,1 1-1,-1-1 1,0 0 0,0 0 0,0 1 0,0-1 0,0 0 0,-1 0 0,1 0 0,0 1-1,0-1 1,0 0 0,0 0 0,0 0 0,0 0 0,0 1 0,0-1 0,0 0-1,0 0 1,-1 0 0,1 0 0,0 1 0,0-1 0,0 0 0,0 0 0,0 0 0,-1 0-1,1 0 1,0 0 0,0 1 0,0-1 0,-1 0 0,1 0 0,0 0 0,0 0 0,0 0-1,-1 0 1,1 0 0,-1 1 382,2-10-341,20-43-75,-9 12 2,2 1-1,37-72 1,30-42 225,-67 120-118,-1 0 0,15-65 1,12-125-9,-34 179-94,26-172-83,-27 192 6,-3 9 148,1-1 1,7-17-1,34-132 39,-39 143-90,2-10 14,34-120 49,-35 134 29,1 1 0,1 0 0,0 0 1,1 1-1,1 0 0,15-20 0,-14 24-63,-2-1 6,1 2 1,1-1-1,0 1 0,0 0 0,1 1 0,21-13 0,-2 0-104,-25 18 37,0 1 1,0-1 0,0 1-1,7-3 1,-9 4-413,-1 1 0,0-1 0,0 0-1,0 0 1,0 0 0,0 0 0,-1 0 0,1-1 0,-1 1 0,0-1-1,4-7 1,11-16-1067,-15 24 1455,1 0 0,-1-1 0,0 1 0,0-1-1,0 1 1,-1-1 0,1 0 0,-1 1 0,2-9 0,-1 1 133,-1 0-1,-1-16 0,0 23-112,-1 3-233,1 0-1,-1-1 0,1 1 0,-1 0 0,0 0 0,1 0 1,-1 0-1,0 0 0,0 0 0,0 0 0,0 1 1,0-1-1,-1-1 0,1 2-131,1-1 1,-1 1-1,1-1 1,-1 1-1,0 0 1,1-1-1,-1 1 1,0 0-1,1 0 1,-1-1-1,0 1 1,1 0-1,-1 0 1,0 0-1,-1 0 1,-16 3-7851,5-3 6320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18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23 3552,'-3'-3'400,"3"3"-333,-1 0 1,1-1-1,0 1 0,-1 0 0,1-1 1,-1 1-1,1 0 0,0-1 0,-1 1 1,1-1-1,0 1 0,-1-1 0,1 1 1,0-1-1,0 1 0,0-1 0,-1-1 1,1 2 294,14-6 3345,-7 5-3308,-5 0 161,0 0-1,1 1 1,-1 0-1,0-1 1,0 1 0,0 0-1,1 0 1,-1 0-1,0 0 1,4 1-1,-5 0 892,7 7 527,-6-3-1738,1-1 0,-1 1 0,-1 0-1,1-1 1,-1 1 0,1 0-1,-1 0 1,-1 0 0,1 10-1,0 5 167,-4 21-1,3-40-397,-2 17 307,-7 25 0,-1 8 10,-22 169 886,30-197-1140,0 45 1,2-52-2,-5 16 85,5-32-143,-1 1 1,1 0 0,0-1 0,0 1 0,0 0-1,-1-1 1,1 1 0,0-1 0,0 1 0,-1 0-1,1-1 1,-1 1 0,1-1 0,-1 1 0,1-1-1,-1 1 1,1-1 0,-1 1 0,1-1 0,-1 0-1,0 1 1,0-1-7,1 1 0,-1-1 0,1 0 0,-1 1 0,1-1 0,-1 1-1,1-1 1,0 0 0,-1 1 0,1-1 0,-1 1 0,1-1 0,0 1 0,-1 0 0,1-1-1,0 1 1,0-1 0,0 1 0,-1-1 0,1 3 725,0-8-608,1-1-174,-1-1 1,1 1-1,1 0 0,-1 0 1,1-1-1,2-4 1,18-38-256,-19 44 299,10-21 35,2 1 0,0 1 0,2 0 0,0 2 0,2-1 0,1 2 0,43-36 0,-48 45-61,1 1 0,0 1-1,31-14 1,-44 23 123,0 0 0,0 1 0,1-1 0,-1 0 0,0 1 1,0 0-1,1 0 0,3 0 0,0 0 27,-6 0-105,0 0 0,0 1-1,0-1 1,-1 0 0,1 0 0,0 1 0,0-1 0,0 0 0,0 1-1,0-1 1,-1 1 0,1-1 0,0 1 0,0 0 0,-1-1 0,1 1-1,-1 0 1,1-1 0,0 1 0,-1 0 0,1 0 0,-1-1 0,1 1-1,-1 0 1,0 0 0,1 0 0,-1 0 0,0 0 0,0-1 0,0 1-1,1 0 1,-1 0 0,0 0 0,0 0 0,0 0 0,-1 1 0,1 3 10,0-1 1,0 1 0,-1-1 0,1 1 0,-3 7 0,0-4-15,-1 1-1,0-1 1,0 0 0,0 0 0,-1-1 0,0 1-1,-1-1 1,1 0 0,-2-1 0,1 1 0,-1-1-1,-10 7 1,14-10-18,0-1 0,-1 0-1,1 0 1,-1-1 0,0 1-1,1-1 1,-1 0 0,0 0-1,-7 1 1,-37 0 80,39-3-116,1 1 0,0 0-1,0 1 1,0-1 0,0 2-1,-14 3 1,17-3 41,-1 0-1,0 1 1,0-1 0,1 1-1,0 1 1,-1-1 0,-8 9-1,13-11 214,11 14 27,12 7 301,48 38 0,-19-18-227,-35-27-159,17 21-1,-16-15-101,-16-21-50,-1 1 0,0-1 0,1 1-1,-1 0 1,1-1 0,-1 1 0,1-1 0,-1 0 0,1 1 0,-1-1 0,1 1 0,-1-1 0,1 0 0,0 1-1,-1-1 1,1 0 0,0 0 0,-1 0 0,1 1 0,-1-1 0,1 0 0,1 0 0,0 0 39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19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81 3136,'5'-14'16564,"-3"13"-15425,4-4-2629,0-4 2684,-6 8-1169,0 0 1,1 1 0,-1-1-1,1 0 1,-1 0-1,1 0 1,0 0-1,-1 1 1,1-1-1,0 0 1,0 1 0,-1-1-1,3-1 1,9-4 144,1 0 1,0 1 0,0 0-1,0 1 1,1 0 0,-1 1-1,1 1 1,0 0 0,0 0-1,17 2 1,-29 0-87,0 0 0,-1 0 0,1 0 0,-1 0 0,1 0 0,0 1 0,-1-1 0,1 1 0,-1-1 0,1 1 0,-1-1 0,0 1 0,3 1 0,-3-1-41,-1 0 1,1-1-1,0 1 0,-1 0 1,1-1-1,-1 1 0,1 0 1,-1 0-1,1 0 0,-1 0 1,0-1-1,1 1 0,-1 0 1,0 0-1,0 0 1,0 0-1,1 1 0,-1 1-6,-1 0-1,1-1 0,-1 1 1,1 0-1,-1-1 0,0 1 1,0-1-1,0 0 0,0 1 1,0-1-1,-1 0 0,1 1 1,-1-1-1,-3 3 0,0 1 79,-1-1-1,0-1 0,-13 9 1,5-4-189,5-4 50,-1 0 0,-16 7 1,-13 6 89,31-14-33,0 0 0,0-1 1,-10 3-1,5-2-97,107-1 1216,-86-3-1155,0 0-1,0 1 1,0 1-1,0-1 1,0 1 0,9 4-1,-12-4 4,-1-1-1,0 1 0,0 0 1,0 1-1,0-1 0,-1 1 1,1-1-1,-1 1 1,1 0-1,-1 1 0,0-1 1,5 8-1,-7-10 31,-1 0 0,1 0-1,0 1 1,-1-1 0,1 0 0,-1 1-1,0-1 1,1 1 0,-1-1 0,0 0-1,0 1 1,0-1 0,0 1 0,0-1 0,0 1-1,-1-1 1,1 1 0,0-1 0,-1 0-1,1 1 1,-1-1 0,1 0 0,-1 1-1,0-1 1,1 0 0,-1 0 0,0 0-1,0 1 1,0-1 0,0 0 0,0 0-1,0 0 1,-1 0 0,-1 2 17,0-1 0,0 0 0,0 0 0,0-1 0,-1 1 0,1-1 0,0 0 0,-1 1 0,1-2 0,-1 1 0,1 0 0,-1-1-1,-3 1 1,-10-2-332,0-1 0,0-1-1,0 0 1,0-2 0,-16-5-1,21 6-535,-20-4-3459,20 5-496,7 2 1342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21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40 3072,'-10'-3'15631,"11"2"-15514,0 0 0,0 1 0,0-1 0,1 0 0,-1 1 0,0-1-1,0 1 1,1-1 0,-1 1 0,0-1 0,1 1 0,-1 0 0,0 0-1,3 0 1,-2-1 34,15-2 722,-12 1-611,1 1-1,-1 0 1,1 0 0,6 1 0,103-4 980,222 4-31,-220 4-395,9 8-631,108 4-98,-121-10-154,-1-1 230,-28-6 13,84-13 0,-94 8 268,93 4 0,-98 2 81,-62 0-711,0-1 0,0-1-1,-1 1 1,1-1 0,0 0 0,-1 0 0,0-1-1,1 0 1,-1 0 0,0 0 0,9-8 0,-11 8-619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24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72 2912,'-16'-4'9997,"22"-4"-2901,1 5-6227,-3 2-806,0 1-1,1-1 1,-1 0 0,0-1 0,0 1-1,0-1 1,0 0 0,6-3 0,22-9 103,-6 7-56,1 0 166,36-6-1,-59 12-207,0 1 0,-1 0 0,1 0 0,0 0 0,0 1 0,0-1 0,0 1-1,-1 0 1,1 0 0,0 0 0,-1 0 0,8 4 0,-10-4-1,1 0-1,0 1 0,0-1 1,0 1-1,-1-1 1,1 1-1,-1-1 0,1 1 1,-1 0-1,0 0 1,0 0-1,0 0 0,0 0 1,0 0-1,0 0 1,0 0-1,0 0 1,-1 0-1,1 0 0,-1 0 1,0 1-1,0 3 1,0 1-2,-1 0 0,0 0 0,-1 0 1,0 1-1,0-1 0,0-1 0,-1 1 1,0 0-1,0-1 0,-1 1 1,0-1-1,0 0 0,0 0 0,-1 0 1,0-1-1,0 0 0,0 0 0,-1 0 1,1-1-1,-10 6 0,5-4-8,0-1 1,-14 5-1,-13 7-37,-30 10 39,64-25-59,0-1 0,0 0 0,-1 0 0,1 0 0,0 0 0,-4 1 0,7-2 272,-1 0-205,1 0-61,-1 0-1,1-1 1,0 1-1,-1 0 0,1 0 1,-1 0-1,1 0 1,0 1-1,-1-1 0,1 0 1,-1 0-1,1 0 1,0 0-1,-1 0 1,1 0-1,0 1 0,-1-1 1,1 0-1,0 0 1,-1 0-1,1 1 0,-1-1 1,1 1 42,1 0-26,0-1-1,0 1 1,0-1 0,0 1-1,1-1 1,-1 1 0,0-1 0,0 0-1,1 1 1,-1-1 0,0 0-1,0 0 1,3 0 0,24 0 426,56-9 0,-46 5-270,66 0 1,-99 5 2085,0-1-3609,3 1-5341,-7-1 5571,0 0 1,1 0 0,5-3-4458,8-4 2388,5-1-2485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25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0 3648,'-5'4'15231,"4"21"-11935,-1-16-2934,0-1 0,-1 0 0,-4 9-1,-5 16 427,-10 40-201,21-66-566,-5 18 34,2-1 0,-3 46 0,7-70-69,0 0-1,0 1 0,0-1 0,0 0 1,0 0-1,0 0 0,0 0 0,0 0 1,0 1-1,0-1 0,0 0 0,0 0 1,0 0-1,0 0 0,-1 0 1,1 1-1,0-1 0,0 0 0,0 0 1,0 0-1,0 0 0,0 0 0,0 0 1,-1 0-1,1 0 0,0 0 1,0 0-1,0 1 0,0-1 0,0 0 1,-1 0-1,1 0 0,0 0 0,17-39-14593,-4 22 12086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26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3488,'4'6'18474,"-3"0"-18077,0 0 1,0-1-1,-1 1 0,0 0 0,0 0 1,0 0-1,-2 9 0,0 14 249,-6 68-6,-2-9-2523,9-83 2764,2-30-19425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27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15 192 3328,'-14'0'6661,"15"0"-5290,13-1 1811,25-5-1,-2 1-995,-28 3-1792,-1 0 0,0 0 0,12-5 0,15-4 344,-7 4-318,0-2 0,28-13-1,-10 4 45,22-6 549,-65 23-923,0 0-1,0 0 1,0 1-1,0-1 1,1 1-1,-1 0 1,0 0-1,0 0 1,1 1-1,-1-1 1,0 1-1,4 0 1,1 2 248,-1 1 1,1-1 0,8 6 0,11 5 305,-24-13-575,-1 0 0,1-1 0,-1 1 1,0-1-1,1 0 0,0 1 0,-1-1 0,1-1 1,-1 1-1,1 0 0,-1-1 0,3 0 0,31-10 230,-33 10-287,16-6-369,0-1 0,0-1-1,25-15 1,-42 22-43,0 1 0,-1 0 0,1-1 0,-1 1 0,1-1 0,-1 0 1,1 0-1,-1 1 0,1-3 0,-1 3-304,-1 0 0,1 0 1,-1 0-1,0 0 0,0 0 1,1 0-1,-1 0 1,0 0-1,0 0 0,0 0 1,0 0-1,0-1 0,0 1 1,-1-1-1,-3-11-5765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29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3072,'11'-4'2189,"19"1"12351,-18 2-11625,-1 0-4864,4-2 2408,1-2 0,-2 1 0,23-11 0,15-5 185,61-8 1020,-95 24-1506,-4 1 218,1 1 0,24-2 0,23 9 205,-53-4-555,-1 0 1,1 1-1,14 4 1,1 0 27,23 1 111,93 2 1,-67-6-92,38 1-47,-15 0 127,2-2 13,-1-1 72,-37 3-251,-24-3 55,42 8 0,-56-6 29,0-1-1,32-2 0,14 1 153,-38 0-195,-1-2 1,0-1-1,31-6 1,-59 8-31,28-1 69,-25 1-60,1 0 0,-1 0 0,1 0 0,-1 0 0,1-1 1,-1 0-1,0 0 0,1 0 0,4-2 0,-7 2-29,5 1 144,-5 0-105,0 0-1,0 0 1,0 0-1,0 0 1,0 0-1,0 0 1,0-1 0,0 1-1,4-2 1,-6 2 3,2 0-96,22 0 193,-22 0-112,11-1-7,-9-1-15,-4 1-53,2 1 31,5 0 17,-6 0-48,1 1 56,0 0 27,0 0 0,0 0 1,0 0-1,-1 1 0,1-1 0,0 0 0,-1 1 0,1-1 0,-1 1 0,0 0 1,1-1-1,-1 1 0,0 0 0,0 0 0,1 2 0,1 4 17,-1 0 0,0 0 0,0 1 0,-1-1 0,0 0 0,0 1 0,-1-1 0,0 1 0,0-1 0,-1 0 0,0 1 0,-1-1 0,0 0 0,0 0 0,-7 16 0,8-20-469,-1 0 0,2 0 0,-1 1 0,0-1 0,1 0 0,0 6 0,5 12-14634,0-6 8843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33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115 185 3488,'10'-7'22096,"12"15"-22329,-8-3-1422,-7-3 3521,22 0-1648,-20-1-102,-1-1 0,1 0 0,9 0 1,142-31 235,-142 25-330,5-1 4,-16 6 29,0 0 1,-1-1-1,1 0 1,-1 0 0,0-1-1,10-5 1,-15 8-47,-1-1-1,1 1 1,0-1 0,-1 1 0,1-1 0,0 0-1,-1 1 1,1-1 0,-1 0 0,1 1-1,-1-1 1,1 0 0,-1 1 0,0-1 0,1 0-1,-1 0 1,0 0 0,0 1 0,0-1-1,1 0 1,-1 0 0,0 0 0,0 0-1,0 1 1,0-1 0,0 0 0,0 0 0,-1 0-1,1 0 1,0 1 0,0-1 0,-1 0-1,1 0 1,0 0 0,-1 1 0,1-1 0,0 0-1,-1 1 1,0-1 0,1 0 0,-1 1-1,1-1 1,-2 0 0,-2-4-1,-1 0-1,0 1 1,-1-1 0,-5-3-1,8 6 6,-17-9 43,0 0-1,-1 0 1,0 2-1,-45-12 0,60 19-30,0 0-1,0 1 0,-1-1 0,1 2 0,-1-1 0,1 1 0,-1 0 1,0 0-1,1 0 0,-1 1 0,1 0 0,0 1 0,-1-1 0,1 1 1,0 1-1,0-1 0,0 1 0,-6 3 0,-1 3-11,0 0 46,-1 0-1,1 2 0,1-1 0,-22 25 0,16-14 7,12-14-1,-1 0 0,2 1-1,-1 0 1,1 0 0,0 0 0,-5 13 0,1 2-222,5-14 167,0 2 0,1-1-1,-4 21 1,5-17 34,2 0 0,-1 0 0,2 0 0,0 0 0,1 0 0,0 0 0,1-1 0,1 1 0,0-1 0,0 0 0,2 0 0,-1 0 0,2-1 0,0 1 0,0-2 0,1 1 0,10 11 0,-16-21-25,1 1-1,-1-1 1,1 0 0,0 0 0,0 0-1,0 0 1,0 0 0,0-1 0,0 1-1,0-1 1,0 0 0,1 0 0,-1 0 0,0 0-1,1-1 1,-1 1 0,1-1 0,-1 0-1,6 0 1,5-2-5,0 0-1,0-1 1,21-6-1,-1 0 9,211-33-39,-221 39 26,-6 0-282,35 2 0,-37 1-949,-47-28-19160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0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305 685 4480,'-1'0'114,"1"0"-1,0 0 1,-1-1 0,1 1-1,0 0 1,-1 0 0,1-1-1,0 1 1,-1-1 0,1 1-1,0 0 1,-1-1 0,1 1-1,0-1 1,0 1 0,0 0-1,-1-1 1,1 1 0,0-1 0,0 1-1,0-1 1,0 1 0,0-1-1,0 1 1,0-1 0,0 1-1,0-1 1,0 0 0,0 0 192,0 0 1,0 0 0,0 0 0,0 0 0,0 0-1,0-1 1,0 1 0,-1 0 0,1 0-1,0 0 1,-1 0 0,1 0 0,-1 0 0,0-1-1,-1 0-76,0-1-1,0 1 0,-1 1 0,1-1 1,-1 0-1,1 0 0,-1 1 1,1-1-1,-1 1 0,0 0 0,0 0 1,0 0-1,0 0 0,1 1 0,-1-1 1,0 1-1,0 0 0,0-1 1,0 1-1,0 1 0,-4-1 0,-4 1 91,-1 1-1,0 0 0,1 0 0,-13 5 0,8-1-162,0 1 0,0 0 0,0 1 0,1 1 0,0 1 0,-20 17 0,32-25-144,0 0 0,1 1 0,-1 0 0,0 0 0,1 0 0,0 0 0,0 0 0,0 0 0,0 0 0,0 1 0,1-1 0,0 0 0,-1 1 0,0 4 0,2-6 0,0 0 0,0 1-1,0-1 1,0 0 0,0 0 0,0 0-1,1 0 1,-1 0 0,1 0-1,0 0 1,-1 0 0,1 0-1,0 0 1,0 0 0,0-1 0,0 1-1,0 0 1,1-1 0,-1 1-1,1 0 1,-1-1 0,1 0 0,-1 1-1,1-1 1,0 0 0,2 2-1,5 2 67,0-1 0,0 0 0,1 0 0,-1-1 0,1 0 0,0-1 0,0 0 0,-1-1-1,1 0 1,0 0 0,0-1 0,12-1 0,-15 1-4,0-1 0,-1 0 0,1 0-1,-1-1 1,1 0 0,-1 0 0,1-1 0,-1 1 0,0-1 0,0-1-1,-1 1 1,1-1 0,0 0 0,-1 0 0,0 0 0,0-1 0,-1 0-1,7-8 1,-7 6-28,0 1 0,-1-1 0,-1 0 0,1 0 0,-1 0 0,0 0 0,0 0 0,-1-1 0,1-8 0,-1 4-15,1 0-57,-1 0 0,0 1 1,-1-1-1,-1 0 0,0 1 1,-3-15-1,4 22-10,-1 0 0,0 0 0,0 1 0,-1-1 0,1 0 1,-1 1-1,0-1 0,0 1 0,0 0 0,0 0 0,-1 0 0,1 0 0,-1 0 0,0 0 0,0 0 0,0 1 0,0 0 0,0-1 0,0 1 0,-1 0 1,1 1-1,-8-4 0,9 5 4,1 0 1,-1 0 0,0-1 0,1 1 0,-1 0-1,1 0 1,-1 1 0,0-1 0,1 0 0,-1 1-1,1-1 1,-1 1 0,1-1 0,-1 1 0,1-1-1,-1 1 1,1 0 0,-3 1 0,4-1 31,-1-1 1,1 1-1,-1 0 1,1-1-1,-1 1 1,1-1-1,-1 1 1,1 0 0,-1-1-1,1 1 1,0 0-1,0-1 1,-1 1-1,1 0 1,0 0-1,0-1 1,0 1-1,0 0 1,-1 0-1,1-1 1,0 1-1,1 0 1,-1 0-1,0-1 1,0 1 0,0 0-1,0 0 1,0-1-1,1 1 1,-1 0-1,0-1 1,1 1-1,-1 0 1,1-1-1,-1 1 1,0 0-1,1-1 1,0 1-1,-1-1 1,1 1-1,-1-1 1,1 1-1,1 0 1,-2 0 18,1-1 1,0 1-1,0 0 1,0-1-1,0 1 0,0-1 1,1 1-1,-1-1 1,0 0-1,0 1 0,0-1 1,0 0-1,0 0 1,0 0-1,1 0 0,-1 0 1,0 0-1,0 0 1,0 0-1,0 0 0,1 0 1,-1-1-1,0 1 1,0 0-1,0-1 0,0 1 1,0-1-1,0 1 0,1-2 1,3-1 146,-1 0-1,1-1 1,-1 0 0,7-7-1,81-105 1356,-14 17-878,-35 50-396,-2-2 1,41-67 0,-63 88-398,37-45 0,-56 75 131,1 0 0,-1-1 1,0 1-1,0 0 1,0 0-1,0 0 0,1-1 1,-1 1-1,0 0 1,0 0-1,1 0 0,-1-1 1,0 1-1,0 0 1,1 0-1,-1 0 0,0 0 1,0 0-1,1-1 1,-1 1-1,0 0 0,1 0 1,-1 0-1,0 0 1,0 0-1,1 0 1,-1 0-1,0 0 0,1 0 1,-1 0-1,1 1 1,3 7-151,-4 6 123,-1-1 0,0 0 0,0 1-1,-1-1 1,-7 20 0,7-23-15,-51 189-214,13-52 260,-109 323 1001,146-462-929,-5 17 210,-1-1 0,-1-1 0,-1 1-1,-19 29 1,29-52-212,0 1 0,0-1 1,0 0-1,0 1 0,-1-1 0,1 0 0,0 0 0,-1 0 1,1 0-1,-3 1 0,3-1-36,0-1 0,0 0 0,1 0 0,-1 0 0,0 0 0,0 0 0,0 0-1,0 0 1,1 0 0,-1 0 0,0 0 0,0 0 0,0-1 0,1 1 0,-1 0 0,0-1 0,0 1 0,1 0 0,-1-1 0,0 1 0,0-1 0,1 1 0,-1-1-1,1 0 1,-1 1 0,1-1 0,-1 1 0,1-1 0,-1-1 0,-3-3 16,1 0 0,0 0 0,0 0-1,1-1 1,-1 0 0,1 1 0,0-1 0,1 0-1,-2-12 1,1 5-33,1 0-1,1-1 1,2-24-1,-2 35-25,0 0 0,0 1 0,1-1-1,-1 0 1,1 0 0,0 0 0,0 0 0,0 0-1,0 1 1,0-1 0,0 0 0,1 1 0,-1-1 0,1 1-1,0-1 1,0 1 0,0 0 0,0 0 0,0 0-1,0 0 1,1 0 0,2-1 0,0 0-17,0 0 0,0 1 1,0 0-1,0 0 0,0 1 1,1-1-1,-1 1 0,6-1 0,47 0-294,-45 2 322,222 3 65,-153 0-532,15 0-4329,-33-8-5958,-46 4 7108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36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 2144,'3'1'29198,"3"-2"-33151,-1 0 4004,-1 0 1,1 0-1,-1 0 0,7-3 0,-6 2-6,1 0-1,-1 1 1,9-2-1,54-4 339,87-3-19,-83 7-59,-39 2-103,0 0 0,41 5 1,-49-3-6,-23-1-266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38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24 3232,'0'-1'204,"0"0"1,0 0-1,0 0 1,13-18 16576,-14 29-16227,0-1-1,-1 1 0,-3 12 0,-3 22 34,-21 199 1059,11-100-961,15-120-564,-1 14 121,3-23-77,0 1 0,-3 18 1,0-17-61,2-12-40,1 1-1,0-1 0,1 1 0,-1 7 0,0-2 130,0-13 160,3-18 138,2 9-517,1 0-1,1 1 0,0 0 1,0 0-1,1 0 1,0 1-1,1 0 0,0 0 1,1 1-1,0 0 1,0 0-1,1 1 0,0 1 1,22-13-1,80-35 7,-94 48 23,1 0 0,-1 2-1,1 0 1,27-3 0,16 7 465,-61 1-462,0 0-1,-1 0 0,1 0 0,0 0 0,0 0 0,0 0 1,-1 1-1,1-1 0,0 0 0,0 0 0,-1 0 0,1 1 1,0-1-1,-1 0 0,1 1 0,0-1 0,-1 1 0,1-1 1,0 1-1,-1-1 0,1 1 0,-1-1 0,1 1 0,-1 0 1,0-1-1,1 1 0,-1 0 0,1-1 0,-1 1 0,0 0 1,1 1-1,4 24 106,-5-24-116,-1 0 1,1 0-1,-1 0 1,1 0-1,-1 0 1,0 0-1,1-1 1,-1 1-1,0 0 1,0 0-1,0-1 1,0 1-1,-1-1 1,1 1-1,0-1 1,-1 1-1,1-1 1,-1 0-1,1 1 1,-1-1-1,0 0 1,0 0-1,-1 0 1,-5 3-37,0 0 0,0-1 1,0-1-1,-10 3 0,-8 1-25,0-1-1,-1-1 1,-32 0 0,-58 4-47,116-8 111,1 0 1,-1 0 0,1 0-1,-1 0 1,1 0 0,-1 0-1,1 0 1,-1 0 0,1 0-1,-1 0 1,1 0 0,-1 1-1,1-1 1,-1 0 0,1 0-1,-1 0 1,1 1 0,0-1-1,-1 0 1,0 1 0,1-1 10,0 1 0,0-1 1,0 0-1,1 1 1,-1-1-1,0 0 0,0 0 1,0 1-1,0-1 0,0 0 1,1 0-1,-1 0 0,0 1 1,0-1-1,0 0 0,1 0 1,-1 0-1,0 1 1,0-1-1,1 0 0,-1 0 1,0 0-1,0 0 0,1 0 1,-1 0-1,0 0 0,1 0 1,-1 0-1,29 16 465,-8-3-379,23 4 286,-30-12-351,0 1 0,17 9-1,20 12 170,-36-20-187,0 0 0,-1 1-1,21 16 1,-30-21 637,5 5-3849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39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69 2976,'17'-17'17054,"-11"13"-13650,2 0-5740,1-2 2688,1 1 0,0 0 0,0 0 0,0 1 0,14-3 0,-8 2-81,-13 3-245,-1 1 0,1 1 0,-1-1 0,1 0 1,-1 1-1,1-1 0,4 1 0,-1-1 235,14 2 881,-19-1-1111,-1 1 1,1-1-1,-1 1 1,1-1-1,-1 1 1,1 0-1,-1-1 1,0 1-1,1 0 1,-1 0 0,0-1-1,1 1 1,-1 0-1,0 0 1,0-1-1,0 1 1,0 0-1,0 0 1,0-1-1,0 1 1,0 0 0,0 0-1,0 0 1,-1 1-1,-4 18 183,0-7-17,-1 0-1,-14 20 1,3-4-45,6-13-64,0 0 0,0-2 0,-1 1 0,-1-1 0,-23 19 0,34-32-110,0 1 1,0-1 0,1 1-1,-1-1 1,0 1 0,0-1-1,-1 0 1,1 0 0,0 0-1,0 0 1,-5 0 0,9 1-459,7 7 504,1 1 0,-2 0 0,1 1 1,-1 0-1,-1 0 0,0 0 1,-1 1-1,9 23 0,-5 13 552,-10-46-524,1 0 0,-1 0 0,0 0 0,0 0 0,0 0-1,0 0 1,0 0 0,0 0 0,0 0 0,0 0 0,-1 0 0,1 0 0,-1 0-1,-1 3 1,1-3-22,1-1-1,-1 0 0,1 0 0,-1 0 1,0 0-1,1 0 0,-1 0 0,0 0 1,0 0-1,0-1 0,0 1 0,0 0 1,0 0-1,0-1 0,0 1 0,0-1 0,0 1 1,0-1-1,0 1 0,0-1 0,0 1 1,-1-1-1,1 0 0,-2 0 0,-20 3-42,20-3-64,-1 1 0,1-1 0,-1 1 0,0-1 0,1 0-1,-1 0 1,0 0 0,1-1 0,-1 0 0,0 1 0,-4-3 0,-17-7-1905,20 8 945,-1 0 1,1 0-1,0 0 0,0-1 0,0 0 0,-5-4 1,9 6 645,-1 0 1,1-1-1,-1 1 1,1-1-1,0 0 1,0 1 0,0-1-1,0 0 1,0 0-1,0 0 1,1 0-1,-1 1 1,1-1 0,-1 0-1,1 0 1,-1 0-1,1 0 1,0 0-1,0-1 1,0 1-1,1-3 1,3-20-1871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49:47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0 3072,'1'9'25955,"1"2"-23842,2 20-6555,-3-22 6666,4 84-2160,-5 0 368,-4-82-296,3-10-134,0 1 0,0-1 0,1 1-1,-1-1 1,1 1 0,-1-1 0,1 1 0,-1-1 0,1 3-1,0-3 11,0 1-1,0-1 1,0 0-1,0 1 0,0-1 1,0 0-1,-1 0 1,1 1-1,0-1 1,-1 0-1,1 0 0,-1 1 1,1-1-1,-1 0 1,0 0-1,0 0 0,0 1 1,0-1-16,0 0-1,1 0 1,-1-1 0,1 1-1,-1 0 1,1 0 0,-1 0-1,1-1 1,0 1 0,-1 0 0,1 0-1,0 0 1,0 0 0,0 0-1,0 0 1,0 0 0,0 1-1,-1 4 12,1-1-1,-1 1 1,0 0-1,-4 10 0,5-13 24,-1 0 0,1 0 0,-1 0 0,1 0-1,1 6 1,-1 3 453,8-17-361,-5 1-139,-1 1 0,0-1 0,0 1 0,0-1-1,0 0 1,-1 0 0,2-6 0,3-6 37,-4 11 13,10-23 14,11-38 1,-18 50-86,1 1-1,1 0 1,10-17-1,-3 5 102,-10 21-70,0 0-1,1 0 1,0 1 0,0-1-1,0 1 1,0 0-1,1 1 1,0-1-1,13-6 1,-14 9 22,0 0 1,0 0-1,0 0 0,0 1 1,0 0-1,1 0 1,-1 0-1,8 1 0,-4 0 48,0 2 0,0-1 0,-1 1 0,1 0 0,14 6 0,-12-4 30,1 0 0,13 2-1,-15-3-112,6 4-621,-15-6-244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10:4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24575,'0'840'-1365,"0"-817"-5461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10:4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 24575,'-4'0'0,"0"0"0,0 1 0,1 0 0,-1 0 0,0 0 0,1 0 0,-1 0 0,1 1 0,-1 0 0,1-1 0,0 1 0,-1 1 0,1-1 0,0 0 0,-4 6 0,-5 3 0,2 2 0,-14 20 0,4-6 0,2-2 0,11-15 0,0 0 0,0-1 0,-10 10 0,-32 32 0,38-37 0,-1-1 0,-1 0 0,0-1 0,-22 16 0,30-25 0,1 0 0,0 0 0,0 1 0,0-1 0,1 1 0,-1 0 0,1 0 0,0 0 0,0 0 0,-3 7 0,5-9 0,0 0 0,0 0 0,0 0 0,1 1 0,-1-1 0,0 0 0,1 1 0,0-1 0,-1 1 0,1-1 0,0 0 0,0 1 0,1-1 0,-1 1 0,0-1 0,1 0 0,0 1 0,-1-1 0,1 0 0,0 0 0,0 1 0,0-1 0,0 0 0,2 2 0,0-1 0,0 0 0,-1-1 0,1 0 0,0 0 0,0 1 0,0-2 0,0 1 0,1 0 0,-1-1 0,0 1 0,1-1 0,-1 0 0,1 0 0,0-1 0,-1 1 0,5 0 0,10 0 0,0-1 0,19-1 0,-17 0 0,371-3-1365,-363 4-5461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11:08.59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24575,'0'656'0,"1"-645"17,-1-1 0,2 0 1,-1 1-1,2-1 0,-1 0 0,8 19 0,3-2-760,16 28 1,-21-40-6084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16:11:14.84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317 4 24575,'-49'-2'0,"28"1"0,0 0 0,0 2 0,-1 0 0,-21 5 0,37-4 0,1 0 0,0 0 0,-1 0 0,1 0 0,0 1 0,0 0 0,1 0 0,-1 1 0,1-1 0,-1 1 0,1 0 0,-6 8 0,-2 3 0,1 1 0,-13 24 0,22-36 0,-2 4 0,1 0 0,0 0 0,0 0 0,1 1 0,0-1 0,0 1 0,-1 17 0,4 65 0,1-45 0,-2 39 0,2 67 0,-1-143 0,1 0 0,0-1 0,0 1 0,1 0 0,0-1 0,1 1 0,0-1 0,0 0 0,1 0 0,0-1 0,0 1 0,1-1 0,0 0 0,0-1 0,0 1 0,1-1 0,0 0 0,0-1 0,10 6 0,-6-4 0,1-1 0,-1 1 0,1-2 0,1 0 0,-1 0 0,1-1 0,0-1 0,0 0 0,0-1 0,0 0 0,0-1 0,22-1 0,-32 0 0,-1-1 0,1 1 0,0-1 0,-1 0 0,1 0 0,-1 0 0,1 0 0,-1 0 0,0 0 0,1-1 0,-1 1 0,0-1 0,0 1 0,0-1 0,0 0 0,0 0 0,0 0 0,0 0 0,-1 0 0,1-1 0,-1 1 0,0 0 0,1-1 0,-1 1 0,0-1 0,0 1 0,-1-1 0,1 1 0,-1-1 0,1-3 0,1-10 0,0 0 0,-2 0 0,0 0 0,-2-17 0,0 9 0,2 18 0,0-1 0,0 1 0,-1-1 0,0 1 0,-1 0 0,0 0 0,-2-7 0,3 11 0,0 0 0,0-1 0,-1 1 0,1 0 0,-1 0 0,0 1 0,1-1 0,-1 0 0,0 0 0,0 1 0,0-1 0,0 1 0,0 0 0,-1-1 0,1 1 0,0 0 0,0 0 0,-1 1 0,1-1 0,-1 0 0,-2 0 0,-3 0 0,-1 0 0,1 0 0,0 0 0,-1 1 0,1 0 0,0 1 0,-15 2 0,20-2 0,0 0 0,0 0 0,1 0 0,-1 0 0,0 0 0,1 1 0,-1-1 0,1 1 0,-1-1 0,1 1 0,0 0 0,0 0 0,0 0 0,0 0 0,0 1 0,0-1 0,1 0 0,-1 1 0,1-1 0,-1 1 0,1 0 0,0-1 0,0 1 0,0 0 0,0 5 0,-2 19-1365,2 1-5461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0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7 2816,'6'-6'14618,"-13"15"-14164,-1 0 0,0-1 1,0 1-1,-13 8 0,-8 9 59,2 2-136,1 2 0,-26 36 0,23-26-28,14-20-182,0 0 1,2 0-1,-12 24 0,13-14-13,1 0 1,-11 47-1,-6 65 226,26-131-343,-2 11 97,0 0-1,2 0 0,1 0 1,0 0-1,2 0 0,0 0 1,7 33-1,1-19 93,2-1-1,23 51 1,-15-39-63,-2 1 1,16 73-1,-8-23 249,-10-45-87,14 99 0,-28-133-184,0 0 0,-1 0-1,-5 36 1,-18 57 210,8-43-310,-49 169 167,58-220-137,-2 0 0,0 0 0,0 0 0,-18 24 1,18-31-106,0 0 0,-1-1 0,0 0 0,-1 0 1,0-1-1,0-1 0,-15 10 0,-35 24 23,49-35-33,-1 1 0,-13 11-1,17-12-2014,-1-1-1,0-1 1,0 1-1,0-1 1,-18 6-1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0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6816,'-3'4'8645,"2"-3"-8313,0-1 0,-1 1-1,1-1 1,0 1 0,0-1 0,0 1 0,0 0 0,0 0 0,0-1-1,-1 2 1,-10 6 284,4-3-377,0 0 0,1 1 0,-1 1 0,1-1 0,0 1 0,0 0 0,1 1 0,0-1 0,0 1 0,1 0 0,-7 15 0,2-2 19,1 0-1,1 0 1,-9 42 0,14-49-129,0 0-1,1 0 1,1 0 0,0 0-1,1 0 1,1 0-1,3 20 1,-3-30-73,-1 0 0,1 0 0,1 0 0,-1-1 0,0 1 0,1 0 0,0-1-1,0 1 1,0-1 0,0 0 0,0 1 0,1-1 0,-1 0 0,1 0 0,0-1 0,0 1 0,0-1 0,0 1 0,1-1-1,-1 0 1,0 0 0,1 0 0,0-1 0,-1 1 0,1-1 0,0 0 0,0 0 0,0 0 0,0-1 0,6 1 0,0 0 11,0-2 1,-1 1 0,1-1 0,0 0 0,0-1-1,-1 0 1,1-1 0,-1 0 0,0 0 0,0-1-1,0 0 1,0-1 0,12-8 0,-9 3-37,0 0 1,0-1-1,-1 0 0,-1 0 1,1-1-1,-2-1 0,0 0 1,0 0-1,-2-1 1,1 0-1,-2 0 0,0-1 1,0 1-1,-2-1 0,0-1 1,4-25-1,-8 36-26,1 0 1,-1 0-1,0 0 0,0-1 1,-1 1-1,1 0 0,-1 0 1,0 0-1,-1 0 0,1 0 1,-1 0-1,0 1 0,0-1 1,-1 0-1,1 1 0,-1 0 1,0-1-1,-4-3 0,4 5-59,0 0 0,0 0 0,0 0-1,-1 1 1,0-1 0,1 1 0,-1 0-1,0 0 1,0 0 0,0 1 0,0-1-1,0 1 1,0 0 0,0 0 0,-1 1-1,1-1 1,0 1 0,-1 0 0,1 0-1,0 0 1,-1 1 0,-4 0 0,-2 2-164,0 1 0,0-1 0,0 2 0,1 0 0,-1 0 0,1 1 0,-13 10 1,11-8-529,1 2 0,0-1 0,1 1 0,0 1 0,-16 22 0,9-6-3158,7-2 1222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11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224 803 6656,'-11'-17'2144,"11"17"-2099,0-1 0,-1 1 0,1 0 0,-1-1 0,1 1 0,0 0 0,-1-1 0,1 1 0,-1 0 0,1 0 0,-1 0 0,1-1 0,-1 1 0,1 0 0,-1 0 0,1 0 0,-1 0 0,1 0 0,-1 0 0,1 0 0,-1 0 0,1 0 0,-1 0 0,1 0 0,-1 0 0,1 0 0,-1 0 0,0 1 0,1-1 180,-5 0 389,1 0 0,-1 1 0,1 0-1,0 0 1,-1 0 0,1 0 0,0 0-1,0 1 1,-8 4 0,5-2-183,1 1 0,-1-1 0,1 2 0,-11 9 0,2 3 7,0 1-1,-19 32 0,28-42-332,1 1-1,0-1 0,0 1 0,1 0 0,1 1 0,-1-1 0,2 1 0,-3 16 0,4-21-35,1-1 0,0 1 0,0-1 0,0 1 0,1-1 0,0 1-1,0-1 1,0 1 0,1-1 0,0 0 0,0 0 0,0 0 0,1 0-1,0 0 1,0 0 0,0-1 0,0 1 0,5 4 0,-4-5 19,-1-1 0,1 0 0,0 0-1,-1 0 1,1 0 0,1-1 0,-1 1 0,0-1 0,1 0 0,-1 0 0,1-1 0,-1 0 0,1 1 0,0-2 0,5 2 0,-7-2-18,1 0 0,-1 0 0,1-1 0,-1 1 0,0-1 0,0 0 0,1 0 0,-1 0 0,0 0 1,0 0-1,0-1 0,0 1 0,0-1 0,0 0 0,0 0 0,-1 0 0,1 0 0,-1 0 0,1-1 0,-1 1 0,0-1 0,3-4 0,-1-1 10,0 0-1,0 0 1,0 0 0,-1-1-1,-1 1 1,0-1 0,0 0-1,0 0 1,0-16-1,-2 11-46,0-1 0,0 0-1,-2 0 1,0 1 0,-5-19-1,1 17-176,0 0 0,-2 1-1,0 0 1,-1 1 0,-19-26 0,26 37 87,2 3 43,0 0 0,-1-1 0,1 1 0,0 0 1,0 0-1,0 0 0,-1-1 0,1 1 1,0 0-1,0 0 0,0-1 0,0 1 0,0 0 1,0 0-1,0-1 0,0 1 0,0 0 0,0 0 1,-1-1-1,1 1 0,0 0 0,1-1 1,-1 1-1,0 0 0,0 0 0,0-1 0,0 1 1,0 0-1,0 0 0,0-1 0,0 1 0,0 0 1,0 0-1,1-1 0,-1 1 0,12-3-59,22 7 237,-29-3-222,7 1 154,-1 0 0,1-1 0,-1 0 0,1-1 0,-1-1 0,22-2 0,-5-3-100,6-1 347,-1-2-1,62-23 1,-68 20-332,107-53 550,-119 55-495,1 0 1,-2 0 0,1-2 0,-1 0 0,-1 0 0,13-16-1,-14 12-55,0 0-1,-2-1 0,15-28 0,15-54 49,-25 61-52,-12 30-23,-2 4-40,1 0 0,-1 0 0,1 0 0,-1 0 0,0 0 0,-1 0 0,1-5 0,-2-1-208,-3 9-143,3 3 345,0-1 0,0 0 0,0 1 0,0-1 0,0 1 0,0-1 0,1 1 0,-1-1 0,-1 4 1,-56 143-651,-3 7 610,49-120 146,2 1-1,-9 53 1,13-42-88,0 49-1,6-72 78,1 0 0,1-1-1,1 0 1,7 27 0,-8-44 15,0 0 0,0 0 0,1 0 0,-1-1 0,1 1 0,0 0 0,1-1 0,0 0 0,0 0 0,5 6 0,-7-9-13,-1-1 1,1 0-1,0 1 0,-1-1 0,1 0 1,0 0-1,0 0 0,0 0 1,0 0-1,0 0 0,0-1 0,0 1 1,0 0-1,0-1 0,0 0 1,1 0-1,-1 1 0,0-1 0,0-1 1,0 1-1,0 0 0,0 0 0,0-1 1,1 1-1,-1-1 0,0 0 1,0 0-1,0 1 0,0-1 0,-1-1 1,1 1-1,0 0 0,2-2 1,1-1 0,-1-1 1,0 1 0,0 0 0,0-1 0,-1 0-1,1 0 1,3-8 0,17-41 114,-18 40-111,156-316 98,-47 88-26,7-41-298,-118 272 168,9-18-37,15-57 0,-27 84 24,-1 0 1,1 0 0,-1 0-1,0 0 1,0 0-1,0-1 1,0 1 0,0 0-1,-1-3 1,1 5 22,0-1 0,0 1 1,0 0-1,0 0 0,0 0 1,0-1-1,0 1 0,0 0 1,0 0-1,-1 0 0,1 0 0,0-1 1,0 1-1,0 0 0,0 0 1,0 0-1,0 0 0,-1 0 1,1-1-1,0 1 0,0 0 1,0 0-1,0 0 0,-1 0 0,1 0 1,0 0-1,0 0 0,0 0 1,0 0-1,-1 0 0,1 0 1,0 0-1,0 0 0,0 0 0,-1 0 1,1 0-1,0 0 0,0 0 1,0 0-1,-1 0 0,1 0 1,0 0-1,0 0 0,0 0 0,0 0 1,-1 0-1,1 0 0,0 0 1,0 0-1,0 1 0,0-1 1,-1 0-1,1 0 0,0 0 0,-12 14-224,-3 11 223,2 2 0,1-1 0,-9 31 1,0-4 54,-152 326 1031,156-343-956,1 1 0,-14 54 0,-13 83 106,27-102-289,11-52 128,2-11 121,1 1 1,0 1-1,-1 13 1,6-29 337,5-11-330,22-72-193,3-10-426,-25 81 378,-1 0 0,2 1 0,1 0 0,0 0-1,23-26 1,-26 33-1,12-12-245,-19 21 283,1-1 0,-1 1 0,0 0 0,1-1 0,-1 1 0,1-1 0,-1 1 0,1 0 1,0-1-1,-1 1 0,1 0 0,-1 0 0,1-1 0,-1 1 0,1 0 0,0 0 0,-1 0 0,1 0 0,0 0 0,-1 0 0,1 0 0,-1 0 0,1 0 0,0 0 0,-1 0 0,1 0 0,-1 1 0,1-1 0,0 0 0,-1 0 0,1 1 0,0-1 0,0 2-7,0-1-1,0 0 1,0 0-1,0 1 1,0-1-1,-1 1 1,1-1-1,-1 1 0,1-1 1,-1 1-1,1-1 1,-1 1-1,1 1 1,1 27-7,-2-17 16,1 49-11,-1-32-13,5 37 0,-4-57 27,1-1 0,0 0 0,0 0 0,1 0-1,0 0 1,1-1 0,0 1 0,7 10 0,-5-11 42,-1 0-1,2 0 1,-1 0 0,1-1 0,1 0-1,-1 0 1,1-1 0,10 7 0,-13-10-9,1 0 1,-1-1 0,1 1-1,0-1 1,0-1-1,0 1 1,0-1 0,0 1-1,0-2 1,0 1-1,0-1 1,0 0 0,0 0-1,9-2 1,-7 1 15,1-1 1,-1-1-1,0 1 1,0-1-1,-1-1 0,1 1 1,-1-2-1,14-8 1,-10 4-9,-1 0 1,0 0-1,0-1 0,15-21 1,-6 2 13,-1-1 0,-1 0 0,18-49 0,-31 68-47,14-36 41,-17 42-71,0 1 0,0-1-1,0 1 1,0-1 0,-1 1 0,0-1 0,0 1-1,-1-8 1,1 11 16,0 1-1,0-1 1,0 1-1,0-1 1,0 1 0,0-1-1,0 0 1,-1 1-1,1-1 1,0 1 0,0-1-1,0 1 1,-1-1-1,1 1 1,0-1 0,-1 1-1,1 0 1,0-1-1,-1 1 1,1-1 0,-1 1-1,1 0 1,0-1-1,-1 1 1,1 0 0,-1-1-1,1 1 1,-1 0-1,1 0 1,-1-1 0,1 1-1,-1 0 1,1 0-1,-1 0 1,0 0 0,1 0-1,-1 0 1,1 0-1,-1 0 1,1 0 0,-1 0-1,1 0 1,-1 0-1,0 0 1,1 1 0,-1-1-1,1 0 1,-1 1-1,-3 0-20,1 1-1,0 1 1,0-1-1,0 0 1,-5 6-1,1-1 31,2 0-1,-1 1 1,1-1-1,0 1 0,-4 10 1,-17 42 42,20-44-34,1 1 0,0-1-1,2 1 1,0 0 0,0 0-1,2 1 1,0 26 0,1-40 15,1 0 1,0 0-1,0 0 1,0 0-1,1 0 1,-1 0-1,1-1 1,4 7 0,-5-8-3,0-1 0,0 1 0,0-1 1,0 1-1,0-1 0,1 0 1,-1 0-1,0 1 0,1-1 1,-1 0-1,1 0 0,0 0 1,-1 0-1,1-1 0,0 1 1,-1 0-1,1-1 0,0 1 0,0-1 1,3 1-1,-1-2 5,0 1 0,0-1 0,0 0 0,-1 0 0,1 0 0,0 0 0,-1-1 0,1 0 0,-1 0 0,1 0 0,-1 0-1,0 0 1,6-6 0,3-3 5,20-25 0,-28 32-12,9-11-2,0-2-35,1 0-1,0 1 1,1 1 0,34-25 0,-48 39 9,0 0 1,0 1-1,0-1 1,0 0 0,0 1-1,0 0 1,0-1-1,0 1 1,0-1-1,0 1 1,0 0 0,0 0-1,1 0 1,-1 0-1,0 0 1,0 0-1,0 0 1,2 0 0,-2 1 5,0-1 0,0 1 1,0-1-1,0 1 1,-1-1-1,1 1 1,0 0-1,0-1 1,-1 1-1,1 0 1,-1 0-1,1-1 1,-1 1-1,1 0 1,-1 0-1,1 0 1,0 1-1,1 5 11,-1 0-1,0 1 1,0-1-1,0 13 1,0-10 0,-1 4 67,2 0 0,0 0 0,0 0 0,1 0 1,1-1-1,5 15 0,-6-22-60,0 0 0,0 0-1,1-1 1,0 1 0,0-1 0,0 0 0,0 0 0,1 0 0,0 0 0,0-1 0,0 0 0,0 0 0,1 0 0,0-1 0,7 4-1,0-2-65,1 0-1,0-1 1,-1 0-1,1-1 1,0 0-1,1-2 1,27 1-1,-25-2-1392,1-2-1,-1 0 1,23-6-1,-30 4-2085,-5 3 1099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0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30 372 2144,'0'0'20,"0"-1"-1,0 1 1,0 0 0,0 0 0,0 0 0,0 0-1,0-1 1,0 1 0,0 0 0,0 0-1,0 0 1,0-1 0,0 1 0,0 0 0,0 0-1,0 0 1,0-1 0,0 1 0,0 0-1,0 0 1,0 0 0,0-1 0,0 1 0,0 0-1,0 0 1,0 0 0,-1 0 0,1-1-1,0 1 1,0 0 0,0 0 0,0 0 0,0 0-1,-1 0 1,1-1 0,0 1 0,0 0-1,0 0 1,0 0 0,-1 0 0,1 0 0,0 0-1,0 0 1,0 0 0,-1 0 0,1 0-1,0 0 1,0 0 0,0 0 0,-1 0-1,1 0 1,0 0 0,0 0 0,0 0 0,-1 0-1,1 0 1,0 0 0,0 0 0,0 0-1,0 0 1,-1 0 0,1 1 0,-3-1 78,1 2 1144,2-2-1104,0 0 1,-1 0-1,1 0 1,0 0-1,0 0 1,0 0 0,-1 0-1,1 0 1,0 0-1,0 1 1,-1-1-1,1 0 1,0 0-1,0 0 1,-1 0-1,1 0 1,0 0-1,0 0 1,0-1-1,-1 1 1,1 0-1,0 0 1,0 0 0,-1 0-1,1 0 1,0 0-1,0 0 1,0 0-1,0-1 1,-1 1-1,1 0 1,0 0-1,0 0 1,-1-1-1,-8-10 6433,8 0-5378,2-1 0,1-15-1,3 14-1070,1 1-1,0 0 0,0 1 1,1-1-1,1 1 0,0 1 1,13-14-1,-20 23-120,0 0-1,0 1 1,0-1-1,0 0 1,0 1-1,0-1 1,1 1-1,-1-1 1,0 1-1,0 0 1,1-1 0,-1 1-1,0 0 1,0 0-1,1 0 1,-1 0-1,0 0 1,0 0-1,1 0 1,-1 0-1,0 1 1,0-1 0,1 0-1,-1 1 1,0-1-1,0 1 1,0-1-1,0 1 1,2 1-1,4 3 90,-1 0 0,0 0-1,10 11 1,2 1 47,3 0 38,1-2-1,1 0 1,0-2 0,1-1-1,27 11 1,-33-17 37,0 0-1,1-1 1,0 0 0,0-2-1,0 0 1,0-1 0,35-2-1,-47 0-169,-1-2 0,0 1-1,1-1 1,-1 0 0,0 0-1,0 0 1,0-1 0,0 0-1,0 0 1,-1-1 0,1 0-1,-1 0 1,0 0 0,0 0-1,-1-1 1,1 0 0,-1 0 0,0 0-1,0 0 1,4-9 0,-2 3-5,0 0 1,-1 0 0,0-1 0,-1 0-1,-1 0 1,0 0 0,0 0 0,-1 0-1,-1-1 1,1-12 0,-4-42 82,1 58-117,0 0 0,0 0 0,-1 1 0,0-1 0,-5-12 1,6 20-6,1 0 0,0 0 0,-1 0 0,1 0 0,-1 0 1,1 0-1,-1 1 0,1-1 0,-1 0 0,0 0 0,0 0 1,1 1-1,-1-1 0,0 0 0,0 1 0,0-1 0,0 0 1,0 1-1,0-1 0,0 1 0,0 0 0,0-1 1,0 1-1,0 0 0,0 0 0,0-1 0,0 1 0,0 0 1,0 0-1,0 0 0,0 0 0,0 0 0,0 1 0,-2-1 1,0 1-7,1 1 0,-1-1 0,0 1 0,1-1 0,-1 1 0,1 0 0,0 0 0,0 0 0,-1 0 0,1 0 0,-1 3 0,-61 78 137,-44 56 542,84-113-351,0-1 1,-1-1 0,-2-1 0,0-2 0,-45 28 0,66-45-301,-1-1-1,1 0 1,-1-1 0,0 1 0,1-1 0,-1 0 0,0-1-1,-1 0 1,1 0 0,-10 0 0,-13-5-2336,0-7-3282,18 4 318,2 6 1670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13 692 4736,'0'0'34,"0"0"0,0 0 0,0 0-1,0 0 1,0 0 0,0 0 0,0 1 0,0-1 0,0 0 0,0 0 0,0 0 0,0 0 0,0 0 0,-1 0-1,1 0 1,0 0 0,0 0 0,0 1 0,0-1 0,0 0 0,0 0 0,0 0 0,0 0 0,-1 0 0,1 0-1,0 0 1,0 0 0,0 0 0,0 0 0,0 0 0,0 0 0,0 0 0,-1 0 0,1 0 0,0 0 0,0 0-1,0 0 1,0 0 0,0 0 0,0 0 0,-1 0 0,1 0 0,0 0 0,0 0 0,0 0 0,0 0 0,0 0-1,0 0 1,0 0 0,-1-1 0,1 1 0,0 0 0,0 0 0,0 0 0,0 0 0,2-17 8032,6 19-2454,0-4-5947,14-12 1946,-11 10-1425,-1-2 1,1 1 0,-1-1-1,-1-1 1,1 0-1,-1 0 1,0-1 0,-1 0-1,0 0 1,0-1 0,-1 0-1,12-18 1,-2-2-60,-1-1-1,-2-1 1,13-36 0,80-233 732,-103 289-789,-1 4 38,0-1-1,-1 0 0,0 0 0,0 0 0,-1 0 1,1-11-1,-2 18-88,0 1 0,0-1 1,0 0-1,-1 1 0,1-1 0,0 1 1,0-1-1,1 1 0,-1-1 1,0 0-1,0 1 0,0-1 0,0 1 1,0-1-1,1 0 0,-1 1 0,0-1 1,0 1-1,1-1 0,-1 1 1,0-1-1,1 1 0,-1 0 0,1-1 1,-1 1-1,0-1 0,1 1 0,-1 0 1,1-1-1,0 0 0,1 19-435,2 10 541,-1 0 0,-2 1 0,-3 48 0,1-49-70,-14 192 197,5-87-152,-15 37 252,10-91-235,11-54-69,-5 37 148,-3-1-1,-29 87 1,36-134-163,-1 0 0,-1 0 0,0-1 0,-17 24 0,19-31 6,0 0 0,-1 0-1,1 0 1,-1-1 0,0 0-1,-1-1 1,1 1 0,-1-1-1,0 0 1,0-1-1,-8 3 1,6-3 46,0 0 0,0 0 0,0-2 0,-16 3 0,21-4-85,1 0-1,-1 0 0,0 0 1,1-1-1,-1 1 1,0-1-1,1 0 0,-1 0 1,1 0-1,-1 0 1,1-1-1,0 1 0,0-1 1,-6-4-1,8 5-3,0 1-1,0-1 1,1 0-1,-1 0 0,0 1 1,1-1-1,-1 0 1,0 0-1,1 0 1,0 0-1,-1 0 1,1 0-1,-1 0 1,1 0-1,0 0 1,0 0-1,0 0 1,-1 0-1,1 0 0,0 0 1,1-2-1,-1 1-12,1-1-1,-1 0 0,1 0 1,0 1-1,0-1 0,0 0 1,3-4-1,1-1-16,1 0-1,0 0 1,11-10-1,-8 9 51,1 2 0,0 0 0,0 0 0,0 1 0,1 0 0,-1 0 0,2 1 0,-1 1 0,22-6 0,-8 4 21,-1 2 1,0 0-1,47 0 1,35 11 15,-85-4-506,-20-3 185,0 1 0,0-1 0,0 0 0,0 1-1,0-1 1,0 0 0,0 0 0,0 0 0,0 0 0,0 0-1,0 0 1,0 0 0,0 0 0,0 0 0,0 0 0,0-1-1,0 1 1,0 0 0,0-1 0,0 1 0,0-1-1,0 1 1,0-1 0,-1 1 0,1-1 0,0 0 0,0 1-1,-1-1 1,1 0 0,0 0 0,0-1 0,9-15-5108,2-3 1723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7 111 3648,'0'-1'139,"-1"1"-1,1-1 1,-1 1 0,1 0 0,-1-1 0,1 0-1,-1 1 1,1-1 0,0 1 0,-1-1 0,1 1-1,0-1 1,0 0 0,-1 1 0,1-1-1,0 0 1,0 1 0,0-1 0,0 0 0,0 1-1,0-1 1,0 0 0,0 1 0,0-1 0,0 0-1,0 1 1,0-1 0,1 0 0,-1 1 0,0-1-1,0 1 1,1-1 0,-1 0 0,0 1-1,1-1 1,-1 1 0,0-1 0,1 0 0,4-8 2874,-4 0 4087,-1 15-4872,4 16-1607,-1 1 0,-1 0 1,-1 42-1,-1 5 51,3-32-415,2 86 590,-1-91 1041,-6-36-1827,1-1-1,0 1 0,0-1 1,0 0-1,0 0 0,1 1 1,-1-1-1,1 0 0,0-7 1,0-11-9,-1-78-32,3 39 88,-2 37-93,1 0-1,6-30 0,-5 42 8,1 1 0,0 0 0,1-1 0,0 1 0,1 1 0,10-19 0,-12 25 16,0 0-1,0 1 0,0-1 0,1 1 0,-1 0 0,1 0 0,0 0 0,-1 1 0,2-1 1,-1 1-1,0 0 0,0 0 0,1 0 0,-1 0 0,1 1 0,-1 0 0,1 0 0,6 0 0,-1 0 2,0 0 0,1 1-1,-1 1 1,0 0-1,1 0 1,-1 1-1,11 3 1,15 3-146,-28-7 105,0 0 0,0 1 0,0 0-1,11 5 1,-7-4 975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6816,'-26'0'2197,"25"0"-2158,1 0 0,0 0-1,-1 0 1,1 0 0,0 0 0,-1 0 0,1 0-1,-1 0 1,1 0 0,0 0 0,-1 0 0,1 0-1,0 1 1,-1-1 0,1 0 0,0 0-1,-1 0 1,1 1 0,0-1 0,-1 0 0,1 1-1,-18 13 1137,-59 45 4978,43-34-3977,-61 54 0,81-64-1790,0 0 0,2 0 0,-20 31 0,-19 55 657,40-76-828,1 0 0,1 0 0,2 1 0,0 0 1,2 0-1,-3 37 0,7-50-193,1 1 0,0-1 1,1 0-1,1 0 0,0 0 0,0 0 1,2 0-1,-1 0 0,2 0 0,0-1 1,0 0-1,1 0 0,0 0 0,15 19 1,-10-18-656,1-1 1,0 0 0,1 0-1,0-1 1,0-1 0,1 0 0,1-1-1,30 14 1,-5-6-1187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7392,'0'0'65,"1"-1"1377,-1 1-1377,0 0 1,0 0-1,0 0 1,0-1-1,1 1 1,-1 0-1,0 0 1,0 0 0,0 0-1,0 0 1,0 0-1,0 0 1,0 0-1,0 0 1,0 0-1,0 0 1,1 0-1,-1 0 1,0 0-1,0 0 1,1 1 589,-1-1-589,8 6 1606,7 7-239,-1 3-118,-1 1-1,0 1 1,-1 0-1,10 21 1,-6-11-171,6 12-209,-2 2 1,-2 0-1,16 56 1,23 137 607,-51-201-1199,4 60 0,-10-77-329,-1-1 0,0 0 0,-1 0 0,0 1 1,-10 30-1,-27 51-2262,14-51-1823,17-35 180,-14 18 1,8-13 279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 6560,'-5'-11'8538,"5"7"-6410,0 5-1270,0-5 1111,-2 36 2120,-8 25-3233,0 8-815,-7 249 631,17-298-598,1 0 0,1 0 0,0 0 0,4 16 0,-4-26-20,0 0 0,0 0 0,0 0 0,1 0 0,0-1 0,0 1 0,0-1 0,0 0 0,1 0 0,0 0 0,0 0 0,1-1 0,5 6 0,-7-8-2,1-1 0,-1 1 0,0-1 0,0 1 0,0-1 0,1 0 0,-1-1 0,1 1 0,-1 0 1,1-1-1,-1 0 0,1 0 0,3 0 0,8-1 183,25-6-1,-28 5-83,1-1-113,1 0 0,0-1-1,-1 0 1,0-1 0,0 0 0,0-2 0,-1 1 0,0-1 0,0-1-1,-1 0 1,0-1 0,0 0 0,-1 0 0,0-2 0,-1 1 0,0-1 0,0 0-1,-1-1 1,12-23 0,28-83-31,-36 85 29,49-148 124,-55 157-149,-2 7 55,9-22 1,-12 33-192,-5 8-108,-6 11 36,5 3 261,1-1-1,0 1 1,2-1-1,-2 23 1,2-22-35,-2 34 115,3 1 0,2 0 0,2-1 0,14 75 0,-14-112-58,0-1 0,0 1 0,1-1 0,0 0 0,1-1 0,1 1 0,11 18 0,-14-26-116,0-1-1,0 1 1,1-1 0,-1 0 0,1 0 0,0 0 0,-1-1 0,1 1-1,0-1 1,1 0 0,-1 0 0,0 0 0,1 0 0,-1-1 0,1 0-1,-1 0 1,1 0 0,-1-1 0,1 1 0,0-1 0,-1 0 0,7-1-1,-10 1-415,0-1 0,0 0-1,0 1 1,0-1 0,0 0-1,-1 1 1,1-1-1,0 0 1,0 0 0,0 0-1,-1 0 1,1 0 0,0 0-1,-1 0 1,1 0 0,-1 0-1,1-1 1,10-28-8504,-3 11 4612,7-10 312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6048,'-8'-7'12131,"11"26"-8664,2 13-2863,12 182 2732,-8-77-2171,-8-130-1071,-1-5-40,0 0 0,0 1 0,0-1 0,0 0 0,1 0 0,-1 0 0,1 0 0,0 0 0,0 0 0,1 3 0,-2-5-46,0 0 0,0 0-1,0 0 1,0 0 0,0 0 0,0 0-1,0 0 1,0 0 0,0 0-1,0 0 1,0 0 0,0 0 0,0 0-1,0 0 1,0 0 0,0 0-1,0 0 1,0 0 0,0 1 0,0-1-1,0 0 1,0 0 0,0 0 0,0 0-1,0 0 1,0 0 0,0 0-1,0 0 1,0 0 0,0 0 0,1 0-1,-1 0 1,0 0 0,0 0-1,0 0 1,0 0 0,0 0 0,0 0-1,0 0 1,0 0 0,0 0 0,0 0-1,0 0 1,0 0 0,0 0-1,0 0 1,0 0 0,0 0 0,0 0-1,1 0 1,-1 0 0,0 0-1,0 0 1,0 0 0,0-1 0,0 1-1,0 0 1,0 0 0,0 0 0,0 0-1,0 0 1,0 0 0,0 0-1,0 0 1,1-6 346,0-15-32,0 12-337,20-215 47,-18 195 48,1 0 0,2 0 0,13-38 0,-18 65-67,0 0 0,0-1 0,0 1 0,0 0 0,0 0 0,0 0 0,1 0 0,-1 0 0,1 0 0,0 1 0,-1-1 0,1 0 0,0 1 0,0-1 0,0 1 0,0 0 0,0 0 0,0 0 0,1 0 0,-1 0 0,0 0 0,1 0 0,-1 1 0,0-1 0,1 1 0,-1 0 0,0-1 0,1 1 0,-1 0 0,1 1 0,-1-1 0,5 1 0,2 1-5,0 1 0,0-1 0,0 2 0,0-1 0,0 1 0,13 9 0,-10-6-507,8 4 915,26 22 1,-40-28-1075,0 0 0,-1 1 1,5 6-1,-7-8-596,0-1-1,-1 1 1,0 0 0,0 0 0,0 0-1,2 6 1,0-2-1396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9 6656,'-16'-4'1802,"-30"-1"1,43 6-1543,1-1 1,-1 1-1,1 0 1,-1 0-1,1 0 1,-1 0-1,1 0 1,-1 0-1,1 1 1,0-1-1,0 1 0,-1 0 1,1-1-1,1 1 1,-1 0-1,0 0 1,0 0-1,-2 5 1,-5 3 353,-8 9 504,0 0-109,1 0-1,0 0 0,-20 35 0,20-22-373,2 0-1,1 0 0,-14 51 0,14-26-20,-9 78 1,19-109-497,2 0 0,1 0 0,0 0 0,2 0 0,1 0 1,9 34-1,-7-41-659,1-1 0,0 1 0,2-1-1,0 0 1,1-1 0,1 0 0,1-1 0,25 31 0,-33-43 46,1 0 0,-1-1 0,1 1 0,0 0 0,1-1-1,-1 0 1,1 0 0,-1-1 0,1 1 0,0-1 0,7 3 0,19 3-2038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8224,'0'1'760,"3"4"2165,2 1-2516,0-1 1,-1 1-1,1 0 0,-1 0 0,0 0 1,3 9-1,19 47 1962,-18-42-1959,6 15 461,58 131 3294,-71-164-4128,53 108 2235,-44-87-1884,-2 1-1,12 47 1,-14-29-84,-2 0 1,-2 1-1,-1-1 0,-2 0 1,-2 0-1,-13 60 0,11-76-319,-2-1-1,-1 0 1,-1-1 0,-1 0-1,-19 33 1,19-39-927,-22 29 0,25-38-551,0-1 1,-13 11-1,17-17 559,0 0-1,0 0 0,0 0 1,0 0-1,0 0 1,-1-1-1,-5 3 0,-1-1-2293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316 625 9056,'-15'-7'2922,"14"7"-2781,0 0 0,0-1 0,0 1 1,0 0-1,0 0 0,0 0 0,0 0 0,0 0 0,0 0 0,0 0 0,0 1 0,0-1 0,0 0 0,0 1 0,0-1 0,0 0 0,0 1 0,0-1 0,0 1 0,0-1 0,0 1 0,1 0 1,-2 0-1,-6 4 1689,2-1-1352,-1 0 1,1 0-1,0 1 1,1-1-1,-1 1 0,1 1 1,-5 5-1,-32 45 673,31-39-860,-42 54 439,-30 49 375,78-113-1060,1 0-1,1 1 1,-1 0 0,1 0-1,1 0 1,-1 0 0,1 0-1,0 9 1,1-13-5,1 0-1,0 0 1,0 0-1,1 0 0,-1 0 1,1 0-1,0 0 1,0 0-1,0 0 1,1 0-1,-1 0 1,1-1-1,0 1 1,0-1-1,0 1 1,1-1-1,-1 0 0,6 5 1,-3-3-44,0 0-1,1 0 1,0-1 0,-1 0 0,2 0-1,-1 0 1,0-1 0,8 3 0,-11-5-15,0 0-1,0 0 1,1 0 0,-1 0 0,1-1 0,-1 0 0,0 1-1,1-1 1,-1-1 0,0 1 0,1 0 0,-1-1 0,1 0 0,-1 1-1,0-1 1,0-1 0,0 1 0,0 0 0,5-3 0,-2-1 2,0 1 1,-1-1 0,1 0 0,-1-1-1,0 1 1,0-1 0,-1 0 0,8-12 0,-3 0-32,0 0 1,9-30 0,37-159 31,-16-6 291,-39 212-273,10-64 123,2-95 1,-9 67 972,-11-112 1,8 203-1052,0 0 0,0 0 0,0 0 0,-1 0 1,1 0-1,-1 1 0,1-1 0,-1 0 0,1 0 0,-1 0 1,0 0-1,0 1 0,0-1 0,0 0 0,-1 1 0,1-1 0,0 1 1,-3-3-1,4 4-48,0 0 1,0 0-1,0 0 1,0 0-1,0 0 1,0 0-1,0 0 1,0 0 0,0 0-1,0 0 1,-1 0-1,1 0 1,0 0-1,0 0 1,0 0-1,0 0 1,0 0-1,0 0 1,0 0-1,0 0 1,0 0-1,0 0 1,-1 0-1,1 0 1,0 0-1,0 0 1,0 0-1,0 0 1,0 0 0,0 0-1,0 0 1,0 0-1,0 0 1,0 0-1,0 0 1,0 0-1,0 1 1,0-1-1,-1 0 1,1 0-1,0 0 1,0 0-1,0 0 1,0 0-1,0 0 1,0 0-1,0 0 1,0 0-1,0 0 1,0 1 0,0-1-1,0 0 1,0 0-1,0 0 1,0 0-1,-6 15-4,1 0 0,0 0 0,2 1 0,-5 27 0,4-16 19,-10 75 385,5 0 0,4 0-1,13 161 1,-4-183-294,13 117 3,-14-181-378,3 16-533,-5-13-3329,22-30-5638,-6 4 6917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12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 9152,'-35'-3'4128,"35"6"-3584,3-3 480,12 5-672,20-5 2815,7 3-1759,29 2 448,1-1-1088,9-1-64,-10 2-416,6-5-256,-6 3-32,11 2-224,-6 2 128,1-2-2912,-9-2 1632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7808,'5'94'7567,"-1"-44"-5087,18 140 3563,-4-117-2806,-4-98-2320,-6 2-885,-1 0 0,-1-1 0,4-37 0,-4 23-21,3-16-12,-3 11 98,2 1 1,2-1 0,23-59-1,-26 82 219,-5 15-106,0 0 0,0 0 0,0 0 0,6-8 0,-8 13-201,0-1 0,1 1 0,-1-1 0,0 1 0,1 0 0,-1-1 0,0 1-1,1 0 1,-1-1 0,1 1 0,-1 0 0,1-1 0,-1 1 0,1 0 0,-1 0 0,1 0 0,-1-1 0,1 1 0,-1 0 0,1 0 0,-1 0 0,1 0 0,0 0 0,-1 0 0,1 0 0,-1 0 0,1 0 0,-1 0 0,1 1 0,-1-1 0,1 0 0,-1 0 0,1 0 0,-1 1 0,1-1-1,-1 0 1,1 0 0,-1 1 0,1-1 0,-1 0 0,0 1 0,1-1 0,-1 1 0,1 0 0,16 22-211,-14-19-10,14 24-2126,11 13-4911,-24-35 4853,1 0 0,0-1 0,0 0 0,12 8 0,9 7-2580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4320,'-8'-8'12437,"8"8"-12291,-1 0-1,1-1 1,-1 1 0,1 0 0,0 0 0,-1 0-1,1-1 1,-1 1 0,1 0 0,0 0 0,-1-1-1,1 1 1,0 0 0,0-1 0,-1 1 0,1-1-1,0 1 1,0 0 0,-1-1 0,1 1-1,0 0 1,0-1 0,0 1 0,0-1 0,0 1-1,0-1 1,0 1 0,0 0 0,0-1 0,0 1-1,0-1 1,0 1 0,0-1 0,0 1 0,0-1-1,0 1 1,0 0 0,0-1 0,0 1 0,1-1-1,-1 1 1,0-1 0,1-2 358,-1 1-452,1 0-1,-1-1 1,1 1-1,-1 0 1,1 0-1,0 0 1,0 0 0,0 1-1,0-1 1,0 0-1,0 0 1,1 0 0,-1 1-1,0-1 1,1 1-1,0-1 1,-1 1 0,3-2-1,5-3 159,0 0-1,12-6 0,-19 11-190,29-15 463,0 3 1,1 0 0,51-12-1,-79 25-442,0-1 0,0 1 0,0 0 0,0 0 0,1 0 0,-1 1 0,0 0-1,0-1 1,0 1 0,-1 1 0,1-1 0,0 0 0,0 1 0,0 0 0,-1 0 0,1 0 0,-1 0 0,0 1-1,0-1 1,0 1 0,0 0 0,0 0 0,0 0 0,-1 0 0,1 0 0,-1 1 0,0-1 0,3 6-1,3 12 323,1-1-1,1 0 0,22 31 1,-31-49-327,0-1 0,0 1 1,0 0-1,1-1 1,-1 1-1,1-1 0,-1 0 1,1 1-1,0-1 0,-1 0 1,1 0-1,0 0 1,0 0-1,0 0 0,-1-1 1,1 1-1,0 0 0,0-1 1,0 1-1,0-1 0,0 0 1,0 0-1,1 0 1,-1 0-1,0 0 0,0 0 1,0-1-1,0 1 0,0-1 1,0 1-1,0-1 0,-1 0 1,1 1-1,2-2 1,6-4 48,-1-1 0,1 1 1,-2-1-1,1-1 1,8-9-1,1 0-4,0 2-254,33-23 1,-50 37-156,1 0-1,-1 0 1,0 0 0,0 0-1,0-1 1,0 1-1,0 0 1,0 0 0,1-3-1,0 0-3742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1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15 153 5216,'0'1'79,"0"-1"0,-1 0 0,1 1 0,0-1 0,-14-2 11515,16-2-8885,3 2-1895,-2 1-570,-1 0 0,0-1-1,1 1 1,-1 0 0,0-1 0,0 1-1,0-1 1,2-2 0,24-24 1383,38-28 0,-53 46-1345,-7 5-135,0 0-1,0 1 1,0 0 0,0 0-1,1 1 1,-1 0 0,11-4-1,-14 6-94,-1 1 0,1-1-1,-1 1 1,1 0 0,0 0-1,-1 0 1,1 0-1,-1 0 1,1 0 0,-1 1-1,1-1 1,-1 1-1,1 0 1,-1-1 0,1 1-1,-1 1 1,0-1 0,0 0-1,1 0 1,-1 1-1,0-1 1,0 1 0,0 0-1,2 2 1,1 3 35,0 0 0,-1 0 1,1 0-1,-1 1 0,3 9 1,-3-8 46,1 0 1,8 14 0,-9-17-35,1-1 0,-1 1 0,1-1 0,0 0 0,0-1 0,1 1-1,-1-1 1,1 0 0,0-1 0,9 5 0,-10-6-100,1 0-1,-1 0 1,1-1-1,0 0 1,-1 0-1,1-1 1,0 1-1,-1-1 1,1-1 0,0 1-1,0-1 1,9-2-1,-8 1-842,1-1 0,-1 0-1,0 0 1,8-5 0,-1 1-2893,-8 4-909,3 5 1531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4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10 2912,'0'-9'10560,"-5"9"-7494,-3 0-1589,7 0-1304,-1 0 0,1-1-1,-1 1 1,1 0 0,-1 0-1,0 0 1,1 0 0,-1 1-1,1-1 1,-1 0 0,0 1 0,1-1-1,-1 1 1,1 0 0,0-1-1,-1 1 1,1 0 0,-1 0 0,1 0-1,-1 1 1,-5 5-38,0-1-1,0 1 1,0-1 0,-1-1-1,0 1 1,-9 4 0,-26 18 218,4 5 10,-52 56 0,70-65-283,2 0 0,0 1 0,-27 51-1,15-11 37,3 0 0,3 2 0,-17 76 0,38-126-71,2-1-1,0 1 0,0 0 0,2 0 1,0 0-1,1 0 0,1 0 0,0 0 1,10 32-1,86 266 297,-85-280-149,0 0 0,-3 1 0,-1 0 0,6 49 0,-14-74-124,-1-1 0,-1 1 0,1-1 0,-2 1 0,0-1 0,0 1 0,-1-1 0,0 0 0,-6 14 0,-7 9 128,-28 43 0,28-50-254,-98 153 735,43-83-427,55-74-90,-31 33-1,42-50-163,2-2-67,0 1-1,1 0 0,-1 0 1,1 1-1,-3 4 1,-6 12-71,6-13 44,1-3 90,1 0 0,0 0 0,0 0 0,-2 8 0,3-10-46,0 0-1,0 0 1,0-1 0,-1 1 0,1 0 0,0-1 0,-1 1-1,0-1 1,-3 3 0,-10 9-1927,4-4-1340,12-10 3149,0 0 0,0 0 1,0 0-1,-1 0 0,1 0 1,0 0-1,0 1 0,-1-1 1,1 0-1,0 0 0,0 0 1,0 0-1,-1 0 0,1 0 1,0 0-1,0 0 0,-1 0 1,1-1-1,0 1 0,0 0 1,-1 0-1,1 0 1,0 0-1,0 0 0,0 0 1,-3-5-3949,3 5 3948,0 0 1,0-1-1,0 1 0,0 0 1,0 0-1,0-1 0,1 1 1,-1 0-1,0-1 0,2-12-5076,6 0 1750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79 7296,'-3'0'11718,"-6"5"-9064,-8 11-2461,5-4 84,2 0 0,0 1 1,0 1-1,1-1 1,-11 23-1,18-31-282,-1 1-1,1-1 1,0 1-1,1 0 1,-1 0 0,1 0-1,0-1 1,0 1 0,1 0-1,0 0 1,0 0 0,0 0-1,1 0 1,0 0 0,0 0-1,1 0 1,-1 0 0,4 8-1,-2-9 54,0 0 0,0 0 0,0 0 0,0 0 0,1-1 1,0 1-1,0-1 0,0 0 0,0 0 0,1 0 0,8 5 0,-10-7 5,0-1 1,0 0-1,0 1 1,0-1-1,0 0 1,0-1-1,0 1 1,0-1 0,0 1-1,1-1 1,-1 0-1,0 0 1,0 0-1,0-1 1,0 1-1,1-1 1,-1 0-1,0 0 1,0 0-1,0 0 1,0 0-1,-1-1 1,5-1 0,-2-1 62,1 0 0,-1-1 0,0 1 1,0-1-1,0 0 0,-1 0 0,8-11 0,22-45 323,-24 41-383,-2 4 132,0 0 1,-1-1 0,8-33 0,-13 42-105,0 0 1,-1 0 0,0 0-1,-1 0 1,1 0-1,-2 0 1,1-1-1,-1 1 1,0 0-1,-5-14 1,6 19-95,-1 1 0,0-1 0,-1 1 0,1-1 0,0 1 0,-1 0 0,1-1 0,-1 1 0,0 0 0,0 0 0,1 0 0,-1 0 0,-1 1 0,1-1 0,0 1 0,0-1 0,-1 1 0,1-1 0,0 1 0,-1 0 0,0 0 0,1 1 0,-1-1 0,1 0 0,-1 1 0,-4-1 0,-3 1-145,0 1 0,0 0 1,0 0-1,0 1 1,-15 4-1,9-1-71,9-4 126,-13 4-696,-21 8 0,36-12 298,0 1 0,0 1 0,1-1 0,-1 1 0,1-1 0,-1 1 0,1 1 0,0-1 0,-4 5 0,1 2-3310,8 1 1238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0:5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19 375 1984,'0'46'2568,"0"-28"10421,0-23-12708,1 0 0,0 0 0,0 0 0,0 0 0,0 0 0,1 0 0,0 0 1,3-7-1,26-38 921,-26 43-1014,17-23 86,1 1 1,1 1 0,1 1-1,2 1 1,45-33 0,-70 57-270,1 0 1,0 0 0,0 0 0,0 1 0,0-1-1,0 1 1,0 0 0,1 0 0,-1 0 0,0 0-1,1 0 1,-1 1 0,1 0 0,-1-1-1,6 2 1,-4-1-1,0 1 1,-1 1-1,1-1 0,-1 1 0,1 0 0,-1-1 0,0 2 0,1-1 1,-1 1-1,7 5 0,47 40 43,-47-39 44,16 17-1,-19-18-38,0 0 0,1-1 0,10 8 0,-8-6 81,-10-8-91,0 0-1,1 0 1,-1 1-1,1-1 1,-1 0 0,1-1-1,0 1 1,-1 0-1,1 0 1,0-1-1,1 1 1,0 0 16,-1-1 0,0 0-1,1 0 1,-1-1 0,0 1 0,1 0 0,-1-1-1,0 1 1,0-1 0,1 0 0,-1 0 0,0 0-1,0 0 1,0 0 0,0 0 0,0-1 0,0 1 0,0-1-1,-1 1 1,1-1 0,1-2 0,3-3 64,0 0 0,0-1 0,-1 0 0,4-8 0,-6 7-77,0 1 0,-1-1 0,1 0 0,-2 0 0,1 0-1,-1 0 1,-1 0 0,0 0 0,0 0 0,0 0 0,-1 0 0,-1 0-1,0 1 1,-3-11 0,3 12-70,0 1 0,-1-1-1,0 0 1,0 1 0,-1-1-1,0 1 1,0 0 0,-9-9 0,13 14 11,-1 1 1,1 0 0,-1-1 0,0 1 0,1 0 0,-1-1 0,0 1 0,1 0 0,-1 0 0,0 0 0,0 0 0,1 0 0,-1-1 0,0 1 0,0 0 0,1 1-1,-1-1 1,0 0 0,1 0 0,-1 0 0,0 0 0,0 1 0,1-1 0,-1 0 0,0 0 0,1 1 0,-1-1 0,1 1 0,-1-1 0,-1 1 0,-19 18-24,18-16 78,-15 19-6,1-1 1,1 2 0,1 0 0,-23 47 0,3-4 227,27-53-88,-1 1 1,0-1 0,-1-1 0,0 0 0,0 0 0,-2-1 0,1 0 0,-1-1-1,-1 0 1,0-1 0,-22 12 0,28-19-105,0 1-1,1-1 1,-1 0-1,0-1 1,0 0 0,0 0-1,-1 0 1,1-1-1,0 0 1,0 0 0,0-1-1,-13-2 1,0-2-608,0-1 1,1-1 0,-22-11-1,34 15-612,1 0 0,0 0-1,1-1 1,-1 0-1,-8-8 1,8 3-1247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1:2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390 643 2080,'4'-3'900,"-1"1"1,0 1-1,0-1 0,1 0 0,-1 1 1,1 0-1,-1-1 0,7 0 1,-2 0-471,-8 2-301,1 0 0,-1 0 0,1 0 0,-1 0 0,1 0 0,-1 0-1,0 0 1,1-1 0,-1 1 0,1 0 0,-1 0 0,1 0 0,-1-1 0,0 1 0,1 0 0,-1-1 0,0 1 0,1 0-1,-1-1 1,0 1 0,1 0 0,-1-1 0,0 1 0,0-1 0,1 1 0,-1 0 0,0-1 0,0 0 0,0 0 106,0 0 0,0 0 0,0 1 0,-1-1 0,1 0 0,0 0 0,-1 1 0,1-1 0,0 0 0,-1 0 0,1 1 0,-1-1 0,0 1 0,1-1 0,-1 0 0,-28-21 3980,26 21-4249,-3-3 235,-1 1 1,0 0-1,0 0 1,0 1-1,-1 0 1,1 0-1,0 0 1,-1 1-1,1 0 1,-1 1-1,-9 0 1,-11 2-322,-46 8-1,46-6 205,11-1-186,1 0 0,-1 1 0,1 1 0,-27 11-1,38-14 113,0 0 0,1 1 0,-1 0 0,1-1-1,0 1 1,0 1 0,0-1 0,0 0 0,0 1-1,1 0 1,0 0 0,0 0 0,0 0 0,0 1-1,0-1 1,1 1 0,0-1 0,0 1-1,-2 7 1,4-9 44,0 1 0,-1-1 1,1 1-1,0-1 0,1 1 0,-1 0 0,1-1 0,-1 1 0,1-1 0,0 0 0,0 1 1,1-1-1,-1 0 0,1 0 0,0 1 0,-1-1 0,1 0 0,1-1 0,-1 1 0,0 0 1,1-1-1,-1 1 0,1-1 0,0 0 0,0 0 0,0 0 0,0 0 0,0 0 0,0-1 1,0 1-1,1-1 0,-1 0 0,0 0 0,1 0 0,-1 0 0,1-1 0,-1 0 0,1 1 1,0-1-1,4-1 0,11-2-3,-1-1 0,1 0-1,-1-2 1,-1 0 0,1-1 0,-1 0 0,0-2-1,-1 0 1,0-1 0,0-1 0,-1 0 0,-1-1 0,0 0-1,0-1 1,-1-1 0,12-16 0,-18 19-41,-1 0 0,1-1-1,-2 0 1,8-21 0,8-49-75,-8 16 134,4-90 1,-11-69-12,-7 221-233,-1 5 8,-1 8-72,-27 199-204,17-21 1087,12-145-293,3 1-1,10 57 1,-10-90-216,0 0-1,1 0 0,1 0 1,-1 0-1,2-1 1,-1 0-1,1 1 0,1-2 1,6 10-1,-10-16-216,1 0-1,-1 0 1,0 0 0,0-1-1,1 1 1,-1-1 0,1 0-1,-1 1 1,1-1 0,0 0-1,-1-1 1,1 1 0,0 0-1,0-1 1,3 1 0,13-4-15374,-2 3 12150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1:2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10464,'4'29'11043,"4"6"-7070,-3-18-3546,-1 0 0,-1 0 0,1 23 1,-4-31-589,0 6 1842,3-13-771,2-9-541,2-4-217,-1 0-1,-1-1 1,7-20-1,-6 16-147,12-24 0,-3 12 39,38-63 623,-51 88-656,0 1-1,0-1 1,0 1 0,0 0-1,0-1 1,1 1 0,-1 0-1,1 1 1,0-1 0,0 0-1,-1 1 1,1-1 0,0 1-1,0 0 1,0 0 0,0 0-1,1 0 1,-1 1 0,0-1-1,0 1 1,0 0 0,0 0-1,1 0 1,-1 0 0,0 1-1,0-1 1,0 1 0,0 0-1,1 0 1,-1 0 0,4 2-1,14 6-199,27 9 0,10 3-6333,-50-17 3623,0 0-1,0 1 0,0-1 0,12 11 0,-2 2-1456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1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4640,'6'1'20289,"0"-1"-17058,21-1-6269,-14 0 4955,351-38-210,-259 28-1245,106-8 308,-112 18-488,-37 4-463,-61-3 117,7 0 160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1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8224,'-7'-3'8254,"19"6"-3166,-2-3-5647,279-10 8064,-136 3-6861,-121 6-1086,0 0-1,0 3 0,1 0 1,36 9-1,-66-10-547,1 0-1,-1 0 1,1 1-1,-1-1 0,1 1 1,-1 0-1,4 3 1,0 0-2968,6 3 257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13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47 120 3072,'-18'-2'1697,"17"2"-1189,0 1 1,-1-1-1,1 1 1,0-1-1,-1 1 1,1-1-1,0 1 1,0-1-1,0 1 1,-1 0-1,1 0 1,0 0-1,-1 1 1,-1 1 361,-4 6 3229,7-9-4017,0 1 0,0-1 0,0 0 0,0 1-1,0-1 1,0 0 0,0 0 0,0 1 0,0-1-1,0 0 1,0 0 0,0 1 0,0-1 0,0 0-1,1 0 1,-1 1 0,0-1 0,0 0 0,0 0-1,1 1 1,-1-1 0,0 0 0,0 0 0,0 0-1,1 0 1,-1 1 0,0-1 0,0 0 0,1 0-1,-1 0 1,0 0 0,0 0 0,1 0-1,-1 0 1,1 0 0,1 1 185,0-1 0,0 0 1,0 0-1,0 0 0,0 0 0,0-1 0,0 1 0,-1-1 0,1 1 1,2-2-1,1 1-129,2-1 104,0-1-1,-1 0 0,13-8 0,-1 1-22,-5 3-97,-1-1 0,21-16-1,-10 6 192,-15 12-197,-1-1 0,0 1 0,8-11 0,2-3-4,-32 65-310,2-8 314,2 0-1,1 0 1,-6 56-1,-2 118 469,15-162-504,3 31 61,1-34 390,-1-46-419,0-6-2395,0 4 1236,0-1 0,0 1-1,0 0 1,0 0 0,1-1 0,-1 1-1,1 0 1,0 0 0,-1-1 0,1 1 0,0 0-1,0 0 1,2-2 0,6-5-2030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28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 3552,'0'0'1147,"8"-7"714,12-10 2835,-6 5-806,-14 12-3799,1 0 0,-1 0-1,0 0 1,0 0 0,0 0 0,0 0-1,0 0 1,0 0 0,1-1 0,-1 1-1,0 0 1,0 0 0,0 0 0,0 0-1,1 0 1,-1 0 0,0 0 0,0 0-1,0 0 1,0 0 0,1 0 0,-1 0-1,0 0 1,0 0 0,0 0 0,0 0-1,0 0 1,1 1 0,-1-1 0,0 0-1,0 0 1,0 0 0,0 0 0,0 0-1,1 0 1,-1 0 0,0 0 0,0 1-1,0-1 1,0 0 0,0 0 0,0 0-1,0 0 1,0 0 0,0 0 0,0 1-1,1-1 1,-1 0 0,0 0 0,0 0-1,0 0 1,0 1 0,0-1-1,0 0 1,0 0 0,0 0 0,0 0-1,0 1 1,0-1 0,0 0 0,0 0-1,-1 0 1,1 0 0,0 1 0,1 172 3611,8 79-2444,-2-141-799,31 310 1135,-35-398-1549,-1 40 0,-2-63-83,0 1-1,1-1 0,-1 0 0,0 1 1,0-1-1,0 0 0,0 1 0,0-1 0,0 0 1,0 1-1,0-1 0,0 0 0,0 1 0,0-1 1,0 1-1,0-1 0,0 0 0,-1 1 1,1-1-1,0 0 0,0 1 0,0-1 0,0 0 1,-1 0-1,1 1 0,0-1 0,0 0 0,-1 1 1,1-1-1,0 0 0,0 0 0,-1 0 0,1 1 1,-1-1-1,-7-9-3374,-6-21-2883,13 26 5481,0 0 1,0-1-1,1 1 0,0 0 0,0-1 0,0 1 1,1 0-1,1-6 0,6-14-2022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28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477 48 2496,'4'-7'1112,"-4"7"-1056,1 0 1,-1 0-1,0-1 0,0 1 0,0 0 0,0 0 1,0 0-1,0 0 0,0 0 0,0-1 1,1 1-1,-1 0 0,0 0 0,0 0 1,0 0-1,0 0 0,0 0 0,1-1 0,-1 1 1,0 0-1,0 0 0,0 0 0,1 0 1,-1 0-1,0 0 0,0 0 0,0 0 0,0 0 1,1 0-1,-1 0 0,0 0 0,0 0 1,1 0-1,-1 0 200,1 0 1,0 0-1,0-1 0,0 1 1,0 0-1,0-1 1,-1 1-1,1-1 0,0 1 1,0-1-1,-1 1 0,1-1 1,0 1-1,-1-1 1,1 0-1,-1 1 0,1-1 1,-1 0-1,1 0 1,-1 1-1,1-1 0,-1 0 1,1 0-1,-1 0 1,0 0-1,1 0 0,-1-4 1415,1 4-1548,-1 1 0,0 0 0,0-1 0,1 1 0,-1-1 0,0 1 1,0 0-1,0-1 0,0 1 0,0-1 0,0 1 0,1-1 0,-1 1 0,0 0 0,0-1 0,0 1 0,-1-1 0,1 1 0,0-1 0,0 1 0,0 0 0,0-1 0,0 1 0,0-1 0,-1 1 0,1-1 0,0 1 0,0 0 0,-1-1 0,1 1 0,0 0 1,0-1-1,-1 1 0,1 0 0,0 0 0,-1-1 0,1 1 0,0 0 0,-1 0 0,1-1 0,-1 1 0,1 0 0,0 0 0,-1 0 0,1 0 0,-1 0 0,1-1 0,-1 1 0,1 0 0,-1 0 0,0 0 0,-6 1 147,0 0 0,0 0 0,0 0 0,0 1 0,0 0-1,1 0 1,-1 0 0,-6 5 0,-50 29 478,51-28-554,-35 22 370,-79 69 0,100-75-414,0 1 0,2 1 0,1 2-1,-20 32 1,37-52-49,1 1-1,0-1 1,1 1 0,0 0-1,-5 19 1,8-25-72,0-1 1,1 1 0,-1-1-1,1 1 1,0 0-1,0-1 1,0 1-1,0-1 1,1 1 0,-1 0-1,0-1 1,1 1-1,0-1 1,0 0-1,0 1 1,0-1 0,0 1-1,0-1 1,1 0-1,-1 0 1,1 0-1,-1 0 1,1 0 0,0 0-1,0 0 1,0 0-1,0-1 1,2 2-1,3 1 2,0 0-1,1-1 1,-1 0-1,0-1 0,1 1 1,0-1-1,-1-1 0,12 2 1,-1-2 79,0-1-1,29-2 1,-25 0-110,0-1-1,0-1 1,0-1 0,-1-1-1,0-1 1,21-10-1,-32 12-35,0 0-1,-1-1 0,0 0 0,0 0 0,0-1 1,0 0-1,-1-1 0,-1 0 0,1 0 0,-1 0 1,-1-1-1,1 0 0,-2-1 0,6-10 1,-7 10 44,0-1 1,-1 0 0,0 1 0,0-1 0,1-20-1,-2-56 75,-3 59-37,2 23-50,-1 1 0,-1-1 0,1 1 0,-1-1 0,1 1 0,-1-1 0,-2-4 0,3 9 6,0 0 0,0 0 1,0 0-1,0 0 0,-1 0 0,1 0 1,0 0-1,0 0 0,0-1 0,0 1 1,0 0-1,0 0 0,0 0 0,0 0 1,0 0-1,-1 0 0,1 0 1,0 0-1,0 0 0,0 0 0,0 0 1,0 0-1,0 0 0,0 0 0,0 0 1,-1 0-1,1 0 0,0 0 0,0 1 1,0-1-1,0 0 0,0 0 0,0 0 1,0 0-1,0 0 0,0 0 1,0 0-1,-1 0 0,1 0 0,0 0 1,0 0-1,0 0 0,0 1 0,0-1 1,0 0-1,0 0 0,0 0 0,0 0 1,0 0-1,0 0 0,0 0 0,0 0 1,0 0-1,0 1 0,-4 7 71,-1 10 48,1 0 0,0 0-1,2 0 1,-1 24 0,2-35-90,-1 14 114,1 0 0,1 0 0,1 0 0,6 38 0,-2-37-51,0-1 1,2 1-1,1-2 0,0 1 0,18 30 0,-24-48 195,-1-1-684,0 0 0,0 0 0,0 0 0,1 0 0,-1 0 0,1 0 0,-1-1 0,1 1 0,2 1 0,-3-2-61,0-1 0,0 1 0,0-1-1,0 0 1,0 0 0,1 0 0,-1 1 0,0-1-1,0 0 1,0 0 0,0-1 0,0 1 0,1 0-1,-1 0 1,0 0 0,0-1 0,0 1 0,0-1-1,0 1 1,0-1 0,0 1 0,0-1 0,0 0-1,1 0 1,11-6-5560,4 3 2006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28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9568,'2'7'14068,"2"27"-11262,3 130-546,-5-63-2072,8 38-709,-2-81-2638,-8-57 2997,0-1 0,0 1 0,0-1 1,0 1-1,0-1 0,0 1 0,0-1 0,1 1 1,-1-1-1,0 1 0,0-1 0,1 1 0,-1-1 1,0 1-1,0-1 0,1 1 0,-1-1 0,1 0 1,-1 1-1,0-1 0,1 0 0,-1 1 0,1-1 1,-1 0-1,1 1 0,-1-1 0,1 0 0,-1 0 1,1 0-1,-1 1 0,1-1 0,-1 0 0,1 0 1,-1 0-1,1 0 0,-1 0 0,1 0 0,-1 0 1,1 0-1,-1 0 0,1 0 0,0 0 0,-1-1 1,1 1-1,-1 0 0,1 0 0,-1 0 0,1-1 1,-1 1-1,0 0 0,1-1 0,-1 1 0,1 0 1,-1-1-1,1 1 0,-1 0 0,0-1 0,1 0 1,15-25-5599,2-7 1904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28.4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7456,'-2'-1'2259,"5"4"-15,0 1-714,0 0 0,1 1 0,3 8 0,1 13 81,-1 1 0,-1 1 0,3 46 0,-3 87-308,-5-119-778,19 610 1150,-19-526-4070,-1-86-5573,1-58 3281,3-5 1567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28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 3808,'0'7'23020,"-1"3"-25577,-7 117 5199,3-29-1732,-1-44-541,2-22-133,1 0 0,3 65 0,1-75-160,-1 26-1,0-18-6780,8-52-3868,-6 19 9146,9-14-1847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28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0 138 6048,'3'9'21679,"4"-10"-23625,95-36 3516,212-46 1,-305 81-1534,108-17 172,-93 16-271,0 2-1,44 2 0,-64-1 54,18 1-1387,-13-3-2239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28.4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1 160 5632,'0'-2'416,"0"1"0,0-1 0,0 1 0,0-1 0,0 0 0,0 1 0,1-1 0,-1 1 0,0-1 0,1 1 0,-1-1 0,1 1 0,0-1 0,-1 1 0,1-1 0,0 1 0,0 0 0,0 0 0,0-1 0,0 1 0,6-11 8485,3 16-6000,-5 2-2763,-1-1-1,-1 1 1,1-1 0,-1 1 0,0 0-1,0 0 1,2 9 0,10 48 163,-11-42-184,68 262 821,-64-254-909,-3-11 95,8 20 1,-11-34 261,-2-8 242,-1-3-629,1 6 2,0-98 126,14-116 1,6 101-153,-15 94 141,1-1-1,1 1 1,12-27-1,-16 43-72,-1 0-1,1 0 0,0 1 1,0-1-1,0 1 0,0 0 1,0-1-1,1 2 0,0-1 0,-1 0 1,1 1-1,0-1 0,0 1 1,1 0-1,4-1 0,-1 0-8,0 1-1,0-1 0,1 2 1,-1-1-1,1 2 1,0-1-1,12 1 0,96 1-355,-69-5-6081,-46 4 5618,-1-1-1,1 1 0,-1-1 1,0 1-1,1-1 0,-1 1 1,0-1-1,0 0 0,1 1 1,-1-1-1,0 0 0,0 0 1,0 0-1,1-1 0,10-7-8004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1 911 2656,'1'-1'20566,"3"2"-23719,228-1 5702,-231 0-2539,-1 0 0,0 0 0,1 1 0,-1-1 0,0 0 0,0 0 0,1 1 0,-1-1-1,0 0 1,0 1 0,1-1 0,-1 0 0,0 1 0,0-1 0,0 0 0,1 1 0,-1-1 0,0 1 0,0-1 0,0 0 0,0 1 0,0 0 0,0 0 33,4 16 129,0 0-1,-2 0 1,0 0 0,-1 1 0,-3 32-1,1-7-140,-4 267 956,6-281-863,1-1 1,1 0 0,9 33-1,29 79 802,-38-131-896,-1 0 0,1 1 1,-2 0-1,1 0 0,0 17 0,2-7 114,-3-17-134,0 0 0,0 0 0,0 0 0,0 1 0,-1-1 0,1 4 0,-1 4-26,0-8 25,1 0 0,-1 1 1,0-1-1,0 0 0,0 0 1,-1 1-1,1-1 0,-1 0 1,0 0-1,0 0 0,-1 5 1,0-6 4,1 1 0,0-1 0,0 1 1,0 0-1,1-1 0,-1 1 0,1 0 1,-1 0-1,1 3 0,0-3-30,0 1 1,-1-1-1,1 1 0,-1-1 0,0 0 0,-2 6 1,2-5 43,-1 1 0,1-1 1,-1 1-1,2 0 1,-1-1-1,0 1 1,1 0-1,0 7 1,0-12-24,0 0-3,0 1 0,0-1 0,0 0 0,0 0 0,0 0 0,0 0 0,1 1-1,-1-1 1,0 0 0,0 0 0,0 1 0,0-1 0,0 0 0,-1 0 0,1 0 0,0 1-1,0-1 1,0 0 0,0 0 0,0 0 0,0 0 0,0 1 0,0-1 0,0 0-1,0 0 1,-1 0 0,1 0 0,0 1 0,0-1 0,0 0 0,0 0 0,0 0 0,-1 0-1,1 0 1,0 0 0,0 1 0,0-1 0,-1 0 0,1 0 0,0 0 0,0 0 0,0 0-1,-1 0 1,1 0 0,-1 1 382,2-10-341,20-43-75,-9 12 2,2 1-1,37-72 1,30-42 225,-67 120-118,-1 0 0,15-65 1,12-125-9,-34 179-94,26-172-83,-27 192 6,-3 9 148,1-1 1,7-17-1,34-132 39,-39 143-90,2-10 14,34-120 49,-35 134 29,1 1 0,1 0 0,0 0 1,1 1-1,1 0 0,15-20 0,-14 24-63,-2-1 6,1 2 1,1-1-1,0 1 0,0 0 0,1 1 0,21-13 0,-2 0-104,-25 18 37,0 1 1,0-1 0,0 1-1,7-3 1,-9 4-413,-1 1 0,0-1 0,0 0-1,0 0 1,0 0 0,0 0 0,-1 0 0,1-1 0,-1 1 0,0-1-1,4-7 1,11-16-1067,-15 24 1455,1 0 0,-1-1 0,0 1 0,0-1-1,0 1 1,-1-1 0,1 0 0,-1 1 0,2-9 0,-1 1 133,-1 0-1,-1-16 0,0 23-112,-1 3-233,1 0-1,-1-1 0,1 1 0,-1 0 0,0 0 0,1 0 1,-1 0-1,0 0 0,0 0 0,0 0 0,0 1 1,0-1-1,-1-1 0,1 2-131,1-1 1,-1 1-1,1-1 1,-1 1-1,0 0 1,1-1-1,-1 1 1,0 0-1,1 0 1,-1-1-1,0 1 1,1 0-1,-1 0 1,0 0-1,-1 0 1,-16 3-7851,5-3 6320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23 3552,'-3'-3'400,"3"3"-333,-1 0 1,1-1-1,0 1 0,-1 0 0,1-1 1,-1 1-1,1 0 0,0-1 0,-1 1 1,1-1-1,0 1 0,-1-1 0,1 1 1,0-1-1,0 1 0,0-1 0,-1-1 1,1 2 294,14-6 3345,-7 5-3308,-5 0 161,0 0-1,1 1 1,-1 0-1,0-1 1,0 1 0,0 0-1,1 0 1,-1 0-1,0 0 1,4 1-1,-5 0 892,7 7 527,-6-3-1738,1-1 0,-1 1 0,-1 0-1,1-1 1,-1 1 0,1 0-1,-1 0 1,-1 0 0,1 10-1,0 5 167,-4 21-1,3-40-397,-2 17 307,-7 25 0,-1 8 10,-22 169 886,30-197-1140,0 45 1,2-52-2,-5 16 85,5-32-143,-1 1 1,1 0 0,0-1 0,0 1 0,0 0-1,-1-1 1,1 1 0,0-1 0,0 1 0,-1 0-1,1-1 1,-1 1 0,1-1 0,-1 1 0,1-1-1,-1 1 1,1-1 0,-1 1 0,1-1 0,-1 0-1,0 1 1,0-1-7,1 1 0,-1-1 0,1 0 0,-1 1 0,1-1 0,-1 1-1,1-1 1,0 0 0,-1 1 0,1-1 0,-1 1 0,1-1 0,0 1 0,-1 0 0,1-1-1,0 1 1,0-1 0,0 1 0,-1-1 0,1 3 725,0-8-608,1-1-174,-1-1 1,1 1-1,1 0 0,-1 0 1,1-1-1,2-4 1,18-38-256,-19 44 299,10-21 35,2 1 0,0 1 0,2 0 0,0 2 0,2-1 0,1 2 0,43-36 0,-48 45-61,1 1 0,0 1-1,31-14 1,-44 23 123,0 0 0,0 1 0,1-1 0,-1 0 0,0 1 1,0 0-1,1 0 0,3 0 0,0 0 27,-6 0-105,0 0 0,0 1-1,0-1 1,-1 0 0,1 0 0,0 1 0,0-1 0,0 0 0,0 1-1,0-1 1,-1 1 0,1-1 0,0 1 0,0 0 0,-1-1 0,1 1-1,-1 0 1,1-1 0,0 1 0,-1 0 0,1 0 0,-1-1 0,1 1-1,-1 0 1,0 0 0,1 0 0,-1 0 0,0 0 0,0-1 0,0 1-1,1 0 1,-1 0 0,0 0 0,0 0 0,0 0 0,-1 1 0,1 3 10,0-1 1,0 1 0,-1-1 0,1 1 0,-3 7 0,0-4-15,-1 1-1,0-1 1,0 0 0,0 0 0,-1-1 0,0 1-1,-1-1 1,1 0 0,-2-1 0,1 1 0,-1-1-1,-10 7 1,14-10-18,0-1 0,-1 0-1,1 0 1,-1-1 0,0 1-1,1-1 1,-1 0 0,0 0-1,-7 1 1,-37 0 80,39-3-116,1 1 0,0 0-1,0 1 1,0-1 0,0 2-1,-14 3 1,17-3 41,-1 0-1,0 1 1,0-1 0,1 1-1,0 1 1,-1-1 0,-8 9-1,13-11 214,11 14 27,12 7 301,48 38 0,-19-18-227,-35-27-159,17 21-1,-16-15-101,-16-21-50,-1 1 0,0-1 0,1 1-1,-1 0 1,1-1 0,-1 1 0,1-1 0,-1 0 0,1 1 0,-1-1 0,1 1 0,-1-1 0,1 0 0,0 1-1,-1-1 1,1 0 0,0 0 0,-1 0 0,1 1 0,-1-1 0,1 0 0,1 0 0,0 0 39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81 3136,'5'-14'16564,"-3"13"-15425,4-4-2629,0-4 2684,-6 8-1169,0 0 1,1 1 0,-1-1-1,1 0 1,-1 0-1,1 0 1,0 0-1,-1 1 1,1-1-1,0 0 1,0 1 0,-1-1-1,3-1 1,9-4 144,1 0 1,0 1 0,0 0-1,0 1 1,1 0 0,-1 1-1,1 1 1,0 0 0,0 0-1,17 2 1,-29 0-87,0 0 0,-1 0 0,1 0 0,-1 0 0,1 0 0,0 1 0,-1-1 0,1 1 0,-1-1 0,1 1 0,-1-1 0,0 1 0,3 1 0,-3-1-41,-1 0 1,1-1-1,0 1 0,-1 0 1,1-1-1,-1 1 0,1 0 1,-1 0-1,1 0 0,-1 0 1,0-1-1,1 1 0,-1 0 1,0 0-1,0 0 1,0 0-1,1 1 0,-1 1-6,-1 0-1,1-1 0,-1 1 1,1 0-1,-1-1 0,0 1 1,0-1-1,0 0 0,0 1 1,0-1-1,-1 0 0,1 1 1,-1-1-1,-3 3 0,0 1 79,-1-1-1,0-1 0,-13 9 1,5-4-189,5-4 50,-1 0 0,-16 7 1,-13 6 89,31-14-33,0 0 0,0-1 1,-10 3-1,5-2-97,107-1 1216,-86-3-1155,0 0-1,0 1 1,0 1-1,0-1 1,0 1 0,9 4-1,-12-4 4,-1-1-1,0 1 0,0 0 1,0 1-1,0-1 0,-1 1 1,1-1-1,-1 1 1,1 0-1,-1 1 0,0-1 1,5 8-1,-7-10 31,-1 0 0,1 0-1,0 1 1,-1-1 0,1 0 0,-1 1-1,0-1 1,1 1 0,-1-1 0,0 0-1,0 1 1,0-1 0,0 1 0,0-1 0,0 1-1,-1-1 1,1 1 0,0-1 0,-1 0-1,1 1 1,-1-1 0,1 0 0,-1 1-1,0-1 1,1 0 0,-1 0 0,0 0-1,0 1 1,0-1 0,0 0 0,0 0-1,0 0 1,-1 0 0,-1 2 17,0-1 0,0 0 0,0 0 0,0-1 0,-1 1 0,1-1 0,0 0 0,-1 1 0,1-2 0,-1 1 0,1 0 0,-1-1-1,-3 1 1,-10-2-332,0-1 0,0-1-1,0 0 1,0-2 0,-16-5-1,21 6-535,-20-4-3459,20 5-496,7 2 1342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2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1075 2496,'32'0'4517,"-25"-1"-4042,1-1 0,-1 0-1,0 0 1,1-1 0,-1 0 0,0 0-1,7-5 1,46-33 897,-42 27-1001,3 0-64,0-2 1,-1 0-1,-1-1 0,30-37 0,-25 23-65,-3-1-1,0-1 0,19-43 0,38-113 906,-73 178-1149,-1 0 1,-1-1-1,0 1 0,0-1 0,0-17 1,-5 23-213,2 6 209,0 0 0,0 0 0,0 0 0,0 0-1,0 0 1,0 0 0,0 0 0,0 1 0,0-1 0,0 0-1,0 0 1,0 0 0,0 0 0,0 0 0,0 0 0,0 0-1,0 0 1,0 1 0,0-1 0,0 0 0,0 0-1,0 0 1,0 0 0,0 0 0,0 0 0,0 0 0,0 0-1,0 0 1,0 1 0,0-1 0,0 0 0,0 0 0,0 0-1,-1 0 1,1 0 0,0 0 0,0 0 0,0 0-1,0 0 1,0 0 0,0 0 0,0 0 0,0 0 0,0 0-1,-1 0 1,1 0 0,0 0 0,0 0 0,0 0 0,0 0-1,0 0 1,0 0 0,0 0 0,0 0 0,-1 0-1,1 0 1,0 0 0,0 0 0,0 0 0,0 0 0,0 0-1,0 0 1,0 0 0,0 0 0,0 0 0,-1-1 0,-2 30-52,0 0 1,2 0-1,1 0 1,4 30-1,-1-3 41,16 94 372,-16-133-307,-1-2 151,1-1-1,9 26 0,-10-36-109,0 1-1,0-1 0,0 1 1,0-1-1,1 0 0,0 0 1,0 0-1,0 0 1,0-1-1,1 1 0,-1-1 1,6 4-1,-6-5-10,1 1-1,0-1 1,0 1-1,0-1 1,0-1-1,0 1 0,0 0 1,0-1-1,1 0 1,-1 0-1,0 0 1,1-1-1,5 1 1,5-2 8,-1-1 0,0 0 1,1 0-1,-1-2 0,0 0 1,0 0-1,17-9 0,1-1 220,53-29-1,-71 34-274,0-1 0,0 0 0,-1-1 1,0-1-1,16-18 0,-15 13-17,-1-1 0,-1 0-1,0-1 1,11-26 0,-18 36-11,-2 1 0,1-1-1,-1-1 1,-1 1 0,0 0-1,0-1 1,-1 1 0,0-1 0,0 1-1,-1-1 1,-1 0 0,-1-10-1,2 17-17,-1 0-1,0-1 0,0 1 0,0-1 1,0 1-1,-1 0 0,1 0 1,-1 0-1,0 0 0,0 0 0,0 0 1,0 0-1,-1 1 0,1-1 0,-1 1 1,1 0-1,-1-1 0,0 1 0,0 1 1,0-1-1,0 0 0,0 1 0,-1-1 1,1 1-1,0 0 0,-1 0 1,1 0-1,0 0 0,-1 1 0,1 0 1,-1-1-1,1 1 0,-1 1 0,1-1 1,-1 0-1,1 1 0,-7 1 0,1 1-14,0 1 0,0-1 1,1 1-1,-1 1 0,1 0 0,0 0 0,1 0 0,-1 1 0,1 0 0,0 1 0,1-1 0,-1 1 0,1 1 0,-8 12 0,6-7 26,0 0 0,1 1-1,1 0 1,0 0 0,1 0-1,1 1 1,0 0 0,-3 23-1,6-29 7,0 0 0,1 0-1,0 0 1,1 0 0,0-1-1,0 1 1,1 0 0,0 0-1,1-1 1,0 1 0,0-1-1,1 0 1,0 0 0,0 0-1,1 0 1,-1-1 0,2 0-1,-1 0 1,1 0 0,0-1-1,1 0 1,0 0 0,0 0-1,0-1 1,14 8 0,-4-3 89,2 0 0,-1-2 0,1 0 1,1-1-1,25 6 0,-37-12-22,0 1 0,0-1-1,0 0 1,0-1 0,0 0-1,0 0 1,1 0 0,-1-1 0,0-1-1,0 1 1,0-1 0,-1-1-1,1 1 1,0-1 0,-1-1 0,9-5-1,-7 3-28,-1 0 0,0-1 0,-1 0-1,0-1 1,0 1 0,0-1 0,-1-1-1,-1 1 1,1-1 0,-1 0 0,-1 0-1,1-1 1,3-12 0,30-108-3,-8 26-49,-28 95-52,2 0 0,-1 1 0,9-15 0,-11 21 40,1 0 1,-1 0-1,1 0 0,-1 0 0,1 0 0,0 1 1,-1-1-1,1 1 0,2-2 0,-3 2 11,0 1-1,0-1 0,0 1 0,0 0 1,0-1-1,0 1 0,0 0 0,0 0 1,1 0-1,-1 0 0,0 0 1,0 0-1,0 0 0,0 0 0,0 0 1,0 0-1,0 1 0,0-1 0,0 0 1,2 1-1,9 7-45,0-1-1,-1 2 1,0-1-1,0 2 1,-1-1 0,17 22-1,9 6-1,97 75 264,-97-85-190,-34-25-18,22 14 302,-24-15-287,0-1 1,1 0 0,-1 0-1,1 0 1,-1 0-1,0 1 1,1-1 0,-1 0-1,0 0 1,1 0-1,-1 0 1,1 0 0,-1 0-1,0 0 1,1 0-1,-1 0 1,1 0 0,-1 0-1,0-1 1,1 1-1,-1 0 1,1 0 0,-1-1 1,1 1-1,-1-1 1,0 1 0,0-1 0,1 1 0,-1-1 0,0 1 0,0-1 0,0 0 0,0 1 0,0-1 0,0 1 0,0-1 0,0 0 0,0 1 0,0-1 0,0 1 0,0-1-1,0 1 1,-1-2 0,0-6 31,0 0-14,-1 0 0,0 0 0,0 0 0,-1 1 0,0-1-1,0 1 1,-8-13 0,4 9-22,-1 0 0,0 0 0,-1 1-1,0 0 1,-1 1 0,0 0 0,-16-11 0,21 17-33,-1-1 0,0 1 0,0 0 1,-1 0-1,1 1 0,0 0 0,-1 0 0,0 1 0,1-1 1,-1 1-1,0 1 0,1-1 0,-1 1 0,0 1 1,0-1-1,0 1 0,-6 2 0,7-2 2,0 1-1,0 0 1,1 0-1,-1 1 1,1 0 0,0 0-1,-1 0 1,1 1 0,-7 6-1,4-2-26,1-1 1,0 1-1,1 0 0,0 1 1,-6 10-1,1 4-29,0 0 0,1 1 0,-11 44 0,18-57 98,-1 4 27,-4 25 0,7-36-24,1 1 1,0-1-1,0 0 1,0 1-1,1-1 0,-1 0 1,1 0-1,0 1 1,0-1-1,3 7 0,-3-10 8,-1 0-1,1 0 0,0 0 0,-1 0 1,1 0-1,0 0 0,0 0 0,0 0 0,0 0 1,0 0-1,0 0 0,0 0 0,0-1 1,0 1-1,0 0 0,1-1 0,-1 1 1,0-1-1,0 1 0,1-1 0,-1 0 0,0 0 1,1 1-1,-1-1 0,0 0 0,0 0 1,1 0-1,-1 0 0,0-1 0,1 1 0,-1 0 1,0 0-1,1-1 0,-1 1 0,0-1 1,0 1-1,2-2 0,5-2 34,-1 0-1,0 0 1,0-1 0,10-7-1,22-22 5,-1-1 0,-2-1-1,42-54 1,-75 84-120,18-18-165,-21 24 212,1-1 0,-1 1 0,0 0 0,1-1 0,-1 1 0,1 0 0,-1-1 0,1 1 0,-1 0 0,0-1 0,1 1 0,-1 0 0,1 0-1,-1 0 1,1 0 0,-1-1 0,1 1 0,0 0 0,-1 0 0,1 0 0,-1 0 0,1 0 0,-1 0 0,1 0 0,-1 0 0,1 0 0,-1 1 0,1-1 0,-1 0 0,1 0-1,-1 0 1,1 1 0,-1-1 0,1 0 0,-1 0 0,1 1 0,-1-1 0,0 0 0,1 1 0,-1-1 0,1 1 0,-1-1 0,0 0 0,1 1 0,-1 0 0,17 33-297,-12-22 246,1-1-1,9 14 1,-9-16 74,0-1 1,1 0-1,1 0 1,-1-1-1,1 0 0,0 0 1,1-1-1,0 0 1,0 0-1,0-1 0,0-1 1,11 5-1,-11-6 22,-1-1 0,1 0 0,0 0 0,0-1 0,-1 0 0,1 0 0,0-1 0,0 0 0,0-1 0,0 0 0,0 0 0,-1-1 0,1 0 0,13-5 0,-1-3-11,0-1 0,-1-1 0,0-1 1,34-28-1,-2 0-79,28-20 147,15-12-282,-83 67-26,-18 16 39,3-6 158,-26 34-71,-41 41 1,2-1 5,43-49-15,10-12 52,-14 22 0,25-33 57,0-1 0,1 1 0,0 0 0,1 1 1,-1-1-1,1 0 0,0 1 0,-1 8 1,3-13 4,-1-1 0,1 1-1,0 0 1,0 0 0,0 0 0,1 0 0,-1 0 0,0-1 0,1 1 0,-1 0 0,1 0 0,-1-1 0,1 1 0,0 0 0,0-1 0,0 1 0,0 0-1,0-1 1,2 3 0,-1-3 5,-1 1-1,1-1 1,0 0-1,0 0 0,0 0 1,0 0-1,0 0 1,0 0-1,0-1 0,0 1 1,0-1-1,0 1 1,0-1-1,0 0 0,1 0 1,-1 0-1,4 0 1,32-6 162,0-2 1,0-1 0,-1-2-1,47-20 1,-66 24-182,-1 0 1,1-2-1,-1 0 0,-1-1 1,0 0-1,0-1 0,-1-1 1,19-19-1,-2-6-7,-1-2-1,43-71 1,-27 36 89,78-118-18,-27 5 49,-83 151-65,13-46 0,-8 21-351,-19 60 277,6-25-258,-7 15 95,0 10 174,0 1 1,0 0-1,0 0 1,0-1-1,0 1 0,0 0 1,0 0-1,0 0 1,0-1-1,-1 1 1,1 0-1,0 0 1,0 0-1,0-1 1,0 1-1,-1 0 0,1 0 1,0 0-1,0 0 1,0 0-1,-1-1 1,1 1-1,0 0 1,0 0-1,-1 0 1,1 0-1,0 0 0,0 0 1,0 0-1,-1 0 1,1 0-1,-1 0 1,1 0 0,-1 0 0,1 0 0,0 1 0,-1-1-1,1 0 1,0 0 0,-1 0 0,1 1 0,0-1 0,-1 0 0,1 0-1,0 1 1,-1-1 0,1 0 0,0 1 0,0-1 0,-1 0 0,1 1-1,0 0 1,-30 41-79,3 2 0,1 2 0,-29 73 0,38-78 84,3 1 1,1 1-1,2 0 0,-5 47 0,-8 179-238,23-255 279,0 38 148,1-48-151,0 0 1,0-1 0,1 1-1,-1-1 1,1 1-1,0-1 1,0 1 0,1-1-1,-1 0 1,4 6 0,-5-8-13,1 0 0,0-1 0,-1 1 0,1 0 0,0 0 0,0-1 0,0 1-1,0-1 1,0 1 0,-1-1 0,1 1 0,0-1 0,0 1 0,0-1 0,0 0 0,0 0 0,1 1 0,-1-1 0,0 0 0,0 0 0,0 0 0,0 0 0,1-1 0,24-6 110,-20 4-93,36-15-6,-1-3 0,0-1 0,45-33-1,40-23-253,-123 76 195,1 0 0,-1 0 0,1 0 0,0 1 0,0 0 0,0-1 0,0 2 0,0-1 0,0 0 0,0 1 0,6 0 0,-8 0 14,1 0 0,-1 1-1,0 0 1,0-1 0,1 1 0,-1 0 0,0 0 0,0 0 0,0 1 0,0-1 0,0 0 0,0 1 0,0-1 0,-1 1 0,1 0 0,0-1 0,-1 1-1,0 0 1,1 0 0,1 4 0,2 5-7,0 0-1,-1 0 1,0 1 0,-1 0-1,3 16 1,-3-12 8,0 0-1,9 20 1,-11-31 48,1-1-1,1 1 1,-1-1-1,1 0 1,0 0-1,0 0 1,0 0-1,0 0 1,0-1-1,1 1 1,7 4-1,-8-6-23,0 0-1,0-1 1,0 1-1,1-1 1,-1 0-1,0 0 1,1 0-1,-1 0 1,1-1-1,-1 1 1,1-1-1,-1 0 1,4 0-1,6-2 4,-1 1 0,17-6 0,-20 5-15,29-9 29,-1-1-1,0-2 0,38-21 1,-60 28-14,-1 0 1,0 0 0,0-2-1,-1 0 1,0 0 0,-1-1-1,13-14 1,-16 15 3,-1-1 1,0 0-1,0 0 1,-1-1-1,9-19 1,-16 30-21,6-17 7,-6 16-23,0 1 0,0-1 0,0 0 0,-1 1 1,1-1-1,0 0 0,0 0 0,0 1 0,0-1 1,-1 0-1,1 1 0,0-1 0,-1 0 0,1 1 1,0-1-1,-1 1 0,0-2 0,1 2 9,0 0 0,0 0-1,-1-1 1,1 1 0,0 0-1,0-1 1,-1 1 0,1 0 0,0 0-1,-1 0 1,1-1 0,0 1-1,-1 0 1,1 0 0,0 0-1,-1 0 1,1 0 0,0 0-1,-1-1 1,1 1 0,0 0 0,-1 0-1,1 0 1,-1 0 0,1 0-1,-1 1 1,-6 0-11,1 1 0,-1 0 1,0 0-1,1 0 0,0 1 0,-1 0 0,-8 6 1,-3 3-88,-22 19 0,18-13 42,2 2 0,0 0 0,1 2 0,1 0-1,-19 30 1,35-48 75,0-1-1,0 1 1,1 0-1,-1 0 1,1 0-1,0 0 1,0 1-1,0-1 1,0 0-1,1 0 1,-1 7-1,2-9 0,-1 0 0,0 0 0,0 0 0,1 0 0,-1-1 0,1 1 0,0 0 0,-1 0-1,1-1 1,0 1 0,0 0 0,0-1 0,0 1 0,1-1 0,-1 1 0,0-1-1,1 1 1,-1-1 0,1 0 0,-1 0 0,1 0 0,-1 0 0,1 0 0,0 0 0,-1 0-1,4 1 1,10 1 70,0 1-1,-1-2 0,1 0 1,0 0-1,0-2 0,0 0 1,0 0-1,0-2 1,0 0-1,-1 0 0,1-2 1,-1 1-1,1-2 0,20-9 1,-26 9-66,1 0 0,-1-1 0,-1 0 1,1-1-1,-1 0 0,0 0 1,0-1-1,-1 0 0,0 0 0,0-1 1,7-12-1,-9 12-19,0 0 0,-1 0 0,0 0 1,0-1-1,-1 1 0,0-1 0,0 0 0,-1 0 0,-1 0 0,0 0 1,0 0-1,-1-12 0,0 19-4,0 0 5,0 0-1,0 0 1,0 0-1,-1 0 1,1 0 0,-1 0-1,0 0 1,0 0-1,0 1 1,0-1-1,0 0 1,0 0-1,-1 1 1,1-1 0,-1 1-1,0 0 1,0-1-1,0 1 1,0 0-1,-3-3 1,1 2-28,-1 0 1,0 0-1,1 0 1,-1 1-1,0 0 1,0 0-1,-1 0 1,1 0-1,0 1 1,0 0-1,-1 0 1,1 0-1,-1 1 1,-9 0-1,7 1 36,1 0-1,-1 1 0,1 0 0,0 0 1,0 1-1,0 0 0,0 0 0,0 1 1,1-1-1,-9 8 0,14-11-11,1 0-1,-1 1 1,1-1-1,-1 1 1,0-1-1,1 1 1,-1-1 0,1 1-1,0-1 1,-1 1-1,1-1 1,-1 1-1,1 0 1,0-1-1,-1 2 1,1-2 8,0 0 0,0 0 1,0 0-1,0 1 0,0-1 1,0 0-1,1 0 0,-1 0 1,0 1-1,0-1 0,0 0 1,0 0-1,0 0 0,0 0 1,1 1-1,-1-1 0,0 0 1,0 0-1,0 0 0,0 0 1,1 0-1,-1 1 0,0-1 1,0 0-1,0 0 0,1 0 1,-1 0-1,0 0 0,0 0 1,1 0-1,26 1 8,14-6 17,59-15 0,-66 12-60,1 1-1,-1 2 1,39-1 0,-66 6 22,1 1 1,-1-1-1,0 1 1,1 1-1,-1-1 1,0 1-1,0 1 1,8 3-1,-12-5 1,1 1 0,-1 0-1,0 0 1,0 0-1,0 1 1,0-1-1,0 1 1,0-1-1,0 1 1,-1 0-1,0 0 1,1 0 0,-1 1-1,-1-1 1,1 0-1,0 1 1,1 4-1,-1-2-3,-1 0 0,0 0 0,0 0 0,0 0 0,-1 0 0,0 1 0,0-1 0,-2 11 0,-2 0 203,-10 29 1,5-17-15,9-23 202,4-7-162,11-12-35,-8 7-116,99-91 223,117-97-657,-218 191 332,0-1-1,0 1 1,0 0-1,1 0 1,10-4 0,-15 7 30,1 0 0,-1-1 0,1 1 1,-1 0-1,1 0 0,-1 0 0,1 0 0,-1 0 1,1 0-1,-1 0 0,1 0 0,-1 1 1,1-1-1,-1 1 0,0-1 0,1 1 1,-1-1-1,1 1 0,-1 0 0,0 0 0,0 0 1,0-1-1,1 1 0,-1 0 0,0 1 1,0-1-1,0 0 0,1 1 0,4 10-5,1-1-1,-2 1 1,1 0-1,-2 0 1,0 1-1,0-1 1,3 23-1,9 29 185,28 47 54,-18-67 282,-25-42-1135,0-7-2907,3 5 1749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14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517 342 5216,'0'-1'180,"-1"0"1,1 0-1,0 1 0,0-1 1,0 0-1,0 0 1,0 0-1,0 0 0,0 1 1,0-1-1,0 0 1,0 0-1,0 0 1,1 1-1,-1-1 0,0 0 1,1 0-1,-1 0 1,0 1-1,1-1 0,-1 0 1,1 1-1,-1-1 1,1 0-1,-1 1 0,1-1 1,0 1-1,-1-1 1,2 0-1,8-12 2584,-8 5-2054,0 1 1,0-1-1,0 0 1,-1 0 0,-1-1-1,1 1 1,-1 0 0,-1 0-1,1 0 1,-1 0 0,-4-13-1,2 10-514,0 1-1,0 0 1,-1 0-1,-1 0 1,0 1 0,0-1-1,-1 1 1,-10-13-1,7 13-129,0 0 0,0 1 0,-1 0 0,0 1 0,0 0 0,-1 0 0,0 1-1,0 0 1,0 1 0,-1 1 0,0-1 0,0 2 0,0 0 0,-16-2 0,18 3-66,1 1 1,-1 1-1,0 0 0,0 0 1,1 1-1,-1 0 1,0 1-1,1 0 1,0 0-1,-1 1 1,1 0-1,0 1 0,0 0 1,1 0-1,-1 1 1,1 0-1,0 1 1,0-1-1,-9 10 1,11-9-26,1 0 0,-1 0 0,1 0 0,1 1 0,-1 0 0,1 0 0,0 1 0,-5 12 1,3-3 22,1 0 0,0 1 1,-3 31-1,7-42 3,0 0 0,1 0 0,0 1 0,1-1-1,0 0 1,0 0 0,0 0 0,1 0 0,0 0 0,0 0 0,1 0 0,5 9 0,-3-7 15,1 0 1,1-1-1,0 0 0,0 0 1,1 0-1,-1-1 1,2 0-1,-1-1 0,17 10 1,2-1-32,59 21 0,-58-26 6,-1 1 0,40 23 0,-48-23 112,1 2 44,32 24 1,-45-31-108,-1 0-1,0 0 1,0 1 0,-1-1 0,0 2 0,0-1 0,0 0 0,4 11 0,-4-6 123,-1 1 1,0 0 0,0 0-1,-1 0 1,-1 0-1,0 0 1,-1 1-1,-1-1 1,0 1-1,0-1 1,-6 26 0,6-36-127,-1 0 1,0 0-1,0 0 1,0 0-1,0 0 1,0-1 0,-1 1-1,1 0 1,-1-1-1,0 1 1,0-1-1,0 1 1,0-1 0,0 0-1,-1 0 1,-2 3-1,1-3 11,-1 1 0,0-1-1,1 0 1,-1 0 0,0 0-1,0-1 1,0 1 0,0-1-1,-5 0 1,-5 0 32,-1 0 0,1-2 0,-1 0-1,1 0 1,-19-6 0,-3-2-196,0-2 0,2-1-1,-1-2 1,-40-24 0,69 35-342,1 0 0,-1 0 0,0 1 0,0-1 0,0 2 0,0-1 0,-12-1 0,16 3-180,-1 0 1,1 0-1,-1 0 1,1 1-1,0-1 1,-1 1 0,1 0-1,0 0 1,-1 0-1,1 0 1,0 1-1,0-1 1,0 1-1,0 0 1,0 0-1,-4 3 1,-8 14-3048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40 3072,'-10'-3'15631,"11"2"-15514,0 0 0,0 1 0,0-1 0,1 0 0,-1 1 0,0-1-1,0 1 1,1-1 0,-1 1 0,0-1 0,1 1 0,-1 0 0,0 0-1,3 0 1,-2-1 34,15-2 722,-12 1-611,1 1-1,-1 0 1,1 0 0,6 1 0,103-4 980,222 4-31,-220 4-395,9 8-631,108 4-98,-121-10-154,-1-1 230,-28-6 13,84-13 0,-94 8 268,93 4 0,-98 2 81,-62 0-711,0-1 0,0-1-1,-1 1 1,1-1 0,0 0 0,-1 0 0,0-1-1,1 0 1,-1 0 0,0 0 0,9-8 0,-11 8-619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72 2912,'-16'-4'9997,"22"-4"-2901,1 5-6227,-3 2-806,0 1-1,1-1 1,-1 0 0,0-1 0,0 1-1,0-1 1,0 0 0,6-3 0,22-9 103,-6 7-56,1 0 166,36-6-1,-59 12-207,0 1 0,-1 0 0,1 0 0,0 0 0,0 1 0,0-1 0,0 1-1,-1 0 1,1 0 0,0 0 0,-1 0 0,8 4 0,-10-4-1,1 0-1,0 1 0,0-1 1,0 1-1,-1-1 1,1 1-1,-1-1 0,1 1 1,-1 0-1,0 0 1,0 0-1,0 0 0,0 0 1,0 0-1,0 0 1,0 0-1,0 0 1,-1 0-1,1 0 0,-1 0 1,0 1-1,0 3 1,0 1-2,-1 0 0,0 0 0,-1 0 1,0 1-1,0-1 0,0-1 0,-1 1 1,0 0-1,0-1 0,-1 1 1,0-1-1,0 0 0,0 0 0,-1 0 1,0-1-1,0 0 0,0 0 0,-1 0 1,1-1-1,-10 6 0,5-4-8,0-1 1,-14 5-1,-13 7-37,-30 10 39,64-25-59,0-1 0,0 0 0,-1 0 0,1 0 0,0 0 0,-4 1 0,7-2 272,-1 0-205,1 0-61,-1 0-1,1-1 1,0 1-1,-1 0 0,1 0 1,-1 0-1,1 0 1,0 1-1,-1-1 0,1 0 1,-1 0-1,1 0 1,0 0-1,-1 0 1,1 0-1,0 1 0,-1-1 1,1 0-1,0 0 1,-1 0-1,1 1 0,-1-1 1,1 1 42,1 0-26,0-1-1,0 1 1,0-1 0,0 1-1,1-1 1,-1 1 0,0-1 0,0 0-1,1 1 1,-1-1 0,0 0-1,0 0 1,3 0 0,24 0 426,56-9 0,-46 5-270,66 0 1,-99 5 2085,0-1-3609,3 1-5341,-7-1 5571,0 0 1,1 0 0,5-3-4458,8-4 2388,5-1-2485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0 3648,'-5'4'15231,"4"21"-11935,-1-16-2934,0-1 0,-1 0 0,-4 9-1,-5 16 427,-10 40-201,21-66-566,-5 18 34,2-1 0,-3 46 0,7-70-69,0 0-1,0 1 0,0-1 0,0 0 1,0 0-1,0 0 0,0 0 0,0 0 1,0 1-1,0-1 0,0 0 0,0 0 1,0 0-1,0 0 0,-1 0 1,1 1-1,0-1 0,0 0 0,0 0 1,0 0-1,0 0 0,0 0 0,0 0 1,-1 0-1,1 0 0,0 0 1,0 0-1,0 1 0,0-1 0,0 0 1,-1 0-1,1 0 0,0 0 0,17-39-14593,-4 22 12086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3488,'4'6'18474,"-3"0"-18077,0 0 1,0-1-1,-1 1 0,0 0 0,0 0 1,0 0-1,-2 9 0,0 14 249,-6 68-6,-2-9-2523,9-83 2764,2-30-19425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15 192 3328,'-14'0'6661,"15"0"-5290,13-1 1811,25-5-1,-2 1-995,-28 3-1792,-1 0 0,0 0 0,12-5 0,15-4 344,-7 4-318,0-2 0,28-13-1,-10 4 45,22-6 549,-65 23-923,0 0-1,0 0 1,0 1-1,0-1 1,1 1-1,-1 0 1,0 0-1,0 0 1,1 1-1,-1-1 1,0 1-1,4 0 1,1 2 248,-1 1 1,1-1 0,8 6 0,11 5 305,-24-13-575,-1 0 0,1-1 0,-1 1 1,0-1-1,1 0 0,0 1 0,-1-1 0,1-1 1,-1 1-1,1 0 0,-1-1 0,3 0 0,31-10 230,-33 10-287,16-6-369,0-1 0,0-1-1,25-15 1,-42 22-43,0 1 0,-1 0 0,1-1 0,-1 1 0,1-1 0,-1 0 1,1 0-1,-1 1 0,1-3 0,-1 3-304,-1 0 0,1 0 1,-1 0-1,0 0 0,0 0 1,1 0-1,-1 0 1,0 0-1,0 0 0,0 0 1,0 0-1,0-1 0,0 1 1,-1-1-1,-3-11-5765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3072,'11'-4'2189,"19"1"12351,-18 2-11625,-1 0-4864,4-2 2408,1-2 0,-2 1 0,23-11 0,15-5 185,61-8 1020,-95 24-1506,-4 1 218,1 1 0,24-2 0,23 9 205,-53-4-555,-1 0 1,1 1-1,14 4 1,1 0 27,23 1 111,93 2 1,-67-6-92,38 1-47,-15 0 127,2-2 13,-1-1 72,-37 3-251,-24-3 55,42 8 0,-56-6 29,0-1-1,32-2 0,14 1 153,-38 0-195,-1-2 1,0-1-1,31-6 1,-59 8-31,28-1 69,-25 1-60,1 0 0,-1 0 0,1 0 0,-1 0 0,1-1 1,-1 0-1,0 0 0,1 0 0,4-2 0,-7 2-29,5 1 144,-5 0-105,0 0-1,0 0 1,0 0-1,0 0 1,0 0-1,0 0 1,0-1 0,0 1-1,4-2 1,-6 2 3,2 0-96,22 0 193,-22 0-112,11-1-7,-9-1-15,-4 1-53,2 1 31,5 0 17,-6 0-48,1 1 56,0 0 27,0 0 0,0 0 1,0 0-1,-1 1 0,1-1 0,0 0 0,-1 1 0,1-1 0,-1 1 0,0 0 1,1-1-1,-1 1 0,0 0 0,0 0 0,1 2 0,1 4 17,-1 0 0,0 0 0,0 1 0,-1-1 0,0 0 0,0 1 0,-1-1 0,0 1 0,0-1 0,-1 0 0,0 1 0,-1-1 0,0 0 0,0 0 0,-7 16 0,8-20-469,-1 0 0,2 0 0,-1 1 0,0-1 0,1 0 0,0 6 0,5 12-14634,0-6 8843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115 185 3488,'10'-7'22096,"12"15"-22329,-8-3-1422,-7-3 3521,22 0-1648,-20-1-102,-1-1 0,1 0 0,9 0 1,142-31 235,-142 25-330,5-1 4,-16 6 29,0 0 1,-1-1-1,1 0 1,-1 0 0,0-1-1,10-5 1,-15 8-47,-1-1-1,1 1 1,0-1 0,-1 1 0,1-1 0,0 0-1,-1 1 1,1-1 0,-1 0 0,1 1-1,-1-1 1,1 0 0,-1 1 0,0-1 0,1 0-1,-1 0 1,0 0 0,0 1 0,0-1-1,1 0 1,-1 0 0,0 0 0,0 0-1,0 1 1,0-1 0,0 0 0,0 0 0,-1 0-1,1 0 1,0 1 0,0-1 0,-1 0-1,1 0 1,0 0 0,-1 1 0,1-1 0,0 0-1,-1 1 1,0-1 0,1 0 0,-1 1-1,1-1 1,-2 0 0,-2-4-1,-1 0-1,0 1 1,-1-1 0,-5-3-1,8 6 6,-17-9 43,0 0-1,-1 0 1,0 2-1,-45-12 0,60 19-30,0 0-1,0 1 0,-1-1 0,1 2 0,-1-1 0,1 1 0,-1 0 1,0 0-1,1 0 0,-1 1 0,1 0 0,0 1 0,-1-1 0,1 1 1,0 1-1,0-1 0,0 1 0,-6 3 0,-1 3-11,0 0 46,-1 0-1,1 2 0,1-1 0,-22 25 0,16-14 7,12-14-1,-1 0 0,2 1-1,-1 0 1,1 0 0,0 0 0,-5 13 0,1 2-222,5-14 167,0 2 0,1-1-1,-4 21 1,5-17 34,2 0 0,-1 0 0,2 0 0,0 0 0,1 0 0,0 0 0,1-1 0,1 1 0,0-1 0,0 0 0,2 0 0,-1 0 0,2-1 0,0 1 0,0-2 0,1 1 0,10 11 0,-16-21-25,1 1-1,-1-1 1,1 0 0,0 0 0,0 0-1,0 0 1,0 0 0,0-1 0,0 1-1,0-1 1,0 0 0,1 0 0,-1 0 0,0 0-1,1-1 1,-1 1 0,1-1 0,-1 0-1,6 0 1,5-2-5,0 0-1,0-1 1,21-6-1,-1 0 9,211-33-39,-221 39 26,-6 0-282,35 2 0,-37 1-949,-47-28-19160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 2144,'3'1'29198,"3"-2"-33151,-1 0 4004,-1 0 1,1 0-1,-1 0 0,7-3 0,-6 2-6,1 0-1,-1 1 1,9-2-1,54-4 339,87-3-19,-83 7-59,-39 2-103,0 0 0,41 5 1,-49-3-6,-23-1-266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24 3232,'0'-1'204,"0"0"1,0 0-1,0 0 1,13-18 16576,-14 29-16227,0-1-1,-1 1 0,-3 12 0,-3 22 34,-21 199 1059,11-100-961,15-120-564,-1 14 121,3-23-77,0 1 0,-3 18 1,0-17-61,2-12-40,1 1-1,0-1 0,1 1 0,-1 7 0,0-2 130,0-13 160,3-18 138,2 9-517,1 0-1,1 1 0,0 0 1,0 0-1,1 0 1,0 1-1,1 0 0,0 0 1,1 1-1,0 0 1,0 0-1,1 1 0,0 1 1,22-13-1,80-35 7,-94 48 23,1 0 0,-1 2-1,1 0 1,27-3 0,16 7 465,-61 1-462,0 0-1,-1 0 0,1 0 0,0 0 0,0 0 0,0 0 1,-1 1-1,1-1 0,0 0 0,0 0 0,-1 0 0,1 1 1,0-1-1,-1 0 0,1 1 0,0-1 0,-1 1 0,1-1 1,0 1-1,-1-1 0,1 1 0,-1-1 0,1 1 0,-1 0 1,0-1-1,1 1 0,-1 0 0,1-1 0,-1 1 0,0 0 1,1 1-1,4 24 106,-5-24-116,-1 0 1,1 0-1,-1 0 1,1 0-1,-1 0 1,0 0-1,1-1 1,-1 1-1,0 0 1,0 0-1,0-1 1,0 1-1,-1-1 1,1 1-1,0-1 1,-1 1-1,1-1 1,-1 0-1,1 1 1,-1-1-1,0 0 1,0 0-1,-1 0 1,-5 3-37,0 0 0,0-1 1,0-1-1,-10 3 0,-8 1-25,0-1-1,-1-1 1,-32 0 0,-58 4-47,116-8 111,1 0 1,-1 0 0,1 0-1,-1 0 1,1 0 0,-1 0-1,1 0 1,-1 0 0,1 0-1,-1 0 1,1 0 0,-1 1-1,1-1 1,-1 0 0,1 0-1,-1 0 1,1 1 0,0-1-1,-1 0 1,0 1 0,1-1 10,0 1 0,0-1 1,0 0-1,1 1 1,-1-1-1,0 0 0,0 0 1,0 1-1,0-1 0,0 0 1,1 0-1,-1 0 0,0 1 1,0-1-1,0 0 0,1 0 1,-1 0-1,0 1 1,0-1-1,1 0 0,-1 0 1,0 0-1,0 0 0,1 0 1,-1 0-1,0 0 0,1 0 1,-1 0-1,29 16 465,-8-3-379,23 4 286,-30-12-351,0 1 0,17 9-1,20 12 170,-36-20-187,0 0 0,-1 1-1,21 16 1,-30-21 637,5 5-3849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69 2976,'17'-17'17054,"-11"13"-13650,2 0-5740,1-2 2688,1 1 0,0 0 0,0 0 0,0 1 0,14-3 0,-8 2-81,-13 3-245,-1 1 0,1 1 0,-1-1 0,1 0 1,-1 1-1,1-1 0,4 1 0,-1-1 235,14 2 881,-19-1-1111,-1 1 1,1-1-1,-1 1 1,1-1-1,-1 1 1,1 0-1,-1-1 1,0 1-1,1 0 1,-1 0 0,0-1-1,1 1 1,-1 0-1,0 0 1,0-1-1,0 1 1,0 0-1,0 0 1,0-1-1,0 1 1,0 0 0,0 0-1,0 0 1,-1 1-1,-4 18 183,0-7-17,-1 0-1,-14 20 1,3-4-45,6-13-64,0 0 0,0-2 0,-1 1 0,-1-1 0,-23 19 0,34-32-110,0 1 1,0-1 0,1 1-1,-1-1 1,0 1 0,0-1-1,-1 0 1,1 0 0,0 0-1,0 0 1,-5 0 0,9 1-459,7 7 504,1 1 0,-2 0 0,1 1 1,-1 0-1,-1 0 0,0 0 1,-1 1-1,9 23 0,-5 13 552,-10-46-524,1 0 0,-1 0 0,0 0 0,0 0 0,0 0-1,0 0 1,0 0 0,0 0 0,0 0 0,0 0 0,-1 0 0,1 0 0,-1 0-1,-1 3 1,1-3-22,1-1-1,-1 0 0,1 0 0,-1 0 1,0 0-1,1 0 0,-1 0 0,0 0 1,0 0-1,0-1 0,0 1 0,0 0 1,0 0-1,0-1 0,0 1 0,0-1 0,0 1 1,0-1-1,0 1 0,0-1 0,0 1 1,-1-1-1,1 0 0,-2 0 0,-20 3-42,20-3-64,-1 1 0,1-1 0,-1 1 0,0-1 0,1 0-1,-1 0 1,0 0 0,1-1 0,-1 0 0,0 1 0,-4-3 0,-17-7-1905,20 8 945,-1 0 1,1 0-1,0 0 0,0-1 0,0 0 0,-5-4 1,9 6 645,-1 0 1,1-1-1,-1 1 1,1-1-1,0 0 1,0 1 0,0-1-1,0 0 1,0 0-1,0 0 1,1 0-1,-1 1 1,1-1 0,-1 0-1,1 0 1,-1 0-1,1 0 1,0 0-1,0-1 1,0 1-1,1-3 1,3-20-1871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1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1552 4480,'0'0'78,"0"0"0,0 0 0,-1 0 0,1 1 0,0-1 1,0 0-1,0 0 0,0 0 0,0 0 0,0 1 0,0-1 0,-1 0 0,1 0 1,0 0-1,0 1 0,0-1 0,0 0 0,0 0 0,0 0 0,0 1 0,0-1 0,0 0 1,0 0-1,0 0 0,0 1 0,0-1 0,0 0 0,0 0 0,0 0 0,0 1 1,0-1-1,0 0 0,1 0 0,-1 0 0,0 0 0,0 1 0,9 3 4068,-8-4-3936,0 0 0,0 0-1,0 0 1,1 0-1,-1 0 1,0 0 0,0 0-1,0-1 1,0 1-1,0 0 1,0-1 0,0 1-1,0 0 1,0-1-1,0 1 1,0-1 0,0 0-1,0 1 1,0-1-1,0 0 1,1-1 0,4-8 858,0-1 1,10-23 0,7-15 12,0 6-419,2 2-1,47-58 0,-13 31 137,119-148 1114,-175 212-1904,-1 0 0,1 1 0,0 0 0,0-1 0,0 1 0,7-5 0,-9 8-14,0-1 0,0 1-1,0 0 1,0-1 0,0 1 0,0 0 0,0-1 0,0 1 0,0 0 0,0 0 0,0 0 0,0 0 0,0 0 0,0 0 0,0 0 0,0 1 0,0-1 0,1 0-1,-1 0 1,0 1 0,-1-1 0,1 1 0,0-1 0,0 1 0,0-1 0,0 1 0,0 0 0,0-1 0,-1 1 0,1 0 0,0 0 0,1 1 0,5 6 14,-1 1 1,0 0 0,0 0 0,-1 0 0,0 1 0,-1 0 0,0 0 0,0 0 0,-1 1 0,0-1 0,-1 1 0,2 14 0,-2 6 107,-1-1 0,-1 1 1,-5 35-1,2-45 0,-1 1 0,-1-1 1,0 0-1,-12 25 0,15-40-64,-1 0-1,0 0 1,0 0-1,-1 0 1,1 0-1,-2 0 1,1-1-1,-7 7 1,9-10-27,0 0 0,-1 0 0,1-1 0,0 1 0,-1-1 0,0 1 0,1-1 1,-1 0-1,1 0 0,-1 0 0,0 0 0,0-1 0,0 1 0,1-1 1,-1 0-1,0 1 0,0-1 0,0 0 0,0-1 0,0 1 0,1-1 1,-1 1-1,-5-2 0,-4-4 43,1-1-1,-1 0 1,1 0 0,0-1 0,1 0 0,-17-18-1,-7-11-314,-38-55 0,65 82 139,4 6 46,2 3 25,0 0 0,1 0 1,-1 0-1,0 0 0,1 0 1,-1-1-1,0 1 0,1 0 0,-1 0 1,1 0-1,0 0 0,-1-1 1,1 0-1,0 1 14,0 1 0,0 0 0,1 0 0,-1 0 0,0 0 0,0-1 0,1 1 0,-1 0 0,0 0 1,0 0-1,1 0 0,-1 0 0,0 0 0,1 0 0,-1 0 0,0 0 0,0 0 0,1 0 0,-1 0 0,0 0 0,0 0 0,1 0 0,-1 0 0,0 0 0,1 0 1,-1 0-1,0 0 0,0 0 0,1 0 0,-1 1 0,15 3-53,-10-2 20,6 1 100,42 13-25,1-2-1,71 8 1,-106-20 14,-1-1-1,1-1 1,0 0 0,-1-2-1,1 0 1,-1-1-1,1-1 1,-1-1 0,0 0-1,31-15 1,111-61 436,-135 68-413,-2 0-1,1-2 1,-2 0 0,0-2-1,-1 0 1,22-25 0,-16 11 9,-2-2 0,-1-1 0,-2 0 0,32-69 0,47-155 181,-82 194-222,-3-1 1,9-74 0,-5-111 172,-20 248-230,0 0 0,0 0 0,0 0 0,0 0 0,0 0 0,-1 0 0,1 0 0,0 0 0,-1 0 0,0 0-1,1 1 1,-1-1 0,0 0 0,-2-3 0,3 5 25,0 0 0,0-1-1,-1 1 1,1 0 0,0 0 0,0 0-1,0-1 1,-1 1 0,1 0 0,0 0 0,0 0-1,0 0 1,-1 0 0,1 0 0,0-1-1,0 1 1,-1 0 0,1 0 0,0 0-1,0 0 1,-1 0 0,1 0 0,0 0-1,0 0 1,-1 0 0,1 0 0,0 0-1,0 0 1,-1 0 0,1 0 0,0 0-1,0 0 1,-1 1 0,1-1 0,0 0 0,0 0-1,-1 0 1,1 0 0,0 0 0,0 1-1,0-1 1,-1 0 0,1 0 0,0 1-1,-8 11-108,8-11 99,-10 21-82,1 1 0,2 0 0,-8 35 0,-2 9 4,-83 237 144,72-213 8,-38 133 75,17 4 263,46-211-345,2 0 0,-1 0 0,2 0-1,0 0 1,5 29 0,-4-44-27,-1 0-1,1 1 0,-1-1 1,1 0-1,0 0 0,0 0 1,0 0-1,0 0 1,0-1-1,0 1 0,0 0 1,1 0-1,-1-1 1,1 1-1,-1-1 0,1 1 1,0-1-1,0 1 1,0-1-1,-1 0 0,1 0 1,0 0-1,0 0 0,0-1 1,1 1-1,-1 0 1,0-1-1,0 1 0,0-1 1,0 0-1,1 0 1,2 0-1,4 0 35,0-1 0,0-1 0,0 1 0,0-1 1,0-1-1,13-5 0,-3-1-3,0 0-1,-1-1 1,0 0 0,23-20 0,61-58 1,-71 60-68,-29 25-8,1 0 1,0 1-1,0 0 1,0 0-1,0 0 1,0 0-1,0 0 0,1 0 1,-1 1-1,1 0 1,-1-1-1,1 1 1,-1 1-1,1-1 1,0 0-1,-1 1 1,1 0-1,0 0 0,0 0 1,-1 0-1,1 1 1,0-1-1,-1 1 1,6 2-1,25 12-113,46 29 0,-7-3 250,-73-41-100,0 0 0,0 0-1,0 0 1,0 0-1,0 0 1,0 0-1,0-1 1,0 1-1,0 0 1,0 0-1,0 0 1,0 0-1,0 0 1,0 0 0,0 0-1,0 0 1,0 0-1,0 0 1,0 0-1,0 0 1,0 0-1,0 0 1,1 0-1,-1 0 1,0-1-1,0 1 1,0 0-1,0 0 1,0 0 0,0 0-1,0 0 1,0 0-1,0 0 1,0 0-1,0 0 1,0 0-1,0 0 1,0 0-1,1 0 1,-1 0-1,0 0 1,0 0-1,0 0 1,0 0 0,0 0-1,0 0 1,0 0-1,0 0 1,0 0-1,0 0 1,-7-10 195,-14-11-202,-13-9 152,19 16-243,-1 0-1,-24-15 0,36 26 18,-1 0-1,1 1 1,-1 0-1,0 0 1,0 0 0,0 0-1,0 1 1,-1-1-1,1 1 1,0 1-1,0-1 1,-1 1-1,1 0 1,-7 1-1,8 0 44,0 0 0,1 0 0,-1 0 0,0 1-1,0 0 1,1 0 0,-1 0 0,1 0-1,0 0 1,0 1 0,-5 4 0,0 1-25,0 0 1,-10 16-1,12-15 66,1 0 0,0 1-1,0 0 1,1 0 0,0 0 0,1 0 0,0 1-1,0 0 1,2-1 0,-1 1 0,1 0-1,1 0 1,0 0 0,0-1 0,1 1 0,0 0-1,1 0 1,0-1 0,1 1 0,6 15-1,-7-22 15,-1-1-1,1 0 1,0 0-1,-1 0 0,4 4 1,-4-7-17,0 1 0,-1 0 0,1 0 0,0-1 0,0 1 0,-1 0 0,1-1 0,0 1 0,0-1 0,0 1 1,0-1-1,0 0 0,0 1 0,0-1 0,0 0 0,0 0 0,0 1 0,0-1 0,0 0 0,0 0 0,0 0 1,0 0-1,0-1 0,1 1 0,6-3 59,0-1 0,0 1 0,0-2 1,-1 1-1,1-1 0,7-7 0,4-1-39,46-33 22,-2-3 0,76-75 0,-120 104-377,-24 28 210,0 1 0,0 1 0,1-1 0,0 1 0,0 0 0,1-1 0,1 2 0,-1-1 0,2 0 0,-2 20-1,3-26 114,1-1-1,-1 1 0,1 0 1,0-1-1,0 1 0,0-1 0,1 1 1,-1-1-1,1 1 0,0-1 0,0 0 1,0 0-1,0 0 0,0 0 0,1 0 1,-1-1-1,1 1 0,0-1 1,0 1-1,0-1 0,0 0 0,0 0 1,0 0-1,1-1 0,-1 1 0,7 1 1,-4-1 36,1-1 1,-1 0-1,1 0 0,0 0 1,0-1-1,-1 0 1,1 0-1,0 0 1,-1-1-1,1 0 0,0-1 1,-1 0-1,12-4 1,-8 1-24,1 0 0,-1-1 0,0 0 0,0-1 0,0 0 0,-1-1 0,0 0 0,-1 0 0,0-1 0,0 0 0,-1-1 0,11-16 0,60-119-36,-32 54-24,117-195-79,-135 241 95,-3-1 0,-1-1 0,21-62 0,-26 55 28,24-114 0,-42 146-469,-1 22 459,0 0-1,0-1 1,0 1 0,0 0-1,0 0 1,0 0 0,0-1 0,0 1-1,0 0 1,0 0 0,0 0 0,0-1-1,0 1 1,0 0 0,0 0 0,0 0-1,0-1 1,0 1 0,0 0-1,0 0 1,0 0 0,0 0 0,0-1-1,-1 1 1,1 0 0,0 0 0,0 0-1,0 0 1,0 0 0,0 0-1,-1-1 1,1 1 0,0 0 0,0 0-1,0 0 1,0 0 0,-1 0 0,1 0-1,0 0 1,0 0 0,0 0 0,-1 0-1,-8 6-225,-12 19 66,-21 42 181,-68 144-1,95-173 35,1 0 0,2 0 0,-9 44 0,-9 117 207,12 38 111,18-226-331,1 0-1,0 0 1,1 0 0,0 0 0,0 0-1,1-1 1,0 1 0,1-1 0,1 0 0,6 13-1,-7-17 10,0-1-1,0 1 1,0-1-1,1 1 1,-1-2-1,1 1 0,0 0 1,1-1-1,-1 0 1,1 0-1,0-1 1,0 1-1,0-1 0,0 0 1,1-1-1,-1 0 1,12 3-1,-1-3 17,0-1 0,0-1 0,1 0 0,-1-1 0,0-1 1,1-1-1,-1 0 0,0-1 0,28-12 0,-34 12-13,-1 0 1,0-2-1,-1 1 1,1-1-1,-1-1 1,0 1-1,-1-1 0,1-1 1,-2 0-1,1 0 1,7-10-1,-12 13-47,0 1-1,0-1 1,0 0-1,0 0 0,-1-1 1,1 1-1,-2 0 1,1-1-1,0 1 1,-1-1-1,0 0 1,0 1-1,-1-1 0,0 0 1,0 1-1,0-1 1,-1 0-1,1 0 1,-1 1-1,-1-1 0,1 1 1,-1-1-1,-2-5 1,3 10-20,1 0 0,-1 0 0,1 0 0,-1-1-1,1 1 1,-1 0 0,0 0 0,1 0 0,-1 1 0,0-1 0,0 0 0,0 0 0,0 0 0,0 1 0,0-1 0,0 0 0,0 1 0,0-1 0,0 1 0,0-1 0,-3 0 0,3 1 9,-1 0 0,1 0 0,0 1 0,-1-1 0,1 0 0,-1 1 0,1-1 0,-1 0 0,1 1 0,0 0 0,-1-1 0,1 1 0,0 0 0,0 0 0,-2 1 0,-4 5-67,0 0 0,0 0 0,0 1 0,-6 10 0,12-15 27,-6 6 85,0 1-73,-1 1 1,-9 20 0,16-28 41,-1 1 1,1-1-1,0 1 1,0 0-1,0-1 1,0 1 0,1 0-1,0 0 1,0-1-1,0 1 1,0 0-1,0 0 1,1-1 0,0 5-1,1-1 20,0-1-1,1 1 0,0-1 1,0 1-1,1-1 1,-1 0-1,1 0 0,0-1 1,1 1-1,0-1 1,-1 0-1,2 0 0,-1-1 1,0 1-1,1-1 1,0 0-1,0-1 0,7 4 1,-8-5 14,0 0 0,0 0 1,0-1-1,1 0 0,-1 0 1,0 0-1,1 0 0,-1-1 1,0 0-1,1 0 0,-1 0 1,0-1-1,1 0 0,-1 0 1,0 0-1,0-1 0,0 1 1,0-1-1,0-1 0,0 1 1,0-1-1,-1 1 0,1-1 0,4-4 1,89-78 210,-50 41-235,-1-2 0,42-56-1,-8 10-22,-81 91 9,1 1 0,-1-1 0,1 1 0,-1 0 0,0-1 0,1 1 0,-1-1 0,1 1 0,-1 0 0,1 0 0,-1-1 0,1 1 0,-1 0 0,1 0 0,-1-1 0,1 1 0,1 0 0,-2 0 0,0 0-1,0 0 1,1 0 0,-1 0-1,0 1 1,1-1-1,-1 0 1,0 0-1,0 0 1,1 1-1,-1-1 1,0 0-1,0 0 1,0 0-1,1 1 1,-1-1-1,0 0 1,0 0-1,0 1 1,0-1-1,1 0 1,-1 1-1,0-1 1,3 26-195,-2-19 172,1 23-23,-1 0 1,-1 0 0,-5 38-1,2-52 110,0 0 0,0-1 0,-2 1 0,0-1 0,0 0 0,-2 0 0,-14 25 0,20-38-43,-1 1-1,1-1 0,-1 1 0,0-1 1,0 0-1,-1 0 0,1 0 0,0 0 1,0 0-1,-1 0 0,0-1 0,1 1 1,-1-1-1,0 1 0,1-1 0,-1 0 1,0 0-1,0-1 0,0 1 0,0 0 1,-4-1-1,1 0 12,1-1 1,0 1-1,-1-1 1,1 0-1,0-1 0,0 1 1,-1-1-1,1 0 1,1-1-1,-1 1 1,-7-5-1,-55-36-188,55 37 118,12 6 20,12 2 22,236 23 177,-147-16-290,-63-5-143,48-3 0,-35-6-4229,-44 4-423,-18 2-3266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2:58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0 3072,'1'9'25955,"1"2"-23842,2 20-6555,-3-22 6666,4 84-2160,-5 0 368,-4-82-296,3-10-134,0 1 0,0-1 0,1 1-1,-1-1 1,1 1 0,-1-1 0,1 1 0,-1-1 0,1 3-1,0-3 11,0 1-1,0-1 1,0 0-1,0 1 0,0-1 1,0 0-1,-1 0 1,1 1-1,0-1 1,-1 0-1,1 0 0,-1 1 1,1-1-1,-1 0 1,0 0-1,0 0 0,0 1 1,0-1-16,0 0-1,1 0 1,-1-1 0,1 1-1,-1 0 1,1 0 0,-1 0-1,1-1 1,0 1 0,-1 0 0,1 0-1,0 0 1,0 0 0,0 0-1,0 0 1,0 0 0,0 1-1,-1 4 12,1-1-1,-1 1 1,0 0-1,-4 10 0,5-13 24,-1 0 0,1 0 0,-1 0 0,1 0-1,1 6 1,-1 3 453,8-17-361,-5 1-139,-1 1 0,0-1 0,0 1 0,0-1-1,0 0 1,-1 0 0,2-6 0,3-6 37,-4 11 13,10-23 14,11-38 1,-18 50-86,1 1-1,1 0 1,10-17-1,-3 5 102,-10 21-70,0 0-1,1 0 1,0 1 0,0-1-1,0 1 1,0 0-1,1 1 1,0-1-1,13-6 1,-14 9 22,0 0 1,0 0-1,0 0 0,0 1 1,0 0-1,1 0 1,-1 0-1,8 1 0,-4 0 48,0 2 0,0-1 0,-1 1 0,1 0 0,14 6 0,-12-4 30,1 0 0,13 2-1,-15-3-112,6 4-621,-15-6-244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3:22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484 1 2976,'0'0'12970,"-8"12"-11274,-12 13-1157,11-14-326,1 0 1,0 0-1,-7 16 0,-2 5-12,5-9-11,-15 37 0,-1 24 68,8-22 130,-38 83 1,-24 10 422,60-113-635,3 2 0,-27 86-1,-10 95 353,53-210-479,-5 20 124,1 0 1,2 1 0,2-1-1,1 1 1,1 0 0,9 64 0,36 117 493,-30-169-483,2 0 1,31 65 0,-5-32-241,67 97 0,-99-158-2237,-9-11-2230,-1-6 2033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3:23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486 0 3072,'-1'2'9742,"3"3"-4955,16 40-4063,-14-33-517,0 0 1,-1 0-1,0 1 1,0-1 0,0 23-1,-4 65 330,0-60-357,-4 66 634,-31 186-1,-1-66-166,-24 109 359,-58 68-155,112-383-832,-2 8-166,-1-1 0,-1 0 0,-1 0 1,-26 40-1,29-54-686,0-1 0,-1 0 0,-1-1 0,-12 12 1,13-15-914,0-1 1,-1 0-1,1 0 1,-1-1 0,-19 8-1,-3-1-2712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3:4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1183 4064,'-7'-2'1338,"5"9"3164,26-7-439,-12-1-3481,0 0-1,17-4 1,-5-2-371,0 0 0,-1-1 1,0-1-1,-1-1 0,0-1 0,-1-1 1,30-22-1,-25 13-19,-15 12 133,1 0 1,17-11-1,-28 20-309,-1-1 0,1 1 0,0 0 1,0-1-1,0 1 0,0 0 0,-1 0 0,1 0 0,0-1 0,0 1 0,0 0 1,0 0-1,0 0 0,0 0 0,0 0 0,-1 1 0,1-1 0,0 0 0,0 0 1,0 1-1,0-1 0,0 0 0,-1 1 0,1-1 0,0 1 0,0-1 0,-1 1 1,1-1-1,0 1 0,-1-1 0,1 1 0,-1 0 0,1-1 0,0 1 0,-1 0 1,0 0-1,1-1 0,-1 1 0,1 0 0,-1 0 0,0 0 0,1 1 0,1 5 82,0-1-1,-1 0 0,1 1 0,0 11 0,15 398 2143,-15-273-1907,2 94 166,31 398 338,-11-458-562,-16-130-182,3 11-64,-6-32 95,0 0-1,1 41 1,-1-29 441,-5-53-530,2 0 0,-1 0 0,2 0 1,5-18-1,24-61 61,-5 21-138,0-13 38,31-90-200,-10 56 68,14-36 101,29-145 62,10-120-218,-26 1 120,-4 42-403,-40 234 328,-11 47 132,11-18-24,2 11-52,-31 100 111,15-42 48,-17 46-69,1-1 0,-1 1 0,0-1 0,1 1 0,-1 0 0,0-1 0,0 1 0,1-1 0,-1 1 0,0-1 0,0 1 0,0-1 0,0 1 0,0-1 0,0 1 0,0-1 0,0 1 0,0-1 0,0 1 0,0-1 0,0 1 0,0-1 0,0 1 0,0-1 0,0 1 0,0-1 0,-1 0 0,3-1 0,-1 2 0,-1-1-2,0 1 1,1 0-1,-1 0 0,0 0 0,0 0 1,0 0-1,0 0 0,0-1 0,0 1 0,1 0 1,-1 0-1,0 0 0,0 0 0,0-1 1,0 1-1,0 0 0,0 0 0,0 0 0,0-1 1,0 1-1,0 0 0,0 0 0,0 0 1,0-1-1,0 1 0,0 0 0,0 0 0,0 0 1,0 0-1,0-1 0,0 1 0,0 0 1,0 0-1,0 0 0,0-1 0,0 1 0,-1 0 1,1 0-1,0 0 0,0 0 0,0 0 1,0-1-1,0-1 68,4 4-179,7-1-20,290-32 126,-212 25 180,528-30 595,36 32-491,-636 5-1099,0-1-1,19-3 1,9-6-4578,-1-4 1657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3:5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3072,'0'0'976,"-4"-7"5061,5 1-2549,-3 23 4494,-10 47-6380,6-38-1193,3-17-252,1 0 1,0 0 0,0 9 0,1 111 958,2-56-611,9 228-89,-1-126-363,-9-186-112,2-125-444,1 103 529,1-1-1,9-36 1,16-32-606,-23 87 536,0 0 0,1 1 0,0-1 0,15-20 0,-7 15 90,1 0 1,2 1-1,-1 1 1,2 0-1,0 1 1,26-16-1,-31 24 141,0 1 0,1 1-1,22-9 1,-34 16-178,-1-1 0,0 0 0,1 1 1,-1 0-1,0-1 0,1 1 0,-1 0 0,1 0 0,-1 1 1,0-1-1,1 0 0,-1 1 0,0-1 0,1 1 0,-1 0 1,0 0-1,0 0 0,0 0 0,0 0 0,0 0 0,0 1 1,0-1-1,0 1 0,0-1 0,-1 1 0,1 0 1,1 1-1,0 1 12,-1 0 1,1 0 0,-1 0-1,0 0 1,0 0 0,0 1-1,-1-1 1,0 1 0,1-1 0,-2 1-1,1-1 1,0 10 0,-1-7-5,-1 1 1,0-1 0,0 1 0,-1-1 0,0 1-1,-1-1 1,1 0 0,-1 0 0,-1 0 0,-5 9 0,-1-1-7,0-1 0,-1 0 0,-18 17 0,13-15-3,-30 22 1,38-32-8,0-1 1,0 0-1,-1 0 0,0-1 1,0 0-1,-14 4 0,0-3-86,-1 0 0,0-2-1,-37 0 1,61-3 85,0 1 1,-1-1 0,1 0-1,0 0 1,0 0-1,0 0 1,0 0-1,0 0 1,0 0 0,0 1-1,0-1 1,0 0-1,-1 0 1,1 0-1,0 0 1,0 0-1,0 0 1,0 1 0,0-1-1,0 0 1,0 0-1,0 0 1,0 0-1,0 0 1,0 1 0,0-1-1,0 0 1,0 0-1,0 0 1,0 0-1,0 0 1,0 1-1,1-1 1,-1 0 0,0 0-1,0 0 1,0 0-1,0 0 1,0 0-1,0 1 1,0-1 0,0 0-1,0 0 1,1 0-1,-1 0 1,0 0-1,0 0 1,0 0 0,0 0-1,1 0 1,5 8-26,-6-7 16,43 47 361,58 61 629,-13-35-468,-10-9-146,-77-64-390,1 0 0,0 1 0,0-1 0,0 0 0,0 0 1,0 0-1,3 1 0,8 6-525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0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15 172 2080,'0'0'667,"-5"-9"4794,0 4-3687,5 4-1677,0 1 0,-1 0-1,1 0 1,0 0 0,-1-1-1,1 1 1,0 0 0,0 0 0,-1-1-1,1 1 1,0 0 0,0-1-1,0 1 1,-1 0 0,1-1 0,0 1-1,0 0 1,0-1 0,0 1-1,0 0 1,0-1 0,0 1 0,0 0-1,0-1 1,0 1 0,0-1-1,0 1 1,0 0 0,0-1 0,0 1-1,0-1 1,2-13 2484,24-22-261,-16 26-2176,1 0-1,1 1 1,0 1-1,0 0 1,1 0-1,-1 1 1,2 1-1,-1 0 1,1 1-1,16-4 1,-18 6-79,1 0 0,0 1 0,-1 1 0,1 0 0,0 0 0,0 1 0,0 1 0,0 0 0,20 5 0,-31-5-35,-1-1 0,1 1-1,0 0 1,0 0 0,-1 0-1,1 0 1,0 0 0,-1 1-1,1-1 1,-1 0 0,1 1-1,-1-1 1,0 1 0,0 0-1,0-1 1,0 1 0,0 0-1,0-1 1,0 1 0,0 0-1,-1 0 1,1 0 0,0 4-1,0-1 40,-1 0-1,1 0 0,-1 0 1,0 0-1,0 0 0,-1 1 1,-2 8-1,2-8-1,-2 0 0,1 1 0,-1-1 0,0-1 0,0 1 0,0 0 0,-1-1 0,0 0 0,-5 6 0,-6 5 44,-25 19 0,6-7 37,27-22-62,-1 0 0,0-1-1,-9 5 1,-1 0 120,12-9-66,5-1-132,3-1-49,-1 1-18,5 0 171,15 0-24,25-6 0,-29 3-65,0 2 0,0-1-1,20 2 1,-17 2 6,-12-2 10,0 0 1,0 1-1,0-1 0,0 2 0,-1-1 0,1 1 1,-1 1-1,1-1 0,10 7 0,-16-8 4,0 0-1,0 0 0,-1 0 1,1 1-1,-1-1 1,1 1-1,-1-1 0,1 1 1,-1 0-1,0-1 1,0 1-1,0 0 0,0 0 1,0 0-1,0 0 0,0 0 1,-1 0-1,1 0 1,-1 0-1,1 2 0,-1-2 11,-1 0 0,1-1 0,0 1 0,0 0 0,-1 0 0,1 0 0,-1-1 0,0 1 0,0 0 0,1-1 0,-1 1 0,0-1-1,0 1 1,0-1 0,-1 1 0,1-1 0,0 0 0,0 1 0,-1-1 0,1 0 0,-1 0 0,1 0 0,-1 0 0,-2 1 0,-17 8 138,0-1 0,0-1 0,-1-1 0,0-1 0,-35 6 0,-38-3-1099,32-7-7240,49-2 5621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0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50 117 2496,'-24'-9'4471,"15"5"679,2 3-3366,7 1-1744,0 0 0,0 0 0,0 0 0,0 0 0,0 0 0,0 0 0,-1 0 0,1 0 1,0 0-1,0 0 0,0 0 0,0 0 0,0 0 0,0 0 0,0 0 0,0 0 0,0 0 0,0 0 1,0 0-1,0 0 0,0 0 0,0 0 0,-1 0 0,1 0 0,0 0 0,0 0 0,0 0 0,0 0 1,0 0-1,0 0 0,0 0 0,0-1 0,0 1 0,0 0 0,0 0 0,0 0 0,0 0 0,0 0 1,0 0-1,0 0 0,0 0 0,0 0 0,0 0 0,0 0 0,0 0 0,0 0 0,0-1 0,0 1 1,0 0-1,0 0 0,0 0 0,0 0 0,0 0 0,0 0 0,-6-2 2376,5 0-1042,7-1-583,22-5-219,1 2 0,53-5-1,-28 4-286,53-9 138,129-16 280,85 18-223,135 39 522,-180-8-271,-79-6-555,-126-10-352,-41-1-2272,-27 0 1807,5-2-899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0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30 236 3072,'-14'-11'1819,"13"9"-1078,-1 1 0,1-1 0,0 1 1,0-1-1,0 1 0,0-1 1,0 0-1,0 0 0,0 1 1,0-1-1,0-3 0,0-7 1162,1 11-1683,-1-1 0,1 0 1,0 0-1,0 1 0,0-1 1,0 0-1,0 0 0,0 1 1,0-1-1,1 0 0,-1 1 1,1-1-1,-1 0 0,1 1 0,-1-1 1,2-1-1,2-4-69,1 1 0,-1 0-1,1 0 1,0 0 0,1 0 0,-1 1 0,1 0-1,0 0 1,0 1 0,11-6 0,13-6 168,0 2 0,1 1-1,1 1 1,55-12 0,-38 13 7,-47 10-318,-1 1 0,0-1 0,1 1 0,-1-1 0,0 1 0,1 0 0,-1 0 0,1 0 0,-1 0 0,1 0 0,-1 0 0,0 0 0,1 0 0,-1 1 0,0-1 0,1 0 0,1 2 0,-1-2 26,-1 1 0,1-1 1,0 0-1,0 0 0,-1 1 1,1-1-1,0 0 0,2-1 1,-4 1-19,1 0 1,0 0-1,0 0 1,-1 0-1,1 0 1,0 0-1,-1 0 1,1 0-1,0 0 1,-1 0 0,1 0-1,0 0 1,0 0-1,-1 1 1,1-1-1,0 0 1,-1 0-1,1 1 1,-1-1-1,1 0 1,0 1 0,-1-1-1,1 1 1,-1-1-1,1 1 1,-1-1-1,1 1 1,-1-1-1,1 2 1,2 3 47,-1 0-1,0 0 1,0 0-1,0 0 1,0 0-1,-1 1 1,0-1 0,0 0-1,0 1 1,-1-1-1,0 0 1,-1 10 0,-13 82 300,1-23-158,10-59-130,-1 0-1,0 0 0,-1 0 1,0 0-1,-2-1 0,0 0 1,-14 22-1,13-23-18,-1-1-1,0-1 1,0 0 0,-1 0-1,-1-1 1,0 0 0,-24 16-1,15-13-3,0-1-1,-1-1 1,0 0-1,-1-2 1,0-1 0,-37 9-1,47-11-36,11-5-19,1-1 0,-1 1 0,0-1 0,1 1 1,-1-1-1,0 1 0,0-1 0,1 0 0,-1 0 1,0 1-1,0-1 0,0 0 0,0 0 0,-1 0 1,31-16 236,-3 5-61,1 1 0,0 2-1,0 0 1,1 2-1,0 1 1,0 2 0,31-1-1,-48 4-81,0 0 0,1 1 0,-1 1 0,14 3 0,-19-4-79,-1 1 1,1 0 0,-1 1-1,0-1 1,0 1 0,0 0 0,0 0-1,-1 1 1,9 7 0,-12-10 88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0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5568,'-1'-1'167,"1"0"1,0 1 0,0-1-1,0 0 1,0 0 0,0 0-1,0 0 1,0 0 0,0 0-1,0 0 1,0 0 0,0 0-1,1 0 1,-1 1 0,0-1-1,1 0 1,-1 0 0,0 0-1,1 0 1,-1 1 0,1-1-1,0 0 1,-1 0 0,1 1-1,-1-1 1,1 1 0,0-1-1,1-1 1,3-2 1658,1-4 458,2 1 2580,-8 7-4725,1 0 1,-1 1 0,0-1-1,1 0 1,-1 1 0,0-1-1,0 1 1,1-1-1,-1 1 1,0-1 0,0 0-1,0 1 1,1-1 0,-1 1-1,0-1 1,0 1-1,0-1 1,0 1 0,0-1-1,0 1 1,0-1-1,0 1 1,0-1 0,0 1-1,-1 0 1,-11 207 4766,7-104-4036,1-14-289,3-37-671,1-32-81,0-19-92,0 0 0,0 0 0,-1 0 0,1 0 0,-1-1 0,0 1 0,1 0 0,-1 0 0,-1 2 0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0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6560,'0'-1'315,"0"0"0,0 0 0,0 0 0,0-1 0,1 1 1,-1 0-1,0 0 0,1 0 0,-1-1 0,1 1 0,-1 0 0,1 0 0,-1 0 1,1 0-1,0 0 0,0 0 0,-1 0 0,1 0 0,0 0 0,0 1 0,1-2 1,3-3 2942,-1 19 2587,1 27-3903,-9 164 2169,-1-57-3113,0-81-761,2-47-234,2-1 0,1 34-1,0-31-1360,0-16-1790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1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38 11648,'-29'-10'3733,"29"10"-3699,0 0 0,0 0 0,0 0 0,0 0-1,-1 0 1,1 0 0,0 0 0,0 0 0,0 0 0,0 0 0,0 0 0,0 0 0,0 0 0,-1 0 0,1 0 0,0 0 0,0-1 0,0 1-1,0 0 1,0 0 0,0 0 0,0 0 0,0 0 0,0 0 0,0 0 0,0-1 0,0 1 0,0 0 0,0 0 0,0 0 0,0 0 0,0 0-1,0 0 1,0-1 0,0 1 0,0 0 0,0 0 0,0 0 0,0 0 0,0 0 0,0 0 0,0 0 0,0-1 0,0 1 0,0 0-1,0 0 1,0 0 0,0 0 0,0 0 0,0 0 0,0 0 0,1 0 0,-1 0 0,0-1 0,0 1 0,0 0 0,0 0 0,0 0 0,0 0-1,0 0 1,1 0 0,-1 0 0,0 0 0,0 0 0,0 0 0,9-4 649,73 2 4855,49-5-3006,28-1-2004,206 7-87,-200 2-3368,-163-1 2869,19 1-2201,-21-1 2133,1 0 0,-1 0 0,1 0 1,-1 0-1,1 0 0,-1 0 0,1 1 0,-1-1 0,1 0 0,-1 0 0,1 0 1,-1 0-1,0 1 0,1-1 0,-1 0 0,0 1 0,1-1 0,-1 0 0,1 1 1,-1-1-1,0 0 0,0 1 0,1-1 0,-1 0 0,0 1 0,0-1 0,1 1 0,-1-1 1,0 1-1,0-1 0,0 1 0,0-1 0,0 0 0,0 1 0,0-1 0,1 1 1,-1-1-1,-1 1 0,-6 11-3453,-1-1 1233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0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3712,'1'-8'13022,"8"1"-7914,20-4-5606,-15 5 2071,9-3-1026,0 1 0,1 1 1,0 1-1,46-6 0,-39 9-74,0 2 1,0 1-1,44 5 0,-61-2-234,-1 0 0,-1 1 0,1 0-1,0 1 1,11 6 0,-9-4 178,0 0-1,25 6 0,-36-13-374,1 1-1,-1-1 1,1 0-1,0 0 1,-1-1 0,1 1-1,0-1 1,-1 0-1,1-1 1,-1 1-1,0-1 1,1 0-1,-1 0 1,0 0-1,0 0 1,5-4-1,8-6-91,-1-1-1,19-19 1,-22 19-745,20-28-1,-7 2-3442,-24 36 3384,-1 0 0,0 0 0,0 0-1,0 0 1,0 0 0,1-6 0,-2 8 540,4-11-2411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3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 2496,'0'-1'7024,"0"1"-6944,0 0 0,0 1 0,0-1 0,0 0 0,-1 0 0,-18 16 6326,1-2-5401,-19 20-1,-55 81 1159,85-105-2038,-94 129 1257,-21 31-7,103-138-1087,2 0 0,1 0 0,-20 61 1,-34 183 334,48-177-404,6-21 58,3 0-1,4 1 1,3 0-1,4 0 0,14 151 1,-7-197-238,0 0 1,2 0-1,2 0 0,1-1 1,1 0-1,2-1 0,20 36 0,188 283 676,-174-287-707,107 110 0,-145-165-1533,-1 1 0,0 1-1,14 20 1,-17-51-6529,-4 17 6802,6-27-2828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59 2976,'0'0'57,"0"0"0,0-1 0,0 1 0,0 0 0,0 0 0,0-1 0,0 1 0,0 0 0,0 0 0,0-1 0,0 1 0,0 0 0,0 0 0,0-1 0,0 1 0,0 0 0,0 0 0,-1-1 0,1 1 0,0 0 0,0 0 0,0-1 0,0 1 0,0 0 0,-1 0 0,1 0 0,0 0 0,0-1 0,0 1 0,-2-2 1529,6-20 3694,-4-5 2629,-7 67-4097,-4 14-3283,10 103 385,1-45-351,-4-4 222,-1 66 14,2-122-625,2 24 26,1-59-135,-3 26 1,0 4-128,4-33 225,1 1-2785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3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59 1888,'0'0'28,"0"0"0,0-1 0,1 1 0,-1 0 0,0 0 0,0-1 0,0 1 0,1 0 0,-1 0 0,0 0 0,0-1 0,0 1 0,1 0 0,-1 0 0,0 0 0,0 0 0,1-1 0,-1 1 0,0 0 0,1 0 0,-1 0 0,0 0 0,0 0 0,1 0 0,-1 0 0,0 0 0,1 0 0,-1 0 0,0 0 0,1 0 0,-1 0 0,0 0 0,0 0 0,1 0 0,-1 0 0,0 0 0,1 1 0,-1-1 0,0 0 0,1 0 0,-1 0 75,1 0 0,-1 1 0,0-1-1,1 0 1,-1 0 0,1 0 0,-1 0-1,1 0 1,-1 0 0,1 0 0,-1 0 0,1 0-1,-1 0 1,1 0 0,-1-1 0,1 1-1,-1 0 1,1 0 0,-1 0 0,1-1 0,9-8 3169,-9 8-3037,0 1-1,0-1 0,0 0 1,-1 1-1,1-1 1,0 0-1,0 0 1,-1 1-1,1-1 1,-1 0-1,1 0 0,0 0 1,0-1-1,-2 1-54,1 0-1,0 0 1,0 0-1,0 0 1,0 0-1,-1 0 1,1 1-1,0-1 0,-1 0 1,1 0-1,0 0 1,-1 0-1,1 1 1,-1-1-1,0 0 1,1 0-1,-1 1 1,0-1-1,1 0 0,-1 1 1,0-1-1,0 0 1,-2-1 39,0 1 0,1-1 0,-1 1 1,0-1-1,0 1 0,0 0 0,0 0 0,0 0 1,0 0-1,0 1 0,0-1 0,0 1 1,0 0-1,0 0 0,0 0 0,0 0 0,-1 0 1,1 1-1,-5 1 0,-3 1 202,1 0 0,0 1 1,-1 0-1,-15 10 0,12-5-91,1 0 0,0 1 0,-17 16 0,-35 41 472,43-44-561,8-9-44,-2 3-51,-24 31 0,36-41-116,0-1 0,1 0 0,-1 1 0,1 0 0,0 0 0,1 0 0,0 0 0,0 0 0,-2 12 0,4-15-15,1 0 1,-1 0-1,0 0 0,1 0 0,0 0 0,0 0 0,0 0 0,1-1 1,-1 1-1,1 0 0,0-1 0,0 1 0,0-1 0,0 0 1,4 5-1,0-1-21,0 0 0,1 0 0,0-1 1,1 0-1,10 7 0,-13-10 22,0-1-1,0 0 0,1 0 0,-1 0 1,0-1-1,1 1 0,0-1 1,-1-1-1,1 1 0,-1-1 1,1 0-1,0 0 0,-1-1 0,1 1 1,-1-1-1,1-1 0,-1 1 1,1-1-1,-1 0 0,0 0 1,0 0-1,6-4 0,4-3-144,-3 2 101,0 0-1,-1-1 1,1 0-1,11-13 0,-14 13 26,-1-1 0,0-1 0,0 1 0,-1-1 1,0-1-1,-1 1 0,0-1 0,-1 0 0,0 0 0,-1-1 0,0 0 0,-1 1 0,0-1 0,-1 0 0,0 0 0,-1-1 0,0 1 0,-1 0 0,-2-19 1,0 19 96,-3-23-142,5 33 6,-1-1 0,1 1 0,-1 0 0,0 0 0,0 0 0,1 0-1,-1 0 1,0 0 0,-1 0 0,1 1 0,-3-4 0,4 5 41,0 0-1,0 0 1,-1-1-1,1 1 1,0 0 0,-1 0-1,1 0 1,0 0-1,-1 0 1,1 0 0,0 0-1,0 0 1,-1 0-1,1 0 1,0 0 0,-1 0-1,1 0 1,0 0-1,-1 1 1,1-1 0,0 0-1,0 0 1,-1 0-1,1 0 1,0 0 0,0 1-1,-1-1 1,1 0-1,0 0 1,0 0 0,0 1-1,-1-1 1,1 0-1,0 0 1,0 1 0,0-1-1,0 0 1,-1 1-1,1-1 1,0 0 0,0 0-1,0 1 1,0-1-1,0 0 1,0 1 0,-7 19 112,6-15-57,-6 21 367,2 0-1,1 0 1,0 0-1,2 0 0,2 39 1,1-54-355,1-1 0,0 1 0,0-1-1,1 0 1,0 0 0,1 0 0,0 0 0,1-1 0,0 1 0,1-1 0,-1 0 0,2-1 0,7 9-1,-5-7-140,-5-5 60,1 0 0,-1 0-1,1-1 1,0 0 0,0 0 0,0 0-1,7 3 1,-11-6-156,1 0-1256,0-1 543,0 1 0,0-1 0,0 1 0,0-1 0,0 0 0,2 0 0,0 0-433,0 0-423,0 0 0,0 0 0,0 0 0,0 1 0,0 0 0,0-1 0,5 3 0,12 9-1540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3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5728,'8'-12'11701,"-7"13"-11343,-1 0 1,1 0-1,0 0 1,-1 1-1,0-1 1,1 0-1,-1 0 1,0 0-1,1 0 1,-1 0-1,0 0 1,0 1-1,0-1 1,0 0-1,0 0 1,0 0-1,-1 2 1,-1 15 444,0 1 0,1-1 1,1 28-1,1 11-272,-6 1-410,2-37-190,1 1 0,1-1 0,3 29 0,-1-24-964,-1-18-3443,1-12 3120,0 1-1,0 0 1,0 0 0,1 0 0,0 0-1,2-4 1,3-5-1395,5-12-598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4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 4224,'3'-14'1784,"-3"13"-1699,0 1 0,0-1 1,0 1-1,1-1 0,-1 1 0,0-1 0,0 1 1,1 0-1,-1-1 0,0 1 0,1-1 1,-1 1-1,1 0 0,-1-1 0,0 1 1,1 0-1,-1-1 0,1 1 0,-1 0 0,1 0 1,-1 0-1,1-1 0,-1 1 0,1 0 1,0 0-1,7-1 1897,-8 1-1818,1-1-1,0 1 1,0 0 0,0 0-1,-1-1 1,1 1-1,0 0 1,0 0-1,0 0 1,0 0 0,0 0-1,-1 0 1,1 0-1,0 1 1,0-1 0,0 0-1,0 0 1,-1 1-1,1-1 1,0 0-1,0 1 1,-1-1 0,1 1-1,0-1 1,-1 1-1,1-1 1,0 1 0,-1-1-1,1 1 1,-1 0-1,1-1 1,-1 1-1,1 0 1,-1 0 0,1-1-1,-1 1 1,0 0-1,1 0 1,-1 0 0,0-1-1,0 1 1,0 0-1,1 0 1,-1 1-1,3 27 1217,-2 0 0,0 0-1,-5 31 1,-14 86 537,16-135-1758,-26 141 1514,13-78-1238,-8 109 1,22-49-770,1-76-3311,0-46 1901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4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2976,'1'-2'15638,"11"6"-8887,-4-3-9813,67 1 4269,75-6-1,-140 3-1181,708-26 2204,-239 37-1175,-4 47 36,-315-21-3511,-150-33 757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4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4384,'0'35'8497,"0"22"-430,0 3-4424,-5 233-3803,0-121 726,6-122-420,0-37-134,-1-1 0,0 0 1,-1 0-1,-2 18 1,1-24 52,1-6-63,1 0 0,0 0 1,0 1-1,0-1 0,0 0 0,0 0 1,0 0-1,0 0 0,0 1 0,0-1 1,0 0-1,0 0 0,0 0 0,0 1 1,0-1-1,0 0 0,0 0 0,0 0 1,0 1-1,0-1 0,0 0 0,0 0 1,0 0-1,0 0 0,0 1 0,0-1 1,0 0-1,0 0 0,0 0 0,0 0 1,1 1-1,-1-1 0,0 0 0,0 0 1,1 1 173,-15-7-384,13 6 186,1-1 1,-1 0 0,0 0 0,1 0-1,-1 0 1,0 0 0,1 0 0,0 0 0,-1 0-1,1 0 1,0 0 0,-1 0 0,1 0-1,0-1 1,0 1 0,0 0 0,0 0-1,0 0 1,0 0 0,0 0 0,0 0 0,1-1-1,-1 0 1,10-30-139,-9 28 158,6-11-46,1 0 1,0 0 0,19-24-1,-14 20 46,100-157-89,-65 110 82,-8 11 93,-35 47-53,4-6 45,0 0 0,1 1 0,0 0-1,24-22 1,-33 34-35,1 0 0,0-1 0,0 1 0,-1 0 0,1 0 0,0 0 0,0 0 0,0 0 0,1 0 0,-1 1 0,0-1 0,0 1 0,0-1 0,0 1 0,1 0 0,-1 0 0,0 0 0,3 0 0,-4 1-30,1-1 1,-1 1 0,1-1 0,-1 1-1,0 0 1,1 0 0,-1 0 0,0 0-1,1 0 1,-1 0 0,0 0 0,0 0-1,0 1 1,0-1 0,0 0 0,0 1-1,0-1 1,-1 0 0,1 1 0,0-1-1,-1 1 1,1-1 0,-1 1-1,1 2 1,1 7 50,-1-1-1,0 1 1,0 0-1,-1 0 0,0-1 1,-1 1-1,0 0 1,-4 15-1,-1-3-96,-2 1 0,-14 35 0,17-49-21,-1-1-1,0 1 0,0-1 1,-1 0-1,0 0 1,0-1-1,-1 1 0,0-2 1,-1 1-1,1-1 1,-1-1-1,-1 0 1,1 0-1,-1 0 0,0-1 1,-1-1-1,-15 5 1,-19 7 50,45-15 8,0-1-1,0 0 1,0 0 0,0 0-1,0 0 1,-1 0-1,1 0 1,0 0 0,0 0-1,0 0 1,0 0 0,0 0-1,0 0 1,0 1-1,0-1 1,-1 0 0,1 0-1,0 0 1,0 0-1,0 0 1,0 0 0,0 1-1,0-1 1,0 0-1,0 0 1,0 0 0,0 0-1,0 0 1,0 0-1,0 1 1,0-1 0,0 0-1,0 0 1,0 0-1,0 0 1,0 0 0,0 1-1,0-1 1,0 0 0,0 0-1,6 7 161,7 4 232,-12-11-365,31 23 731,-11-10-121,-1 2 0,28 26 0,-42-35-566,8 8-78,0 0 0,1-1 0,25 17 0,-26-49-15409,-12 16 14641,-1 0 0,1 0 0,3-3 0,16-12-4181,1 1 1674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4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43 4480,'0'0'92,"-3"-2"179,1 1 0,0 0 1,0 0-1,0-1 0,-1 1 0,1 1 0,-5-2 1,-7 1 6218,23-2-1503,19-3-3399,16-3 109,-33 6-1247,23-2 1,-7 2 119,-19 2-365,0 0-1,0 0 1,0 1 0,0 0-1,1 1 1,-1-1 0,12 4 0,-19-4-171,0 0 1,0 1 0,0-1-1,0 0 1,1 1 0,-1-1 0,0 1-1,0 0 1,0-1 0,0 1-1,0 0 1,0-1 0,0 1 0,-1 0-1,1 0 1,0 0 0,0 0-1,-1 0 1,1 0 0,0 0 0,-1 0-1,1 0 1,0 3 0,-1-2 23,0 0 1,0-1 0,0 1-1,0 0 1,-1 0-1,1 0 1,0 0 0,-1 0-1,1-1 1,-1 1 0,0 0-1,0 0 1,-1 2 0,-3 3 67,0 0 1,-1 0 0,1 0 0,-14 11 0,-80 59 235,99-77-362,-1 1 0,1-1 0,0 0 0,-1 1 0,1-1 0,-1 1 0,1-1 0,0 1 0,-1-1 0,1 1 0,0-1 0,-1 1 0,1-1 0,0 1 0,0-1 0,0 1 0,-1 0 0,1-1 0,0 1 0,0-1 0,0 1 0,0 0 0,0-1 0,0 2 0,1-1 0,-1 0 0,1 0 0,-1 1 0,1-1 0,-1 0 0,1 0-1,0 0 1,0 0 0,-1 0 0,1 0 0,2 1 0,2 2 29,1 1 0,0-1 1,8 4-1,-10-5 31,20 11 316,-1 1 0,-1 1 0,37 36 0,-48-41-207,-2-1 1,1 1-1,-1 1 1,-1 0-1,0 0 1,0 1-1,-2 0 1,11 26-1,-16-35-115,-1 0 0,1 0 0,0 0 0,-1 0 0,0 0 0,0 0 0,0 0 0,-1 1 0,1-1 0,-1 0 0,0 0 0,0 0 0,-1-1 0,1 1 0,-1 0 0,0 0 0,0-1 0,-3 6 0,1-4-123,1 0 1,-1-1-1,0 0 0,0 0 1,0 0-1,-1 0 0,0 0 1,1-1-1,-1 0 1,0 0-1,-1 0 0,-8 3 1,0-2-697,0-1 1,0-1-1,-27 2 1,-42-3-4583,67-2 2605,1 0 1,-26-6 0,12-2-832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4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 3328,'0'0'147,"-1"0"0,0 0 1,1 0-1,-1 0 0,0 0 0,1 0 0,-1 0 1,0 0-1,1 1 0,-1-1 0,0 0 0,1 0 1,-1 1-1,0-1 0,1 0 0,-1 1 1,0 0 244,0 0 1,0-1 0,0 0-1,1 1 1,-1-1 0,0 1-1,0-1 1,0 0 0,0 0-1,0 1 1,0-1 0,0 0 0,1 0-1,-1 0 1,0 0 0,-1 0-1,-1 0 652,0 1 0,0 0-1,0-1 1,1 1 0,-1 0-1,0 1 1,1-1 0,-1 0 0,-2 3-1,40 4 339,17-6-979,0-4 1,52-7-1,-29 2-120,293-8 421,-260 18-496,-107-4-236,0 1 0,0 0 0,-1 0 0,1 0 0,0 0 0,0 0 0,0 0 0,-1 1 0,1-1 0,0 0 0,0 0 0,-1 0 0,1 1 0,0-1 0,0 0 0,-1 1 0,1-1 0,0 1 0,-1-1 0,1 1 0,-1-1 0,1 1 0,-1-1 0,2 2 0,1 2-840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5:20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11872,'-5'-5'5375,"27"21"-4671,-4-12 2016,5 4-1632,40-3 1280,4 2-1408,38-2-64,-2 3-544,5-5-320,-10 5-32,-9-4-1632,-7 4 896,-1 9-6240,-14 3 3841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4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 6240,'-11'-14'2005,"9"15"-1419,1 0 0,0 0 0,0 0-1,0 1 1,0-1 0,1 0 0,-1 0 0,0 1 0,0-1-1,1 0 1,-1 1 0,0 2 0,-2 12 903,-5 23 1707,-23 66 1,-42 96 1008,54-138-3870,-13 78 0,29-124-545,1 0-1,0 19 1,4-5-2482,2-11 948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15 4800,'-4'-11'2437,"3"8"-173,1 9 651,-1-3-2284,0 1 1,0-1-1,0 1 1,0-1-1,0 0 1,-1 1-1,1-1 1,-4 6-1,-2 3 469,-26 72 1891,9-21-1742,-38 109 1282,22-57-1392,23-68-900,3 0 1,1 1 0,3 0 0,-7 74 0,16-106-402,0-12-40,1 0-1,-1 0 1,1-1 0,0 1-1,0 0 1,1 0 0,0 5-1,0-2-3182,8-24-7891,-2 8 8434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4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6880,'0'-1'8311,"4"-2"-6172,11-1-1128,68-6 1367,470-33 1414,-95 30-2469,-19 13-607,-200 0-536,-158 5-75,-47-2-1889,-2-2-4270,-50-1 2118,-8 3 1291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5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36 5152,'-18'-24'1648,"14"12"1602,5 16-415,-1-2-2485,0 0 0,1 0 0,-1-1 0,0 1 0,0 0 0,0 0 0,0 0 0,-1 0 0,1 2 0,-1 2 128,-3 34 1165,-16 116 1946,-27 47-1039,-31 200-561,78-403-1989,-31 212 603,28-174-514,-4 20 45,7-54-153,-1-3 11,1 0-1,0 0 0,0-1 0,0 1 0,0 0 0,-1 0 0,1 0 0,0 0 0,0-1 0,1 1 0,-1 0 0,0 0 1,0 0-1,0 0 0,0-1 0,1 3 0,0-2-76,0-2-233,0-1 273,-1 1-1,1 0 0,0-1 1,0 1-1,0 0 1,0 0-1,0 0 1,0 0-1,1 0 1,0-1-1,9-8-58,8-16 54,25-46 1,-18 29-156,-9 16 105,5-11 17,34-40-1,-31 48 147,1 2-1,1 0 1,2 2-1,0 1 1,2 1-1,48-28 1,-67 44 12,30-14 169,-40 21-217,0 0 0,0 0 0,0 1 0,0-1 0,0 1 0,0-1 0,1 1 0,-1-1 0,0 1 0,0 0 0,0 0 0,1 0 0,-1 1 0,0-1 0,0 0 0,3 2 0,-4-2-10,0 1 1,0 0-1,0-1 0,0 1 0,0 0 0,0-1 1,0 1-1,0 0 0,-1 0 0,1 0 0,0 0 1,0 0-1,-1 0 0,1 0 0,-1 0 0,1 0 1,-1 0-1,1 1 0,-1-1 0,0 0 0,0 0 0,1 0 1,-1 2-1,0 2 8,0 1 1,0-1 0,-2 11-1,0-4-44,1-3 0,-1 0 0,0 0 0,0 0 0,-1 0 0,0 0 0,0-1 0,-1 0 0,-1 1 0,-9 13 0,7-12-158,0-1 0,0-1 0,-1 1 1,-1-1-1,1 0 0,-1-1 0,-14 8 0,16-11 64,0 0 0,-1-1-1,1 0 1,-1 0 0,1-1 0,-1 0 0,-11 1-1,-4-1 127,-28 0 0,48-2 22,0 0-1,1 0 1,-1 0 0,0 0 0,1 0-1,-1 1 1,0 0 0,1-1 0,-1 1 0,0 0-1,-3 2 1,5-2 17,-1 1 0,1-1 0,0 0 0,0 1 0,0-1 0,0 0 0,0 1 0,1-1 0,-1 1 0,0-1 0,1 1 0,-1 0 0,1-1 0,-1 1 0,1-1 0,0 1 0,0 0 0,-1 0 0,1-1 0,1 4 0,-1 2 91,1 1 0,1-1-1,-1 1 1,1-1 0,0 0-1,1 0 1,0 0 0,0 0-1,0 0 1,1-1 0,0 1-1,0-1 1,1 0 0,-1 0-1,10 8 1,3 2 82,1 0 1,1-1-1,32 19 0,-33-21-155,-12-9-143,-1-1-1,0 1 1,1-1-1,0 0 1,0 0 0,0 0-1,10 2 1,-15-5-314,-1 0 0,1 1 0,0-1 0,0 0 0,-1 0 0,1-1 0,0 1 0,0 0 0,0 0 1,-1 0-1,1 0 0,0-1 0,0 1 0,-1 0 0,1-1 0,0 1 0,-1 0 0,1-1 0,0 1 0,-1-1 0,1 1 1,0-1-1,-1 1 0,1-1 0,-1 0 0,1 1 0,-1-1 0,0 0 0,1 1 0,-1-1 0,0 0 0,1 1 0,-1-1 0,0-1 1,6-8-3736,2 2 1312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4:5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3808,'-1'-4'10591,"0"4"-10433,10-7 3504,16-6-2356,10 6-66,57-4 1,-44 6-474,58-3 1099,-89 12-1439,-17-4-420,0 0 1,0 0 0,1 0-1,-1 0 1,0 0 0,0 0-1,1 0 1,-1 0 0,0 0-1,0 0 1,1 0 0,-1 0-1,0 0 1,0 1 0,1-1-1,-1 0 1,0 0 0,0 0-1,0 0 1,0 0 0,1 1-1,-1-1 1,0 0 0,0 0-1,0 0 1,0 1 0,1-1-1,-1 0 1,0 0-1,0 1 1,0-1 0,0 0-1,0 0 1,0 1 0,0-1-1,0 0 1,0 0 0,0 1-1,0-1 1,0 0 0,0 0-1,0 1 1,0-1 0,0 0-1,0 0 1,0 1 0,0-1-1,0 0 1,-1 0 0,1 1-1,0-1 1,0 0 0,0 0-1,0 0 1,0 1 0,-1-1-1,1 0 1,0 0 0,0 0-1,0 0 1,-1 1 0,-21 12 268,0-1 1,-46 19-1,37-18-21,-32 17-1,62-29-256,-1 0 1,0 0-1,1 0 0,-1 0 0,1 1 1,-1-1-1,1 0 0,-1 0 0,1 1 1,0-1-1,0 1 0,-2 2 1,3-3 0,0 0 0,0-1 1,0 1-1,0 0 1,0 0-1,0 0 1,0 0-1,0 0 1,0-1-1,0 1 1,1 0-1,-1 0 1,0 0-1,0 0 1,1-1-1,-1 1 1,1 0-1,-1 0 1,1-1-1,-1 1 1,1 0-1,-1-1 0,1 1 1,0-1-1,-1 1 1,1-1-1,1 2 1,62 49 348,-35-29 125,-1 1-1,30 32 0,-50-46-355,9 9 328,21 31 1,-34-43-339,-1-1 0,0 1 0,0-1 0,0 1 0,-1 0 0,1 0 1,-2 0-1,1 0 0,-1 1 0,0-1 0,1 8 0,-2-12-95,-1-1 0,1 1 0,0 0 1,-1-1-1,1 1 0,-1 0 0,1-1 0,-1 1 0,0-1 0,0 1 0,0-1 0,1 1 0,-1-1 0,-1 0 0,1 1 0,0-1 0,0 0 0,0 0 0,-1 0 0,1 0 0,-1 0 0,1 0 0,-3 1 0,-4 2-80,1-1 0,-1-1 1,-12 4-1,19-6 61,-12 2-247,0 0-1,-1 0 1,1-1 0,-1-1-1,1-1 1,0 1 0,-16-5-1,12 2-708,0-1 0,1 0 0,0-2 0,0 0 0,-16-8 0,25 10-144,0 0 0,0 0 0,1-1 0,-1 0 0,1-1 0,-9-9 0,-5-9-2274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0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18 193 4480,'-8'-5'8243,"8"5"-8208,0-1-1,0 1 0,0 0 0,0 0 0,0 0 0,0 0 0,0 0 1,0 0-1,0-1 0,0 1 0,0 0 0,0 0 0,0 0 0,0 0 1,0 0-1,0-1 0,0 1 0,0 0 0,0 0 0,0 0 0,0 0 1,0 0-1,0 0 0,0-1 0,0 1 0,-1 0 0,1 0 0,0 0 0,0 0 1,0 0-1,0 0 0,0 0 0,0 0 0,0 0 0,0-1 0,-1 1 1,1 0-1,0 0 0,0 0 0,0 0 0,0 0 0,0 0 0,0 0 1,-1 0-1,1 0 0,0 0 0,0 0 0,0 0 0,0 0 0,0 0 1,0 0-1,-1 0 0,1 0 0,0 0 0,0 0 0,0 0 0,0 0 0,0 0 1,0 0-1,-1 0 0,1 0 0,0 1 0,0-1 0,0 0 0,0 0 1,0 0-1,0 0 0,0 0 7,0 0 0,0 0 1,0 0-1,0 0 0,-1 0 0,1-1 1,0 1-1,0 0 0,0 0 0,0 0 0,0 0 1,0 0-1,0 0 0,0 0 0,0 0 1,0 0-1,0 0 0,0 0 0,0-1 1,0 1-1,0 0 0,-1 0 0,1 0 0,0 0 1,0 0-1,0 0 0,0 0 0,0 0 1,0 0-1,0 0 0,0 0 0,0 0 1,-1 0-1,1 0 0,0 0 0,0 0 0,0 0 1,0 0-1,0 0 0,0 0 0,0 0 1,0 0-1,0 0 0,-1 0 0,1 0 1,0 0-1,0 0 0,0 0 0,0 1 1,0-1-1,0 0 0,0 0 0,0 0 0,0 0 1,0 0-1,0 0 0,0 0 0,1-5 1013,2-61 3293,-2 61-4279,0 0 0,1 0 0,0 0 0,-1 1 1,1-1-1,1 1 0,-1-1 0,1 1 0,0 0 1,0-1-1,0 1 0,0 1 0,6-5 0,-4 2-27,2 1-1,-1 0 1,1 0-1,-1 1 1,1 0-1,1 0 1,7-3-1,-11 6-30,0 0 0,-1 0 1,1 0-1,0 0 0,0 1 0,-1-1 0,1 1 0,0 0 1,0 0-1,-1 1 0,1-1 0,0 1 0,0 0 0,-1 0 0,1 0 1,0 0-1,5 3 0,-7-2 13,1 0 0,-1 0 1,0 0-1,0 0 0,0 0 1,0 0-1,-1 0 0,1 0 0,-1 1 1,1-1-1,-1 1 0,0-1 1,0 1-1,0 0 0,0-1 0,0 1 1,0 0-1,-1 0 0,0 0 0,1-1 1,-1 6-1,0 3 108,-1 1 0,1 0 1,-2-1-1,-3 14 0,5-22-126,-37 137 623,31-123-541,0 0 1,-1 0-1,-2-1 0,1 0 1,-21 28-1,15-26-16,11-12-11,-1-1-1,0 0 1,0 0 0,-1 0-1,1 0 1,-1 0 0,0-1 0,-9 6-1,12-9-22,0 0 0,0-1 0,0 1 0,0-1-1,0 0 1,0 1 0,-1-1 0,1 0 0,-4 0 0,-1-1-134,28-11-239,-12 9 414,-1-1 0,1 1 0,0 1 0,0 0 0,0 0 0,0 1 1,0 0-1,18 1 0,5 1 109,37 8 0,172 36 32,-231-43-885,-1-1 1,1 0-1,0-1 0,-1 0 0,1 0 0,-1-1 0,11-2 1,-15 2-237,-1 0 0,0-1 0,0 1 0,1-1 0,-1 0 0,0 0 0,-1-1 0,1 1 0,0-1 0,-1 0 0,1 0-1,-1 0 1,0 0 0,0 0 0,0-1 0,4-6 0,11-18-3604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0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8 3328,'0'0'1061,"0"-7"731,-8 9 2064,8-1-3121,0 0-667,0-1 0,-1 0 683,1 1-682,0-1-1,0 0 0,0 0 1,-1 0-1,1 0 0,0 0 0,0 0 1,0 0-1,0 0 0,0 0 1,0 0-1,0 0 0,0 0 0,-1 0 1,1 0-1,0 0 0,0 0 1,0 0-1,0 0 0,0 0 0,0 0 1,0 0-1,0 0 0,0 0 1,-1-1 682,1 1-683,0 0 0,-1 0 1,1 0-1,0 0 0,0 0 0,0 0 1,0-1-1,0 1 0,0 0 1,0 0-1,-2 4 232,-1 0-1,1 1 1,0-1 0,1 1-1,-1-1 1,1 1 0,0 0-1,0-1 1,0 1-1,1 0 1,-1 0 0,1 0-1,1-1 1,-1 1 0,0 0-1,1 0 1,0-1 0,0 1-1,2 5 1,5 10 6,1 0 0,0 0 0,15 21-1,7 17 313,6 34 292,47 177-1,-68-211-335,-3 1 0,7 72 1,-14-19 55,-13 168 1,-39 112 1,34-319-482,-3 0 1,-3-1-1,-3-1 0,-35 79 1,7-37-3,-75 154 237,-5-26-97,-17 78-467,134-289 1,6-17 1,-11 30-890,-3 0 1,-30 50 0,-35 23-5397,44-63-1879,18-17 3761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0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27 2912,'0'-7'9845,"-1"23"-2457,-1 6-5096,-2 42-2159,4-25 139,-1 49 445,15 110 1,-12-178-564,2-1-1,0 0 1,14 36 0,-16-49-75,1 0 0,0 0 0,1 0-1,-1 0 1,1 0 0,0 0 0,1-1 0,-1 0-1,1 0 1,0 0 0,0-1 0,1 0-1,-1 0 1,12 6 0,-8-6 78,0-1 0,0 0 0,0 0 0,0-1 0,1-1 0,-1 1 0,1-1 1,-1-1-1,1 0 0,-1 0 0,17-3 0,-7-1 76,-1 0 0,1-2 0,-1 0 0,31-14 0,-39 14-194,1 0 0,-1 0 0,0-2 0,0 1 0,-1-1 0,0 0 0,0-1 0,-1 0 0,0 0 0,-1-1 0,0 0 0,0-1 0,-1 1 0,6-14 0,2-13 43,0-1 0,15-75 1,-18 66 24,-6 28-49,16-74 118,-19 80-219,-1 0 1,1-1-1,-2 1 1,-1-24-1,0 33-36,1 1-1,-1-1 1,0 1-1,0 0 0,0-1 1,-3-4-1,-4-5-4066,14 29-7155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1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492 12 10144,'0'-1'276,"0"1"0,-1-1 0,1 0 0,0 1 0,-1-1 0,1 1 0,0-1 0,-1 0 1,1 1-1,0-1 0,-1 1 0,1-1 0,-1 1 0,1-1 0,-1 1 0,0 0 0,1-1 0,-1 1 0,1 0 0,-1-1 1,-1 1-1,1 0 171,0 0 0,0 0 0,1 1 0,-1-1 0,0 1 0,0-1 0,0 1 1,0-1-1,0 1 0,1-1 0,-1 1 0,-1 0 0,-9 8-1043,-32 17 1455,18-12-531,2 1 0,0 1 0,-33 29 0,53-42-318,1 0 0,0 0 1,0 1-1,0-1 0,0 0 1,0 1-1,1-1 1,0 1-1,0 0 0,0-1 1,0 1-1,0 0 1,1 0-1,-1-1 0,1 1 1,0 0-1,0 0 0,1 0 1,1 7-1,1 4 69,1 0 0,0-1-1,10 22 1,17 32 344,-11-22 115,16 47 0,-35-89-485,0-1 1,0 0-1,-1 1 0,1-1 1,-1 1-1,0-1 1,0 1-1,0-1 0,0 1 1,-1-1-1,1 1 1,-1-1-1,0 0 0,0 1 1,0-1-1,-1 0 1,1 0-1,-1 0 0,1 0 1,-1 0-1,0 0 1,0 0-1,-1 0 0,1-1 1,-1 1-1,1-1 1,-1 0-1,-3 3 0,-4 1 46,0 0 1,-1 0-1,0-1 0,0 0 0,0-1 0,0 0 0,-15 3 0,-16 1 204,-52 3 0,42-6-1686,-1 3-3402,47-8 1543,22-3-6321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1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11 8384,'-3'-11'8781,"11"30"-5776,-5-9-2683,-1 0 1,0 0-1,-1 0 1,0 0-1,-1 11 0,-4 53 32,0-33-311,1 15-33,-4 52-2740,5-88 127,5-3 817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0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1888,'13'9'21637,"6"-9"-21371,129-6 1201,-85 5-1312,-36 2 74,29-4 0,-46 1-116,0 0-1,1 1 1,-1 1 0,0 0-1,0 0 1,0 1-1,0 0 1,15 4 0,-5-1 190,-16-4-291,-1 1 1,0-1 0,1 1 0,-1 0 0,0 0-1,0 0 1,6 3 0,-8-4-125,9 0-6139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1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24 7872,'-13'-12'3584,"4"4"-3104,5 5 992,8 6-832,1-3-1504,-1 5 480,1-5-1152,0 7 864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2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6720,'0'0'2170,"2"1"-1322,0 1-343,0 1 0,1-1 0,-1 1 0,-1-1 1,1 1-1,0 0 0,-1-1 0,1 1 0,-1 0 0,2 6 0,8 35 1904,-9-29-1745,4 20 451,-2 1 0,-1-1-1,-2 1 1,-5 54 0,4-76-808,2 26 1,0-4 394,17-62-211,-5 4-508,0-1 0,-2-1 1,0 0-1,10-32 1,18-38 45,-31 76 129,-8 13-91,1 1 0,0 0 0,0 0 0,0 0 0,1 0 1,-1 0-1,1 0 0,0 0 0,0 1 0,7-6 0,-10 9-58,0 0 1,1 0-1,-1 0 0,0-1 0,0 1 0,1 0 1,-1 0-1,0 0 0,0 0 0,1 0 0,-1 0 1,0 0-1,1 0 0,-1 0 0,0 1 0,0-1 1,1 0-1,-1 0 0,0 0 0,0 0 0,1 0 1,-1 0-1,0 1 0,0-1 0,1 0 1,-1 0-1,0 0 0,0 0 0,0 1 0,1-1 1,-1 0-1,0 0 0,0 1 0,0-1 0,0 0 1,0 0-1,0 1 0,1-1 0,-1 0 0,0 0 1,0 1-1,0-1 0,0 1 0,4 14 183,-4-13-154,9 43 455,6 80 0,-12-68-446,2 33 50,-5-85-182,0 0-1,1 1 1,3 9-1,1 12-5635,-5-24 4049,13-6-5285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2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413 8 6656,'-19'-7'11162,"13"13"-10567,-1 0 0,1 1-1,1 0 1,-1 0 0,1 1 0,-7 12-1,-21 54-125,20-43-88,-3 5 26,-11 41-1,23-66-300,1 1 1,1-1-1,0 1 1,1-1-1,0 1 1,1 0-1,0 0 1,2 13-1,-1-20-21,0-1 0,0 1-1,1-1 1,0 0 0,0 0 0,3 6 0,-4-8 2,0 0 1,0-1-1,1 1 1,-1 0-1,0-1 1,1 1 0,-1-1-1,1 0 1,-1 1-1,1-1 1,-1 0-1,1 0 1,0 0-1,0 0 1,3 1 0,-4-2-56,0 0 1,1 0 0,-1 0 0,0 0 0,1-1 0,-1 1 0,0 0 0,1-1 0,-1 1 0,0-1 0,0 1 0,1-1 0,-1 1-1,0-1 1,0 0 0,0 0 0,0 1 0,0-1 0,0 0 0,0 0 0,0 0 0,1-2 0,16-27 126,-15 26-132,15-36 103,-2 0-1,-1 0 0,13-59 1,-27 96-135,1 8 5,-1 13 17,0-11 3,3 46 207,-2 1 1,-6 58-1,-5 32 167,-9 86 185,11-173-462,-2-1 0,-19 59-1,22-98-56,0 0-1,-13 26 1,16-37-24,-1 0 0,1 0 0,-1-1 0,-1 0 0,1 1 0,0-1 0,-1-1 0,0 1 0,-11 7 0,11-9-38,1-1 0,-1 0 0,1-1 0,-1 1 0,0-1 0,0 0 1,1 0-1,-1 0 0,0-1 0,0 1 0,0-1 0,0-1 0,0 1 0,0-1 0,0 1 1,0-1-1,1-1 0,-1 1 0,0-1 0,1 0 0,-1 0 0,1 0 0,-6-4 0,1 0-12,-1 0 1,1-1-1,0-1 0,1 1 0,0-1 0,0-1 0,0 1 0,-11-19 0,10 11 14,1-1 0,0 1 0,2-2 0,-1 1 0,2-1 0,1 1 0,0-2 0,1 1 0,-1-33 0,4 46 31,0 1 1,0-1-1,1 0 0,-1 1 0,1-1 0,0 1 1,1-1-1,-1 1 0,1-1 0,0 1 1,3-7-1,-3 9-13,0-1 0,0 1 1,0 0-1,0 0 0,0 0 1,0 0-1,1 1 0,-1-1 1,1 1-1,-1-1 0,1 1 1,-1 0-1,1 0 0,0 0 1,0 0-1,0 0 0,-1 1 1,1-1-1,4 1 0,20-1-51,-1 1 0,44 6 0,53 15-40,-116-19 59,89 21-1054,-52-12-2586,-1-1-4584,-22-7 4740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4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46 5152,'-12'-14'1648,"11"13"-1379,1-1 0,-1 1 0,1-1 1,-1 1-1,1-1 0,-1 1 0,1-1 0,0 0 0,0 1 1,0-1-1,0 1 0,0-1 0,0 0 0,1-2 0,-1-1 2419,-5 125 6789,-14 79-6540,-2 24-2146,-8 189 398,18-188-432,11-169-188,1-28 308,1-49-855,0-1 0,2 0 0,1 1 0,14-41 0,-1 4 33,31-123-135,-35 128 16,1 1 0,3 1 0,3 0 0,32-60 0,-46 101 78,0-1 0,14-16 1,-18 24 2,1 0 0,0 0 0,1 0 0,-1 0 1,1 1-1,0-1 0,-1 1 0,7-3 0,-9 6-15,-1-1 0,0 1 0,1-1 0,-1 1 0,0-1 0,1 1 0,-1 0-1,1 0 1,-1-1 0,1 1 0,-1 0 0,0 0 0,1 1 0,-1-1-1,1 0 1,-1 0 0,0 1 0,1-1 0,-1 1 0,0-1 0,1 1 0,-1 0-1,0-1 1,0 1 0,1 0 0,-1 0 0,0 0 0,0 0 0,0 0 0,0 0-1,0 0 1,0 0 0,-1 0 0,1 0 0,0 1 0,0-1 0,-1 0 0,1 1-1,0 1 1,1 4-5,0 0 0,0-1 0,0 1 0,-1 0 0,0 0 0,0 12 0,-2 0-37,0 1 1,0-1-1,-2 0 0,0 0 1,-2-1-1,-9 27 0,6-21-127,5-14 75,-1-1 0,1 0 0,-1 0 0,-1 0 0,-8 12-1,6-11 105,-1-1-42,1 1 0,-6 11 0,11-17 65,0-1 0,1 1 0,-1 0 0,1 1 0,0-1 0,0 0 0,0 0 0,1 0 0,-1 7 0,2-3 51,-1 1 0,2-1 0,-1 0-1,1 1 1,1-1 0,-1 0 0,2 0-1,4 10 1,4 4 326,23 32-1,-27-42-340,0-1 0,1 0 0,1 0-1,0-1 1,0 0 0,16 11 0,-19-18-668,-6-3 201,-1 0 1,1 0-1,0 0 0,-1-1 0,1 1 1,-1 0-1,1 0 0,-1-1 0,1 1 0,-1 0 1,1-1-1,-1 1 0,2-2-1187,-2 1 1187,1 1 0,-1-1 1,0 1-1,1-1 0,-1 1 0,0-2 0,5-6-2132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5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15 5568,'11'-1'17023,"9"-3"-12241,19-3-6865,-26 6 3662,-8 0-1413,1 1 0,-1 0 0,0 0 0,1 0-1,-1 1 1,0 0 0,10 2 0,-12-2 480,-2 1-284,0-2-339,-1 1 0,1-1 0,0 1 0,-1 0 0,0 0 0,1-1 0,-1 1 0,0 0 0,1 0 0,-1 0 0,0-1 0,0 1 0,1 0 0,-1 0 0,0 0 0,0 0 0,0 0 0,0-1 0,0 1 0,0 0 0,-1 0 0,1 0 0,0 0 0,0-1 0,-1 1 0,1 0 0,-1 1 0,-15 27 272,7-14-204,-7 17-19,-15 29 48,29-56-109,0-1 1,1 0 0,-1 1-1,1-1 1,0 1-1,0-1 1,0 1-1,1 0 1,0-1 0,-1 1-1,2 0 1,-1-1-1,0 1 1,1 0 0,0-1-1,0 1 1,1-1-1,-1 1 1,1-1 0,0 1-1,0-1 1,4 6-1,78 136 587,-80-137-580,4 7 86,12 31 1,-18-41-7,-1 0 0,1 1 0,-1-1 0,-1 1 0,1-1 0,-1 0 0,0 1 0,-2 11 0,2-16-89,0-1-1,-1 0 1,1 0 0,0 0-1,-1 0 1,1 0 0,-1 0-1,0 0 1,1 0 0,-1 0-1,0 0 1,1 0 0,-1 0-1,0 0 1,0-1 0,0 1 0,0 0-1,-1 0 1,0 0-22,0 1 0,-1-1 0,1 0 1,-1 0-1,0-1 0,1 1 0,-6 0 0,-4 0-390,0-1 1,-22-2-1,22 1-216,-14-2-2368,0-1 1,-33-10-1,31 7-1776,14 6 2156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5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62 6656,'0'-1'251,"-1"1"1,0 0-1,-10-6 8781,2-1-2173,33 4-1437,42-3-4418,148-10-103,-10 0-314,-186 15-544,1 0 39,32 2 1,-43-1-100,-1 0 1,1 0-1,-1-1 1,9-1-1,-10 1-1,0 0 0,0 1 0,-1-1-1,1 1 1,9 1 0,0 0-5346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6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50 8064,'-27'-1'15656,"59"-2"-13798,124-11 1741,-17 1-2548,68-4-1669,-205 17 442,11-1-2824,23 0-1,-32 2 1466,0-1 0,0 1 0,0-1 0,-1 1 0,1 1 0,4 1 0,10 7-2353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8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37 122 5312,'0'0'18175,"-1"0"-18111,1 0 0,0 0-1,0 0 1,0 0 0,-1 0-1,1 0 1,0-1 0,0 1-1,0 0 1,0 0-1,-1 0 1,1 0 0,0 0-1,0 0 1,0-1 0,0 1-1,0 0 1,-1 0 0,1 0-1,0 0 1,0-1 0,0 1-1,0 0 1,0 0 0,0 0-1,0-1 1,0 1 0,0 0-1,0 0 1,0-1 0,5-5 98,1-1 1,0 1 0,0 0 0,0 1 0,1 0-1,0 0 1,12-7 0,-18 12-148,14-9 74,0 0-1,1 1 1,0 1 0,1 0-1,-1 2 1,1 0 0,1 0 0,-1 2-1,0 0 1,20 0 0,-31 3-19,1 0 0,-1 1 0,0 0 0,1 0 0,6 2 0,-11-3-33,-1 1-1,1 0 0,0-1 1,0 1-1,-1 0 0,1 0 1,0 0-1,-1 0 0,1 0 1,-1 0-1,1 1 1,-1-1-1,0 0 0,0 1 1,1-1-1,-1 1 0,0-1 1,0 1-1,0 0 0,1 2 1,-1 1-12,-1 1 0,1-1 1,-1 0-1,0 1 0,0-1 1,-1 0-1,1 1 0,-1-1 1,0 0-1,-1 0 0,1 0 0,-1 0 1,0 0-1,-3 6 0,-7 11 90,-25 36-1,24-39-13,-132 241 434,40-64-435,100-188-70,0-1 0,0 1 0,0-1 1,-1 0-1,-11 10 0,17-17-30,0 0 0,0 0 0,0 0 0,0 0 0,0-1 0,0 1 0,0 0 0,0 0 0,0 0 0,0 0 0,0 0 0,0 0 0,0 0 0,0 0 0,0 0 0,0-1 0,0 1 0,-1 0 0,1 0 0,0 0 0,0 0 0,0 0 0,0 0 0,0 0 0,0 0 0,0 0 0,0 0 0,0 0 0,0 0 0,-1 0 0,1 0 0,0 0 0,0 0 0,0 0 0,0 0 0,0 0 0,0 0 0,0 0 0,0 0 0,0 0 0,-1 0 0,1 0 0,0 0 0,0 0 0,0 0 0,0 0 0,0 0 0,0 0 0,0 0 0,0 0 0,0 0 0,-1 0 0,1 0 0,0 0 0,0 0 0,0 0 0,0 0 0,0 1 0,7-5 113,1 1 0,0 1-1,0 0 1,0 0 0,0 0 0,8 0-1,6 2-115,0 0-1,0 1 1,-1 1-1,1 2 1,21 5-1,-23-4-1341,-13-3 0,0 0 1,0-1-1,1 0 1,-1 0-1,0-1 1,12 0-1,-6 0-1498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39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7232,'0'0'3264,"8"5"-2848,-3-5 2336,0 4-1600,-5 1 1919,5 6-1759,-1 1 1120,5 4-1408,-5-4 224,1 5-736,-5-6-320,5 4-96,-5-10-1312,0 4 672,0-3-4192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40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35 144 4736,'-14'0'13165,"0"-2"-8916,14 2-4234,-1 0-1,1 0 1,0 0 0,-1 0 0,1-1-1,0 1 1,-1 0 0,1 0-1,0 0 1,-1 0 0,1-1 0,0 1-1,0 0 1,-1 0 0,1-1 0,0 1-1,0 0 1,-1 0 0,1-1 0,0 1-1,0 0 1,0-1 0,0 1 0,-1-1-1,1 1 66,1-1 1,-1 0-1,0 1 0,0-1 0,0 1 0,1-1 1,-1 0-1,0 1 0,1-1 0,-1 1 0,0-1 1,1 1-1,-1-1 0,1 1 0,-1-1 0,0 1 1,1-1-1,0 0 0,15-11 299,1-1-1,0 2 1,0 0 0,31-13 0,-8 8 98,48-14 0,-84 28-415,1 1 0,-1 0 0,0 0 0,1 0 0,-1 0 0,1 1 0,-1 0 0,1 0 0,-1 0 0,1 0 0,-1 1 0,0 0 0,1 0 0,-1 0 0,0 0 1,1 1-1,-1-1 0,0 1 0,0 0 0,0 0 0,-1 1 0,1-1 0,0 1 0,-1 0 0,0 0 0,1 0 0,-1 0 0,-1 1 0,6 6 0,-7-7-29,1 1 0,0-1 0,-1 0 1,0 1-1,1 0 0,-2-1 0,1 1 0,0 0 0,0 6 0,-2 35 253,1-40-263,-2 7 19,-1-1-1,0 1 1,0-1-1,-1 0 1,0 0-1,-1 0 1,-6 10-1,-3 8 102,-9 16-88,-3 0 1,-1-2-1,-1 0 1,-62 67-1,83-103-57,0 0 0,-15 9 0,-5 7-56,27-23 60,1 0-1,-1 0 1,0 1 0,1-1-1,-1 0 1,1 0 0,-1 1 0,0-1-1,1 0 1,-1 0 0,1 0-1,-1 0 1,1 0 0,-1 0-1,1 0 1,-1 0 0,1 0-1,0 0 1,29 0 86,1 1 0,0 2 0,34 7 0,-48-6-51,0 1 1,-1 1-1,1 0 0,-1 2 1,30 17-1,-42-22-261,19 10 506,-8-9-3604,-15-4 2937,1 0 0,0 0 0,0-1-1,-1 1 1,1 0 0,0-1 0,-1 1 0,1-1-1,0 1 1,-1-1 0,1 1 0,-1-1-1,1 1 1,-1-1 0,1 1 0,-1-1 0,1 0-1,-1 1 1,0-1 0,1 0 0,-1 0 0,0 1-1,1-2 1,6-22-3655,-6 19 2803,4-12-752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0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2400,'-5'0'20746,"28"5"-19226,3-5-1133,-12 1-129,0-1 1,17-2 0,50-3 578,31 5-261,-54 1-486,-34 3-178,-22-4-24,0 1 0,0 0 0,0-1 1,0 1-1,0-1 0,0 0 0,-1 0 0,1 0 1,0 0-1,0 0 0,0 0 0,0-1 1,0 1-1,0 0 0,3-2 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5:40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478 59 6048,'0'-1'203,"0"0"0,0-1 0,1 1 0,-1 0 0,0 0 0,1 0 0,-1 0 0,1 0 0,0-1 0,-1 1 0,1 0 0,0 0 0,-1 0 1,1 1-1,0-1 0,0 0 0,0 0 0,1 0 0,9-11 2995,-11 11-2734,8-13 4727,-8 14-5086,0 0 1,0-1-1,1 1 1,-1 0-1,0 0 1,0 0-1,0-1 1,0 1-1,0 0 1,1 0-1,-1-1 1,0 1-1,0 0 1,0-1-1,0 1 1,0 0-1,0 0 1,0-1-1,0 1 1,0 0-1,0-1 1,0 1-1,0 0 1,0 0-1,0-1 1,0 1-1,-1 0 1,1 0-1,0-1 1,0 1-1,0 0 1,0 0-1,0-1 1,-1 1-1,1 0 1,0 0-1,0 0 1,0-1-1,-1 1 1,1 0-1,0 0 1,0 0-1,0 0 1,-1-1-1,1 1 1,0 0-1,-1 0 1,1 0-1,0 0 1,0 0-1,-1 0 1,-1 0 130,1 1 0,-1 0 1,0 0-1,0-1 0,1 1 1,-1 0-1,1 0 1,-1 1-1,1-1 0,-1 0 1,0 2-1,-20 20 485,9-6-433,-18 29 0,-11 14 160,-55 45 242,15-19-310,66-67-264,1 1 0,-22 37 0,26-37-28,2 0-1,0 0 0,1 1 0,1 0 1,1 0-1,1 0 0,1 1 0,1 0 1,1 0-1,0 0 0,2 0 0,1 0 0,4 25 1,-4-39-72,1-1-1,0 0 1,0 0 0,1 1 0,0-1 0,1-1 0,-1 1-1,1 0 1,1-1 0,-1 0 0,1 0 0,0 0-1,0-1 1,1 0 0,10 9 0,-11-11-17,-1 0 0,0-1 0,1 1 0,-1-1 0,1 0 0,0 0 0,0 0 0,0-1 0,0 0 0,0 0 0,0 0 0,0-1 0,0 1 0,0-1 0,1 0 0,-1-1 0,0 1 0,0-1 0,0 0 0,0 0 0,0-1 0,0 0 0,8-3 0,-9 2-42,0 1-1,-1-1 1,1 0 0,-1 0 0,1 0-1,-1 0 1,0-1 0,0 0 0,-1 1-1,1-1 1,-1 0 0,1 0 0,-1 0-1,0 0 1,1-5 0,-1 2-7,0 1 1,-1 0-1,0 0 1,0-1-1,0 1 0,-1-1 1,0 1-1,0 0 1,0-1-1,-2-6 1,1 10-5,0 0 0,0 0 0,0 0-1,0 0 1,0 0 0,-1 0 0,0 0 0,0 0 0,1 0 0,-2 1 0,1-1 0,0 1 0,0-1 0,-1 1 0,1 0-1,-1 0 1,0 0 0,0 1 0,1-1 0,-1 0 0,0 1 0,0 0 0,-4-1 0,0 0-94,0 0 1,-1 1-1,1 0 1,0 0-1,-1 1 1,1 0-1,-1 0 1,1 1-1,-13 2 0,2 2-988,0 0-1,0 2 0,0 0 1,1 1-1,0 1 0,-31 21 0,23-10-735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11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581 16 2912,'13'-14'13515,"-13"13"-13349,0 0 136,-2 4 312,0 0-1,0 0 0,-1-1 1,1 1-1,0-1 0,-1 1 1,0-1-1,-4 3 0,-4 3-394,-24 15 0,-9 0 427,1 2 1,-49 39 0,67-45-499,2 1 1,0 2-1,2 0 1,-34 45-1,-23 62 223,24-34-288,40-73-62,-21 46 0,27-57-1046,4-9-1352,2-9-2717,6-40-5087,0 22 7819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12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20 6560,'-11'-19'9716,"16"19"-7714,5 3-841,9 12 428,-11-9-953,-1 0 0,0 0 0,11 13 1,39 55 812,92 115-264,-3-33-972,-126-137-170,-12-11-181,-3-2-122,1 0 0,0 0 0,0-1 1,0 0-1,1 0 0,12 7 0,-18-12 106,-1 0 0,1 0 1,-1 1-1,0-1 0,1 0 0,-1 0 1,1 0-1,-1 0 0,1 0 0,-1 0 1,0 0-1,1 0 0,-1 0 0,1 0 1,-1 0-1,1 0 0,-1 0 0,1 0 1,-1 0-1,0 0 0,1 0 0,-1-1 1,1 1-1,-1 0 0,0 0 0,1 0 1,-1-1-1,1 1 0,-1 0 1,0-1-1,0 1 0,1 0 0,-1-1 1,1 1-1,7-6-2364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12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 7232,'1'-1'9239,"0"2"-8989,-1 0 1,1-1-1,0 1 0,-1 0 0,1 0 0,-1 0 0,1 0 1,-1 0-1,1 0 0,-1 0 0,0 0 0,0 0 1,1 0-1,-1 0 0,0 2 0,2 26 1564,-1-21-1439,0 1 0,-1 17 0,-7 24 848,3-23-832,-1 35 0,-2 229 425,4-247-814,2-32-26,0 1-1,1 0 0,2 13 1,-2-21 100,0 1 0,1-1 0,-3 12 0,3-17-159,-1 1 1,0 0-1,0 0 0,-1 0 1,1 0-1,0-1 1,0 1-1,0 0 1,0 0-1,-1 0 1,1 0-1,0-1 0,-1 1 1,1 0-1,-1 0 1,1-1-1,-1 1 1,1 0-1,-1-1 0,1 1 1,-1-1-1,0 1 1,1 0-1,-1-1 1,0 0-1,0 1 0,1-1 1,-3 1-1,-6-12-7607,4 6 5669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13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0 8224,'-1'6'8250,"-1"-4"-7832,-1 1 0,1 0 0,0 0 0,-1 1 0,2-1 0,-1 0 0,-2 6 0,2-4-103,-9 22 249,0 0 1,3 1-1,0 1 0,2-1 1,-4 33-1,8-38-330,1-1 0,0 1 0,2 0 0,1-1 0,0 1 0,11 39 0,-10-53-125,1 1 0,0-1 0,0 1 1,1-1-1,1 0 0,-1-1 0,2 0 0,-1 0 1,1 0-1,0 0 0,0-1 0,1 0 1,16 10-1,-11-9 84,0 0-1,1 0 1,0-2 0,1 0 0,-1 0-1,1-2 1,0 0 0,21 3-1,-29-6-122,-1 0 0,1-1-1,0 0 1,0 0-1,0-1 1,-1 0-1,1 0 1,0-1 0,-1 1-1,1-1 1,9-5-1,-7 2-14,-1 0-1,1 0 0,-2-1 0,1 0 1,0 0-1,-1 0 0,9-12 1,-3 1-35,-1 0 1,0-1-1,-1 0 1,-1-1 0,-1 0-1,12-39 1,-12 30 9,-1-1 1,5-38 0,-12 57-70,0 0 0,0 0 0,-1 0 0,-1 0 0,1 1 0,-1-1 0,-1 0 0,0 0 1,0 1-1,-7-18 0,6 22-24,0 1 0,0-1 1,0 1-1,-1-1 0,1 1 1,-1 0-1,0 1 0,0-1 0,0 0 1,-1 1-1,1 0 0,-1 0 1,0 1-1,-8-4 0,-1 0-96,-1 2-1,1 0 0,-1 1 1,-20-3-1,6 5-95,-42 2-1,55 0 143,-6 0-828,1 1 0,0 0-1,0 2 1,0 0 0,-39 15-1,55-18 185,1 2 0,-1-1 0,1 0 1,-1 1-1,1 0 0,0 0 0,0 0 0,0 0 0,1 1 0,-1-1 0,1 1 0,0 0 0,0 0 0,-3 5 0,-4 19-2816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14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25 5728,'3'-18'8157,"8"11"-2661,-12 16-1768,-1 20-2516,0-4-611,-17 150 1351,13-118-1792,-3 80 165,12-102 156,-1-10-1654,-3-17-5031,15-27-339,-2 6 3791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14.9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46 6816,'0'-1'63,"-7"-5"2094,13-1 1318,-1 3 1189,8-4-1930,3 3 225,29-4 0,-23 6-2444,-1 1-1,42 1 0,-54 2-441,-1 0 0,0 1-1,1 0 1,-1 0 0,0 1 0,0 0 0,12 6 0,-15-6-35,-1-1 0,0 1 0,0 0-1,0 0 1,0 0 0,0 1 0,-1-1 0,1 1 0,-1 0 0,0 0 0,0 0 0,0 1 0,-1-1 0,3 5 0,-4-5 6,0 0 1,-1 0 0,1 0-1,-1 1 1,1-1 0,-1 0-1,-1 0 1,1 0 0,0 0-1,-3 8 1,0 0 33,-1 0 0,-7 15 0,-3 1-5,-1 0 0,-1-2-1,-2 0 1,-1-1 0,0 0-1,-2-2 1,-1-1 0,-1 0 0,0-2-1,-53 35 1,79-54 10,1 1 1,-1-1-1,0 0 0,1-1 1,-1 1-1,1-1 0,4 1 1,304 11-1114,-275-15-1916,-3 0-5115,-32 3 7603,3-1-3282,-20-15-7667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16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398 30 4224,'14'-18'14747,"-16"17"-14423,1 0 0,-1 0 0,1 0 0,-1 0 0,0 0 0,1 0 0,-1 0-1,0 0 1,0 1 0,1-1 0,-4 0 0,-4 1-51,1-1 1,-1 1-1,1 1 0,-1 0 1,1 0-1,-14 4 0,-51 20 275,50-16-49,6-3-370,0 2 1,1 0-1,0 0 1,1 2-1,-18 13 1,24-16-67,1 0 0,0 1 0,0-1 0,1 2 0,0-1 0,1 1 1,0 0-1,0 0 0,-9 20 0,10-15 39,0 0 0,0 0-1,2 1 1,-3 17 0,5-26-68,1 0 1,0-1-1,0 1 0,0 0 1,1 0-1,0 0 0,0 0 1,0-1-1,1 1 0,0-1 1,0 1-1,1-1 0,-1 0 0,4 6 1,0-4 46,-1 0-1,1 0 1,0-1 0,1 1 0,0-1-1,0-1 1,0 1 0,12 5 0,5 2 302,39 15 0,-50-24-246,0 0-1,-1-1 1,2 0-1,-1-1 1,24 1-1,-7-3-28,44-6 0,-36-1-716,0-2 0,65-25 0,-102 34 404,1-1 1,-1 1-1,0-1 1,1 0-1,-1 1 1,0-1-1,0 0 1,0 0 0,1 0-1,-1 0 1,0 0-1,0 0 1,0 0-1,1-2 1,3-10-4698,5-7-10052,1 9 11497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17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17 8544,'-5'-17'11754,"15"35"-8335,-9-13-3181,0 1 1,-1-1 0,1 1 0,-1-1 0,0 0 0,0 1 0,-1-1 0,1 1 0,-3 6-1,0 13 296,0 13-71,-14 135 653,-12-21-423,26-124-598,3-24-87,0-1 0,-1 1 0,1-1 0,-1 1 0,1-1 1,-1 1-1,0-1 0,0 1 0,-2 3 0,57-60 984,-43 37-992,-1 0 0,0-1 0,-2 0 0,8-19 0,-3 6 0,3-6-1,0-1 55,36-59 0,-28 65 66,-22 29-96,-1 0 0,1 0 0,0 1 0,0-1 0,0 0 0,0 1 0,0 0 0,0-1 0,0 1 0,1 0 0,-1 0 0,5-1 0,-7 2-18,1 0 0,0 0 1,0 0-1,0 0 1,0 0-1,0 0 0,-1 0 1,1 1-1,0-1 0,0 0 1,0 1-1,-1-1 1,1 0-1,0 1 0,0-1 1,-1 1-1,1-1 0,0 1 1,-1-1-1,1 1 1,0 0-1,-1-1 0,1 1 1,-1 0-1,1-1 0,-1 1 1,0 0-1,1 0 0,-1 0 1,0-1-1,1 1 1,-1 0-1,0 1 0,1 2 30,0 1 0,0 0-1,0-1 1,-1 10-1,-1 26 125,-13 82 0,13-110-144,0 1-1,1 24 0,1-14 249,23-32 13,-7-1-315,-2 0 0,1 0 0,25-24 0,-10 8-18,77-56-89,-82 65 99,0 1 0,39-17 0,-58 29 42,1 1-1,0 0 1,0 1-1,9-2 1,-15 3 15,0 1-1,0 0 1,0 0 0,0-1-1,0 2 1,0-1 0,0 0 0,0 0-1,0 1 1,0-1 0,0 1-1,0-1 1,0 1 0,0 0 0,0 0-1,-1 0 1,1 0 0,0 0-1,-1 0 1,1 1 0,-1-1 0,3 3-1,2 4 50,-1 0 0,0 0 0,-1 0 1,1 1-1,-2-1 0,1 1 0,-1 0 0,3 18 0,-1 6 70,2 39 0,-5-41-109,0 65 100,-3-57-1608,6-77-22160,3 15 19770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17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29 8480,'-19'-9'15337,"13"5"-12895,0 6 957,25-7-1953,-2-1-1170,3 4-47,0 0 1,26 2-1,6-1-26,127-1-20,-98 3-1225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1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3392,'7'2'23604,"3"-2"-21661,19 1-5810,-21-1 6010,57-5-1529,-46 3-456,1 0 0,27 2 0,-26 1-159,-14-1 124,1 1 0,14 2 0,-18-2 1299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18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20 8736,'3'-16'2810,"-3"15"-2788,0 1 0,0 0 0,0 0 0,0 0 0,0 0 0,0 0-1,0 0 1,0 0 0,0 0 0,0-1 0,0 1 0,0 0 0,0 0-1,0 0 1,0 0 0,0 0 0,0 0 0,0 0 0,0-1 0,0 1-1,0 0 1,1 0 0,-1 0 0,0 0 0,0 0 0,0 0 0,0 0 0,0 0-1,0 0 1,0 0 0,0 0 0,0-1 0,0 1 0,1 0 0,-1 0-1,0 0 1,0 0 0,0 0 0,0 0 0,0 0 0,0 0 0,0 0 0,0 0-1,1 0 1,-1 0 0,0 0 0,0 0 0,0 0 0,0 0 0,13 0 3674,-13 5 265,3 0-2364,1 5-804,-2 2-167,-1 1-1,0 0 1,-1-1-1,0 1 1,-1 0-1,0 0 1,-4 13-1,-27 90 765,22-87-1091,-9 27-77,-37 72-1,47-107-4799,-12 35-1,19-40 1576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28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490 83 4800,'0'0'139,"-1"-1"-1,1 1 1,0 0-1,0-1 1,-1 1 0,1 0-1,0-1 1,0 1 0,0 0-1,0-1 1,0 1 0,-1 0-1,1-1 1,0 1 0,0-1-1,0 1 1,0 0 0,0-1-1,0 1 1,0-1 0,0 1-1,0 0 1,0-1 0,1 1-1,-1 0 1,0-1 0,0 1-1,0-1 1,0 1 0,1 0-1,-1-1 1,0 1-1,0 0 1,1-1 0,-1 1-1,0 0 1,0 0 0,1-1-1,-1 1 1,0 0 0,1 0-1,-1-1 1,1 1 184,0-1 0,-1 1 0,1-1 0,0 0 0,-1 1 0,1-1 0,-1 0 0,1 0 0,-1 1 0,0-1 0,1 0 0,-1 0 0,0 0 0,0 0 0,1-1 0,-1 0 126,0-1 0,0 1 1,0-1-1,-1 1 0,1 0 0,-1-1 0,1 1 0,-1 0 0,0-1 0,0 1 0,0 0 1,0 0-1,-3-4 0,3 5-298,-1-1 0,1 1 0,-1-1 1,0 1-1,0 0 0,1 0 0,-1 0 1,0 0-1,0 0 0,0 0 0,0 0 0,0 1 1,0-1-1,0 1 0,-1-1 0,-3 1 1,-17-1 118,-1 0 1,1 2-1,0 1 0,-29 6 1,9 2 13,-57 19 0,88-24-268,-1 0 1,2 0 0,-1 1 0,1 1 0,-19 13 0,24-15-11,0 0 0,1 0 1,0 1-1,-1 0 0,2 0 1,-1 0-1,1 0 0,0 1 1,0 0-1,-4 12 0,4-8-9,0 1-1,1 0 0,0 0 1,1 0-1,1 0 0,0 0 1,1 19-1,0-24 5,1-1 0,0 1 0,0 0 1,1-1-1,0 1 0,0-1 0,1 0 0,-1 1 0,1-1 1,1 0-1,-1-1 0,1 1 0,0-1 0,0 1 0,6 4 1,-5-5 32,0-1 1,0 0-1,0 0 1,1 0-1,-1-1 1,1 0-1,0 0 1,0 0-1,1-1 1,-1 0-1,0 0 1,1 0-1,-1-1 1,1 0-1,-1 0 1,1-1-1,0 0 1,10-1-1,-6 0 12,0-1-1,0-1 1,0 0-1,0 0 1,0-1-1,-1-1 1,1 1-1,-1-2 1,-1 1-1,1-1 1,-1-1-1,9-8 1,-2 1 73,-2-1 0,1-1 0,-2-1 1,-1 1-1,17-29 0,-14 19 22,-1 0 1,-1 0-1,16-47 0,-24 59-82,-1-1 0,0 1-1,-1-1 1,1-25 0,9 314 410,-7-160-322,4 50-481,-9-141-404,-1-11-4971,9-19-1986,-4 4 5641,5-8-3365,2-1 1798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28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0 11296,'0'1'363,"-1"0"0,0-1 0,1 1 0,-1 0 0,1 0 0,-1-1 0,1 1 0,0 0 0,-1 0 0,1 0 0,0 0 1,-1 0-1,1-1 0,0 1 0,0 0 0,0 0 0,0 0 0,0 0 0,0 0 0,0 0 0,0 1 0,8 20 2781,-1-7-1940,2 21 268,-2-1-1,4 40 1,-6-31-1738,-4-1-1027,-1-25-3813,13-38-7091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28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13 8224,'-1'0'158,"-2"0"399,0 0 1,1 0-1,-1 0 1,0 0 0,-9-7 8192,12 7-8649,15 0 5759,25 3-3902,364-8-120,-348 2-1809,20 3-35,-47 1-4244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29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19 10880,'-13'2'7968,"24"0"-3782,13 0-3099,-1-1 1,1-1-1,0 0 1,35-7-1,0 0-636,103-2-392,-53 6-3281,-104 3 2808,16 1-1586,-7 2-2343,-1 4 1245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37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65 4480,'-3'8'21631,"16"-5"-20100,-1-3-1279,0-1-1,14-4 1,18-1-42,1 4-87,0-3-1,72-15 1,15-3 696,-93 18-635,-5 4-21,-18 1-5334,0-8-5847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39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9 194 4384,'-8'0'21082,"17"-16"-20037,15-15-757,-8 8-101,-4 9-67,6-8 118,23-21 0,-35 38-227,0 0-1,0 0 1,0 1 0,0 0 0,1 0 0,-1 0 0,1 1-1,15-5 1,-20 7-8,1 0 1,0 1-1,-1 0 0,1-1 0,0 1 1,-1 0-1,1 0 0,0 1 0,0-1 1,-1 0-1,1 1 0,0 0 0,-1 0 1,1-1-1,-1 1 0,1 1 0,-1-1 1,0 0-1,1 1 0,-1-1 1,0 1-1,0 0 0,0-1 0,0 1 1,0 0-1,0 0 0,-1 1 0,1-1 1,-1 0-1,1 1 0,1 2 0,1 4 34,-1 0 0,1 0 0,-1 0 0,-1 1 0,0-1 0,0 1 0,1 14 0,-4-3 2,0 0 0,-1 0 0,-2 0 0,0 0-1,-1 0 1,-9 23 0,1-11 197,-2-1 0,-27 45 0,25-48-128,-15 26 143,-46 59-1,74-109-152,-1 0 0,1 0-1,-9 7 1,11-11-83,0 1 1,0-1-1,0 0 1,-1 1-1,1-1 1,0 0-1,0 0 1,-1 0-1,1-1 1,0 1-1,-1 0 1,-2 0-1,5-2-13,0 1-1,-1 0 0,1 0 1,0 0-1,0 0 0,0 0 1,0-1-1,0 1 0,-1 0 1,1 0-1,0 0 0,0 0 1,0-1-1,0 1 0,0 0 1,0 0-1,0 0 0,0-1 1,0 1-1,0 0 0,0 0 1,0 0-1,0-1 0,0 1 1,0 0-1,0 0 0,0 0 1,0-1-1,0 1 0,0 0 1,0 0-1,0 0 0,0-1 0,0 1 1,0 0-1,1 0 0,-1 0 1,0-1-1,0 1 0,0 0 1,0 0-1,0 0 0,1 0 1,-1 0-1,0 0 0,0-1 1,1 1-1,8-10-113,-3 9 122,0 0 0,-1 0 0,1 0-1,0 1 1,0 0 0,0 0 0,-1 0-1,1 1 1,8 1 0,0 0 74,-8 0-52,0 0 0,0 0 0,0 0 0,0 1 0,-1 0 0,1 0 0,-1 0 0,0 1 0,0 0 0,5 4 0,-9-7-144,23-16-19600,-12 7 16406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39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 5632,'0'0'115,"0"-1"0,1 1 0,-1-1 0,1 1 1,-1-1-1,0 1 0,1-1 0,-1 1 0,1 0 0,-1-1 1,1 1-1,0 0 0,-1-1 0,1 1 0,-1 0 0,1 0 1,-1 0-1,1-1 0,0 1 0,-1 0 0,1 0 0,-1 0 1,2 0-1,16 4 1985,1-1 854,-14-3-2576,0 0-1,0 1 1,0-1 0,0 1-1,1 0 1,-1 0-1,0 0 1,0 1 0,-1 0-1,1 0 1,0 0-1,-1 1 1,1-1-1,-1 1 1,0 0 0,0 0-1,0 1 1,0-1-1,0 1 1,-1 0 0,0 0-1,1 0 1,-2 0-1,4 6 1,-2-3-115,-1 1 0,-1-1-1,1 1 1,-1 0 0,0-1 0,1 15 0,-2 50-3772,-1-47-1894,0-22 2929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44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60 163 2912,'0'-8'2117,"0"7"-1408,0 4 1510,0-18 6341,0 11-8223,1 0 1,0 0-1,0-1 0,0 1 1,0 0-1,0 0 1,1 0-1,0 0 0,0 0 1,0 0-1,0 1 1,1-1-1,-1 1 0,1-1 1,0 1-1,3-3 0,4-2-223,-1 0 0,1 0-1,1 1 1,14-8 0,-17 10-14,0 2 0,0-1 0,0 1 1,0 0-1,1 0 0,0 1 0,-1 1 1,1-1-1,14 1 0,-21 1-53,-1 0-1,1 0 0,0 0 1,-1 1-1,1-1 1,-1 1-1,1-1 0,0 1 1,-1 0-1,1-1 1,-1 1-1,0 0 0,1 0 1,-1 0-1,0 0 0,1 0 1,-1 1-1,0-1 1,0 0-1,0 1 0,0-1 1,0 0-1,0 1 1,-1-1-1,1 1 0,0-1 1,-1 1-1,1 0 0,-1-1 1,1 1-1,-1-1 1,0 4-1,1 3 98,0 0 0,-1 0 0,0-1 0,0 1 0,-2 11 0,-1 1-53,0-1 1,-2 1-1,0-1 1,-1 1-1,-1-1 0,-10 18 1,6-18-164,2-4 42,1 0 0,0 1 0,0 0 1,2 1-1,-6 19 0,12-34 10,0 0-1,0 0 1,0 1-1,0-1 1,0 0-1,0 0 1,1 0-1,-1 0 1,1 0-1,0 0 0,-1 0 1,1 0-1,0 0 1,0 0-1,0 0 1,0 0-1,1-1 1,-1 1-1,3 3 1,4 2 1,-1 0 1,18 12 0,-5-4-103,-9-6 112,23 22 65,-31-28 7,0 0-1,-1 1 0,1-1 0,-1 1 1,1-1-1,-1 1 0,-1 0 0,3 5 1,-3-6-11,-1-1 1,0 0-1,0 1 1,0-1-1,0 1 1,0-1 0,-1 1-1,1-1 1,-1 1-1,1-1 1,-1 0-1,0 1 1,0-1 0,0 0-1,0 0 1,-1 0-1,-2 4 1,-1 1 158,0-1 1,-1 1-1,-11 10 0,7-9-303,-1-1 0,1 0 0,-1-1 0,0 0 0,0 0 0,-1-2 0,0 1 0,-15 3 0,5-3-1780,0-1 1,0-1 0,-42 1-1,61-4 1065,0 0 0,0 0 1,0 0-1,0-1 0,0 0 0,-6-1 0,-2-2-1491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45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126 252 4736,'0'0'58,"0"0"-1,0 0 1,0 0 0,0-1 0,0 1-1,0 0 1,0 0 0,-1 0 0,1 0-1,0 0 1,0-1 0,0 1 0,0 0-1,-1 0 1,1 0 0,0 0 0,0 0-1,0 0 1,-1 0 0,1 0 0,0 0-1,0 0 1,0 0 0,-1 0 0,1 0-1,0 0 1,0 0 0,0 0 0,-1 0-1,1 0 1,0 0 0,0 0 0,0 0-1,0 0 1,-1 0 0,1 0 0,0 0-1,0 0 1,0 0 0,-1 0 0,1 0-1,0 1 1,-4 0 1773,3-1-1404,1 0 0,-1 0 0,0 0-1,1 0 1,-1 0 0,1-1 0,-6-2 4267,5 1-4267,-6-12 3273,6 12-3511,1-1 0,-1 1 0,1-1 0,-1 1 0,1 0 0,0-1 0,0 1 1,0-1-1,0 1 0,1-1 0,-1 1 0,1-4 0,9-16 228,0 0 1,1 1 0,15-21 0,-20 33-353,1 0 0,0 1 0,0-1 0,1 1 0,0 1 0,0-1 0,1 1 0,17-10 0,-25 16-41,1 0 1,1 0 0,-1 0-1,0 1 1,0-1 0,0 0-1,0 1 1,0-1 0,1 1-1,-1 0 1,0 0 0,0 0-1,1 0 1,-1 0 0,0 1-1,0-1 1,1 1 0,-1-1-1,0 1 1,0 0 0,0 0-1,0 0 1,0 0 0,0 0-1,0 0 1,0 0 0,-1 1-1,1-1 1,0 1 0,-1-1-1,1 1 1,-1 0 0,1 0-1,-1-1 1,0 1-1,0 0 1,0 0 0,0 0-1,1 4 1,2 6 65,0 0 0,-1 0 0,0 1 0,-1 0 0,0-1 0,-1 24 0,-2-4 14,-7 48 0,5-66-45,0-1 1,-2 1-1,1-1 1,-2 0-1,1 0 1,-2 0-1,-10 15 1,15-25-46,-2 5 26,0 0 0,-1 0-1,0-1 1,-1 0 0,0 0-1,0 0 1,0 0 0,-14 9-1,-32 19 265,-64 31 0,76-54-128,40-12-175,0 0-1,0 0 1,-1 0-1,1 0 0,0 0 1,0 0-1,0 0 0,0 0 1,0 1-1,0-1 1,0 0-1,0 0 0,0 0 1,0 0-1,0 0 0,0 0 1,0 0-1,0 0 1,0 0-1,0 0 0,0 0 1,0 0-1,0 0 0,0 1 1,0-1-1,0 0 1,0 0-1,0 0 0,0 0 1,0 0-1,0 0 0,0 0 1,0 0-1,0 0 1,0 0-1,0 0 0,0 0 1,0 1-1,0-1 0,0 0 1,0 0-1,0 0 1,0 0-1,0 0 0,0 0 1,0 0-1,0 0 0,0 0 1,0 0-1,0 0 1,0 0-1,0 0 0,0 0 1,0 0-1,1 0 0,-1 1 1,1-1 4,1 0 1,-1 0-1,1 0 1,-1 0-1,0 0 1,1 0-1,-1-1 1,1 1-1,-1 0 1,2-1-1,11-2 47,102-12 124,-92 13-31,-7 0-125,0 0 1,0 2-1,1 0 1,-1 1-1,0 0 0,22 6 1,37 13 107,-75-19-267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11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 2496,'0'0'50,"0"0"1,0 0-1,0-1 1,0 1-1,0 0 0,0 0 1,0 0-1,0-1 1,0 1-1,0 0 0,0 0 1,0-1-1,0 1 1,0 0-1,0 0 0,0 0 1,0-1-1,0 1 1,0 0-1,-1 0 0,1-1 1,0 1-1,0 0 1,0 0-1,0 0 0,0 0 1,-1-1-1,1 1 1,0 0-1,0 0 0,0 0 1,0 0-1,-1 0 1,1 0-1,0-1 0,0 1 1,0 0-1,-1 0 1,1 0-1,0 0 1,0 0-1,-1 0 0,1 0 1,0 0-1,0 0 1,-1 0-1,1 0 0,0 0 1,0 0-1,0 0 1,-1 0-1,1 0 0,0 0 1,-4 1 3152,-17-1 8626,49 1-7085,22 6-3487,0 0-853,213 1-355,-204-8-1767,-55 0 1504,15-1-1880,-5-2-2057,-1-1 984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47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598 19 3328,'5'-8'1186,"-5"7"-920,0 1-1,0-1 0,1 1 1,-1 0-1,0-1 1,0 1-1,1-1 0,-1 1 1,0 0-1,1-1 0,-1 1 1,0 0-1,1-1 0,-1 1 1,0 0-1,1 0 0,-1-1 1,1 1-1,-1 0 0,1 0 1,-1-1-1,0 1 0,2 0 1,10-2 10152,-22 21-9157,0 1 0,-11 38 0,7-18-692,5-18-390,-1 1 1,0-1 0,-2-1-1,-1 0 1,0 0 0,-2-2-1,0 0 1,-1 0 0,-1-2-1,0 0 1,-2 0 0,-28 18-1,-114 59 24,138-82-363,-41 16-1,3-1-1955,59-27 1871,-20 10-2851,21-10 2692,0 0 1,0 1-1,0-1 0,0 0 0,0 0 0,0 0 0,0 0 1,0 0-1,0 0 0,1 0 0,-1 0 0,0 0 0,0 0 1,0 0-1,0-1 0,0 1 0,0 0 0,0-1 0,1 1 0,-1 0 1,0-1-1,-1 0 0,1-4-1553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47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91 5056,'-4'-23'1642,"4"21"-1584,0 1 0,-1 0-1,1 0 1,0 0 0,0-1-1,0 1 1,0 0-1,0 0 1,0-1 0,0 1-1,1 0 1,-1 0 0,0 0-1,1-1 1,-1 1-1,1-1 1,1-2 253,-1 1 112,-1 1 0,1 0 0,0 0 1,0 0-1,-1 0 0,1 0 0,1 0 0,-1 0 0,0 0 0,0 0 0,1 0 0,-1 1 1,1-1-1,0 0 0,-1 1 0,1 0 0,0-1 0,0 1 0,0 0 0,0 0 1,0 0-1,3-1 0,-2 1-221,-1 1 0,1 0 0,0 0 1,-1 0-1,1 0 0,0 0 0,-1 1 0,1-1 1,-1 1-1,1 0 0,-1 0 0,1 0 0,-1 0 0,1 0 1,-1 0-1,0 0 0,1 1 0,-1 0 0,2 1 1,15 15 487,0 1-1,-2 1 1,0 0 0,15 25 0,-2-4-171,-4-6-192,100 128 754,-86-110-790,37 66 1,-72-111-257,11 24 14,-12-23-184,0-1 0,0 0 0,9 11 1,-9-11 64,5 2-3431,-9-9 3136,1-1-1,-1 0 0,1 0 1,-1 0-1,1 0 0,-1 1 1,1-1-1,-1 0 1,1 0-1,0 0 0,-1 0 1,1 0-1,-1 0 0,1 0 1,-1 0-1,1-1 0,-1 1 1,1 0-1,-1 0 0,1 0 1,-1-1-1,1 1 0,-1 0 1,1 0-1,0-1 1,8-4-2403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48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31 7296,'-1'-1'654,"1"-1"-1,0 1 1,0-1 0,0 1 0,0-1 0,0 1 0,0-1 0,1 1-1,-1-1 1,0 1 0,1-1 0,-1 1 0,1-1 0,0 1-1,-1 0 1,1-1 0,0 1 0,0 0 0,2-2 0,-3 3-572,0 0 0,1 0 0,-1 0 0,0 0 0,0 0 0,1 1-1,-1-1 1,0 0 0,0 0 0,1 0 0,-1 1 0,0-1 0,0 0 0,0 0 0,1 1 0,-1-1 0,0 0 0,0 0 0,0 1 0,0-1 0,0 0 0,1 1 0,-1-1 0,0 0 0,0 1 0,0-1 0,0 0 0,0 0 0,0 1 0,0-1 0,0 0 0,0 1 0,-1 0 0,4 15 928,-1 22 82,-2-1 0,-1 0 0,-9 54 0,-20 156-411,11-77-3842,17-161 1004,4-28-5707,4-6 3747,6-3 1413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48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 9312,'-1'1'348,"1"-1"-240,0 0 1,0 1 0,0-1 0,0 0 0,0 0 0,0 1-1,-1-1 1,1 0 0,0 0 0,0 0 0,0 1-1,0-1 1,0 0 0,-1 0 0,1 0 0,0 1 0,0-1-1,0 0 1,-1 0 0,1 0 0,0 0 0,0 0-1,-1 0 1,1 1 0,0-1 0,0 0 0,0 0-1,-1 0 1,1 0 0,0 0 0,-1 0 0,1 0 0,0 0-1,0 0 1,-1 0 0,1 0 0,0 0 0,0 0-1,-1 0 1,1 0 0,0-1 0,0 1 0,-1 0 0,-11 15 5858,1 1-5025,1 0 0,1 1 1,1 0-1,-9 23 0,14-30-828,0 0 0,1 1 0,0-1 0,1 0 0,0 1 0,1-1 0,0 1 0,0-1 0,4 15 0,-2-15-36,0 0 0,1-1 0,1 1 0,0-1 0,0 0 0,0 0 0,1 0 0,1-1 0,-1 1 0,2-1 0,-1-1 0,1 1 0,12 10 0,-14-14-33,0 0 1,0 0 0,1-1 0,-1 1 0,1-1 0,0 0 0,0-1 0,0 1 0,0-1 0,0 0 0,0-1 0,1 0 0,-1 0 0,1 0 0,-1-1 0,1 1 0,-1-2 0,1 1 0,-1-1 0,1 0 0,-1 0 0,8-3 0,-2-1-5,0 0 0,0-2 1,-1 1-1,1-1 0,-1-1 0,-1 0 0,0 0 0,0-1 1,9-12-1,9-11-2,35-54 1,-56 75-40,0-1 1,0 0-1,-1 0 1,7-23-1,-10 28 14,-2 0 0,1 0 0,-1 0 0,0 1 0,-1-1-1,0 0 1,0 0 0,0 0 0,-1 0 0,-2-12-1,2 17-24,1 0 0,-1 1-1,0-1 1,0 1-1,1-1 1,-1 1-1,0-1 1,-1 1-1,1 0 1,0 0-1,0-1 1,0 1 0,-1 0-1,1 0 1,-1 0-1,1 0 1,-1 0-1,1 1 1,-1-1-1,1 0 1,-1 1-1,0-1 1,1 1 0,-1-1-1,0 1 1,1 0-1,-4 0 1,-4-1-111,1 2 1,-1-1-1,1 1 1,-11 2-1,-1 1-57,-25 9-1,-4 1-69,-86 22-3281,132-35 3052,0-1 0,0 1 0,1 1 1,-1-1-1,0 0 0,0 1 0,1-1 0,-1 1 0,-2 2 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49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21 10208,'-26'-20'14351,"35"23"-12895,29 7-121,69 7 0,40-6-579,-131-10-673,48 0-100,-37-1-4221,-17-16-8711,-6 9 9909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49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 9312,'-2'-6'2760,"7"9"1706,11 16 3502,-13-13-7603,-1 0 0,0 0-1,0 0 1,0 1 0,-1-1 0,0 0 0,0 1-1,-1 9 1,-4 57 458,1-36-529,-1 29-287,-10 138-2185,14-202 2247,-1 18-5891,16-34-6136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50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81 9312,'0'0'132,"-1"0"1,1 0-1,0 0 1,-1 0-1,1 0 1,0 0-1,-1 0 1,1 0-1,0-1 1,-1 1-1,1 0 1,0 0-1,0 0 1,-1 0-1,1-1 1,0 1-1,0 0 1,-1 0-1,1 0 1,0-1-1,0 1 1,0 0-1,-1 0 1,1-1-1,0 1 1,0 0-1,0-1 1,0 1-1,0 0 1,-1 0-1,1-1 1,0 1-1,0 0 1,0-1-1,0 1 1,0 0-1,0-1 1,0 1-1,0 0 1,0-1-1,1 0 100,0 0-1,-1 1 1,1-1-1,-1 1 1,1-1 0,0 1-1,0-1 1,-1 1-1,1 0 1,0-1 0,0 1-1,-1 0 1,1 0-1,1-1 1,21-5 2273,24-11 1,14-3-136,-37 13-1560,-12 3-330,1 0 0,14-2 0,-24 6-372,1 0-1,-1-1 1,1 1-1,0 0 1,-1 1-1,1-1 1,-1 1 0,1-1-1,-1 1 1,0 0-1,1 0 1,5 3-1,-8-3-74,0 0 0,0 0-1,0 0 1,0 1 0,0-1-1,-1 0 1,1 0 0,0 0 0,-1 1-1,1-1 1,0 0 0,-1 1-1,1-1 1,-1 1 0,0-1 0,0 1-1,1-1 1,-1 0 0,0 1 0,0-1-1,-1 2 1,-2 38-58,2-39 29,-3 22-11,-2-1 0,-1 0 1,-11 27-1,-35 60 71,33-76-7,-1-2-1,-2 0 1,-1-1-1,-45 43 1,57-59-13,12-15-39,0 1 0,-1-1-1,1 0 1,0 0 0,0 1 0,-1-1-1,1 0 1,0 0 0,0 1 0,0-1-1,0 0 1,-1 1 0,1-1 0,0 0 0,0 1-1,0-1 1,0 0 0,0 1 0,0-1-1,0 0 1,0 1 0,0-1 0,0 0-1,0 1 1,0-1 0,0 0 0,0 1 0,0-1-1,1 0 1,-1 1 0,0-1 0,0 0-1,0 1 1,0-1 0,1 0 0,-1 0-1,0 1 1,0-1 0,0 0 0,1 0-1,-1 1 1,0-1 0,1 0 0,-1 0 0,0 0-1,0 0 1,1 1 0,-1-1 0,1 0-1,28 4 146,1-1 0,55-3 0,22 2 83,-46 6-2708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51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326 31 8384,'1'-2'296,"0"1"490,0 0 1,-1 0 0,1-1 0,0 1 0,-1 0 0,1-1-1,-1 1 1,1 0 0,-1-3 0,0 4-569,0-1 0,0 1 1,0-1-1,0 1 0,-1-1 0,1 1 0,0-1 0,0 0 1,-1 1-1,1-1 0,0 1 0,0 0 0,-1-1 1,1 1-1,-1-1 0,1 1 0,-1-1 0,1 1 1,0 0-1,-1-1 0,1 1 0,-1 0 0,1 0 0,-1-1 1,0 1-1,1 0 0,-1 0 0,1 0 0,-1 0 1,1-1-1,-2 1 0,-2 0 88,-1-1 0,1 1 0,-1 0 0,0 0 0,1 0 0,-1 0-1,1 1 1,-1 0 0,-5 1 0,-4 2 98,-22 10 0,19-6-207,1 1 0,0 0 0,0 1 1,1 1-1,0 1 0,1 0 0,-16 17 1,21-19-112,1 0 1,0 0 0,1 0-1,0 1 1,0 0 0,2 1 0,-1-1-1,1 1 1,1 0 0,0 0-1,-3 18 1,6-24-47,0 1 0,1 0 0,0-1-1,0 1 1,0-1 0,1 1 0,0-1 0,0 1 0,1-1 0,-1 0-1,2 1 1,-1-1 0,6 11 0,-3-10 4,0 0-1,0 0 1,1 0 0,0-1 0,0 0-1,0 0 1,1-1 0,-1 1 0,13 6-1,-2-3 9,1-1 0,0 0 0,0-2-1,0 0 1,1-1 0,0-1 0,0 0 0,34 1-1,2-3 232,61-7 1,-84 2-1425,0-2 1,-1-1 0,41-13 0,-70 18 791,-1 1 0,1-1 0,0 1 0,0-1 0,0 0 0,-1 0 0,1 0 0,-1 0 0,1 0 0,0 0 0,-1 0 0,0 0 0,1-1 0,-1 1 0,0-1 0,1 1 0,0-2 0,-2 0-315,1 1 1,-1 0 0,1-1 0,-1 1 0,0-1 0,0 1 0,0 0 0,-1-1 0,1 1-1,0 0 1,-1-1 0,0 1 0,1 0 0,-3-4 0,-4-18-4766,6 3 1845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6:51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0 9792,'0'6'9215,"-1"3"-3434,-2 12-1634,-3 36-4118,-10 75 1088,8-86-870,-2 74 0,10-116-261,1 1 1,-1-1-1,0 0 1,3 9-1,-3-13 8,0 1 0,0 0-1,1-1 1,-1 1 0,0-1 0,0 1 0,1 0-1,-1-1 1,0 1 0,1-1 0,-1 1-1,0-1 1,1 1 0,-1-1 0,1 1-1,-1-1 1,1 1 0,-1-1 0,1 0-1,-1 1 1,1-1 0,-1 0 0,1 1 0,0-1-1,-1 0 1,1 0 0,-1 0 0,1 1-1,0-1 1,-1 0 0,1 0 0,0 0-1,-1 0 1,1 0 0,-1 0 0,1 0-1,0-1 1,-1 1 0,1 0 0,0 0 0,-1 0-1,2-1 1,0 0 19,0-1-1,0 1 0,1-1 1,-1 0-1,-1 0 1,1 0-1,0 0 0,0 0 1,-1 0-1,3-3 1,13-27 78,-12 23-68,17-34-46,59-96-64,-71 123 97,2 1 0,0 1 1,1 0-1,0 0 1,1 2-1,24-18 0,-28 23 41,20-13 232,-29 20-238,1-1 0,0 0 0,-1 1 0,1-1 0,0 1 0,0-1 0,0 1 0,-1 0 0,1-1 0,0 1 0,0 0 0,0 1 0,0-1 0,-1 0 0,1 0 0,2 1 0,-3 0-23,0 0-1,0-1 0,0 1 1,0 0-1,0 0 1,-1 0-1,1 0 1,0 0-1,-1-1 1,1 1-1,0 0 1,-1 1-1,1-1 1,-1 0-1,0 0 1,1 0-1,-1 0 1,0 0-1,0 0 1,1 0-1,-1 1 1,0-1-1,-1 2 1,-1 30 65,-28 102 137,29-133-231,1-1 0,-1 1 0,1-1 0,0 1 0,-1 0 0,1-1 0,0 1 0,0-1 0,0 1 0,0-1 0,0 1 0,1 2 0,-1-4 0,0 1 1,1-1-1,-1 0 1,0 1-1,0-1 1,1 0-1,-1 0 1,0 1-1,0-1 1,1 0-1,-1 0 1,0 1-1,1-1 1,-1 0-1,0 0 1,1 0-1,-1 0 1,1 1-1,-1-1 1,0 0-1,1 0 1,-1 0-1,0 0 1,1 0-1,-1 0 1,1 0-1,-1 0 1,0 0-1,1 0 1,0 0-1,4-2-72,-1 0 0,1 0 1,0 0-1,-1 0 0,8-5 0,-8 4 23,99-63-102,23-14 119,-99 64 60,-16 9 27,0 0-1,1 1 0,0 0 0,0 1 1,0 1-1,20-6 0,-29 10-19,-1-1 0,0 1-1,1 0 1,-1 0 0,0 0-1,1 1 1,-1-1 0,0 0 0,1 1-1,-1 0 1,0-1 0,1 1 0,-1 0-1,0 0 1,0 0 0,0 1-1,0-1 1,0 0 0,0 1 0,-1-1-1,1 1 1,0 0 0,-1-1 0,1 1-1,-1 0 1,1 0 0,-1 0 0,0 0-1,0 0 1,0 0 0,0 1-1,1 2 1,1 8-33,1 0-1,-2 0 1,1 0-1,0 19 1,-3-21 45,4 66-1414,-8-26-4537,4-34 3820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7:33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267 6 3328,'8'-6'12197,"-11"11"-8694,-2 4-4905,1-3 1677,0 0 0,-1 0-1,1 0 1,-9 6 0,-5 8 180,-4 12 2,1 0-1,-18 39 1,-28 74 644,57-121-974,2-7-23,-6 15 247,-11 36-1,22-57-216,0 0 0,1 1 0,0 0 0,1-1 0,0 1 0,1 0 0,1 14 0,3-4 38,0-1 1,2 1-1,0-1 1,2-1-1,0 1 0,1-2 1,17 28-1,-5-14 93,1-1-1,2-1 1,36 38-1,-35-43 38,54 41-1,-52-53-211,-5-4-164,5-26-23200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6:48.32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3171 90 1152,'-8'3'12117,"-1"-10"-11610,9 5-344,-7-2-28,-8-8 287,12 9-378,0 1 0,0-1 0,1 1 0,-1 0 0,0 0 0,-1 0 1,1 0-1,0 1 0,-1-1 0,-4 0 0,-7-1 8,10 2 2,-1-1-1,0 1 1,1 1-1,-1-1 1,0 1-1,-8 1 1,6 0 20,0 0 1,-1 0 0,1-1 0,-17-1-1,1 0-69,17 0 14,1 0 0,-1 1 0,0-2-1,-8-2 1,10 2 5,0 1-1,0 0 1,0 0 0,0 0-1,0 1 1,-1-1-1,-5 2 1,-3 0-26,-1-1 0,-23-3 0,-7 1 13,24 0 17,15 1-11,1 0 0,-1 1 0,1 0-1,-10 1 1,4 0 4,1-1 0,0 0 0,0-1 0,0 0 0,0 0 1,-16-5-1,16 3 35,0 1 1,-1 0 0,1 1-1,0 0 1,-1 1 0,-10 0-1,-5 3 63,-52-4 0,31 0 38,20 1-224,-3-1 150,0 1 0,0 2-1,0 1 1,-40 9-1,47-7 9,0 0 0,-1-2-1,0-1 1,-27-1 0,-63 7 314,107-8-424,1 1 1,-1 0-1,0 0 0,1 1 0,-12 4 0,11-3 59,0-1 1,0 0-1,0 0 0,0-1 0,-14 1 0,17-2-30,-1 1 1,1 0-1,0 0 0,0 0 0,0 0 0,-4 2 1,-21 5 18,-15-4 260,-72-3-1,57-2-6,-96-11-348,78 4 239,0 7-377,34 2 290,36 0-102,1-1 0,0 1 0,0 1 1,-9 2-1,-17 4-1,-97 18 91,118-23-164,-152 29-198,43-17 422,36-10-449,65-1 328,-26 7 1,39-9 8,0-1 0,0 0 0,-1-1 0,1 1 0,-9-1 0,2-1-16,5 2-73,5 0 88,1-1 0,-1 0 0,0 1 1,1-1-1,-1 0 0,0 0 0,1-1 0,-1 1 1,1-1-1,-1 1 0,1-1 0,-1 0 1,1 0-1,-3-1 0,4 2-20,1 0-1,0 0 1,0-1-1,0 1 1,-1 0 0,1 0-1,0 0 1,0 0-1,0-1 1,-1 1 0,1 0-1,0 0 1,0 0-1,-1 0 1,1 0-1,0 0 1,-1 0 0,1 0-1,0 0 1,0 0-1,-1 0 1,1 0 0,0 0-1,-1 0 1,-1 0-29,0 0 1,0 0-1,0 0 1,0-1-1,0 1 1,0 0-1,0-1 1,0 0-1,0 1 1,-2-2-1,-37-7 161,25 4 104,13 4-241,-1-1-1,0 1 1,1 0-1,-1 0 1,0 1-1,0-1 1,0 1-1,0 0 1,-5 0-1,0 1 4,0-1-1,0-1 0,0 1 1,1-2-1,-16-3 0,-2 0 130,-44-13-27,61 16-88,1 0 0,-1 0-1,1-1 1,0 0 0,-12-6 0,11 5-67,-1-1 0,-14-3 0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7:35.5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1151 4384,'-10'-9'5792,"16"10"-3142,0 0-2164,0-1 0,0 0 0,0 0-1,0 0 1,0-1 0,0 1 0,0-2 0,0 1 0,-1-1-1,8-2 1,0-2 1,-1-1 1,1 0-1,-1 0 0,-1-1 1,17-15-1,51-55 658,-46 45-803,21-24 255,59-78 0,-103 121-528,17-31 0,-10 13 49,-4 8 115,0-1 0,15-43 0,-26 55-187,-1 11-37,-1 0 1,0 0-1,0 0 1,1 0-1,0 0 0,-1 0 1,1 0-1,0 0 0,0 0 1,1-2-1,0 7-15,0 0 0,0 0 0,-1 0 0,1 1 0,-1-1 0,2 6 0,7 46 157,-1 0 1,-3 0-1,-3 1 0,-5 97 1,0-128 3,-2 30 6,3-50-130,0 1 0,0-1 0,-1 0 0,1 0 1,-1 0-1,0 0 0,-5 7 0,7-11-20,0 0 1,-1 0-1,0-1 0,1 1 0,-1 0 0,1-1 0,-1 1 1,0-1-1,1 1 0,-1 0 0,0-1 0,0 0 0,0 1 1,1-1-1,-1 1 0,0-1 0,0 0 0,0 0 0,0 1 1,1-1-1,-1 0 0,0 0 0,0 0 0,0 0 0,0 0 1,0 0-1,0 0 0,0 0 0,1-1 0,-1 1 0,0 0 0,0-1 1,0 1-1,0 0 0,1-1 0,-2 0 0,-2-1 32,0-1 1,0 0-1,1 0 0,-1 0 0,-4-5 0,-102-116-112,96 109 33,3 2 8,-1 0-1,0 2 1,-15-11 0,19 16-116,8 6 136,-1 0 1,1 0-1,0 0 1,0 0 0,-1-1-1,1 1 1,0 0-1,0 0 1,-1 0 0,1-1-1,0 1 1,0 0-1,0 0 1,-1 0 0,1-1-1,0 1 1,0 0-1,0 0 1,0-1 0,0 1-1,-1 0 1,1-1-1,0 1 1,0 0 0,0 0-1,0-1 1,0 1-1,0 0 1,0-1 0,0 1-1,0 0 1,0 0 0,0-1-1,0 1 1,0 0-1,1-1 1,3-1-93,-4 2 52,6 1-17,-1 0-1,1 0 1,-1 1-1,0 0 1,1 0-1,-1 0 1,8 5 0,8 2 76,-6-2 46,1-1 1,0-1-1,0 0 0,0-1 0,1-1 0,-1-1 0,1 0 0,0-1 0,-1-1 1,1 0-1,0-1 0,0-1 0,21-5 0,290-105 706,-313 106-753,-1 0 0,1-1 0,-1-1 0,-1 0 0,1 0 0,-2-2 0,1 0 0,11-11 1,-11 7-6,-1-1 0,0 0 1,-1-1-1,0-1 0,-2 1 1,0-2-1,-1 1 0,0-1 1,6-23-1,43-234 166,-51 232-318,4-69 0,-10 105 37,-1 0 0,1 0 0,-1 1-1,-1-1 1,1 0 0,-1 1 0,0-1-1,-3-6 1,4 13 90,1 0-1,0 0 1,-1 0-1,1 0 1,0 0-1,-1 0 1,1 0-1,0 0 1,-1 0-1,1 1 1,0-1-1,-1 0 1,1 0 0,0 0-1,0 0 1,-1 0-1,1 1 1,0-1-1,0 0 1,-1 0-1,1 1 1,0-1-1,0 0 1,-1 0-1,1 1 1,0-1-1,0 0 1,0 1-1,0-1 1,-1 1-1,-6 10-277,4-4 190,-6 11 59,1-1 0,1 1 0,-6 26 0,-29 251 353,31-109 154,12-149-269,1 1-1,15 71 1,-16-103-104,1-1 0,0 0 0,0 0 1,1 0-1,-1 0 0,1 0 0,0-1 0,0 1 1,5 5-1,-7-9-55,0 0-1,0 0 1,0 1 0,1-1 0,-1 0 0,0 0 0,0 0 0,1 0-1,-1 0 1,1-1 0,-1 1 0,1 0 0,-1-1 0,1 1-1,-1-1 1,1 1 0,0-1 0,-1 0 0,1 1 0,-1-1-1,1 0 1,0 0 0,-1 0 0,1 0 0,0-1 0,-1 1 0,1 0-1,-1-1 1,1 1 0,0-1 0,-1 0 0,1 1 0,1-2-1,25-20 99,-2-1 0,29-30-1,15-15-51,-11 14-769,-59 54 687,0 0 1,0 0 0,0 0-1,1 0 1,-1 0-1,0 0 1,0 0-1,0 0 1,0 0 0,0 0-1,0 0 1,0 0-1,0 0 1,0 0 0,0 0-1,0 0 1,0 0-1,0-1 1,0 1 0,0 0-1,0 0 1,0 0-1,0 0 1,0 0-1,1 0 1,-1 0 0,0 0-1,0 0 1,0 0-1,0 0 1,0 0 0,0 0-1,0 0 1,0 0-1,0 0 1,0 0-1,0 0 1,0 0 0,0 0-1,0 0 1,1 0-1,-1 1 1,0-1 0,0 0-1,0 0 1,0 0-1,0 0 1,0 0-1,0 0 1,0 0 0,0 0-1,0 0 1,0 0-1,0 0 1,0 0 0,0 0-1,0 0 1,0 0-1,0 7-159,-2 9 116,1-14 60,-10 42 167,8-32-197,-1-1 1,2 0-1,0 0 1,-1 20 0,3-25 32,0-1 1,0 1 0,1 0-1,0-1 1,0 1 0,1 0-1,-1-1 1,1 0 0,1 1-1,-1-1 1,1 0 0,3 5-1,-4-7 11,0 0-1,0-1 1,1 1-1,-1-1 0,1 0 1,0 1-1,-1-1 0,1-1 1,0 1-1,0 0 1,0-1-1,1 1 0,-1-1 1,0 0-1,0 0 1,1 0-1,-1-1 0,1 1 1,-1-1-1,1 0 1,-1 0-1,4 0 0,18-4 92,-1-1 0,1 0-1,-1-2 1,42-18-1,-52 19-69,20-9-63,61-38 0,-85 47-2,4-3 3,0-1 0,0-1 1,13-13-1,-1-1 15,-20 20-1,1 0-2,0-1 0,-1 0 0,0 0 0,0 0 0,9-14-1,-15 20-3,0 0 0,0-1 0,0 1 0,0 0 0,0-1 0,0 1 0,1 0-1,-1-1 1,0 1 0,0-1 0,0 1 0,0 0 0,-1-1 0,1 1 0,0-1 0,0 1-1,0 0 1,0-1 0,0 1 0,0 0 0,-1-1 0,1 1 0,0 0 0,0-1-1,0 1 1,-1 0 0,1-1 0,0 1 0,0 0 0,-1 0 0,1-1 0,0 1-1,-1 0 1,1 0 0,0 0 0,-1 0 0,1-1 0,0 1 0,-1 0 0,1 0-1,-1 0 1,1 0 0,0 0 0,-1 0 0,1 0 0,-1 0 0,0 0-37,-1-1 0,1 1-1,-1 0 1,1 0 0,-1 0 0,1 1 0,-1-1 0,1 0 0,-1 0 0,1 1 0,-3 0 0,-8 7-35,1 0 0,-1 1-1,1 1 1,-14 15 0,3-3 28,-7 6 60,-25 33 0,51-57 4,0 0 0,0 1 0,0 0 0,0 0 0,1-1 1,0 1-1,0 1 0,0-1 0,-1 9 0,2-11 10,1 1-1,0 0 0,0-1 1,0 1-1,0-1 1,1 1-1,-1-1 0,1 1 1,0-1-1,0 1 1,0-1-1,0 1 0,1-1 1,-1 0-1,4 5 0,-5-7-7,1-1-1,0 1 0,-1 0 0,1 0 1,0 0-1,-1-1 0,1 1 0,0 0 1,0-1-1,0 1 0,0-1 0,0 1 1,0-1-1,0 1 0,0-1 0,0 1 0,0-1 1,0 0-1,0 0 0,0 0 0,0 1 1,1-1-1,1-1 10,-1 1 1,0 0-1,1-1 1,-1 0-1,0 1 1,0-1-1,1 0 1,-1 0-1,3-2 1,4-4 43,0 1 0,-1-1 0,11-11 0,-17 16-59,74-85-15,-49 55 52,-2 0-118,-2-1 0,29-50 0,28-77-13,-44 85 193,-11 26-57,57-129-153,-81 176 97,6-17-44,0 0-1,-1 0 1,6-34-1,-12 36-319,0 17 341,0 0 0,0-1-1,0 1 1,0 0 0,0 0 0,0-1 0,0 1 0,0 0 0,0-1 0,-1 1 0,1 0-1,0 0 1,0-1 0,0 1 0,0 0 0,-1 0 0,1 0 0,0-1 0,0 1 0,-1 0-1,1 0 1,0 0 0,0-1 0,-1 1 0,0 0-17,-1 1 0,1-1 0,-1 1-1,1-1 1,0 1 0,-1-1 0,1 1 0,0 0 0,-1 0 0,1 0-1,0 0 1,0 0 0,0 0 0,0 0 0,0 0 0,-1 1 0,-10 10 37,1 0 0,0 1 1,0 1-1,1-1 0,1 1 1,1 1-1,-12 25 0,6 3 11,1 0 0,3 0 1,1 2-1,-3 46 0,9-63 21,2 0 1,0-1-1,5 45 0,-3-62 16,1 0-1,0 0 0,1-1 0,0 1 1,0-1-1,1 0 0,0 1 1,0-2-1,1 1 0,0-1 0,1 1 1,0-1-1,10 9 0,-8-9 41,2-1-1,-1 0 0,0 0 1,1-1-1,1-1 0,-1 0 1,1 0-1,-1-1 1,1 0-1,0-1 0,1 0 1,13 2-1,-18-4-40,0-1 0,0 1 0,0-1 0,0 0 0,0-1 0,0 1 0,0-1 0,0-1 0,-1 1 0,1-1 1,0 0-1,-1-1 0,0 0 0,1 0 0,-1 0 0,0-1 0,0 0 0,-1 0 0,1 0 0,-1-1 0,7-7 0,-5 4-35,-1-1-1,0 0 1,-1 1 0,0-2-1,-1 1 1,1-1 0,-2 1-1,0-1 1,0 0 0,0 0-1,-1-1 1,-1 1 0,1-18-1,-2 26-54,0 0 0,0 0 0,0 0 0,0 0 0,0 0 0,-1 1 0,1-1 0,-1 0 0,1 0 0,-1 0 0,-1-3 0,1 5 31,0-1 1,1 1-1,-1-1 1,1 1 0,-1-1-1,0 1 1,1 0-1,-1-1 1,0 1-1,0 0 1,1 0-1,-1-1 1,0 1-1,0 0 1,1 0 0,-1 0-1,0 0 1,0 0-1,1 0 1,-1 0-1,0 0 1,0 0-1,1 1 1,-1-1 0,0 0-1,1 0 1,-1 1-1,0-1 1,1 0-1,-2 1 1,-4 3 26,0-1-1,1 0 1,0 1 0,-1 0 0,1 0-1,1 1 1,-1 0 0,1-1 0,-5 8 0,-33 53 70,38-58-114,2-4 58,1 0 0,-1 0-1,1 0 1,0 0 0,0 1 0,0-1 0,0 0 0,0 1 0,1-1-1,0 0 1,-1 1 0,1-1 0,0 1 0,1-1 0,-1 1 0,1-1-1,1 5 1,0-3 70,0 0-1,0 0 0,1 0 1,-1 0-1,1-1 1,0 1-1,1-1 0,-1 0 1,1 0-1,6 5 1,-4-4-284,-1 0 0,2-1 1,-1 0-1,0 0 0,1 0 0,-1-1 1,1 0-1,0 0 0,0-1 1,1 0-1,-1 0 0,0-1 1,1 0-1,-1 0 0,0 0 1,11-2-1,-17 1 72,4 0-738,-1-1 0,1 0 0,-1 0 0,6-3 0,-8 4 357,-1-1 0,0 0 0,0 1 0,1-1-1,-1 0 1,0 0 0,0 0 0,0 0 0,0 0 0,0 0-1,0 0 1,0 0 0,-1 0 0,1-1 0,0 1 0,0 0-1,-1 0 1,1-1 0,0-1 0,0-10-4350,3 3 1653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7:35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77 176 10144,'-54'-43'4576,"40"18"-3968,6 10 511,8 7-735,0-12 64,8 8-288,6-4-576,4 4 192,8 0-2783,3 4 1631,11 3-5376,-1 5 3776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7:36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29 4736,'-11'-14'1530,"9"-1"6513,6 21-5630,1 5-645,29 236 3178,-11-59-3481,-15-143-1177,2 0 0,18 49 0,-24-80-210,0 1 0,-1-1 0,2 22 0,-3 0-9036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7:37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281 240 10304,'-11'-21'3317,"11"21"-3284,0 0 1,0 0-1,0 0 0,0 0 1,-1 0-1,1 0 1,0-1-1,0 1 0,0 0 1,0 0-1,0 0 0,0 0 1,0 0-1,0 0 1,0 0-1,0 0 0,0 0 1,0-1-1,0 1 0,0 0 1,0 0-1,0 0 1,0 0-1,0 0 0,0 0 1,0 0-1,0-1 0,0 1 1,0 0-1,0 0 1,0 0-1,0 0 0,0 0 1,0 0-1,0 0 0,0-1 1,0 1-1,0 0 1,0 0-1,0 0 0,0 0 1,0 0-1,3 1 2217,-9 11-979,1-1 0,-5 14 0,0 0-529,6-15-529,0 0 1,1 0-1,0 0 1,1 1 0,0-1-1,1 1 1,-1 13-1,2-18-139,1 0 0,-1 0 0,1-1 0,0 1 0,0-1 0,1 1-1,0-1 1,0 1 0,0-1 0,0 0 0,1 0 0,0 0 0,0 0 0,0-1-1,6 6 1,-1 0 113,1-2-1,1 1 1,-1-2-1,1 1 1,1-1-1,-1 0 1,17 7-1,-20-12-108,-1 1 0,0-1 0,1 0 0,0-1 1,-1 1-1,1-2 0,0 1 0,-1 0 0,1-1 0,0 0 0,0-1 0,0 0 0,-1 0 0,1 0 0,10-4 0,-6 1-30,1-1 0,-1 0 0,-1-1-1,1 0 1,-1 0 0,0-1-1,0-1 1,-1 1 0,1-2-1,-2 1 1,0-1 0,0 0-1,0-1 1,-1 0 0,-1 0-1,10-20 1,-10 16-43,0-1 1,-1 0-1,-1 0 0,0 0 0,-2-1 0,1 1 1,-2-1-1,0 1 0,-2-26 0,0 31-48,0-1 0,-1 0 0,0 1 1,-1 0-1,0-1 0,-1 1 0,0 0 0,-1 1 0,0-1 0,0 1 0,-1 0 0,0 0 0,-1 0 0,1 1 0,-12-10 0,10 12 17,0-1-1,-1 2 1,0-1-1,0 1 1,0 1-1,-1 0 1,1 0-1,-1 0 0,0 1 1,0 1-1,-14-2 1,0 1-125,-1 2 0,1 0 0,-47 5 0,48-1 54,1 0 1,1 2 0,-1 0-1,1 1 1,0 2-1,-27 12 1,38-15-217,1 0 1,0 1-1,0 0 0,1 0 1,0 1-1,0 0 1,0 0-1,1 1 0,0 0 1,1 0-1,0 0 1,0 1-1,1 0 0,0 1 1,0-1-1,-3 11 1,5-10-555,0 0 1,1 0-1,0 0 0,1 0 1,-1 20-1,2-24 183,1 1-1,0 0 0,0-1 1,0 1-1,1-1 1,0 1-1,0-1 0,1 0 1,-1 0-1,5 7 0,23 28-3021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7:37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11 8128,'4'-9'2618,"-2"7"-1944,5 4-313,3 0-42,0 0 0,-1 1 0,1 1 0,-1-1 0,0 1 0,0 1-1,0 0 1,0 0 0,14 13 0,-3 3 558,0 1 1,-2 1-1,0 0 0,23 44 0,49 112 1895,-79-158-2453,15 35 483,-2 1 0,31 114 0,-43-117-444,-1 1 1,-4 0 0,2 75-1,-10-104-309,0-1 0,-2 1-1,0-1 1,-2 0 0,-1 0-1,-1-1 1,-16 40 0,10-32-159,-1 0 1,-1 0 0,-36 52-1,22-46-599,-58 55-1,-44 25-2607,-30 10-4832,94-75 4427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9:52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301 12 3392,'1'0'293,"0"0"-1,0 0 1,0 0 0,1-1-1,-1 1 1,0 0 0,0-1-1,0 1 1,0-1 0,11-7 10107,-16 9-9946,0 1 0,1 0-1,-1 1 1,1-1-1,-5 4 1,-2 1-109,3-1-171,-1 0 0,1 0 0,0 0 0,0 1-1,1 0 1,0 1 0,0-1 0,-8 16 0,-1 5 313,-13 36 0,27-63-477,-122 290 1446,112-264-1222,0 1 0,-12 53-1,20-65-191,1 0 1,0 1-1,1-1 1,1 0-1,1 1 0,4 30 1,5-8 71,1-1 1,2 0 0,2-1-1,1 0 1,42 67 0,-40-79-306,41 47 1,-30-41-256,1-2-1116,-7-12-3335,-10-9 2802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9:55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41 3136,'10'-4'10655,"-4"-4"-7058,-6 6-3456,1 1 1,-1-1 0,0 1-1,0-1 1,0 1-1,0-1 1,0 1 0,0-1-1,0 1 1,0-1-1,0 1 1,-1-1 0,0-1-1,1 2-112,-1 1 0,1-1 1,-1 1-1,1 0 0,-1-1 0,1 1 1,-1 0-1,1-1 0,-1 1 0,0 0 0,1-1 1,-1 1-1,1 0 0,-1 0 0,0 0 0,1 0 1,-1 0-1,0 0 0,1 0 0,-1 0 0,1 0 1,-2 0-1,-11 2 190,-17 21 538,21-15-586,0 0 0,0 1-1,1 0 1,0 1 0,1 0 0,-10 17 0,3-5-12,4-6 39,0 1 0,-14 33 0,20-39-91,0-1 0,1 1 0,0 0 1,1 0-1,1-1 0,-2 19 0,4-26-74,-1 1 0,1-1 0,-1 0 0,1 1 0,0-1 0,0 0 0,1 0 0,-1 0 0,1 0 0,-1 0 0,1 0 0,0 0 0,0 0 0,0-1 0,1 1 0,-1-1 0,1 1 0,4 3 0,3 1 153,0-1 0,0 0 0,1 0 0,11 4 0,-15-8-105,0 1 1,-1-2-1,1 1 1,0-1-1,0 0 1,0-1-1,0 1 1,10-2-1,60-10 266,-41 5-110,119-15-189,-132 21-228,-8 1-2306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9:56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 8960,'-7'-6'3239,"11"11"891,7 10-1393,-6-7-2418,-1-1 0,-1 1 0,0 0 0,0 1 0,0-1 1,1 10-1,7 56 674,21 371 1833,-32-294-1466,0-163-1437,0 8 25,-1 0 0,1 0 0,0 1 1,1-1-1,-1 0 0,1 0 0,-1 0 1,1 1-1,0-1 0,1 0 0,2-5 1,13-24-14,-12 23 32,0-1-1,1 1 1,0-1-1,1 2 1,0-1-1,8-8 1,-11 14 78,1 1 0,-1 0 0,0 1 0,1-1 0,0 1 0,-1-1 0,1 2 0,0-1 0,0 0 0,0 1 0,0 0 0,0 0 0,1 0 0,-1 1 0,0 0 0,0 0 0,0 0 0,1 1 0,5 1 0,-1 0 10,0 0 0,0 1 0,0 1 0,0-1 0,-1 2 0,0-1 0,0 1 0,0 1 0,9 6 1,6 7-35,-16-14 19,0 0-1,-1 1 1,0 0 0,0 0-1,0 1 1,9 12-1,-1 0-81,-12-16 50,0 0-1,-1 1 1,1-1-1,-1 1 1,1 0-1,2 6 1,-5-9-291,1 0 0,-1 0 1,1 0-1,-1 0 0,1-1 0,0 1 1,-1 0-1,1 0 0,0-1 1,-1 1-1,1 0 0,0-1 0,0 1 1,0-1-1,0 1 0,0-1 0,-1 0 1,1 1-1,0-1 0,0 0 1,0 0-1,0 1 0,0-1 0,0 0 1,0 0-1,2 0 0,27-4-6667,-28 4 6772,20-5-2318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9:56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 8128,'0'0'168,"-1"-1"0,0 1 0,1 0-1,-1 0 1,1 0 0,-1 0 0,1 0 0,-1-1 0,0 1 0,1 0 0,-1 0 0,1 0 0,-1 1 0,0-1 0,1 0 0,-1 0 0,1 0 0,-1 0 0,1 0-1,-1 1 1,1-1 0,-1 0 0,1 1 0,-1-1 0,0 1 0,-6 5 4335,2 6-1293,-7 5-1332,9-12-4002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7:59:59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3 114 5568,'0'-1'276,"0"1"1,-1-1 0,1 0-1,0 1 1,-1-1 0,1 0-1,0 0 1,0 1 0,0-1-1,0 0 1,0 1-1,0-1 1,0 0 0,0 0-1,0 1 1,0-1 0,0 0-1,0 0 1,0 1-1,1-1 1,-1 0 0,0 1-1,0-1 1,1 0 0,-1 1-1,1-1 1,-1 1-1,0-1 1,1 0 0,-1 1-1,1-1 1,0 1 0,-1-1-1,1 1 1,-1 0 0,1-1-1,0 1 1,-1-1-1,2 1 1,-2-1-25,1 1-37,0 0 1,0 0-1,0 1 1,-1-1-1,1 0 1,0 0-1,0 0 1,0 1-1,-1-1 0,1 0 1,0 1-1,-1-1 1,1 0-1,0 1 1,-1-1-1,1 1 1,0-1-1,-1 1 1,2 1-1,15 17 468,-6-3-497,-1 1 1,-1 0-1,8 21 1,16 59 385,-11-32-274,-3-5 54,-10-30-179,2 0-1,14 29 0,-1-8 67,-12-26-41,23 39 0,-16-31 1268,-11-34-751,0-4-529,0 0 0,0 0 0,0 0-1,-1-1 1,0 0 0,0-1 0,7-9 0,0-1-154,23-36 1,-15 10 27,-1-1 1,24-75-1,9-21-33,-45 121 21,60-120-171,-63 129-81,0 0-1,7-19 1,-9 11-2650,-2-2-3833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6:50.6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83 1888,'9'-11'2393,"22"6"2147,-26 4-3891,-1 0 1,1 0-1,0 0 0,-1 1 1,1-1-1,7 2 1,0-1-711,261 0 1656,-233-3-1535,-29 2 12,0 0-1,-1 1 1,15 1 0,-10 0-75,25 0 1,9 0 316,18 2-97,-8-1 25,92 0 465,-81-3-556,134-14 149,-179 13-243,38-2 61,23-4-33,-73 7 46,0 0 0,19 3 0,-17-1-82,28-2 0,74-3 126,-98 4-57,129-4-11,-101 5-290,-23 1 376,0-2 1,-1-1 0,33-5 0,-48 5-67,1 0 0,0 1 0,12 1 0,-12-1-118,0 1 0,0-1 0,18-3 0,-10 0 114,0 1 1,30 1-1,5-2 61,24 1 37,-12 1-239,-3 0 153,9-1-35,-33 0 70,-25 2-72,-1 0 0,14-3 0,-16 1-128,1 2 0,-1-1 1,1 1-1,9 1 0,24 0 24,-37-1 27,1 0 20,0 0 1,1 0 0,-1 1 0,11 2-1,2 1 80,-13-4-66,47 3-103,19 5 283,-3-3-272,3-1-81,-35-2 88,-20-1 122,24 4 1,-28-3-97,0-1 1,15 0-1,-19-1-142,-6-1 183,-1 1 0,1 0 0,0 0 0,0 0 0,-1 1 0,1-1 0,0 1 0,6 2 0,-9-2-149,8-1 91,26 0 101,-34 0-198,1 0 54,35 3 454,-36-3-348,3-2-24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00.8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363 12 8896,'0'-2'577,"0"1"-486,0 1 1,1 0-1,-1 0 1,0-1-1,0 1 1,0 0-1,0 0 1,0-1-1,0 1 1,0 0-1,0 0 1,0-1-1,0 1 1,0 0-1,0 0 1,0-1-1,0 1 1,0 0-1,-1 0 1,1-1-1,0 1 1,0 0-1,0 0 1,0-1-1,0 1 1,-1 0-1,1 0 0,0 0 1,0-1-1,0 1 1,-1 0-1,1 0 1,0 0-1,0 0 1,0 0-1,-1-1 1,1 1-1,0 0 1,0 0-1,-1 0 1,1 0-1,0 0 1,-1 0-1,1 10 4965,-4 25-2648,2-16-1941,-3 244 1721,6-160-1784,-1 61 124,2-149-430,-2-13-77,1-1 0,-1 1 0,0-1 0,0 1 1,0-1-1,0 1 0,0-1 0,0 1 0,0-1 1,0 1-1,-1-1 0,1 1 0,-1 1 0,1-2 34,-1 0-1,1-1 1,0 1-1,-1 0 1,1 0 0,-1 0-1,1 0 1,-1-1-1,1 1 1,-1 0-1,0 0 1,1-1-1,-1 1 1,-1 1-1,-22 6 426,20-6-519,-13 2 77,0-1 0,-18 1 0,-2 1 67,-44 4-44,-5 1 32,57-9-133,19-1 194,22 0 404,61-3 346,24 0-773,-31 5-127,52 5-174,-97-7-3278,-15 0 49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01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36 9152,'-38'-5'6292,"37"5"-6236,8-2 1186,13-1 687,102 6 2349,226-12-2625,-245-1-2350,-14 1-5262,-65 9 3757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01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0 8896,'0'20'4032,"5"35"-3520,-5-27 2112,4 0-1537,-8 4 1473,4 4-1472,-10-4 352,2 0-864,-10-4-256,4 0-192,-17-8-320,8 0 96,-12-4-1728,3-4 1024,-4-4-3359,14 1 2335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02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33 108 9888,'-10'-3'3939,"10"3"-3893,0 0 0,-1 0 0,1 0 0,0 0-1,0 0 1,0 0 0,0 0 0,0 1 0,-1-1 0,1 0 0,0 0-1,0 0 1,0 0 0,0 0 0,0 0 0,0 1 0,0-1 0,0 0 0,0 0-1,0 0 1,0 0 0,-1 1 0,1-1 0,0 0 0,0 0 0,0 0 0,0 0-1,0 1 1,0-1 0,0 0 0,0 0 0,1 1 0,6 20-113,-2-7 1171,-3 4-312,0 1 0,-1 0 0,-1-1 0,-3 28 0,1-12-309,1 0-140,-4 343 1703,6-344-1887,-2-18 110,2-1 0,3 20-1,-4-32-220,0-1 0,1 1 0,-1 0-1,0 0 1,0-1 0,0 1 0,-1 0 0,1-1-1,-1 4 1,1-5-45,0 0 0,0 0-1,0 1 1,0-1 0,0 0 0,0 0-1,0 0 1,0 0 0,0 0 0,0 0-1,0 0 1,0 0 0,0 0 0,0 0-1,-1 0 1,1 1 0,0-1 0,0 0 0,0 0-1,0 0 1,0 0 0,0 0 0,0 0-1,0 0 1,0 0 0,0 0 0,0 0-1,0 0 1,-1 0 0,1 0 0,0 0-1,0 0 1,0 0 0,0 0 0,0 0-1,0 0 1,0 0 0,0 0 0,0 0-1,0 0 1,0 0 0,-1 0 0,1 0-1,0 0 1,0 0 0,0 0 0,0 0-1,0 0 1,0 0 0,0 0 0,0 0-1,0-1 1,-5-9 120,0-9-104,2 6-48,-1-1 1,2 1-1,-2-18 0,-1-186 130,7 144 127,-2 23-177,9-72 1,-3 91 84,1 1 1,2-1-1,1 2 1,21-45 0,-27 66-16,0 0 0,1 0 1,0 1-1,0 0 0,1 0 1,0 1-1,8-8 0,-13 13-102,1 1-1,-1-1 1,0 1-1,1-1 0,-1 1 1,1 0-1,-1-1 1,0 1-1,1 0 1,-1 0-1,1 0 0,-1 0 1,1 0-1,-1 0 1,0 1-1,1-1 1,-1 0-1,1 1 1,-1-1-1,0 1 0,1-1 1,-1 1-1,0 0 1,0-1-1,0 1 1,1 0-1,-1 0 1,1 2-1,4 2 52,0 0 1,0 1-1,8 9 0,2 6 127,20 34 0,-30-45-117,-1 0 0,0 1 0,-1-1 1,0 1-1,4 22 0,-7-30-19,-1 0-1,1 1 1,-1-1 0,0 1-1,0-1 1,0 0 0,0 1 0,-1-1-1,-1 7 1,1-9-45,1 0 0,-1 0 0,1 0 0,-1 0 0,0 0 0,1 0 0,-1 0 0,0 0 0,0 0 0,0 0 0,0 0 0,0 0 0,0 0 0,0-1 0,0 1 0,0 0 1,0-1-1,-1 1 0,1-1 0,0 0 0,0 1 0,-1-1 0,1 0 0,0 1 0,0-1 0,-1 0 0,1 0 0,-2 0 0,-13-2-515,1 0-1,-1-1 1,1 0 0,-16-6 0,-31-7-5954,49 15 4014,8 1-339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02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0 12384,'-23'17'5599,"14"3"-4863,4-12 1504,5 4-1376,-4-4 416,-1 4-736,1-9-608,4 5 0,-5-8-2048,10 0 1152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05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4 222 5568,'-3'2'6128,"11"-4"-3515,-4 0-2057,0 1 0,0-1 0,0 0 0,0 0 1,-1 0-1,1-1 0,-1 1 0,1-1 0,-1 0 0,0 0 0,3-4 0,2-4-40,0-1 0,8-16 0,-13 22-337,18-35 1655,18-51 1,-46 140-1347,-1 49 0,3 105-275,1 29 214,4-164-283,0-66 176,0 0-317,0-1 0,0 0 0,0 1 1,0-1-1,0 1 0,-1-1 0,1 0 0,0 1 1,0-1-1,0 1 0,0-1 0,0 0 1,-1 1-1,1-1 0,0 0 0,0 1 0,0-1 1,-1 0-1,1 1 0,0-1 0,-1 0 0,1 1 1,0-1-1,-1 0 0,1 0 0,0 0 0,-1 1 1,1-1-1,0 0 0,-1 0 0,1 0 1,-1 0-1,1 0 0,0 0 0,-2 1 0,-20 2-241,7-1 163,0 5-128,10-3 133,5-4 70,0 0 1,0 0 0,0 0-1,0 0 1,0 0 0,0 0-1,0 0 1,0 0 0,0 0-1,0 0 1,0 0 0,0 0 0,0 0-1,0 0 1,0 0 0,0 0-1,0 0 1,0 0 0,0 0-1,0 0 1,0 0 0,0 0-1,0 0 1,0 0 0,0 0-1,0 0 1,1 0 0,-1 0-1,0 0 1,0 0 0,0 1-1,0-1 1,0 0 0,0 0-1,0 0 1,0 0 0,0 0-1,0 0 1,0 0 0,0 0-1,0 0 1,0 0 0,0 0-1,-1 0 1,1 0 0,0 0-1,0 0 1,0 0 0,0 0-1,0 0 1,0 0 0,0 0-1,0 0 1,0 0 0,0 0-1,0 0 1,0 0 0,32 9 879,3 2-518,-25-10-370,0 0-10,1 0 0,-1 1 0,15 4 0,-23-5-563,17-12-11813,16-9 4159,-13 8 4993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06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150 264 4640,'-6'-11'9775,"7"0"-7010,-1 6-1668,-3-23 1440,2 22-2224,1 1 0,-1 0 0,1 0-1,0 0 1,0-1 0,0 1 0,2-8 0,20-55 1324,-20 61-1551,1 0 0,0 0 0,0 1 0,1-1 0,0 1-1,0 0 1,1 0 0,7-7 0,-11 11-17,1-1-1,0 1 1,1 0 0,-1 0-1,0 1 1,0-1 0,1 0-1,-1 1 1,1-1 0,-1 1-1,1 0 1,0 0-1,0 0 1,-1 0 0,1 1-1,0-1 1,0 1 0,0-1-1,0 1 1,-1 0 0,1 0-1,5 1 1,-6 0-33,0-1-1,0 1 1,0 0 0,0 0-1,-1 0 1,1 0 0,0 0 0,0 0-1,-1 1 1,1-1 0,0 1-1,-1-1 1,1 1 0,-1 0-1,0-1 1,0 1 0,0 0 0,0 0-1,0 0 1,0 0 0,0 0-1,0 0 1,0 3 0,0 3-10,0 0 0,0 1-1,-1-1 1,-1 15 0,1-13 22,-3 36 41,-1-1 0,-3 0-1,-1 0 1,-20 61-1,17-76 34,-29 55 0,30-68-41,0 0 1,-2-1-1,0 0 0,-17 18 1,20-27-15,0 0 0,-1-1 0,0 0 0,0 0 0,-1-1 0,-21 8 0,27-12-11,1 0 0,-1 0 0,1 0-1,-1-1 1,1 0 0,-7 0 0,10 0-26,53-4-106,-34 1 146,1 2 0,29 0 0,59 5 196,-18-4-730,-70 3-1169,0-1-5688,-10-2 5182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07.0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74 8896,'-1'-2'245,"1"0"245,0 0-1,-1-1 0,0 1 1,1 0-1,-1 0 1,0 0-1,0-1 1,-2-1-1,1-1 897,4 1 1356,-2 4-2669,0 0 1,0 0-1,0 0 0,0 0 0,0 0 0,0 0 0,0 0 1,-1 0-1,1 0 0,0 0 0,0 0 0,0 0 1,0 0-1,0 0 0,0 0 0,-1 0 0,1 0 0,0 0 1,0 0-1,0 0 0,0 0 0,0 0 0,0 0 1,0 0-1,-1 0 0,1 0 0,0 0 0,0 0 1,0 0-1,0 0 0,0 0 0,0 0 0,0 0 0,-1 0 1,1 0-1,0 1 0,0-1 0,0 0 0,0 0 1,0 0-1,0 0 0,0 0 0,0 0 0,0 0 0,0 0 1,0 1-1,0-1 0,0 0 0,0 0 0,0 0 1,-6 7 486,0 6 61,1 0-1,-6 21 1,-3 10 104,7-27-532,-22 65 730,27-71-744,-1 0 0,1 1 1,1-1-1,0 0 0,2 22 1,-1-27-122,1 1 0,0 0 1,0-1-1,0 1 0,1-1 1,0 1-1,1-1 0,-1 0 0,1 0 1,0 0-1,1 0 0,-1 0 1,6 5-1,-6-7 0,1-1-1,-1 1 1,0-1 0,1 0 0,0 0 0,0-1 0,0 1-1,0-1 1,0 0 0,1 0 0,-1 0 0,0 0-1,1-1 1,0 0 0,-1 0 0,1 0 0,0 0-1,-1-1 1,1 0 0,0 0 0,-1 0 0,1-1-1,0 1 1,8-3 0,9-4-14,-1 0-1,0-1 0,0-1 1,0-1-1,-2 0 1,33-24-1,-41 26-26,-1-1 0,0 0 0,-1 0 1,0-1-1,0 0 0,-1-1 0,-1 0 0,0 0 0,0 0 0,8-20 0,-12 23-12,0-1 0,0 0-1,-1 1 1,0-1-1,0-1 1,-1 1-1,0 0 1,-1 0-1,0 0 1,0 0 0,-1-1-1,0 1 1,-1 0-1,0 0 1,-6-16-1,6 19 4,-1 0 0,0 0-1,0 0 1,-1 1-1,0 0 1,0-1-1,0 1 1,-1 1-1,1-1 1,-1 1-1,0 0 1,0 0 0,-1 0-1,1 0 1,-1 1-1,0 0 1,0 1-1,0-1 1,0 1-1,0 0 1,-8-1-1,5 1-65,0 1-1,-1 1 0,1-1 1,0 2-1,-1-1 0,1 1 0,0 0 1,0 1-1,0 0 0,0 1 1,0 0-1,1 0 0,-1 1 0,-9 5 1,5-1-333,2-1 1,-1 2 0,1-1-1,1 2 1,-12 11 0,15-13-635,1 0 0,0 1 0,0 0 0,-6 11 0,12-20 781,-1 1-1,1 0 1,0 0-1,-1-1 1,1 1-1,0 0 0,-1 0 1,1-1-1,0 1 1,0 0-1,0 0 1,0 0-1,0 0 0,0-1 1,0 1-1,0 0 1,0 0-1,0 0 1,0 0-1,0-1 1,1 1-1,-1 0 0,0 0 1,1-1-1,-1 1 1,0 0-1,1 0 1,7 8-2716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07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8320,'1'0'113,"-1"-1"1,0 1 0,0 0-1,1 0 1,-1 0 0,0 0-1,1 0 1,-1-1 0,0 1-1,0 0 1,1 0 0,-1 0-1,0 0 1,1 0 0,-1 0-1,0 0 1,1 0 0,-1 0-1,0 0 1,1 0 0,-1 0-1,0 0 1,0 0 0,1 0 0,-1 1-1,0-1 1,1 0 0,-1 0-1,0 0 1,0 0 0,1 0-1,-1 1 1,0-1 0,0 0-1,1 0 1,-1 1 0,9 10-434,-6-8 791,0 1-344,20 24 1610,2-1 0,44 37 0,-30-34-479,-10-9-335,30 31 0,-34-25-511,-2 1 0,0 1 0,-2 1 0,-1 0 1,17 37-1,-15-20-12,-1 1 1,-3 0-1,13 54 1,-26-82-326,-1 0 0,0 0 0,-2 1 1,0 0-1,-1-1 0,-1 1 0,-1 0 0,-1 0 0,-1-1 0,-7 27 1,1-15-175,-2-1 0,-1 0 0,-2-1 0,-1 0 0,-25 37 0,14-29-929,-2-1 1,-2-1-1,-44 40 1,10-14-611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2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418 161 1984,'0'0'63,"0"0"1,-1-1-1,1 1 0,0 0 1,-1-1-1,1 1 0,0 0 1,-1-1-1,1 1 0,0 0 1,0-1-1,0 1 0,-1 0 1,1-1-1,0 1 0,0-1 1,0 1-1,0 0 0,0-1 1,0 1-1,-1-1 0,1 1 1,0-1-1,0 1 0,1 0 1,-1-1-1,0 1 0,0-1 1,0 1-1,0 0 1,0-1-1,0 1 0,0-1 1,1 1-1,-1 0 0,0-1 1,0 1-1,1 0 0,-1-1 1,0 1-1,0 0 0,1-1 1,0 0 251,0 0 1,-1 1 0,1-1 0,-1 0 0,1 0 0,-1 0-1,0 0 1,1 0 0,-1 0 0,0 1 0,1-1 0,-1 0-1,0 0 1,0-2 0,0-43 7070,3 40-6042,-3 6-1275,0-1-1,0 1 1,0 0 0,0 0 0,0 0 0,0-1 0,1 1 0,-1 0-1,0 0 1,0-1 0,0 1 0,0 0 0,0 0 0,0-1 0,0 1 0,0 0-1,0 0 1,0-1 0,0 1 0,0 0 0,0 0 0,-1-1 0,1 1-1,0 0 1,0 0 0,0-1 0,0 1 0,0 0 0,0 0 0,-1 0-1,1-1 1,0 1 0,0 0 0,0 0 0,0 0 0,-1 0 0,1 0 0,0-1-1,0 1 1,-1 0 0,1 0 0,0 0 0,-1 0 0,1-5 823,1 12-115,-6 262 1767,4-217-2222,1-18-84,-7 46 1,6-70-152,-1 0-1,0 0 1,-1-1-1,0 1 0,-1-1 1,0 1-1,0-1 1,-1-1-1,-6 10 1,4-9-17,5-5-41,0-1-1,0 0 0,0 0 1,-1 0-1,0 0 0,1 0 1,-1 0-1,0-1 1,0 1-1,0-1 0,-1 0 1,1 0-1,-1 0 0,-3 2 1,-2-3-15,1 0-1,-1 0 1,0-1 0,1 0 0,-1-1 0,1 1-1,-1-2 1,1 1 0,-1-1 0,1 0 0,0-1-1,-9-4 1,-1-1-15,0 0 1,1-2-1,0 0 0,-21-16 1,31 20-41,0-1 0,1 0 0,0 0-1,0 0 1,1-1 0,0 1 0,1-1 0,-1 0 0,1-1 0,1 1 0,0-1 0,-3-10 0,-1-9-217,1 0 1,-2-42-1,6 42 138,2 0-1,1-1 1,1 1-1,9-40 1,-10 62 130,0 0 0,1 1 0,0-1 0,0 1 0,0 0 1,1-1-1,-1 1 0,1 0 0,1 0 0,-1 1 0,1-1 1,0 1-1,0 0 0,0 0 0,0 0 0,1 0 0,-1 1 1,1 0-1,0-1 0,10-3 0,-1 2 65,0 0-1,1 0 1,-1 2 0,1-1-1,0 2 1,29-1 0,150-7 975,318-7 427,-417 11-1458,-44 1-427,-22 5-1101,-10 1-2112,-10-1 1759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2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 5632,'-31'-8'2560,"26"11"-2208,0-3 1408,10 0-1024,0-3-64,8 3-448,5-5-32,9 2-96,4-6 352,9 9-224,-3-8-1600,-2 5 736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6:57.72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2244 86 320,'-6'-2'3348,"-7"4"-2285,-12-2-450,24 0-608,1 0 0,-1 0 0,0 0 0,1-1 0,-1 1 0,1 0 0,0 0 0,-1 0 0,1 0 0,-1 0 0,1-1 0,-1 1 0,1 0 0,-1 0 0,1-1 0,0 1 0,-1 0 0,1-1 0,-1 0 0,1 1-1,0 0 0,0 0 0,0 0 0,0 0-1,0 0 1,0 0 0,-1 0 0,1 0 0,0-1 0,0 1 0,0 0-1,0 0 1,0 0 0,0 0 0,0 0 0,-1 0 0,1 0 0,0 0-1,0 0 1,0 0 0,0 0 0,0 0 0,0 0 0,-1 0 0,1 0-1,0 0 1,0 0 0,0 0 0,0 0 0,0 0 0,-1 0 0,1 0 0,0 0-1,0 0 1,0 0 0,0 0 0,0 0 0,0 0 0,0 0 0,-1 0-1,1 0 1,0 1 0,0-1 0,0 0 0,0 0 0,0 0 0,0 0-1,0 0 1,0 0 0,-1 1 79,0-1-1,0 1 1,-1-1-1,1 0 1,0 1-1,0-1 0,0 0 1,0 0-1,0 0 1,0 0-1,0 0 1,-2 0-1,1-1-11,1 1 0,0 0 0,-1 0 0,1 0 0,0 0 0,-1 0 0,1 1 0,0-1 0,-3 1-1,-2 1-30,6-3-16,-13 1 979,0 11-518,25-8-485,0 1 0,-1 1 0,14 7 0,-23-11 3,1-1 0,-1 0 0,1 0 0,-1 0 0,1-1-1,-1 1 1,1-1 0,-1 1 0,1-1 0,-1 0-1,0 0 1,1 0 0,-1 0 0,0 0 0,0 0 0,4-4-1,-6 5-14,5-2 654,-24-3-866,17 5 229,0-1 0,0 0 1,0 1-1,0-1 0,-1 1 0,1 0 1,0 0-1,0 0 0,-1 0 1,1 0-1,0 0 0,0 1 0,-1-1 1,1 1-1,0-1 0,0 1 1,0 0-1,-3 2 0,4-3 12,-4 1 14,1 0 0,-1 0 0,1 0 1,-1-1-1,1 0 0,-6 0 0,5 0 108,-18 5 59,16-9-116,6 3-77,1 1 0,0 0-1,0 0 1,0 0 0,0-1 0,0 1 0,0 0-1,-1 0 1,1 0 0,0 0 0,0 0 0,0-1-1,0 1 1,-1 0 0,1 0 0,0 0 0,0 0-1,0 0 1,-1 0 0,1 0 0,0 0 0,0 0 0,0 0-1,-1 0 1,1 0 0,0 0 0,0 0 0,-1 0-1,1 0 1,0 0 0,0 0 0,0 0 0,-1 0-1,1 0 1,0 0 0,0 0 0,0 0 0,-1 0-1,1 0 1,0 1 0,0-1 0,0 0 0,0 0 0,-1 0-1,-2 1 41,0-1 0,1 0 0,-1 1 0,0-1-1,0-1 1,0 1 0,0 0 0,0-1 0,-5-1-1,-9 1 23,14 1-42,0 0 1,1 0-1,-1 0 0,1-1 0,-1 1 0,1 0 0,0-1 1,-3-1-1,-41-11 567,-2 10-422,44 2-156,1 0 0,-1 0-1,0 1 1,0 0 0,0-1 0,-5 1-1,6 0 4,1 0 0,-1 0 0,1-1 0,-1 1 0,1-1 0,-1 0 0,1 0-1,-1 0 1,1 0 0,0 0 0,-4-3 0,5 3-4,0 1 0,0 0 0,0-1-1,0 1 1,0 0 0,0-1 0,0 1 0,0 0 0,0 0 0,-1 0 0,1 0-1,-1 0 1,-13-2-63,9 0 139,5 1-98,-1 0-1,1 0 1,-1 1-1,0-1 1,1 0-1,-1 1 1,1 0-1,-1-1 0,0 1 1,-3 0-1,-3 0 0,7 0 10,0 0 0,0 0 0,0 0 0,0-1 0,0 1 0,0 0 0,0 0 0,0-1 0,0 1 0,0-1 0,0 1 0,0-1 0,1 1 0,-3-2 0,2 2 0,-2 2 0,0-1 13,0 0 1,-1-1-1,1 1 1,-1-1 0,1 0-1,-1 0 1,-6-1-1,-2 0 39,-11 1-26,-9 0 65,-57 0 245,79-7-155,-63 9-63,19-5 340,-125 3 44,129 3-556,-16 2 86,6-2 384,46-1-477,-23 4-1,19-3-17,-1-2 148,15-1-58,-1 0-1,1 1 1,-1-1 0,1 1-1,-7 1 1,-24 3 90,29-3-89,-1-1-1,1 0 1,-1 0-1,0-1 0,1 0 1,-8 0-1,1-1 133,11 1-145,0 0 1,1-1-1,-1 1 0,0 0 0,0-1 0,1 0 1,-1 1-1,0-1 0,1 0 0,-1 0 1,1 0-1,-1 0 0,1 0 0,-1 0 0,1-1 1,-2-1-1,2 2 5,0 0 1,0 0-1,0 0 1,-1 0 0,1 0-1,0 0 1,-1 0-1,1 0 1,-2 0-1,-8-3 47,9 1-26,2 3-22,0-1 0,0 1 0,0 0-1,0 0 1,0-1 0,0 1-1,-1 0 1,1 0 0,0 0-1,0-1 1,0 1 0,0 0 0,0 0-1,-1 0 1,1 0 0,0-1-1,0 1 1,0 0 0,0 0 0,-1 0-1,1 0 1,0 0 0,0 0-1,0-1 1,-1 1 0,1 0-1,0 0 1,0 0 0,-1 0 0,1 0-1,-47-22-226,30 12 338,16 9-107,0 0 0,1 1-1,-1-1 1,0 0-1,0 1 1,0-1 0,0 1-1,1-1 1,-1 1 0,0-1-1,0 1 1,0 0 0,0 0-1,0-1 1,0 1-1,0 0 1,0 0 0,0 0-1,0 0 1,0 0 0,0 0-1,-1 0 1,0 1-8,0-1 0,0 0 0,0 1 0,0-1 0,0 0 0,0 0 0,0-1 0,1 1 1,-1 0-1,0-1 0,0 1 0,-2-1 0,2 0 5,1 1 0,-1-1 0,0 1 0,1-1 0,-1 1 1,0 0-1,1 0 0,-1 0 0,0 0 0,0 0 0,-1 1 0,-3 0 27,0 0 0,-1-1 0,1 1 0,0-1 0,-11-2 0,0 2-67,-2 1 144,0 0 1,-31 8-1,31-5-44,0-1 0,-33 2 0,-60-2 304,44 2-235,-77-2-458,137-3-345,0-2-1,0 1 1,1-1 0,-1 0 0,0-1 0,1 1-1,0-2 1,-14-7 0,7 4-807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2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9 4224,'-1'0'2183,"7"-1"415,0-1-483,-8 2-366,-11-1 1238,3-2-2156,9 3-752,0 0 0,0-1 0,-1 1 0,1 0 0,0 0 0,0-1 0,0 1 0,-1 0 0,1 0 0,0 0 0,0 1 0,0-1 0,-1 0 0,0 1-1,-8 0 415,-1 0 0,1-1 0,-13-1-1,14 0-284,0 1-1,0 0 1,1 0-1,-1 1 1,-10 2-1,16-2-179,1 0 0,-1 0 0,0 0 0,1 0 0,-1 1 0,0-1 0,1 1 0,0 0 0,-1-1 0,1 1 0,0 0 0,0 0 0,0 1 0,0-1 0,0 0 0,1 1 0,-1-1 0,1 1 0,-3 4 0,0 5 17,0 0 0,0 1 0,2-1 0,-1 1 0,0 16 0,0 65 383,3-93-427,4 99 455,20 108 1,-4-45-367,-5-25 317,-2-35 120,-2 142 0,-15-152-294,-4-1 0,-29 125 0,35-204-179,-3 12 123,-1-1 0,-2 1 0,-10 24 0,0-6 293,17-42-364,0 0 145,1-1-245,0 0-1,0 0 1,0 0 0,0 0 0,0 0 0,0 0-1,0 0 1,0 0 0,-1 0 0,1 1 0,0-1-1,0 0 1,0 0 0,0 0 0,0 0 0,0 0 0,0 0-1,0 0 1,0 0 0,0 0 0,0 0 0,0 0-1,0 0 1,0 1 0,0-1 0,0 0 0,0 0-1,0 0 1,0 0 0,0 0 0,0 0 0,0 0 0,0 0-1,0 0 1,0 0 0,0 1 0,0-1 0,0 0-1,0 0 1,0 0 0,0 0 0,0 0 0,0 0-1,0 0 1,0 0 0,0 0 0,0 0 0,0 0-1,0 1 1,0-1 0,0 0 0,1 0 0,-1 0 0,0 0-1,0 0 1,29-2 251,0-1-1,48-12 1,18-2-168,-70 14-83,26-2-7,53 2-2895,-81-34-17087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2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5216,'0'-9'6752,"1"10"-6480,-1-1 0,1 0 0,-1 0 0,1 1 0,-1-1 0,1 0 0,-1 1 0,1-1 0,-1 0 0,1 1 0,-1-1 0,1 1 0,-1-1 0,0 1 0,1-1 0,-1 1-1,0-1 1,1 1 0,-1 0 0,9 21 1589,-6-15-1546,0 1 0,0-1-1,-1 1 1,0-1 0,0 1 0,1 11-1,2 267 1983,-6-179-1623,-13 136-279,14-224-400,0-16-33,0 1 1,0 0 0,-1 0-1,1 0 1,-1 0-1,-1 4 1,1-3-3582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2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7456,'0'0'101,"0"0"1,0-1 0,0 1-1,1-1 1,-9-11 10667,11 17-8809,5 13-1262,-2 28 819,2 74 0,-11 48-916,2-111-374,-7 178 135,5-122-26,3-112-429,-2 25-331,-3-15-2081,1-8-527,4-2 2653,-1-1 0,1 0 0,-1 0 0,0 0 0,1 1 0,-1-1 0,1 0 0,-1 0 0,1 0 0,-2 0 0,-5 0-3669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2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6816,'0'0'100,"-1"0"0,1-1 1,-1 1-1,1-1 0,0 1 0,-1 0 1,1-1-1,0 1 0,0-1 0,-1 1 1,1-1-1,0 1 0,0-1 0,0 1 1,-1-1-1,1 1 0,0-1 0,0 1 1,0-1-1,0 0 0,0 1 0,0-1 1,0 1-1,0-1 0,1 1 0,-1-1 1,0 1-1,0-1 0,0 1 0,0-1 1,1 1-1,0-2 0,0 1 112,0 0 1,1 0-1,-1 0 0,1 0 1,-1 0-1,1 0 0,-1 0 0,1 0 1,0 1-1,-1-1 0,4 0 1,47-9 4626,27 3-2010,-40 4-1852,63-3 371,74-7-2643,-160 9-816,-12 2 270,-1 0 0,1 0-1,-1 0 1,1 0 0,-1 0 0,4-5 0,5-3-797,8-6 121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2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13 4640,'-7'-13'7730,"5"20"-2696,2-5-4876,-9 39 2080,7-28-1839,0 1 1,-2 0-1,0-1 0,-8 19 1,-11 17 112,2 1 0,2 0 0,-14 62 0,17-32 42,-9 154 1,24-208-435,1 0 0,1 0 0,1 0 0,2 0 0,11 45 0,1-19-29,32 70 0,-12-53-2924,-24-49-2223,-2-20-1831,-9 0 6036,15-7-2594,-2-2-459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2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5408,'0'-2'276,"1"0"1,-1 0-1,0 0 0,1 0 1,-1 1-1,1-1 0,0 0 1,0 0-1,-1 1 0,5-6 3442,0 6 302,1 12-3192,-1 0 0,1 0 0,-2 0-1,7 23 1,6 54 318,-9-45-501,-2-3-230,-5-27-257,1 0-1,1 0 1,6 19 0,-9-30 876,2-3-987,0-1-1,0 1 1,0 0-1,-1 0 1,1-1-1,-1 1 1,1-1 0,-1 0-1,1 1 1,-1-1-1,2-3 1,-1 2-24,27-37-213,-2-3 0,29-62 1,-34 62 291,2 0 1,42-57-1,-63 95-53,1 1 0,0-1 0,0 1 0,0 0-1,1 0 1,0 1 0,-1-1 0,9-4 0,-11 8-19,0-1 0,0 0 0,0 1 1,0-1-1,0 1 0,0 0 1,0-1-1,0 1 0,0 0 0,-1 0 1,1 0-1,0 0 0,0 1 0,0-1 1,0 1-1,0-1 0,0 1 1,0-1-1,0 1 0,-1 0 0,1 0 1,0 0-1,-1 0 0,1 0 1,0 0-1,-1 1 0,1-1 0,0 2 1,2 1 57,0 1 1,-1-1 0,0 1 0,0-1 0,0 1 0,-1 0 0,4 9 0,9 41 226,-8-28-195,6 25 310,8 78-1,-20-77-476,-1-34-82,-4-14-2684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3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7712,'1'1'578,"1"-1"1,-1 1 0,1-1-1,-1 1 1,1 0 0,-1 0-1,1-1 1,-1 1-1,0 0 1,1 1 0,0 0-1,21 19 4334,-21-18-4660,1 1 0,-1 0 0,0 0 0,-1 0 0,1 0 0,-1 0 0,1 1 0,-1-1 0,0 0-1,-1 1 1,1-1 0,-1 0 0,0 1 0,0-1 0,0 1 0,-1-1 0,1 0 0,-1 1 0,-2 5 0,-2 6-1,-1-1 0,0-1 0,0 1 0,-11 14 0,15-25-344,0-1 0,-1 0 1,0 0-1,1 0 1,-1 0-1,0-1 0,0 1 1,-1-1-1,1 0 1,0 0-1,-1 0 0,-6 3 1,9-5-156,-1 1 1,1-1-1,-1 0 0,0 1 1,1-1-1,-1 0 0,1 0 1,-1 0-1,1 0 0,-1 0 1,0 0-1,1-1 1,-1 1-1,1 0 0,-3-2 1,3 2-160,-1-1 1,1 0 0,0 0-1,0 0 1,-1 0 0,1 0-1,0-1 1,0 1 0,0 0-1,0-1 1,0 1 0,0 0-1,1-1 1,-1 1 0,0-1 0,1 1-1,-2-4 1,2 3-110,-1 0 0,1-1-1,-1 1 1,1 0 0,0-1 0,0 1 0,0 0 0,0 0-1,0-1 1,1 1 0,-1 0 0,1 0 0,0-3-1,8-12-3013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3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8128,'-2'-3'660,"2"3"-538,-1-1 0,1 1 0,-1-1 0,1 1 0,0 0 0,-1-1 0,1 1 0,0-1 0,-1 1 0,1-1 0,0 1 0,0-1 0,0 0 0,-1 1 0,3-10 8385,8 26-5670,-4-5-2404,0 0 1,-1 0-1,-1 0 1,0 1-1,4 20 1,6 64 90,-12-79-390,33 385 1162,-34-377-1151,0 0 0,-2 0 0,-1 0 0,-9 42 0,11-66-133,0 0 0,0-1 1,0 1-1,0 0 0,-1-1 0,1 1 1,0-1-1,0 1 0,-1 0 0,1-1 1,0 1-1,-1-1 0,1 1 0,-1-1 1,1 1-1,0-1 0,-1 1 0,1-1 1,-1 0-1,0 1 0,1-1 0,-1 0 1,1 1-1,-1-1 0,1 0 0,-1 0 1,0 1-1,1-1 0,-1 0 0,0 0 1,1 0-1,-1 0 0,0 0 0,1 0 1,-1 0-1,1 0 0,-1 0 0,0 0 1,0-1-1,-3 0-81,1 0-1,-1-1 1,0 1 0,1-1 0,-5-3 0,3 1 28,1 0 0,0 0 1,-1 0-1,2 0 1,-1-1-1,0 1 1,1-1-1,0 0 1,0 0-1,0 0 1,1-1-1,0 1 1,0-1-1,0 1 1,1-1-1,0 1 0,0-1 1,0 0-1,0-8 1,2 2 105,0 0-1,0 0 1,2 0 0,-1 0-1,1 1 1,5-13 0,33-66 384,-37 83-423,9-19 19,1 0-1,1 1 1,1 1 0,2 0 0,0 1 0,2 2-1,0-1 1,1 2 0,33-24 0,-12 12-1143,13-9-6048,-48 37 5087,0 0-1,1 0 0,-1 0 0,1 1 1,15-4-1,-7 5-2116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3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7 6560,'0'0'56,"0"0"1,0-1 0,0 1-1,0 0 1,0 0-1,0 0 1,0-1 0,0 1-1,0 0 1,0 0-1,0-1 1,0 1 0,0 0-1,0 0 1,1 0-1,-1-1 1,0 1-1,0 0 1,0 0 0,0 0-1,0-1 1,0 1-1,1 0 1,-1 0 0,0 0-1,0 0 1,0 0-1,0-1 1,1 1 0,-1 0-1,0 0 1,0 0-1,0 0 1,1 0 0,-1 0-1,0 0 1,0 0-1,1 0 1,-1 0 0,0 0-1,0 0 1,0 0-1,1 0 1,-1 0 0,0 0-1,0 0 1,1 0-1,-1 0 1,0 0-1,0 0 1,0 0 0,1 0-1,-1 0 1,0 0-1,0 1 1,0-1 0,1 0-1,-1 0 1,0 0-1,0 0 1,0 0 0,0 1-1,0-1 1,1 0-1,-1 0 1,13 13 1114,-5-1-68,0 0 0,-1 1 0,-1 0-1,0 0 1,-1 1 0,7 25-1,12 89 1158,-15-55-887,-1 144 0,-10-185-1195,-1 1 0,-2-1 0,-1 0 0,-2 0 0,-1-1 0,-1 0 0,-24 50 0,19-56-308,-1 0 1,-1-2-1,-1 0 0,-2-1 0,-32 31 1,35-38-781,-1 0 0,-32 22 1,39-31-345,0 0 1,0 0-1,-1-1 1,1 0-1,-1-1 0,-18 4 1,29-8 1077,0 1-1,0-1 1,0 0 0,0 0 0,0 0-1,1 0 1,-1 0 0,0 0-1,0 0 1,0 0 0,0 0 0,0 0-1,1-1 1,-1 1 0,0 0 0,0 0-1,0-1 1,-1 0 0,2 0-278,-1 0 1,0 0 0,1 0-1,-1-1 1,1 1 0,-1 0-1,1 0 1,-1-1 0,1 1 0,0 0-1,0-2 1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3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5888,'5'-23'17061,"-5"25"-16491,4 17 46,-1 0 0,-1 0 0,0 35-1,-1-15-288,22 291 947,-18-235-1103,4 22-230,-9-117 16,3 31-1216,-2-18-6676,-1-17 5797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01.1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68 2560,'5'0'3402,"21"0"-1490,0-1-1,28-6 0,-44 6-1700,0 1-1,-1 0 1,1 0 0,0 1 0,0 1 0,-1 0 0,1 0 0,12 5 0,-7-2-64,1-1 1,19 2 0,116-4 343,-82-4-1,-23 2-393,97 3 281,-121-2-179,42-5 1,-27 2-71,47-9 112,-13 2-216,-23 5-94,-14 0 77,2 2 0,-1 1 0,56 6 0,35 20-72,-7 1 195,185 16-1,-222-36-142,57 8 179,-14 2 119,135-1 1,-80-7 319,-29-6-550,-80-3 261,157-12 19,77-34 347,-93-1-118,-13 14 192,52-5-149,-198 31-449,-23 4-969,54-14 0,-79 16 432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3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6304,'0'-1'106,"-1"1"0,1-1 1,0 1-1,-1 0 0,1-1 1,0 1-1,-1-1 0,1 1 1,0-1-1,0 1 0,0-1 1,-1 0-1,1 1 0,0-1 1,0 1-1,0-1 0,0 1 1,0-1-1,0 1 0,0-1 1,0 0-1,0 1 0,0-1 1,1 0-1,11-9 3999,-6 7-2591,-2 1-1018,0 0 1,0 1-1,0-1 0,1 1 1,-1 0-1,0 0 1,8 0-1,32-1 1890,-37 2-2164,0 1 0,0 0 0,0 0 0,0 1 1,0 0-1,0 0 0,-1 0 0,1 1 0,9 6 0,-6-3-40,0 0 0,-1 1-1,0 0 1,0 1 0,9 10 0,2 6 53,-2 1-1,0 1 1,19 39 0,2 3 122,12 11 284,30 50 633,-77-121-1170,0-1 0,0 1 1,-1 0-1,0 1 1,-1-1-1,0 0 1,0 1-1,0 13 1,-2-16-35,0 0-1,0 1 1,-1-1-1,0 0 1,0 0 0,-1-1-1,0 1 1,0 0-1,0 0 1,0-1 0,-1 1-1,-7 9 1,-1 0-99,-2-1 0,0-1 0,0 0 0,-1 0 0,-1-1 0,-31 19 0,39-27-215,0 0 0,-1-1 0,0 1 0,0-1-1,0-1 1,0 0 0,0 0 0,0 0 0,-1-1 0,1 0 0,-1-1 0,-9 0-1,7-1-1126,-1-1-1,1 1 1,-1-2-1,-19-6 0,24 6-225,0-1-1,0 0 1,0 0-1,1 0 1,-8-7-1,-10-7-2454,0 3 666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3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4992,'-1'-1'196,"1"1"0,0 0 1,0 0-1,0-1 0,-1 1 1,1 0-1,0 0 0,0-1 1,0 1-1,0 0 0,0-1 1,-1 1-1,1 0 0,0 0 1,0-1-1,0 1 0,0 0 1,0-1-1,0 1 0,0 0 1,0-1-1,0 1 0,0 0 1,1-1-1,-1 1 0,0 0 0,0-1 1,0 1-1,0 0 0,0 0 1,0-1-1,1 1 0,-1 0 1,0 0-1,0-1 0,0 1 1,1 0-1,-1 0 0,1-1 1,0 1 86,0-1 1,1 1 0,-1-1 0,1 1-1,-1 0 1,0 0 0,1-1 0,-1 1-1,3 1 1,35 4 1697,232 55 1193,-258-57-3087,0 0 1,-1 1 0,1 1 0,-1 0 0,0 1-1,0 0 1,14 10 0,-18-10-30,0 1 1,0-1-1,-1 2 0,0-1 1,0 1-1,-1 0 0,0 0 0,0 1 1,8 16-1,-6-5 64,-1 0-1,0 0 1,-1 1-1,5 39 1,1 89 569,-9-85-470,3 42 63,14 168 824,14 101-677,-30-325-419,0 1-9,22 228 410,-18-174 141,-7-93-452,0 0 0,-1 15-1,-1-7 346,1-19-374,-1 0 0,0-1-1,1 1 1,-1 0 0,0 0-1,0 0 1,1-1 0,-1 1-1,0 0 1,0-1 0,0 1 0,0-1-1,0 1 1,0-1 0,0 1-1,0-1 1,0 0 0,-2 1-1,-11 0 91,0 0-1,-1-1 0,1 0 1,0-1-1,-19-5 0,-18 0-410,-85 3-1085,-20-1-4641,151 3 5555,-19-1-2635,13 2-2747,23 2 1288,8 4 1915,-14-3 1923,21 8-2280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3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 4224,'-19'-12'17669,"34"12"-15771,29-8 12,92 5-188,387 3-117,-521 0-1722,-2-1-596,0 0 506,0 1 0,-1-1-1,1 1 1,0-1 0,0 1 0,0-1 0,0 1 0,-1 0-1,1-1 1,0 1 0,0-1 0,-1 1 0,1 0-1,0-1 1,-1 1 0,1 0 0,-1-1 0,-1 0-348,-1 0 1,1 0-1,-1 0 0,0 0 1,1 1-1,-1-1 1,0 1-1,0-1 1,1 1-1,-1 0 1,0 0-1,0 1 1,0-1-1,-4 2 1,-8 1-1730,-22 10 1,13-5-256,-17 4-69,-3-1-981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3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91 4224,'-3'0'16293,"14"0"-14720,0-2 0,18-4 0,5-1-687,81-11 684,58-8-714,162-2-509,-291 28-445,-27 0-829,30-3 0,-35 2-1347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4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30 2400,'0'-9'12320,"-1"8"-12021,0-1 0,0 1 0,0 0 0,0 0 0,0 0 0,0 1 0,-1-1 0,1 0 0,0 0 0,-1 1 1,1-1-1,0 1 0,-1-1 0,1 1 0,-2-1 0,-3-1-73,1 1 0,0 0-1,0 0 1,-6-1 0,-8 2 68,0 0 0,1 1 0,0 1 0,-1 0 0,1 2 1,-24 7-1,18-3-166,2 1 0,-1 1 0,1 1 0,1 1 0,0 1 0,-30 24 0,34-21-48,0 0 0,2 2 0,0-1 0,1 2 0,1 0 0,1 1 0,1 0 0,0 1 0,1 0 0,2 0 0,0 1 0,-7 35 0,13-48-7,0 0 1,1 0 0,0 1 0,0-1 0,1 0 0,0 1 0,1-1 0,0 0 0,0 0 0,5 14 0,-4-17-30,0-1 1,1 0-1,0 0 1,-1 0-1,2 0 1,-1 0-1,1 0 1,-1-1-1,1 0 1,1 0-1,-1 0 1,0 0-1,1 0 1,0-1-1,0 0 1,0 0-1,0-1 1,6 3-1,4 1 17,0-2 0,-1 0-1,1 0 1,1-1 0,-1-1-1,19 0 1,93-7 461,-119 5-456,5-1-5,0-1-1,-1 0 1,1-1-1,13-4 1,-21 5-41,0 0 1,0 0 0,0 0-1,-1-1 1,1 0 0,-1 0-1,1 0 1,-1 0 0,0-1-1,0 1 1,-1-1 0,6-7-1,-8 9-14,0 0 0,-1 0 0,1 0 0,-1 0 0,1 0 0,-1 0 0,0-1 0,0 1 0,0 0 0,0 0 0,0 0 0,0 0 0,-1 0 0,1 0 0,-1 0 0,1 0 0,-1 0 0,0 0 0,0 0 0,0 0 0,0 0 0,0 0 0,0 0 0,0 1 0,-1-1 0,1 0 0,-1 1 0,1 0 0,-1-1 0,1 1 0,-1 0 0,-2-2-1,-5-1-54,1 0-1,-1 1 0,0 0 0,0 0 1,0 1-1,0 0 0,0 0 0,-16 0 0,17 3 48,-1-1-1,0 1 0,0 1 1,0-1-1,1 2 0,-1-1 1,1 1-1,0 0 1,-1 1-1,1 0 0,-13 9 0,7-5 49,1 0 0,0 1 0,1 1-1,0 0 1,0 1 0,-16 20-1,27-30-54,1-1-1,-1 1 0,1 0 1,0-1-1,-1 1 0,1 0 0,0 0 1,-1-1-1,1 1 0,0 0 1,0 0-1,0-1 0,0 1 0,0 0 1,0 1-1,0 0-176,4 1-2826,-1-2 2352,0 0 0,-1 0 0,1 0 0,0-1 0,0 1-1,0-1 1,0 0 0,0 0 0,4 0 0,35-5-4919,-30 3 3689,17-1-1150,-1-1-1109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4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7552,'5'-5'10730,"0"29"-5722,-5-23-4939,0-1-1,0 0 1,0 1 0,0-1-1,-1 0 1,1 1 0,0-1 0,0 0-1,0 1 1,1-1 0,-1 0-1,0 1 1,0-1 0,0 0 0,0 1-1,0-1 1,0 1 0,0-1-1,1 0 1,-1 0 0,0 1 0,0-1-1,0 0 1,1 1 0,-1-1-1,0 0 1,0 0 0,1 1-1,-1-1 1,0 0 0,1 0 0,-1 0-1,0 1 1,1-1 0,-1 0-1,1 0-11,0 0 0,0-1 0,0 1 0,-1 0 0,1-1 0,0 1 0,0-1 0,-1 1 0,1 0 0,0-1 0,0 0 0,-1 1 0,1-1 0,0 0 0,1-1 53,0 1 0,-1-1 1,1 0-1,-1 0 0,1 0 0,-1 0 0,0 0 1,1-3-1,-3 6-63,0-1 0,0 0 1,0 1-1,0-1 0,0 0 0,1 1 0,-1 0 1,0-1-1,0 1 0,0-1 0,0 1 1,0 0-1,0 0 0,-2 2-45,3-2-34,-1 0 1,0 0-1,1-1 1,-1 1-1,0 0 0,1-1 1,-1 1-1,0-1 1,0 1-1,0-1 0,1 0 1,-1 1-1,0-1 1,0 0-1,0 1 0,0-1 1,0 0-1,0 0 1,0 0-1,0 0 0,-1 0 1,-3 5-1967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4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45 3136,'0'0'51,"0"-1"-1,-1 1 1,1-1 0,0 1 0,0 0 0,0-1-1,0 1 1,0-1 0,0 1 0,1-1 0,-1 1-1,0-1 1,0 1 0,0 0 0,0-1 0,0 1-1,1-1 1,-1 1 0,0 0 0,0-1-1,1 1 1,-1-1 0,0 1 0,1 0 0,-1-1-1,1 1 1,13-11 1721,-1 2 2285,-3-5 7521,-12 64-9757,-9 52 1,1-24-1214,-25 209 117,16-204-517,10-56-315,9-27-20,0 0 0,0 1 0,0-1 0,0 0-1,0 0 1,0 1 0,0-1 0,0 0 0,0 1 0,0-1-1,0 0 1,0 0 0,0 1 0,0-1 0,0 0 0,0 0 0,0 1-1,0-1 1,0 0 0,0 0 0,0 1 0,-1-1 0,1 0-1,0 0 1,0 1 0,0-1 0,0 0 0,-1 0 0,1 0-1,0 0 1,0 1 0,-1-1 0,1 0 0,0 0 0,0 0 0,-1 0-1,1 0 1,0 0 0,0 0 0,-1 1 0,1-1 0,0 0-1,0 0 1,-1 0 0,1 0 0,0 0 0,0 0 0,-1 0 0,-9-6-6005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4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10 6304,'14'-9'12809,"-16"15"-11523,-4 4-902,0-1 0,0 1 0,-1-1 0,-1 0 0,-12 12 0,-285 243 1702,296-258-2060,-83 76 458,36-32 216,56-50-671,0 0 0,0 1-1,-1-1 1,1 0 0,0 0-1,0 0 1,-1 0 0,1 0-1,0 1 1,0-1 0,0 0-1,-1 0 1,1 1 0,0-1 0,0 0-1,0 0 1,0 0 0,0 1-1,0-1 1,-1 0 0,1 0-1,0 1 1,0-1 0,0 0-1,0 1 1,0-1 0,0 0-1,0 0 1,0 1 0,0-1 0,0 0-1,0 0 1,0 1 0,1-1-1,9 3 461,22-6-186,-29 3-259,212-34 853,-5 1-690,-183 30-200,237-27 77,-185 23-394,-1 0-3140,-73 6 3082,15 0-2894,-19 1 2877,0 0 0,0 0 1,-1 0-1,1 0 0,0 0 1,0 0-1,0 1 0,-1-1 1,1 0-1,0 0 0,0 1 1,-1-1-1,1 0 0,0 1 1,0-1-1,-1 1 0,2 0 1,-22-10-13376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5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15 2496,'1'0'45,"-1"-1"0,0 1 1,0-1-1,1 0 0,-1 1 0,0-1 0,1 1 1,-1-1-1,1 1 0,-1-1 0,1 1 1,-1 0-1,1-1 0,-1 1 0,1-1 0,-1 1 1,1 0-1,0 0 0,-1-1 0,1 1 1,-1 0-1,1 0 0,0 0 0,-1-1 0,2 1 1,1-1 239,-1 1 777,16-1 1967,-14 0-3865,12 0 11377,-19 8-9223,-47 62-195,-3-1-1,-3-3 0,-3-2 0,-81 66 0,89-78-703,-10 6-11,32-31-265,21-17-248,-1-1 0,-18 13 1,26-21-12,1 0 0,0 0 1,0 0-1,0 0 0,0 0 1,-1 0-1,1 0 0,0 0 1,0 0-1,0 0 0,0 0 0,0 0 1,-1 0-1,1 0 0,0 0 1,0 0-1,0 0 0,0 0 1,-2-3-2778,2 2 2777,0 1 1,0 0-1,0 0 0,0 0 0,0 0 1,0 0-1,0-1 0,1 1 1,-1 0-1,1-10-4724,6 1 1640,2-2-2730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5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6656,'1'-5'8853,"3"13"-8052,1 1 0,-1 0 0,-1 1 1,1-1-1,1 12 0,-3-16-515,3 16 116,1-1 1,1 0-1,1 0 0,0-1 1,2 0-1,0 0 1,1-1-1,14 16 0,-9-16-138,1 0 0,1-2 0,0 0 0,37 24 0,89 40 331,-117-65-489,-18-9-157,0-1-1,14 6 1,-22-11-392,0 0 0,-1 1 0,1-1 0,0 0 0,0 1 1,0-1-1,0 0 0,0 0 0,0 0 0,0 0 0,0 0 0,0 0 0,0 0 1,0 0-1,0 0 0,0-1 0,0 1 0,0 0 0,0-1 0,0 1 0,-1 0 0,1-1 1,0 1-1,0-1 0,0 0 0,0 1 0,-1-1 0,1 1 0,0-1 0,-1 0 1,1 0-1,-1 1 0,1-1 0,0 0 0,-1 0 0,0 0 0,1 0 0,-1 0 1,0 0-1,1 1 0,-1-1 0,0 0 0,0 0 0,0 0 0,0 0 0,0-1 1,0-14-2785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02.5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57 2144,'9'-7'5781,"25"3"-3010,-15 2-1755,231-9 3010,-96 7-3301,44 7 148,-16 1-519,-71-10-177,114 0 190,21 1-121,-109-1-119,184 3 158,-316 3-292,191-5 191,73 1-278,-51 7 324,57-1 465,99 5 2,349-4 2401,-671-3-3046,-32 0-282,0 0-1,0-1 1,21-5 0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5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 4992,'0'-1'126,"0"0"0,0 0 0,0 1 1,0-1-1,0 0 0,0 0 0,0 1 0,0-1 1,0 0-1,1 0 0,-1 0 0,0 1 1,0-1-1,1 0 0,-1 1 0,0-1 0,1 0 1,-1 1-1,1-1 0,-1 0 0,1 1 0,0-1 1,1 0 350,0 0 1,0 1 0,-1-1-1,1 1 1,0 0 0,0 0-1,0 0 1,0 0 0,2 0 0,-1 0 79,0 0 1,1 0-1,-1 0 1,0 1 0,0-1-1,0 1 1,0 0-1,0-1 1,0 2 0,5 1-1,-6-2-417,-1 1-1,1-1 1,-1 0-1,0 1 0,1-1 1,-1 0-1,0 1 1,0 0-1,0-1 0,0 1 1,0-1-1,-1 1 1,1 0-1,0 0 0,-1 0 1,0-1-1,1 1 0,-1 0 1,0 0-1,0 2 1,2 32 483,-3-1 0,0 1 0,-3-1 0,-7 36 0,-1-19 19,-37 101 1,1-46-398,44-100 1645,-2-1-6528,22-23-9037,13-11 9299,-1-2 1069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5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8128,'-6'-15'3653,"7"23"2071,-7 10-4330,3-8-736,-2 17 115,-34 177 2500,30-147-2557,-1 93-1,10-145-655,1 1 0,-1-1-1,1 1 1,0 0 0,1-1 0,-1 0 0,1 1-1,0-1 1,0 0 0,6 9 0,-7-12-11,0 0-1,1 0 1,-1-1-1,1 1 1,-1 0 0,1-1-1,-1 1 1,1-1 0,0 1-1,0-1 1,0 0 0,0 0-1,0 0 1,0 0 0,0 0-1,0 0 1,0-1-1,1 1 1,-1-1 0,0 1-1,0-1 1,1 0 0,-1 0-1,0 0 1,0 0 0,1 0-1,-1-1 1,0 1 0,3-1-1,3-3 38,0 0 0,0-1 0,-1 1 0,0-1 0,0-1 0,0 1 0,8-10 0,-3 3 8,0-1 0,-1 0-1,-1 0 1,0-1 0,-1-1-1,12-22 1,-17 27-79,0 0 0,0 0 0,-1-1 0,0 1 1,-1-1-1,0 0 0,0 1 0,-1-1 0,-1 0 0,0 0 0,-2-15 0,0 11 28,-1-1-1,-1 1 0,0 0 1,-13-29-1,15 39-97,-1 0 0,0 0 0,0 0 0,0 1 0,0-1 0,-1 1 0,0 0 0,0 0 0,0 0 0,-1 0 0,1 1 0,-1-1 0,0 1 0,0 0 0,0 1 0,0-1 0,-6-1 0,4 2-114,0 0 0,-1 1 0,-13-1 0,2 1-3038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5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67 4480,'-1'-2'271,"0"0"-1,1 0 1,-1 0-1,1 0 1,-1 0 0,1 0-1,0 0 1,0 0 0,0 0-1,0 0 1,1 0 0,-1 0-1,0 0 1,1 0 0,1-3-1,-1 4 59,0 0-1,0 0 0,0-1 1,0 1-1,0 0 0,0 0 1,0-1-1,0 1 0,-1 0 1,1-1-1,0 1 0,-1-1 1,1 1-1,-1-1 0,1-2 1,0-3 2374,2 12-282,2 13-767,-4-3-1165,-1 1 1,0-1-1,-1 0 0,-4 24 0,-2 21 596,-2 21-127,4-49-408,0 38 0,0 1-171,5-72-453,0 1 1,0 0-1,0 0 0,0 0 1,0 0-1,0 0 0,0 0 1,0-1-1,0 1 0,-1 0 1,1 0-1,0 0 0,0 0 1,0 0-1,0 0 1,0 0-1,0 0 0,-1-1 1,1 1-1,0 0 0,0 0 1,0 0-1,0 0 0,0 0 1,-1 0-1,1 0 0,0 0 1,0 0-1,0 0 0,0 0 1,0 0-1,-1 0 1,1 0-1,0 0 0,0 0 1,0 0-1,0 0 0,0 0 1,-1 0-1,1 1 0,0-1 1,0 0-1,0 0 0,0 0 1,0 0-1,0 0 0,-1 0 1,1 0-1,0 0 1,0 1-1,0-1 0,0 0 1,0 0-1,0 0 0,0 0 1,0 0-1,0 0 0,0 1 1,0-1-1,0 0 0,0 0 1,0 0-1,-1 0 0,1 0 1,0 1-1,0-1 1,1 0-1,-1 0 0,-8-9-6337,4 2 2651,-1 0 1291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5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23 6464,'0'-2'968,"4"-19"7637,-5 29-6589,-1 2-1468,-1 1 0,0-1 0,0 0 0,-1 0 0,-1-1 0,1 1 0,-10 12 0,-6 6 459,-22 24 0,27-34-717,-49 43 659,45-44-633,16-15-268,0 1 0,0-1-1,0 1 1,0 0 0,-2 3 0,3-4 368,2-2-136,5 2-246,5 0 74,-1 0-1,1-1 1,-1-1 0,1 1-1,-1-1 1,1-1 0,16-2-1,-14 1-61,168-22 171,6 0-4653,-89 21-4133,-89 3 7443,19 0-1530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5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21 2912,'-1'-13'1751,"1"12"-1512,0 1 0,0 0 0,1-1 1,-1 1-1,0-1 0,0 1 0,0 0 1,1-1-1,-1 1 0,0 0 0,0 0 1,1-1-1,-1 1 0,0 0 0,1-1 1,-1 1-1,0 0 0,7-1 5352,-8 2-5347,1 1 0,0 0 0,-1-1 0,1 1 1,0 0-1,0-1 0,0 1 0,0 0 0,1 1 1,0 3 208,-1-3-328,0 32 1098,-1 0-1,-9 53 0,-20 103 613,-3 54-344,25-191-1339,-16 55 306,17-82 241,7-26-486,-4 2 215,1 1 329,1-12-374,1-12-33,0 16-307,1 0 0,-1 0 0,1 0 0,0 0 0,1-1 0,-1 1 0,2-7-1,18-64 83,-14 47-202,1 0 0,2 1 0,0 0-1,25-47 1,-33 72 62,1 0 0,-1 0 0,0 0 0,1 1 0,-1-1 0,1 0 0,0 1 0,0-1 0,0 1 0,0-1 0,0 1-1,0 0 1,0 0 0,0 0 0,0 0 0,4-1 0,-5 2 7,1-1-1,-1 1 0,1 0 1,-1 0-1,1 0 0,-1 0 1,1 0-1,0 1 1,-1-1-1,1 0 0,-1 1 1,0-1-1,1 1 1,-1-1-1,1 1 0,-1 0 1,0 0-1,1 0 0,-1-1 1,0 1-1,0 0 1,0 0-1,0 1 0,0-1 1,2 2-1,4 8 7,0 0 0,-1 1 0,0 0 1,-1 0-1,0 0 0,5 22 0,-5-14 10,-2 0 1,0 0 0,0 34-1,-3-44 48,-1 0 0,0 0 0,0 0 0,-2-1 0,1 1 0,-1 0 0,0-1 0,-1 0 0,0 0 0,0 0 0,-1 0 0,0-1 0,-9 10 0,11-14-47,-1 0 1,1-1-1,-1 0 0,0 0 0,-1 0 0,1-1 0,0 1 0,-6 1 0,7-3 17,1 0 0,-1 0 0,1-1 0,-1 1 0,1-1 0,-1 0 0,1 1 0,-1-1 0,1 0 0,-1 0 0,1-1 0,-1 1 0,1 0 0,-1-1 0,1 0 0,0 0 0,-5-1 0,-9-6 154,13 7-173,-1-1-1,0 1 1,0-1-1,1 0 1,-1 0-1,1-1 1,0 1-1,-1-1 0,1 1 1,0-1-1,1 0 1,-1 0-1,0 0 1,-2-4-1,5 6-11,0 1-1,0-1 1,0 1-1,-1 0 1,1-1-1,0 1 0,0-1 1,0 1-1,0-1 1,0 1-1,0-1 1,0 1-1,0 0 1,0-1-1,0 1 1,0-1-1,0 1 1,0-1-1,0 1 1,0-1-1,0 1 1,1 0-1,-1-1 1,0 1-1,0-1 1,0 1-1,1 0 1,-1-1-1,1 0-13,0 1-1,0-1 1,0 1-1,0-1 1,-1 1 0,1 0-1,0 0 1,0-1-1,0 1 1,0 0 0,0 0-1,0 0 1,1 0-1,2 0-18,0 0 0,1 1 0,-1 0-1,0-1 1,5 3 0,4 2 31,-5-2 22,0 0 0,0 0 0,0 0 0,0-1 0,0-1 0,1 1 1,-1-1-1,1-1 0,12 0 0,1-3-25,0-1 0,0-1 0,0-1 1,0-1-1,25-12 0,-18 6 59,-1-1 1,-1-2-1,29-21 0,-7-2-142,-37 27 25,1 1-1,1 1 1,0 0 0,0 1 0,1 0 0,24-9 0,-36 17 61,1 0 1,-1 0 0,1 0-1,0 1 1,-1 0 0,1-1-1,0 2 1,0-1 0,-1 0-1,1 1 1,0-1-1,-1 1 1,1 0 0,-1 0-1,1 1 1,-1-1 0,1 1-1,-1 0 1,3 2 0,6 4-22,-1 1 0,0 0 1,16 18-1,-1-1 207,-24-24-184,5 11-22,-7-11 358,1-2-326,-1 0 0,0 0 1,0 0-1,0 0 0,1 0 0,-1 0 0,0-1 1,0 1-1,0 0 0,0 0 0,1 0 1,-1 0-1,0 0 0,0 0 0,0 0 1,0 0-1,0-1 0,0 1 0,1 0 1,-1 0-1,0 0 0,0 0 0,0-1 1,0 1-1,0 0 0,0 0 0,0 0 1,0 0-1,0-1 0,0 1 0,0 0 0,0 0 1,0 0-1,0-1 0,0 1 0,0 0 1,0 0-1,0 0 0,0 0 0,0-1 1,0 1-1,0 0 0,0-11 90,-3 4-106,0 0 0,-1 0-1,0 0 1,0 1 0,-1 0 0,-7-9 0,10 13 1,0 0 1,0 0-1,-1 0 0,1 0 0,-1 0 1,1 0-1,-1 1 0,1-1 1,-1 1-1,0 0 0,0 0 0,1 0 1,-1 0-1,0 0 0,0 1 1,0-1-1,0 1 0,0 0 1,-5 0-1,-8 4-28,0 0 0,1 1 0,-1 1-1,1 1 1,1 0 0,-19 12 0,18-10 66,1 1 0,1 0-1,0 1 1,-22 24 0,33-33-18,0 0 1,1 0 0,0 0-1,-1 1 1,1-1 0,0 0-1,0 1 1,0-1 0,1 0-1,-1 1 1,0-1 0,1 1-1,0-1 1,-1 1 0,1-1-1,0 5 1,1-6-7,-1-1 0,0 1 0,0 0 0,0-1 0,1 1-1,-1 0 1,0-1 0,1 1 0,-1 0 0,1-1 0,-1 1 0,1-1 0,-1 1 0,1-1-1,-1 1 1,1-1 0,-1 1 0,1-1 0,-1 0 0,1 1 0,0-1 0,-1 0 0,1 1-1,0-1 1,-1 0 0,1 0 0,0 0 0,1 1 0,20 1 198,-7-3-230,0-1 1,0-1 0,0-1-1,0 0 1,0 0 0,-1-2-1,20-9 1,-13 7-74,-18 8-65,-2 0 163,0 1 0,0-1 0,0 0-1,-1 1 1,1-1 0,0 1-1,0 0 1,0-1 0,-1 1-1,1 0 1,0-1 0,-1 1-1,1 0 1,0 0 0,-1 0-1,1-1 1,-1 1 0,1 0 0,-1 0-1,0 0 1,1 0 0,-1 0-1,0 1 1,2 3 2,10 15-51,-8-13 61,0 0 0,0-1-1,1 0 1,-1 0 0,8 6-1,-2-2 22,-9-8-1,1 0 1,0 0-1,0-1 1,0 1-1,0-1 1,0 1-1,0-1 1,3 2-1,-4-3-17,1 1 0,-1-1 0,0 0 0,1 0 0,-1 0 0,0 0 0,1 0 0,-1 0 0,0-1 0,1 1 0,-1 0-1,0-1 1,1 1 0,-1-1 0,0 1 0,0-1 0,1 1 0,-1-1 0,2-1 0,4-4 25,0 1 0,0-2 1,0 1-1,0-1 0,-1 1 1,0-2-1,-1 1 0,0-1 1,0 0-1,0 0 0,-1 0 1,5-16-1,-6 16-18,-1-1 0,-1 0 0,0 0-1,0 0 1,0 0 0,-1 0 0,-2-15-1,1-4 51,-3-1-114,3 26 34,0 0 1,0 0-1,1 0 0,-1 0 0,1 0 0,0 0 0,0-1 0,0 1 0,0 0 0,1 0 0,-1 0 0,2-4 0,3-6-16,-5 12 7,1 0 0,-1 0 0,0 0 0,1 0-1,-1 0 1,1 0 0,-1 0 0,1 0 0,-1 1 0,1-1 0,0 0 0,1-1 0,-1 1 8,0 1 0,-1 0 0,1 0 1,0 0-1,0 0 0,0-1 0,0 1 1,0 0-1,0 0 0,0 1 0,0-1 0,0 0 1,0 0-1,0 0 0,0 1 0,0-1 1,0 1-1,1 0 0,10 4-18,0 1 0,0 1-1,-1 0 1,0 1 0,0 0 0,-1 1 0,0 0-1,13 15 1,-16-14-7,0 0 1,-1 0-1,0 0 1,0 0-1,-1 1 0,4 15 1,-5-16 71,-1 0 1,1 0 0,1-1-1,0 0 1,0 0-1,1 0 1,0 0 0,13 13-1,-16-19-1,0 0 0,0 0 0,0 0 0,0-1 0,0 0 0,1 1 0,-1-1 0,1-1 0,0 1 0,-1 0 0,1-1 0,0 0 0,0 0 0,0 0 0,0 0 0,0-1 0,0 1 0,0-1 0,0 0 0,0 0 0,0-1 0,0 1 0,7-3 0,2 0-26,0-1-1,0-1 1,0 0-1,-1-1 1,1-1-1,-1 0 1,15-11-1,-13 7-2,-1 0 0,0-2 0,0 1 1,-1-1-1,13-19 0,-21 24-39,2 1 0,-1 0 0,1 1 1,0-1-1,8-6 0,-13 13-35,2 11 143,-1-7-68,-1 0 1,1 0-1,-1 0 0,0 0 0,0 0 0,-1 0 0,1 0 0,-1 0 0,0 1 0,0-1 0,0 0 0,-1 0 0,1 0 0,-3 8 0,-10 55 31,12-53 29,1-14-63,0 0 0,0 0 0,1 0 1,-1 0-1,0 0 0,0 0 1,0 1-1,0-1 0,0 0 0,0 0 1,1 0-1,-1 0 0,0 0 1,0 0-1,0 0 0,0 0 0,0 0 1,1 0-1,-1 0 0,0 0 0,0 0 1,0 0-1,0 0 0,0 0 1,1 0-1,-1-1 0,0 1 0,0 0 1,0 0-1,0 0 0,0 0 1,0 0-1,1 0 0,-1 0 0,0 0 1,0 0-1,0-1 0,0 1 1,0 0-1,0 0 0,0 0 0,0 0 1,18-22 214,-13 15-269,29-38-122,-26 33 139,1 0-1,0 1 0,0 0 0,16-13 0,-22 21 89,10-6-123,-13 9 66,0 0 1,1 0-1,-1-1 0,0 1 0,1 0 0,-1 0 0,0 0 1,1 0-1,-1 0 0,0 1 0,1-1 0,-1 0 1,0 0-1,1 0 0,-1 0 0,0 0 0,1 0 1,-1 0-1,0 1 0,0-1 0,1 0 0,-1 0 0,0 0 1,0 1-1,1-1 0,-1 0 0,0 0 0,0 1 1,1-1-1,-1 0 0,0 1 0,0-1 0,0 0 1,0 1-1,0-1 0,0 0 0,1 0 0,-1 1 1,0-1-1,0 0 0,0 1 0,0-1 0,0 1 0,7 27 25,0 4 92,20 51 1,-27-81-110,1-1 1,0 1-1,-1-1 0,1 0 0,0 1 0,0-1 1,0 0-1,0 0 0,0 0 0,0 0 1,1 0-1,-1 0 0,0 0 0,0 0 1,1 0-1,-1 0 0,0-1 0,1 1 1,2 0-1,-1 0 18,0-1 0,0 1 1,0-1-1,0 0 0,0 0 0,0 0 1,0 0-1,0-1 0,5 0 0,1-2 38,0 0-1,-1 0 0,1-1 0,-1 0 1,16-10-1,-7 3-32,-1-1 0,0 0 0,0-2 0,-1 0 1,-1 0-1,18-24 0,-29 32-28,87-115-48,-90 121 41,1 0-1,-1 0 1,0 0-1,1 0 1,-1 0-1,0 0 1,1 0-1,-1-1 1,0 1-1,1 1 1,-1-1-1,0 0 1,1 0-1,-1 0 1,0 0-1,1 0 1,-1 0-1,0 0 1,0 0 0,1 0-1,-1 1 1,0-1-1,1 0 1,-1 0-1,0 0 1,0 1-1,1-1 1,-1 0-1,0 0 1,0 1-1,0-1 1,1 0-1,-1 1 1,0-1-1,0 0 1,0 0-1,0 1 1,1-1-1,7 15-95,-4 0 135,0 1-1,-1-1 1,-1 1-1,0 0 0,-1 28 1,0-2 51,0-20-86,-2 30 0,1-46 33,-1 1 0,0-1 0,0 1 0,-1-1 0,0 0 0,0 1 0,0-1 0,-1 0 0,-4 7 0,6-12-26,0 0 1,1-1-1,-1 1 0,0 0 1,0 0-1,0-1 1,0 1-1,0-1 1,0 1-1,0-1 0,0 1 1,0-1-1,0 1 1,-1-1-1,1 0 1,0 0-1,0 0 0,0 0 1,0 0-1,0 0 1,-1 0-1,1 0 1,0 0-1,0 0 0,0 0 1,0-1-1,0 1 1,0-1-1,0 1 1,0 0-1,-2-2 0,-2 0-9,0-1 1,1 1-1,-1-1 0,1-1 0,-6-3 0,-48-49-203,58 55 298,1 2-31,2 0-62,1 0 1,-1 0-1,0 0 0,0-1 1,1 1-1,4 0 0,-4-1 21,1 0 0,0 1-1,0 0 1,6 2-1,25 10-68,1-1 0,1-2 0,0-1 0,41 3-1,-31-12-4078,-29 0-2038,-46 20-11415,-13-15 15716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0:5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19 177 2304,'-18'5'10310,"23"-3"-6823,11 1-2746,0-1-1,0-1 1,0 0 0,0-1 0,22-3-1,-12 1-288,294-19 1409,254-2-275,492-26-249,-929 40-1347,113-6 260,64-1 91,195-5-266,57 15-17,-105-3-303,170-2 533,-624 11-277,440-5 58,-40 11-22,-5 24 354,-218-7-307,533 62 718,-454-68-569,-119-10-198,-16-4-37,32 2 59,-147-4-39,-4 1-374,0-1 0,0-1 1,-1 0-1,12-1 0,-20 1 255,0 0 0,1 0 0,-1 0 0,0 0 0,0 0-1,1 0 1,-1 0 0,0 0 0,0 0 0,1 0 0,-1 0 0,0 0 0,0 0 0,1 0 0,-1 0 0,0-1 0,0 1 0,0 0 0,1 0-1,-1 0 1,0 0 0,0 0 0,0-1 0,1 1 0,-1 0 0,0 0 0,0 0 0,0 0 0,0-1 0,0 1 0,1 0 0,-1 0 0,0-1-1,0 1 1,0 0 0,0 0 0,0-1 0,0 1 0,0 0 0,0 0 0,0 0 0,0-1 0,0 1 0,0 0 0,0 0 0,0-1 0,0 1-1,0 0 1,0 0 0,0-1 0,0 1 0,0 0 0,-1 0 0,1-1 0,0 1 0,0 0 0,0 0 0,0 0 0,0 0 0,-1-1 0,1 1-1,-15-14-5494,13 13 5011,-25-20-3499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0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4320,'0'1'7173,"45"-26"-1675,-32 16-5007,0 0-1,-1-1 1,-1-1-1,1 0 1,14-19-1,43-69 821,-59 83-1133,-4 7 68,0 1-1,14-15 0,-19 23-239,-1 0 0,0-1-1,0 1 1,1 0 0,-1 0 0,0-1-1,0 1 1,1 0 0,-1 0-1,0 0 1,1-1 0,-1 1 0,0 0-1,1 0 1,-1 0 0,1 0-1,-1 0 1,0 0 0,1 0 0,-1 0-1,1-1 1,-1 1 0,0 1-1,1-1 1,-1 0 0,0 0 0,1 0-1,-1 0 1,1 0 0,-1 0-1,0 0 1,1 1 0,0-1 9,0 1 1,0 0-1,0 0 0,-1 0 1,1 0-1,0 0 1,0 0-1,-1 0 0,1 0 1,0 2-1,9 33 344,-9-33-297,12 59 360,15 62-39,-26-115-297,1-1 0,1 1 1,-1-1-1,1 0 0,1 0 0,-1 0 0,11 12 0,-13-17-39,0-1-1,1 1 1,0-1-1,-1 1 1,1-1-1,0 0 1,0 0-1,0 0 1,1-1-1,-1 1 1,0-1-1,1 0 1,-1 0-1,1 0 1,-1 0-1,1 0 1,-1-1-1,1 1 1,-1-1-1,1 0 1,6-1-1,5-1 72,1-1 0,-1-1-1,0 0 1,0-1 0,-1 0-1,1-1 1,20-12 0,-26 12-84,-1 0 1,1 0-1,-1-1 0,0 0 1,0-1-1,-1 0 1,0 0-1,-1 0 1,0-1-1,0 0 0,9-19 1,-4 0-13,-1 0 0,8-34 0,8-62 14,-19 84-10,-2 14-168,-1 2 15,1 0 0,14-39 0,-18 63 129,-1 0-1,1-1 1,-1 1-1,1-1 1,-1 1 0,1 0-1,0-1 1,-1 1-1,1 0 1,-1 0-1,1-1 1,0 1 0,-1 0-1,1 0 1,0 0-1,-1 0 1,1 0-1,0 0 1,-1 0 0,1 0-1,0 0 1,-1 0-1,1 0 1,0 0-1,-1 1 1,1-1 0,-1 0-1,2 1 1,19 7 38,15 15 238,-14-7-55,-15-11-176,0 1 0,-1 0 1,0 0-1,0 0 0,0 1 0,6 9 1,-6-6 67,-1 0 1,0 1 0,-1-1 0,5 16 0,-8-22-56,0 20 36,-1-23-213,-12 11-9371,10-12 8455,-1 2-471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0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2 572 7040,'-1'-2'3534,"5"5"-535,8 8-210,-9-9-2548,-1 1-1,1-1 1,0 0-1,-1 0 1,1 0-1,0 0 1,0 0 0,0-1-1,1 0 1,-1 1-1,0-1 1,1 0-1,-1 0 1,5 0-1,7 1 409,29-1-1,-37-1-454,3 0-79,0 0 1,1-1-1,-1 0 0,0 0 1,0-2-1,0 1 1,0-1-1,-1 0 0,1-1 1,-1 0-1,1-1 1,-1 0-1,15-12 1,-21 15-96,0-1-1,-1 0 1,1 0 0,-1-1 0,0 1 0,0-1 0,0 1 0,-1-1 0,1 1 0,-1-1 0,1 0-1,-1 0 1,-1 0 0,1 0 0,0 1 0,-1-1 0,0 0 0,0 0 0,0-4 0,-1 3-5,1 0 1,-1 1 0,1-1 0,-2 0 0,1 1-1,0-1 1,-1 1 0,0 0 0,0-1 0,0 1-1,0 0 1,-1 0 0,1 0 0,-1 0-1,-5-4 1,6 7-14,1-1 0,-1 1-1,1 0 1,-1 0 0,0 0 0,1 0-1,-1 0 1,0 0 0,0 1 0,0-1-1,0 0 1,0 1 0,0 0 0,0-1-1,0 1 1,0 0 0,0 0-1,-3 0 1,2 1 4,0 0 0,0 0 0,0 0 0,0 0 0,0 1-1,0-1 1,0 1 0,0-1 0,1 1 0,-5 3 0,-1 3 32,0 0 0,1 0 0,0 1 0,0 0 0,-7 14 0,9-14 32,1 0 1,0 0 0,1 0 0,0 0 0,0 1 0,-2 14 0,5-20-47,0-1 1,0 0 0,0 0 0,1 0-1,0 1 1,-1-1 0,1 0 0,0 0-1,0 0 1,1 0 0,-1 0 0,1 0-1,3 4 1,-2-2-10,1 0-1,0 0 1,0 0-1,1-1 1,0 1-1,4 3 1,0-2 43,1-1 0,-1 0 1,0-1-1,1 0 1,0 0-1,16 3 0,-3-2 255,42 3 0,-50-7-278,0-1 0,0-1 0,0 0 0,-1-1 0,1 0-1,0-1 1,-1-1 0,0 0 0,0-1 0,23-12 0,-25 11-29,-1-1-1,0 0 1,0-1 0,-1 0 0,0 0-1,0-1 1,-1-1 0,0 1 0,-1-2 0,0 1-1,-1-1 1,9-16 0,72-184 19,-25 53 57,-57 146-75,0-1 1,0-1 0,-2 1-1,0-1 1,0 0 0,-1 0-1,-1 0 1,0-15 0,-1 28-1,-1 1 0,0 0-1,0 0 1,0-1 0,0 1 0,0 0 0,0-1 0,0 1 0,0 0 0,0-1-1,-1 1 1,1 0 0,0 0 0,0-1 0,0 1 0,0 0 0,0-1-1,0 1 1,-1 0 0,1 0 0,0-1 0,0 1 0,0 0 0,-1 0 0,1 0-1,0-1 1,0 1 0,-1 0 0,1 0 0,0 0 0,0 0 0,-1-1-1,-10 5-59,-10 13-136,12-6 199,0 0 0,1 1 0,0-1 0,1 2 0,0-1 0,1 1 0,0 0 0,2 0 0,-7 22 1,2 11 143,-7 72 0,13-83-78,1-17-36,0 0 0,2 0 0,0 0 0,1 0 0,4 22-1,-3-35-13,-1 1 0,1 0 0,0 0-1,0-1 1,1 1 0,0-1 0,0 0-1,5 7 1,-5-9-20,0 0 0,-1 0 0,2 0 0,-1 0 0,0-1 0,0 1 0,1-1 0,-1 0 0,1 0 0,0 0 0,0-1 0,0 1 0,6 0 0,2 1 37,0-2 1,1 0-1,-1 0 1,0-1-1,1 0 0,-1-1 1,20-4-1,-1-3-81,52-18 1,-69 20 62,0 0 1,0-1-1,14-9 1,-22 12-23,1-1 1,-1 0-1,0 0 1,-1 0-1,1 0 1,-1-1-1,0 0 1,4-7-1,-9 13-6,0 0 0,1 0 0,-1 0-1,0 0 1,0 0 0,0 0 0,0 0 0,0 0-1,0 0 1,0 0 0,0 0 0,0 0 0,0 0 0,0 0-1,0 0 1,0 0 0,0 0 0,0 0 0,0-1-1,1 1 1,-1 0 0,0 0 0,0 0 0,0 0 0,0 0-1,0 0 1,0 0 0,0 0 0,0 0 0,0 0-1,0 0 1,0-1 0,0 1 0,0 0 0,0 0-1,0 0 1,0 0 0,0 0 0,-1 0 0,1 0 0,0 0-1,0 0 1,0 0 0,0 0 0,0 0 0,0 0-1,0-1 1,0 1 0,0 0 0,0 0 0,0 0 0,0 0-1,0 0 1,0 0 0,0 0 0,0 0 0,0 0-1,-1 0 1,1 0 0,0 0 0,0 0 0,-7 3-132,-7 6 30,-10 11 98,16-13-16,0-1 0,1 1 0,0 0-1,-11 14 1,15-17 55,0 0 0,1 1 0,-1 0 0,1-1 1,0 1-1,0 0 0,1 0 0,-3 8 0,4-11-31,0-1 0,0 1 1,0-1-1,0 1 0,0 0 1,0-1-1,1 1 0,-1-1 1,0 1-1,1-1 0,-1 1 1,1-1-1,0 1 0,-1-1 1,1 1-1,0-1 0,0 0 0,0 1 1,0-1-1,0 0 0,0 0 1,0 0-1,1 0 0,-1 0 1,0 0-1,1 0 0,-1 0 1,0 0-1,1-1 0,-1 1 1,3 0-1,2 1 34,0 0 0,0-1 0,0 0 1,0 0-1,0 0 0,0-1 0,0 0 0,0 0 0,0-1 1,0 1-1,0-1 0,-1-1 0,1 1 0,0-1 0,0 0 1,-1 0-1,10-5 0,-11 4-26,1 1 1,-1-1-1,0 0 0,0 0 0,0-1 1,0 1-1,-1-1 0,1 0 1,-1 0-1,0 0 0,0 0 0,0 0 1,-1-1-1,0 1 0,0-1 0,0 0 1,0 0-1,0 0 0,-1 0 1,0 0-1,0-5 0,-1 9-8,2-24 3,-2-32 0,0 51-43,-1-1 0,0 1 1,0-1-1,0 1 1,-1 0-1,0-1 1,0 1-1,-1 0 0,0 0 1,-4-7-1,7 13 35,0-1 0,0 1 1,-1 0-1,1 0 0,0-1 0,0 1 0,0 0 0,-1-1 0,1 1 0,0 0 1,0 0-1,-1 0 0,1-1 0,0 1 0,-1 0 0,1 0 0,0 0 0,0 0 1,-1-1-1,1 1 0,0 0 0,-1 0 0,1 0 0,-1 0 0,1 0 1,0 0-1,-1 0 0,1 0 0,0 0 0,-1 0 0,1 0 0,-1 1-1,1-1 0,-1 0 0,1 1 1,-1-1-1,1 1 0,-1-1 0,1 1 0,-1-1 0,1 1 0,0 0 0,-1-1 0,1 1 0,0-1 0,0 1 0,-1 0 0,1 1-1,-1 0 0,1 0 0,-1-1 0,1 1 0,0 0-1,0 0 1,0 0 0,0 0 0,0-1 0,0 1 0,0 0 0,1 3-1,2-2-10,-1 0 0,0 0 0,1 0-1,0 0 1,0 0 0,0-1-1,0 1 1,5 2 0,29 14 162,-27-16-130,0 0 0,1-1 0,-1-1 0,0 1 0,1-2 0,-1 0 0,16-1 0,2 0-61,166-11 72,-107 4 12,-9-3 172,-55 7-124,0 0 1,29 0 0,-52 4-29,-4 4 150,-7 4-193,0-1-1,0 0 0,-1-1 0,-18 7 1,-2 2 31,-5 2-52,14-6-86,0 0-1,-29 21 1,48-29 108,1-1 0,0 1 0,1 0 0,-1 0 0,0 0 0,1 0 0,-4 6 0,6-8-14,-1-1 0,1 1 0,-1 0-1,1-1 1,0 1 0,0 0 0,-1-1-1,1 1 1,0 0 0,0-1 0,0 1 0,0 0-1,0-1 1,0 1 0,0 0 0,0 0-1,0-1 1,0 1 0,0 0 0,0-1 0,0 1-1,1 0 1,-1-1 0,0 1 0,1 0-1,-1-1 1,0 1 0,1 0 0,-1-1-1,1 1 1,-1-1 0,1 1 0,-1-1 0,1 1-1,-1-1 1,1 1 0,-1-1 0,1 0-1,0 1 1,-1-1 0,1 0 0,0 1 0,-1-1-1,1 0 1,0 0 0,-1 0 0,2 0-1,14 3 51,1-1 0,-1-1-1,1 0 1,22-3-1,-27 2-26,24-3-39,-1-2 0,0-1-1,-1-2 1,1-1 0,37-15 0,-57 19-104,-11 4 93,-1 0 0,1-1 0,-1 1 1,1-1-1,3-2 0,-6 4-82,3 8 38,-3-4 68,0 0 1,-1 1-1,1-1 0,-1 0 1,0 0-1,-1 8 0,1 17 47,0-27-30,0 0 1,1-1-1,-1 1 0,1-1 0,-1 1 0,1 0 0,0-1 0,0 1 0,-1-1 0,1 0 0,0 1 0,0-1 1,0 0-1,3 3 0,-3-4-1,0 1 1,1 0-1,-1-1 1,0 1-1,1-1 1,-1 1-1,1-1 1,-1 0 0,1 1-1,-1-1 1,1 0-1,-1 0 1,1 0-1,-1 0 1,1 0-1,-1-1 1,2 1-1,30-9 229,-22 5-255,10-3-13,-1-1 0,0-1 0,-1 0 0,0-2 0,34-25 0,-38 24 30,-1-1 0,0-1 0,-1 0 0,0 0 0,-2-1 0,18-29 1,47-107 69,-63 124-9,82-170 125,-93 192-224,0 0 0,0-1 0,0 1 0,0 0 0,-1-1 0,1-7 0,-2 13 32,0 0-1,0-1 0,0 1 1,0 0-1,0 0 0,0 0 1,0-1-1,0 1 0,-1 0 0,1 0 1,0 0-1,0-1 0,0 1 1,0 0-1,0 0 0,-1 0 1,1 0-1,0 0 0,0-1 0,0 1 1,0 0-1,-1 0 0,1 0 1,0 0-1,0 0 0,0 0 1,-1 0-1,1 0 0,0 0 0,0 0 1,0 0-1,-1 0 0,1 0 1,0 0-1,0 0 0,-1 0 1,1 0-1,0 0 0,0 0 0,0 0 1,-1 0-1,1 0 0,0 0 1,0 0-1,0 0 0,-1 0 1,1 1-1,0-1 0,0 0 0,0 0 1,-1 0-2,-4 4 2,0 0 0,0 0 0,0 1 0,0-1 0,1 1 0,0 0 0,0 1 0,0-1 0,-5 10 0,5-8 0,-6 9 49,1 1 0,1 1 0,0-1 0,-9 37 0,-11 79 10,23-107-48,-4 34-228,4-1 0,1 76 0,-28-155-26198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61 144 6880,'-11'-15'879,"6"9"-507,0 0-1,0-1 1,1 1 0,0-1-1,-3-10 1,-11-22 3729,17 38-3900,1 0-1,0 0 1,0 0-1,0 0 1,0 0 0,0-1-1,0 1 1,0 0-1,0 0 1,0 0-1,0 0 1,0 0-1,1 0 1,-1 0 0,1 0-1,-1 0 1,0 0-1,1 0 1,0 0-1,-1 0 1,1 0-1,-1 0 1,1 1-1,0-1 1,0 0 0,0 0-1,-1 1 1,1-1-1,0 0 1,0 1-1,0-1 1,0 1-1,0-1 1,0 1 0,0 0-1,0-1 1,2 1-1,5-2 119,-1 0 0,1 1 0,-1 0 0,9 0-1,-14 1-269,60-1 940,69 8-1,17 1-1040,-126-8 164,23 0-2328,-41 0 1191,1 0 1,0 1 0,0 0 0,-1 0-1,1 0 1,7 4 0,-10-4 528,0 1 1,0-1 0,-1 1-1,1-1 1,-1 1 0,1-1-1,-1 1 1,1 0 0,-1 0-1,0 0 1,0 0 0,0 0-1,0 0 1,0 0-1,0 0 1,0 2 0,4 15-3633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0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6304,'10'2'11119,"-9"12"-9612,-1-9-1097,0 0 0,0 0 0,0 1 1,-1 5-1,-13 77 3174,9-52-2507,4-33-990,1-1 0,0 1 0,0 0 1,0-1-1,1 1 0,-1 0 0,1-1 0,-1 1 0,1-1 0,0 1 0,1 2 0,-2-5-42,1 1-1,-1-1 1,1 1-1,-1-1 1,1 1-1,-1-1 1,1 0-1,0 1 1,-1-1-1,1 0 1,0 0-1,-1 1 1,1-1-1,0 0 1,-1 0-1,1 0 0,0 0 1,-1 0-1,1 0 1,0 0-1,-1 0 1,1 0-1,0 0 1,0 0-1,15-5 364,-7 0-338,1 0-1,-2-1 1,1 0-1,0-1 1,-1 0-1,0 0 1,8-10-1,10-10-38,6-5-25,-21 21 19,-1 1 0,2-1 0,18-12 0,-30 23-17,0 0 0,0 0-1,0-1 1,0 1-1,0 0 1,1 0-1,-1 0 1,0 0-1,0 0 1,0 0-1,1 0 1,-1-1-1,0 1 1,0 0 0,0 0-1,1 0 1,-1 0-1,0 0 1,0 0-1,0 0 1,1 0-1,-1 0 1,0 0-1,0 0 1,0 0-1,1 0 1,-1 1-1,0-1 1,0 0 0,0 0-1,1 0 1,-1 0-1,0 0 1,0 0-1,0 0 1,1 1-1,0 8 139,-6 16 6,5-22-115,-8 22 50,-1 0 0,-1-1 1,-1 0-1,-22 34 0,-12 27-113,-66 151 330,108-230-290,-5 11 21,-1-1 0,-1 0-1,-12 18 1,19-31-22,1 0-1,-1 1 0,0-1 0,0 0 1,0-1-1,0 1 0,-1 0 0,1-1 1,-1 0-1,1 0 0,-1 0 1,0 0-1,0 0 0,0-1 0,0 0 1,0 0-1,0 0 0,0 0 1,0-1-1,-6 1 0,7-1-16,1-1 1,-1 1-1,1-1 0,-1 1 1,1-1-1,0 0 0,0 0 0,-1 0 1,1 0-1,0 0 0,0-1 1,0 1-1,0-1 0,0 1 0,0-1 1,1 0-1,-1 0 0,0 1 1,1-1-1,0 0 0,-1-1 0,1 1 1,0 0-1,0 0 0,0 0 1,0-1-1,1 1 0,-2-5 0,0-1-12,1-1-1,0 1 1,1-1-1,-1 1 1,2-1-1,-1 1 1,3-10-1,0 5 2,0-1 0,1 0-1,1 1 1,1 0 0,0 0 0,0 1 0,1 0-1,1 0 1,0 0 0,0 1 0,1 0 0,1 1-1,17-16 1,-6 9-564,1 0 0,25-15 0,48-20-4783,-83 47 3457,0 0 0,17-3 0,-6 1-1393,-22 6 2797,1 1-1,0-1 0,-1 0 1,1 1-1,-1-1 0,1 0 1,-1 0-1,1 0 0,-1-1 1,0 1-1,1 0 0,-1 0 1,0-1-1,0 1 0,1-3 1,3-9-3019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04.67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0 245 1984,'17'-8'6725,"57"16"-3317,-29-8-2741,136 4 1263,-139-2-1650,58-5 0,26 0 254,-92 3-330,39-4 1,9-1 233,-58 4-193,40-8-1,-3 1 222,177-9 153,-58 1 63,-157 13-610,0 0 0,27-9-1,20-3-67,88-2-185,-101 11 219,21 0-44,55-2 351,-114 6-338,125-14-7,-54 2 464,-38 9-416,-10 0 77,76 1 0,141 0 190,-173 1-246,-18-2 118,-48 4-244,22 1 0,-25 0 111,1 0 0,19-3 0,-4 0 20,-1 1-1,39 2 1,-22 1-210,99 8 398,-92-13-48,-40 3-148,1 0-1,34 2 0,-35 1-176,29-2-1,-16-1 170,57-5 310,10-2-339,-70 5-12,1 0 0,43 2 0,-40 2 92,-1-1-1,52-9 1,-52 5-86,0 1 0,51 2 0,-50 2 279,-1-1 0,57-9 0,-14 3 285,-65 4-554,-7 2-35,0 0 1,0 0 0,0 0 0,1 0 0,-1 0-1,0-1 1,0 1 0,0 0 0,0 0 0,1 0-1,-1 0 1,0 0 0,0 0 0,0 0 0,0 0-1,1 0 1,-1 0 0,0 0 0,0 0 0,0 0-1,0 0 1,1 0 0,-1 0 0,0 0 0,0 1-1,0-1 1,0 0 0,1 0 0,-1 0 0,0 0-1,0 0 1,0 0 0,0 0 0,0 1 0,1-1-1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0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 7552,'-29'-17'2816,"34"17"-2208,-10-3-160,10-2-1920,0 1 704,4 4-1376,9-5 1216,14 10-2496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0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 6048,'17'-6'11978,"-23"11"-9311,-16 8-1324,-26 10 1,-11 6-575,42-18-599,0 0 1,0 1 0,2 1-1,-1 1 1,1 0 0,1 1-1,1 0 1,0 1 0,1 1-1,1 0 1,0 1 0,1-1-1,-10 30 1,-7 15 308,3 1-1,3 2 1,-19 101-1,38-155-414,1 1-1,0-1 1,0 1-1,2-1 0,-1 1 1,1-1-1,1 1 1,0-1-1,1 0 1,0 0-1,1 0 0,0 0 1,0-1-1,1 1 1,1-1-1,0 0 0,0-1 1,1 1-1,0-1 1,0-1-1,1 1 0,0-1 1,1-1-1,0 1 1,0-2-1,20 13 0,-11-11-40,0 1 0,26 7 0,-35-13-559,1-1 1,-1 0-1,1-1 1,-1 1-1,1-2 1,18 0 0,-24-1-549,0 1 0,-1-1 0,1 0 0,0-1 0,-1 1 0,1-1 0,-1 1 0,6-5 0,-1 1-2125,5-3-3463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0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62 2560,'13'-11'3866,"-11"10"-3438,-1 0 0,1 0 0,-1 0 1,1 0-1,-1 0 0,0-1 0,0 1 0,1 0 0,0-2 0,-2 1 196,1 1 0,-1 0 0,1 0 1,-1-1-1,0 1 0,1-1 0,-1 1 0,0 0 1,0-3-1,0 3-488,0 0 0,0 0 1,0 1-1,0-1 0,0 0 0,0 0 1,0 0-1,0 0 0,-1 1 0,1-1 1,0 0-1,-1 0 0,1 1 0,0-1 1,-1 0-1,1 0 0,-1 1 0,1-1 0,-1 0 1,0 1-1,1-1 0,-1 1 0,-1-2 1,1 2-31,0-1 0,-1 1 0,1 0 0,0-1 0,-1 1 0,1 0 0,0 0 0,-1 0 0,1 0 1,-1 0-1,1 0 0,-3 0 0,-3 2 114,1 0 0,-1 0 0,1 0 0,-11 6 0,-6 5 161,1 2 0,0 0 0,-22 20 0,-55 60 650,95-91-984,0 0 0,0 0 0,1 0 0,0 0 0,-1 1 0,2 0 0,-1 0 0,-3 7 1,6-11-19,-1 1 1,1 0 0,0-1 0,-1 1-1,1 0 1,0 0 0,0-1 0,0 1 0,0 0-1,1 0 1,-1-1 0,0 1 0,1 0-1,-1-1 1,1 1 0,0 0 0,-1-1 0,1 1-1,0-1 1,0 1 0,0-1 0,0 1-1,0-1 1,0 0 0,1 1 0,-1-1 0,0 0-1,1 0 1,2 2 0,2 1 83,0 0 1,1 0-1,0-1 1,-1 0 0,1 0-1,0-1 1,1 1-1,-1-2 1,0 1-1,11 0 1,-3-1 24,0-1 1,0-1-1,0 0 1,20-5-1,-9 3-663,38-2-1,-62 5-215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1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7552,'0'-1'119,"0"0"0,-1 1 1,1-1-1,0 0 0,0 1 1,0-1-1,0 0 0,0 1 1,0-1-1,0 0 0,0 0 0,0 1 1,0-1-1,0 0 0,0 1 1,0-1-1,0 0 0,1 1 1,-1-1-1,0 0 0,1 1 0,-1-1 1,1 0-1,0-1 183,1 1 1,-1 0-1,0-1 0,1 1 1,0 0-1,-1 0 0,1 0 0,2-2 1,6-1 1288,0 0 0,17-4 1,-16 5-303,-3 1-489,-6 1-498,0 0-1,1 0 1,-1 1 0,1-1-1,-1 1 1,1-1-1,3 1 1,-5 0-222,0 0 1,0 1-1,0-1 1,0 0 0,0 1-1,0-1 1,-1 1-1,1-1 1,0 1-1,0-1 1,0 1 0,-1-1-1,1 1 1,0 0-1,-1 0 1,1-1-1,0 1 1,-1 0 0,1 0-1,-1 0 1,1-1-1,-1 1 1,0 0-1,1 1 1,2 8 305,0 0-1,-1 0 1,0 1-1,0-1 1,-1 0 0,-1 21-1,0-16-174,1 0 1,4 22-1,-5-36-183,0 0 0,0 0 0,1 0 0,-1 0 0,0 0 0,1 0 0,-1 0 1,1 0-1,-1 0 0,1 0 0,-1 0 0,1 0 0,0 0 0,-1-1 0,1 1 0,0 0 0,0 0 0,-1-1 0,1 1 0,0-1 0,2 2 0,-1-2 7,-1 1 1,1-1-1,-1 0 0,1 0 1,0 0-1,-1 0 0,1 0 0,-1 0 1,1 0-1,0 0 0,-1-1 0,1 1 1,1-1-1,6-3 72,0 0 0,0-1 1,15-11-1,-15 10-154,23-16-61,49-44-1,-51 40 44,-28 24 56,0 0 1,-1 1-1,1-1 1,1 1-1,-1-1 1,0 1-1,0 0 1,0 0-1,1 0 0,-1 0 1,0 0-1,1 1 1,-1-1-1,4 0 1,-6 2 14,1-1 0,-1 1 0,1 0 0,0-1 0,-1 1 0,1 0 0,-1-1 0,0 1 0,1 0 0,-1 0 0,0-1 0,1 1 0,-1 0 0,0 0 0,0 0 0,1-1 0,-1 1 0,0 0 0,0 0 0,0 0 0,0-1 0,-1 2 1,2 0 8,2 15 101,1 6 67,-3-4-60,-1 10 74,-1 7-138,2-36-62,-1 0 1,0 0-1,0 0 1,0 0-1,1 1 1,-1-1-1,0 0 0,0 0 1,1 0-1,-1 0 1,0 0-1,0 0 1,1 0-1,-1 0 1,0 0-1,1 1 1,-1-1-1,0 0 1,0 0-1,1-1 0,-1 1 1,0 0-1,0 0 1,1 0-1,-1 0 1,0 0-1,1 0 1,-1 0-1,0 0 1,0 0-1,1-1 1,-1 1-1,10-4 97,36-21-94,-26 14-61,-1 1-1,1 0 1,36-10 0,-38 15 119,-6 1-77,0 1 0,-1 0 0,1 1 0,13-1 1,-22 3 29,0 0 1,1 0 0,-1 0 0,0 1 0,0-1 0,0 1 0,0 0 0,0 0 0,0 0 0,0 0-1,0 0 1,0 1 0,0-1 0,0 1 0,-1 0 0,1 0 0,-1 0 0,1 0 0,-1 0 0,3 4-1,-1 0 22,0-1-1,0 2 0,0-1 1,-1 0-1,0 1 0,0-1 1,0 1-1,-1 0 0,0 0 1,-1 0-1,1 0 0,-1 0 1,-1 1-1,1-1 0,-2 9 1,2-4-742,-1-11 362,0-1-1,1 1 0,-1-1 0,0 1 0,0-1 1,0 1-1,0-1 0,1 1 0,-1-1 0,0 1 1,1-1-1,-1 1 0,0-1 0,3 2-1391,9-1-5494,-1-2 5414,-4 0 2652,55-8-8262,-30 1 3392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1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24 5216,'4'-9'1673,"-4"8"-1605,1 1 1,-1-1 0,0 0-1,0 1 1,1-1-1,-1 0 1,0 1-1,1-1 1,-1 1 0,0-1-1,1 1 1,-1-1-1,1 1 1,-1-1-1,1 1 1,-1-1 0,1 1-1,2-1 1563,-3 0-1096,1 1 0,0-1 0,0 1 0,0 0-1,0-1 1,0 1 0,0 0 0,0 0 0,-1-1-1,1 1 1,0 0 0,0 0 0,0 0 0,0 0-1,0 1 1,0-1 0,2 0 0,-4 8-127,0-1 0,0 0 0,-1 0 0,0-1-1,0 1 1,-1 0 0,0-1 0,0 1 0,-1-1 0,-3 7 0,-3 4-10,-13 24-69,-1-1 0,-3-2 0,-1 0-1,-2-1 1,-35 33 0,-22 9 202,-39 39 386,102-94-795,2 2 0,0 1 0,-18 32 0,-60 121 121,11-18-70,79-144-845,-11 28 0,34-58-9546,41-37 266,-24 23 5979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1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29 2976,'1'-1'76,"-1"1"-1,1-1 1,0 0 0,-1 1 0,1-1-1,0 1 1,-1-1 0,1 1-1,0 0 1,0-1 0,-1 1 0,1 0-1,0 0 1,0-1 0,0 1-1,-1 0 1,1 0 0,0 0 0,0 0-1,0 0 1,0 0 0,-1 0-1,1 0 1,2 1 0,-2-1 129,0 0 0,0 0 0,0 0 0,0 0 0,0 0 0,0 0 1,0 0-1,0 0 0,0 0 0,1 0 0,-1-1 0,0 1 0,0 0 0,0-1 0,0 1 0,0-1 1,0 1-1,-1-1 0,1 0 0,0 1 0,2-3 584,-3 3-498,0 0 1,1-1 0,-1 1-1,0-1 1,0 1 0,1 0 0,-1-1-1,0 1 1,0-1 0,0 1 0,0-1-1,1 1 1,-1 0 0,0-1-1,0 1 1,0-1 0,0 1 0,0-1-1,0 1 1,0-1 0,0 1 0,-1 0-1,1-1 1,0 1 0,0-1 0,0 0-1,-1 1-82,0-1 0,0 1 1,0 0-1,0-1 0,0 1 0,0 0 0,0 0 0,0 0 0,-1-1 0,1 1 0,0 0 0,-1 1 0,-20 0 738,1 1 0,0 0-1,-27 8 1,-20 10-435,63-18-503,0-1 0,0 1 0,0-1 0,1 1 0,-1 1 0,0-1 0,1 1 0,0 0 1,-8 6-1,12-9-8,-1 1 0,1-1 1,0 1-1,-1-1 0,1 1 1,0-1-1,-1 1 1,1-1-1,0 1 0,0 0 1,0-1-1,0 1 1,-1-1-1,1 1 0,0 0 1,0-1-1,0 1 0,0-1 1,0 1-1,1 0 1,-1-1-1,0 1 0,0-1 1,0 1-1,0-1 1,1 1-1,-1 0 0,0-1 1,0 1-1,1-1 0,-1 1 1,1-1-1,-1 1 1,1 0-1,20 14 7,-12-9 16,4 3-108,12 10 320,43 40 0,-61-52-112,-1 0 1,0 0-1,0 1 0,-1 0 0,0 0 0,0 0 0,-1 1 1,0-1-1,0 1 0,3 16 0,-6-22-73,-1-1-1,0 0 1,0 1-1,0-1 0,0 1 1,-1-1-1,1 0 1,0 1-1,-1-1 1,0 0-1,0 0 1,0 1-1,0-1 1,0 0-1,0 0 0,0 0 1,0 0-1,-1 0 1,1 0-1,-1-1 1,-3 4-1,1-1-18,-1 0 0,0-1 0,0 1 0,0-1 0,0 0 0,0-1 0,-8 4-1,9-5-144,0 0 0,0-1-1,0 1 1,0-1-1,0 1 1,0-1-1,0-1 1,0 1-1,0 0 1,0-1 0,0 0-1,-5-1 1,4 0-1463,-1 0 1,0-1 0,-9-5 0,8 2-2224,25 3-6051,-11 3 8832,10 0-2224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1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11 117 8384,'0'0'79,"0"0"0,0 0 1,-1 0-1,1 0 0,0 0 1,0 0-1,0 0 0,0 0 1,0-1-1,-1 1 0,1 0 1,0 0-1,0 0 0,0 0 0,0 0 1,0-1-1,0 1 0,0 0 1,0 0-1,0 0 0,0 0 1,-1-1-1,1 1 0,0 0 1,0 0-1,0 0 0,0-1 1,0 1-1,0 0 0,0 0 0,0 0 1,0 0-1,1-1 0,-1 1 1,0 0-1,0 0 0,0 0 1,0 0-1,0-1 0,0 1 1,0 0-1,2-4 968,-1 4-710,1 1-1,-1-1 1,1 1-1,-1-1 1,1 1-1,-1-1 1,1 0-1,-1 1 1,1-1-1,1 0 1,17-1 1508,0 0 0,23-5 0,-23 2-1299,0-1-1,0-1 0,37-16 1,-55 21-492,1 0 1,-1-1-1,0 1 1,0 0-1,1-1 1,-1 0 0,0 1-1,-1-1 1,1 0-1,0 0 1,0 0 0,-1 0-1,1 0 1,1-4-1,-3 5-18,0 0-1,1 0 1,-1 1 0,0-1-1,0 0 1,0 0-1,0 0 1,0 1-1,0-1 1,0 0-1,0 0 1,0 0 0,0 1-1,0-1 1,-1 0-1,1 0 1,0 1-1,-1-1 1,1-1 0,-1 1 0,0 0 0,0 0 0,0 0 1,-1 0-1,1 0 0,0 0 0,0 0 0,-1 0 1,1 0-1,0 0 0,-1 1 0,1-1 1,-2 0-1,-4-1-27,1 1 0,0-1 1,0 1-1,-1 1 0,1-1 0,-1 1 1,-11 1-1,4 1 119,0 0 0,-21 7 1,23-5 44,-2 0 134,-26 12 1,36-14-243,1-1 0,-1 2 1,1-1-1,-1 0 1,1 1-1,0-1 1,0 1-1,0 0 0,0 0 1,1 0-1,-4 6 1,5-7-27,0 0 0,0-1 0,0 1 0,1 0 0,-1 0 0,0-1 0,1 1 0,0 0 0,-1 0 0,1 0 0,0 0 0,0 0 0,0 0 0,0 0 0,0-1 0,1 1 0,-1 0 0,1 3 0,1-2 5,-1 0 0,1 0 1,-1 0-1,1-1 1,0 1-1,0 0 1,1-1-1,-1 1 0,5 3 1,1 1 23,1-1 0,0-1 1,0 0-1,0 0 0,17 6 0,0-2-236,0-1-1,1-2 0,37 5 0,35-5-5070,-31-6-6425,-54 0 9126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1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39 8128,'-1'-1'365,"0"0"0,0 0 0,1 1 0,-1-1 1,0 0-1,1 0 0,-1 0 0,0 0 0,1 0 1,-1-1-1,1 1 0,0 0 0,-1 0 0,1 0 0,0 0 1,-1-3-1,-2-9 5144,3 13-5410,0-1-1,-1 1 1,1-1 0,0 1 0,-1 0 0,1-1 0,0 1 0,-1 0 0,1 0 0,0-1-1,-1 1 1,1 0 0,-1 0 0,1 0 0,-1-1 0,1 1 0,0 0 0,-1 0 0,1 0-1,-1 0 1,1 0 0,-1 0 0,1 0 0,-1 0 0,1 0 0,-1 0 0,1 0-1,0 0 1,-1 0 0,1 1 0,-1-1 0,1 0 0,-1 0 0,1 0 0,0 1 0,-1-1-1,0 0 1,-16 11 965,-17 12 774,22-16-1278,1 1 0,-16 13-1,24-18-481,0 0 0,0 1 0,0-1 0,0 1 0,0 0 0,1 0 0,0 0 0,0 0 0,0 0 0,0 0 0,-1 8 0,2-7-23,0 0-1,1 0 1,-1 1-1,1-1 1,0 0-1,1 1 1,-1-1-1,1 0 1,0 0-1,1 1 1,-1-1-1,1 0 1,0 0 0,5 9-1,-5-11-85,0 1 0,1-1 1,-1 0-1,0 0 0,1 0 0,0 0 0,-1 0 0,1-1 1,1 1-1,-1-1 0,0 0 0,0 0 0,1 0 1,-1 0-1,1 0 0,0-1 0,-1 0 0,1 0 0,0 0 1,6 1-1,3-2-835,1 0 0,-1-1 1,0 0-1,20-6 0,51-16-4669,-75 20 5020,23-8-5591,47-23-1,-57 20 2892,-7-3 948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1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7712,'-1'-1'144,"1"1"0,0-1 0,-1 0-1,1 0 1,0 1 0,0-1 0,-1 0 0,1 0 0,0 0 0,0 1 0,0-1 0,0 0 0,0 0 0,0 0-1,0 1 1,1-1 0,-1 0 0,0 0 0,0 0 0,0 1 0,1-1 0,-1 0 0,1 0 0,0 0-48,1 0 1,-1 0-1,1 0 1,-1 1-1,1-1 1,0 1 0,-1-1-1,1 1 1,0 0-1,-1-1 1,1 1-1,2 0 1,10 0 438,1 1 0,-1 0 0,1 1 0,-1 0 0,0 1 1,0 1-1,0 0 0,17 8 0,-11-2-176,0 0 0,0 2 0,-1 0 0,-1 1 0,0 1 0,-1 1 0,0 0 0,-1 1 0,16 21 0,9 17 1211,59 104 0,-86-135-1176,-2 0-1,0 0 1,-2 2-1,0-1 1,-2 1-1,-1 1 1,-1-1-1,5 45 0,-9-26 106,-5 62-1,1-80-439,-2-1 0,-1 1 0,-14 44-1,15-58-151,-1 0 0,-1-1 0,0 1 0,0-1 0,-1 0 0,-1-1 0,0 0-1,0 0 1,-1 0 0,-17 14 0,12-14-650,-1 0 0,0-1-1,0 0 1,-1-1 0,0-1 0,-1 0-1,-20 5 1,13-5-396,4-1-1547,0 0 0,0-2 1,-29 4-1,16-11-2850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2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297 244 2912,'1'-2'180,"-1"0"1,0 0-1,1 0 1,0 0-1,-1 0 1,1 0-1,0 0 0,0 0 1,0 0-1,0 0 1,0 0-1,1 1 1,-1-1-1,0 0 1,3-1-1,6-9 741,4-10 344,-1-1 0,-1-1 0,-1 0 0,10-30 0,-19 48-951,-1 1 1,0 0 0,0-1-1,-1 1 1,1 0-1,-2-7 1,1 3 187,-6 32-177,-1 8 67,-2 1 0,-1-2 1,-22 47-1,-54 87 703,59-116-868,-6 18 57,4 1 1,-41 133-1,3 49 340,66-245-767,-8 20 655,9-23-579,0 0 0,0 0 0,-1 0-1,1-1 1,0 1 0,-1 0 0,1 0 0,-1-1-1,1 1 1,-1 0 0,1-1 0,-1 1 0,1 0-1,-1-1 1,0 1 0,1-1 0,-1 1 0,0-1-1,0 1 1,1-1 0,-3 1 0,3-1-11,0 0 1,0 0 0,0 0 0,5-12-5601,-2 9 4572,6-17-3060,0-5 1372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07.69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0 141 1568,'15'-9'11109,"-4"10"-10586,0 0 0,22 5-1,-21-3-248,0-1 0,24 2-1,107 2 583,2 0-21,-1 4-131,-113-8-570,40-1 1,16 1 44,201 11 109,-42-2 800,47 1-16,-107-7-752,6-11 128,-125 5-293,14-1 58,-25-4-16,41-3-10,-76 8-146,93-8-248,0-4 228,-51 7-12,119-27-1,-88 14 13,-47 10 169,-16 3-284,-16 3 119,27-1 0,-26 4 27,28-6 1,70-11 160,-44 9-85,-37 4 133,36-11 1,7-3 190,7-2-302,-79 19-145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2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49 264 4896,'-12'-12'3984,"-18"-13"0,28 23-3453,-2-1 770,6 3-578,-1 0-616,0 1-1,1-1 1,-1 0 0,1 0-1,-1 0 1,0 0-1,1 0 1,-1 0-1,3 0 1,255-76 2698,-11 4-2265,6 17-221,-252 55-317,128-17-27,-103 15 95,0 1 0,48 5-1,-73-4-107,0 0-1,0 0 1,1 1-1,-1-1 1,0 1 0,0 0-1,0-1 1,0 1-1,0 0 1,0 0-1,-1 0 1,1 0-1,0 1 1,0-1-1,-1 0 1,1 1-1,-1-1 1,2 3-1,-1-1-781,0 1 0,0 0 0,-1 0 0,1 0 0,-1 0 0,0 0 0,0 0 0,0 5 0,3 7-1708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2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9 5408,'-2'-8'3017,"-2"26"-1432,0 1-891,-74 227 3962,62-200-4250,-3-2 0,-1 0 1,-2-1-1,-35 51 0,-73 128 80,60-80-410,-45 86 450,108-217-681,-9 20 1761,15-28-1102,2-3-81,13-16-59,62-95-171,12-15-338,-54 83 74,2 2 0,2 2 1,62-51-1,-97 87 2,1 1-1,-1-1 1,1 1 0,0 0 0,0 0-1,0 0 1,0 1 0,7-2-1,-10 2 61,0 1 0,0 0 0,0 0 0,0 0 0,0 0 0,0 0 0,0 0 0,0 0 0,0 1 1,0-1-1,0 0 0,0 0 0,0 1 0,0-1 0,0 1 0,0-1 0,0 1 0,0-1 0,0 1 0,0-1 0,-1 1 0,1 0 0,0 0 0,0-1 0,-1 1 0,1 0 0,0 0 0,-1 0 0,1 0 0,-1 0 0,1 0 0,-1 0 0,0 0 0,1 0 0,-1 0 0,0 0 0,0 0 0,0 0 0,0 0 0,0 1 0,3 24 37,-2 1 1,-1-1-1,-6 42 1,5-49-15,-15 93 178,1 11-53,9-83-66,3-27 6,1 0-1,0 14 1,3-19-49,0 2-17,-1-9-3,0-1-1,0 0 1,0 0 0,0 1-1,0-1 1,0 0-1,0 0 1,-1 0 0,1 1-1,0-1 1,0 0-1,0 0 1,0 0-1,0 1 1,-1-1 0,1 0-1,0 0 1,0 0-1,0 0 1,-1 0 0,1 1-1,0-1 1,0 0-1,-1 0 1,1 0-1,0 0 1,0 0 0,0 0-1,-1 0 1,1 0-1,0 0 1,0 0 0,-1 0-1,1 0 1,0 0-5,-1 0 1,1 0-1,0 0 1,0 0 0,0 0-1,0 0 1,0 0-1,0 0 1,-1 0 0,1 0-1,0 0 1,0 0 0,0 0-1,0 0 1,0 0-1,0 0 1,-1 0 0,1 0-1,0 0 1,0 0-1,0-1 1,0 1 0,0 0-1,0 0 1,0 0-1,0 0 1,0 0 0,0 0-1,-1 0 1,1 0-1,0-1 1,0 1 0,0 0-1,0 0 1,0 0-1,0 0 1,0 0 0,0 0-1,0-1 1,0 1-1,0 0 1,0 0 0,0 0-1,0 0 1,0 0-1,0 0 1,0-1 0,0 1-1,0 0 1,0 0-1,0 0 1,0 0 0,1 0-1,-1 0 1,0 0-1,0-1 1,0 1 0,0 0-1,0 0 1,0 0-1,0 0 1,0 0 0,0 0-1,1 0 1,-1 0-1,0 0 1,0 0 0,0 0-1,0 0-8,0 0-1,0 0 0,1-1 0,-1 1 1,0 0-1,0 0 0,0 0 1,0 0-1,0 0 0,0 0 1,0 0-1,0 0 0,0 0 1,0 0-1,0 0 0,0 0 1,0 0-1,1 0 0,-1 0 1,0 0-1,0-1 0,0 1 1,0 0-1,0 0 0,0 0 1,0 0-1,0 0 0,0 0 0,0 0 1,0 0-1,0 0 0,0 0 1,0-1-1,0 1 0,0 0 1,0 0-1,0 0 0,0 0 1,0 0-1,0 0 0,0 0 1,0 0-1,0 0 0,0 0 1,0 0-1,-1-1 0,1 1 1,0 0-1,0 0 0,0 0 1,0 0-1,0 0 0,0 0 0,0 0 1,0 0-1,0 0 0,0 0 1,0 0-1,0 0 0,0 0 1,-1 0-1,1 0 0,-12-6-4134,10 1 2693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3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1 995 5472,'0'0'1760,"13"3"1146,-9-2-2530,1-1-1,0 1 1,0-1-1,-1 0 1,1 0-1,8-1 1,-5 0-130,5-1 0,-1 1-1,0-2 1,0 0 0,0 0-1,0-1 1,0-1-1,-1 0 1,0 0 0,0-1-1,0-1 1,-1 0 0,0 0-1,0-1 1,-1 0 0,0-1-1,11-12 1,-16 14-162,1 0 1,-1 0 0,0 0-1,-1-1 1,0 1-1,0-1 1,0 0 0,-1 0-1,1-8 1,-2 11-85,0-1 0,-1 1 0,0 0 0,0-1 1,0 1-1,0-1 0,-1 1 0,0 0 0,0-1 0,-1 1 0,1 0 0,-1 0 1,0 0-1,-5-7 0,6 10-37,0 0 0,-1 1 0,0-1 1,1 1-1,-1-1 0,0 1 0,0 0 0,0 0 1,1 0-1,-1 0 0,0 0 0,0 0 0,-1 1 1,1-1-1,0 1 0,0-1 0,0 1 0,0 0 1,0 0-1,-1 0 0,1 0 0,0 0 0,0 0 1,0 1-1,0-1 0,0 1 0,-1-1 0,1 1 1,-3 2-1,0 0 22,-1 0 1,1 0 0,0 1-1,0 0 1,1 0 0,-1 1-1,1-1 1,0 1 0,-5 7-1,-1 5 52,-14 26 0,14-20 46,1 0 0,1 0-1,1 1 1,2-1 0,-5 36-1,9-52-36,0 1 0,1-1-1,0 0 1,0 1-1,1-1 1,0 0-1,0 1 1,1-1-1,0 0 1,0 0-1,0 0 1,1 0-1,6 11 1,-5-13 31,-1 0 0,1 0 1,0-1-1,1 1 0,-1-1 1,1 0-1,-1 0 0,1 0 1,1 0-1,-1-1 0,0 0 1,1 0-1,0-1 0,-1 1 1,1-1-1,9 1 0,-2 0 27,0-1-1,0-1 0,0-1 0,0 0 0,0 0 0,1-1 0,-1-1 1,0 0-1,-1-1 0,1 0 0,23-10 0,-19 6-39,-1-1 0,1-1 0,-1-1 0,-1 0 0,0 0 0,0-2 0,24-25 0,-23 17 10,0-1 1,-2-1 0,14-27-1,-17 26 35,15-44 0,-14 33-81,-9 25-41,0-1 1,1-12-1,-2 13-31,0 1 0,0 0 0,4-11 0,-5 10-10,-1 7-120,0 4-8,0-1 22,2 1 64,0-1 85,0 0 0,0 1 0,0 0 0,0-1 0,-1 1 1,1 0-1,-1 0 0,1 0 0,-1 0 0,0 0 1,0 0-1,1 0 0,-2 0 0,2 4 0,1 4-36,0 0 0,1 13 0,-3-18 15,20 86-139,-5-24 112,-13-52 88,0-1 0,1-1 1,1 1-1,1-1 0,10 21 0,-13-30 5,0 1 1,0-1 0,1 0-1,-1 0 1,1 0-1,0 0 1,0-1 0,5 4-1,-6-5 21,0 0 1,0-1-1,0 1 0,1-1 0,-1 0 0,0 0 1,1 0-1,-1 0 0,1-1 0,-1 1 0,1-1 1,-1 0-1,6 0 0,4-2 56,0 0-1,0-1 1,0 0-1,0-1 1,-1-1 0,0 0-1,0 0 1,21-14 0,-4-1-74,-1-1 1,27-27 0,-33 26-37,26-33 0,-5 5-88,-31 37 64,-7 7 4,-1 0 1,2 1-1,-1 0 1,1 0 0,0 0-1,0 1 1,7-4-1,-13 7 17,1 1-1,0 0 0,-1-1 1,1 1-1,0 0 1,-1 0-1,1 0 0,0-1 1,0 1-1,-1 0 1,1 0-1,0 0 0,-1 0 1,1 0-1,0 0 1,-1 1-1,1-1 0,0 0 1,0 0-1,-1 0 0,1 1 1,0-1-1,-1 0 1,1 1-1,-1-1 0,2 1 1,-1 0-3,0 1 1,1-1-1,-1 1 0,0 0 1,0-1-1,0 1 0,0 0 1,0 0-1,1 2 1,1 5 3,0 0 1,-1 0 0,1 12 0,-1 10 68,-1-1 0,-4 38 0,0 5 80,0-52-74,2-19-49,0 0 1,1 0-1,-1 1 1,1-1-1,0 0 1,-1 0-1,1 1 1,0-1-1,0 0 1,1 1-1,-1-1 1,1 4-1,1-6 26,-1 0 0,0-1 0,0 1 0,0 0 0,1-1 0,-1 0 0,0 1 0,0-1 0,0 0 0,0 1 0,0-1 0,0 0 0,0 0 0,1-1 0,0 0 22,48-48 181,-16 15-284,-8 10-41,0 1 1,2 2-1,1 1 1,33-19 0,-56 36 44,0 1 1,1 0-1,-1 1 1,1 0-1,0 0 1,9-2-1,-14 4 16,1 0 0,-1-1 0,0 1 0,0 0 1,1 0-1,-1 1 0,0-1 0,0 0 0,1 1 0,-1-1 0,0 1 0,0 0 0,0 0 0,0 0 0,0 0 0,0 0 0,0 0 0,0 1 1,0-1-1,-1 0 0,1 1 0,0-1 0,-1 1 0,3 2 0,-3 0 4,1-1 0,-1 0 0,0 1 0,0-1 0,0 1 0,0 0 0,-1-1 0,1 1 1,-1-1-1,0 1 0,0 0 0,0-1 0,-1 1 0,-1 6 0,0 0-3,0 0 0,-1 0 0,0 0 0,-7 11 1,2-4 181,-10 34 0,16-46-83,1-2 258,8-7-114,18-16-97,-2-1-1,34-39 1,-37 37-366,2 0 0,44-34 0,-65 56 220,-1 0 0,1 1-1,0-1 1,0 1 0,-1-1 0,1 1-1,0-1 1,0 1 0,-1-1 0,1 1 0,0 0-1,0-1 1,0 1 0,0 0 0,0 0-1,0 0 1,0 0 0,0 0 0,-1 0 0,1 0-1,0 0 1,0 0 0,0 0 0,0 0 0,0 1-1,0-1 1,0 0 0,-1 1 0,1-1-1,0 0 1,0 1 0,0-1 0,-1 1 0,1 0-1,0-1 1,-1 1 0,1-1 0,0 1 0,-1 0-1,1 0 1,-1-1 0,1 1 0,-1 0-1,1 0 1,-1 1 0,2 2-1,0 0-1,-1 1 1,0-1 0,0 1-1,0-1 1,0 1 0,-1 7-1,0 5 93,0 2-97,0-1-1,0 0 1,2 0-1,0 0 1,7 24 0,-8-40 33,0 0 0,-1-1-1,1 1 1,0 0 0,0-1 0,0 1 0,0-1 0,0 1 0,0-1 0,0 1 0,0-1 0,1 0 0,-1 0 0,1 1 0,-1-1 0,1 0 0,-1 0 0,1 0 0,-1-1 0,1 1 0,0 0 0,0-1 0,-1 1 0,1-1-1,0 1 1,0-1 0,0 0 0,-1 0 0,1 0 0,4 0 0,2-1 37,0-1 0,0 0 0,0 0 0,0-1 0,10-5 0,-10 5 3,53-23 68,-1-3 0,97-64 0,-121 68-150,65-58 0,-92 71-45,-9 12 67,0 0-1,1 0 1,-1 0-1,0-1 0,0 1 1,0 0-1,0 0 1,0 0-1,0 0 1,0 0-1,0 0 1,0-1-1,0 1 0,0 0 1,0 0-1,0 0 1,0 0-1,0 0 1,0 0-1,0-1 0,0 1 1,0 0-1,0 0 1,0 0-1,0 0 1,-1 0-1,1 0 0,0 0 1,0-1-1,0 1 1,0 0-1,0 0 1,0 0-1,0 0 1,0 0-1,0 0 0,0 0 1,-1 0-1,1 0 1,0 0-1,0 0 1,0 0-1,0 0 0,0-1 1,0 1-1,-1 0 1,-1 1-20,0-1 1,0 0-1,0 1 1,0 0-1,0-1 1,-1 1-1,1 0 0,1 0 1,-1 0-1,0 0 1,-2 2-1,-43 32-195,-67 65 0,74-62 155,40-38 62,-28 25 8,-25 31 0,46-48-2,0 0-1,1 0 0,0 1 1,1 0-1,0 0 0,1 1 1,-1 0-1,-4 17 0,9-26 5,0 0 0,-1 1 0,1-1 0,0 0-1,0 0 1,0 0 0,0 0 0,0 0 0,0 0-1,0 1 1,0-1 0,0 0 0,1 0 0,-1 0-1,0 0 1,1 0 0,-1 0 0,1 0 0,-1 0-1,1 0 1,0 0 0,-1 0 0,1 0 0,0 0-1,0-1 1,-1 1 0,1 0 0,0 0 0,0-1 0,0 1-1,0-1 1,0 1 0,0-1 0,0 1 0,0-1-1,0 1 1,0-1 0,0 0 0,0 0 0,1 1-1,0-1 1,4 0 62,0 1-1,0-1 1,0 0-1,0-1 0,0 0 1,10-2-1,1-2 24,0-1 0,0-1 0,0 0 0,30-20 0,-33 17-50,0 0-1,-1-1 1,0 0 0,-1-1-1,20-24 1,41-73-345,-69 102 256,0 0 1,0 0-1,0 0 1,-1 0-1,3-11 1,-7 15-325,-2 7 127,-4 7 39,0 5 80,-2 1 73,2 0 0,-7 21 0,12-33 58,1-1 1,0 1 0,0 0 0,0-1 0,1 1-1,0-1 1,0 1 0,0 0 0,0-1-1,1 1 1,0 0 0,0-1 0,0 1 0,2 5-1,-1-8-9,-1 1 0,1-1 0,-1 0 1,1 0-1,-1 0 0,1 0 0,0 0 0,0 0 0,0-1 0,0 1 0,0-1 0,1 1 0,-1-1 0,0 0 0,1 0 1,-1 0-1,1 0 0,-1 0 0,1 0 0,0-1 0,-1 1 0,1-1 0,-1 0 0,1 0 0,3 0 0,2 0 61,0-1-1,0 0 1,-1-1-1,1 1 0,0-1 1,-1-1-1,10-3 1,-9 1-20,0 1 1,0-1 0,0 0 0,-1-1 0,0 1-1,0-2 1,7-7 0,39-53 164,-33 40-133,198-239 194,-200 248-243,27-32-11,-10-1-81,-3-1 0,-2-2 0,25-60 0,-29 54 16,-3-1 1,19-82-1,-40 136-18,0 0 0,-1 0 0,0 0 0,-1 0 0,1-1 0,-2-9 0,1 16 56,0 0 1,0 0 0,0 0 0,0 0 0,0 1 0,0-1 0,-1 0 0,1 0-1,0 0 1,-1 0 0,1 1 0,0-1 0,-1 0 0,1 0 0,-1 1 0,1-1-1,-1 0 1,1 1 0,-1-1 0,0 1 0,1-1 0,-1 0 0,0 1 0,1-1-1,-1 1 1,0 0 0,0-1 0,1 1 0,-1 0 0,0-1 0,-1 1 0,0 0-4,-1 0 1,1 0-1,0 1 1,-1-1-1,1 1 1,0-1-1,-1 1 1,1 0-1,0 0 1,0 0-1,0 0 1,0 1-1,-3 1 1,-8 6-41,1 1 0,0 1 0,0 0 0,1 0 0,0 2 0,-9 13 0,-54 89 53,58-89-4,-62 115 29,65-114-16,1 2 1,2 0-1,-10 42 1,14-40 33,1 0 1,2 1-1,0 0 1,5 61-1,0-75-12,0 0 1,2 0-1,0-1 0,1 0 0,0 1 0,1-2 0,1 1 0,1-1 1,0 0-1,16 21 0,-14-23-124,1 0 1,1 0 0,0-2-1,1 1 1,0-2-1,1 0 1,0 0-1,1-1 1,0-1 0,1 0-1,27 10 1,-31-14-778,1-1 0,-1-1 0,1 0 0,-1 0 0,1-1 0,0-1 0,13 0 0,-12-3-862,-1 0 0,1-1 0,17-6 0,43-18-3005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3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1334 3232,'-5'0'8500,"17"-4"-5265,-4 0-4154,5-4 1282,0-1 1,0 0 0,-1 0-1,0-1 1,-1-1 0,0 0-1,0-1 1,16-24-1,1-8 60,29-62-1,-19 33 52,70-109 118,-81 144-150,52-57-1,-32 41-353,-46 53-98,-1 0 0,1 1 0,0-1 0,-1 1 0,1-1 0,0 1 0,-1-1 0,1 1 0,0-1 1,0 1-1,-1 0 0,1 0 0,0-1 0,0 1 0,0 0 0,0 0 0,-1 0 0,1 0 0,0 0 0,0 0 0,0 0 0,0 0 0,-1 0 0,1 0 0,0 0 0,0 1 0,0-1 0,0 0 0,-1 0 0,1 1 0,0-1 1,0 1-1,-1-1 0,1 1 0,0-1 0,-1 1 0,1-1 0,0 1 0,-1 0 0,1-1 0,-1 1 0,1 0 0,-1-1 0,0 1 0,1 0 0,-1 0 0,1-1 0,-1 1 0,0 0 0,0 0 0,0 0 0,1 0 0,-1-1 1,0 1-1,0 0 0,0 0 0,0 0 0,0 0 0,-1 1 0,-3 17 37,-1 1-1,-13 31 1,2-6 5,-38 136 197,42-124 1062,18-77-1131,1 1 0,1 0 0,1 0 0,1 1 0,22-32 0,-11 22-151,1 1 0,1 2 0,31-28 0,-10 15-163,56-36 0,-96 72 66,0 0 0,0-1 0,0 1 1,0 0-1,0 1 0,0-1 0,7 0 0,-10 1 73,0 1-1,0 0 0,0 0 0,0 0 1,0 0-1,0 0 0,0 0 0,1 0 1,-1 0-1,0 0 0,0 1 0,0-1 0,0 0 1,0 1-1,0-1 0,0 0 0,0 1 1,0 0-1,0-1 0,-1 1 0,1-1 1,0 1-1,0 0 0,0 0 0,-1 0 1,1-1-1,0 1 0,-1 0 0,1 0 0,-1 0 1,1 0-1,-1 0 0,1 0 0,-1 0 1,0 0-1,1 0 0,-1 2 0,4 22 45,-1 1 1,-2 0-1,-2 37 0,0-17 78,1-26-66,0 7-76,0 1 0,9 49 0,-5-59 65,-2-3-11,1 1 1,1-1-1,12 28 1,-15-40 19,0 0 1,1 0 0,0 0-1,0 0 1,0 0-1,0 0 1,0-1-1,0 1 1,1-1-1,0 1 1,-1-1-1,1 0 1,0 0-1,0 0 1,0-1-1,0 1 1,0-1-1,0 1 1,1-1-1,-1 0 1,0 0-1,1 0 1,3 0-1,-4-1-13,0 0 0,0-1 0,-1 1 0,1-1 0,0 1 0,-1-1 0,1 0 0,0 0 0,-1 0 0,1 0 0,-1-1 0,1 1 0,-1-1 0,0 1 0,1-1 0,-1 0 0,0 0 1,2-3-1,4-3 33,-2-1 0,1 1 0,7-17 0,9-19 198,25-75 0,-17 39-30,-19 51-208,7-30-1,-16 50-94,-1 1-1,0-1 1,-1 0-1,0 0 1,0 0 0,-1-1-1,0 1 1,-2-10 0,2 19 62,0 0 1,0 0-1,0-1 1,0 1 0,0 0-1,0 0 1,0 0-1,0-1 1,0 1-1,0 0 1,0 0 0,-1 0-1,1 0 1,0-1-1,0 1 1,0 0 0,0 0-1,0 0 1,0 0-1,0-1 1,-1 1 0,1 0-1,0 0 1,0 0-1,0 0 1,0 0-1,-1 0 1,1 0 0,0 0-1,0 0 1,0-1-1,0 1 1,-1 0 0,1 0-1,0 0 1,0 0-1,0 0 1,-1 0-1,1 0 1,0 0 0,0 0-1,-1 0 1,-7 7-296,-6 10 5,5-1 252,1 0-1,1 0 0,0 1 0,1 0 0,1 0 0,-4 23 0,3-6 63,2 1 0,1 45-1,3-63 39,1 0 0,0 0 0,2-1 0,0 1 0,8 26 0,-10-40-26,1 1 0,-1-1 0,1 1-1,0-1 1,0 0 0,0 0 0,0 1 0,1-2 0,-1 1-1,1 0 1,0 0 0,0-1 0,0 1 0,0-1 0,0 0-1,0 0 1,1 0 0,5 2 0,-3-3 17,-1 1-1,1-1 1,0 0 0,-1 0 0,1 0-1,0-1 1,0 0 0,0 0 0,-1 0-1,1-1 1,10-2 0,1-2 27,-1-1 0,0-1-1,0 0 1,0-1 0,-1 0 0,0-2 0,-1 0-1,17-14 1,8-11 6,50-59 0,52-79 115,-131 156-194,-9 15-73,0-1 0,0 1 1,1-1-1,-1 1 0,1 0 0,0 0 0,0-1 0,4-2 0,-6 7 16,0 0-1,0 1 1,0-1-1,0 0 1,0 0-1,0 1 1,-1-1-1,1 0 1,-1 3-1,-5 22-38,-7 41 142,2 0 1,-3 88 0,14-152 3,0 0 0,0-1 1,1 1-1,-1-1 0,1 1 0,0-1 0,0 1 1,0-1-1,2 5 0,-3-8-34,0 1 0,0-1 1,0 0-1,1 1 0,-1-1 0,0 0 1,0 1-1,0-1 0,1 0 0,-1 1 1,0-1-1,0 0 0,1 1 0,-1-1 0,0 0 1,1 0-1,-1 1 0,0-1 0,1 0 1,-1 0-1,0 0 0,1 0 0,-1 1 1,1-1-1,-1 0 0,0 0 0,1 0 0,-1 0 1,1 0-1,-1 0 0,0 0 0,1 0 1,-1 0-1,1 0 0,-1 0 0,0 0 1,1 0-1,-1-1 0,0 1 0,1 0 0,-1 0 1,1 0-1,-1 0 0,0-1 0,1 1 1,11-15 163,-10 13-126,9-16 36,-1 0 0,0 0 0,8-23 0,4-8 49,1 5-102,44-62-1,-52 87-99,-12 15-46,1 0 0,-1 0 1,0 0-1,0 0 0,0-1 1,2-4-1,-6 21-24,0 0 1,-1 1-1,-3 11 0,-3 20 102,1 9 36,2 1 0,4 83 0,1-128 28,1 0 0,1 0 0,-1 0 0,6 14 0,-7-21-7,1-1-1,-1 1 1,1 0 0,0-1 0,0 1 0,0-1 0,0 1 0,0-1 0,0 1-1,0-1 1,0 0 0,0 1 0,1-1 0,-1 0 0,1 0 0,-1 0 0,1 0 0,-1 0-1,1-1 1,-1 1 0,1 0 0,0-1 0,-1 1 0,1-1 0,0 1 0,0-1-1,-1 0 1,1 0 0,0 0 0,3 0 0,0-1 32,1 0 0,-1-1 1,1 1-1,-1-1 0,1 0 0,-1-1 1,0 1-1,6-5 0,35-27 95,-45 33-140,32-30 36,-1-1-1,-2-1 0,33-48 1,-41 52 22,-14 19-50,25-32 99,52-89 0,-55 70-92,-3-1 0,19-68 1,58-218-289,-102 341 247,11-40-96,-12 42 44,0 0 0,0 0-1,-1 0 1,1 0-1,-1 0 1,-1 0 0,0-5-1,1 9 63,0 1-1,0 0 1,0 0-1,0 0 1,0 0-1,0 0 1,0-1-1,0 1 1,0 0-1,0 0 1,0 0-1,0 0 1,0 0-1,0 0 1,0-1-1,0 1 1,0 0-1,0 0 1,0 0-1,0 0 1,-1 0-1,1 0 1,0 0-1,0 0 1,0-1-1,0 1 1,0 0-1,0 0 1,-1 0-1,1 0 1,0 0-1,0 0 1,0 0-1,0 0 1,0 0-1,0 0 1,-1 0-1,1 0 1,0 0-1,0 0 1,0 0-1,-7 5-139,-3 9 123,-4 17-71,2 1-1,1 1 1,-10 45 0,17-61 80,-68 322-96,64-285 155,2 1 0,3 0 0,3 0 0,7 68 0,-6-113-54,11 58 203,-11-62-128,0 0 0,1-1-1,0 1 1,0-1 0,1 0 0,-1 1-1,1-1 1,0 0 0,5 5-1,-7-9-44,0 0 0,-1-1 0,1 1-1,0-1 1,0 1 0,-1-1 0,1 1 0,0-1-1,0 1 1,0-1 0,0 0 0,-1 1-1,1-1 1,0 0 0,0 0 0,0 0-1,0 0 1,0 0 0,0 0 0,0 0 0,1 0-1,1-1 12,-1 1-1,0-1 1,0 0-1,1 0 0,-1 0 1,0 0-1,0 0 1,3-3-1,3-3 47,1-1 0,13-16 0,-19 20-64,78-94 372,85-90-230,-152 173-406,22-28 1,-36 43 238,0 0 1,0 0 0,-1 0-1,1 0 1,0 0-1,0 0 1,0 0-1,0 0 1,0 0-1,0 0 1,0 0-1,0 0 1,0 0-1,0 0 1,0 0-1,0 0 1,0 0-1,0 0 1,0 0 0,0 0-1,0 0 1,0 0-1,0 0 1,0-1-1,0 1 1,0 0-1,0 0 1,0 0-1,0 0 1,0 0-1,0 0 1,0 0-1,0 0 1,0 0-1,0 0 1,0 0 0,0 0-1,0 0 1,0 0-1,0 0 1,0 0-1,0 0 1,0 0-1,0 0 1,0 0-1,0 0 1,0 0-1,0-1 1,0 1-1,0 0 1,0 0-1,0 0 1,0 0 0,-4 5-101,2-1 89,1 1 1,0-1-1,1 1 1,-1-1-1,1 1 0,0-1 1,0 1-1,0-1 1,0 1-1,1-1 0,1 6 1,16 51 44,-15-52-30,17 57-75,-12-35 109,2 0 0,1-1 0,16 31 0,-24-57-4,0 1 0,0-1 0,0 0 0,0 0 1,1 0-1,5 5 0,-6-8 9,-1 1-1,0 0 1,0-1 0,1 1 0,-1-1-1,1 0 1,-1 0 0,1 0 0,0 0-1,-1 0 1,1 0 0,0-1 0,4 1-1,-2-1-1,0-1-1,0 1 0,0-1 1,0-1-1,0 1 0,0-1 0,0 1 1,0-1-1,0-1 0,-1 1 1,1-1-1,-1 1 0,5-5 1,6-6 62,0-1 0,15-19 0,0 1 136,-6 8-258,143-130 249,-160 148-276,0 0 1,0-1-1,-1 0 0,11-15 0,-23 24-101,-1 0 0,1 0 0,0 1 0,-8 4 0,6-2 136,1 1 0,0 0 0,0 0 0,1 0 0,0 1 0,0 0 0,0 0 1,1 0-1,-6 11 0,3-3 15,1 1-1,0 1 1,-9 32 0,14-39 29,0 0 0,0 0 1,1 0-1,1 0 1,-1 1-1,2-1 1,-1 0-1,4 13 0,-4-20 10,1 1 0,0-1 0,1 1 0,-1-1 0,0 0 0,1 1-1,0-1 1,0 0 0,0 0 0,0 0 0,4 4 0,-4-6-3,1 1 0,-1 0 0,0-1 1,0 0-1,1 1 0,-1-1 0,1 0 1,-1 0-1,1 0 0,0-1 1,-1 1-1,1-1 0,0 1 0,-1-1 1,1 0-1,0 0 0,3-1 0,1 1 25,-1-2 0,1 1 0,-1-1 0,1 0 0,-1 0 0,0-1 0,0 1 0,0-1-1,0-1 1,-1 1 0,1-1 0,-1 0 0,0 0 0,0-1 0,0 0 0,0 0 0,-1 0 0,6-9-1,-1 1 4,-2-1-1,1 1 0,-2-1 0,0-1 0,0 1 0,-2-1 0,4-17 1,-6 26-85,-1 0 1,0-1 0,-1 1 0,1 0 0,-1-1-1,0 1 1,-1-1 0,1 1 0,-1-1 0,-1 1 0,1 0-1,-4-9 1,4 12-14,-1 1-1,0 0 1,1 0 0,-1 0-1,0 0 1,0 1 0,0-1-1,0 1 1,0-1-1,-1 1 1,1-1 0,0 1-1,-1 0 1,1 0 0,-1 0-1,-3 0 1,1-1 32,0 1 0,1 1 1,-1-1-1,0 1 1,1 0-1,-1 0 0,0 0 1,-4 1-1,-7-1 52,12-1-35,11-1 60,56-9-30,85-2 1,-125 12-39,3 0-53,33 2 0,-51 0 33,0 0 0,0 0 1,1 1-1,-1 0 1,-1 1-1,1 0 0,0 0 1,8 5-1,-13-6 12,-1 0-1,1 0 0,0 0 1,0 0-1,-1 1 0,0 0 1,1-1-1,-1 1 0,0 0 1,0 0-1,0 0 0,-1 0 1,1 0-1,-1 0 0,0 1 1,0-1-1,0 1 0,0-1 1,0 0-1,-1 1 1,0-1-1,0 8 0,0 5 28,-2 0 0,0 0 0,-8 29 0,1-8 72,3 21 308,6-55 137,3-6-184,6-12-49,12-25-214,-13 24-89,0 0-1,1 0 1,0 0 0,1 1 0,1 0-1,0 1 1,1 1 0,1 0 0,25-21-1,-19 20 15,36-18-1,-48 28-66,1 0 1,0 1-1,0 0 1,0 1-1,0 0 0,0 0 1,0 0-1,12 0 1,-18 2 34,0 1 1,0-1 0,0 0-1,0 1 1,0-1-1,0 1 1,0 0 0,0-1-1,-1 1 1,1 0 0,0 0-1,0 0 1,-1 0-1,1 1 1,-1-1 0,1 0-1,-1 1 1,0-1 0,1 1-1,-1-1 1,0 1 0,0-1-1,0 1 1,0 0-1,0 0 1,0 0 0,-1-1-1,1 1 1,0 3 0,1 5 14,0 0 1,-1 0 0,0 0 0,0 15 0,-1-16 13,0 14 38,4 35 0,-3-52-15,0 0-1,0 0 1,1-1 0,-1 1-1,1-1 1,1 1 0,-1-1-1,1 0 1,0 1 0,0-1-1,6 7 1,-8-11-9,0 0 0,1 0-1,-1 1 1,0-1 0,1 0 0,-1 0 0,1-1-1,-1 1 1,1 0 0,-1 0 0,1-1 0,0 1 0,-1-1-1,1 0 1,0 1 0,-1-1 0,1 0 0,0 0-1,0 0 1,-1 0 0,1 0 0,0 0 0,-1-1 0,1 1-1,0-1 1,2 0 0,2-2 51,1 0 0,-1 0 0,0-1 0,11-8 0,-17 12-71,14-12 126,0 0 0,-1-1 0,15-18 0,32-47 108,-15 18-301,-23 32 46,23-30 152,-44 56-147,26-34-157,-25 33 117,0 1 0,1-1-1,-1 1 1,1 0 0,0 0 0,-1 0-1,1 0 1,0 0 0,0 0 0,7-2-1,-10 4 45,1 0-1,0 0 0,0 0 0,0 0 1,0 0-1,-1 0 0,1 0 0,0 0 1,0 1-1,0-1 0,-1 0 1,1 0-1,0 1 0,0-1 0,-1 0 1,1 1-1,0-1 0,-1 1 1,1-1-1,0 1 0,-1-1 0,1 1 1,-1-1-1,1 1 0,-1 0 1,1-1-1,-1 1 0,1 0 0,-1-1 1,0 1-1,1 1 0,9 28 59,-9-24-44,1 5-17,0 1-1,0-1 1,-1 1 0,-2 19 0,-6 49-67,3-51 110,-2 39-18,-11 67-27,17-132 17,-3 12 136,-8 25 0,10-37-107,0 0 1,1-1-1,-2 1 1,1-1-1,0 1 0,0-1 1,-1 0-1,0 1 0,1-1 1,-1 0-1,0 0 0,0 0 1,0 0-1,0 0 0,0-1 1,-1 1-1,-2 1 0,4-3-7,0 1 1,0-1-1,0 0 0,-1 1 1,1-1-1,0 0 0,0 0 0,0 0 1,0 0-1,0 0 0,0 0 0,-1-1 1,1 1-1,0 0 0,0 0 1,0-1-1,0 1 0,0-1 0,0 1 1,0-1-1,0 1 0,0-1 0,0 0 1,-1-1-1,-1-1 1,-1-1 0,1 0 0,1 0 0,-5-7 0,0 1 37,4 3-41,0 1 1,1 0-1,-3-8 1,-6-15-146,11 28 117,-1 1-1,1-1 1,0 1-1,0-1 1,-1 1-1,1-1 1,0 1-1,0-1 1,0 0-1,-1 1 1,1-1-1,0 1 1,0-1-1,0 0 1,0 1-1,0-1 1,0 0-1,1 1 1,-1-1-1,0 1 1,0-1-1,0 1 1,0-1-1,1 0 1,-1 1-1,0-1 0,1 1 1,-1-1-1,0 1 1,1-1-1,-1 1 1,1-1-1,-1 1 1,1 0-1,-1-1 1,1 1-1,-1 0 1,1-1-1,-1 1 1,1 0-1,0-1 1,3 0-35,-1-1 0,1 1 0,0 0 1,7-1-1,-10 2 49,15-1-4,-1 0 0,1 2 0,-1 0 0,18 3-1,3 0 38,73 1-204,132-11-1,-233 6-656,0-1 0,-1 0 0,1 0 0,0-1 0,0 0 0,0 0 0,8-5 0,-15 7 603,0 0 0,-1-1 0,1 1-1,0 0 1,0-1 0,-1 1-1,1-1 1,0 1 0,-1-1 0,1 1-1,-1-1 1,1 1 0,0-1-1,-1 1 1,1-1 0,-1 0 0,0 1-1,1-1 1,-1 0 0,1 0-1,-1 1 1,0-1 0,0 0 0,1 0-1,-1 0 1,0 1 0,0-1-1,0 0 1,0 0 0,0 0 0,0 0-1,0 1 1,0-2 0,-3-11-2821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3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25 188 6656,'-15'-17'2144,"6"12"1745,16 4-3085,70-8 865,-35 4-1279,46-4 365,162-19 377,182-34-604,-58 19-704,-267 34-208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4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4064,'0'-9'14404,"0"9"-14187,10-4-865,53-37 2264,-40 28-1312,-12 5-249,1 1 0,0 1 0,22-9 0,-32 14-17,1 0 0,0 0 0,0 0 0,-1 1 0,1-1 1,0 1-1,0 0 0,0 0 0,0 0 0,0 0 0,0 0 1,-1 1-1,1-1 0,0 1 0,0 0 0,0 0 1,-1 0-1,1 0 0,0 0 0,-1 1 0,1-1 0,-1 1 1,3 1-1,4 7 116,1 0 1,-1 0 0,-1 1 0,8 11-1,25 50 588,-25-43-615,50 101 438,-25-48-15,-40-80-525,20 36 411,-18-34-377,-1 0 0,1-1 0,0 1 0,0-1 0,0 0 0,0 0 0,4 4 0,-6-7-19,0 1 0,0-1-1,0 1 1,0-1 0,0 1-1,0-1 1,0 0 0,0 1 0,0-1-1,0 0 1,0 0 0,0 0-1,0 0 1,1 0 0,-1 0-1,0 0 1,0 0 0,0 0 0,0 0-1,0-1 1,0 1 0,1-1-1,1 0 4,-1-1-1,0 1 1,0-1-1,0 0 0,0 1 1,0-1-1,0 0 0,0 0 1,1-3-1,5-7 22,-1-1 0,11-25-1,-10 22 41,3-6-34,-1-1-1,0 0 0,-2 0 1,0-1-1,5-33 0,38-181-5,-20 148-101,-29 87 47,-1 0 0,1 0 0,0 0 0,0 0-1,0 0 1,0 0 0,0 0 0,0 1 0,1-1 0,-1 1 0,1 0 0,0 0 0,0 0 0,0 0 0,0 0 0,0 0 0,0 1 0,0-1-1,1 1 1,-1 0 0,0 0 0,1 1 0,-1-1 0,1 0 0,-1 1 0,1 0 0,-1 0 0,6 1 0,7 0 119,0 2 0,1 0 0,-1 1 0,25 10 0,-31-11-172,56 24 179,8 2-282,-45-23-2464,1 1-6636,-17-4 6164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4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4064,'-2'-1'228,"1"1"-37,1-1 0,-1 1 0,0 0 0,1-1 0,-1 1 0,0 0 0,0 0 0,1-1 0,-1 1 0,0 0 0,0 0 0,1 0 0,-1 0 1,0 0-1,0 0 0,1 0 0,-1 0 0,0 0 0,1 1 0,-1-1 0,0 0 0,0 0 0,1 1 0,-1-1 0,0 0 0,0 1 0,-12 0 10988,46 0-6270,6 1-3474,60 2-1022,130 1 851,-4 3-928,-195-8-368,-28 0-390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4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40 5472,'-21'-3'12943,"43"3"-10949,100-1 3915,61-12-4591,-83 5-1292,20-3-4547,-98 8 857,-4 2 1146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4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80 216 2304,'-4'2'576,"0"1"0,0 0 0,0 0 0,0 0 0,0 0 0,1 0 0,-4 5 0,-7 4 1274,12-11-1604,1 0 0,-1 0 0,1 0 0,-1 1-1,1-1 1,-1 0 0,1 0 0,0 1 0,0-1 0,-2 3-1,3-3 200,0 1-1,-1-1 0,1 0 0,-1 0 1,1-1-1,-1 1 0,0 0 0,1 0 1,-1 0-1,0 0 0,0 0 0,1-1 1,-1 1-1,0 0 0,0-1 0,0 1 1,0 0-1,-1 0 1532,2-7 334,3 0-2151,1 1 0,0-1 0,0 1 0,0 0 1,1 1-1,6-7 0,-1 1-20,17-15 131,1 0 0,1 2-1,1 1 1,48-26 0,-25 22-104,86-31-1,-138 56-169,1 0 1,-1 1-1,0-1 0,0 1 1,1 0-1,-1-1 0,0 1 1,1 0-1,-1 0 0,0 0 1,1 0-1,-1 0 0,0 0 1,1 0-1,-1 0 0,0 1 1,1-1-1,-1 0 0,0 1 1,0-1-1,1 1 1,-1 0-1,0-1 0,0 1 1,0 0-1,0-1 0,2 3 1,-1 0 10,0 0 1,-1-1 0,1 1-1,-1 0 1,0 0-1,0 0 1,0 1 0,-1-1-1,1 0 1,-1 0 0,1 4-1,0 14 6,-1-1-1,-1 0 1,-4 26-1,-16 61 253,14-79-241,-2-2 0,0 1 0,-2-1 1,-1-1-1,-1 0 0,-1 0 0,-1-1 0,-1-1 1,-1-1-1,-1 0 0,-1-2 0,-41 36 1,-138 112 289,170-142 331,42-34-480,0 1 0,1 1-1,0 0 1,0 1 0,0 1 0,1 0-1,-1 1 1,28-1 0,-3 1-121,1 2 1,62 7-1,-97-5-26,1 0 0,-1 0 0,1 1 0,-1 0 0,0 0 0,0 1 0,0-1 0,8 6 0,7 6-46,24 22 1,-45-36 27,2 2-427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4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 7456,'5'-3'8330,"-5"3"-8156,1 0 0,0 1 0,-1-1 0,1 0 1,0 0-1,-1 1 0,1-1 0,-1 1 0,1-1 0,-1 1 0,1-1 0,-1 1 0,1-1 0,-1 1 0,1-1 0,-1 1 0,0-1 0,1 1 1,-1 0-1,0-1 0,1 1 0,-1-1 0,0 1 0,0 0 0,0-1 0,0 1 0,1 0 0,-1 0 0,0-1 0,0 1 0,0 0 0,-1-1 0,1 1 1,0 0-1,0-1 0,0 1 0,0 0 0,-1-1 0,1 1 0,0 0 0,0-1 0,-1 1 0,0 0 0,-2 14 1052,5-10-751,-2 1 2246,0-6-2669,-1-1-56,-1 0 0,1 1 0,0-1 0,-1 1-1,1-1 1,-1 1 0,1 0 0,-1-1 0,1 1-1,-1 0 1,1 0 0,-1 0 0,0 0 0,1 0 0,-1 1-1,1-1 1,-1 0 0,1 1 0,0-1 0,-1 1 0,1 0-1,-1-1 1,1 1 0,0 0 0,-1 0 0,1 0 0,0 0-1,0 0 1,0 0 0,0 0 0,-1 1 0,-3 4 39,0 0 1,0 1 0,-7 11-1,11-15-14,0-1 1,0 1-1,-1-1 0,2 1 0,-1-1 0,0 1 0,0 0 0,1-1 0,0 1 0,-1 0 0,1 0 0,0-1 1,0 1-1,0 0 0,1 3 0,0-6 5,-1 1 1,0-1 0,0 1-1,0-1 1,0 1 0,1-1-1,-1 1 1,0-1-1,1 0 1,-1 1 0,0-1-1,1 0 1,-1 1-1,0-1 1,1 0 0,-1 1-1,1-1 1,-1 0 0,0 1-1,1-1 1,-1 0-1,1 0 1,-1 0 0,1 0-1,-1 1 1,2-1 0,14-3 573,16-14 124,-31 17-703,6-5-11,-1 1 0,1-1-1,-1-1 1,0 1 0,0-1 0,7-9 0,-13 15-85,1-1 0,-1 0 0,0 1 0,1-1 0,-1 1 0,0-1 0,0 0 0,0 1 0,0-1 0,1 0 0,-1 1 0,0-1 0,0 0 0,0 1 0,0-1 0,-1 1 0,1-1 0,0 0 0,0 1 0,0-1 0,0 0 0,-1 1 0,1-1 0,0 1 0,-1-1 0,1 1 0,0-1 0,-1 1 0,1-1 0,0 1 0,-1-1 0,1 1 0,-1-1 0,1 1 0,-1-1 0,1 1 0,-1 0 0,0 0 0,1-1 0,-1 1 0,1 0 0,-2-1 0,0 1-502,1-1 0,0 0 1,-1 1-1,1-1 0,-1 1 0,0-1 0,1 1 1,-1 0-1,1-1 0,-1 1 0,1 0 0,-1 0 1,0 0-1,-2 1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09.46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0 370 3392,'5'6'4570,"5"-3"-3719,0-1 0,0 0-1,0-1 1,0 1 0,15-2-1,53-5 727,-29 0-1063,130-13 248,-12 2-367,-104 14-326,-42 3 64,0-2 1,0 0-1,29-6 1,-35 4-6,22-1 0,-22 3-125,22-5-1,99-15 485,-30 6-430,-43 2 48,0-3 0,63-25 0,-50 19-13,-22 8-46,-41 11-11,0 0 0,0 1 0,19 0 0,0 0-15,113-7 39,-84 6 111,31-5 135,9-3-203,-44 6 94,21-9-30,-13-1-6,326-25 1098,-298 39-1023,-64 2-168,55-4-1,-26-1 58,-39 4-68,30-5-1,14-4 60,79 0 0,-82 6-105,-10-1 28,-22 2 56,1 0 0,30 3 0,-28 0 109,-1 0 1,42-7-1,16 1-93,-60 3-553,34-6 1,-58 8 137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4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11 297 3904,'-2'0'208,"2"0"-145,-1 0 0,1 0 0,0 0 0,-1 0 0,1-1 0,0 1 0,-1 0 0,1 0 0,0 0 0,-1 0 0,1 0 0,0-1 0,-1 1 0,1 0 0,0 0 0,0 0 0,-1-1 0,1 1 0,0 0 0,0 0 0,-1-1 0,1 1 0,0 0 0,0-1 0,0 1 0,0 0 0,-1-1 0,1 1 0,0 0 0,0-1 0,0-14 13119,-1-8-7490,1 18-5726,0-1 0,1 0 0,-1 1 0,1-1 1,0 0-1,1 1 0,-1-1 0,4-5 0,1-1 174,-3 4-84,1 0 0,0 1 0,0 0-1,1-1 1,0 2 0,0-1 0,9-9 0,0 4 74,0 0 0,1 1 1,0 0-1,1 1 0,0 1 1,0 1-1,1 0 0,30-9 1,-30 12-151,-4 1 159,26-5 1,-36 9-126,0-1 1,0 1-1,0 0 1,-1 0-1,1 0 1,0 0-1,0 1 1,-1-1-1,1 1 1,0 0-1,0-1 1,-1 1-1,1 0 1,-1 1-1,4 1 1,-3-1-1,-1 0 0,0 0 0,0 0 0,-1 0 0,1 0 0,0 1 1,-1-1-1,1 0 0,-1 1 0,0-1 0,0 1 0,0 0 1,0-1-1,0 1 0,0 5 0,0 2 57,-1 0 0,0 0 0,-1 11 0,1-15-38,-3 22 47,-1 0-1,-1 0 0,-2-1 0,-1 0 0,-1 0 0,-1-1 0,-13 25 0,-2-5 59,-1-1-1,-61 77 1,62-91-106,1 0 0,2 2 0,-18 36 0,-11 27 405,54-99-324,1-1 0,-1 1 0,1 0 0,0 0 0,0 0 0,0 0 0,1 1 0,-1 0 0,0 0 0,10-3 0,-2 1-84,0 0 0,1 0-1,-1 2 1,16-3 0,24 4-11,64 5 0,-82-2-17,15 3-958,-29-2-332,24 0-1,-26-3-4699,-5 0 3418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4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2496,'17'0'15253,"-16"0"-14903,-2 6 1865,-10 16-712,-17 27-1,8-15-843,-15 26 62,-3 9 657,-94 124 0,54-103-1136,34-42-72,-46 68-1,57-73-162,10-17-3443,23-26 3357,0 0-1,0 0 0,0 0 1,-1 0-1,1 1 0,0-1 1,-4-8-6497,9-9 3262,7 1 898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4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6880,'2'5'8535,"2"6"-5245,12 31-1564,77 215 4273,-71-205-5160,2 0 1,56 85-1,-49-87-754,-22-34-603,1 0 0,0-1-1,1-1 1,14 15 0,-16-25-5839,-4 1 3455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4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3648,'5'-5'16340,"-5"11"-16809,-11 169 4623,0-40-3470,8-85-383,1 108 310,4 103 130,-3-139-720,1-116-223,0 0-1,0 0 0,-1 0 1,1 0-1,-1 0 0,-1 0 1,1 0-1,-1 0 0,0 0 1,-4 6-1,6-11-525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4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99 8480,'0'0'197,"-1"-1"0,-3-10 9328,3 12-9323,1 0 0,-1-1 0,0 1 0,0 0 0,0 0 0,0 0 0,1 0 0,-1 0-1,0 0 1,1 0 0,-1 0 0,1 0 0,-1 0 0,1 0 0,0 0 0,-1 2-1,0 0 127,-26 82 1282,15-43-1204,8-30-330,-15 49 673,-21 117 0,38-165-631,1 0 0,1 1 1,0-1-1,1 0 1,1 0-1,0 1 0,4 14 1,-4-21-18,0 0 0,1 0 0,0 0 0,0-1 0,0 1 0,1-1 1,0 0-1,0 0 0,0 0 0,1 0 0,0-1 0,0 0 0,0 0 0,10 6 0,-13-9-46,1-1 0,0 1 0,0-1-1,1 0 1,-1 0 0,0 0 0,0 0-1,1-1 1,-1 1 0,0-1 0,0 0-1,1 0 1,-1 0 0,7-1-1,1-1-19,0-1 0,21-8 0,-14 4-17,120-50 44,-112 44-62,-1-2 1,-1 0 0,26-22-1,-37 25-48,0 0 0,-1-1-1,-1-1 1,0 0 0,-1-1-1,-1 0 1,0 0-1,-1-1 1,-1 0 0,10-29-1,-9 18-27,-1-1-1,-1 1 0,-2-1 1,0 0-1,-2-56 0,-2 75 59,-1 0 0,0 1 0,-1-1 0,1 0 0,-2 1 0,1-1-1,-6-10 1,6 15 13,0 0 0,0 0 0,0 1-1,-1-1 1,0 1 0,1-1-1,-1 1 1,-1 0 0,1 0 0,0 0-1,-1 0 1,0 1 0,1 0 0,-1-1-1,0 1 1,-7-2 0,-2 1-60,0 0 0,0 1 1,-1 0-1,1 1 0,0 1 1,-1 0-1,-22 4 0,21-1-49,-1 1 0,0 0 0,1 1 0,0 1 0,0 0 0,1 1 0,-1 0 0,1 2 0,1-1 0,0 2 0,0 0 0,1 0 0,0 1 0,1 1-1,0 0 1,1 0 0,-17 27 0,24-34-189,-17 32-2929,11-11-2955,8-11 3542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5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 3648,'-3'11'8898,"-4"-1"-3428,5-8-4994,0 0 0,-1-1-1,1 1 1,-1 0 0,0-1 0,0 0 0,-2 2 0,-6 0-184,1 0 0,0-1 0,-18 2 0,-13-1 612,15-2-391,-40 8 1,33-2-255,14-3-128,0 0-1,-31 13 1,47-15-69,-1 0 1,0 1-1,1-1 0,-1 1 1,1 0-1,0 0 1,0 0-1,0 0 1,0 1-1,0-1 1,1 1-1,0 0 1,-3 5-1,-2 6 134,1 0-1,-5 19 1,-32 108 694,25-78-602,15-56-149,3-8 68,1 0-137,0 0 256,6 0 47,33 1-376,0 2 0,0 2 0,0 1-1,40 12 1,-67-14 30,-2 0 1,1 1-1,0 0 0,-1 1 0,0 0 1,0 0-1,-1 2 0,12 9 0,-21-16-14,0-1-1,0 1 0,-1 0 1,1 0-1,0 0 0,0 0 1,-1 0-1,1 0 0,-1 0 1,1 0-1,-1 0 0,1 0 1,-1 0-1,1 0 0,-1 0 1,0 1-1,0-1 0,0 0 1,0 0-1,0 2 0,0-1-2,0-1-1,-1 1 1,0-1-1,1 1 1,-1-1 0,0 0-1,1 1 1,-1-1-1,0 0 1,0 1-1,0-1 1,0 0 0,0 0-1,-1 0 1,1 0-1,-2 1 1,-18 11 0,0 0 1,-1-2 0,-1-1 0,-39 13-1,22-9-106,10-3-36,-49 19-2092,2 6-5121,62-24 5286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5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14 4064,'5'-7'7152,"-5"6"-6561,-1 1 0,0-1-1,0 0 1,0 1 0,0-1 0,0 1 0,1-1 0,-1 1 0,0-1 0,0 1 0,-2-1 0,-12 2 1870,-14 10-2382,23-7 588,-95 51 810,-28 20-231,112-63-1031,0 1-1,1 0 1,0 1-1,1 1 1,-17 21 0,30-32-134,0-1 0,-1 0 0,1 1 1,1 0-1,-1 0 0,0-1 1,1 1-1,0 0 0,0 0 1,0 0-1,0 5 0,1-7-37,-1 0 0,1 0 1,1 0-1,-1 0 0,0 0 0,0 1 0,1-1 0,-1 0 0,1 0 0,0 0 0,-1 0 0,1 0 0,0 0 0,0-1 0,0 1 0,1 0 0,-1 0 1,0-1-1,1 1 0,-1-1 0,1 1 0,3 2 0,5 1 86,0-1 1,1 1-1,0-2 1,-1 1-1,1-2 1,1 1-1,16 0 1,-10 0 9,36 3 285,95-3 0,-102-3-374,-28-1-152,0 0-1,24-6 1,-36 7-625,-2 0-2911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5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 7392,'-8'-7'9269,"8"12"-6059,0 14-1544,1 15-392,-2 1 0,-1-1 1,-11 58-1,8-76-988,2 0 1,0 1 0,-1 26-1,7-24 376,28-32-417,-19 6-253,0 0 0,-1 0-1,0-1 1,0 0 0,-1-1 0,11-11-1,50-67 60,-60 74-60,2-6 19,9-13-34,-20 30 38,-1 0 1,1 1 0,-1-1-1,1 0 1,0 1 0,0 0-1,0-1 1,0 1 0,0 0-1,0 0 1,0 0-1,5-1 1,-7 2-6,1 0 0,-1 0 1,0 0-1,1 0 0,-1 0 0,1 0 0,-1 0 0,1 0 0,-1 0 0,0 1 1,1-1-1,-1 0 0,1 0 0,-1 0 0,0 1 0,1-1 0,-1 0 1,0 0-1,1 1 0,-1-1 0,0 0 0,0 1 0,1-1 0,-1 1 1,0-1-1,0 0 0,1 1 0,-1-1 0,0 1 0,0-1 0,0 0 1,0 1-1,0-1 0,0 1 0,0 0 0,3 21 200,-2-14-118,0 4 44,-1 0 0,-2 19 0,1-19-106,0-1-1,2 24 1,-1-21 4,0-11-23,0 0-1,0 0 0,0 0 0,1 0 0,-1 0 1,1 3-1,-1-6-10,1 0 0,-1 1 0,0-1 0,0 1 0,1-1 0,-1 0 0,0 1 0,1-1 0,-1 0 0,0 1 0,1-1 0,-1 0 0,0 0 0,1 1 0,-1-1 0,0 0 0,1 0 0,-1 0 0,1 0 0,-1 1 0,1-1 0,-1 0 0,1 0 0,-1 0 0,0 0 0,1 0 0,-1 0 0,1 0 0,-1 0 0,1 0 0,-1 0 0,1 0 0,-1-1 0,0 1-1,1 0 1,-1 0 0,1 0 0,-1 0 0,0-1 0,1 1 0,-1 0 0,0-1 0,1 1 0,8-6-187,1 0-1,-2 0 0,1 0 0,13-15 0,11-8 285,-32 28-100,0 0-1,0 0 0,1 0 0,-1 0 1,0 1-1,1-1 0,-1 0 0,0 1 0,1-1 1,-1 1-1,1 0 0,-1-1 0,1 1 0,-1 0 1,1 0-1,-1 0 0,1 0 0,-1 0 0,1 0 1,-1 0-1,1 1 0,-1-1 0,1 0 1,-1 1-1,0-1 0,1 1 0,-1 0 0,0-1 1,1 1-1,-1 0 0,0 0 0,0 0 0,0 0 1,1 0-1,-1 0 0,0 0 0,0 0 1,1 2-1,3 9 23,-1 0 0,0 0-1,-1 0 1,0 0 0,0 0 0,-2 1 0,1-1 0,-2 1 0,0-1 0,0 1 0,-1-1 0,0 1 0,-5 17-1,34-27-18846,-23-5 16688,22-6-1133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5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1120 1 7648,'-1'0'243,"1"0"0,0-1 1,-1 1-1,1 0 0,-1 0 0,1 0 1,0 0-1,-1 0 0,1 0 1,-1 0-1,1 0 0,0 0 0,-1 0 1,1 0-1,-1 0 0,1 1 1,0-1-1,-1 0 0,1 0 0,-1 0 1,1 1-1,0-1 0,-1 0 0,1 0 1,0 0-1,-1 1 0,-14 11 1887,6-5-1223,-45 35 1909,16-6-1647,2 1 1,-37 51 0,30-30-509,-82 103 977,-64 29-207,167-170-1305,-70 67 252,5 4 1,-81 108 0,127-145-329,-47 65 145,81-109-361,5-6-366,-1 0 0,0 0-1,0-1 1,0 1 0,-4 4-1,37-38-10000,-1-5 6549,6 0 1334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5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 8640,'-18'1'10756,"6"2"-9033,-41 13 291,-110 18-1,66-17-1154,63-9-123,34-8-734,0 0 1,0 0 0,0 0 0,0 0-1,-1 0 1,1 0 0,0 0 0,0 0-1,0 0 1,0 0 0,0 0 0,0 0 0,-1 0-1,1 1 1,0-1 0,0 0 0,0 0-1,0 0 1,0 0 0,0 0 0,0 0-1,0 0 1,0 1 0,0-1 0,-1 0 0,1 0-1,0 0 1,0 0 0,0 0 0,0 0-1,0 1 1,0-1 0,0 0 0,0 0-1,0 0 1,0 0 0,0 0 0,0 1 0,0-1-1,0 0 1,1 0 0,4 7 111,13 5 65,-15-10-156,15 9 60,1 2 1,-2 0 0,0 1 0,29 31 0,-42-40-10,1 1 0,-1-1 0,1 1 0,-2 0 0,1 1 0,-1-1 0,0 0 0,0 1-1,0 0 1,-1 0 0,0 0 0,-1 0 0,0 0 0,0 0 0,0 0 0,-1 0 0,0 0 0,-1 14-1,-1-15-10,0 0-1,0 0 1,0 0-1,-1 0 1,0 0-1,0 0 1,0-1-1,-1 1 1,0-1-1,0 0 1,0 0-1,0-1 1,-1 1-1,0-1 1,0 0-1,0 0 1,-1-1-1,-11 6 1,-4 1-340,0-1 0,-1-1 0,-41 10 0,43-13-76,9-2-420,0 0 0,0-1 0,0 0 0,0-1 0,-20 0 0,-2-7-3446,8 2 1312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10.65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0 385 2976,'2'0'1339,"8"-1"-515,0 0 0,0 0 1,0-2-1,0 1 0,18-8 1,23-6 463,226-40 2029,-217 44-2678,84-28 0,-86 22-153,86-16 1,90 8 169,94-18 330,-211 21-535,200-14 0,-263 35-287,0 0 37,73-12-1,-63 8 4,-43 5-98,29-6 0,-8 1 42,81-3 0,-49 6 36,117-7 280,-70 9-75,-55 3-186,-64-2-338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1:5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12 7808,'-10'-12'15626,"3"17"-13898,-6 33-1189,2 1 0,-11 69 0,2-7-305,10-57-84,-2 0 0,-2-1 0,-21 44 0,28-73-62,0 0-1,0-1 0,-1 0 0,-1-1 0,0 0 0,-1 0 0,-1-1 0,1 0 0,-2-1 0,1 0 1,-1-1-1,-25 15 0,31-21-83,-1 0 1,1 0-1,-1-1 1,1 0-1,-1 0 1,0 0-1,0-1 1,0 0-1,0-1 1,0 1-1,0-1 1,0-1-1,0 1 1,0-1-1,0-1 0,1 1 1,-1-1-1,0 0 1,1 0-1,-1-1 1,1 0-1,0 0 1,0-1-1,-8-5 1,3 0-46,0-1 0,1 0-1,0-1 1,0 0 0,1-1 0,1 0 0,0 0 0,0 0 0,1-1 0,1 0 0,0-1 0,1 0 0,1 1-1,0-1 1,0-1 0,0-15 0,1 11 14,1-1 0,1 0 0,0-1 0,2 1 0,0 0 0,2 0-1,4-19 1,-5 30 56,1 0-1,0 1 0,0-1 0,0 1 1,1-1-1,1 1 0,-1 1 0,1-1 1,1 1-1,-1 0 0,1 0 0,0 0 1,1 1-1,0 0 0,0 0 0,0 1 1,1-1-1,8-3 0,7-1 123,1 0 0,-1 2 0,1 1 0,26-4 0,102-11 239,-152 22-388,97-12 328,1 5 1,162 9 0,-213-2-274,-11-1-2831,-11 3-5938,-16 2 4361,5 12-6263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0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4896,'-3'0'7280,"-4"4"-3232,1 1-3270,-2 0 1,1-1-1,0 0 1,-9 3-1,10-4-586,0-1 0,0 1 0,0 0 0,1 0 0,-1 1 0,1 0 1,0 0-1,0 0 0,-8 9 0,5 0-119,0-1 0,1 1 0,0 0 0,1 1 0,1 0 0,0 0 0,1 0 0,-4 26 1,2 8 399,1 66 1,3-53-181,-6 311 491,4-257-644,-3 191 371,3-230-148,-17 101 0,12-111-161,8-32-387,1-19 386,0-13-140,0-1 1,0 1-1,0-1 0,0 1 1,0-1-1,1 0 1,-1 1-1,0-1 0,1 1 1,-1-1-1,1 0 0,-1 1 1,1-1-1,0 0 1,0 0-1,0 0 0,1 2 1,0-1-6,0-1 1,0 1-1,1-1 0,-1 0 1,0 0-1,0 0 1,1 0-1,-1 0 1,5 0-1,15 3 267,-1-2 0,0-1 0,42-2 0,-15 0-255,-26 2-65,0 0-1,0 2 1,38 9 0,-49-10-95,8 3-910,6-40-20426,-8 14 17956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0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4160,'-3'1'309,"3"-1"-261,0 0 1,0 0 0,-1 0 0,1 0-1,0 0 1,0 0 0,0 0 0,-1 0 0,1 0-1,0 0 1,0 0 0,-1 0 0,1 0-1,0 0 1,0 0 0,0 0 0,-1 0 0,1 0-1,0 0 1,0 0 0,0 0 0,-1 0-1,1-1 1,0 1 0,0 0 0,0 0 0,-1 0-1,1 0 1,0 0 0,0-1 0,0 1-1,0 0 1,0 0 0,-1 0 0,1-1-1,0 1 1,0 0 0,0 0 0,0 0 0,0-1-1,0 1 116,0 0-48,0-1-1,-1 1 0,1 0 1,0 0-1,0 0 0,0 0 1,0 0-1,0-1 0,0 1 1,0 0-1,0 0 0,0 0 1,0 0-1,0-1 0,0 1 1,2-2 2190,-2 2-2191,0-1 1,0 1-1,0 0 0,0 0 0,1 0 1,-1 0-1,0 0 0,0 0 1,0 0-1,0 0 0,1 0 1,-1 0-1,0 0 0,0 0 1,0 0-1,0 0 0,1 0 1,7 10 5900,2 8-2113,-4 1-3899,-1 25 1216,-2 79 0,-3-104-1169,0 284 1277,0-238-5544,0 0-4778,19-74 594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6048,'-3'-9'8080,"7"22"-4646,0-2-2586,-1 1 0,0-1 0,0 1 0,-1 0 0,0 20 0,-3 65 1178,0-60-1652,-24 470 1727,24-466-2022,0 3-374,-5-15-2875,5-21-1773,3-18-2167,-1-9 3190,6 1 1376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0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 8480,'-11'-7'2730,"4"7"414,5 1-1771,5 0-242,30 4 2906,5-3-2394,1-3 0,62-9-1,-50 1-1427,-30 5-834,-1 0 0,32 0 0,-11-2-8842,-28 5 6517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0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 4224,'0'0'97,"0"-1"0,0 1 0,0 0 1,0-1-1,0 1 0,0-1 0,-1 1 0,1-1 1,0 1-1,0 0 0,1-11 8802,-1 12-8684,0-1 1,0 1 0,0-1 0,0 1 0,0-1-1,0 1 1,0-1 0,0 1 0,0-1 0,0 1 0,0-1-1,0 1 1,0-1 0,0 1 0,-1-1 0,1 1-1,0-1 1,0 1 0,-1 0 0,-10 23 1985,-12 16-576,6-13-403,-25 55 0,24-32-555,-23 98 0,3 60 425,36-190-1017,0 0 0,1 0-1,1 0 1,1 0 0,0 0-1,1 0 1,1 0 0,1 0-1,0-1 1,9 20 0,-10-30-236,0 0 0,1 0 1,0 0-1,7 7 0,4 8-1782,-14-19 1426,1-1 0,0 1-1,-1-1 1,1 1-1,0-1 1,0 0 0,1 0-1,-1 0 1,0 0 0,1 0-1,-1-1 1,1 1 0,0-1-1,3 2 1,-3-2-756,1 0 0,0 0 0,0 0 0,-1 0 0,1-1 0,6 0 0,6 0-2183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5728,'5'-4'6330,"-5"50"-2687,0 52 754,-12 129-1061,10-199-2757,2 38 0,1-29 311,1-38-847,0 0-1,0 0 1,0-1 0,0 1-1,0-1 1,-1 1 0,4-3-1,12-24-104,-1 1 1,17-41-1,-5 8 55,-17 39-20,36-61-8,-40 71 199,1 0 0,1 0 0,0 1 0,18-16 0,-26 24-126,1 1 0,0-1 1,-1 1-1,1 0 0,0 0 1,0 0-1,0 0 0,0 0 1,0 0-1,0 0 0,0 0 1,0 1-1,0-1 0,0 1 1,0 0-1,1 0 0,-1 0 1,0 0-1,0 0 0,0 0 1,0 0-1,0 0 0,1 1 1,-1 0-1,0-1 0,0 1 1,2 1-1,0 1 10,1 0 0,-1 0 0,0 0-1,0 1 1,-1-1 0,1 1 0,-1 0 0,0 0 0,0 0 0,3 6-1,4 9 127,0 1 0,-2 0-1,9 30 1,10 24 97,-18-51-236,-1 1 1,-1 0 0,5 31 0,-7-30-286,-3-7-1586,-3-10-1504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0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7456,'-1'0'5841,"5"9"-3360,7 14-329,-9-13-1256,3 6 258,-1 1 0,0-1 0,-1 1 1,0 23-1,-4-16-480,0 1 0,-2 0 0,-1-1 0,-9 34 0,6-33-551,-17 58 126,20-74-443,1 0 0,-1-1 0,0 1 0,-1-1 0,0 0 0,-12 14 0,17-21-23,-1 0 1,0 0 0,0 0 0,-1 0 0,1 0 0,0 0 0,0 0 0,0-1 0,-1 1 0,1 0 0,0 0 0,-1-1-1,1 1 1,-1-1 0,1 0 0,0 1 0,-1-1 0,1 0 0,-1 0 0,1 0 0,-1 0 0,1 0 0,-1 0 0,1 0 0,-1 0-1,1-1 1,-1 1 0,1 0 0,0-1 0,-2 0 0,-8-8-1923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0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9152,'-6'5'14569,"12"14"-13993,-1-1 289,1 40 295,-3 114 0,-4-100-766,1-46-292,1 38 194,-10 73 0,7-122-219,-1-1-1,0 0 1,-1 1 0,-9 19 0,13-33-89,0-1 1,0 1 0,-1-1-1,1 1 1,0-1-1,-1 1 1,1-1 0,-1 0-1,1 1 1,0-1-1,-1 1 1,1-1 0,-1 0-1,1 1 1,-1-1-1,1 0 1,-1 0 0,0 1-1,1-1 1,-1 0-1,1 0 1,-1 0 0,1 0-1,-1 0 1,0 0-1,1 0 1,-1 0 0,1 0-1,-1 0 1,0 0-1,1 0 1,-1 0 0,1 0-1,-1-1 1,1 1-1,-1 0 1,0 0 0,1-1-1,-1 1 1,-1-1-51,0-1 1,0 1 0,0 0-1,1-1 1,-1 1 0,1-1-1,-1 1 1,1-1 0,-1 0-1,0-2 1,-1-2 73,1 0-1,-1 0 1,1-1 0,1 1-1,-1-1 1,1 1 0,0-1-1,1 0 1,0 1 0,0-1-1,0 0 1,1 0-1,2-11 1,1-1 215,1 1 1,1-1-1,13-27 0,-7 22-16,0 1 0,2 1 0,0 0 0,2 1 0,0 0 0,2 1-1,0 1 1,1 1 0,0 1 0,38-25 0,-12 16-4835,-18 15-1599,-22 9 4953,13-2-1924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0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6304,'0'0'193,"0"0"1,-1 0-1,1 0 0,0 0 1,0 0-1,-1 0 1,1 0-1,0 0 0,-1 0 1,1 0-1,0 0 0,-1 0 1,1 0-1,0 0 1,-1 0-1,1 0 0,0 0 1,0 0-1,-1 0 1,1 0-1,0 0 0,-1 1 1,1-1-1,0 0 1,0 0-1,-1 0 0,1 1 1,0-1-1,0 0 0,-1 1 1,9 5 3393,3 2-2220,4 6 223,0 2 0,12 16-1,-16-18-1088,-1 1-1,-1 0 0,0 0 0,-1 1 0,8 22 0,-4 6 327,-3 1 0,8 74-1,-13-74-491,-2-1 0,-2 1 0,-1 0 0,-13 71 0,7-84-262,-1 0 0,-2-1 0,-20 44 0,-49 82-1557,78-156 1449,-77 133-6935,57-108 2037,3-6 1589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18.67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619 0 992,'5'5'1931,"-3"-2"-1803,-1 1 1,-1-1 0,1 1-1,0-1 1,-1 1 0,0-1 0,1 1-1,-2-1 1,1 1 0,0 0 0,-1-1-1,1 1 1,-2 3 0,1-2-48,0 0 0,0 0 0,1 0 0,-1 0 0,2 8 0,-1-8 0,1 0 0,-1 0 1,-1 0-1,1 0 1,-1 0-1,-2 11 0,0 2-5,-3 4 207,4-18-138,1 1 0,0-1 0,0 0 0,-1 8 0,1-4 473,-5 0-468,6-8-153,0 1 0,-1-1-1,1 1 1,0-1 0,-1 1 0,1-1 0,0 0 0,-1 1 0,1-1 0,-1 0-1,1 1 1,-1-1 0,1 0 0,-1 1 0,1-1 0,-1 0 0,1 0 0,-1 0 0,1 1-1,-2-1 1,-4 3 229,5-2-208,1 0 0,-1-1 0,1 1 0,0 0 0,-1-1 1,1 1-1,-1 0 0,0-1 0,1 1 0,-1-1 0,1 1 0,-1-1 0,0 0 1,1 1-1,-1-1 0,0 1 0,0-1 0,1 0 0,-1 0 0,0 1 1,0-1-1,1 0 0,-1 0 0,0 0 0,0 0 0,0 0 0,1 0 0,-1 0 1,-1 0-1,-38 3 355,29-3-255,8 1-114,-1-1 0,0 0 0,0 0 0,1 0 0,-1-1 1,0 0-1,1 1 0,-7-3 0,-25 3 242,12 1 174,18-1-369,-1 0 38,0 0 1,0 0-1,0-1 0,0 0 1,-8-2-1,8 3-48,-1-1 0,1 1 0,0 0 0,-12 1 0,-4 0 175,14-1-144,0 1 0,0 0 0,0 0 0,1 1 0,-15 4 0,18-5-17,0 0 0,-1 0 0,1-1 0,0 1 0,-6-1 0,-11 1 10,11 1-44,-1-1 0,0 0 0,-17-1 0,16 0 116,0 0 1,-19 3-1,-17 0 220,31-2-160,14-1 46,10 0 176,33-2-106,-26 0-213,0 1 0,16 2 0,13 1 6,46-2-1,-27-1-198,-30 0 103,48-7 1,-55 7-23,3 2 88,-4-1-236,-15-2 115,-9 1 50,1 1 1,-1 0-1,1 0 0,-1-1 0,1 1 0,0 0 1,-1 0-1,1 0 0,-1 0 0,1 0 0,-1 0 1,1 0-1,0 0 0,-1 0 0,1 0 0,-1 0 1,1 0-1,0 0 0,-1 0 0,1 0 0,-1 1 1,1-1-1,0 0 0,7-1 106,-8 1-114,0 0 0,0-1-1,0 1 1,1 0 0,-1 0-1,0 0 1,0 0 0,1 0 0,-1 0-1,0 0 1,1-1 0,-1 1-1,0 0 1,0 0 0,1 0-1,-1 0 1,0 0 0,1 0-1,-1 0 1,0 0 0,0 0-1,1 1 1,-1-1 0,0 0-1,0 0 1,1 0 0,-1 0 0,0 0-1,0 0 1,1 1 0,-1-1-1,1 1-54,4-1-6,0 0 517,-22 0-1146,13 1 663,1 0 1,-1 0-1,0 0 1,1-1-1,-1 0 1,-5 0 0,5 0 35,0 0 1,1 0 0,-1 0 0,0 1-1,-7 1 1,4 0-8,0 0 0,0 0 0,0-1 0,0 0 0,0-1 0,-13 0 0,19 0 3,-40 5 25,-42-2 383,40 2-175,26-5-224,-8 0-27,27 0 8,-14 0 48,2 0 429,5 0-325,0-1-161,5 1 9,0-1 1,0 1 0,0 0-1,-1-1 1,1 1-1,0 0 1,0 0 0,0 0-1,0-1 1,-1 1-1,1 0 1,0 0 0,0 0-1,-1-1 1,1 1-1,0 0 1,0 0 0,-1 0-1,1 0 1,0 0-1,0 0 1,-1-1 0,1 1-1,0 0 1,-1 0-1,1 0 1,0 0 0,0 0-1,-1 0 1,1 0-1,0 0 1,-1 1 0,-3-1 7,-63 0 752,61 0-523,1 0-132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1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4992,'0'-5'13967,"1"11"-11508,2 4-1853,0 1 0,0-1 0,-1 1 0,0 0 0,0 14 0,0-1-199,10 162 1245,-1-1-601,-7-76-613,-4-89-481,1-6-1133,8-40-14527,-9 10 13431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1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6656,'-3'-5'11397,"16"-1"-8048,2 0-2320,-11 4-761,0 0-1,1 0 0,-1 0 0,1 1 1,0 0-1,0 0 0,9 0 0,39-1 612,-40 2-541,13 0-49,1 2 1,-1 0-1,-1 1 0,1 2 1,0 0-1,-1 2 0,39 16 0,-56-19-223,1 0-1,-1 1 0,-1 0 1,1 1-1,-1 0 0,0 0 1,0 0-1,9 12 0,-7-7 12,-1 1 0,-1 0-1,1 1 1,-2-1 0,6 15-1,-3 1 103,0 2 0,-2-1-1,-1 1 1,4 48 0,-8-60-68,-2 0 1,0 0 0,0 0-1,-2 1 1,-4 19-1,4-30-80,0-1 0,0 0 0,-1 0 0,0 0-1,0 0 1,0 0 0,-1-1 0,0 1 0,-1-1-1,1 0 1,-1 0 0,0-1 0,0 0 0,-1 0 0,-7 6-1,0-3-50,0-1-1,-1 0 1,1-1-1,-1-1 0,0 0 1,-22 4-1,1-2-475,-59 4 0,-13-11-2608,36-7-6090,69 6 8636,2 1 235,-1 1 1,1-1 0,-1 0 0,1 0-1,-1-1 1,1 1 0,-1 0 0,1 0-1,-1 0 1,1 0 0,0 0-1,-1 0 1,1-1 0,-1 1 0,1 0-1,-1 0 1,1-1 0,0 1-1,-2-2-1288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1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18 2912,'-12'-14'1376,"8"10"-477,6 4 143,-2 1-455,-29-1 4048,8 0 2703,29 1-3519,11 6-2299,9 1-1030,-9-4-130,0 0 0,1-2 0,20 0 0,-33-2-278,-1 1 0,1-1 0,-1 1 1,1 0-1,-1 1 0,1-1 0,7 4 0,-10-3-43,-1-1-1,0 1 0,0 0 1,0 0-1,0 0 0,0 0 0,0 1 1,-1-1-1,1 1 0,-1 0 1,1-1-1,-1 1 0,0 0 1,3 7-1,0 2 111,0 0 1,-1 0-1,-1 1 0,0-1 1,2 26-1,-2 71 214,-3-69-364,-4 152 123,2 116 338,3-84 62,4 145-100,-5-364-376,0 0 0,0 1 0,-1-1 1,0 0-1,0 0 0,0 0 0,0 0 1,-3 7-1,3-12-46,1 1 1,-1-1 0,1 1-1,-1-1 1,1 0-1,-1 1 1,0-1 0,1 0-1,-1 0 1,1 1 0,-1-1-1,0 0 1,1 0-1,-1 0 1,1 0 0,-1 0-1,0 0 1,1 0-1,-1 0 1,-1 0 0,-14-2-35,11 1 28,-2-1-137,0 1 0,0-1 1,0-1-1,-12-5 0,-2 0-322,-94-21-5021,60 17 317,36 8 3019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1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78 4576,'-13'-4'23828,"26"4"-23456,0-2-1,0 0 1,12-3-1,6-2-177,362-40 602,-383 46-770,24-3 0,-23 2 37,0 0 0,1 1 0,-1 1 0,22 1 0,-26 0-63,1 0-1,-1-1 1,8-1 0,8 1-314,-23 1 150,1-1 0,-1 1-1,0-1 1,1 1 0,-1 0-1,1-1 1,-1 1 0,0 0-1,0-1 1,1 1-1,-1 0 1,0-1 0,0 1-1,0 0 1,0 0 0,0-1-1,0 1 1,0 0 0,0 0-1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1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9216,'11'-1'13729,"7"-1"-8368,54-3-4297,58-2 204,165 1-568,-195 7-814,-60-1-780,-20-3-1961,-7-1-3687,-11 3 4456,-1 1 1735,0-1 0,-1 1 0,1-1 0,-1 1 0,1 0-1,-1-1 1,1 1 0,-1-1 0,1 1 0,-1-1 0,1 1-1,-1-1 1,0 0 0,1 1 0,-1-1 0,0 0-1,1 1 1,-1-1 0,0 0 0,0 1 0,0-1 0,1-1-1,1-5-2109,10-13-1784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9 6976,'-10'-5'1706,"9"5"-1327,0-1-1,0 1 1,0 0 0,0-1-1,0 1 1,0-1 0,0 1-1,0 0 1,0 0 0,0 0-1,0 0 1,0 0 0,0 0-1,0 0 1,0 0 0,0 0-1,0 0 1,0 0 0,0 0-1,0 1 1,0-1 0,0 1-1,0-1 1,-1 1 0,-31 11 2398,-13 6-1122,22-7-1204,1 1 1,0 1 0,1 1 0,0 1 0,1 1-1,-20 20 1,14-6-193,2 0 0,1 1 0,2 2 0,1 0 0,1 1 0,3 1 0,0 1 0,-11 39 0,24-63-158,0 1 1,1-1-1,1 1 1,0 0-1,0 0 0,2 0 1,1 26-1,0-29-42,1-1 0,0 1 0,1-1 0,0 1 0,0-1 0,1 0 1,0-1-1,1 1 0,0-1 0,0 0 0,10 12 0,-3-7 31,0-1-1,0 0 1,1-1 0,0-1 0,1 0 0,0-1-1,1 0 1,0-1 0,1-1 0,28 10 0,-31-13-50,-1 0 1,1-1-1,0-1 0,0 0 1,0-1-1,0-1 1,0 0-1,0 0 1,0-1-1,0-1 1,0 0-1,-1-1 0,1 0 1,22-10-1,6-6-11,-2-3-1,0-1 1,-1-2-1,-2-1 1,62-59-1,-87 73-41,-1-1 0,-1 1 1,1-2-1,-2 0 0,0 0 0,-1 0 0,0-1 1,-1 0-1,8-30 0,-7 13-19,-1 0 0,-2 0 0,1-62 0,-4 83 1,-1 0-1,0 0 1,-1 0-1,-1-1 0,1 1 1,-2 1-1,0-1 1,0 0-1,-1 0 1,-8-17-1,7 21-23,0-1-1,-1 1 0,1 0 0,-1 0 0,-1 0 0,1 1 0,-1 0 0,0 0 0,-1 1 1,1 0-1,-1 0 0,0 1 0,-17-7 0,18 9-32,1 0 1,-1 0-1,0 1 1,0 0-1,0 0 1,0 0-1,0 1 1,0 0-1,1 1 1,-1-1-1,0 2 0,0-1 1,0 1-1,0-1 1,1 2-1,-1-1 1,1 1-1,0 0 1,-6 4-1,6-3-317,0 0 0,0 1 0,1-1 0,-1 1-1,1 0 1,1 1 0,-1-1 0,1 1 0,0 0 0,0 0 0,0 0 0,1 1-1,0-1 1,-3 12 0,3-9-553,1 0 0,1 1-1,0-1 1,0 0 0,0 1-1,1-1 1,1 1 0,0-1 0,0 0-1,5 17 1,6 14-1815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1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7968,'1'4'1166,"-1"0"0,1 1 1,0-1-1,0 0 0,1 0 0,3 8 1,-3-7-220,0 0 0,0 0 1,-1 0-1,2 10 1,-1 130 3646,-3-75-11775,1-67 4931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1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128 160 8384,'-3'0'875,"-1"-1"1,1 0-1,-1 0 1,1 0 0,-5-3-1,7 4-666,0-1-1,1 1 0,-1 0 0,0-1 1,1 1-1,-1-1 0,0 1 1,1-1-1,-1 0 0,1 1 1,-1-1-1,1 0 0,-1 1 1,1-1-1,0 0 0,-1 1 0,1-1 1,0 0-1,-1 0 0,1 0 1,0 1-1,0-1 0,0 0 1,0 0-1,0 0 0,0 0 1,0 1-1,0-1 0,0 0 0,0 0 1,0 0-1,1 0 0,0-3-3,1 0 0,-1 0-1,1 1 1,0-1-1,0 1 1,1-1 0,-1 1-1,1 0 1,0 0-1,-1 0 1,1 0 0,6-4-1,3-1 200,1 0 0,16-7 0,-15 8-46,3-2 84,0 2 0,27-9 0,-34 13-236,-1 1 1,1 0 0,0 1 0,0 0-1,0 0 1,15 1 0,-23 1-178,1-1 0,-1 0 0,1 1 1,-1 0-1,0-1 0,1 1 0,-1 0 0,0 0 1,0 0-1,1 1 0,-1-1 0,0 0 0,0 1 1,-1 0-1,4 2 0,-2-1 11,-1 1 0,1-1-1,-1 1 1,0-1 0,0 1-1,-1 0 1,1 0 0,1 6-1,0 3 27,-1 0-1,0 1 1,-1-1-1,-2 26 1,-1-4 56,-1 0 0,-3 0 0,0-1 0,-15 43 0,14-57-73,0 0 1,-2-1-1,0 0 1,-1 0-1,-1-1 1,-1 0 0,-1-1-1,-20 21 1,9-15-56,-2-1 1,-1-2 0,-36 22-1,37-25 1,7-6 152,-25 12-1,-1 0 121,93-27 298,103-10-24,-115 13-465,0 1 0,45 7-1,-54-4-145,-15-2-43,0 0 0,0 1 0,20 6 0,-27-7-413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1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 7712,'-6'-6'2407,"9"13"-158,4 9 908,-6-5-2523,0-1 0,-1 1-1,0-1 1,-1 0 0,0 1 0,0-1 0,-1 0 0,-1 0 0,-4 14 0,3-13-296,0 4-57,-1 0 0,0-1 0,-2 1 0,0-1-1,0 0 1,-1-1 0,-1 0 0,-10 13 0,16-23-251,-1 1-1,1-1 1,-1 0 0,1 0-1,-1 0 1,0 0-1,0-1 1,0 0 0,-1 1-1,1-2 1,-1 1 0,1 0-1,-1-1 1,1 0 0,-1 0-1,0 0 1,1-1 0,-1 1-1,0-1 1,0 0 0,1-1-1,-1 1 1,0-1 0,-5-1-1,6 1-62,-1-1-1,1 0 0,-1 0 0,1 0 1,0 0-1,0-1 0,0 1 1,0-1-1,1 0 0,-1 0 1,1-1-1,-1 1 0,1-1 1,0 0-1,1 1 0,-1-1 0,1 0 1,-1-1-1,1 1 0,0 0 1,1-1-1,-1 1 0,1-1 1,0 1-1,0-1 0,0-5 1,0 3-4,1-1 1,-1 1 0,1-1 0,1 1-1,0 0 1,0-1 0,0 1 0,1 0 0,0 0-1,0-1 1,1 2 0,0-1 0,0 0 0,0 0-1,1 1 1,7-9 0,-4 7 159,1 1 1,1-1-1,-1 1 1,1 1-1,0 0 1,1 0-1,-1 1 1,1 0-1,0 0 1,1 1-1,-1 1 1,12-3-1,-18 5-5,0 0-1,1 0 1,-1 0-1,0 1 1,0 0 0,0 0-1,0 0 1,0 1-1,1-1 1,-1 1-1,0 0 1,0 0 0,0 0-1,0 1 1,-1 0-1,1-1 1,0 1-1,-1 0 1,1 1-1,-1-1 1,0 1 0,5 3-1,-3 2 48,0 0 1,0-1-1,0 1 0,-1 1 0,-1-1 1,0 1-1,5 15 0,-3 3 238,5 37 0,-7-33-174,-1-1-1,-2 1 1,0 0-1,-2 0 1,-2-1-1,-8 39 1,-2-26-16,-32 70 1,30-81-243,-1 0 0,-1-1 0,-34 42 0,34-51-985,-1-1 0,-34 28 0,43-39-91,-1-2-1,0 0 1,0 0-1,-1-1 1,0 0-1,-25 9 1,35-15 498,-1-1-1,1 0 1,-1 1-1,1-1 1,-1 0 0,0 0-1,1-1 1,-4 1 0,-13-4-3121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50 5632,'-14'-25'2249,"13"24"-2036,1 1 0,-1-1 0,1 0 0,-1 0 0,1 0 0,-1 0-1,1 1 1,0-1 0,0 0 0,-1 0 0,1 0 0,0 0 0,0 0 0,0 0 0,0 0 0,0 0-1,0 0 1,0 0 0,0 1 0,1-1 0,0-6 5068,-1 14-2621,-5 57 96,1-17-1827,-14 278 1748,11-124-1659,-1 22 444,9-140 106,-1-91-1531,1 0-1,0 1 1,3-10-1,3-14-38,5-25 3,3 1 0,32-78 0,-35 101-68,-3 7 26,-3 8 57,1 0-1,10-20 0,-11 27-68,-1 0 37,0 1 1,1-1-1,0 1 1,10-10 0,-14 17 16,-1 0 1,1 1-1,0-1 0,0 0 1,-1 1-1,1 0 1,0-1-1,0 1 1,0 0-1,1 0 1,-1 0-1,0 1 1,0-1-1,1 0 1,-1 1-1,0-1 1,1 1-1,-1 0 1,0 0-1,1 0 1,-1 0-1,0 0 1,1 1-1,-1-1 1,0 1-1,3 0 1,2 2-8,-1 0 1,0 0 0,0 0 0,-1 1-1,1 0 1,-1 0 0,8 8-1,31 38 198,-38-41-176,5 4 2,-1 0 1,-1 1-1,0 1 0,-1 0 0,10 24 1,-16-32-1,0-1 0,0 0 1,0 1-1,-1-1 0,0 1 1,0 0-1,-1-1 0,0 1 1,0 0-1,0-1 0,-1 1 1,0 0-1,0-1 0,-1 1 1,0-1-1,-4 11 0,-2-4 54,0-1-1,-1 0 1,0-1-1,0 0 0,-1-1 1,-1 1-1,-11 7 0,16-12-23,-2 0-40,0 1 1,-1-1-1,1 0 0,-1-1 0,0 0 1,0 0-1,-18 5 0,20-8-58,-1 0 0,0 0 0,0-1 0,1-1-1,-1 1 1,0-1 0,0 0 0,0-1 0,0 0 0,-13-3 0,13 2-23,1 0-1,0-1 1,0 1 0,0-2 0,0 1-1,0-1 1,1 1 0,0-2 0,0 1 0,-6-6-1,-3-2-108,14 11 159,0 1 0,0-1 0,0 0 0,0 0 1,0 1-1,0-1 0,0 0 0,0 0 0,0 0 0,0 0 0,1 0 0,-2-1 0,2 1 9,0 1-1,0 0 1,0 0-1,0-1 0,0 1 1,0 0-1,-1 0 0,1-1 1,0 1-1,0 0 0,0 0 1,0 0-1,0-1 1,0 1-1,0 0 0,0 0 1,0-1-1,0 1 0,0 0 1,0 0-1,1-1 0,-1 1 1,0 0-1,0 0 1,0-1-1,0 1 0,0 0 1,0 0-1,0 0 0,1-1 1,-1 1-1,0 0 0,0 0 1,1-1-1,10-2-215,25 4 132,-22 0-27,230-13-99,-168 4 230,90-20-1,-118 17 108,-1-3 0,-1-1 1,45-23-1,-47 17-83,45-28-1,-73 38 29,0-1 0,-1 0-1,0 0 1,-1-2 0,21-24-1,-35 38-51,1 0 0,-1-1-1,1 1 1,-1-1-1,1 1 1,-1-1 0,0 0-1,1 1 1,-1-1-1,0 1 1,1-1 0,-1 0-1,0 1 1,0-1-1,1 0 1,-1 0 0,0 1-1,0-1 1,0 0-1,0 1 1,0-1 0,0 0-1,0 1 1,0-1-1,0 0 1,-1 1 0,1-1-1,0 0 1,0 1-1,-1-1 1,1-1 0,-1 2-2,0 0 1,0-1 0,0 1 0,0-1-1,0 1 1,0 0 0,0 0 0,0-1-1,0 1 1,0 0 0,0 0 0,0 0-1,0 0 1,0 0 0,0 1 0,0-1-1,0 0 1,0 0 0,0 1 0,0-1-1,0 0 1,0 1 0,-1 0 0,-8 4 31,0 0 0,0 1-1,0 0 1,1 1 0,-14 13 0,-41 45-109,49-48 123,2-4-40,1 1 1,0 1 0,1 0-1,1 1 1,0 0 0,1 0-1,1 1 1,0 0 0,-6 23-1,13-32 35,0 0-1,0 1 0,0 14 0,1-20-5,0 0 0,0 0 0,1 0 0,-1 0 0,1 1 0,0-1 0,-1 0-1,1 0 1,1-1 0,-1 1 0,0 0 0,3 4 0,-3-6-35,0 0 0,0-1 0,0 1 0,0 0 0,0-1 0,0 1 0,0 0 0,0-1 0,0 1 0,0-1 0,0 0 0,0 1 0,0-1 0,1 0 1,-1 0-1,0 1 0,0-1 0,0 0 0,1 0 0,-1-1 0,0 1 0,0 0 0,0 0 0,0 0 0,0-1 0,1 1 0,0-1 0,3-1-23,1-1 0,-1 0 0,0 0 0,6-5 0,-6 5 22,17-15-138,-1-1 0,-1-1 0,32-41 0,-27 31 73,14-14 37,-19 23 67,-1-2 0,26-37 0,-48 61-44,1 1-1,0 0 1,0-1 0,0 1 0,0 0-1,-2 3 1,-1 5 11,-1-1-1,1 2 1,1-1 0,0 0-1,-5 23 1,8-29-3,1 0 0,-1-1 0,1 1 0,0 0 0,0 0-1,0 0 1,1 0 0,-1 0 0,1 0 0,0 0 0,0 0 0,0-1 0,1 1 0,0 0 0,-1-1 0,1 1-1,0-1 1,0 0 0,1 1 0,5 5 0,-3-5 30,1 1 1,0-1-1,0 0 1,0 0-1,0 0 0,1-1 1,-1 0-1,1 0 0,0-1 1,0 0-1,0 0 1,0 0-1,0-1 0,0 0 1,1-1-1,-1 0 1,0 0-1,1 0 0,9-2 1,0-1-15,-1-1 0,1 0 1,-1-1-1,0-1 1,0 0-1,-1-1 0,18-12 1,-24 14-29,0-1 0,-1-1 0,0 1 0,-1-1 0,0-1 0,0 1 0,10-14 0,-1-5-60,17-34-1,-17 30 56,-11 19 55,0-1-1,7-25 1,-8 24-42,-3 6-29,-1 42-97,4 113 403,-2-133-188,6 26 0,-7-37-85,0 0 0,1 0 0,-1 1 1,1-1-1,0 0 0,0 0 1,0 0-1,1-1 0,0 1 0,4 4 1,-6-7 9,1 0 0,-1 0 0,1 0-1,0 0 1,-1 0 0,1-1 0,0 1 0,-1-1 0,1 1 0,0-1 0,0 0 0,-1 0 0,1 1 0,0-1 0,3-1 0,29-4 123,-26 3-117,29-9 8,0-1 1,-1-2-1,43-22 0,-40 17 9,-9 3-22,-1-1 0,0-1 1,31-27-1,-59 45-17,24-17 0,-24 16 0,-1 1 0,1 0 0,-1 0 0,1-1 0,-1 1 0,1 0 0,-1 0 0,1 0 0,-1 0 0,1 0 0,-1 0 0,1 0 0,0 0 0,-1 0 0,1 0 0,-1 0 0,1 0 0,0 0 0,-1 1 0,0-1 0,0 0 0,1 1 0,-1-1 0,0 0 0,0 1 0,0-1 0,1 0 0,-1 1 0,0-1 0,0 1 0,0-1 0,0 0 0,0 1 0,0-1 0,0 1 0,0-1 0,0 0 0,0 1 0,0-1 0,0 1 0,0-1 0,0 0 0,-1 1 0,1-1 0,0 1 0,-7 19 0,0 0 0,-1 0 0,-1-1 0,-14 21 0,12-23 0,8-13 0,0 1 0,1-1 0,-1 1 0,1 0 0,-1 0 0,-1 7 0,5-3 0,-1-8 0,1-1 0,0 0 0,-1 0 0,1 0 0,0 1 0,0-1 0,-1 0 0,1 0 0,0 0 0,0 0 0,-1 0 0,1 0 0,0 0 0,0-1 0,-1 1 0,1 0 0,0 0 0,-1-1 0,1 1 0,0 0 0,0-1 0,4 0 0,3-2-7,1 0 0,-1-1-1,1 1 1,-1-2 0,-1 1 0,1-1-1,13-11 1,1-3-77,21-26 0,-11 13 54,-19 18 27,-8 8 26,1 0 1,-1 1-1,1 0 0,0 0 0,0 0 1,11-5-1,-17 10-22,1 0 0,-1-1 1,1 1-1,-1 0 0,1 0 0,-1-1 1,1 1-1,-1 0 0,1 0 0,-1 0 1,1 0-1,-1 0 0,1 0 0,-1 0 1,1 0-1,0 0 0,-1 0 0,1 0 0,-1 0 1,1 0-1,-1 0 0,1 1 0,-1-1 1,1 0-1,-1 0 0,1 1 0,0 0 1,0 0 1,-1 0-1,1-1 0,0 1 0,-1 0 1,1 0-1,-1 0 0,0 0 0,1 0 0,-1 0 1,0 0-1,1 0 0,-1 2 0,1 5 10,-1 1 0,-1 17-1,1-14-14,-1 3 10,1-6-10,-1-1 1,2 0 0,-1 0-1,1 0 1,2 10-1,-3-16 6,1-1-1,-1 0 0,1 1 0,-1-1 1,1 0-1,-1 0 0,1 0 0,0 0 1,-1 1-1,1-1 0,0 0 0,0 0 1,0 0-1,0-1 0,0 1 0,0 0 1,0 0-1,0 0 0,0-1 0,1 1 1,-1-1-1,0 1 0,0-1 0,1 1 1,-1-1-1,0 0 0,1 1 0,-1-1 1,0 0-1,1 0 0,-1 0 0,0 0 1,1 0-1,-1 0 0,0-1 0,0 1 1,1 0-1,1-2 0,29-6-14,0-2 1,-1-2-1,0-1 1,-1-1-1,52-33 1,-70 40-169,24-19 592,-34 24-621,-1 1 1,1 0-1,-1-1 0,1 1 0,-1-1 0,0 0 1,1 1-1,-1-1 0,0 0 0,0 0 0,0 0 1,-1 0-1,1 0 0,0 0 0,-1 0 0,1-3 0,-2 1-892,0 0-1,-1 1 0,0 0 0,1-1 0,-1 1 0,0 0 0,-1 0 1,-3-5-1,5 7 363,-4-4-1714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31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0 884 2976,'1'-16'9020,"2"-8"-4534,10-68-4391,-7 53 986,1 2-937,1-1-1,2 1 1,2 0-1,1 1 1,2 0-1,2 1 1,1 1-1,1 1 1,2 0-1,41-49 1,-29 42-51,53-63 232,-66 81-91,1 1 0,34-26 0,-48 42-151,1-1 0,0 1 0,0 0 1,0 1-1,1 0 0,16-5 0,-22 8-63,-1 0-1,1 1 0,0-1 1,-1 1-1,1 0 1,0 0-1,-1 0 0,1 0 1,0 1-1,0-1 0,-1 1 1,1-1-1,0 1 1,-1 0-1,1 0 0,-1 0 1,1 0-1,-1 1 1,0-1-1,1 1 0,-1-1 1,0 1-1,0 0 0,0 0 1,0 0-1,-1 0 1,3 3-1,1 1-11,-1 1-1,0 0 1,0-1-1,5 16 1,-4 5-2279,-4-24 959,-1 1-1,0-1 1,-1 1 0,1-1 0,-1 6 0,0 2-1072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3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485 132 3552,'18'5'6992,"-9"-3"-5119,0-2 2895,-9 0-4602,1 0-1,-1-1 1,0 1-1,1-1 1,-1 1-1,0-1 1,1 1-1,-1-1 1,0 1-1,0 0 1,0-1-1,0 1 1,1-1-1,-1 0 1,0 1-1,0-1 1,0 1-1,0-1 1,0 1-1,0-1 1,-1 0-1,1-7 139,-1-1 1,-1 1-1,0 0 1,0 0-1,0 0 0,-1 0 1,0 0-1,-1 1 1,0-1-1,0 1 0,-1 0 1,-7-9-1,10 14-266,0 0 0,0 0-1,0 1 1,-1-1 0,1 1 0,-1 0-1,0-1 1,1 1 0,-1 1-1,0-1 1,1 0 0,-1 0-1,0 1 1,0 0 0,1-1 0,-1 1-1,0 0 1,0 1 0,0-1-1,0 0 1,1 1 0,-1-1 0,0 1-1,-3 1 1,-4 2 42,1 0 0,-1 0 1,0 1-1,-16 10 0,-128 98-11,126-89 7,1 1 0,2 0 0,-29 37 1,46-51 8,0 1 1,0 0-1,1 1 0,-7 17 1,11-23-52,1 0 1,0-1-1,0 1 0,1 0 1,0 0-1,0 1 0,0-1 1,1 0-1,0 0 0,2 12 1,1-4 44,1-1 0,1 0-1,0-1 1,0 1 0,2-1 0,-1 0 0,2 0 0,0-1 0,0 0 0,1 0-1,0-1 1,1 0 0,1-1 0,-1 0 0,2-1 0,-1 0 0,1 0 0,22 10-1,-20-12 4,0 0-1,1-1 0,0-1 1,15 4-1,-26-8-77,-1 0 0,1-1 1,-1 1-1,1-1 0,-1 0 0,1 0 0,-1 0 1,1 0-1,-1-1 0,1 1 0,-1-1 1,0 0-1,1 0 0,-1 0 0,0-1 0,0 1 1,1-1-1,-1 1 0,0-1 0,-1 0 1,1 0-1,0-1 0,-1 1 0,5-5 0,-3 1-19,-1 1-1,1-1 1,-1 0-1,-1 0 1,1 0-1,-1 0 1,0 0-1,2-12 1,-3 15-5,-1 0 0,0 0 1,1 1-1,-1-1 0,0 0 1,0 0-1,-1 0 0,1 1 1,-1-1-1,1 0 0,-1 0 1,0 1-1,0-1 0,0 0 1,0 1-1,0-1 0,-1 1 1,1 0-1,-1-1 0,0 1 1,1 0-1,-5-4 0,5 6 6,0-1 0,1 1 0,-1-1 0,0 1 0,0 0 0,0-1 0,0 1 0,0 0-1,0 0 1,0-1 0,0 1 0,0 0 0,0 0 0,0 0 0,0 0 0,0 0 0,0 1-1,0-1 1,0 0 0,0 0 0,0 1 0,0-1 0,0 0 0,0 1 0,0-1 0,-1 2 0,-3 1-45,1 0 1,0 0 0,-8 8 0,-7 11 15,0 1 1,2 0-1,1 2 0,1 0 1,1 0-1,-12 30 0,20-41 52,1 0-1,0 0 0,1 1 0,1-1 0,0 1 1,1 0-1,0 19 0,2-26 26,1-1 0,0 1 0,0 0 0,0-1 0,1 1-1,0-1 1,1 1 0,-1-1 0,2 0 0,-1 0 0,1 0 0,0-1 0,0 1 0,0-1 0,11 11-1,-8-10 17,0-1 0,0 1 0,1-1 0,0-1 0,0 1-1,1-1 1,-1-1 0,1 1 0,13 3 0,-16-6-13,0 0 1,1-1-1,-1 0 1,0 0-1,0-1 1,0 0-1,1 0 1,-1 0-1,0-1 1,0 0-1,0 0 1,0 0-1,0-1 1,0 0 0,10-4-1,13-11-55,-2-1 0,0-1 0,-1-2 1,26-25-1,-32 28 48,47-44 101,34-30-209,-75 71 47,56-36-1,-75 53 46,0 0 0,0 1 0,1 0 0,-1 0 0,12-3 0,-16 6-5,0-1-1,-1 1 1,1 0-1,0 0 1,0 0-1,-1 0 1,1 0-1,0 0 0,0 1 1,-1-1-1,1 1 1,0 0-1,-1 0 1,1 0-1,0 0 1,-1 0-1,0 1 1,4 2-1,6 7 46,0 1 0,-1 0 0,-1 1 0,0 0 0,14 26 0,-8-13 134,13 20 30,-14-20-213,2 0 1,0-2-1,31 34 1,-44-53 851,38-54-28161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3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607 1 8480,'-22'0'2730,"21"0"-2644,0 0-1,0 0 1,0 0-1,0 0 0,0 0 1,0 0-1,0 1 1,0-1-1,0 0 0,0 1 1,0-1-1,0 0 1,0 1-1,0-1 1,0 1-1,1-1 0,-2 2 1,-2 0 291,0 1 126,1 0 1,-1 0-1,1 0 1,-1 0-1,1 0 0,0 1 1,0 0-1,-3 4 1,-2 3 319,-14 21 683,1 1-1,-31 69 1,30-58-625,0 1-306,-3-1-1,-1-1 1,-2-2 0,-66 74 0,-63 52-1087,145-155-20,-11 12-1974,7-14-2738,15-7 2871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35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26 918 8544,'-4'27'2757,"4"-14"-1674,3-2-1100,2 10 2326,3 41 1,-7 87 1982,-14 75-2032,6-125-1127,4-59-749,-10 113 1131,12-148-1474,1-3-38,-1-1 0,1 0 0,0 0 0,0 1 0,-1-1 0,1 0-1,0 0 1,0 1 0,0-1 0,1 0 0,-1 1 0,0-1 0,0 0 0,1 0-1,-1 1 1,0-1 0,1 0 0,1 2 0,2-17-190,56-221 383,-40 144-200,38-105-1,-4 46 1,71-167 195,-115 297-73,1 0 1,1 1 0,23-28-1,-34 45-73,0 1-1,1-1 0,-1 0 1,1 1-1,-1-1 1,1 1-1,0-1 1,0 1-1,-1 0 1,1 0-1,0 0 0,0 0 1,0 0-1,0 0 1,5 0-1,-6 1-27,1 0 0,-1 0-1,1 0 1,-1 0 0,0 0 0,1 1 0,-1-1-1,1 1 1,-1-1 0,0 1 0,1 0 0,-1-1-1,0 1 1,0 0 0,1 0 0,-1 0-1,0 0 1,0 0 0,0 0 0,0 0 0,0 0-1,-1 1 1,1-1 0,1 2 0,3 6 42,0 1 1,0 0-1,-1 0 1,0 1 0,-1-1-1,3 13 1,-1 6 171,2 32 1,-5-27-53,-1 0 0,-2 0 0,-1 0 1,-9 41-1,9-66-219,0-1-1,0 0 1,-1-1 0,0 1 0,-7 13-1,9-19-23,-1 1-1,0 0 0,0-1 0,0 0 1,0 1-1,0-1 0,-1 0 0,1 0 1,0 0-1,-1 0 0,0 0 0,1-1 0,-1 1 1,0-1-1,0 0 0,0 0 0,0 0 1,-3 1-1,-5-1-194,1-1 0,-1 1 0,0-2 0,1 1 0,-1-1 0,-13-4 0,21 5 186,0-1 1,0 0 0,0 0-1,0 0 1,0 0 0,0 0-1,0-1 1,-5-3 0,59 10-408,-29-4 568,0-1 1,-1-1-1,1-1 1,26-6 0,-9 0 7,0-1 0,-1-2 0,0-1 0,68-33 0,-94 39-40,0-2 1,-1 1-1,1-1 1,-1-1 0,-1 0-1,1-1 1,-2 0 0,1-1-1,-2 0 1,1 0-1,-2 0 1,1-1 0,-1-1-1,-1 1 1,0-1 0,-1 0-1,-1 0 1,0-1 0,0 1-1,2-28 1,-6 35-67,1 0 1,-1-1-1,-1 1 1,0 0-1,1 0 1,-2-1-1,1 1 1,-1 0-1,0 0 1,0 0-1,-1 1 1,1-1-1,-5-6 0,6 11 8,0 0-1,1 0 1,-1 0-1,0 1 1,0-1-1,0 0 1,0 0-1,0 1 1,0-1-1,0 0 1,0 1-1,0-1 1,0 1-1,0-1 1,0 1-1,0 0 1,0-1-1,-1 1 1,1 0-1,0 0 1,0 0-1,0 0 1,0 0-1,-1 0 1,1 0-1,0 0 1,-2 1-1,-1 0 1,-1 0-1,1 1 1,0-1-1,1 1 1,-8 5-1,3-2 1,0 1 0,1 0 0,0 1 0,0-1 1,1 2-1,0-1 0,0 1 0,-6 10 0,0 2 52,1 1 0,-9 25 0,12-26 17,1-1-1,1 1 0,1 0 0,-4 21 0,9-35-36,-1 0-1,1 0 1,0-1 0,0 1 0,0 0 0,1 0 0,0-1 0,0 1 0,0-1 0,1 1-1,0-1 1,0 1 0,0-1 0,1 0 0,0 0 0,0 0 0,0 0 0,0 0 0,8 7-1,-2-5 32,0 0-1,0 0 0,0-1 1,1 0-1,0 0 0,1-1 0,-1-1 1,1 0-1,0 0 0,0-1 0,0 0 1,0-1-1,1-1 0,12 1 0,-11-1-49,0-1 0,0-1 0,0 0 0,0 0 0,0-2 0,0 1 0,0-2 0,0 0-1,-1 0 1,0-1 0,22-12 0,-23 8-36,0 1-1,0-1 1,-1-1 0,0 0-1,-1 0 1,0-1 0,-1 0-1,9-16 1,-1-1-2,-1-1 0,15-42 0,-19 40-37,-2 0 0,7-48 0,-10 53-75,-6 26 138,0 0-1,0-1 1,0 1-1,0 0 1,0 0 0,0-1-1,0 1 1,0 0-1,0 0 1,0 0-1,0-1 1,0 1 0,0 0-1,0 0 1,0 0-1,1-1 1,-1 1-1,0 0 1,0 0 0,0 0-1,0 0 1,0-1-1,1 1 1,-1 0 0,0 0-1,0 0 1,0 0-1,1 0 1,-1 0-1,0 0 1,0-1 0,0 1-1,1 0 1,-1 0-1,0 0 1,0 0-1,0 0 1,1 0 0,-1 0-1,0 0 1,0 0-1,1 0 1,-1 0-1,0 0 1,0 0 0,0 0-1,1 1 1,-1-1-1,0 0 1,0 0-1,0 0 1,1 0 0,-1 0-1,0 0 1,0 0-1,0 1 1,0-1 0,1 0-1,8 7-26,23 18 87,-23-14-1,1 1-1,-2 0 1,1 0 0,-2 1 0,0 0-1,0 1 1,-1-1 0,-1 1 0,0 0 0,-1 1-1,3 17 1,-1 1 29,-2-9-49,14 42 0,-16-60-22,0 1 1,1-1 0,0 0-1,0-1 1,0 1 0,1-1-1,0 1 1,0-1 0,0 0-1,1 0 1,8 6 0,-9-8-6,1-1 0,0 1 0,0-1 0,1 0 0,-1 0 1,0-1-1,1 0 0,-1 0 0,1 0 0,-1 0 0,1-1 0,-1 0 0,1 0 1,-1 0-1,1-1 0,-1 0 0,1 0 0,-1-1 0,6-1 0,-1 0 9,0-1 0,-1 0 0,0 0 0,1-1 0,-1 0 0,-1-1-1,1 0 1,-1 0 0,11-12 0,-4 1-5,-2-2 1,0 0-1,-1 0 1,-1-1-1,10-28 0,-9 23-6,-12 24 0,1-1-1,-1 1 0,1 0 0,-1 0 0,1 0 0,-1 0 0,1 0 0,0 0 1,0 0-1,-1 1 0,1-1 0,0 0 0,0 0 0,0 0 0,1 0 0,2 4 53,-2 8-81,1 79 111,-2-67 29,1-1 0,8 37 0,-9-55-91,-1-4-21,0 1 0,0 0 0,0 0 1,0-1-1,1 1 0,-1 0 0,0 0 0,0-1 0,1 1 1,-1 0-1,0-1 0,1 1 0,-1-1 0,0 1 0,1 0 0,-1-1 1,1 1-1,-1-1 0,1 1 0,0-1 0,-1 1 0,1-1 0,-1 1 1,1-1-1,0 0 0,-1 1 0,1-1 0,0 0 0,-1 0 0,1 0 1,0 1-1,0-1 0,-1 0 0,1 0 0,0 0 0,0 0 1,-1 0-1,1 0 0,0 0 0,-1 0 0,2-1 0,3 0 9,-1-1 0,1 0 0,-1 0 0,1-1-1,4-3 1,-3 2-1,18-13 3,-1-1 0,36-36 1,-41 36 10,1 0 0,0 2 0,2 0 0,23-14 0,-42 29-14,1-1 0,0 1 1,0-1-1,0 1 1,0 0-1,1 0 0,5-1 1,-8 2-16,-1 0 1,1 0 0,0 0-1,0 1 1,0-1 0,-1 0 0,1 0-1,0 1 1,0-1 0,-1 0-1,1 1 1,0-1 0,-1 1-1,1-1 1,-1 1 0,1-1 0,-1 1-1,1 0 1,0-1 0,-1 1-1,0 0 1,1-1 0,-1 1-1,1 0 1,-1-1 0,0 1-1,0 0 1,1 0 0,-1-1 0,0 1-1,0 0 1,0 0 0,0 0-1,0-1 1,0 2 0,1 5 26,-1 0 1,0 0 0,0 0 0,-1 0-1,1 0 1,-1 0 0,-1 0-1,-3 10 1,1-6-12,0 0-1,-1 0 1,-1 0-1,-7 11 1,13-22-22,0 0 0,0 0 0,0 0-1,0 0 1,0 0 0,0 0 0,0 0 0,0-1 0,0 1 0,0 0-1,0 0 1,1 0 0,-1 0 0,0 0 0,0 0 0,0 0 0,0 0 0,0 0-1,0 0 1,0 0 0,0 0 0,0 0 0,0 0 0,0 0 0,0 0-1,1 0 1,-1 0 0,0 0 0,0 0 0,0 0 0,0 0 0,0 0-1,0 0 1,0 0 0,0 0 0,0 0 0,0 0 0,0 0 0,1 0-1,-1 0 1,0 0 0,0 0 0,0 0 0,0 0 0,0 1 0,0-1 0,0 0-1,0 0 1,0 0 0,0 0 0,0 0 0,0 0 0,0 0 0,0 0-1,0 0 1,0 0 0,0 0 0,0 0 0,0 0 0,0 1 0,0-1-1,0 0 1,0 0 0,0 0 0,0 0 0,0 0 0,0 0 0,0 0-1,11-4-316,2-4 196,-1-1 0,1 0 1,-2-1-1,17-16 0,39-51-207,-42 47 238,38-37 0,-62 66 104,1-1 1,-1 1-1,1 0 1,0-1-1,-1 1 1,1 0-1,0 0 1,0 0-1,0 0 1,0 1-1,0-1 1,4 0-1,-5 1 4,0 0 0,0 0 0,0 0 1,0 0-1,0 1 0,0-1 0,0 0 0,0 1 0,0-1 0,0 1 0,0-1 1,0 1-1,0-1 0,0 1 0,0 0 0,-1 0 0,1-1 0,0 1 0,0 0 0,-1 0 1,1 0-1,-1 0 0,1 0 0,-1 0 0,1 0 0,-1 0 0,1 1 0,2 5 48,-1 1 0,0-1 0,0 1 0,0 0 0,-1 0 0,0-1 0,-1 1 0,-1 15 0,-1 1 14,-8 39 0,10-62-98,-1-1 0,1 1 1,0 0-1,-1-1 0,1 1 0,0 0 0,0-1 1,0 1-1,0 0 0,0 0 0,0-1 0,0 1 1,0 0-1,0 0 0,0-1 0,0 1 0,0 0 1,0-1-1,1 1 0,-1 0 0,0 0 0,12-10-977,-5 3 769,2-3 51,-2 0 0,11-14-1,6-7-4,-23 29 188,-1 1 0,1-1-1,-1 1 1,0-1 0,1 1-1,0-1 1,-1 1 0,1-1-1,-1 1 1,1 0 0,-1-1-1,1 1 1,0 0 0,-1 0-1,1-1 1,0 1 0,-1 0-1,1 0 1,0 0 0,0 0 1,-1 0 1,1 0 0,-1 0-1,1 0 1,-1 1 0,0-1 0,1 0-1,-1 0 1,1 1 0,-1-1-1,0 0 1,1 1 0,-1-1 0,0 0-1,1 1 1,-1-1 0,0 1-1,0-1 1,0 0 0,1 1-1,-1 0 1,2 3 48,-1 0 0,0 1 0,0-1 0,0 8 0,0-7 11,4 33 293,-1 60 0,-6-83-270,2-14-94,-1 0 0,1 0 1,0 1-1,-1-1 0,1 0 1,0 1-1,0-1 1,0 0-1,0 1 0,0-1 1,1 0-1,-1 1 0,0-1 1,1 0-1,-1 1 0,1 0 1,0 0-80,-1-2 85,0 0 0,0 1 0,0-1 0,0 1-1,0-1 1,1 0 0,-1 1 0,0-1 0,0 1-1,0-1 1,0 0 0,1 1 0,-1-1 0,0 0 0,0 1-1,1-1 1,-1 0 0,0 0 0,0 1 0,1-1-1,-1 0 1,0 0 0,1 1 0,-1-1 0,1 0-1,-1 0 1,1 1 0,15 0-20,10-4 6,14-13 0,28-8-7,-52 19 26,-1 0 1,1-2-1,-1 1 1,20-14-1,-26 14-59,-1 0 0,0 0-1,0-1 1,-1 0 0,0 0 0,0-1 0,-1 0-1,8-12 1,-7 9 7,-1 1 1,-1-1-1,0 0 0,4-14 0,-7 21 38,-1 0 0,-1 0 0,1 0 0,0-1 0,-1 1 0,0 0 0,0 0 0,0 0 0,0-1 0,-1 1 0,0 0-1,0 0 1,0 0 0,0 0 0,-3-6 0,4 9 5,-1 0 1,0 0-1,1 0 1,-1 0-1,0 0 0,1 0 1,-1 0-1,0 0 0,0 1 1,0-1-1,0 0 0,0 0 1,0 1-1,0-1 0,0 0 1,0 1-1,0-1 1,0 1-1,0 0 0,-1-1 1,-1 1-1,1-1 8,-1 1-1,1 1 1,-1-1 0,1 0 0,0 1-1,-1-1 1,1 1 0,0-1-1,-1 1 1,-2 2 0,-2 0 20,1 1 1,0 0 0,-1 0-1,1 1 1,-10 10-1,-53 71 356,62-76-307,1-1 0,0 1 0,0 1 0,1-1 0,1 1 0,0 0 0,0 0 0,1 0 0,0 1 0,1-1 0,-1 19 0,3-28-48,0-1 1,0 1-1,0 0 0,0 0 1,1 0-1,-1 0 1,1 0-1,0-1 0,-1 1 1,1 0-1,0-1 0,0 1 1,0 0-1,0-1 0,0 1 1,0-1-1,1 0 0,-1 1 1,0-1-1,1 0 0,-1 0 1,1 1-1,-1-1 1,1-1-1,0 1 0,-1 0 1,1 0-1,0-1 0,0 1 1,0 0-1,-1-1 0,1 0 1,4 1-1,5 0-10,1-1 1,-1 0-1,0 0 1,16-3-1,-15 2 25,10-2-54,1-1 1,-1-1 0,0-1-1,0-1 1,0-1 0,34-18-1,-29 11 1,-1-1 0,-1-1 0,0-2 0,32-31 0,-48 41 26,15-13 77,-23 21-76,0 0 0,0 0 1,1 1-1,-1-1 0,0 0 0,1 0 0,-1 1 1,0-1-1,1 1 0,-1 0 0,1-1 0,-1 1 1,1 0-1,-1 0 0,1-1 0,1 2 0,-2-1-3,0 1 0,0-1 0,0 1 0,0-1 0,0 1 0,0 0 0,0-1-1,-1 1 1,1 0 0,0 0 0,0 0 0,-1 0 0,1 0 0,-1 0 0,1 0 0,-1 0 0,1 0-1,-1 0 1,1 0 0,-1 0 0,0 0 0,0 0 0,0 0 0,0 0 0,1 0 0,-1 1-1,-1-1 1,1 1 0,1 3 29,-1 7 28,0-1 0,-1 1 1,0-1-1,-4 21 0,2-16-67,2-12-20,1 0 1,0 0 0,0 0-1,0 0 1,2 5 0,-2-8 1,0-1 1,0 1-1,0 0 1,0-1-1,1 1 1,-1 0-1,0-1 1,1 1 0,-1 0-1,0-1 1,1 1-1,-1-1 1,1 1-1,-1-1 1,2 2 0,-2-2-9,0 0 0,1 0 0,-1 0 0,1 0 0,-1 0 0,1 0 0,-1 0 0,1 0 0,-1 0 0,0 0 0,1 0 1,-1 0-1,1 0 0,-1 0 0,1-1 0,-1 1 0,0 0 0,1 0 0,-1 0 0,0-1 0,1 1 0,-1 0 1,1-1-1,-1 1 0,0 0 0,0-1 0,1 1 0,-1-1 0,45-36-598,-42 35 602,12-15-79,1 1 0,23-16 0,-38 31 109,0 0 0,0 0 0,1 0 0,-1 0-1,0 0 1,0 1 0,1-1 0,-1 1 0,1-1 0,-1 1 0,0-1 0,1 1 0,-1 0 0,1 0 0,-1-1 0,1 1 0,-1 0 0,1 1 0,-1-1 0,1 0 0,-1 0-1,0 0 1,1 1 0,-1-1 0,1 1 0,-1-1 0,0 1 0,1 0 0,-1 0 0,2 1 0,-1 0-1,0 0 0,0 0 0,0 0 0,-1 1 0,1-1 0,-1 0 0,1 1 0,-1-1-1,0 1 1,0 0 0,0-1 0,0 1 0,0 0 0,-1 0 0,1 4 0,0 0 63,-1 1-1,1 1-1,1-1 1,3 12 0,-5-18-79,1 0 1,-1 0 0,1-1 0,0 1 0,0 0 0,0-1 0,0 1 0,0 0 0,0-1-1,0 0 1,1 1 0,-1-1 0,0 0 0,1 1 0,-1-1 0,1 0 0,0 0 0,-1 0-1,1 0 1,0-1 0,2 2 0,1-1 4,1 0 0,-1-1 0,1 0 0,-1 0 0,0 0 0,1 0 0,-1-1-1,1 0 1,-1 0 0,0 0 0,6-3 0,7-3-50,29-15 0,-33 13 36,0 0-1,-1-1 0,0 0 0,-1-1 0,0-1 0,-1 0 0,0 0 0,0-1 1,16-28-1,-4 0-44,-1-1 1,19-53-1,-27 58 27,57-162-635,-41 76 730,13-129 1,-39 227 17,-2 18-54,-1 1 1,0-1 0,0 1 0,0-1-1,-1 1 1,0-1 0,0 1-1,-1-1 1,1 0 0,-4-11-1,3 17 20,-1 4-4,-13 37 166,-17 74-1,-1 49 152,22-102-210,-2 25 306,-2 144-1,14-190-312,2 0 0,6 40-1,-5-64-119,1 0 0,1-1-1,0 1 1,1-1 0,1 0 0,0 0-1,15 25 1,-18-36-47,0 1 0,1-1 0,0 1 0,-1-1 0,2-1 0,-1 1 0,0 0-1,1-1 1,0 0 0,-1 0 0,10 4 0,-6-4-251,1 0 0,-1-1 0,1 0 0,-1 0 0,1-1-1,16 1 1,-4-3-932,0-1 0,0 0-1,0-2 1,-1 0 0,29-10-1,-43 12 630,1 0 0,-1-1 0,1 0-1,-1 0 1,0 0 0,0-1 0,0 0-1,-1 0 1,1-1 0,5-5-1,17-19-2103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35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1170 316 11040,'-18'0'5024,"23"5"-4385,-2-5 1921,11 3-1536,9 1 1760,8 4-1568,4-3 64,2 1-736,-1-6-352,-1 5-128,7-5-224,-7 0 96,1-5-1728,-4 5 992,-6-6-3008,1 6 2144</inkml:trace>
  <inkml:trace contextRef="#ctx0" brushRef="#br0" timeOffset="1">24 45 5984,'-18'-25'2688,"13"5"-2336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3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567 180 6240,'-5'-4'1398,"-7"-6"612,12 10-1928,0 0 1,0 0 0,0 0 0,-1 0 0,1 0-1,0 0 1,0 0 0,0-1 0,0 1 0,-1 0-1,1 0 1,0 0 0,0 0 0,0 0 0,0-1-1,0 1 1,1-14 11889,-1 21-11352,0 86 1395,-2 132-227,-1-160-1287,-18 94 0,20-157-493,-9 38 187,9-37-173,0 0-1,-1 0 0,1 0 1,-1 0-1,0 0 0,1-1 0,-1 1 1,-1-1-1,1 1 0,-5 3 1,3-3 7,0 0 0,0 0 0,-1-1 0,1 0 0,-1 0 0,0 0 1,0 0-1,1-1 0,-1 1 0,0-1 0,0 0 0,0-1 0,-8 1 0,5-2-46,0 0 0,1 0-1,-1 0 1,1-1-1,0 0 1,-1 0-1,1-1 1,-10-5 0,2-1-44,1 0 0,-1-1 1,2-1-1,-1 0 0,1-1 0,1 0 1,-19-25-1,8 5-8,1-2 0,2 0 0,-16-40 0,-41-118-151,70 172 234,0 1 0,2-1-1,1 0 1,0-1 0,1 1-1,1-30 1,1 46 28,1 0 0,0 0 0,0 1 0,1-1 0,-1 0 0,1 1 0,0-1 0,0 0 0,0 1 0,0-1 0,1 1 0,-1-1 0,1 1 0,0 0 0,0 0 0,0 0 0,0 0 0,1 0 0,-1 0 0,1 1-1,0-1 1,4-3 0,1 3 33,0-1 0,0 1 0,0 0 0,0 1 0,1 0 0,-1 0 0,11-1 0,65 2 247,-53 1-230,327 22 612,-258-13-502,43-1-127,147-10 0,-275 1-54,-10 2-418,1-1 0,-1-1 0,1 1 0,0-1 0,-1 0 0,0 0 0,1-1 0,7-3 0,-8 3-1072,0-1 0,0 0 0,0-1 0,-1 1 0,1-1 0,-1 0 0,0 0 0,5-6 0,4-7-2616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38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18 9888,'-22'-4'3178,"7"8"5355,26-5-4863,-3-1-3245,1 0 1,0 0 0,-1 1 0,1 0 0,0 1 0,15 1 0,11-1 363,68 0 60,-59 1-735,61-5 0,-76-2-2414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3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11040,'-9'-1'2262,"5"1"268,10 2 587,8 1-1496,0-1 0,15 1 0,60-2 959,-25-2-1437,140 4 545,-115-3-5112,-76 0 2424,-11 0-111,-1-1-1,1 1 1,-1 0 0,1-1-1,-1 1 1,0-1 0,1 0-1,-1 1 1,1-1-1,-1 0 1,2-1 0,1-1-475,4-1-1731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39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54 130 8224,'-6'-9'9358,"3"18"-7602,-13 39 1824,9-30-2626,1 1 0,-7 32 1,11-38-762,2 0 1,-1 0-1,2 0 1,0 0-1,2 12 1,18 64 724,-18-77-784,0-1 1,0 0 0,1 0 0,1-1 0,0 1 0,0-1 0,1 0 0,0-1 0,11 14 0,-12-17-71,0-1-1,0-1 1,0 1 0,0-1 0,1 0-1,-1 0 1,1 0 0,0-1-1,1 0 1,-1 0 0,0 0 0,1-1-1,0 0 1,-1 0 0,11 0-1,-5-1-41,0-2 0,-1 0 0,1 0 0,0-1 0,-1-1-1,1 0 1,-1 0 0,0-1 0,0-1 0,11-6-1,1-1 12,-1-1 0,-1-1 0,0-1 0,-1-1 0,-1-1 0,0-1 0,-1 0 0,-1-1 0,-1-1 0,17-27 0,-27 37-82,0-1 0,0 1 0,-1-1 0,-1 0 0,0-1 0,0 1 0,-1-1-1,0 1 1,1-24 0,-4 25-14,0 0-1,0 0 1,-1 0-1,-1 0 0,0 0 1,0 0-1,-1 1 1,0-1-1,0 1 0,-1 0 1,0 0-1,-9-12 1,5 7-3,-21-23 0,25 32 37,-1 0 1,0 0-1,0 1 0,0 0 1,-1 0-1,1 1 1,-1-1-1,-7-2 0,1 2 14,1 1 0,-1 1-1,1 0 1,-1 0-1,0 1 1,0 0-1,0 1 1,1 1-1,-14 2 1,0 2-76,-1 1-1,1 1 1,0 1 0,0 2-1,-46 24 1,-4 13-2620,73-45 2114,0-1 0,0 0 0,0 1 0,1-1-1,-1 1 1,0 0 0,1 0 0,-1-1 0,1 1 0,0 0 0,-1 0-1,-1 5 1,3-6 141,0 0-1,0 1 1,0-1-1,0 1 1,0-1 0,0 1-1,0-1 1,0 0-1,0 1 1,1-1 0,-1 1-1,1-1 1,-1 0-1,1 1 1,-1-1-1,1 0 1,0 0 0,0 1-1,-1-1 1,1 0-1,0 0 1,1 1-1,16 17-3473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39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20 13312,'-23'30'7114,"23"-28"-6774,-1 0-1,0 0 1,1 0-1,-1 0 1,1 0-1,0 0 1,0-1-1,-1 1 1,1 0 0,1 0-1,-1 0 1,0 0-1,1 3 1,0 13 1034,-3-12-1006,2-4-297,-1-1 0,1 1-1,0 0 1,-1-1-1,1 1 1,0 0-1,0-1 1,0 1-1,0 0 1,0-1 0,0 1-1,1 0 1,-1 0-1,0-1 1,1 1-1,1 2 1,-1-3-93,-2-4-3101,1 2 2954,1 1 1,-1-1-1,0 1 0,0 0 1,0-1-1,0 1 0,0-1 0,1 1 1,-1 0-1,0-1 0,0 1 1,1 0-1,-1-1 0,0 1 1,1 0-1,-1 0 0,0-1 1,1 1-1,4-5-1204,5-10-3837,13-29-1,-14 26 2555,16-26-1338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4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7 147 8384,'-6'-13'12527,"44"-26"-10009,-21 24-1762,0 1 0,1 1 0,37-21 1,-49 31-635,-1 0 0,1 1 1,0 0-1,0 0 0,0 0 1,0 1-1,0-1 0,0 2 1,0-1-1,0 1 0,0 0 1,1 0-1,-1 0 0,0 1 1,0 0-1,0 0 0,0 1 0,10 3 1,-14-4-87,0 0 0,0 0 0,0 0 0,0 0 0,0 1 0,0-1 0,0 0 0,-1 1 0,1-1 0,0 1 0,-1 0 0,1-1 0,-1 1 0,0 0 0,1 0 1,-1 0-1,0 0 0,0 0 0,0 0 0,-1 0 0,1 1 0,0-1 0,-1 0 0,0 0 0,1 0 0,-1 1 0,0-1 0,0 0 0,0 1 0,0-1 0,-1 0 0,1 0 0,-1 0 0,1 1 0,-1-1 0,-1 3 1,-3 6 33,0 0 0,-1 0 0,0 0 0,0-1 0,-11 12 0,-73 89-48,87-108-27,1 0 0,0 0 0,0 0 0,0 0 1,0 0-1,1 0 0,-1 0 0,1 0 0,0 1 0,0-1 1,0 1-1,0-1 0,1 1 0,-1-1 0,1 1 0,0-1 1,0 1-1,0 0 0,0-1 0,1 1 0,0-1 0,-1 1 1,1-1-1,0 0 0,1 1 0,-1-1 0,1 0 0,-1 0 1,1 0-1,0 0 0,2 3 0,41 61 10,25 34 193,-32-54 44,55 74 364,-79-95-532,-14-24-65,1-1 0,0 0 1,-1 1-1,0-1 0,1 1 1,-1-1-1,0 1 0,0-1 0,0 1 1,0-1-1,0 1 0,0-1 1,0 1-1,0-1 0,-1 1 1,1-1-1,0 0 0,-2 2 0,1 0 4,-1-1-1,-1 1 0,1-1 1,0 0-1,0 0 1,-1 0-1,1 0 0,-1 0 1,0-1-1,1 1 0,-1-1 1,0 0-1,-4 2 1,-5 1-103,0-1 0,-14 2 0,-2-1-749,0-2-1,-42-1 0,-15-5-4802,61 3 3206,-26 1-5793,31 2 4763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32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57 322 2560,'8'6'12581,"-12"-5"-12154,3-1-272,0 0 0,0 0 1,-1 0-1,1 0 1,0 0-1,0 0 1,0 0-1,0 0 1,0-1-1,0 1 1,0 0-1,0-1 1,0 1-1,0-1 1,0 1-1,0-1 1,0 1-1,0-1 1,0 1-1,0-1 1,1 0-1,-1 0 1,0 0-1,0 1 1,0-3-1,-6-11 0,2 0 0,0-1 1,0 0-1,2 0 0,0 0 0,0 0 0,1-1 0,1 1 0,1-1 1,2-19-1,-1-56-48,-2 51-129,21 341 355,-19-290-303,1 3-73,2 52 784,-4-65-133,1-3-566,-1 1 0,1 0 1,-1 0-1,1 0 0,0 0 0,0 0 0,0 0 0,-1 0 0,1 0 0,0 0 0,0 0 0,2-1 0,3-3 115,35-44 60,-19 24-128,24-37 0,-44 59-61,0-1 0,0 1-1,-1 0 1,1-1 0,-1 0 0,0 1 0,0-1-1,0 0 1,0 1 0,-1-1 0,1 0 0,-1 0 0,0 0-1,0 1 1,-1-1 0,1 0 0,-1 0 0,0 0-1,0 1 1,-2-7 0,2 7-49,-1 0 1,0 1-1,0-1 1,0 0-1,0 1 0,0-1 1,0 1-1,0 0 1,-1 0-1,0 0 0,1 0 1,-1 0-1,0 0 0,0 1 1,0-1-1,0 1 1,0 0-1,0 0 0,0 0 1,0 0-1,0 1 0,-1-1 1,1 1-1,0 0 1,-5 0-1,3 0-127,0 1 0,0-1 0,0 1 0,0 1 0,0-1 0,-6 3 1,-13 7-4487,19-6 2437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42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60 4480,'-9'-9'1537,"-10"-10"5794,18 19-7057,0-1 0,-1 1 0,1-1-1,0 1 1,0-1 0,-1 1-1,1-1 1,0 1 0,-1 0-1,1 0 1,0 0 0,-1 0 0,1 0-1,0 0 1,-1 0 0,1 0-1,0 0 1,-2 1 0,-3 1 122,-1 1 0,1 0 0,0 0 1,1 0-1,-1 0 0,0 1 0,1 0 1,0 1-1,0-1 0,-6 7 0,-1 3 4,1 0-1,-14 23 1,13-15-159,0 1 1,2 0-1,0 0 1,2 1 0,0 0-1,2 0 1,1 1-1,0 0 1,2 0-1,1 0 1,1 0-1,1 0 1,5 33-1,-4-50-168,0 0 0,0 0 0,1-1 1,1 1-1,-1-1 0,1 1 0,0-1 0,1 0 0,0 0 0,0 0 0,0 0 0,1-1 1,0 0-1,0 0 0,1 0 0,-1-1 0,1 0 0,1 0 0,-1 0 0,1-1 0,-1 1 1,1-2-1,12 6 0,-13-8-63,1 1 1,0 0 0,0-1-1,0-1 1,0 1 0,0-1-1,0 0 1,0-1-1,0 1 1,0-1 0,-1-1-1,1 1 1,0-1 0,-1-1-1,1 1 1,10-6 0,0-2-49,0-1 1,0 0 0,-1-1 0,20-20-1,-13 10 6,0-2-1,-2 0 0,0-1 1,25-43-1,-34 47 82,-1-1 0,0 0 1,-2 0-1,0-1 0,-2-1 1,7-37-1,-12 52-32,-1-1 1,0-1 0,0 1 0,-2 0-1,1 0 1,-1 0 0,-4-16-1,4 21-80,-1-1 0,0 1 0,0-1 0,-1 1 0,1 0 0,-1 0 0,0 0-1,-1 0 1,1 1 0,-1-1 0,0 1 0,0 0 0,-1 0 0,-7-6-1,3 4-130,0 1 0,0 0 0,-1 0-1,1 1 1,-1 0 0,0 1-1,0 0 1,-15-2 0,18 4-214,0 0 1,0 1-1,0 0 1,1 0-1,-1 1 1,0 0-1,0 0 1,0 0-1,1 1 1,-1 0-1,1 0 1,-1 1-1,1 0 1,-7 4-1,10-6-53,1 1-1,0 0 0,-1 0 1,1 0-1,0 0 0,0 0 1,0 1-1,0-1 1,0 0-1,1 1 0,-1-1 1,1 1-1,-1 0 0,1 0 1,-1 3-1,0 21-2727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4T18:02:4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8 6560,'-3'0'414,"3"0"-311,-1 0-1,1 0 1,0 0 0,-1 0 0,1-1-1,-1 1 1,1 0 0,0 0-1,-1 0 1,1 0 0,-1 0 0,1 0-1,0-1 1,-1 1 0,1 0-1,0 0 1,-1-1 0,1 1 0,0 0-1,-1 0 1,1-1 0,0 1 0,0 0-1,-1-1 1,1 1 0,0 0-1,0-1 1,0 1 0,-1 0 0,1-1-1,0 0 1,-3 22 8104,-8 20-5899,1-3-1303,-20 147 1489,15-75-1714,-6 11 298,-18 123 109,21 2-1,20-174-557,-2-70-448,-9 13 161,8-13-340,0-1 1,-1 1-1,1-1 1,-1 0-1,1 1 1,-1-1-1,1 0 1,-1 0-1,0 0 1,0 0-1,0 0 1,0 0-1,1-1 1,-1 1-1,0 0 1,0-1-1,0 0 1,-4 1-1,-1-1 17,1 0-1,-1 0 0,0 0 0,-9-2 0,15 2-10,0-1-1,0 1 0,0-1 1,0 1-1,0 0 0,1-1 1,-1 0-1,0 1 0,0-1 0,0 1 1,1-1-1,-1 0 0,0 0 1,1 0-1,-1 1 0,0-1 0,1 0 1,-1 0-1,1 0 0,-1 0 1,1 0-1,0 0 0,-1 0 1,1 0-1,0-1 0,-1-2-12,0 0 0,1 0 0,0 0 0,0-1 0,0-5 0,2-2 12,1-1 0,0 2 0,0-1 0,1 0 0,0 1 0,1-1 0,1 1 0,0 1 0,0-1 0,1 1-1,0 0 1,1 0 0,13-12 0,12-8 74,0 1 1,54-34-1,-60 43-16,-4 4-28,0 0 0,1 2 1,41-19-1,-61 32-28,1 0-1,-1 0 1,1 0-1,-1 1 1,1 0-1,-1 0 1,1 0-1,-1 0 1,1 1-1,0-1 1,-1 1 0,0 0-1,1 1 1,4 1-1,-4-1 21,1 1-1,-1-1 1,0 1 0,0 0-1,0 0 1,0 1-1,-1-1 1,1 1 0,-1 0-1,6 8 1,-8-9-17,0 1 1,-1 0 0,1-1 0,-1 1-1,0 0 1,0 0 0,0 0-1,-1 0 1,1 0 0,-1 0 0,0 0-1,0 0 1,0 0 0,-1 0-1,-1 6 1,-1 6-26,-1 0 1,-9 24-1,7-24 34,-3 9-21,-2 1-1,-24 42 0,32-62-6,-1 0 0,0-1 0,0 1 0,0-1 0,-1 0 0,0 0-1,0 0 1,0-1 0,-1 0 0,0 0 0,1 0 0,-1-1 0,-1 0 0,1 0 0,0 0 0,-11 2 0,9-4-27,1 0 1,0-1-1,0 0 0,0 0 1,0 0-1,0-1 1,0 0-1,0-1 1,0 1-1,0-2 0,0 1 1,1-1-1,-1 1 1,1-2-1,0 1 1,-10-8-1,15 11 24,0 0 1,1-1-1,-1 1 0,1-1 0,-1 1 0,1 0 1,0-1-1,-1 1 0,1-1 0,-1 1 1,1-1-1,0 0 0,-1 1 0,1-1 1,0 1-1,0-1 0,-1 1 0,1-1 0,0 0 1,0 1-1,0-1 0,0 0 0,0 1 1,0-1-1,0 0 0,0 1 0,0-1 1,0 1-1,0-1 0,0 0 0,0 1 1,1-1-1,-1 0 0,0 1 0,0-1 0,1 1 1,-1-1-1,0 1 0,1-1 0,-1 1 1,1-1-1,-1 1 0,0-1 0,1 1 1,-1-1-1,2 1 0,2-4-14,0 1 0,1 0-1,-1 1 1,8-4 0,-9 5 44,30-14-107,1 1-1,47-11 0,70-8 159,-81 19-66,329-77 406,-355 75-46,-29 10-195,-14 6-117,-6 3-33,-30 21-36,26-18-3,0 1 0,1 0 0,0 0 1,0 1-1,-7 9 0,-34 50 31,31-41 12,1 1 1,-14 31 0,28-50 0,-1 0 0,1 0 0,0 0 0,1 0 0,0 1 0,1-1 0,-1 1 0,1-1 0,1 1 0,0-1 1,0 1-1,3 16 0,-2-21-12,0 0 1,0-1-1,1 1 1,-1-1-1,1 0 1,-1 0-1,1 1 1,0-1 0,1 0-1,-1-1 1,0 1-1,1 0 1,0-1-1,0 1 1,-1-1-1,6 3 1,-6-4 0,0 0-1,1 0 1,-1 0 0,0 0 0,1-1 0,-1 1-1,0-1 1,1 1 0,-1-1 0,1 0 0,-1 0-1,0 0 1,1 0 0,-1-1 0,1 1 0,-1 0-1,0-1 1,1 0 0,-1 0 0,0 0 0,0 0-1,1 0 1,-1 0 0,0 0 0,0-1 0,2-1-1,1-1-35,0-1-1,0 0 0,0-1 0,-1 1 0,0-1 1,5-7-1,17-38-52,-5 3 32,-2-1 0,-3 0 1,11-53-1,-26 78 432,-12 51-506,8-7 105,1-1-1,2 1 1,0-1-1,0 1 1,8 38-1,-6-46 8,0-1-1,1 1 0,6 13 0,-8-23 15,0 1 0,0 0-1,0 0 1,1-1 0,-1 1 0,1 0 0,-1-1-1,1 0 1,0 1 0,0-1 0,0 0 0,0 0 0,1 0-1,-1 0 1,1 0 0,-1-1 0,1 1 0,3 1-1,-3-3-4,-1 1-1,0-1 0,1 0 1,-1 0-1,1-1 0,-1 1 1,1 0-1,-1-1 0,1 1 1,-1-1-1,0 0 0,1 0 1,-1 0-1,0 0 1,0 0-1,0-1 0,3-1 1,4-4 0,1-1 1,9-10-1,-12 12-3,85-93-1,-24 24 0,-28 34 123,41-57-1,-81 97-117,0 1 0,0 0 1,0 0-1,0-1 0,0 1 0,0 0 0,0 0 0,0-1 0,0 1 0,0 0 0,1 0 0,-1 0 0,0-1 0,0 1 0,0 0 0,0 0 0,1 0 0,-1-1 0,0 1 0,0 0 1,0 0-1,1 0 0,-1 0 0,0 0 0,0 0 0,1 0 0,-1-1 0,0 1 0,0 0 0,1 0 0,-1 0 0,0 0 0,0 0 0,1 0 0,-1 0 0,1 0 0,0 11-10,2 9 53,33 108 133,-29-109-133,0-2 0,1 1 0,1-1 0,23 32 0,-30-47-44,0 1-1,0-1 1,0 0-1,0 1 1,1-1-1,4 3 1,-6-5-2,0 1 1,0 0 0,0-1 0,1 1 0,-1-1 0,0 0 0,0 1 0,0-1-1,0 0 1,1 0 0,-1 0 0,0 0 0,0 0 0,0 0 0,1 0 0,-1 0-1,0 0 1,0-1 0,0 1 0,1 0 0,-1-1 0,2 0 0,4-4-4,0 0 1,-1-1-1,0 0 0,0 0 1,0 0-1,6-10 1,2-1-44,70-81 81,-66 81-50,0 1-1,2 0 1,0 1 0,1 1-1,25-12 1,-46 25 13,1 1 0,0-1 0,0 1 0,0-1 0,-1 1 0,1-1 0,0 1 0,0 0 0,0-1 0,0 1 0,0 0 0,0 0 0,0 0 0,0-1 0,0 1 0,0 0 0,0 1 0,0-1 0,0 0 0,0 0 0,0 0 0,0 0 0,1 1 0,-1 0 0,0 0 0,-1 0 0,1-1 0,0 1 0,-1 0 0,1 0 0,-1 0 0,0 0 0,1 0 0,-1 0 0,0 0 0,1 0 0,-1 0 0,0 0 0,0 0 0,0 0 0,0 0 0,0 1 0,0 8 0,-1 0 0,-1-1 0,-3 15 0,4-23 0,-20 75 17,-19 87-34,40-162 17,0 0 0,0 0 0,0 0 0,0 0 0,0 0 0,0 0 0,0 0 0,0 0 0,0 0 0,0-1 0,0 1 0,0 0 0,1 0 0,-1 0 0,0 0 0,2 1 0,-2-2 0,0 1 0,1-1 0,-1 0 0,0 1 0,1-1 0,-1 0 0,1 0 0,-1 1 0,1-1 0,-1 0 0,1 0 0,-1 0 0,1 0 0,-1 0 0,1 0 0,-1 1 0,1-1 0,-1 0 0,1 0 0,-1-1 0,1 1 0,0 0 0,2-1 0,1 0 0,-1 0 0,0 0 0,1-1 0,-1 0 0,5-2 0,25-20 41,31-27 1,-6 4-24,-36 30-5,68-47 2,-79 58-15,0 0 0,0 0 0,1 1-1,-1 1 1,1 0 0,20-4 0,-30 8 0,-1 0 0,1-1 0,0 1 0,-1 1 0,1-1 0,0 0 0,-1 0 0,1 1 0,-1-1 0,1 1 0,0-1 0,-1 1 0,1-1 0,-1 1 0,1 0 0,-1 0 0,0 0 0,1 0 0,-1 0 0,0 0 0,0 0 0,1 1 0,-1-1 0,1 2 0,2 3 0,0 0 0,-1 1 0,0-1 0,3 9 0,-5-13 0,6 18 0,6 24 0,2 11 0,-5-25 0,14 35 0,-21-58 0,1-1 0,-1 1 0,1-1 0,1 0 0,-1 0 0,1 0 0,7 6 0,-10-10-67,1 0 0,0 0 0,-1 0 0,1-1 0,0 1 0,0-1 0,0 1 1,0-1-1,0 0 0,0 0 0,0-1 0,0 1 0,7 0 0,-7-1-346,1 0-1,-1-1 1,0 1 0,1-1 0,-1 1-1,1-1 1,-1 0 0,0 0 0,0-1-1,1 1 1,-1-1 0,0 1 0,0-1-1,3-3 1,6-6-2119,-1 0-1,0-1 1,0-1-1,-1 0 1,-1 0-1,15-28 1,4-8-1404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2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97 6048,'-23'-8'2752,"46"13"-2400,17-5 1504,5 0-1088,41 0 960,9 0-992,58-5 256,-1 5-608,33-12 160,-16 1-320,16-9 127,-23 8-191,0 0-128,-31 4-64,-20 0-1791,-16 3 959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40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231 534 1728,'1'0'168,"-1"0"1,1-1-1,0 1 1,0 0-1,0 0 1,0 0-1,-1-1 1,1 1-1,0 0 1,0 0-1,0 0 1,0 0-1,1 1 0,-2-1-54,1 0-1,-1 0 1,1 0-1,0 0 1,-1 1-1,1-1 1,-1 0-1,1 0 1,0 0-1,-1-1 1,1 1-1,-1 0 1,1 0-1,-1 0 0,1 0 1,0 0-1,-1-1 1,1 1-1,-1 0 1,1-1-1,-1 1 1,1 0-1,-1-1 1,1 1-1,-1 0 1,0-1-1,1 1 1,-1-1-1,1 1 1,-1-1-1,0 1 0,0-1 1,1 1-1,-1-1 1,0 1-1,0-1 1,1 1-1,-1-2 1,1-2 115,0 1 0,-1-1 1,1 0-1,-1 0 0,0 0 1,0 0-1,0 0 0,0 0 1,-1 1-1,0-1 0,1 0 1,-1 0-1,-1 0 0,1 1 1,-1-1-1,1 1 0,-1-1 1,0 1-1,0 0 0,0-1 1,-1 1-1,1 0 0,-4-3 1,2 3-118,0 1 0,1-1 0,-1 1 0,0 0 0,0 0 0,-1 0 0,1 1 0,0-1 0,0 1 0,-1 0 0,1 0 0,-1 1 0,1-1 0,-1 1 0,-6 1 0,4-1-77,1 2-1,0-1 1,-1 1-1,1 0 1,0 0 0,0 0-1,0 1 1,1 0 0,-1 0-1,-5 5 1,3-2-22,1-1 0,0 1 0,1 1 1,-1-1-1,1 1 0,1 0 0,-1 1 0,1-1 0,0 1 1,1 0-1,0 0 0,0 1 0,1-1 0,0 1 0,-2 11 1,3-9 16,1-5 43,0 0 0,0 0 1,0 0-1,1 0 0,0 1 1,0-1-1,1 0 1,0 0-1,0 0 0,3 12 1,0-9-52,-1-1 0,1 1 0,0-1 0,1 0 0,0 0 1,1-1-1,-1 1 0,1-1 0,1 0 0,-1-1 0,1 0 0,0 0 1,1 0-1,-1-1 0,1 0 0,0 0 0,0-1 0,1 0 0,9 3 0,-7-4 33,0 0-1,0 0 0,0-1 0,1-1 1,-1 0-1,1 0 0,-1-2 0,0 1 0,1-1 1,-1-1-1,22-5 0,-20 2-9,1 0 0,-1-1 0,-1 0-1,1-1 1,-1 0 0,0-1 0,-1-1-1,0 0 1,0 0 0,-1-1 0,0 0 0,-1-1-1,0 0 1,11-20 0,2 0 53,-16 23-10,0 0 0,-1-1 0,0 0 1,7-16-1,-9 8 83,-4 11-249,-4 10-138,-1 4 155,2 0 0,-1 0 0,1 0 0,0 1 0,1 0 0,0 0 1,1 0-1,0 0 0,-2 16 0,2-7 161,1 1 1,1-1-1,1 0 1,3 22-1,-2-35-50,-1-1 0,0 1 0,1-1 0,0 0 0,0 1 0,0-1-1,3 4 1,-3-5-12,0 0 0,0-1 0,-1 0 0,1 1-1,1-1 1,-1 0 0,0 0 0,0 0 0,1 0 0,-1-1-1,1 1 1,3 1 0,-6-3 0,1 0 0,0 0 0,0-1 0,0 1 0,0 0 0,-1 0 0,1 0 0,0-1 0,0 1 0,-1 0 0,1-1 0,0 1-1,0-1 1,-1 1 0,1-1 0,0 1 0,-1-1 0,1 1 0,-1-1 0,1 1 0,-1-1 0,1 0 0,-1 1 0,1-1 0,-1 0 0,1 0 0,-1 1 0,0-2 0,10-23 248,-9 15-245,0 0 0,0 0 0,-1 0 0,-1 0 1,0 1-1,0-1 0,0 0 0,-6-16 0,5 18-68,-1 1 1,0-1-1,-1 1 0,1 0 0,-1 0 0,0 0 0,-1 0 0,0 1 0,0 0 0,-11-11 0,15 17 11,1-1 0,0 0 0,-1 1 0,1-1 0,0 0 0,0 0 0,-1 1 0,1-1 0,0 0 0,0 0 0,0 1 0,0-1 0,0 0 0,0 0 0,0 1 0,0-1 0,0 0 0,1 0 0,-1 1 0,0-1 0,0 0 0,1 1 0,-1-1 0,0 0 0,1 1 0,-1-1 0,1 0 0,-1 1 0,1-1 0,0 0 0,2-3-16,0 0 0,0 1 0,0-1 0,7-4 0,-1 1 29,0 0-1,0 1 1,1 1-1,-1-1 1,21-6-1,-25 10 38,0 0 0,0 1 0,-1 0 0,1 0 0,0 1 0,0-1 0,0 1 0,0 0 0,8 1 1,-11-1-17,0 1 1,1 0 0,-1-1-1,0 1 1,0 0 0,1 1-1,-1-1 1,0 0 0,0 0 0,0 1-1,0 0 1,-1-1 0,1 1-1,0 0 1,-1 0 0,1-1-1,-1 1 1,0 1 0,1-1 0,-1 0-1,1 3 1,2 8 97,-1 0 0,-1 1-1,0-1 1,0 0 0,-1 0 0,-2 16 0,0-5-80,-2-1 0,-8 39 1,1-9 78,3-28 125,2-13 69,6-13-287,0 0 0,-1 0 1,1 0-1,0 0 0,0 0 0,0 0 1,0 0-1,0 0 0,0 0 1,1 0-1,5-5 21,98-97-75,-43 47-43,-47 44 52,-14 12 22,-1-1-1,0 1 0,1 0 1,-1 0-1,0 1 0,1-1 1,-1 0-1,0 0 0,1 0 1,-1 0-1,0 0 0,1 0 1,-1 0-1,0 0 0,1 1 1,-1-1-1,0 0 0,0 0 1,1 0-1,-1 1 0,0-1 1,0 0-1,1 0 0,-1 1 1,0-1-1,0 0 0,0 1 1,1-1-1,-1 0 0,0 1 1,0-1-1,0 0 1,0 1-1,0-1 0,0 0 1,0 1-1,0-1 0,0 0 1,0 1-1,0-1 0,0 0 1,0 1-1,0-1 0,1 11 7,0 0 1,0 0-1,-3 21 0,1 21 164,1-49-157,0 1 0,1-1 0,0 0 0,0 0 0,0 0 0,0 0 0,1 0 0,0 0 0,3 6 0,-3-8 1,-1 0 1,0-1 0,1 0 0,-1 1-1,1-1 1,-1 0 0,1 0 0,0 0-1,0 0 1,-1 0 0,1 0 0,0 0-1,0 0 1,0-1 0,0 1 0,0-1-1,0 0 1,0 1 0,0-1 0,0 0-1,0 0 1,0 0 0,0-1 0,0 1-1,0 0 1,0-1 0,0 1-1,3-2 1,3-1 44,-1 0 0,0 0 1,0-1-1,-1 1 0,1-1 0,8-7 0,-5 2-63,0 0 0,0-1 1,-1 0-1,0-1 0,-1 1 0,11-21 1,-8 10-5,0-2 1,13-43-1,36-151 150,-51 172-71,-2-1 1,2-88-1,-14 15-208,5 106 56,0 10 34,1 0 1,-1 0 0,0 1-1,0-1 1,-1 0 0,1 0-1,0 0 1,-1 1 0,0-1-1,-1-4 1,2 7 35,0 0 0,0 0-1,0 0 1,-1 0 0,1 0 0,0 0 0,0 0 0,0 0-1,0 0 1,-1 0 0,1 0 0,0 0 0,0 0 0,0 0-1,0 0 1,0 0 0,-1 0 0,1 0 0,0 1 0,0-1-1,0 0 1,0 0 0,0 0 0,0 0 0,-1 0 0,1 0-1,0 0 1,0 0 0,0 1 0,0-1 0,0 0 0,0 0-1,0 0 1,0 0 0,0 0 0,0 1 0,0-1-1,0 0 1,-1 0 0,1 0 0,0 0 0,0 0 0,0 1-1,-3 9-248,2-7 189,0 1 1,-7 21-53,1 0 0,-8 51 0,11 9 383,8 134-1,23-24-39,-23-172-278,10 38 264,-13-55-156,1-1 1,0 0-1,0 0 1,0 0 0,1 0-1,0-1 1,0 1-1,6 7 1,-8-11-14,1 0-1,-1 0 1,0-1 0,0 1-1,0-1 1,1 1 0,-1-1-1,0 1 1,1-1 0,-1 0-1,0 1 1,1-1 0,-1 0-1,1 0 1,-1 0 0,0 0-1,1 0 1,-1-1 0,3 1 0,-2-1-31,0 1 1,1-1 0,-1 0 0,0 1 0,0-1 0,0 0 0,0 0 0,0-1 0,0 1 0,3-3 0,7-12 11,-1 0 1,0-1-1,-1 0 1,-1-1 0,13-36-1,-11 29 86,-8 15-167,0 0 1,0 0 0,-1-1 0,0 1 0,1-20 0,-4 37 9,0-1 0,0 1 0,0-1 0,-1 0 0,-3 8 0,-4 21 37,5-14 90,0 1-73,0 1 0,2-1 1,0 1-1,3 37 0,0-55 16,0-1 0,1 1-1,-1-1 1,1 0 0,0 0-1,0 0 1,0 0 0,1 0-1,-1 0 1,1 0 0,0-1-1,0 1 1,0-1 0,0 0 0,1 0-1,4 3 1,-5-5 20,-1-1 0,1 1 0,0-1 0,0 1 1,0-1-1,0 0 0,0 0 0,6-1 0,4 0 28,-7 0-42,1 0 0,-1 0 0,0-1-1,0 1 1,0-2 0,0 1 0,0 0 0,6-5 0,17-6 11,-20 9-33,1 0 0,-1-1 0,-1 0 0,1-1 0,-1 0 0,10-8 1,40-45-2,-46 45 22,-9 10-23,0 0-1,0 0 0,1 1 0,-1-1 1,5-2-1,-6 4-4,-1 1 1,0 0 0,0-1-1,0 1 1,0-1-1,0 1 1,0-1 0,0 0-1,0-1 1,3-2 19,-5 3-37,5-1-184,-3 3 211,-1 0 0,1 0 0,0 0 0,0 1 0,-1-1 0,1 0 0,0 0 0,-1 0 0,1 1 0,0-1 0,-1 0 0,1 1 0,0-1 0,-1 1 0,1-1 0,-1 0 0,1 1 0,-1 0-1,1-1 1,0 2 0,12 14-139,-8-8 176,-1 0 0,-1 1 0,1-1 0,-2 0 0,1 1 0,-1 0 0,1 9 0,-2-5-1,-1 24 0,0-16 48,5 0 52,-5-19-190,0 0 60,0 1 0,0-1 0,0 0 0,0 0 0,0 0 0,1 1 0,-1-1 0,1 0 0,-1 0 0,2 2 0,-1 0 74,0-2 178,2-5-253,37-79-115,-31 65 210,12-36 0,-2 6-298,-13 32 169,-5 13 0,0-1 0,-1 0 0,1 1 1,1-1-1,-1 0 0,0 1 0,1 0 0,-1-1 1,1 1-1,2-3 0,-4 12 26,0 0 0,1 0 0,2 12-1,-2-11-24,5 52 6,-3 64 0,-2-122 33,-1 0-1,0 0 1,0 0 0,1-1-1,-1 1 1,1 0-1,0 0 1,-1 0-1,1-1 1,2 3 0,-3-2-13,1-1 1,0 1-1,0-1 0,-1 1 1,1-1-1,-1 1 1,1-1-1,-1 1 1,0-1-1,1 3 1,-1-4 3,0 0 0,0 1 0,0-1 1,0 0-1,0 0 0,0 0 0,0 0 1,0 1-1,0-1 0,0 0 1,0 0-1,1 0 0,-1 0 0,0 1 1,0-1-1,0 0 0,0 0 0,0 0 1,1 0-1,-1 0 0,0 0 1,0 1-1,0-1 0,0 0 0,1 0 1,-1 0-1,0 0 0,0 0 0,0 0 1,0 0-1,1 0 0,-1 0 1,0 0-1,1 0 0,10-1 363,9-7-72,4-15-266,-1-2 0,28-38 0,-49 60-30,6-10 11,15-26 0,-17 28-8,0-1-1,1 1 1,9-11-1,-15 21-13,-1 1 0,1-1 1,-1 0-1,1 1 0,-1-1 0,1 0 0,-1 0 0,0 1 0,1-1 1,-1 0-1,0 0 0,0 0 0,0 1 0,1-1 0,-1 0 0,0 0 0,0 0 1,0 1-1,-1-2 0,1 0-22,-1 37-156,0 33 38,2-58 153,-1 0-1,2 0 1,-1-1 0,6 18 0,-5-22 9,0-1-1,1 1 1,-1-1 0,1 1-1,0-1 1,1 0 0,-1 0-1,7 5 1,-9-8 8,0 0 0,1 0 0,-1 0 0,1 0 0,-1-1 0,1 1 0,-1-1 0,1 1 0,0-1 0,-1 0 0,1 1 0,0-1 0,-1 0 0,1 0 0,0 0 0,-1 0 0,1-1 0,-1 1 0,1 0 0,0-1 0,-1 1 0,3-1 0,3-2 56,1 0-1,0 0 1,7-5 0,-3 0-67,1-1 0,-1 0 0,0 0 1,-1-1-1,0 0 0,-1-1 0,0-1 1,10-14-1,-9 10-3,-1-1 1,-1 0-1,0 0 1,-1-1-1,10-36 1,-16 45 0,0 0 0,0-1 1,-1 1-1,0-15 1,-27 77-615,22-43 623,0 0 0,0 0 0,1 0 0,0 0 0,-2 16 0,3-1-95,0 30 0,2-48 149,1 1 0,1-1 0,-1 0 0,1 0 0,0 0 0,1 0-1,-1 0 1,1 0 0,1-1 0,-1 1 0,9 10 0,-8-13-41,0 0 1,0 0-1,0 0 1,0 0-1,1-1 1,0 0-1,0 0 0,10 4 1,-11-5-3,1-1 1,-1 0 0,1 0-1,-1-1 1,1 1 0,0-1-1,-1 0 1,1 0 0,0 0-1,-1-1 1,1 0 0,-1 0-1,1 0 1,-1 0 0,1-1-1,-1 0 1,0 0 0,0 0-1,1 0 1,-2-1 0,1 1-1,0-1 1,0 0 0,-1 0-1,0 0 1,1-1 0,2-4-1,-1-2-3,0-1-1,0 1 0,2-12 0,-6 19-20,0-3 14,1 1-1,-1-1 1,-1 1-1,1-10 1,2-10 13,0 4-63,-1-1 0,-1-33 1,-2 37 27,6-17-127,-1 19-6,0 102-45,2 16 0,-6-90 206,0 0 0,1 0 0,0 0 0,1-1 0,1 1 0,0 0 0,9 21 0,-12-32-11,0 0 0,1 0 0,0 0 1,-1 0-1,1-1 0,-1 1 0,1 0 0,0 0 0,-1-1 0,1 1 0,0 0 1,0-1-1,0 1 0,0-1 0,0 1 0,-1-1 0,1 1 0,0-1 0,0 1 0,0-1 1,0 0-1,0 0 0,2 1 0,-1-1 13,0-1 0,0 1 0,0 0 0,0 0 0,0-1 0,0 0 0,1 1 0,-1-1 0,-1 0 0,5-2 0,0-1 12,0 0-1,-1 0 0,1 0 1,-1-1-1,0 0 0,6-7 1,2-6-24,22-37 0,-31 46 2,1 0-1,-1-1 0,-1 1 0,0-1 1,0 0-1,2-17 0,0-43-333,-5 89 291,1 0-1,0 0 1,1 0 0,1 0-1,9 28 1,-9-36 32,2 3 57,0 0-1,13 23 0,-14-30 14,-4-6-59,1 0 0,-1 0 0,1 0 0,0 0 0,-1 0 0,1 0 0,0 0 0,0 0 0,0 0 0,-1 0 0,3 1-1,10 10 366,-9-10-337,0-1 0,-1 0 0,1-1 0,0 1 0,0-1 0,0 1 0,0-1 0,7-1 0,1 1-196,-11 0 158,0 0-1,-1 0 0,1-1 1,-1 1-1,1 0 1,0 0-1,-1 0 1,1 0-1,-1-1 1,1 1-1,-1 0 0,1 0 1,-1-1-1,1 1 1,0-1-1,-1 1 0,0-1 0,1 1 0,-1 0-1,0 0 1,0 0 0,1 0 0,-1-1 0,0 1-1,0 0 1,1 0 0,-1 0 0,0 0 0,0 0-1,1 0 1,-1 0 0,0 0 0,0 0-1,1 0 1,-1 0 0,0 0 0,1 0 0,-1 0-1,0 0 1,0 0 0,1 0 0,-1 0 0,1 0-1,2 0 8,0 0 0,0 0 0,1-1 0,-1 1-1,0-1 1,0 0 0,0 0 0,1 0-1,-1 0 1,0 0 0,3-3 0,2 0-23,-1-1-1,0 0 1,0-1 0,9-8 0,-2 1 20,-13 11-6,1 1-1,-1-1 1,1 1-1,-1-1 1,0 0-1,0 0 1,0 1-1,0-1 1,0 0 0,0 0-1,0 0 1,0 0-1,0-3 1,4-11-212,3 5 156,-7 10 68,0 0 0,-1 1 0,1-1 0,-1 0 0,1 1 0,-1-1 0,1 0 0,-1 1 0,0-1 0,1 0 0,-1 0-1,0 0 1,0 0 0,1 1 0,-1-1 0,0 0 0,0 0 0,0 0 0,0 0 0,0 0 0,0 0 0,8-34-10,0 4-209,-1 9 180,0 2-1,17-34 1,-6 16 62,-18 38-40,0 0 0,0 0 0,0 0 0,0 0-1,0 0 1,0 0 0,0 0 0,1 0-1,-1 0 1,0 0 0,0-1 0,0 1 0,0 0-1,0 0 1,0 0 0,0 0 0,0 0-1,1 0 1,-1 0 0,0 0 0,0 0 0,0 0-1,0 0 1,0 0 0,0 0 0,0 0-1,1 1 1,-1-1 0,0 0 0,0 0-1,0 0 1,0 0 0,0 0 0,0 0 0,0 0-1,0 0 1,0 0 0,0 0 0,1 0-1,-1 0 1,0 0 0,0 0 0,0 1 0,0-1-1,0 0 1,0 0 0,0 0 0,0 0-1,0 0 1,0 0 0,0 0 0,0 0 0,0 1-1,0-1 1,0 0 0,0 0 0,0 0-1,0 0 1,0 0 0,0 0 0,0 0 0,0 0-1,0 1 1,0-1 0,5 16-38,2 21 49,-4 6 68,-2-1-1,-10 85 1,8-95-139,1-25 67,0 0-1,0 0 0,-1-1 0,0 1 1,0 0-1,-3 6 0,9-18 48,0-1 0,0-1 1,-1 1-1,4-9 0,24-40-157,-24 42 79,1-1 0,-2-1 1,0 1-1,6-18 0,-13 32 27,0 0-1,0 0 0,0 0 0,0 0 0,0-1 0,0 1 0,0 0 0,0 0 0,0 0 1,0 0-1,0 0 0,0 0 0,0 0 0,0-1 0,0 1 0,0 0 0,0 0 0,0 0 1,1 0-1,-1 0 0,0 0 0,0 0 0,0 0 0,0-1 0,0 1 0,0 0 0,0 0 1,0 0-1,0 0 0,1 0 0,-1 0 0,0 0 0,0 0 0,0 0 0,0 0 0,0 0 1,0 0-1,0 0 0,1 0 0,-1 0 0,0 0 0,0 0 0,0 0 0,0 0 0,0 0 1,0 0-1,0 0 0,1 0 0,-1 0 0,0 0 0,0 0 0,0 0 0,0 0 0,0 0 1,0 0-1,0 0 0,1 0 0,-1 0 0,0 1 0,0-1 0,0 0 0,0 0 0,0 0 1,0 0-1,0 0 0,0 0 0,7 14 2,-5-8 36,-1 0-1,1 0 1,0 13-1,-2-4 38,0 27 244,1-30-178,0-10-96,1-5-28,48-129-207,-46 121 165,0 1-1,1-1 1,0 1-1,1 0 1,0 1 0,13-17-1,-19 25 28,1 1 1,-1 0-1,0-1 0,1 1 1,-1 0-1,1 0 0,-1-1 0,0 1 1,1 0-1,-1 0 0,1 0 0,-1 0 1,1-1-1,-1 1 0,1 0 1,-1 0-1,1 0 0,-1 0 0,0 0 1,1 0-1,-1 0 0,1 0 1,-1 1-1,1-1 0,-1 0 0,1 0 1,-1 0-1,1 0 0,-1 1 1,0-1-1,1 0 0,-1 0 0,1 1 1,-1-1-1,0 0 0,1 0 1,-1 1-1,0-1 0,1 1 0,-1-1 1,0 0-1,0 1 0,1-1 0,-1 1 1,0-1-1,0 1 0,12 23 124,-10-21-85,2 9 141,0 0 0,3 20 0,-4-19-11,0 0-1,8 20 0,-2-12-168,19 42-26,-25-57 3,0-1 1,1 1-1,0-1 1,0 0-1,0 0 1,1 0-1,-1 0 1,7 3-1,11 6-1841,-11-10-1706,3 0 1100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4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34 7968,'-28'-5'3616,"28"-3"-3136,0 4 1056,0 1-1632,10-2 32,-2-3-608,5 8 384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41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19 165 9152,'-18'-12'4128,"36"4"-3584,0 3 1120,9 1-1024,18-7 639,10-1-735,21-8 128,0 7-384,27-7-256,0 5-32,5-2-64,-10 6 0,-6-1-3103,-21 7 1727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4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56 484 1984,'0'0'40,"-1"-1"1,1 1-1,0 0 1,0-1-1,-1 1 1,1-1-1,0 1 0,0 0 1,0-1-1,0 1 1,0-1-1,-1 1 1,1 0-1,0-1 0,0 1 1,0-1-1,0 1 1,0-1-1,0 1 1,1 0-1,-1-1 0,0 1 1,0-1-1,0 1 1,0 0-1,0-1 1,1 1-1,-1-1 0,0 1 1,0 0-1,1-1 1,2-9 3054,2-1 526,-7 11-3181,1 0 0,-1 1-1,0-1 1,0 0-1,1 1 1,-1-1 0,0 1-1,0 0 1,1 0-1,-1-1 1,1 1 0,-1 0-1,-2 2 1,0 2-275,0 0 0,0 1-1,1-1 1,-1 0 0,1 1 0,1 0 0,-1 0 0,1 0 0,0 0-1,0 0 1,1 0 0,-2 9 0,3-11-68,0 1 0,0-1 0,0 0-1,0 1 1,1-1 0,0 0 0,0 1 0,0-1 0,0 0-1,1 0 1,-1 0 0,1 0 0,0 0 0,0 0 0,1-1-1,-1 1 1,1-1 0,0 1 0,4 3 0,-5-5-48,0-1-1,-1 1 1,1-1 0,0 0 0,0 1 0,0-1 0,0 0-1,0 0 1,0 0 0,0-1 0,0 1 0,0-1 0,1 1-1,-1-1 1,0 1 0,0-1 0,1 0 0,-1 0 0,0 0-1,0-1 1,0 1 0,1 0 0,-1-1 0,0 1 0,0-1 0,0 0-1,0 0 1,0 0 0,0 0 0,0 0 0,0 0 0,3-3-1,-2 1-24,0 1 1,-1-1-1,1 1 0,-1-1 0,0 0 0,0 0 0,0 0 0,0 0 0,0-1 0,-1 1 0,1 0 0,-1-1 0,0 1 0,0-1 1,0 0-1,-1 1 0,1-1 0,-1 1 0,0-1 0,0-5 0,0 6-24,-1-1 0,0 0 0,1 1 0,-1-1 0,0 1 0,-1-1 0,1 1 0,-1 0 0,0-1 0,1 1 0,-1 0 0,-1 0 0,1 0 0,0 0 0,-1 1 0,-3-5 0,-36-36-192,46 41 273,0 0 1,0 0-1,0-1 1,0 1-1,-1-1 1,1 0-1,5-5 1,37-36 1202,84-98 113,-115 124-1308,-1-2 0,23-38-1,-21 32 57,0-3 135,25-60 0,-41 88-280,0 1 0,0 0 0,0 0 0,0 0 1,0 0-1,0 0 0,0 0 0,0 0 0,0-1 0,0 1 1,0 0-1,0 0 0,0 0 0,0 0 0,0 0 0,0 0 0,1 0 1,-1 0-1,0-1 0,0 1 0,0 0 0,0 0 0,0 0 1,0 0-1,0 0 0,0 0 0,0 0 0,0 0 0,1 0 0,-1 0 1,0 0-1,0 0 0,0 0 0,0 0 0,0 0 0,0 0 0,0 0 1,1 0-1,-1 0 0,0 0 0,0 0 0,0 0 0,0 0 1,0 0-1,0 0 0,0 0 0,1 0 0,-1 0 0,0 0 0,0 0 1,0 0-1,0 0 0,0 0 0,0 0 0,5 9-40,-1 15-3,-1 57 59,-9 94 0,-24 81 214,25-219-119,-19 63 0,20-87-43,-1-1 0,0 0-1,0 0 1,-1 0 0,-1-1-1,0 1 1,0-2 0,-15 18-1,18-25-7,0 0 0,1 0-1,-1-1 1,0 1-1,0-1 1,-1 0 0,1 0-1,0 0 1,-7 2-1,9-4-37,0 1-1,0-1 1,0 1-1,0-1 0,0 0 1,0 0-1,0 0 1,0 0-1,0 0 0,0 0 1,0 0-1,0-1 0,0 1 1,1-1-1,-1 1 1,0-1-1,0 0 0,0 0 1,0 0-1,1 0 1,-1 0-1,0 0 0,1 0 1,-1-1-1,-1-1 0,2 2-5,0 0 0,1 0 0,-1 1 0,1-1 0,-1 0 0,1 0-1,0 0 1,-1 0 0,1 0 0,0 0 0,-1 0 0,1 0-1,0 0 1,0 0 0,0 0 0,0 0 0,0 0 0,0 0 0,0 0-1,1-1 1,-1 1 0,0 0 0,0 0 0,1 1 0,-1-1-1,1 0 1,-1 0 0,1 0 0,-1 0 0,1 0 0,-1 0 0,1 0-1,0 1 1,0-1 0,-1 0 0,3-1 0,2-2-13,1 0 0,0 0 1,0 0-1,8-3 0,-7 4 66,12-7-90,1 1-1,1 1 0,24-5 0,65-11-2386,-78 19 1138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4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92 2496,'2'4'8854,"9"-7"-3540,-6 1-6730,-1-1 1540,100-57 434,-94 55-539,1 1 0,-1 0 0,1 0 0,0 2 0,0-1 0,0 1 0,0 0 0,11 1 0,-21 1 10,0 0 1,0 0-1,0 0 0,0 0 1,0 0-1,0 0 0,0 0 1,0 0-1,0 1 0,0-1 0,0 0 1,0 1-1,-1-1 0,1 0 1,0 1-1,0-1 0,0 1 1,-1 0-1,1-1 0,0 1 1,0 0-1,-1-1 0,1 1 1,-1 0-1,1 0 0,-1-1 1,1 1-1,-1 0 0,1 0 1,-1 0-1,0 0 0,1 0 1,-1 0-1,0-1 0,0 1 1,1 0-1,-1 0 0,0 0 1,0 2-1,-4 7 57,0 0 0,-1 1 1,0-2-1,-1 1 0,1 0 0,-2-1 0,-7 8 0,-18 30-50,26-38-64,5-7-3,-1 0 1,1 0-1,0 0 1,0 0-1,0 0 1,0 0-1,0 0 1,1 0-1,-1 0 1,1 0-1,-1 4 1,1-5 21,1 0 1,-1 0-1,1 0 1,0 0-1,-1 0 1,1 0-1,0 0 0,0 0 1,0-1-1,0 1 1,-1 0-1,1 0 1,0-1-1,2 2 1,16 9-8,-7-5 147,0 1 0,-1 1 0,1 0 0,-2 0 0,1 1 0,10 11 0,-21-19-89,1-1 0,-1 1 0,0 0 0,1-1 0,-1 1 0,0-1-1,1 1 1,-1 0 0,0-1 0,0 1 0,0 0 0,0-1 0,0 1 0,0 0 0,0-1 0,0 1 0,0 0-1,0-1 1,0 1 0,0 0 0,0-1 0,0 1 0,-1 0 0,1-1 0,0 1 0,-1 0 0,1-1 0,0 1-1,-1-1 1,1 1 0,-1-1 0,1 1 0,0-1 0,-1 1 0,1-1 0,-1 1 0,0-1 0,1 0 0,-1 1-1,1-1 1,-2 1 0,-2 1 127,0 0-1,0 1 1,0-1-1,-8 2 1,-20 4 66,0-1 1,-37 2 0,-8 2-357,50-7 9,18-3-377,1 0 1,-17 5-1,21-6-1869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48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381 136 2560,'0'0'87,"0"0"0,-1 0 0,1-1-1,0 1 1,-1 0 0,1 0 0,0 0 0,-1-1 0,1 1 0,0 0 0,0 0-1,-1 0 1,1-1 0,0 1 0,0 0 0,0-1 0,-1 1 0,1 0 0,0-1-1,0 1 1,0 0 0,0-1 0,0 1 0,0 0 0,-1-1 0,1 1 0,0 0-1,0-1 1,0 1 0,0 0 0,0-1 0,0 1 0,0 0 0,1-1 0,-1-1 1693,0-3-1312,-1 0 0,0 0 0,-1 0-1,1 1 1,-1-1 0,0 0 0,0 1 0,0-1-1,0 1 1,-1 0 0,-4-5 0,2 2-88,0 1 0,0-1 0,-1 1-1,0 1 1,-13-10 0,15 12-292,0 1 0,0 0 0,0 0-1,0 0 1,0 1 0,-1-1 0,1 1 0,-1 0-1,1 1 1,-1-1 0,1 1 0,-6 0 0,3 0-5,1 1 0,-1 0 0,0 0 1,1 1-1,-1 0 0,1 0 0,-9 5 1,-4 3 157,1 2 0,1 0 0,-1 1 0,-15 16 0,27-24-244,1 0-1,0 1 0,0 0 0,1 0 0,-1 0 0,-4 11 0,-16 42-63,15-33 33,9-23 52,0 0-1,1 0 0,-1 0 1,1 0-1,0 1 0,0-1 1,0 0-1,1 6 0,-1 4 169,5 11 107,-5-24-281,0 1 0,1-1-1,-1 1 1,0-1 0,0 1-1,0-1 1,0 1 0,1-1-1,-1 0 1,0 1 0,0-1 0,1 1-1,-1-1 1,0 1 0,1-1-1,-1 0 1,1 1 0,-1-1-1,0 0 1,1 1 0,-1-1 0,1 0-1,-1 0 1,1 0 0,0 1-1,14 3 377,-8-2-333,-1 1 13,0-1 1,0 0 0,0-1-1,1 1 1,-1-1 0,0 0-1,11 0 1,19 0-61,38 8 0,-63-8 3,97 19 325,-98-19-252,1 0 0,-1 1 0,1 0 0,-1 1 0,0 0 1,0 0-1,0 1 0,15 9 0,-6-5 191,6 4 113,-24-12-339,-1 1-1,1 0 1,0-1-1,0 1 0,0 0 1,-1 0-1,1-1 1,0 1-1,-1 0 0,1 0 1,-1 0-1,1 0 0,-1 0 1,1 0-1,-1 0 1,0 0-1,0 0 0,1 0 1,-1 0-1,0 0 1,0 1-1,0-1 0,-1 1 1,1-1-1,-1 0 1,1 0-1,-1 1 1,0-1-1,0 0 1,0 0-1,1 0 1,-1 0-1,0 0 1,0 0-1,0 0 0,0 0 1,-1 0-1,1-1 1,0 1-1,-2 1 1,-23 10 497,8-6-380,0-1 1,-1-1 0,0 0 0,-31 1-1,-78-5-332,61-1 224,22-2-5119,39 3 3039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51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1 682 4160,'2'2'8550,"-2"-2"-8425,13 0 2685,17-2-1160,-19-2-1279,0 0-1,0 0 1,0-1-1,-1-1 0,0 0 1,0 0-1,0-1 1,10-9-1,24-17 312,-34 27-575,-1-1 0,0 0-1,0-1 1,-1 0 0,0 0-1,-1-1 1,1 0 0,-2 0-1,1-1 1,6-13 0,2-1 225,1-2-232,-13 19-77,-3 7-20,1 0 0,-1 0 0,0 0 0,0 0 0,0 0 0,0 0 0,0 0 0,0 0 0,0 0 0,0 0 1,0 0-1,0 0 0,0 0 0,0 0 0,0 0 0,0 1 0,0-1 0,0 0 0,0 0 0,0 0 0,0 0 0,0 0 0,0 0 0,0 0 1,0 0-1,0 0 0,1 0 0,-1 0 0,0 0 0,0 0 0,0 0 0,0 0 0,0 0 0,0 0 0,0 0 0,0 0 0,0 0 1,0 0-1,0 0 0,0 0 0,0-1 0,0 1 0,0 0 0,0 0 0,0 0 0,0 0 0,1 0 0,-1 1-9,1 0 0,0 0-1,-1 0 1,1 0 0,0 0-1,0 0 1,0 0 0,0 0-1,0 0 1,1 0-1,6 5-35,-4 2 109,1-1-1,-1 1 0,0-1 1,-1 1-1,1 0 1,-2 0-1,1 1 0,-1-1 1,0 1-1,-1-1 0,0 1 1,-1-1-1,1 1 0,-2 0 1,1-1-1,-1 1 1,-2 10-1,2-18-44,1 1 1,-1 0 0,1-1-1,-1 1 1,0 0-1,0-1 1,1 1-1,-1-1 1,0 1-1,0-1 1,0 0 0,-1 1-1,1-1 1,0 0-1,0 0 1,-1 0-1,1 0 1,-1 0-1,1 0 1,-1 0-1,1-1 1,-1 1 0,0 0-1,1-1 1,-1 1-1,0-1 1,-2 1-1,-6 0 13,1-1 0,-1 0 1,0 0-1,-10-2 0,-6 0-74,6 4-495,15 0-114,12 1 390,7-1 334,1 1 1,-1-2-1,1 0 1,0 0-1,0-1 1,-1-1-1,1-1 0,0 0 1,-1-1-1,1 0 1,22-9-1,-8-3 27,0 0-1,-1-2 0,-1-1 1,26-22-1,-38 28-63,-1-1 0,0 0 0,0-1-1,-1-1 1,-1 0 0,-1-1 0,0 0-1,-1-1 1,0 0 0,-2 0 0,0-1-1,-1 0 1,-1-1 0,7-31 0,-6 9 12,-2 1 1,1-79-1,-6 119-58,0-1 0,0 1 0,0 0 0,0 0 0,0-1 0,0 1 0,0 0 0,0 0 0,0-1 0,0 1 0,0 0 0,0-1 1,0 1-1,0 0 0,0 0 0,0-1 0,0 1 0,0 0 0,0 0 0,-1-1 0,1 1 0,0 0 0,0 0 0,0 0 0,0-1 0,-1 1 0,1 0 0,0 0 0,-6 4-196,-6 16-16,6-3 223,0 0 1,1 0-1,-4 21 0,-6 57 69,13-82-56,2-8-15,-6 36 95,2 1 0,1 45 0,4-60-29,8 44 0,-7-63-12,0 1 0,1-1 0,0 0 0,0 1 0,1-1 0,-1-1 0,2 1 0,8 12 0,-11-19-18,-1 0 1,0 0-1,0 0 0,0 0 0,1 0 1,-1-1-1,1 1 0,-1 0 0,0-1 0,1 1 1,-1-1-1,1 0 0,-1 1 0,1-1 1,-1 0-1,1 0 0,-1 0 0,1 0 0,-1 0 1,1-1-1,-1 1 0,1 0 0,-1-1 1,1 1-1,1-1 0,5-2 6,-1 0-1,0 0 1,10-6-1,144-96-27,-151 97-65,0 1 0,0 1 0,1 0 0,19-9 0,-28 15 49,1-1 0,-1 1-1,1-1 1,-1 1 0,1 0 0,-1 0 0,1 0 0,-1 0-1,1 1 1,-1-1 0,5 2 0,27 11 57,-21-8-96,-12-4 689,-15-6-79,11 4-598,0-1-1,0 1 1,0-1 0,0 1-1,0 0 1,0 1 0,-1-1-1,1 0 1,0 1 0,0 0-1,-1 0 1,1 0 0,0 0-1,-1 0 1,1 1 0,0-1-1,0 1 1,0 0 0,0 0-1,-6 2 1,6-1 15,1 0 0,-1-1 0,1 1 0,0 0 1,-1 0-1,1 0 0,0 0 0,0 1 0,1-1 0,-1 1 1,0-1-1,1 1 0,-1-1 0,1 1 0,0 0 0,0 0 0,0 0 1,0-1-1,1 1 0,-1 0 0,1 0 0,0 0 0,0 5 1,-1-7 14,1 1 1,0 0 0,0-1-1,1 1 1,-1 0-1,0-1 1,0 1 0,1 0-1,-1-1 1,1 1 0,-1-1-1,1 1 1,0-1 0,0 1-1,0-1 1,-1 0 0,1 1-1,0-1 1,1 0 0,-1 0-1,0 0 1,0 1 0,0-1-1,1 0 1,-1-1 0,1 1-1,-1 0 1,1 0 0,-1-1-1,1 1 1,-1-1 0,1 1-1,-1-1 1,1 1 0,0-1-1,1 0 1,1 0 19,-1 0 0,1 0 0,-1 0 0,1-1-1,0 0 1,-1 1 0,0-1 0,1 0 0,-1-1 0,1 1 0,-1-1-1,0 1 1,0-1 0,0 0 0,3-3 0,-4 3-38,0 1 1,0-1-1,0 0 1,0 0-1,1 1 1,-1 0-1,0-1 0,5 0 1,-6 1-1,0 1 1,0 0-1,0 1 0,0-1 1,0 0-1,0 0 1,0 0-1,0 1 0,0-1 1,0 0-1,0 1 1,0-1-1,0 1 0,0-1 1,-1 1-1,1 0 1,0-1-1,0 1 0,0 0 1,-1-1-1,1 1 1,0 0-1,-1 0 0,2 1 1,0 1 32,0-1 0,0 0 0,1 0 0,-1 1 0,1-2 0,-1 1 1,1 0-1,0 0 0,0-1 0,-1 0 0,1 1 0,0-1 0,0 0 0,1-1 0,-1 1 0,0 0 1,0-1-1,0 0 0,0 0 0,1 0 0,-1 0 0,4-1 0,0 0 61,0 0 0,0-1 0,0 0 0,-1-1 0,1 1 0,-1-1-1,0-1 1,0 1 0,8-7 0,9-7 20,0-1-1,-2-1 1,21-24 0,-31 30-75,-1 0 1,0-1-1,-1-1 0,-1 1 1,0-1-1,11-30 0,-6 2-20,-2 0 0,-2-1-1,-2-1 1,-1 1-1,-2-67 1,-9 132-287,1 63 308,4 0 0,14 103 0,-9-151 13,12 41 0,-3-17-130,-13-55 2217,0 2-3747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51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81 5984,'-26'-16'3365,"26"16"-3073,0-1-1,-1 1 1,1-1 0,0 1-1,-1-1 1,1 0 0,0 1-1,0-1 1,0 0 0,0 1-1,-1-1 1,1 0 0,0 1-1,0-1 1,0 0 0,1 0-1,-1 1 1,0-1 0,0 0-1,0 1 1,1-2 0,-1 1-52,0-1 1,1 1 0,-1 0 0,1 0-1,-1-1 1,1 1 0,0 0-1,-1 0 1,1 0 0,0 0-1,0 0 1,-1 0 0,3-2-1,3 0 348,0 0-1,0 0 0,0 0 1,0 1-1,0 0 0,1 0 1,6 0-1,45-4 816,-36 5-1121,69 0 384,10-1-388,-30 1-1015,-45 1-2664,-19 1-1213,2 3 1399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5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96 5408,'12'-3'10571,"-8"1"-9396,12-11 2213,-13 10-3325,-1 0-1,1 0 1,-1 0-1,0-1 1,0 1-1,0-1 1,0 1-1,-1-1 1,2-5-1,-1 3 16,-1 4-47,0 1 0,-1 0 0,1-1 0,-1 1 0,0-1 0,1 1 0,-1 0 1,0-1-1,0 1 0,0-1 0,0 1 0,0-1 0,0 1 0,0-1 0,0 1 0,-1 0 1,1-1-1,-1 1 0,1-1 0,-2-1 0,1 3 29,0 0 0,0 0 0,0 0 0,0 0 0,0 0 0,0 1 0,0-1 1,0 0-1,0 1 0,0-1 0,0 1 0,0-1 0,0 1 0,0 0 0,0-1 0,0 1 0,0 0 0,0 0 0,-3 3 140,0 0-1,0 1 1,1-1-1,0 1 1,0-1-1,0 1 1,0 0-1,0 0 1,1 0-1,0 1 1,-2 7-1,4-10-93,-1 0 0,0 0-1,1 1 1,0-1 0,-1 0-1,1 1 1,1-1 0,-1 0-1,0 1 1,1-1 0,0 0-1,0 0 1,0 1 0,0-1-1,0 0 1,0 0 0,1 0-1,0 0 1,-1-1 0,5 6-1,-4-6-37,0 0-1,0 0 0,1 0 0,-1 0 0,0-1 1,1 1-1,-1-1 0,1 1 0,-1-1 0,1 0 0,0 0 1,0 0-1,-1 0 0,6 0 0,-4-1-53,0 1-1,1-2 0,-1 1 1,1 0-1,-1-1 0,0 0 1,1 0-1,-1 0 0,4-2 1,40-13-1573,-2 1-3629,-35 12 2973,1 0 0,12-3 0,2 5-387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5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15 4992,'-1'-2'403,"0"1"1,1 0-1,-1 0 0,0-1 1,0 1-1,0 0 1,0 0-1,0 0 0,0 0 1,-2-1-1,-7 5 5426,-46 17-2086,7-2-2249,-97 32 2954,146-50-4426,0 1-1,0-1 1,0 0 0,0 1-1,0-1 1,0 0-1,0 1 1,0-1 0,0 1-1,1-1 1,-1 0-1,0 1 1,0-1 0,0 0-1,0 1 1,1-1-1,-1 0 1,0 1 0,0-1-1,0 0 1,1 1-1,-1-1 1,0 0 0,1 0-1,-1 1 1,10 9 152,-1-5-23,1 1-1,0-2 1,0 1 0,1-1-1,15 4 1,0-1 65,77 30 1827,-103-37-2031,0 0 0,1 0 0,-1 0 0,0 0 0,0 1 0,1-1 0,-1 0 0,0 0 0,0 0 0,1 0 0,-1 0 0,0 0-1,0 1 1,1-1 0,-1 0 0,0 0 0,0 0 0,0 0 0,0 1 0,1-1 0,-1 0 0,0 0 0,0 1 0,0-1 0,0 0 0,0 0 0,1 1 0,-1-1 0,0 0 0,0 0 0,0 1 0,0-1 0,0 0 0,0 1 0,0-1 0,0 0 0,0 1 0,-9 7 1,-18 5-199,27-13 186,-18 5-1343,-1 0-1,-26 3 0,-4 1-2710,13 4 1574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2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52 6304,'-2'-3'6716,"2"3"-6579,-11-3 2728,-21-1-2605,18 2 625,-25 2 731,38 1-1566,1-1 0,-1 0 0,1 0-1,-1 0 1,1 0 0,-1 0-1,0 0 1,1 0 0,-1 0-1,1 0 1,-1-1 0,1 1-1,-1 0 1,1 0 0,-1 0-1,1-1 1,-1 1 0,1 0 0,-1 0-1,1-1 1,-1 1 0,0-1-1,1 0-12,0 1-1,0-1 0,0 1 1,1 0-1,-1-1 0,0 1 1,0-1-1,0 1 1,0 0-1,1-1 0,-1 1 1,0-1-1,0 1 0,1 0 1,-1-1-1,0 1 0,0 0 1,1 0-1,-1-1 0,1 1 1,-1 0-1,3-3 23,0 1-1,0 0 0,0 0 1,1 1-1,4-3 1,2 0-302,-10 4 242,0 0 0,0 0-1,0 0 1,0 0 0,0 0 0,0 0 0,0 0 0,0 0 0,0-1 0,0 1 0,1 0 0,-1 0 0,0 0 0,0 0 0,0 0 0,0 0-1,0 0 1,0 0 0,0 0 0,0 0 0,0 0 0,0 0 0,0 0 0,0 0 0,1 0 0,-1 0 0,0 0 0,0 0 0,0 0 0,0 0 0,0 0-1,0 0 1,0 0 0,0 0 0,0 0 0,0 0 0,1 0 0,-1 0 0,0 0 0,0 0 0,0 0 0,0 0 0,0 0 0,0 0 0,0 0 0,0 0-1,0 0 1,0 0 0,0 0 0,0 0 0,0 1 0,1-1 0,-1 0 0,0 0 0,0 0 0,0 0 0,0 0 0,0 0 0,0 0 0,0 0-1,0 0 1,0 1 268,1-5 106,17 0-4549,-6 1 1601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7:5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69 8064,'-9'-9'8735,"13"9"-6079,11 0-1536,16-3 1280,4 3-1376,23-8-160,5 3-512,14-2-352,-4 7 0,-7-8-224,-3 3 128,0-7-5088,-9 0 2816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3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3648,'-1'-2'245,"1"0"17,0 1 0,-1-1 0,1 0 0,-1 0 0,1 0 0,-1 1 0,0-1 0,0 0 0,0 1 0,0-1 1,0 0-1,0 1 0,0 0 0,-2-3 0,-2-7 3170,5 9-2210,3 8-452,5 25-390,5 15 37,1-1 1,36 77-1,-24-78 13,2 0 1,2-2 0,42 44-1,-55-64-326,-1 0 0,-1 0 0,-1 2 0,-1 0 0,18 49-1,-16-30 58,-2 2-1,12 74 0,-22-102-75,-1-1 1,-1 0-1,0 1 0,-1-1 1,-4 30-1,4-43-44,-1-1 0,0 1 0,1-1-1,-1 1 1,0-1 0,0 1 0,0-1 0,-1 0-1,1 0 1,0 1 0,-1-1 0,0 0 0,1 0-1,-1-1 1,0 1 0,0 0 0,0 0 0,0-1-1,0 0 1,-1 1 0,1-1 0,0 0 0,-1 0-1,1 0 1,-1 0 0,1 0 0,-1-1 0,1 1-1,-1-1 1,1 0 0,-1 0 0,0 0 0,-4 0-1,1-1 28,0 1-1,0-1 0,1 0 0,-1-1 0,0 0 0,0 0 1,1 0-1,-1 0 0,1-1 0,0 0 0,-1 0 0,2-1 0,-1 1 1,-5-5-1,3 0-29,0 0 0,0-1 1,1 0-1,0 0 1,0 0-1,1-1 0,0 0 1,1 0-1,0 0 0,1-1 1,0 1-1,1-1 1,0 1-1,0-1 0,1 0 1,0 0-1,1 0 0,1 0 1,2-20-1,0 14-43,1 1 1,1-1-1,0 0 0,1 1 0,1 0 0,0 0 0,1 1 0,1 0 1,0 1-1,1-1 0,22-22 0,25-22 156,-9 12 261,61-81 1,-11-14 478,7-11 79,-78 113-676,-25 38-1692,-2 5-1103,-1 5 5,4 7-330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3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4320,'-3'-2'408,"0"1"-1,0 0 1,-1 1 0,1-1 0,0 0 0,0 1-1,-1 0 1,1 0 0,0 0 0,-1 0-1,1 0 1,-4 2 0,-5 0 1599,10-2-1841,1 0 0,0 0 0,0 0 0,-1 0 0,1 0 0,0 1 0,0-1 0,0 0-1,-1 1 1,1-1 0,0 1 0,0 0 0,0-1 0,-1 2 0,2-2-142,0 0-1,0 0 1,-1 0-1,1 0 1,0 1 0,0-1-1,0 0 1,0 0 0,-1 0-1,1 0 1,0 0-1,0 0 1,0 0 0,0 1-1,-1-1 1,1 0-1,0 0 1,0 0 0,0 0-1,-1 0 1,1 0 0,0 0-1,0 0 1,0 0-1,-1 0 1,1 0 0,0 0-1,0 0 1,0 0 0,-1-1-1,1 1 1,0 0-1,0 0 1,0 0 0,0 0-1,-1 0 1,1 0 0,2-1 180,5 3 731,2 1-618,0 1 0,1-2-1,-1 1 1,0-1 0,17 1-1,52-1 1259,-58-3-1253,41-1 748,85-15-1,-145 17-1023,1 0 0,-1-1-1,0 1 1,1-1 0,-1 1 0,1-1 0,-1 1-1,0-1 1,0 0 0,1 0 0,1-1 0,3-4-3631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3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35 3552,'2'-3'431,"1"0"1,0 0 0,-1 0-1,1 0 1,0 1 0,1-1-1,-1 1 1,0 0-1,1 0 1,-1 0 0,1 0-1,0 1 1,5-2-1,-9 3-375,6-1 1105,-8 14-468,-7 18 233,-1 0 0,-17 34 1,-34 57-1,32-67-439,-56 93 577,4-9-456,64-105-524,2-1 0,-15 47 1,26-68-47,-12 41 343,-19 100 0,35-149-285,-1 0-1,1 0 1,0 0 0,0 0 0,1 5-1,-1-8-69,0 0 0,1 0-1,-1-1 1,0 1 0,0 0-1,1-1 1,-1 1 0,0 0-1,1-1 1,-1 1 0,0 0-1,1-1 1,-1 1 0,1-1-1,-1 1 1,1-1 0,-1 1-1,1-1 1,0 1 0,-1-1-1,1 0 1,-1 1 0,1-1-1,0 0 1,0 1 0,-1-1-1,1 0 1,0 0 0,-1 0-1,1 0 1,0 0 0,0 0-1,-1 0 1,1 0 0,1 0-1,7-2 148,0 0 1,0-1-1,0 0 0,-1 0 0,11-7 0,-2 2 63,47-20 27,0 3 0,109-28 0,-97 37-49,-67 15-115,-22 10-9211,5-1 6648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3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11 299 7712,'-11'-19'2506,"12"17"-1967,1 1-1,-1 0 1,0 0-1,0 0 1,1 0-1,-1 0 1,1 1-1,-1-1 0,1 0 1,-1 0-1,3 0 1,26-11 572,165-65 2145,-51 19-2330,95-40-414,-180 76-1787,-51 21-25,-3 5-2413,0 4 1276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4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1521 2912,'-2'1'322,"1"0"-180,1-1 0,-1 0 1,0 1-1,1-1 0,-1 0 0,1 1 1,-1-1-1,1 1 0,-1-1 1,1 1-1,-1-1 0,1 1 0,-1-1 1,1 1-1,-1 0 0,1-1 1,0 1-1,-1 0 0,1-1 0,0 1 1,0 0-1,-1-1 0,1 1 1,0 0-1,0 1 0,9-4 2605,-3-1-2356,0-1 1,0 0-1,0 0 1,0 0-1,-1-1 1,1 0-1,-1 0 1,6-8-1,4-7 102,13-23 0,-25 39-373,154-269 3042,-129 223-2289,1 2 0,40-49 0,-63 90-846,-3 3-44,1 0 0,-1 0 0,1 0 1,6-5-1,-8 8 2,-1 0-1,1 1 1,-1-1 0,1 0 0,-1 1 0,1-1-1,0 1 1,-1-1 0,1 1 0,0 0 0,0 0 0,-1 0-1,1 0 1,0 0 0,-1 0 0,1 0 0,3 1-1,25 5 28,-22-5-10,-1 0 1,0 0-1,0 1 0,0 0 0,0 1 1,-1-1-1,1 1 0,6 4 0,-12-6-21,1 0 0,0 0 0,-1 0 0,0 0 0,1 0 0,-1 0 0,0 1 0,0-1 0,1 0 0,-1 1 0,0-1 0,0 1 0,1 2 0,-2-2 27,1 0-1,-1 0 1,0 0-1,0 0 1,0 0-1,0 0 1,0 0-1,-1 1 1,1-1-1,-1 0 1,0 4-1,-6 11 48,-12 27-1,13-31-74,0 0 1,1 0-1,0 0 1,-3 17-1,6-20 25,1-1-1,0 1 1,0 0 0,1-1-1,0 1 1,1 0-1,0-1 1,3 12 0,-3-17 13,0-1 0,1 1 0,-1-1 0,1 1 0,0-1 0,0 1 0,0-1 0,0 0 0,0 0 0,1 0 0,0 0 0,-1 0 0,1-1 0,0 1 0,0-1 0,0 0 0,1 0 0,-1 0 1,1 0-1,-1 0 0,1-1 0,-1 0 0,5 1 0,1 0 11,-1-1-1,0 0 1,1 0 0,-1-1 0,0 0 0,1-1 0,-1 1 0,0-2-1,1 1 1,-1-1 0,0-1 0,0 1 0,11-6 0,5-4 97,-1-1 1,40-29 0,106-97-1,-25 18-7,-117 105-172,-46 35-380,8-10 397,1 1-1,0 1 1,1 0 0,-12 18 0,11-12 1,1 0 0,0 1 0,2-1 0,-9 31-1,6-13 14,-10 55 185,18-81-96,1 0-1,1 0 0,-1 0 1,2 0-1,-1 1 1,1-1-1,4 15 0,-5-24-56,0 1 0,0 0 0,0 0 0,0-1 0,0 1 0,1 0 0,-1-1 0,0 1 0,1 0 0,-1-1 0,1 1 0,-1-1 0,0 1 0,1 0 0,-1-1 0,1 1 0,-1-1 0,1 1 0,0-1 0,-1 0 0,1 1 0,0-1 0,-1 0-1,1 1 1,0-1 0,-1 0 0,1 0 0,0 1 0,-1-1 0,1 0 0,0 0 0,0 0 0,-1 0 0,1 0 0,0 0 0,-1 0 0,1 0 0,0 0 0,0-1 0,-1 1 0,1 0 0,0 0 0,-1-1 0,1 1 0,0 0 0,-1-1 0,1 1 0,-1 0 0,1-1 0,0 1-1,-1-1 1,1 0 0,7-10 90,-1 1-1,0-1 0,0 0 0,-2-1 0,1 1 0,5-21 0,2 0-25,2-6-11,0-1 0,-3 0 0,-1-1 0,8-62 0,-19 98-121,1-1 0,-1 0 0,0 0 0,-1 1-1,1-1 1,-2-5 0,2 10 38,0-1 0,-1 1 1,1-1-1,0 1 0,0 0 0,0-1 0,0 1 0,-1-1 1,1 1-1,0 0 0,0-1 0,-1 1 0,1 0 0,0-1 0,0 1 1,-1 0-1,1-1 0,0 1 0,-1 0 0,1 0 0,-1-1 0,1 1 1,0 0-1,-1 0 0,1 0 0,-1-1 0,-1 2 2,1-1-1,0 0 1,0 1-1,1-1 1,-1 1 0,0-1-1,0 1 1,0-1-1,0 1 1,0 0-1,0-1 1,1 1 0,-1 0-1,0 0 1,1 0-1,-1-1 1,0 2-1,-4 5-40,1 0 0,0 1 0,0-1 0,0 1 0,1-1-1,0 1 1,1 0 0,0 0 0,-1 10 0,1-4 75,0 1 0,1-1 0,1 1-1,2 19 1,0-19-10,0-1 0,1 0-1,7 21 1,-7-29 37,-1 0 0,1 0 0,0 0 0,0 0 0,1-1 0,0 0 0,0 0 0,0 0 0,0 0 0,7 5 0,-9-9-16,0 1 0,0-1 0,-1 0 0,1 0 0,0 0-1,0-1 1,0 1 0,0 0 0,0-1 0,0 0 0,0 1 0,0-1-1,0 0 1,0 0 0,1 0 0,-1 0 0,0 0 0,0 0 0,0-1-1,0 1 1,0-1 0,0 0 0,0 1 0,0-1 0,0 0 0,0 0-1,1-1 1,7-5 96,-1 1 0,1-2 0,14-14 0,-12 11-97,57-61 108,-42 43-100,43-37 0,-40 39-176,7-6 119,-36 33 7,-1-1-1,1 0 1,0 1-1,0-1 1,0 1-1,0-1 1,0 1-1,0-1 1,-1 1 0,1-1-1,0 1 1,0 0-1,0 0 1,0 0-1,0-1 1,0 1-1,0 0 1,0 0-1,1 0 1,-1 0 0,0 1-1,0-1 1,0 0-1,0 0 1,-1 1-1,1-1 1,0 0-1,0 1 1,0-1 0,0 1-1,0-1 1,0 1-1,0 0 1,-1-1-1,1 1 1,0 0-1,-1-1 1,1 1 0,0 0-1,-1 0 1,1 0-1,-1 0 1,1 0-1,-1-1 1,1 1-1,-1 0 1,1 1 0,1 5-32,0 1 0,0-1 0,0 0 0,-1 0 0,1 10 0,2 17 132,-3 1 0,0-1 0,-8 65 0,3-89 451,5-18-196,0 5-317,66-137 349,-58 124-387,1 0 1,1 0-1,0 1 0,1 0 0,1 1 1,17-15-1,-28 27-7,0 1 0,-1-1 0,1 1-1,0-1 1,1 1 0,-1 0 0,0 0 0,0 0 0,0 0-1,1 0 1,-1 0 0,0 1 0,1-1 0,-1 1 0,1-1 0,-1 1-1,1 0 1,-1 0 0,1 0 0,-1 0 0,0 1 0,1-1 0,-1 1-1,1-1 1,-1 1 0,0 0 0,0 0 0,1 0 0,-1 0 0,0 1-1,0-1 1,0 0 0,0 1 0,0-1 0,0 1 0,-1 0-1,1 0 1,0 0 0,-1 0 0,0 0 0,1 0 0,-1 0 0,0 0-1,0 0 1,0 1 0,1 2 0,3 12-58,5 32 0,-7-29 120,9 26 0,-11-41-3,1 0 1,0 0-1,1 0 0,-1-1 0,1 1 0,0-1 0,0 1 0,0-1 0,8 7 0,-10-9-3,1-1-1,-1 0 1,1 1-1,0-1 0,0 0 1,0 0-1,-1 0 1,1 0-1,0-1 1,0 1-1,0-1 0,0 1 1,1-1-1,-1 1 1,0-1-1,4 0 1,-3-1 12,1 1 0,-1-1 0,1 0 0,-1 0 0,0 0 0,1-1 0,-1 1 0,0-1 1,4-2-1,5-5 61,-1 0 0,0-1 0,18-21 0,-20 21-119,66-80 82,-60 68-68,-1 0 0,-1-1 0,-1-1 0,9-25 1,-10 25-3,0-3-23,-9 19-28,2 0 0,-1 0 1,1 0-1,9-14 1,-13 22 39,0 0 0,0 0 1,1 0-1,-1 0 0,0 0 0,0-1 1,0 1-1,0 0 0,0 0 1,0 0-1,0 0 0,1 0 0,-1 0 1,0 0-1,0-1 0,0 1 1,0 0-1,0 0 0,1 0 1,-1 0-1,0 0 0,0 0 0,0 0 1,0 0-1,1 0 0,-1 0 1,0 0-1,0 0 0,0 0 0,1 0 1,-1 0-1,0 0 0,0 0 1,0 0-1,0 0 0,0 0 1,1 1-1,3 6-317,3 18 15,-6-17 319,5 19-10,-2-1-1,0 1 1,-1 53 0,-3-43 104,0 29 63,-3 33 361,3-98-491,0 1 1,0-1-1,-1 1 1,1-1-1,0 0 1,-1 1-1,1-1 1,0 0-1,-1 1 1,0-1-1,1 0 1,-1 1-1,0-1 1,0 0-1,-1 2 1,1-3-14,1 1 1,-1-1-1,1 0 1,-1 0-1,1 1 0,-1-1 1,1 0-1,0 0 1,-1 0-1,1 0 0,-1 0 1,1 0-1,-1 0 1,1 0-1,-1 0 1,1 0-1,-1 0 0,1 0 1,-2 0-1,-13-10 161,-44-54 128,40 41-308,-1 1 0,-24-18 1,41 37-64,-5-5-135,6 7-9,3 5-120,6 5 264,0-1-1,1 1 1,0-1-1,0-1 0,11 8 1,9 9 119,-19-15-46,2 0 1,-1-1-1,1 0 1,1-1-1,12 7 1,-20-12 8,0 0 1,0-1-1,0 1 1,0-1-1,1 0 1,-1 0-1,0 0 1,1-1-1,-1 0 1,0 0 0,1 0-1,-1 0 1,0-1-1,1 1 1,-1-1-1,0 0 1,1 0-1,-1-1 1,5-2-1,5-4 59,-1 0 0,0-2-1,-1 1 1,16-16 0,16-13 168,136-100 21,-168 127-250,16-18 1,5-3-139,-33 31 101,0 1 0,1 0 0,-1-1-1,0 1 1,0 0 0,0 0 0,1 0-1,-1-1 1,0 1 0,0 0 0,1 0-1,-1 0 1,0-1 0,0 1 0,1 0-1,-1 0 1,0 0 0,1 0 0,-1 0-1,0 0 1,0 0 0,1 0 0,-1 0-1,0 0 1,1 0 0,-1 0 0,0 0 0,1 0-1,0 0 1,-2 9-246,-7 14 254,-22 34-54,-9 20 115,35-68-51,1 1 0,0-1 0,1 1 0,0-1-1,0 1 1,0 18 0,2-25 23,0 0 1,0-1-1,0 1 1,1 0-1,-1 0 0,1-1 1,-1 1-1,1 0 0,0-1 1,2 5-1,-2-6-5,0 0-1,0 0 0,-1 0 1,1 0-1,0 0 1,0-1-1,0 1 0,0 0 1,0-1-1,0 1 0,1-1 1,-1 1-1,0-1 1,0 0-1,0 1 0,0-1 1,0 0-1,1 0 1,-1 0-1,0 1 0,0-1 1,0-1-1,1 1 0,-1 0 1,0 0-1,2-1 1,8-2 1,-1 0-1,0 0 1,-1-1 0,1-1 0,-1 1 0,1-2 0,8-5 0,59-49 146,-72 56-131,13-12-28,-1 0-1,0-1 1,-1-1-1,-1 0 1,22-37 0,-21 28 25,-2-2 0,-1 0 1,18-59-1,-17 38-38,97-300 29,-86 279-70,-3 0 0,22-129 0,-42 192 53,-2-2-494,-8 20 131,-3 9 259,2 0-1,-11 27 1,13-27 53,-12 25 24,-39 104-32,43-99-1,-15 83-1,5 49 50,-1 8 217,5-7-429,16-124 253,4-44 26,0 0-1,1 0 1,1 0 0,5 26-1,-6-39-37,0 0-1,0 0 1,0 0-1,0 0 1,0 0-1,1-1 1,-1 1-1,0 0 1,1 0-1,-1 0 1,1-1 0,-1 1-1,1 0 1,-1 0-1,1-1 1,-1 1-1,1 0 1,-1-1-1,1 1 1,0-1-1,0 1 1,0 0-1,0-1-3,0 0 0,-1 0 0,1 0-1,0 0 1,0 0 0,0 0 0,-1 0-1,1-1 1,0 1 0,0 0-1,-1 0 1,1-1 0,0 1 0,-1 0-1,1-1 1,0 1 0,-1-1 0,1 1-1,1-1 1,2-4 44,1 1 0,-1-1 0,0 1 0,0-1 1,3-6-1,69-95 184,5 5-165,-33 37-59,-61 113-837,4-25 713,2 0-1,-6 30 0,11-46 130,1-1-1,0 1 1,1 0-1,0 0 1,0 0-1,1 0 1,0 0-1,0-1 1,1 1-1,0 0 0,4 11 1,-4-16-7,-1 0 0,1 0 0,-1-1 0,1 1 0,0-1 0,0 1 0,0-1 0,0 0 0,1 1 0,-1-1 0,0-1 0,1 1 0,0 0 0,-1 0 0,1-1 0,0 0 0,0 1 0,0-1 0,0 0 0,0 0 0,0-1 0,0 1 0,0-1 0,0 1 0,0-1 0,1 0 0,4-1 0,4 0-1,-1-1-1,1-1 1,-1 0 0,0 0 0,0-1-1,16-8 1,31-20 44,-1-3 0,72-56 1,-127 89-81,0 0 1,0 1 0,0-1 0,0 0 0,0 0-1,-1 0 1,1-1 0,1-2 0,-5 8 5,-6 10-94,1 0 1,0 1 0,1 0 0,-6 17-1,10-23 120,1 0 1,0 0-1,0 1 0,1-1 0,0 0 1,0 1-1,1-1 0,2 12 0,1-7 5,0 0 1,0 0-1,1 0 0,9 17 0,-13-29-15,-1 0-1,0-1 0,1 1 0,-1 0 1,1 0-1,-1 0 0,1-1 1,0 1-1,-1 0 0,1-1 1,0 1-1,-1 0 0,1-1 1,0 1-1,0-1 0,-1 1 1,1-1-1,0 0 0,0 1 0,0-1 1,0 0-1,0 1 0,-1-1 1,2 0-1,0 0 9,-1 0 0,0-1 0,0 1 1,0 0-1,0-1 0,0 1 0,1-1 0,-1 1 0,0-1 0,0 0 0,0 1 1,0-1-1,-1 0 0,1 0 0,0 0 0,1-1 0,1-2 0,1-1 0,-1 0 0,0 0 0,0 0 0,-1 0 0,1-1-1,1-7 1,3-11 201,4-36-1,-10 50-211,0 0 0,-1 0 0,0 1 0,0-1 0,-1 0 0,-4-16 0,5 24-18,-1-1 1,0 1-1,1 0 0,-1 0 0,0 0 0,0 0 0,0 0 1,-1 0-1,1 0 0,0 0 0,-1 0 0,1 1 0,-1-1 0,0 0 1,1 1-1,-1-1 0,0 1 0,0 0 0,0 0 0,0 0 1,0 0-1,0 0 0,0 0 0,-1 0 0,1 1 0,0-1 1,0 1-1,-1 0 0,1-1 0,-4 1 0,-1 1 2,1-1 0,-1 1 0,1 1 0,-1-1 0,1 1 0,0 0 0,0 0 0,0 1 0,-7 4 0,9-5 32,1 0-1,0 0 1,1 0-1,-1 1 0,0-1 1,1 1-1,-1 0 1,1 0-1,0 0 1,0 0-1,-3 4 1,6-7-30,-1 0 1,1 0 0,-1 1 0,1-1 0,0 0 0,-1 0 0,1 0 0,-1 0 0,1 0-1,-1 0 1,1 0 0,-1 0 0,1 0 0,-1 0 0,1 0 0,0 0 0,0 0-1,-1 0 2,25-6 53,1 0 1,-2-2-1,1-1 0,24-13 0,30-10 51,43-5-254,-99 32 115,0 1-1,0 1 1,32-1 0,-53 4 44,-1 0 0,1 0 1,-1 0-1,1 0 1,-1 0-1,1 0 1,0 0-1,-1 1 1,1-1-1,-1 0 0,0 1 1,1 0-1,-1-1 1,1 1-1,-1 0 1,0-1-1,0 1 1,1 0-1,-1 0 0,0 0 1,0 0-1,2 3 1,-3-3-3,1 1 0,-1-1 0,1 1 0,-1-1 0,0 1 0,0 0 0,0-1 0,0 1 0,0-1 0,0 1 0,0-1 0,-1 1 0,1 0 1,-1-1-1,1 1 0,-1-1 0,1 0 0,-1 1 0,0-1 0,0 1 0,0 0 0,-11 15 46,1-1 0,-26 26 0,27-32 35,-3 1 153,10-10-61,8-6-147,26-17 3,1 1 1,1 2-1,55-25 0,-86 44-25,7-5-63,0 1 1,0 0-1,1 1 1,0 0 0,0 1-1,12-2 1,-20 5 43,0-1 1,-1 0-1,1 0 0,0 1 0,0 0 1,-1-1-1,1 1 0,-1 0 1,1-1-1,-1 1 0,1 0 0,-1 0 1,1 0-1,-1 1 0,0-1 1,1 0-1,-1 0 0,0 1 1,0-1-1,0 1 0,0-1 0,1 4 1,2 1 49,-1 1 1,-1 1-1,5 13 1,-2 14-29,-3-23-22,0 0 0,3 13 0,-4-22 31,0-1 0,0 1 0,0 0 1,0-1-1,1 1 0,-1-1 0,1 0 0,-1 1 0,1-1 0,0 0 0,0 0 1,0 0-1,0 0 0,3 2 0,-4-4 5,0 1-1,0-1 1,0 1 0,0-1-1,0 0 1,0 0-1,1 0 1,-1 1 0,0-1-1,0 0 1,0 0 0,0-1-1,1 1 1,-1 0 0,0 0-1,0 0 1,0-1 0,0 1-1,0-1 1,0 1 0,0-1-1,0 1 1,0-1 0,1 0-1,25-22 410,-24 21-399,35-38 5,-1-1 0,-2-2 0,44-72 0,-57 79-52,-8 12-66,22-28 0,-35 51 72,0 0-1,0 0 1,0 0 0,0 0-1,0 0 1,0 0 0,1 0-1,-1 0 1,0 0 0,0 0-1,1 1 1,1-2-1,-2 2 4,0 0 0,-1 0 0,1 0 0,0 0 0,-1 0 0,1 0 0,0 0 0,0 0 0,-1 1 0,1-1 0,0 0 0,-1 0 0,1 0 0,0 1 0,-1-1 0,1 1 0,0-1 0,-1 0 0,1 1 0,-1-1 0,1 1 0,0-1 0,-1 1 0,0-1 0,1 1 0,-1 0 0,1-1 0,0 2 0,2 4-23,0 0 1,-1 0-1,1 0 1,-1 0 0,0 1-1,-1-1 1,1 1-1,0 9 1,0 58-233,-2-57 251,0-7 23,-2 64 315,1-65-277,-1 0 1,1 0-1,-1 0 1,-1 0-1,0-1 1,-4 10-1,6-16-38,1-1 0,-1 0 0,0 0 0,0 0 0,1 0 0,-1 1 0,0-1 0,0 0 0,0-1 0,0 1 0,-1 0 0,1 0 0,0 0 0,0-1-1,0 1 1,-1 0 0,1-1 0,-3 1 0,2 0 20,-1-1-1,1 0 1,-1 0-1,0 0 0,1 0 1,-1 0-1,0 0 1,1-1-1,-4 0 0,-5-3 89,0 0-1,1 0 0,-17-11 0,20 11-99,-71-45-347,90 56 272,-1 0 1,18 7-1,40 6 270,79 12 0,-102-23-121,-28-5-470,23 1-1,-35-5-830,0 0 0,-1 0 0,1-1 0,9-1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4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72 9056,'-24'-15'4096,"19"7"-3552,2 0 1600,6 8-1281,-3-8-127,10 4-480,-1-7-416,4 6 96,-3-4-64,3 9 64,-5-3-512,6 3 320,-9 0-3775,5 3 2239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4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7712,'0'0'262,"-5"-7"864,5 7-1085,0 0 0,0 0 0,0 0 0,0-1 1,0 1-1,0 0 0,0 0 0,0 0 0,0 0 0,-1 0 1,1-1-1,0 1 0,0 0 0,0 0 0,0 0 0,0 0 1,0-1-1,0 1 0,0 0 0,0 0 0,0 0 1,0 0-1,0-1 0,0 1 0,0 0 0,1 0 0,-1 0 1,0 0-1,0 0 0,0-1 0,0 1 0,0 0 0,0 0 1,0 0-1,0 0 0,0 0 0,1 0 0,-1-1 1,0 1-1,0 0 0,0 0 0,0 0 0,0 0 0,0 0 1,1 0-1,-1 0 0,0 0 0,0 0 0,0 0 0,1 0 1,123-15 5707,60-4-3536,282 13-1664,-444 5-1590,-17 1 446,-1-1 1,1 1-1,-1 0 1,1 0 0,-1 1-1,1 0 1,4 1-1,2 5-1415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4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38 9728,'-45'-9'4384,"40"1"-3808,5 5-32,5 3-416,4-5-320,9 1 96,5-4-1120,4 8 672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1023 4160,'0'0'1333,"-4"1"310,14-18 1308,-8 13-2596,0-1 0,1 1 0,-1 0-1,5-5 1,94-117 2709,-100 125-3045,154-221 1405,-119 166-1243,164-265 485,-182 283-524,0-1-1,-3-1 0,17-68 1,-28 96-107,0-5-406,-6 18 77,-13 26-153,8-10 399,-17 33 39,3 2 0,2 0 1,2 1-1,2 1 1,3 1-1,2 0 1,3 0-1,2 1 1,2 62-1,4-103 62,0 0 0,1 0 1,0 0-1,8 23 0,-7-30 27,0 1 0,1-1 0,1 0 0,-1 0 0,1 0 0,0-1 1,1 1-1,10 10 0,-13-15-12,1 0 0,-1 0 0,1 0 0,-1-1 0,1 1 0,0-1 0,0 0 0,0 0 0,0 0 0,0-1 0,0 1 1,0-1-1,1 0 0,-1 0 0,0-1 0,1 1 0,-1-1 0,0 0 0,1 0 0,5-2 0,-1 0 7,-1-1-1,1 0 1,-1 0-1,0-1 1,0 0 0,0-1-1,0 1 1,-1-2-1,0 1 1,0-1-1,0 0 1,-1 0 0,0-1-1,10-13 1,2-6-66,-1-1 0,24-51 1,-35 66-42,15-37 42,-19 45-30,-1 1 0,0-1 0,0 1 0,-1-1 1,1 0-1,-1 1 0,0-1 0,0 0 0,0 0 1,-1-6-1,1 10 15,0 0 0,0 0 0,0 0 0,0 0 0,0 0 0,0 0 0,0 0 1,0 0-1,0 0 0,0 0 0,0 0 0,0 0 0,-1-1 0,1 1 0,0 0 0,0 0 0,0 0 1,0 0-1,0 0 0,0 0 0,0 0 0,0 0 0,0 0 0,0 0 0,0 0 0,-1 0 1,1 0-1,0 0 0,0 0 0,0 0 0,0 0 0,0 0 0,0 0 0,0 0 0,0 0 0,0 0 1,0 0-1,0 1 0,0-1 0,-1 0 0,1 0 0,0 0 0,0 0 0,0 0 0,0 0 1,0 0-1,0 0 0,0 0 0,0 0 0,0 0 0,0 0 0,0 0 0,0 0 0,0 0 0,0 1 1,0-1-1,0 0 0,0 0 0,0 0 0,0 0 0,0 0 0,0 0 0,-6 10-154,-4 11 13,-1 4 11,2 1-1,-9 41 0,16-56 141,1-1-1,-1 1 1,2-1-1,-1 1 1,2-1-1,-1 1 0,1-1 1,1 1-1,5 17 1,-5-23 26,0 0 0,1 0 1,0 0-1,0-1 1,0 1-1,1-1 0,-1 0 1,1 0-1,0 0 0,0-1 1,0 1-1,1-1 0,-1 0 1,1 0-1,0-1 0,0 1 1,0-1-1,0 0 0,0 0 1,1-1-1,5 2 1,-6-2 31,0 0 0,0 0 0,0-1 1,-1 0-1,1 1 0,0-1 0,0-1 1,0 1-1,0-1 0,0 0 0,-1 0 1,1 0-1,0-1 0,-1 0 0,1 0 1,-1 0-1,0 0 0,1-1 0,-1 1 1,0-1-1,-1 0 0,1 0 0,5-6 1,-7 5-42,0 0 0,0 1 0,0-1 0,-1 0 0,0 0 0,0 0 0,0 0 0,0 0 0,0-1 0,-1 1 0,0 0 0,0 0 0,0 0 0,0 0 1,-1-1-1,0 1 0,1 0 0,-3-4 0,-2-11 36,-2-1 0,-11-23 1,13 32-51,-3-7-77,-12-20 0,16 32 11,0 0 0,1 1 0,-2 0 0,1 0 0,-1 0 0,1 0 0,-8-4 0,5 7-168,7 2 217,0 0 0,0 0 0,0 1 1,0-1-1,0 0 0,0 0 0,0 1 0,0-1 0,0 0 0,0 1 0,0-1 0,0 0 1,0 0-1,1 1 0,-1-1 0,0 0 0,0 0 0,0 1 0,0-1 0,0 0 0,1 0 0,-1 1 1,0-1-1,0 0 0,0 0 0,1 0 0,-1 0 0,0 1 0,0-1 0,1 0 0,7 7 21,0-1-1,0 1 0,1-2 1,0 1-1,0-1 0,9 4 1,62 21 207,-47-19-21,0-1 1,1-2-1,1-1 1,66 4-1,-96-11-428,-1 0-1,1 0 1,-1-1-1,1 0 1,5-1-1,7-8-4727,-16 10 4822,-1 0 1,0-1-1,0 1 1,0 0-1,0 0 1,0-1-1,0 1 1,0 0-1,0-1 1,0 1-1,0 0 1,0-1-1,0 1 1,0 0-1,0-1 0,0 1 1,0 0-1,-1 0 1,1-1-1,0 1 1,0 0-1,0-1 1,0 1-1,-1 0 1,1 0-1,0 0 1,0-1-1,0 1 1,-1 0-1,1 0 1,0 0-1,0-1 1,-1 1-1,1 0 0,0 0 1,0 0-1,-1 0 1,1 0-1,0 0 1,-1-1-1,-2-1-1144,-7-7-1568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4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829 70 1568,'0'-1'83,"0"0"0,1 0 0,-1 0 0,1 1 0,-1-1 0,1 0 0,-1 1 0,1-1 0,0 0 0,-1 1 0,1-1 0,0 1 0,0-1 0,-1 1 0,1-1 0,0 1 0,0-1 0,0 1 0,0 0 0,-1-1 0,1 1 0,0 0 0,0 0 0,0 0 0,0 0 0,1 0 0,10-4 1974,-11 4-1958,-1 0 0,1 0 1,0-1-1,-1 1 0,1 0 0,-1 0 0,1-1 0,-1 1 0,1 0 0,-1-1 0,1 1 0,-1-1 0,1 1 0,-1-1 0,0 1 0,1-1 0,-1 1 0,0-1 0,1 1 0,-1-1 0,0 1 0,0-1 0,1 1 0,-1-2 0,0 2 7,-1-1 0,1 0 1,0 1-1,0-1 1,-1 1-1,1-1 0,-1 1 1,1-1-1,0 1 1,-1 0-1,1-1 0,-1 1 1,1 0-1,-1-1 1,1 1-1,-1 0 0,1-1 1,-1 1-1,-1 0 1,-4-3 383,-1 1 1,0 1-1,-11-3 1,-29-7 590,32 7-720,-28-4-1,24 7-214,0 1 0,0 1 0,1 1-1,-24 5 1,25-4-48,-49 17 227,58-18-291,1 0 0,0 1 0,0 0 0,0 0 0,1 0 0,-1 1 0,-6 4 0,-77 53 308,6-10-124,6-4 85,66-38-249,0 0 1,1 0 0,0 1-1,-12 14 1,9-6-42,0 0-1,1 1 1,1 1 0,1 0-1,0 0 1,2 1 0,-9 27-1,10-19-14,0 2-1,2-1 0,1 0 1,1 1-1,1 39 0,3-58 50,1 1 0,0-1-1,1 1 1,0-1 0,1 1-1,0-1 1,1 0 0,0 0-1,1 0 1,1-1 0,0 0-1,0 0 1,1 0 0,0-1-1,15 16 1,29 20 262,3-2 1,69 45-1,-103-75-157,1-1-1,36 16 1,-47-25-91,0 0 1,0-1-1,1 0 1,-1 0-1,1-2 1,0 1-1,0-1 1,15-1-1,5-3 161,0-1 0,39-10 0,59-23-35,-125 36-176,-2 0-11,204-69 227,-172 56-67,-1-1 1,-1-2-1,-1-1 1,31-23-1,77-75 201,-114 90-165,0 0 1,41-58-1,-53 63-152,-1 0 1,-1-1-1,-1 0 1,-1-1 0,-1 0-1,0 0 1,-2-1-1,-1 1 1,-1-1 0,1-41-1,-5 56-34,0 1 0,-1-1 0,0 1-1,-1-1 1,0 1 0,0 0 0,-1 0 0,0 0-1,0 0 1,-8-14 0,4 12 36,0 0 1,0 1 0,-1 0-1,0 1 1,-1 0-1,0 0 1,-10-6-1,-20-12-83,-66-32 0,82 47 9,-1 1 0,-1 0 1,-46-10-1,-82-1-5,122 18 17,1 2 0,-1 1 0,0 2 0,0 1 0,1 1 0,0 2 0,-34 11 0,50-12-36,0 2 0,1 0 0,-1 1 0,2 0 0,-1 1 0,-14 13 0,-4 3-2459,26-21 1063,0-1 0,0 2 0,1-1 0,-1 0 0,-5 9 0,4 3-1122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4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9 192 6400,'-8'-12'2880,"30"0"-2496,-4 4 992,8 5-832,38-14 768,4 5-768,40-8 224,0 4-448,21-4-32,-11 3-192,17-6 352,-14 6-224,0 6-5056,-13 7 2656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5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322 852 4224,'0'-30'3562,"0"27"-3194,-1 0 0,0 0 0,0 0 0,0 0 0,0 1 0,0-1 0,0 0 0,-1 1 0,-2-5 0,-1 1-187,-1 0 0,1 0-1,-1 0 1,0 1-1,0 0 1,0 0 0,-1 1-1,0-1 1,0 1 0,0 1-1,0 0 1,0 0 0,-1 0-1,0 1 1,1 0-1,-1 0 1,0 1 0,0 0-1,0 0 1,0 1 0,0 0-1,-9 2 1,12-1-144,0 0-1,0 1 1,0-1 0,0 1-1,0 0 1,1 1 0,-1-1 0,1 1-1,-1 0 1,1 0 0,-4 4-1,1 0 30,0 1-1,0-1 1,0 1-1,-8 14 1,9-12-80,1-1 0,1 1-1,0 0 1,0 0 0,1 0 0,0 0 0,1 0 0,0 1 0,1 0 0,0-1 0,1 21-1,0-26 56,0 0-1,1 0 0,0 0 1,0 0-1,0 0 0,1-1 1,0 1-1,0 0 0,0-1 1,0 1-1,1-1 0,-1 0 1,1 0-1,0 0 0,1 0 1,-1 0-1,0-1 0,1 0 1,0 1-1,0-1 0,0-1 1,0 1-1,1-1 0,-1 1 1,1-1-1,-1 0 0,9 2 1,-1-2 99,1 1 0,-1-2 0,0 0 0,15 0 0,50-6 378,-72 4-478,29-2 105,-1-2 0,0-1 0,0-2 0,-1-1 0,54-23 0,-71 25-109,-1 0 1,0-1-1,0 0 1,-1-1-1,0 0 0,-1-1 1,0-1-1,-1 0 1,0 0-1,0-1 1,-1-1-1,-1 0 1,0 0-1,-1 0 0,-1-1 1,0-1-1,10-28 1,-14 35-52,0-1-52,-1 0 0,0 1 0,3-18 0,-7 22-196,0 7 64,-4 9 32,-9 35 82,4-11-60,6-22 129,1 0-1,1 0 1,0 0-1,1 1 1,0-1-1,1 1 1,0-1-1,2 1 1,1 15-1,-1-25 69,1 1 0,-1-1 0,1 1 1,0-1-1,0 0 0,1 0 0,0 0 0,-1 0 0,2 0 0,-1 0 0,1-1 1,-1 0-1,1 0 0,0 0 0,1 0 0,-1 0 0,1-1 0,-1 0 0,1 0 0,0 0 1,7 2-1,-10-4-16,1 0-1,-1 0 1,1-1 0,0 1 0,-1-1 0,1 0 0,0 0 0,0 0 0,-1 0-1,1 0 1,0-1 0,-1 1 0,1-1 0,0 0 0,-1 0 0,1 0 0,-1 0-1,0 0 1,1 0 0,-1-1 0,0 1 0,3-3 0,-2 2-9,0-1-1,0 0 1,0 0 0,0 0 0,-1 0-1,1-1 1,-1 1 0,0 0 0,0-1 0,0 0-1,0 1 1,-1-1 0,2-5 0,-2 1-24,0 0 0,-1-1 0,0 1 1,0-1-1,-1 1 0,0 0 0,0-1 1,-4-10-1,-2-4 36,-14-34-1,18 52-64,1-1-1,-1 1 1,0 0-1,0 0 0,0 0 1,-1 1-1,-5-7 1,7 10 13,1 0 0,0 0 1,0 0-1,0 0 0,-1 0 0,1 1 0,0-1 1,-1 0-1,1 1 0,0-1 0,-1 1 1,1 0-1,-1-1 0,1 1 0,-1 0 1,1 0-1,-1 0 0,1 0 0,-1 0 1,1 0-1,-1 0 0,1 0 0,-1 1 1,1-1-1,-1 1 0,1-1 0,0 1 1,-1 0-1,1-1 0,-2 2 0,2-1-3,-17 12-206,17-12 228,0-1 0,0 1 0,1 0-1,-1 0 1,0 0 0,0 0 0,1 0 0,-1 0 0,1 0 0,-1 0 0,1 0-1,-1 0 1,1 0 0,0 0 0,-1 1 0,1 1 0,0-3-1,0 0 0,1 0 0,-1 0 1,0 1-1,0-1 0,0 0 0,0 0 1,1 0-1,-1 0 0,0 0 0,0 1 0,1-1 1,-1 0-1,0 0 0,0 0 0,1 0 1,-1 0-1,0 0 0,0 0 0,1 0 1,-1 0-1,0 0 0,0 0 0,1 0 0,-1 0 1,0 0-1,1 0 0,-1 0 0,0 0 1,0 0-1,1 0 0,-1 0 0,0-1 0,0 1 1,0 0-1,1 0 0,15-6 95,-9 3-95,69-28 167,-50 19-213,29-9 1,-29 12 61,67-18 126,-81 24-176,1 1 0,-1 1 1,0-1-1,1 2 0,20 1 0,-28 0 18,0 0-1,1 0 1,-1 0 0,0 1 0,0 0 0,0 0 0,-1 0-1,1 1 1,0-1 0,-1 1 0,0 0 0,1 1 0,-1-1 0,0 1-1,-1 0 1,1 0 0,-1 0 0,0 0 0,0 0 0,0 1-1,4 9 1,-2-4 27,-2 0 0,1 0 0,-2 1 0,1-1 0,-1 1 0,-1 0 0,0-1 0,0 1 0,-2 19 0,-2 1 42,-2 26 338,7-46-157,-2-10-225,0-1 1,0 0 0,0 0 0,1 0 0,-1 0-1,0 0 1,0 0 0,0 0 0,0 1 0,0-1 0,0 0-1,0 0 1,1 0 0,-1 0 0,0 0 0,0 0 0,0 0-1,0 0 1,0 0 0,1 0 0,-1 0 0,0 0 0,0 0-1,0 0 1,0 0 0,0 0 0,1 0 0,-1 0-1,0 0 1,0 0 0,0 0 0,0 0 0,1 0 0,-1 0-1,15-13 701,-12 9-795,10-11 112,-1-1 0,17-30 1,-19 30-94,1-1 0,22-26 0,-32 42 33,0 0 0,0 0 0,1 0 0,-1 0 0,0 0 0,0 0 0,0 0 0,1 0 0,-1 0 0,1 1 0,-1-1 0,1 0 0,-1 1 0,1-1 0,-1 1 0,3-1 0,-3 1 19,0 0 0,0 1 0,0-1-1,0 0 1,0 0 0,0 1 0,0-1 0,0 1 0,0-1 0,0 1 0,0-1 0,-1 1 0,1-1 0,0 1 0,0 0 0,0-1-1,-1 1 1,2 2 0,2 2 3,-1 2 0,1-1-1,-1 0 1,-1 1-1,4 11 1,-3-9-43,8 30-160,-7-24 125,11 27 0,-13-37 118,1 0 1,-1-1-1,1 1 1,0-1 0,0 0-1,0 0 1,1 0-1,-1 0 1,8 5-1,-9-8 7,1 1-1,0-1 0,-1 0 1,1 0-1,0 0 0,0-1 0,0 1 1,0 0-1,0-1 0,-1 0 1,1 0-1,0 0 0,0 0 1,0 0-1,0-1 0,0 1 0,0-1 1,0 0-1,3-1 0,3-1 28,0-1-1,-1 0 1,1 0-1,-1-1 1,11-7-1,-3-1-31,-1-1 1,-1 0-1,0-1 1,-1-1-1,16-25 1,50-90 152,-76 125-181,72-137 271,-32 58-201,-42 83-101,0 0 0,1 0 1,-1 0-1,0 0 0,1 0 0,0 0 0,-1 1 0,4-3 0,-5 3 14,1 1 0,-1 0 0,0 0 1,0 0-1,0 0 0,1 0 0,-1-1 0,0 1 0,0 0 0,1 0 0,-1 0 0,0 0 0,1 0 0,-1 0 0,0 0 0,0 0 0,1 0 1,-1 0-1,0 0 0,0 0 0,1 0 0,-1 0 0,0 0 0,0 1 0,1-1 0,-1 0 0,0 0 0,1 1-8,-1-1-1,1 1 1,-1-1-1,1 1 1,-1 0-1,0-1 1,1 1-1,-1 0 1,0-1-1,0 1 1,0 0-1,0 0 1,1-1-1,-1 1 1,0 1-1,1 242-123,-2-193 5,-7 52 61,5-86 165,0 0-1,-1 0 0,-12 30 1,15-44-54,0 0 0,-1 0 0,1-1 0,-1 1 0,0 0 0,1 0 0,-1-1 1,-1 1-1,1-1 0,0 0 0,-1 1 0,1-1 0,-1 0 0,1-1 0,-1 1 0,0 0 0,0-1 1,0 1-1,0-1 0,-4 1 0,4-1 13,-1-1 0,0 0 1,0 1-1,0-2 0,1 1 0,-1 0 0,0-1 0,0 1 1,1-1-1,-1 0 0,0 0 0,1-1 0,-1 1 1,1-1-1,-1 0 0,-3-2 0,-7-6-68,1-1-1,0 0 1,-16-17-1,15 13-19,11 13-298,6 6 220,11 10-37,4-5 135,0 0 0,0-2-1,1 0 1,29 7 0,-30-9 35,-7-2 9,1 0 1,-1-1-1,1-1 1,0 0-1,0 0 1,-1-1-1,18-2 1,-20 0-6,-1 1 0,0-1 0,0 0-1,0-1 1,-1 0 0,1 0 0,-1-1 0,1 0 0,-1 0 0,0 0 0,9-8 0,-8 3 1,1 0 1,-1 0-1,0 0 1,-1-1-1,8-14 1,26-59 254,-18 34-281,-11 24-61,10-31 1,-18 45 38,0-1 1,-1 0 0,-1 1 0,0-1 0,0-15 0,-3 19-107,-2 11-93,-1 14-71,-7 70 107,-3 34-175,13-101 377,1 0 0,1 0-1,1 0 1,4 20 0,-6-37 7,1-1 1,-1 1-1,1-1 1,0 0-1,0 1 0,0-1 1,1 0-1,-1 1 1,0-1-1,1 0 1,-1 0-1,1 0 1,0 0-1,0 0 1,0-1-1,0 1 1,0 0-1,0-1 1,0 0-1,0 1 0,1-1 1,-1 0-1,1 0 1,-1 0-1,0 0 1,1-1-1,0 1 1,-1-1-1,1 0 1,-1 1-1,1-1 1,2-1-1,7 1 68,0-1-1,-1-1 1,0 0 0,1-1 0,19-6-1,-1-2-8,-1-1 0,33-19 0,-48 23-89,0-1 1,-1 0-1,0-1 1,0-1-1,-1 0 1,12-14-1,34-45 33,-51 62-89,0 1 0,1 0 1,14-11-1,-22 18 62,1-1-1,0 1 1,-1 0-1,1-1 1,-1 1-1,1 0 1,0-1 0,0 1-1,-1 0 1,1 0-1,0 0 1,-1 0 0,1 0-1,0 0 1,-1 0-1,1 0 1,0 0-1,0 0 1,-1 0 0,1 0-1,0 0 1,-1 1-1,1-1 1,0 1 0,1 0-13,0 0 0,0 0 1,-1 0-1,1 1 1,-1-1-1,1 1 1,-1-1-1,2 3 1,2 3-76,0 1 1,6 15-1,-3-8 146,-6-11-19,0 0 1,0 0 0,0 0 0,-1 0-1,1 0 1,-1 0 0,0 0 0,0 0-1,0 9 1,-1-13-29,0 1 0,0-1 0,0 0 0,0 0 0,0 0-1,0 1 1,0-1 0,-1 0 0,1 0 0,0 1 0,0-1 0,0 0-1,0 0 1,0 0 0,0 1 0,0-1 0,-1 0 0,1 0 0,0 0-1,0 0 1,0 1 0,-1-1 0,1 0 0,0 0 0,0 0 0,0 0-1,-1 0 1,1 0 0,0 1 0,0-1 0,-1 0 0,1 0 0,0 0-1,-12-1-1,-10-9 113,17 6-121,-1 1-1,1-1 1,0 1-1,-1 0 1,0 0-1,0 0 1,0 1-1,0 0 1,0 0-1,-1 1 1,1-1-1,0 1 1,-1 1-1,-9-1 1,10 2-11,1 0 0,-1 0 0,1 0-1,-1 1 1,1-1 0,-1 1 0,1 1 0,0-1 0,0 1 0,0 0 0,0 0-1,0 0 1,1 1 0,-1 0 0,-7 8 0,8-7-18,0 0 0,0 0 1,0 1-1,0 0 0,1-1 0,0 1 1,0 0-1,1 1 0,-4 12 0,5-17 36,1 0-1,0 1 1,-1-1 0,1 1-1,0-1 1,0 1-1,0-1 1,0 1-1,1-1 1,-1 1-1,1-1 1,0 0 0,-1 1-1,1-1 1,0 0-1,0 0 1,0 1-1,1-1 1,-1 0 0,1 0-1,-1 0 1,1 0-1,-1-1 1,1 1-1,0 0 1,0-1 0,0 1-1,0-1 1,3 2-1,0 0 23,0-1 1,1 1-1,-1-1 0,1 0 0,0-1 0,0 1 0,0-1 0,0 0 0,0-1 0,0 1 1,0-1-1,0-1 0,0 1 0,0-1 0,-1 0 0,1 0 0,0 0 0,8-4 1,-6 1-3,1 0 0,-1 0 1,0-1-1,-1 0 0,1 0 1,-1-1-1,0 0 0,0 0 1,-1-1-1,0 0 0,9-12 1,0-5-48,-1 1 0,-2-2 0,11-29 0,25-81 252,-39 106-200,-8 28-26,56-191-20,-24-2 12,-28 145 6,-2 0 0,-3-53 0,0 100 2,0-4-46,0 0 0,-1 0 0,0 0 1,0 0-1,-4-11 0,5 17 34,-1-1-1,1 0 1,0 1-1,0-1 1,0 1 0,-1-1-1,1 1 1,0-1-1,-1 1 1,1-1 0,0 1-1,-1 0 1,1-1-1,-1 1 1,1-1 0,0 1-1,-1 0 1,1-1 0,-1 1-1,1 0 1,-1 0-1,0-1 1,1 1 0,-1 0-1,1 0 1,-1 0-1,1 0 1,-2 0 0,1 0-7,0 0 0,0 0 0,0 1 0,0-1 0,0 1 0,0-1 0,0 1 0,0-1 0,0 1 0,0 0 0,0-1 0,1 1 0,-2 1 0,-3 4-70,1-1 1,0 0-1,-6 12 1,-3 13 8,1 1 0,1 0 0,2 1 0,-10 56 0,8-17-130,-5 100-1,17 74 216,1-216 89,8 48 0,-8-65-52,1 0-1,1 0 0,0 0 1,0-1-1,1 1 0,11 17 1,-12-24-35,-1-1 1,1 1 0,0-1-1,1 0 1,-1 0 0,1-1-1,-1 1 1,1-1 0,0 0-1,0 0 1,1 0 0,-1-1-1,0 0 1,1 0-1,0 0 1,-1-1 0,1 0-1,9 1 1,1-1 86,1-1-1,0 0 1,0-1 0,0-1-1,16-3 1,-12 0-46,-1-1-1,-1 0 1,1-2 0,-1 0 0,31-19 0,-41 22-25,-1-2 1,1 1 0,-1-1 0,-1 0 0,0 0 0,0-1 0,0 0-1,-1-1 1,0 1 0,0-1 0,-1 0 0,-1-1 0,8-19-1,-9 19-39,0 0-1,0 0 0,-1 0 0,0 0 0,-1-1 1,0 1-1,-1 0 0,0-1 0,0 1 0,-2-1 1,1 1-1,-1 0 0,-6-18 0,8 26 3,-1 0 0,0 0 0,0 1 0,1-1 0,-1 1 0,0-1-1,-1 1 1,1-1 0,0 1 0,0-1 0,-1 1 0,1 0 0,0 0 0,-1 0 0,0 0-1,1 0 1,-1 0 0,1 0 0,-1 0 0,-2 0 0,0 0-8,1 1 1,0-1-1,0 1 1,-1 0-1,1 0 1,0 0-1,-1 1 1,1-1-1,0 1 1,-6 1-1,1 1-34,-1 1-1,0 0 0,1 0 0,0 0 0,0 1 0,-15 12 0,8-2 4,1 0 0,0 2-1,1-1 1,1 2 0,0-1 0,1 2 0,1-1-1,1 2 1,-7 19 0,14-32 61,-1 1 0,1-1 0,1 1 0,-1 0 0,1-1 0,0 1 0,1 15 0,1-19 9,0 1 0,-1-1 1,2 0-1,-1 1 0,0-1 1,1 0-1,0 0 0,-1 0 1,2 0-1,-1 0 0,0-1 1,1 1-1,0-1 1,0 1-1,5 4 0,-1-2 37,0-1 0,1 1-1,-1-2 1,1 1 0,0-1 0,0 0-1,1 0 1,-1-1 0,1-1 0,0 1-1,-1-1 1,1-1 0,0 1 0,0-2-1,0 1 1,11-2 0,-9 0-19,1 0 1,-1-1-1,0 0 1,0-1-1,-1-1 1,1 0-1,-1 0 1,1-1-1,-1 0 1,-1-1-1,1 0 0,16-13 1,7-14-14,-1 0 0,-2-2 0,34-50 0,-31 38-149,62-63-1,-82 99 46,-13 10 76,1 1-1,-1 0 1,0 0-1,1 0 1,-1 0-1,0 0 1,1 0-1,-1 0 1,1 0-1,-1 0 1,0 0-1,1 0 1,-1 0-1,1 0 1,-1 0-1,0 0 1,1 0-1,-1 0 1,0 1-1,1-1 1,-1 0-1,0 0 1,1 0-1,-1 1 1,0-1-1,1 0 1,-1 0-1,0 1 1,1-1-1,-1 0 1,0 1-1,0-1 1,0 0-1,1 1 1,-1-1-1,0 0 1,0 1-1,0-1 1,0 0-1,0 1 1,0-1-1,1 1 1,-1-1-1,0 1 1,0 6-7,0 0 0,-1-1 0,-1 13 0,1-11 1,-9 50-58,-4 33 190,13-79-78,1 0 1,0 0-1,1 0 1,0 0-1,6 21 0,-6-29-16,1 0-1,0 1 1,0-1 0,0 0-1,0-1 1,1 1 0,-1 0-1,1-1 1,0 1-1,0-1 1,1 0 0,-1 0-1,1 0 1,-1-1-1,1 1 1,0-1 0,0 0-1,0 0 1,0 0-1,8 2 1,3 1 152,0-2-1,0 0 1,1 0-1,27 0 1,-26-2-121,-1-1 1,1-1 0,28-5 0,-38 4-447,1 0 0,-1 0 0,0-1-1,9-4 1,-12 5-212,0-1-1,-1 1 0,1-1 1,-1 1-1,1-1 0,-1 0 1,0-1-1,3-3 0,-4 4 38,-1 1-1,1 0 1,-1-1-1,0 1 1,0-1-1,0 1 1,0-1-1,-1 1 1,1-1-1,-1 0 1,1 1-1,-1-1 1,0 0-1,0 0 1,0 1-1,0-1 1,-1 0-1,0-3 1,-4-22-4174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8:5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5408,'1'-1'7218,"-1"11"-4479,-7 7-1661,6-13-880,-1 0 0,0 0 0,1 1 0,0-1 0,-1 8 0,2-12-161,0 1 0,0-1 0,0 1 0,0-1-1,0 0 1,1 1 0,-1-1 0,0 1 0,0-1-1,0 1 1,1-1 0,-1 1 0,0-1-1,0 0 1,1 1 0,-1-1 0,0 0 0,1 1-1,-1-1 1,0 0 0,1 1 0,-1-1 0,1 0-1,-1 0 1,0 1 0,1-1 0,0 0-1,17 3 1003,14-8 162,-29 4-1109,-1 0 0,0-1 0,1 1 1,-1 0-1,0-1 0,0 1 1,0-1-1,0 0 0,0 0 0,3-3 1,-4 4-84,-1 1 1,0-1-1,1 1 1,-1 0-1,0-1 1,1 1-1,-1-1 1,0 1-1,0-1 1,1 1 0,-1 0-1,0-1 1,0 1-1,0-1 1,0 0-1,0 1 1,0-1-1,0 1 1,1-1 0,-2 1-1,1-1 1,0 1-1,0-1 1,0 1-1,0-1 1,0 1-1,0-1 1,0 1 0,-1-1-1,1 1 1,0-1-1,0 1 1,-1 0-1,1-1 1,0 1-1,-1-1 1,1 1 0,0 0-1,-1-1 1,1 1-1,-1 0 1,1-1-1,0 1 1,-1 0-1,1 0 1,-1-1-1,1 1 1,-1 0 0,1 0-1,-1 0 1,1 0-1,-1-1 1,0 1-1,-1 0-37,1 0 0,-1 0 0,0 0 1,1-1-1,-1 2 0,1-1 0,-1 0 0,0 0 0,1 0 0,-1 1 0,1-1 0,-1 1 0,1-1 0,-1 1 0,1 0 0,0-1 0,-1 1 0,-1 1 0,-18 19-14,14-13 119,7-8-60,0 0 0,0 0-1,0 0 1,0 0 0,1 0 0,-1 0-1,0 0 1,0 0 0,0 0 0,0 0-1,0 0 1,0 0 0,0 0-1,0 0 1,0 0 0,0 0 0,0 0-1,0 0 1,0 0 0,0 0-1,0 0 1,0 0 0,0 0 0,0 0-1,0 0 1,0 0 0,0 0-1,0 1 1,8-7-1179,-4 1 319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9:4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19 232 1728,'-1'0'87,"1"0"-1,-1 0 1,0 0-1,1 0 1,-1 0 0,0 0-1,1 1 1,-1-1-1,0 0 1,1 0 0,-1 1-1,0-1 1,1 0 0,-2 2-1,2-2-56,0 0 1,0 0-1,0 0 0,0 0 0,-1 0 0,1 0 1,0 1-1,0-1 0,0 0 0,0 0 0,0 0 0,0 0 1,0 1-1,0-1 0,0 0 0,-1 0 0,1 0 1,0 0-1,0 1 0,0-1 0,0 0 0,0 0 1,0 0-1,0 0 0,0 1 0,0-1 0,0 0 0,0 0 1,1 0-1,-1 1 0,0-1 0,0 0 0,0 0 1,0 0-1,0 0 0,0 0 0,0 1 0,0-1 1,0 0-1,1 0 0,-1 0 0,0 0 0,0 0 0,0 0 1,0 1-1,0-1 163,1 0-1,-1 0 1,0 1 0,0-1 0,0 0 0,0 1 0,0-1-1,0 0 1,0 0 0,-3 5 3856,3-5-3856,0 0 0,-1 0 0,1 0-1,0 1 1,0-1 0,-1 0 0,2-7 4540,-2-6-3384,2-14-828,3-16 507,-4 33-936,1 1 1,0 0-1,0 0 0,1-1 1,0 1-1,6-15 1,-1 8-80,-4 8 42,0 0 1,9-14 0,-11 20-48,1 1 0,-1-1 0,1 0 0,-1 0 0,1 1 0,0-1 0,0 1 0,0-1 1,-1 1-1,1 0 0,0 0 0,1-1 0,-1 1 0,0 1 0,3-2 0,-1 1-17,0 0 0,-1 1 1,1-1-1,0 1 0,0 0 0,0 0 0,0 0 1,0 1-1,0-1 0,-1 1 0,1 0 0,0 0 0,0 0 1,-1 1-1,1-1 0,-1 1 0,1 0 0,-1 0 1,0 0-1,4 3 0,-3-1 58,1 0 0,-1 1 0,-1-1 0,1 1 0,-1 0 1,0 0-1,0 0 0,0 1 0,-1-1 0,0 1 0,0-1 0,2 9 0,-1-1 73,-1 0-1,-1 0 1,0 0-1,-1 0 1,0 0-1,-1 0 0,-1 0 1,0 0-1,-1 0 1,0-1-1,0 1 1,-7 13-1,4-11 38,-13 31 353,17-42-391,1-1 0,-1 0 1,-1 0-1,1 0 0,0 0 0,-1 0 0,1 0 0,-1 0 0,-4 3 1,66 0-848,-40-1 666,0 0 0,0 1 0,0 1 0,-1 1 0,0 0 0,0 2 0,23 15 0,-37-22 165,1 0 0,-1 1 0,0-1 0,0 1 0,0 0 0,5 8 0,-8-11-83,-1-1-1,1 1 1,-1 0 0,1 0 0,-1 0 0,1 1-1,-1-1 1,1 0 0,-1 0 0,0 0-1,0 0 1,0 0 0,1 0 0,-1 0-1,0 1 1,-1-1 0,1 0 0,0 0 0,0 0-1,0 0 1,-1 0 0,1 0 0,0 0-1,-1 1 1,1-1 0,-1 0 0,1 0-1,-1 0 1,0-1 0,1 1 0,-1 0-1,0 0 1,0 0 0,1 0 0,-1-1 0,0 1-1,0 0 1,0-1 0,-2 2 0,-5 2 144,-1 0 1,1 0-1,-1 0 0,0-1 1,0-1-1,0 0 1,-1 0-1,-17 1 1,3-2 114,0 0 0,-35-6 0,31 0-324,0-1-1,-35-13 1,18 5-1587,43 14 976,-11-5-380,9 2-1630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9:4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450 251 3904,'-1'-3'237,"1"3"-168,0-1 0,0 1 1,0 0-1,0-1 0,0 1 0,-1-1 1,1 1-1,0-1 0,0 1 0,0 0 1,-1-1-1,1 1 0,0 0 0,-1-1 1,1 1-1,0 0 0,-1-1 0,1 1 1,-3-9 7975,3 8-7739,-3-18 2877,-8-16-1615,0 15-822,8 14-494,-1-1 1,1 1 0,-1 0-1,0 0 1,-10-9 0,3 3-46,0 1-1,-1 0 1,0 1 0,-1 1 0,-1 0 0,1 0-1,-1 1 1,-19-7 0,22 11-191,1 0 1,-23-3-1,28 6 1,0 1 1,0 0-1,1 0 1,-1 0-1,0 0 1,0 1-1,1 0 1,-1 0-1,-6 2 1,7-2-13,1 1 1,0-1-1,0 0 0,0 1 1,0 0-1,0-1 0,0 1 1,0 0-1,1 1 0,-1-1 1,0 0-1,1 1 0,0 0 1,0-1-1,-3 6 0,-9 12-53,5-7-19,0 1 1,1-1-1,-10 25 1,11-19 115,2-7-73,1 1 1,-5 21-1,5-13 20,0-3-5,2 1 0,-2 22-1,9 12-48,-5-47 123,1 1 0,-1 0 1,1-1-1,1 1 0,-1-1 1,1 0-1,5 12 0,-4-15-40,0-1 0,1 1 0,-1-1 0,1 0 0,5 2 0,3-1 130,1-2 1,-1 1 0,1-1-1,-1-1 1,20-2 0,5 1-157,-18 1-93,-3-1 112,1 2-1,-1-1 1,0 2 0,26 5 0,-18 0-36,0 1 1,-1 0 0,34 19-1,-48-23 28,-1 2 1,0-1-1,0 1 0,0 0 1,-1 0-1,0 1 0,0 0 0,-1 1 1,0-1-1,0 1 0,-1 0 0,6 11 1,0 4 199,-2 1 0,13 42 0,-19-53-155,0 0 0,-1 1-1,-1-1 1,0 1 0,-1-1-1,-2 25 1,0-14-15,2-20 12,0 0 1,0 0-1,-1 0 0,1 0 1,-1 0-1,-2 5 1,2-7-13,1 0 1,-1-1 0,-1 1 0,1-1 0,0 1-1,0-1 1,0 1 0,-1-1 0,1 0 0,-1 1-1,1-1 1,-1 0 0,0 0 0,1 0 0,-1-1 0,0 1-1,-3 1 1,-11 2 118,-1-1 0,0 0 0,0-2 0,-29 0 0,-109-12 116,64 3-401,77 7 0,1 0-1,0 2 0,-19 1 1,27-1-239,-1 1 0,1-1 1,-11 5-1,12-4-592,-1 1-1,0-1 1,1 1 0,-7 6-1,8-7-687,-5 4-943,6-1-1614,2-4 4002,0-1 0,0 0 0,0 0 0,0 1 0,0-1-1,0 0 1,1 0 0,-1 1 0,0-1 0,1 1-1001,6 3-2361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9:4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11 4064,'6'-11'13471,"-24"27"-11801,7 12-1233,-66 137 388,9-17-87,41-99-464,11-22-117,0 1 1,3 1-1,0 1 1,-9 31-1,12-22-18,2 1 0,1-1 0,2 1 0,1 74 0,5-92-31,1 0 1,1 0-1,0 0 1,2 0-1,1-1 1,0 0-1,2 0 1,0-1-1,1 1 0,17 25 1,-2-10 239,1-2 1,49 52-1,21 14 319,-94-99-619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9:5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467 852 1984,'-6'-2'364,"4"2"45,5-2 770,2-4 3119,-5 5-3912,0 0 0,-1 0 0,1 0 0,0 0 0,0 0 0,-1 1 0,1-1 0,0 0 0,-1 0 0,1 0-1,-1 1 1,1-1 0,-1 0 0,0 0 0,1 1 0,-1-1 0,-1 0 0,-19-12 2214,11 9-2117,-1 1 1,-21-5-1,11 4-89,-1 0 0,0 2-1,0 1 1,-25 1-1,23 1-370,18-2 28,-1 2-1,1-1 1,0 0-1,-1 1 1,1 0-1,0 1 1,-7 2-1,4-1-17,0 0-1,0 1 1,1 1-1,-1-1 1,1 1-1,1 1 1,-1-1-1,1 1 1,-13 13-1,13-9 16,-1 1 0,2 0 0,-1 0-1,2 1 1,-1-1 0,-4 19 0,2-3-2,-7 54 0,14-68-11,0 0 1,0 0-1,1-1 1,1 1-1,0 0 1,1 0-1,7 23 0,-8-29-3,2-1 0,-1 1 0,1-1 0,0 0 0,1 0 0,-1 0 0,1 0 0,0-1 0,1 1 0,-1-1 0,1 0 0,0 0 0,0-1 0,1 1 0,-1-1 0,9 4 0,2 0 25,0-2 1,0 0 0,0-1 0,1-1 0,-1 0 0,1-1-1,0-1 1,0-1 0,28 0 0,-21-3-4,0 0-1,0-2 1,-1 0 0,1-2 0,-1-1 0,28-11-1,-34 10-6,-1 0-1,0-1 1,0 0-1,-1-2 1,0 0-1,20-18 1,-28 16 151,-6 12-139,-3 7-107,1-6 41,-2 11-50,-1 1 0,2-1-1,-3 18 1,4-25 72,1 0 1,0-1-1,0 1 1,0 0-1,0-1 1,1 1-1,-1 0 1,1-1-1,0 1 1,0-1-1,1 1 1,-1-1-1,1 1 1,-1-1-1,1 0 1,0 0-1,0 0 1,0 0-1,1 0 1,-1 0-1,1 0 1,0-1 0,0 0-1,-1 1 1,2-1-1,-1 0 1,0 0-1,0-1 1,1 1-1,-1-1 1,0 1-1,1-1 1,0 0-1,-1 0 1,1-1-1,-1 1 1,1-1-1,0 0 1,0 0-1,-1 0 1,1 0-1,4-1 1,5-1 54,-2 1-16,-1 0 0,1 0 0,-1-1 0,0-1-1,0 0 1,0 0 0,16-8 0,-23 9-51,-1 0 1,0 1-1,1-1 1,-1 0-1,0 0 1,0-1-1,0 1 1,0 0-1,0-1 1,-1 1-1,1-1 1,-1 1-1,0-1 1,0 0-1,0 0 1,0 0-1,0 1 1,0-1-1,-1 0 1,1 0-1,-1 0 1,0 0-1,0 0 1,0 0-1,0 0 1,-1 0-1,1 0 1,-1 0-1,-1-4 1,-1-3 6,-1 1-1,0-1 1,0 1-1,-1-1 1,-1 1-1,1 1 1,-9-10-1,10 12-22,0 1 0,-1 1-1,0-1 1,0 1 0,0 0-1,0 0 1,-1 0 0,1 0-1,-13-4 1,15 7-3,0-1 1,0 2-1,0-1 0,-1 0 0,1 0 1,0 1-1,0 0 0,-1 0 0,1 0 0,0 0 1,0 0-1,-1 1 0,1-1 0,0 1 1,0 0-1,0 0 0,0 0 0,0 0 1,0 1-1,0-1 0,-4 4 0,3-2-18,0 0 0,1 1 0,-1-1-1,1 1 1,-4 6 0,6-9 25,0 0 0,0 0 1,0 0-1,0 0 0,1 1 0,-1-1 1,1 0-1,-1 0 0,1 1 0,-1-1 1,1 0-1,0 0 0,-1 1 0,1-1 0,0 1 1,0-1-1,0 0 0,0 1 0,0-1 1,1 2-1,-1-3 15,1 0 1,-1 1-1,1-1 0,0 0 1,-1 0-1,1 0 1,-1 0-1,1 0 0,0 0 1,-1 0-1,1 0 0,-1 0 1,1 0-1,0 0 1,-1 0-1,1 0 0,-1 0 1,1 0-1,-1-1 0,1 1 1,-1 0-1,1 0 0,0-1 1,-1 1-1,1-1 1,3 0 30,22-9 25,-1-1 1,0-1 0,37-25 0,37-17-192,-51 31 148,-26 11-34,0 2-1,2 0 1,25-6 0,-40 13 5,0 1 27,1 0 0,-1 0 0,1 1 0,16-1 0,-24 2 9,1 0 0,-1 1 1,0-1-1,0 1 0,1-1 0,-1 1 1,0 0-1,0 0 0,0-1 0,0 2 0,0-1 1,0 0-1,0 0 0,0 1 0,0-1 0,0 1 1,-1-1-1,1 1 0,0 0 0,-1 0 0,0 0 1,1-1-1,-1 1 0,1 4 0,2 2 24,-2 0-1,1 0 0,-1 0 1,0 1-1,-1-1 0,1 11 1,-2 53 190,-1-35-106,1 36 58,13-91 214,-12 16-396,18-32-23,16-39 1,9-20-112,-35 77 100,-7 10-6,1 1-1,0 0 0,0-1 1,0 1-1,1 0 0,0 1 0,0-1 1,0 1-1,6-6 0,-10 10 31,1 0 1,-1-1-1,0 1 0,1 0 0,-1 0 0,1 0 1,-1-1-1,0 1 0,1 0 0,-1 0 0,1 0 1,-1 0-1,0 0 0,1 0 0,-1 0 0,1 0 1,-1 0-1,1 0 0,-1 0 0,1 0 0,-1 0 0,0 0 1,1 0-1,-1 0 0,1 1 0,-1-1 0,0 0 1,1 1-1,0-1 2,0 1 0,0 0 0,-1 0 0,1 0-1,-1 0 1,1 0 0,-1 0 0,1 0 0,-1 0 0,1 0 0,-1 2 0,5 33 46,-5-30-45,4 73 2,-4-46-5,9 62 1,-8-92 8,0 0 0,0 1 0,0-1 0,0 0 0,1 0 0,-1 0 1,1 0-1,0 0 0,0-1 0,0 1 0,0 0 0,0-1 1,0 0-1,1 1 0,-1-1 0,1 0 0,0 0 0,0-1 0,0 1 1,0 0-1,0-1 0,0 0 0,6 2 0,-2-1 12,-1-1-1,1 1 0,0-2 1,0 1-1,0-1 0,-1 0 1,1 0-1,0-1 0,0 0 1,0 0-1,6-2 1,0-2 1,0 1 0,0-2 0,0 0 0,-1 0 1,0-1-1,0-1 0,0 0 0,-1 0 1,-1-1-1,1-1 0,9-11 0,5-11-92,-2-1 0,29-53 0,-35 56 61,5-9-14,-1 0 0,-2-1 0,-2-1 0,-1-1 0,19-85 0,11-141-164,-43 243 157,13-78-94,4-148 1,-22 236-512,2 15 609,0-1-1,0 1 1,0 0 0,0 0-1,0-1 1,-1 1 0,1 0 0,0 0-1,0 0 1,0-1 0,-1 1-1,1 0 1,0 0 0,0 0 0,0-1-1,-1 1 1,1 0 0,0 0 0,0 0-1,-1 0 1,1 0 0,0 0-1,-1 0 1,1 0 0,0-1 0,-2 2-2,2-1 0,-1 0 0,0 1 0,0-1 1,0 1-1,0-1 0,0 1 0,0 0 0,0-1 1,0 1-1,1 0 0,-1-1 0,0 1 0,1 0 1,-1 0-1,0 0 0,0 2 0,-5 6 35,1 1 0,1 0 0,0 1 0,0-1 0,-3 16 0,-9 58 113,15-80-116,-31 278 140,23-187 26,4-14-47,9 155 0,18-96 152,-7-56-108,-5-52-108,-10-31-40,1 1 1,-1-1-1,1 0 0,-1 1 1,1-1-1,-1 0 1,1 0-1,0 0 0,0 0 1,0 0-1,0 0 1,0 0-1,0 0 0,0 0 1,0 0-1,0 0 1,0 0-1,0-1 0,0 1 1,1 0-1,1 0 1,0-3 25,0 0 0,0 0 0,-1 0 0,1-1 0,0 1 0,-1-1 0,1 1 0,1-5 0,4-2 30,13-17-59,22-38 0,16-29 80,40-52-406,-90 121 273,-9 22 106,1 1-51,-7 3-798,2 0 703,0 1 1,0 0-1,0 0 1,0 0-1,-7 8 1,4-2 89,1 1 1,-1 0-1,2 0 1,-1 1 0,1 0-1,1 0 1,0 0-1,0 0 1,1 1-1,1-1 1,0 1-1,0 14 1,-1 0-9,2 0 1,1 0-1,1 0 0,5 26 1,-4-24 247,-2-22-293,0 0 1,0-1 0,3 11 0,-1-8 103,0-1 0,1 0 0,7 12 0,-10-17-198,3 2-53,2 8 465,-3-9-281,1 0 1,-1 1-1,1-1 0,0 0 1,0 0-1,0 0 0,0-1 1,0 1-1,1-1 0,-1 0 1,1 0-1,-1 0 0,1 0 1,0 0-1,0-1 0,0 0 1,4 1-1,2 1 59,0-1 0,0 0 0,15 0 0,11 1 24,-22 0 17,-14-2-88,1-1-1,0 0 1,0 1-1,0-1 1,0 0 0,0 0-1,0 0 1,0 0-1,0 1 1,0-1 0,0 0-1,0-1 1,0 1-1,0 0 1,2-1 0,17-4 299,-17 5-278,0 0 0,0-1 0,0 0 0,0 0 0,0 1 1,-1-2-1,1 1 0,0 0 0,-1 0 0,5-4 0,-2 1-132,0-1 121,1 0 1,-1-1 0,0 1 0,-1-1-1,1 0 1,-1 0 0,0-1-1,3-8 1,10-15-372,-2-19 422,-2-7 52,-10 40-150,1 1-1,0 0 0,1 0 1,0 0-1,2 1 0,-1 0 1,18-26-1,-15 22 16,-7 14 4,0 0 1,0 0-1,0 0 1,0 1-1,6-7 1,19-27-259,-27 36 269,0 1 0,1-1-1,-1 1 1,0 0 0,1 0-1,-1-1 1,0 1 0,1 0-1,-1-1 1,0 1 0,1 0-1,-1 0 1,1 0 0,-1-1-1,0 1 1,1 0 0,-1 0-1,1 0 1,-1 0 0,1 0-1,-1 0 1,1 0 0,-1 0-1,0 0 1,1 0 0,-1 0-1,1 0 1,-1 0 0,1 0 0,-1 1-1,1-1 1,0 1-4,0 0 0,0 0 1,0 0-1,0 0 0,-1 0 1,1 0-1,0 0 0,0 0 0,-1 0 1,1 0-1,0 2 0,7 30 44,-5-3 32,-1 59 1,-3-52-117,1 20 129,-3-1 0,-11 62 0,10-100 125,3-17-157,1-4-39,5-28-379,6-7 162,1-9 159,2 0 0,1 1 1,27-51-1,-36 86 18,1 0 1,0 0-1,15-16 1,-20 24 28,1 0 0,1 0-1,-1 0 1,0 0 0,1 0 0,0 0 0,-1 1 0,1 0-1,0 0 1,0 0 0,1 0 0,-1 1 0,0-1 0,5 0 0,-6 2 16,0 0 0,-1 0 0,1 1 0,0-1 0,-1 0 0,1 1 0,0 0 0,-1 0 1,1 0-1,-1 0 0,1 0 0,-1 0 0,1 1 0,-1-1 0,0 1 0,0 0 0,0-1 1,0 1-1,4 4 0,-2-1 28,-1 0 0,1 0 0,-1 0 0,0 0 0,0 0 0,-1 1 0,1-1 0,1 7 0,2 16 34,-1 0-1,-1 0 0,-2 1 0,0 36 0,-2-46-116,1 0 1,7 35-1,-8-52 41,1 0 1,-1 0 0,1 0-1,-1 0 1,1 0-1,0 0 1,0-1 0,0 1-1,0 0 1,0 0-1,1-1 1,-1 1 0,0-1-1,1 1 1,-1-1 0,1 0-1,0 1 1,2 1-1,-1-2-12,1 0 0,-1 0-1,0 0 1,0 0-1,1 0 1,-1-1-1,0 1 1,1-1 0,-1 0-1,6 0 1,4-2-15,1 0-1,0-1 1,0-1 0,18-7 0,-24 8-34,-1 0-1,0 0 1,0 0 0,0-1-1,0 0 1,0 0 0,-1-1-1,0 0 1,0 0 0,6-6 0,-5 2-38,-1 0 0,-1 0 1,0-1-1,7-17 1,12-44-259,-10 23 272,43-130 73,-39 115-203,-12 39-123,-7 49 203,-10 127 367,9-87-40,2 34-19,1-46-136,-1-43-45,0 1 0,1-1 1,1 0-1,0 0 0,0 0 1,1 0-1,5 12 0,-8-22 10,0 1 0,0-1 0,0 1-1,1-1 1,-1 1 0,0-1 0,0 1 0,1-1-1,-1 1 1,0-1 0,1 0 0,-1 1 0,1-1-1,-1 0 1,0 1 0,1-1 0,-1 0 0,1 1-1,-1-1 1,1 0 0,-1 0 0,1 1 0,-1-1 0,1 0-1,-1 0 1,1 0 0,0 0 0,-1 0 0,1 0-1,1 0 2,-1 0 1,0-1-1,1 1 0,-1-1 0,0 1 0,0-1 0,1 0 0,-1 1 0,0-1 0,0 0 0,2-1 0,4-5-26,-1 0 0,10-14-1,0-5-152,0-1 0,-2-1 0,18-52 0,11-21 216,-20 52-13,39-69-25,-58 111 9,0 0 24,-4 7-43,0 0 1,0 0-1,0 1 0,0-1 0,0 0 1,0 0-1,0 0 0,0 0 0,0 0 1,0 0-1,0 0 0,1 0 0,-1 0 0,0 0 1,0 0-1,0 0 0,0 0 0,0 0 1,0 0-1,0 0 0,0 0 0,0 0 1,0 0-1,0 0 0,0 0 0,0 0 1,0 0-1,0 0 0,0 0 0,0 0 1,0 0-1,0 0 0,0 0 0,0 0 1,0 0-1,0 0 0,0 0 0,0 0 1,1 0-1,-1 0 0,0 0 0,0 0 1,0 0-1,0 0 0,0 0 0,0 0 1,0 0-1,0 0 0,0 0 0,0 0 1,0 0-1,0 1 396,-6 6-470,2 10 154,-5 11-211,2-10 147,0 0 0,1 0 1,1 0-1,1 1 1,-3 29-1,4-11 35,3 69 0,1-94-58,1-1 1,-1 1 0,7 21 0,-6-28-1,0 0 1,0 0-1,0 0 1,1 0-1,0-1 0,0 1 1,0-1-1,0 1 1,0-1-1,7 5 1,-5-5 61,0 1 0,0-1 0,1-1 0,-1 1 0,1-1 0,0 0 0,0 0 0,9 2 0,-11-4-19,1 0-1,-1-1 1,0 1-1,1-1 1,-1 0 0,0 0-1,1 0 1,-1-1-1,1 0 1,-1 0-1,0 0 1,0 0 0,7-3-1,-3 1-58,-1 0 1,1-1-1,0 0 0,-1-1 0,0 0 0,0 0 1,0 0-1,-1-1 0,0 0 0,0 0 0,0 0 1,4-8-1,1-4-32,-1 1 0,-1-1-1,-1-1 1,-1 0 0,6-20 0,-4 5-18,8-72 0,-16 98 65,1 0 1,0 0-1,1 0 1,6-15-1,-5 15-39,-1 0 0,5-16 0,-8 22 44,1 0 0,0-1 0,0 1 0,0 0 0,0 0 0,0 0 0,2-3 0,3-5 52,2-2-2,-5 11 51,-4 11 144,-20 125-134,15-89-43,-3 44 69,4 93 0,5-174-58,0-5-69,-1-1 0,1 0-1,0 1 1,0-1 0,1 1-1,-1-1 1,1 0 0,-1 1-1,1-1 1,0 0 0,0 0-1,1 0 1,2 6 0,-4-9-2,1 0 1,-1 1-1,0-1 1,1 0-1,-1 0 1,1 1-1,-1-1 1,0 0-1,1 0 1,-1 0-1,1 1 1,-1-1-1,0 0 1,1 0-1,-1 0 1,1 0-1,-1 0 1,1 0-1,-1 0 1,1 0-1,-1 0 1,0 0-1,1 0 1,-1 0-1,1-1 1,-1 1-1,1 0 1,-1 0-1,0 0 1,1-1-1,-1 1 1,1 0-1,-1 0 1,0-1-1,1 1 1,11-12-71,-7 4 25,0 0 0,-1 0-1,1-1 1,-2 1 0,5-13 0,9-48-14,-15 58 58,8-32 10,1-6-38,8-73 0,-14 38 393,-5 127-378,2 89-73,-1-115 74,1 0 1,1-1-1,1 1 1,0-1-1,12 29 1,-14-40 50,0-1-1,0 1 1,1-1 0,0 1-1,-1-1 1,2 0 0,-1 0 0,0-1-1,1 1 1,6 5 0,-8-8-38,1 0 0,-1 0 0,0 0 1,1 0-1,-1 0 0,0 0 0,1-1 0,-1 1 1,1-1-1,-1 0 0,1 0 0,-1 0 0,1 0 1,-1 0-1,1 0 0,-1 0 0,1-1 1,-1 0-1,1 1 0,-1-1 0,0 0 0,1 0 1,2-2-1,7-4-48,0 0 0,-1-1-1,0 0 1,-1-1 0,1 0 0,14-19 0,52-72-249,-50 61 308,53-64-75,-64 86 31,-1 1 0,2 0 0,31-22 0,-46 37 30,-1-1-1,1 1 1,0 0-1,0 0 1,0 0 0,-1 1-1,1-1 1,0 0-1,0 1 1,4-1 0,-5 1 12,0 0 1,0 0-1,0 0 1,0 0-1,0 1 1,0-1-1,0 0 1,0 1-1,0-1 1,0 1-1,0-1 1,-1 1-1,1-1 1,0 1-1,0 0 1,0-1-1,-1 1 1,1 0-1,0 0 1,-1-1-1,1 1 1,-1 0-1,1 0 1,-1 0-1,1 1 0,2 3 30,-1 1 0,0 0 0,0-1-1,0 1 1,-1 0 0,1 0 0,-1 12-1,0 0-6,-4 24 0,1 6-23,-2 52 104,6-63-10,8-58-352,17-57-320,-1 2 628,-20 61 13,3-5-64,14-26-1,-20 42 27,0-1 1,-1 1-1,1 0 1,1 0-1,-1 1 1,1-1-1,-1 1 1,1-1-1,0 1 1,0 0-1,7-3 0,-10 6-22,-1-1-1,0 1 0,1 0 0,-1 0 0,1-1 0,-1 1 0,1 0 0,-1 0 1,0 0-1,1 0 0,-1 0 0,1-1 0,-1 1 0,1 0 0,-1 0 0,1 0 1,-1 0-1,1 1 0,-1-1 0,1 0 0,-1 0 0,1 0 0,-1 0 0,1 0 1,-1 1-1,1-1 0,-1 0 0,0 0 0,1 1 0,-1-1 0,1 0 0,-1 0 1,0 1-1,1-1 0,-1 1 0,0-1 0,0 0 0,1 1 0,-1-1 0,0 1 1,0-1-1,1 0 0,-1 1 0,0-1 0,0 1 0,0-1 0,0 1 0,0-1 1,0 1-1,0-1 0,0 1 0,0-1 0,0 1 0,0 5 22,0-1 0,0 0-1,-3 10 1,3-9-41,-8 89 218,3-67-145,6-24-48,0-3 75,5-10-250,19-19-211,-2 1 168,2 0 0,0 2 1,38-28-1,-31 32 227,1 1 1,1 1 0,64-25-1,-96 44 3,-1-1-1,0 1 0,1 0 1,-1-1-1,1 1 0,-1 0 1,1 0-1,-1 0 0,0 0 0,1 0 1,-1 0-1,1 0 0,-1 1 1,0-1-1,1 0 0,-1 1 1,1-1-1,-1 1 0,0-1 0,0 1 1,1 0-1,-1 0 0,0-1 1,0 1-1,0 0 0,0 0 1,0 0-1,0 0 0,0 0 0,0 1 1,0-1-1,1 2 0,2 5 81,0 0 0,-1 0-1,0 0 1,3 12 0,0-3-9,24 88 373,-22-73-434,2 1 1,1-2-1,16 35 0,-26-63-77,1 0-1,0 1 1,0-1-1,0 0 1,1 0-1,-1 0 1,1-1-1,-1 1 1,1-1-1,0 1 1,3 1-1,-3-2-252,-1-1 0,0 0-1,1-1 1,-1 1 0,1 0 0,-1-1 0,1 1 0,-1-1-1,1 0 1,0 0 0,-1 0 0,1 0 0,-1 0-1,1 0 1,-1-1 0,1 1 0,2-2 0,-1 0-849,0 0 1,-1 0 0,1-1 0,-1 0 0,0 1-1,0-1 1,0 0 0,0 0 0,0-1 0,-1 1-1,1 0 1,-1-1 0,3-6 0,5-3-2801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9:5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11232,'0'-8'8991,"5"4"-9503,0 4 288,-5-4-1248,3 4 832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9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128 188 7232,'-64'-16'2314,"57"14"-1970,1 0 1,-1 1-1,-13-1 0,-1-2 967,21 4-1269,0 0-1,0 0 1,-1 0-1,1 0 1,0 0-1,0 0 1,0 0-1,0 0 1,0 0-1,0 0 1,0 0 0,0 0-1,0 0 1,-1 0-1,1 0 1,0 0-1,0 0 1,0 0-1,0-1 1,0 1-1,0 0 1,0 0-1,0 0 1,0 0-1,0 0 1,0 0-1,0 0 1,0 0-1,0 0 1,0 0-1,0 0 1,0-1-1,0 1 1,0 0-1,0 0 1,-1 0-1,1 0 1,0 0 0,0 0-1,1 0 1,-1 0-1,0 0 1,0-1-1,0 1 1,0 0-1,0 0 1,0 0-1,0 0 1,0 0-1,0 0 1,0 0-1,0 0 1,0 0-1,0 0 1,0 0-1,0-1 1,0 1-1,0 0 1,0 0-1,0 0 1,0 0-1,1 0 1,-1 0-1,0 0 1,0 0-1,0 0 1,0 0 0,11-6 986,16-4-224,104-14 1150,-60 13-1375,285-37 893,-155 27-1272,106-9-1221,-202 24 402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9:5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5152,'0'0'155,"-1"-1"-1,1 1 1,-1-1 0,1 0-1,0 1 1,-1-1 0,1 1 0,0-1-1,-1 0 1,1 0 0,0 1 0,0-1-1,-1 0 1,1 0 0,0 1-114,0 0 1,0 0-1,0 0 0,1 0 1,-1 0-1,0 0 1,0 0-1,0 0 0,0 0 1,0 0-1,0 0 1,0 0-1,0 0 0,0 0 1,0 0-1,0 0 1,0 0-1,0 0 0,1 0 1,-1 0-1,0 0 1,0 0-1,0 0 0,0 0 1,0 0-1,0 0 1,0 0-1,0 0 0,0 0 1,0 0-1,0 0 1,0 0-1,0 0 1,0-1-1,0 1 0,1 0 1,-1 0-1,0 0 1,0 0-1,0 0 0,0 0 1,0 0-1,0 0 1,0 0-1,0 0 0,0 0 1,0 0-1,0 0 1,0 0-1,0-1 0,0 1 1,0 0-1,0 0 1,0 0-1,0 0 0,0 0 1,0 0-1,0 0 1,0 0-1,2 1 306,0 0-1,0 0 1,0 0 0,0 0-1,1 0 1,-1-1 0,0 1-1,5 0 1,0 0 282,31 10 597,-2 2-1,1 1 1,-2 2-1,55 33 1,-75-38-1032,-1 1 0,0 0 0,-1 1 0,0 1 1,-1 0-1,-1 1 0,0 0 0,-1 0 0,16 34 0,0 10 425,27 90 0,-46-125-406,14 45 131,-3 1-1,-3 1 1,-3 1 0,-4-1-1,-2 2 1,-4-1 0,-3 0 0,-13 97-1,10-142-280,-2 0 0,0 0 0,-2-1 0,-20 47 0,20-58-383,1 1-1,-2-2 0,0 0 1,-1 0-1,0 0 1,-1-1-1,-1-1 0,-23 20 1,2-7-838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4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2816,'-10'-15'7168,"23"195"-3931,6 21-1781,-7-97-827,-7-66-175,1 7 383,-6-44 123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9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40 109 4384,'-39'0'19887,"44"0"-19385,27-2-296,-23 1-142,0 0 1,18 1 0,108 2 294,-67-3-404,-41 1 67,208 3-6,-2 17 480,-52 4-267,-160-21-131,0-1 0,0 0 1,0-2-1,1-1 0,-1-1 1,28-5-1,-48 7-59,1 0-1,-1-1 1,0 1 0,0 0-1,0-1 1,0 1 0,0-1 0,0 1-1,0-1 1,0 1 0,0-1-1,0 0 1,0 0 0,-1 1-1,1-1 1,0 0 0,0 0 0,-1 0-1,2-1 1,-2 1-25,0 0 1,1 0-1,-1 0 0,0 0 1,0 0-1,0 0 1,0 1-1,-1-1 0,1 0 1,0 0-1,0 0 0,0 0 1,-1 0-1,1 1 0,0-1 1,-1 0-1,1 0 0,-1 1 1,0-2-1,-2-2-31,0 0 0,-1 1 0,1-1-1,-1 1 1,0 0 0,0 0 0,0 0 0,-5-2-1,-24-12 65,8 5-150,-29-20-1,47 27 97,-13-6 137,21 11-133,-1 0 0,0 0 0,0 0 0,0 0 0,1 0 0,-1 0 0,0 0 0,0 0 0,0-1 0,1 1 0,-1 0 0,0 0 0,0 0 0,0 0 0,0 0 0,0-1 0,1 1 0,-1 0 0,0 0 0,0 0 0,0 0 0,0-1 0,0 1 0,0 0 0,0 0 0,0 0 0,0-1 0,0 1 0,1 0 0,-1 0 0,0 0 0,0-1 0,0 1 0,0 0 0,-1 0 0,1 0 0,0-1 0,0 1 0,0 0 0,0 0 0,0 0 0,0-1 0,0 1 0,0 0 0,0 0 0,0 0 0,-1-1 0,1 1 0,0 0 0,0 0 0,0 0 0,0 0 0,0 0 0,-1-1 0,1 1 0,0 0 0,0 0 0,0 0 0,0 0 0,-1 0 0,1 0 0,0 0 0,-1 0 0,10 2-6,0-1-1,0 0 1,18 0 0,0 0 39,0 1 0,52 10 0,-51-7 95,-16-3-147,0 0 1,14 5-1,-22-6 44,-1 1 0,0-1-1,0 0 1,0 1 0,-1 0-1,1 0 1,0 0 0,-1 0-1,1 0 1,-1 0-1,1 1 1,3 4 0,-6-6-8,0 0 0,1 0 0,-1 0 0,0 0 1,0 0-1,0 0 0,0 0 0,0 0 0,0 0 0,0 1 1,0-1-1,0 0 0,0 0 0,-1 0 0,1 0 0,0 0 0,-1 0 1,1 0-1,-1 0 0,1 0 0,-1 0 0,1 0 0,-1-1 1,-1 3-1,-22 22 101,-24 17-243,19-18-2440,-43 46 0,58-50 984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9:5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3712,'-5'0'8346,"5"-8"-3802,0 3-923,0 4-3524,0 0-1,0 1 0,1-1 0,-1 0 1,0 0-1,1 0 0,-1 0 1,0 1-1,1-1 0,-1 0 0,1 0 1,0 1-1,-1-1 0,1 0 0,-1 1 1,1-1-1,0 1 0,0-1 0,-1 1 1,1-1-1,0 1 0,0-1 1,-1 1-1,2-1 0,30-9 129,-6 2-110,-21 6-85,-1 1 0,1-1 0,0 1 0,-1 0 0,1 0 1,0 1-1,0 0 0,0-1 0,-1 2 0,1-1 0,0 0 0,0 1 0,0 0 0,-1 0 0,1 1 0,0-1 1,-1 1-1,0 0 0,1 0 0,-1 0 0,0 1 0,0-1 0,0 1 0,0 0 0,0 1 0,-1-1 1,6 8-1,-7-9 12,-1 0 1,0 0-1,-1 0 1,1 1-1,0-1 1,-1 1-1,1-1 1,-1 0-1,0 1 1,0-1-1,0 1 1,0-1-1,0 0 1,-1 1-1,1-1 1,-1 1-1,1-1 1,-1 0-1,0 1 1,0-1-1,0 0 1,-2 3-1,-3 6 137,-1 0 0,-16 20 0,18-24-83,-20 24 123,26-32-231,0 1-1,0 0 1,0-1-1,0 1 1,0 0 0,0 0-1,0 0 1,0 0-1,0 0 1,1 0 0,-1 0-1,0 0 1,0 0 0,0 1-1,0-1 1,0 0-1,1 1 1,28 10-259,-16-5 210,2-1 71,-1 2-1,1 0 1,-2 1 0,1 0-1,-1 1 1,-1 1-1,1 0 1,-2 0 0,15 16-1,-25-24 30,0 0 0,-1 0-1,1 1 1,0-1 0,-1 1-1,1 0 1,-1-1 0,0 1 0,0 0-1,0 0 1,0-1 0,-1 1-1,1 0 1,-1 0 0,1 0-1,-1 0 1,0 0 0,0 0 0,-1 0-1,1 0 1,-1 4 0,-1-3 1,0 0 1,0 0-1,0 0 1,0 0-1,0 0 1,-1 0-1,0-1 1,0 0-1,0 1 1,0-1-1,0 0 1,0 0-1,-6 3 1,-9 6 195,-1 0 0,0 0 1,-33 13-1,39-20-882,-1-1 1,0 0 0,0-1-1,0-1 1,0 0-1,-25 0 1,18-2-4241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0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602 157 3808,'4'-10'17726,"-8"7"-15647,-1 0-4349,-48-31 3451,-2 3-1,-61-26 1,106 53-1180,0 0 0,0 1 0,-18-3 0,23 6-14,1-1 1,-1 1-1,0 0 1,1 0-1,-1 0 1,0 1-1,1 0 1,-1 0-1,1 0 1,-7 2-1,5 0 33,1 0 0,-1 0 0,1 1 0,-1-1-1,1 1 1,0 0 0,0 1 0,1-1 0,-1 1-1,-4 7 1,2-2-20,1 0 0,1 0 1,0 1-1,0-1 0,-3 13 0,6-17 15,-3 5-16,2 1-1,-1 0 1,1-1 0,1 1 0,0 0 0,1 0-1,0 25 1,2-3 86,4 23 44,-5-53-120,1-1 0,0 1 0,-1-1 0,1 0 0,0 0 0,1 1 1,-1-1-1,0 0 0,1 0 0,0 0 0,0 0 0,0-1 0,4 6 1,2 0 100,1 0 0,0-1 0,0 0 0,0-1 0,1 1 0,0-2 0,0 0 0,1 0-1,18 6 1,10 0 31,58 8 0,-28-6-56,67 26-9,-132-38-50,0 1 31,0-1 0,0 1 0,0 0 0,-1 0 1,1 0-1,-1 0 0,1 0 0,-1 1 1,0 0-1,0 0 0,4 4 0,-5-5-28,-1 0-1,1 0 1,-1 0-1,0 0 0,0 1 1,0-1-1,0 1 1,0-1-1,0 1 0,0-1 1,-1 1-1,0-1 1,1 1-1,-1 0 1,0-1-1,0 1 0,0-1 1,-1 4-1,-4 18 55,-2-1 1,0-1-1,-1 1 0,-1-1 0,-2 0 0,0-1 1,-1-1-1,-1 0 0,-21 26 0,20-29-14,-7 8-84,-24 25 0,37-42 49,-1-1 0,0 0 0,0 0 0,-1-1 0,0 0 0,-19 8 0,13-7 105,-2-1-1,-31 7 1,41-12-106,1 0 0,-1-1 0,0 1 0,0-1 1,1-1-1,-1 0 0,0 0 0,0 0 0,-11-4 0,8 0-122,0 0 1,1-1-1,-1 0 0,1-1 0,0 0 1,0 0-1,-8-10 0,2 3-727,-24-16 1,-26-16-4609,48 33 3605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0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 2720,'0'-1'38,"1"1"0,-1 0-1,0 0 1,0 0 0,0-1 0,0 1 0,0 0 0,1 0-1,-1 0 1,0-1 0,0 1 0,0 0 0,1 0 0,-1 0 0,0 0-1,0 0 1,0 0 0,1-1 0,-1 1 0,0 0 0,0 0-1,1 0 1,-1 0 0,0 0 0,0 0 0,1 0 0,-1 0-1,0 0 1,0 0 0,1 0 0,-1 0 0,0 0 0,0 0 0,1 0-1,-1 0 1,0 1 0,0-1 0,1 0 0,-1 0 0,0 0-1,0 0 1,0 0 0,1 1 0,-1-1 0,9 2 5544,-10 9-2270,0-8-3091,1 0 0,-1 0 0,0-1-1,-1 1 1,1 0 0,0-1 0,-1 1 0,1-1 0,-1 0 0,0 0 0,-2 3 0,-26 20 1092,11-10-899,2 0 11,2 1 0,0 0-1,1 1 1,-24 36 0,13-9-20,-22 51 0,17-22 140,3 2 1,-17 79 0,38-122-380,0 0-1,2 0 1,2 1 0,1-1 0,1 1-1,2-1 1,2 1 0,0-1-1,2 0 1,2 0 0,1-1 0,1 0-1,18 38 1,-20-53-115,0-1 0,1-1 1,1 0-1,0 0 0,1 0 0,0-2 0,1 1 0,1-1 1,26 19-1,-36-29-305,0 0 1,0 0-1,0-1 0,0 1 1,5 1-1,9-1-4491,-8-2 2649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0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8320,'-7'-12'2672,"0"9"464,7 25-27,13 203 25,-7-157-2546,7 248 1199,-13 12 901,0-338-2719,1-1 0,0 1 0,0-1 0,1 1 0,0 0 0,1 0 0,0 0 0,1 0 0,0 0 0,1 1 0,0 0 0,0-1 0,1 2 0,0-1 0,14-14 0,-11 14 14,0 1 0,0 0 1,1 1-1,1 0 0,-1 0 0,1 1 1,0 0-1,0 1 0,1 0 0,0 1 1,0 1-1,0 0 0,23-3 0,-27 5 32,1 0-1,-1 1 0,0 0 0,0 1 1,0 0-1,0 0 0,-1 1 0,1-1 1,0 2-1,12 4 0,-14-4 12,-1 0 0,0 0 0,1 0-1,-1 1 1,-1-1 0,1 1 0,0 0 0,-1 1-1,0-1 1,0 1 0,0 0 0,-1 0 0,1 0-1,3 8 1,-3-4 58,-1 0 0,0 0 0,-1 0 0,0 1 0,0-1 0,-1 1-1,0-1 1,-1 1 0,0-1 0,0 1 0,-1 0 0,0-1 0,-4 14 0,3-17-63,1 0 1,-2 0-1,1 0 1,-1 0-1,1-1 1,-2 1-1,1-1 1,-1 0-1,1 0 1,-1 0-1,-1 0 1,1-1-1,-1 1 1,0-1 0,0 0-1,0-1 1,0 1-1,0-1 1,-1 0-1,0 0 1,-9 3-1,3-3 37,1-1 0,-1 0 0,0 0 0,0-1 0,0-1 0,-18-1 0,3-2-77,-45-10 0,63 11-23,-4-1-195,11 3 140,3 1 73,1-1 9,-1 0 0,1 1 0,0-1 0,-1 0 0,1 0 0,0 0 0,-1 0-1,1 0 1,-1-1 0,1 1 0,2-1 0,6-1-60,36-2-378,68-15-1,-87 13 328,0-2-1,0-1 1,46-23-1,19-21-94,-74 41 293,0 0 0,29-28 0,-43 36 3,-5 8-64,-3 7-65,2-4 79,0 1 0,0-1 0,-6 11 0,5-10 19,0-1 0,0 1 1,-2 9-1,3-4 36,0 0 0,0 0 1,1 0-1,2 21 0,-1-30-32,1 0 0,0 0 0,0 0 0,0 0-1,0 0 1,1 0 0,-1 0 0,3 4 0,-2-6-24,-1 0 1,0-1-1,1 1 1,-1 0-1,1-1 1,-1 1-1,1-1 1,0 1-1,0-1 1,0 0-1,0 0 1,0 0-1,0 0 0,0 0 1,0 0-1,3 0 1,-3 0-19,1-1 1,0 0-1,0 0 1,-1 0-1,1 0 1,0 0-1,-1-1 1,1 1-1,0-1 1,0 0-1,-1 0 1,1 0-1,-1 0 1,1 0-1,-1-1 1,0 1-1,1 0 1,-1-1-1,0 0 1,0 0-1,0 0 1,2-2-1,1-1-18,-1-1-1,1 1 0,-1-1 1,0 0-1,-1 0 0,0 0 1,4-10-1,-4 8-20,-1-1 1,0 0-1,-1 1 0,0-1 1,0 0-1,-1-13 0,-8-52-37,7 66 72,-1 0 0,0 1 0,-1-1 1,0 1-1,0 0 0,-8-14 0,8 16-55,0 1-1,0-1 1,-1 1 0,1-1 0,-1 1 0,0 0-1,-1 0 1,1 1 0,-1-1 0,-6-3 0,-20-10-289,26 16 427,3 1 9,8 8 100,-3-6-160,-1 0 1,0 0-1,1 0 0,0 0 1,-1 0-1,6 2 1,-1-3 33,1 0 0,-1 0 0,1 0 1,-1-1-1,1 0 0,12-2 0,46-12 275,-30 5-262,179-51 324,-208 58-378,-1-1 1,1 0-1,-1 0 0,9-6 1,-6 4-21,1-2-145,-9 6 6,-1 2-20,-16 19-338,12-12 472,1 1 0,-1 0-1,1-1 1,1 1 0,-1 0-1,-1 17 1,0 59 141,5-64-126,1 1 0,2 0 0,0-1 0,0 1 0,2-1 0,13 31 0,-18-50 16,0 1 0,0-1 0,0 0 0,0 0 0,0 0 0,0 0 0,0-1 1,1 1-1,-1 0 0,0 0 0,1-1 0,0 1 0,-1-1 0,1 1 1,0-1-1,0 0 0,0 0 0,0 1 0,0-2 0,0 1 0,0 0 1,0 0-1,0-1 0,4 2 0,-4-3-18,1 1 0,-1 0 0,1 0 0,-1-1 0,1 0 0,-1 1 0,0-1 0,1 0 0,-1 0 0,0 0 0,0-1 0,0 1 0,0 0 0,0-1 0,0 1 0,0-1 0,0 0 0,-1 0 0,1 0 0,0 1 0,1-4 0,13-20-65,-1 0-1,16-39 1,18-59 103,-35 87 167,-13 32-207,1-1 62,0-1 0,0 1 0,0-1-1,-1 1 1,0-1 0,0 0 0,0-7-1,4 1 698,-8 17-747,-3 9 12,5-2-46,0-1 0,1 1 0,1 15 0,-1 2 22,2-5 34,5 34-1,0 3-42,-5-43 4,1 0 0,6 20 0,-7-30 11,-1-6 12,-1-1-1,0 0 1,1 1 0,-1-1-1,1 0 1,-1 0 0,1 0-1,0 1 1,-1-1 0,1 0-1,0 0 1,0 0 0,0 0-1,0 0 1,0 0 0,0-1-1,0 1 1,0 0 0,0 0-1,1-1 1,-1 1 0,0-1-1,0 1 1,1-1 0,-1 0-1,0 1 1,0-1 0,1 0-1,-1 0 1,3 0 0,-1 0-1,-1 0 0,1 0-1,0-1 1,-1 1 0,1-1 0,0 0 0,-1 0 0,1 0 0,-1 0 0,1 0 0,-1-1 0,0 1 0,1-1 0,2-3 0,24-25-162,36-47-1,-37 41 180,35-34 0,31-9-154,-81 69 121,-7 6 0,1-1-1,0 1 1,0 1-1,1 0 1,7-3-1,-7 3 9,-6 2 0,-1 0 0,1 1 0,0-1-1,0 1 1,0-1 0,-1 1 0,1-1 0,0 1 0,0 0 0,0 0 0,0 0 0,0 0 0,0 1 0,0-1 0,0 0-1,2 2 1,-3-2 6,1 1 0,-1 0-1,0 0 1,0 0 0,0 0 0,0 0-1,0 0 1,0 0 0,0 0-1,0 0 1,0 0 0,-1 1-1,1-1 1,0 0 0,-1 0 0,1 1-1,-1 1 1,2 5 35,-1 1 0,0-1-1,0 1 1,-1-1 0,-2 15 0,2-19-39,0 29 82,0-23-94,0-1 0,0 1 0,-1-1-1,-1 1 1,-3 16 0,2-18 56,1 1-1,0-1 1,1 1-1,0-1 1,0 1-1,2 13 1,-1-22-45,0-12-229,2-1-1,0 0 1,0 0-1,2 1 0,7-22 1,-1 9 76,26-46 1,-33 66 104,15-24-93,-17 28 149,0-1 1,0 1 0,0 0-1,0 0 1,0 0-1,0 0 1,0 0 0,1 0-1,-1 0 1,0 0 0,0 0-1,1 1 1,-1-1 0,1 0-1,-1 1 1,0-1 0,3 1-1,-3 1 46,0 1-1,0-1 0,0 1 1,0 0-1,0 0 1,0 0-1,-1 0 1,1 0-1,0-1 1,-1 1-1,1 3 0,3 39 95,-4-33-142,1 0-1,0 0 0,1 0 0,3 12 0,-4-22-8,-1 0-1,0 0 1,0 0-1,1 0 1,-1 0-1,1-1 1,-1 1-1,0 0 1,1 0-1,-1-1 1,1 1-1,0 0 0,-1-1 1,1 1-1,0 0 1,-1-1-1,1 1 1,0-1-1,-1 1 1,1-1-1,0 0 1,0 1-1,0-1 1,0 0-1,-1 1 1,1-1-1,0 0 0,0 0 1,0 0-1,0 0 1,0 0-1,0 0 1,0 0-1,-1 0 1,1 0-1,0 0 1,0 0-1,1-1 1,4-1-32,-1 0 0,0-1 0,0 0-1,0 0 1,4-3 0,-4 2 0,42-28-208,-6 3 152,65-35 0,-86 54 35,70-39 431,-89 49-365,0 0 0,-1-1 0,1 1 0,0-1 0,-1 1 0,1-1 0,0 1 0,-1-1 0,1 0 0,-1 1 0,1-1 0,-1 1 0,1-1 0,-1 0 0,1-1 0,-1 2-23,0-1 1,0 1-1,0 0 1,0-1 0,0 1-1,0 0 1,0 0-1,0-1 1,0 1-1,-1 0 1,1-1 0,0 1-1,0 0 1,0 0-1,0-1 1,-1 1-1,1 0 1,0 0 0,0-1-1,0 1 1,-1 0-1,1 0 1,0 0-1,0 0 1,-1-1 0,1 1-1,-1 0 1,0-1-47,-1 1-1,0-1 1,0 1 0,0-1 0,0 1 0,0 0 0,1 0-1,-1 0 1,0 0 0,0 0 0,-4 0 0,-7 4 11,0 0-1,0 0 1,1 1 0,-1 1-1,1 0 1,0 0 0,0 2-1,1-1 1,0 1 0,1 1-1,0 0 1,-13 14 0,18-17 49,-1 1 0,1 0 0,1 0 0,-1 0 1,1 1-1,0 0 0,1-1 0,0 1 0,0 1 1,1-1-1,0 0 0,0 0 0,1 1 0,0-1 0,0 1 1,1 0-1,0-1 0,1 1 0,0-1 0,3 14 1,-3-18-8,0-1 0,0 1 0,0-1 0,1 0 0,-1 1 0,1-1 0,0 0 0,0 0 1,0 0-1,1 0 0,-1 0 0,1 0 0,-1-1 0,1 1 0,0-1 0,0 0 0,0 0 0,0 0 1,0 0-1,0-1 0,1 1 0,-1-1 0,1 0 0,-1 0 0,1 0 0,0 0 0,4 0 1,-1 0-84,0-1 0,1 0 1,-1-1-1,0 0 0,0 0 1,0 0-1,-1-1 0,1 0 1,0 0-1,-1-1 1,1 0-1,-1 0 0,11-7 1,-1-3-36,-1 0 1,0-1 0,-1 0-1,-1-1 1,0-1 0,-1 0 0,-1-1-1,15-29 1,-17 27 77,9-31-1,-12 32 56,2-10 48,0 0 1,-3-1-1,0 1 0,1-50 0,-12-112 807,1 131-392,-16-73 0,20 125-506,-1 1 1,0-1-1,-4-9 1,5 14 13,1 1-1,-1 0 1,0-1 0,0 1 0,0 0 0,0-1 0,0 1 0,0 0 0,0 0 0,0 0-1,0 0 1,0 0 0,-1 0 0,1 0 0,0 1 0,-1-1 0,1 0 0,0 1 0,-3-2 0,3 2 13,1 0 0,0 0 0,0 0 0,-1 0 0,1 0 0,0 0 0,-1 0 0,1 0 0,0 0 0,-1 0 0,1 0 0,0 0 0,0 0 0,-1 1 0,1-1 0,0 0 0,-1 0 0,1 0 0,0 0 0,0 0 0,-1 1 0,1-1 0,0 0 0,0 0 0,0 0 0,-1 1 0,1-1 0,-3 5 1,0-1 0,1 1 0,0 0 0,0-1 1,0 1-1,0 0 0,1 0 0,-2 9 1,2-10 16,-7 36 137,2 0-1,2 0 1,1 0 0,2 1-1,2-1 1,2 0 0,12 59-1,-10-74-94,2-1 0,1 0 1,18 38-1,42 62-782,-59-110-576,-1 0-1,20 22 1,-25-33 637,0 1 0,0-1 0,0 0-1,0-1 1,1 1 0,-1 0 0,1-1 0,0 0 0,0 0 0,0 0 0,0 0-1,0-1 1,0 0 0,0 1 0,6-1 0,13 0-2604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0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6304,'-4'-17'2032,"4"17"-2005,0 0 1,0 0-1,0 0 1,0 0-1,0 0 1,0-1-1,0 1 1,0 0-1,0 0 1,0 0-1,0 0 1,0 0-1,0 0 1,0-1-1,0 1 1,0 0-1,0 0 1,0 0-1,0 0 0,0 0 1,0 0-1,0 0 1,0 0-1,0-1 1,0 1-1,0 0 1,1 0-1,-1 0 1,0 0-1,0 0 1,0 0-1,0 0 1,0 0-1,0 0 1,0 0-1,0 0 1,1 0-1,-1 0 1,0 0-1,0 0 1,0 0-1,0 0 1,0-1-1,0 1 1,1 0-1,-1 1 1,0-1-1,0 0 1,0 0-1,0 0 1,0 0-1,0 0 1,6 1 952,-1 6-328,-1-1 0,1 1-1,-1 0 1,-1 1 0,1-1 0,-1 0 0,0 1 0,2 10-1,5 11 325,-2-7-311,47 106 1774,14 8-812,97 262 0,-156-363-1507,-1 0 0,-1 1 0,-3 0 1,0 1-1,-3-1 0,-1 1 1,-1-1-1,-2 1 0,-2-1 0,-16 68 1,5-48-440,-3 0 1,-3-1 0,-2-1 0,-2-1-1,-63 98 1,74-131-1762,-1-1 0,-32 32 0,13-14-1082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19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10 201 1984,'-7'-7'640,"5"6"-389,2 0 53,0 0 1,0-1 0,-1 1-1,1 0 1,0 0 0,0-1 0,0 1-1,0 0 1,0 0 0,1 0-1,-1-1 1,0 1 0,0 0 0,1 0-1,-1 0 1,1-1 0,-1 1-1,7-9 7875,-7 19-6563,9 151 974,-1-60-2380,-3 87 174,-3-156-225,-1-1-1,-1 1 1,-8 48 0,7-66 16,1-13-157,1 1 0,-1 0 0,0-1 0,0 1 0,0 0 0,-1 0 0,1-1 0,0 1 0,0 0 0,0 0 0,0-1 0,-1 1 0,1 0 1,0-1-1,-1 2 0,-1-2 131,2-5-79,0-11 52,2-27-8,-5-51 0,1-34-118,3 62 23,-1 25 41,8-56 0,9-21-108,-16 103 307,2-11-369,-3 26 123,0-1 0,0 0-1,0 1 1,0-1 0,0 1 0,0-1-1,0 1 1,0-1 0,1 1-1,-1-1 1,0 1 0,1-1 0,-1 1-1,0-1 1,1 1 0,-1-1 0,0 1-1,1-1 1,-1 1 0,1 0-1,-1-1 1,1 1 0,-1 0 0,1-1-1,-1 1 1,1 0 0,-1 0-1,1-1 1,-1 1 0,2 0 0,11 19 792,44 77-291,-28-45-329,-18-30-145,-1 0-1,0 0 1,11 42 0,9 70 269,-28-120-271,7 40-47,5 26 344,-10-62-319,0 0 0,-1 1 0,1 29 0,-4-41 333,1-5 154,1-14-315,-1-3-117,0 1 1,6-24 0,2-7-74,2-63 163,10-57-34,20 3-102,4-24-178,-40 165 181,-3 14-599,0-1 0,0 0 0,0-15 0,-2 24 200,-1 0 1,1 0 0,-1 0-1,1-1 1,-1 1-1,1 0 1,-1 0 0,1 0-1,-1 0 1,1 0-1,-1 0 1,1 0 0,-1 1-1,0-1 1,1 0-1,-1 0 1,1 0-1,-1 0 1,1 1 0,-1-1-1,0 1 1,0 1-1347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20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 4800,'-20'1'1069,"5"1"1020,4-2 2438,9 1-3971,-1 1 1,1-1-1,0 1 1,0 0-1,0 0 1,-3 3-1,-4 4 610,5-3-807,-1-1 0,1 1 0,0 0 0,0 0 0,1 0 0,0 0 1,0 1-1,-2 7 0,-16 56 1118,17-50-1194,0 0-1,1 0 0,1 0 0,1 0 1,1 1-1,4 37 0,-3-50-186,1-1 0,0 1-1,0-1 1,1 1 0,0-1 0,0 0 0,1 0-1,9 13 1,-9-16-11,0 1-1,0 0 1,1-1-1,0 0 0,0 0 1,0 0-1,0-1 1,0 0-1,1 0 1,0 0-1,0-1 1,8 3-1,-8-3-66,-1-1 0,1 0-1,0 0 1,0 0 0,-1-1 0,1 0-1,0 0 1,0 0 0,-1-1 0,1 0-1,0 0 1,-1-1 0,1 1 0,-1-1-1,0 0 1,1-1 0,-1 1-1,0-1 1,0 0 0,-1 0 0,1-1-1,0 1 1,-1-1 0,6-7 0,-3 3-12,0-1 0,-1 1 0,0-1 0,0 0 0,-1-1 0,-1 1 0,1-1 0,-2 0 0,1 0 1,-1-1-1,-1 1 0,2-17 0,-2 12-13,-2 1-1,0 0 1,0 0 0,-1 0 0,-1 0 0,-1 0-1,-6-24 1,7 34-38,1 0 0,-1-1 0,0 1 1,0 0-1,0 0 0,0 0 0,-1 0 0,0 1 0,0-1 0,0 1 0,0-1 0,0 1 0,-1 0 0,0 0 1,1 1-1,-1-1 0,0 1 0,0 0 0,0 0 0,-1 0 0,1 0 0,0 1 0,-1-1 0,1 1 1,-1 1-1,1-1 0,-1 0 0,-5 1 0,-1 1-280,0 0 1,-1 0-1,1 1 0,0 1 1,0-1-1,1 2 1,-1 0-1,1 0 0,0 1 1,-17 10-1,19-10-622,0 1 0,1 0 0,0 0-1,0 0 1,1 1 0,0 0 0,0 0-1,-8 12 1,4 5-1911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24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1 939 3552,'1'2'7738,"6"3"-6863,0 0 0,-1-1-1,1 1 1,1-1 0,-1 0-1,9 2 1,-12-4-741,0-1-1,0 0 1,0 0 0,0 0 0,1-1 0,-1 0-1,0 1 1,1-2 0,-1 1 0,0 0-1,0-1 1,1 0 0,-1 0 0,0 0 0,0 0-1,0-1 1,0 1 0,0-1 0,0 0 0,-1 0-1,6-4 1,-5 2-50,0 1 1,0-1-1,-1 0 1,1 0-1,-1 0 1,0-1-1,0 1 0,0-1 1,0 1-1,-1-1 1,0 0-1,0 0 1,0 0-1,-1-1 0,0 1 1,1-10-1,-1 4-20,-1 0 0,-1 0 0,0 1 0,-1-1 0,0 1 0,0-1 0,-1 1 0,0 0 0,-1 0 0,-8-16 0,10 23-23,1 0 0,-1 1 0,0-1 0,0 1 0,0 0-1,0-1 1,0 1 0,0 0 0,-1 0 0,1 0 0,0 1-1,-1-1 1,0 0 0,-5-1 0,7 2-9,-1 0 0,0 1 0,0-1 0,1 1 0,-1-1 0,0 1 0,0 0 0,1 0 0,-1 0 0,0 0 0,0 0 0,1 0 0,-1 1 0,0-1 0,0 0 0,1 1 0,-1-1 0,0 1 0,1 0 0,-1 0 0,0-1 0,1 1 1,-1 0-1,1 0 0,-2 2 0,-1 1 25,0 1 1,1 0-1,0 0 1,-1 1-1,2-1 1,-1 1 0,1-1-1,0 1 1,0 0-1,0 0 1,1 0 0,0-1-1,-1 13 1,1 9 63,5 52 1,-1-38 2,-1-20-76,0 0 0,2-1 0,1 0 0,0 0 0,1 0 0,2 0 0,17 34 0,-22-49-9,0 0 0,0-1 0,0 1 0,1-1 0,-1 1 0,1-1 0,1-1 0,-1 1 0,0 0 0,1-1 0,-1 0 0,1 0 0,0 0 0,0-1-1,1 0 1,-1 0 0,0 0 0,1 0 0,-1-1 0,1 0 0,-1 0 0,1 0 0,-1-1 0,1 0 0,9-1 0,-4 0 7,5 0 6,0-2-1,0 1 1,-1-2 0,19-5-1,-15 2-120,0-1 0,0-1-1,-1 0 1,0-2 0,29-20-1,-32 17 29,-1-1 0,0 0 0,-2 0 0,1-2 0,12-21 0,43-95-385,12-93-104,-70 192 532,4-19-50,-1 0 0,4-63-1,1-114-30,-13 153 31,-4 69 12,-1 0-1,0 1 0,0-1 1,-1 0-1,0 1 0,0-1 1,-4-13-1,5 21 29,0-1-1,-1 1 1,1-1-1,0 1 1,0-1 0,-1 1-1,1 0 1,0-1 0,0 1-1,-1 0 1,1-1 0,0 1-1,-1 0 1,1 0 0,-1-1-1,1 1 1,0 0-1,-1 0 1,1-1 0,-1 1-1,1 0 1,-1 0 0,1 0-1,0 0 1,-1 0 0,1 0-1,-1 0 1,1 0 0,-1 0-1,1 0 1,-1 0-1,1 0 1,-1 0 0,1 0-1,0 0 1,-1 0 0,1 1-1,-1-1 1,1 0 0,0 0-1,-1 1 1,1-1 0,-1 0-1,1 0 1,-1 1 0,-1 1-18,0 0 1,0-1 0,0 1 0,0 0 0,0 0 0,-2 4 0,-3 8 66,0 1 0,1 1-1,0-1 1,1 1 0,1 0 0,-2 21-1,0-7 86,-71 333 530,71-325-499,0 0 1,3 0 0,1 1 0,4 44 0,0-60 44,-1 1-144,1 0 1,1 0 0,1 0 0,8 25 0,-2-16 163,-7-19-92,1-1 0,1 0 0,0 0 0,8 14 0,-10-24-119,-1 1 1,0-1-1,1 0 0,0 0 1,0 0-1,0 0 1,0 0-1,0 0 0,0-1 1,1 0-1,-1 1 0,1-1 1,0-1-1,-1 1 0,1 0 1,0-1-1,0 0 0,6 1 1,-4-1-41,1 0 0,-1-1 0,1 0 0,-1 0 0,0-1 0,1 1 0,-1-1 0,0-1 0,1 1 0,-1-1 0,0 0 0,0-1 0,0 1 0,-1-1 0,1 0 0,9-8 0,2-3-196,0 0 1,-1-2-1,21-25 1,-26 29 26,-6 5 117,0 0 0,-1 0 0,1 0 0,-1 0 0,-1 0 0,1-1 0,-1 0 0,-1 1 0,3-12 0,-2 2 10,0-1 0,-1 0 0,-1-22 0,-1 35 85,0-1-1,-1 0 0,0 0 1,0 0-1,0 1 0,0-1 1,-1 0-1,0 1 0,0-1 1,-1 1-1,0 0 0,0 0 1,-4-6-1,5 9-6,-1 0 0,1 0 0,0 0 0,-1 0 0,0 0 0,1 1 0,-1-1 0,0 1 0,0 0 0,1 0 0,-1 0 0,0 0 0,0 1 0,0-1 0,-1 1 0,1-1 0,0 1 0,0 0 0,0 1 0,0-1 0,0 0 0,0 1 0,0-1 0,0 1 0,0 0 0,0 0 0,0 1 0,1-1 0,-1 0 0,0 1 0,1-1 0,-1 1 0,1 0 0,-3 2 0,3-1-13,-3 2 27,0 0 1,1 1-1,0 0 1,0 0-1,0 0 0,0 0 1,1 0-1,-3 11 1,0 1 45,2 1 1,0 0 0,1 0-1,1 0 1,1 0-1,0 0 1,2 1-1,0-1 1,1 0-1,1 0 1,8 30 0,-9-44-38,0 0 1,0 0 0,0-1 0,1 1-1,0-1 1,-1 1 0,2-1 0,-1 0-1,0 0 1,1 0 0,0-1 0,-1 1-1,1-1 1,1 0 0,4 3 0,-3-3-22,0 0 1,0-1 0,0 0 0,0 0-1,0 0 1,0-1 0,0 0 0,1 0-1,-1-1 1,0 0 0,1 0-1,7-1 1,2-1-33,0-1 0,0-1-1,0 0 1,0-1 0,-1-1 0,0 0 0,0-1-1,-1-1 1,0 0 0,0-1 0,-1 0-1,0-1 1,14-14 0,21-28-210,-33 34 206,1 0-1,18-15 1,-22 23 26,13-10 4,-24 19-4,0 0 0,0 1 0,0-1 0,0 1 0,0-1 0,0 1 1,0-1-1,1 1 0,-1 0 0,0-1 0,0 1 0,1 0 0,-1 0 0,0 0 1,0 0-1,1 0 0,-1 0 0,0 1 0,2-1 0,2 2 126,-4-4-85,-9-6-117,6 6 68,0 0 0,-1 1 0,0-1 0,1 0 0,-1 1 0,0-1 0,-5-1 0,5 3 2,-1-1 0,0 1 0,0-1 0,1 1 0,-1 1 0,0-1 0,1 0 0,-1 1 0,0 0 0,1 0 0,-1 0 0,1 0 0,-6 3 0,3-1 22,1 1 1,0-1 0,0 1-1,0 0 1,0 1 0,1-1-1,-5 6 1,4-4-3,0 1 0,1-1 1,0 1-1,0 0 0,0 0 1,1 0-1,-1 0 0,2 0 1,-1 1-1,1-1 0,1 1 1,-2 8-1,3-10-10,0 0 0,0-1 0,0 1 0,1 0 1,0-1-1,0 1 0,0-1 0,1 1 0,-1-1 0,1 0 0,1 1 0,-1-1 1,1 0-1,0-1 0,0 1 0,0 0 0,5 4 0,-1-1 39,0 0-1,1-1 0,0 0 1,0 0-1,1-1 0,0 0 1,0 0-1,0-1 0,1 0 1,-1-1-1,20 6 0,-24-9-28,0 0 0,0 0 0,1-1 0,-1 0 0,0 0-1,0 0 1,0-1 0,1 0 0,-1 0 0,0 0 0,0 0 0,0-1 0,6-3-1,-4 2-42,-1-1-1,1 1 0,0-2 1,-1 1-1,0-1 0,0 0 1,0 0-1,7-10 0,95-139-342,-44 58 5,101-162-213,-149 228 506,0-1 0,-2-1 1,17-59-1,-10 12-29,17-124 0,-34 114-195,-6 74 296,2 15-1,0 0 1,0 0-1,0 0 0,0 0 1,0 0-1,0 1 0,-1-1 1,1 0-1,0 0 0,0 0 0,0 0 1,0 0-1,0 1 0,0-1 1,0 0-1,0 0 0,-1 0 1,1 0-1,0 0 0,0 0 1,0 0-1,0 0 0,0 1 1,-1-1-1,1 0 0,0 0 0,0 0 1,0 0-1,0 0 0,-1 0 1,1 0-1,0 0 0,0 0 1,0 0-1,0 0 0,-1 0 1,1 0-1,0 0 0,0 0 1,0 0-1,0 0 0,0-1 0,-1 1 1,1 0-1,0 0 0,0 0 1,0 0-1,0 0 0,0 0 1,-1 0-1,1 0 0,0 0 1,0-1-1,0 1 0,0 0 1,0 0-1,0 0 0,0 0 0,0 0 1,0-1-1,-1 1 0,1 0 1,0 0-1,0 0 0,0 0 1,0-1-1,0 1 0,0 0 1,0 0-1,-4 7-72,-5 8 102,0 0-1,1 1 1,-7 19 0,-7 32 161,-99 244 1103,105-278-1151,2 0 1,1 1 0,2 1-1,1 0 1,-7 55-1,7-32 105,-5 46-170,14-91-49,1 0 1,0 0-1,1 0 0,0 1 0,6 22 0,-6-32 29,1 1 0,-1-1 0,1 1 0,0-1 0,0 0 0,1 0 0,-1 0 0,1 0 0,4 5 0,-5-7-30,1 0-1,-1 0 1,1 0 0,-1 0 0,1 0-1,0-1 1,0 1 0,0-1 0,0 0 0,0 1-1,0-1 1,0-1 0,0 1 0,6 0-1,0 0-52,-1-2-1,0 1 0,1-1 1,-1 0-1,0-1 0,0 0 1,0 0-1,0 0 0,0-1 0,-1-1 1,1 1-1,-1-1 0,11-8 1,-1 0-30,-1-1 0,-1 0 1,-1-1-1,20-23 0,-20 18 19,-1 0-1,0-1 1,-2 0-1,18-43 1,-26 56 45,-1 0 0,0 0 1,-1 0-1,0-1 0,0 1 1,0 0-1,-1-1 0,0 1 1,-1-1-1,-2-14 0,-4 12 5,6 10-10,1 0 0,0 0 1,0 0-1,0 0 0,-1 0 0,1 0 0,0-1 1,0 1-1,0 0 0,-1 0 0,1 0 0,0 0 0,0-1 1,0 1-1,0 0 0,0 0 0,0 0 0,-1-1 0,1 1 1,0 0-1,0 0 0,0 0 0,0-1 0,0 1 1,0 0-1,0 0 0,0-1 0,0 1 0,0 0 0,0 0 1,0-1-1,0 1 0,0 0 0,2 0-23,-1 1-1,1 0 0,-1 0 1,1 0-1,-1 0 0,1 1 1,-1-1-1,0 0 0,0 0 1,2 3-1,17 22-212,-4-4 190,-12-18 33,-1 0-1,0 0 0,0 1 1,-1-1-1,4 9 0,0 7 45,-1 1-1,-1-1 0,-1 1 1,0 0-1,-2 37 0,4 33 44,-4-81-67,3 19-105,-3-27 108,-1 0 1,0-1 0,1 1 0,0 0-1,-1-1 1,1 1 0,0-1 0,0 1-1,0-1 1,0 1 0,0-1-1,2 3 1,-2-4-14,0 1 0,0-1 0,0 0 1,0 1-1,0-1 0,0 0 0,0 0 0,0 1 0,0-1 0,0 0 0,0 0 0,0 0 0,0 0 1,0 0-1,0-1 0,0 1 0,1 0 0,18-6 11,-18 5-12,6-4 7,-1 1 0,0-1 0,0 1 0,0-2 0,-1 1 0,1-1 0,-2 0 0,11-13 0,-1 2 29,17-22-69,44-69 1,-32 44 24,-23 36-60,-12 16 140,0-1 1,10-18-1,-19 30-56,1 1-1,-1 0 1,0-1 0,0 1 0,0 0 0,0-1 0,0 1-1,1 0 1,-1-1 0,0 1 0,0 0 0,0-1-1,0 1 1,0 0 0,0-1 0,0 1 0,0 0-1,0-1 1,-1 1 0,1 0 0,0-1 0,0 0 0,0 1-16,-1 0 1,1 0 0,0 0 0,0 0 0,0 0 0,-1 0 0,1 1 0,0-1 0,0 0 0,0 0 0,0 0 0,-1 0 0,1 0 0,0 0 0,0 0 0,0 0 0,0 0 0,-1 1 0,1-1 0,0 0 0,0 0 0,0 0 0,0 0 0,0 0 0,0 1-1,0-1 1,-1 0 0,1 0 0,0 0 0,0 0 0,0 1 0,0-1 0,0 0 0,0 0 0,0 0 0,0 1 0,0-1 0,0 0 0,0 0 0,0 0 0,0 1 0,-10 34-2,1 0 1,2 0-1,1 1 1,2 0 0,2 72-1,2-101 9,1 0 0,0 0 0,0-1 0,1 1-1,-1 0 1,1-1 0,1 0 0,5 11 0,-7-14-4,1-1 0,-1 0-1,1 0 1,0 0 0,0 1 0,0-1 0,0-1 0,0 1 0,0 0 0,0-1 0,1 1-1,-1-1 1,1 1 0,-1-1 0,1 0 0,-1 0 0,1 0 0,0-1 0,-1 1 0,1-1-1,0 1 1,5-1 0,0 0-22,1-1 0,-1-1 0,1 1-1,-1-1 1,0-1 0,0 1 0,0-1 0,0-1 0,0 0-1,-1 0 1,0 0 0,0-1 0,0 0 0,0 0-1,-1-1 1,1 0 0,6-8 0,3-6 25,0 0 0,-1-2 0,-1 0 0,15-32 0,-19 35-110,17-27 0,-22 39 91,0 1 0,1-1 1,-1 1-1,1 0 0,1 1 0,11-9 0,-7 7 39,0 0 105,-10 6-48,-5 4-2,-14 20-323,4-3 415,2 0 0,-19 41 0,27-51-80,1-1 1,1 0-1,-1 0 0,1 1 1,1 0-1,0-1 0,0 1 1,1 0-1,0-1 0,2 11 1,-1-14-39,0-1 1,0 0 0,0 1-1,1-1 1,0 0-1,0 0 1,0 0-1,1 0 1,3 5 0,-4-7-21,0 0 1,1 0-1,0 0 1,-1-1-1,1 1 1,0-1-1,0 0 1,1 0-1,-1 0 1,0 0-1,1 0 1,-1-1-1,1 1 1,5 0-1,-2 0-158,0-1-1,0 0 0,0-1 1,0 1-1,1-1 1,-1-1-1,11-1 1,-12 1-366,0 0 0,0-1 0,0 0 0,1 0 0,-2 0 0,1-1 0,0 0 0,8-6 0,-11 7 16,-1 0-1,0-1 1,0 1-1,0-1 1,0 0-1,0 0 1,0 0-1,-1 0 1,1 0-1,-1 0 0,0 0 1,0 0-1,0 0 1,0-4-1,2-8-3456,1-27 0,-4 26 1892,5-17-759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25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8 10304,'-36'-8'4672,"23"11"-4064,3-3-32,6 0 31,8 0-1086,6 5 255,3-5-2592,0 4 1536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1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1362 2976,'-9'8'4741,"9"-8"-4457,0-1-1,0 0 1,0 1 0,0-1-1,1 1 1,-1-1 0,0 1-1,0-1 1,0 0 0,0 1-1,1-1 1,-1 1 0,0-1-1,0 1 1,1-1 0,4-13 850,4-21 1,-5 20-857,0 1 0,7-19 1,8-10 25,65-146 404,14 6-542,-94 178-139,5-11-21,15-16 0,-21 28-86,-1 1 0,1 0 0,0 0 0,0 0-1,0 1 1,1-1 0,-1 1 0,0 0 0,1 0 0,0 0 0,6-2 0,-9 3 64,-1 1 1,1 0 0,0 0 0,0 0 0,0 0 0,0 0-1,0 0 1,0 0 0,0 0 0,0 0 0,0 0 0,0 1-1,0-1 1,0 0 0,0 1 0,0-1 0,-1 0 0,1 1-1,0-1 1,0 1 0,0 0 0,-1-1 0,1 1 0,0-1 0,-1 1-1,1 0 1,0 0 0,-1-1 0,2 3 0,0 1 16,0 0 1,-1 0-1,1 0 1,2 9-1,-4-13-1,5 25 70,0 0-1,-2 0 1,0 1 0,-2-1 0,-1 1 0,-4 30 0,-3-5 156,-2 0 0,-17 55 1,23-98-105,2-6-61,1 0 1,-1 0 0,0-1-1,0 1 1,1 0 0,-1 0-1,1 0 1,0 0 0,0 0-1,0 0 1,-1 0 0,2 0-1,-1 0 1,0 0 0,0 0-1,1 0 1,0 2-1,-1-4-35,0 0 0,0 0 0,0 0 0,1 1-1,-1-1 1,0 0 0,0 0 0,0 0 0,1 0-1,-1 0 1,0 0 0,0 0 0,1 1 0,-1-1-1,0 0 1,0 0 0,0 0 0,1 0 0,-1 0-1,0 0 1,0 0 0,1 0 0,-1 0 0,0 0-1,0 0 1,1-1 0,-1 1 0,0 0 0,0 0-1,0 0 1,1 0 0,-1 0 0,10-8 515,9-14-56,34-55-395,58-114 0,-76 126-148,52-76-672,-86 139 672,1-1-53,0 0 0,0 0 0,0 1-1,0-1 1,4-2 0,-6 5 97,1-1 0,-1 1-1,0 0 1,1-1 0,-1 1-1,1 0 1,-1 0-1,1 0 1,-1 0 0,0-1-1,1 1 1,-1 0 0,1 0-1,-1 0 1,1 0 0,-1 0-1,1 0 1,-1 0 0,1 0-1,-1 0 1,1 0 0,-1 1-1,0-1 1,1 0 0,-1 0-1,1 0 1,-1 1-1,1-1 1,-1 0 0,0 0-1,1 1 1,-1-1 0,0 0-1,1 1 1,-1-1 0,0 0-1,1 1 1,-1-1 0,0 0-1,0 1 1,1-1 0,-1 1-1,0-1 1,0 1 0,0-1-1,1 0 1,-1 2-1,3 6-2,-1 1-1,0 0 0,0 0 0,0 0 0,-1 0 0,-1 0 0,0 14 0,2 19 17,3 26-4,-1-18 204,1-1 0,13 54 0,-16-97-142,0-1-1,0 1 0,1-1 0,-1 1 0,1-1 0,0 0 0,6 7 0,-7-9-19,0-1-1,0 0 1,1 0 0,-1 1-1,0-1 1,1 0 0,-1-1-1,1 1 1,0 0-1,-1-1 1,1 0 0,0 1-1,0-1 1,0 0-1,6 1 1,0-2 80,0 0-1,0-1 1,0 0-1,0 0 1,0-1 0,0 0-1,9-4 1,2-1 91,35-19 0,-39 17-138,0-1-1,-1-1 0,0-1 0,0 0 1,-2-1-1,1 0 0,-2-1 0,1 0 1,9-17-1,-3 2 11,-2-2 0,-1 1 0,-1-2 1,10-34-1,-19 50-96,6-30 0,-11 41-45,0-1 1,0 1-1,-1 0 0,0-1 0,0 1 0,0-1 0,-1 1 0,0-1 1,-2-8-1,2 13 36,1 0 1,-1 0 0,1 0-1,-1 0 1,0 0-1,0 0 1,1 0 0,-1 0-1,0 0 1,0 0 0,0 1-1,0-1 1,0 0-1,0 1 1,0-1 0,0 1-1,0-1 1,0 1 0,0 0-1,0-1 1,-1 1-1,1 0 1,0 0 0,0-1-1,0 1 1,0 0 0,-1 0-1,1 1 1,0-1-1,0 0 1,0 0 0,-2 1-1,-3 0-27,1 1 0,0-1 0,0 1 1,0 0-1,1 1 0,-6 2 0,4 0 33,0-1 0,0 1 0,0 1 0,1-1 1,0 1-1,0 0 0,0 0 0,-7 13 0,0 4-64,-11 29 0,20-46 61,-4 12 25,0 0 1,1 1-1,1-1 0,1 1 0,1 0 0,-2 30 0,5-42 11,-1-1-1,2 1 1,-1 0 0,1 0 0,0-1 0,1 1-1,0 0 1,0-1 0,0 0 0,0 1 0,1-1 0,0 0-1,1 0 1,-1 0 0,1-1 0,0 1 0,1-1-1,-1 0 1,1 0 0,0-1 0,10 8 0,-6-6 65,1-1 0,0 0 0,0 0 0,0-1 0,0 0 0,1-1 0,-1 0 0,1-1 0,0 0 0,0 0 0,15-1 0,-19-1-24,1 0-1,-1-1 0,1 0 0,-1 0 1,1-1-1,-1 0 0,0 0 0,0-1 1,0 0-1,0 0 0,0 0 0,-1-1 1,1 0-1,-1-1 0,0 1 1,0-1-1,7-9 0,5-6 92,-2-2 0,22-38-1,21-52 127,-37 66-250,54-80-1,-68 112-99,-7 12 14,0 0 1,0 0-1,0 1 0,0-1 0,0 0 1,0 1-1,1-1 0,-1 1 0,1-1 1,-1 1-1,1-1 0,1 0 0,-2 3 27,-1-1 0,1 1-1,-1 0 1,1 0 0,-1 0-1,0 0 1,1 0 0,-1 0-1,0 0 1,0 0 0,1 0-1,-1 0 1,0 0 0,0 0-1,0 2 1,-9 132-377,5-93 443,1 0 0,2 1 0,6 50-1,-5-88 19,1 0 0,0 0 0,0 0 0,1 0 0,-1 0 0,1 0 0,0 0 0,1 0 0,-1-1 0,5 7 1,-6-10-18,0 0 0,0 0 0,0 0 0,0 0 1,0 0-1,1-1 0,-1 1 0,0 0 0,0 0 1,1-1-1,-1 1 0,0-1 0,1 1 0,-1-1 1,1 0-1,1 1 0,-1-1 14,1 0 0,-1-1 0,0 1 0,0 0 0,1-1 1,-1 1-1,0-1 0,0 0 0,0 0 0,1 0 0,-1 0 0,0 0 0,2-2 0,7-6 43,0 0 0,0 0-1,-1-1 1,0-1 0,-1 0-1,10-13 1,44-80 88,-47 78-93,86-164-284,-98 183 112,-2 3-28,0 0 1,0 1-1,1-1 1,-1 1-1,7-7 1,-6 11-283,-2 6 125,0 12-43,-1-16 266,0 52-234,-1 24 362,3-1-1,14 83 1,-15-157-23,0 1-1,0 0 1,1-1-1,-1 1 1,6 7-1,-7-11-27,0 0-1,1 0 0,-1-1 0,1 1 0,-1 0 1,1 0-1,-1-1 0,1 1 0,-1 0 1,1-1-1,0 1 0,-1-1 0,1 1 1,0-1-1,0 1 0,-1-1 0,1 1 1,0-1-1,0 0 0,0 1 0,0-1 1,-1 0-1,1 0 0,0 0 0,0 1 1,0-1-1,0 0 0,0 0 0,0 0 0,0-1 1,-1 1-1,1 0 0,0 0 0,0 0 1,0-1-1,0 1 0,0 0 0,-1-1 1,1 1-1,0-1 0,1 0 0,3-4 24,0 0-1,-1 0 0,1-1 1,-1 0-1,0 0 0,0 0 1,-1-1-1,0 1 0,4-12 1,-1 4-31,7-13 18,68-148 204,13 11-118,-66 123-173,-2-2 1,29-65-1,-27 42 82,-3-2 0,19-83 1,-31 99-49,-3 13-149,10-69 0,-20 80-105,0 27 264,0 1 0,0 0 0,0 0 0,0 0 0,0 0 0,0 0 0,0-1 0,0 1 0,-1 0 0,1 0 0,0 0 0,0 0 0,0 0 0,0-1 0,0 1 0,0 0 0,0 0 0,0 0 0,0 0 0,0 0 0,-1 0 0,1 0 0,0 0 0,0-1 0,0 1 0,0 0 0,0 0 0,0 0 0,-1 0 0,1 0 0,0 0 0,0 0 0,0 0 0,0 0 0,0 0 0,-1 0 0,-5 4-191,-5 9-16,2 5 168,0 0-1,1 0 1,1 1-1,1-1 1,-5 26-1,4-16 45,-49 206-170,46-177 165,3 0 0,-1 71 0,14 43 95,-4-148-62,2 1-1,0-1 1,2 0-1,0 0 1,12 26 0,-15-42 21,0-1 0,0 0 0,1 0 0,0 0 1,0 0-1,0-1 0,1 0 0,-1 0 0,1 0 0,10 7 1,-11-9-13,-1-1 0,1-1 0,-1 1-1,1 0 1,-1-1 0,1 0 0,0 0 0,0 0 0,0 0 0,-1 0 0,1-1 0,0 0 0,0 0 0,0 0 0,0 0 0,0-1 0,0 1 0,0-1 0,-1 0 0,7-2 0,-4 0 6,1 0 1,-1-1-1,0 1 1,0-1-1,0 0 0,-1-1 1,1 1-1,-1-1 1,0 0-1,4-6 0,6-9 66,19-33 0,-20 29-85,9-13-31,-1-1-1,28-74 0,-48 107-15,-1 1 0,1-1 0,1 1 0,-1-1 0,1 1 0,-1-1 0,5-3 0,-7 8 14,1 0 0,-1-1-1,0 1 1,0 0 0,1 0 0,-1 0-1,0-1 1,0 1 0,0 0 0,1 0-1,-1-1 1,0 1 0,0 0-1,0 0 1,0-1 0,0 1 0,1 0-1,-1-1 1,0 1 0,0 0-1,0 0 1,0-1 0,0 1 0,0 0-1,0-1 1,0 1 0,0 0-1,0-1 1,0 1 0,0 0 0,0-1-1,0 1 1,0 0 0,-1 0 0,1-1-1,-1 1-227,4 5 53,2 1 158,-1 0 1,0 1-1,-1 0 0,0 0 0,0 0 1,3 11-1,0 2-63,3 25 1,-2 8 94,4 25 181,-8-67-143,-1 0-4,0 0 0,1-1 1,0 0-1,8 15 0,-10-22-19,0-1 0,1 1 0,-1-1 1,1 0-1,0 0 0,0 0 0,0 0 0,0 0 0,0 0 1,0 0-1,0 0 0,1-1 0,-1 1 0,0-1 1,1 0-1,0 0 0,-1 0 0,1 0 0,0 0 0,-1-1 1,1 1-1,4 0 0,0-1 26,1-1 1,-1 1-1,0-1 1,0 0-1,0-1 1,0 0-1,0 0 1,0 0-1,-1-1 1,1 0-1,7-5 0,7-5 51,35-28 0,-53 39-77,46-41 82,50-55-1,-91 89-106,37-49-281,-45 58 277,0 0 0,0 0 0,0 0 0,0 0 0,1 0-1,-1 0 1,0 0 0,0 0 0,0 0 0,0 0 0,1 0-1,-1 0 1,0 0 0,0 0 0,0 0 0,0 0 0,1 0 0,-1 1-1,0-1 1,0 0 0,0 0 0,0 0 0,0 0 0,0 0-1,1 0 1,-1 1 0,0-1 0,0 0 0,0 0 0,0 0 0,0 0-1,0 0 1,0 1 0,0-1 0,0 0 0,0 0 0,0 0 0,0 0-1,0 1 1,0-1 0,0 0 0,0 0 0,0 1 0,-1 10-122,0 0 0,-1 0 0,-3 11 0,-2 17 73,4-21 78,2 1 0,0 0 0,1-1 0,5 33 0,-3-41 14,0 0 1,0 0-1,1 0 1,1-1-1,-1 1 1,2-1-1,-1 0 1,1 0 0,1 0-1,7 10 1,-11-17-8,0 0 0,-1-1 1,1 1-1,0 0 1,-1-1-1,1 1 0,0-1 1,0 1-1,1-1 1,-1 0-1,0 0 0,0 0 1,0 0-1,1-1 0,-1 1 1,1 0-1,-1-1 1,0 0-1,5 1 0,-5-2 4,0 1-1,0 0 1,1-1-1,-1 0 1,0 1-1,-1-1 1,1 0-1,0 0 1,0 0-1,0-1 1,0 1-1,-1 0 1,1 0-1,-1-1 0,1 1 1,-1-1-1,1 0 1,-1 1-1,0-1 1,0 0-1,0 0 1,1-2-1,3-7-14,-1 0 0,0-1-1,-1 1 1,-1-1 0,0 0-1,0 1 1,-1-1 0,0 0-1,-1 0 1,-1 0 0,0 0-1,0 0 1,-1 1 0,-1-1-1,-3-11 1,4 18-47,1 1 1,0 0-1,-1-1 1,0 1-1,0 0 0,0 0 1,-1 1-1,1-1 1,-1 0-1,0 1 0,0-1 1,0 1-1,0 0 1,-1 0-1,1 0 0,-1 1 1,-6-4-1,-9-7-20,19 13 53,0 0-1,-1 0 1,1 0-1,0 0 1,0-1 0,0 1-1,0 0 1,0 0 0,0 0-1,0 0 1,0 0 0,-1-1-1,1 1 1,0 0-1,0 0 1,0 0 0,0-1-1,0 1 1,0 0 0,0 0-1,0 0 1,0 0-1,0-1 1,0 1 0,0 0-1,0 0 1,0 0 0,0-1-1,0 1 1,0 0 0,1 0-1,-1 0 1,0 0-1,0-1 1,0 1 0,0 0-1,0 0 1,0 0 0,0 0-1,1-1 1,6-5-28,-5 4 39,7-7 1,0 0 0,0 1 0,1 1 0,1 0 0,-1 0-1,1 1 1,0 0 0,15-5 0,-5 3-51,2 1 1,-1 1-1,39-5 0,-51 10 7,0 0 0,1 1 0,-1 0 0,1 0 0,-1 1 0,1 0 0,-1 1 0,0 1 0,18 5 0,-25-6 30,0-1 1,-1 1-1,1 0 1,-1 0-1,1 0 0,-1 0 1,0 0-1,0 0 0,0 1 1,0-1-1,0 1 1,0-1-1,-1 1 0,1 0 1,-1 0-1,0-1 1,0 1-1,0 0 0,0 0 1,0 4-1,2 6 11,-2 0 0,0 0-1,0 17 1,-1-25-15,0-3 288,4-2-201,0-1 0,0 0-1,0 0 1,0-1-1,0 1 1,0-1 0,0 0-1,-1 0 1,5-3-1,27-26 36,-26 23-111,-1 1 1,14-10 0,0 1-68,-18 13 15,0 0 1,0-1-1,0 1 1,0 1-1,1-1 1,0 1-1,-1-1 1,1 1-1,0 1 1,0-1-1,0 1 1,9-2-1,-13 4 21,1-1 1,-1 0-1,0 0 0,1 1 0,-1-1 0,0 1 0,0 0 0,0-1 0,1 1 1,-1 0-1,0-1 0,0 1 0,0 0 0,0 0 0,0 0 0,0 0 1,-1 0-1,1 0 0,0 0 0,0 0 0,-1 1 0,1-1 0,-1 0 0,1 2 1,2 5-18,0 0 0,3 13 0,-5-18 34,9 43-96,13 49 143,-19-81 48,2-1 0,-1 0 0,1 0 0,16 24 0,-20-35-46,-1 0 1,1 1-1,0-1 0,0 0 1,1 0-1,1 1 0,-3-2-15,0-1 0,0 1-1,0 0 1,-1-1 0,1 0-1,0 1 1,0-1 0,0 0-1,0 1 1,0-1 0,0 0-1,0 0 1,0 0 0,0 0-1,0 0 1,0 0 0,0 0-1,0 0 1,0 0 0,0 0 0,0-1-1,0 1 1,1-1 0,2-1 53,-1-1 0,1 0 0,-1 1 0,0-1 0,0 0 0,0-1 0,4-4 0,18-30 179,-18 25-194,-1 5-32,84-128 204,-65 102-181,51-54-1,-54 67-42,-10 7-74,2 0 0,0 1 0,0 1 0,32-20 0,-45 31 11,1 0 0,0 0 0,-1 0 0,1 1 0,0-1 0,0 0 0,-1 1 0,1 0 0,3-1 0,-5 1 39,1 0 1,0 1-1,-1-1 1,1 0 0,-1 0-1,1 1 1,-1-1-1,1 0 1,-1 1-1,1-1 1,-1 1-1,1-1 1,-1 0-1,1 1 1,-1-1-1,0 1 1,1-1-1,-1 1 1,0-1 0,1 1-1,-1 0 1,0-1-1,0 1 1,1-1-1,-1 1 1,0 0-1,0-1 1,0 1-1,0-1 1,0 1-1,0 0 1,0-1-1,0 1 1,0-1 0,0 1-1,-1 0 1,-1 49-125,-19 96 0,10-79 101,7-38 157,-1 1-1,-1-1 1,-2 0-1,-22 54 1,27-78-68,0 1 1,0-1-1,-1 0 0,1 0 1,-1-1-1,0 1 0,-8 6 1,11-10-35,0 1 0,-1-1 0,1 1 0,-1-1 0,1 0 0,-1 1 0,0-1 1,0 0-1,1 0 0,-1 0 0,0-1 0,0 1 0,0 0 0,0-1 0,0 1 1,0-1-1,0 0 0,0 1 0,0-1 0,0 0 0,0 0 0,0-1 0,0 1 1,0 0-1,0-1 0,0 1 0,0-1 0,-3 0 0,1-2 15,-1 1-1,0-1 0,1 0 1,-1 0-1,1 0 0,0-1 1,0 1-1,1-1 0,-1 0 1,1 0-1,-1-1 1,-3-7-1,-1-3-1,1 0-1,0 0 1,-5-19-1,10 28-55,0-1 0,1 1-1,0-1 1,0 0 0,0 1-1,1-1 1,0 0 0,0-7-1,1 11 12,-1 0-1,1 0 0,0 0 0,-1 1 1,1-1-1,1 0 0,-1 1 0,0-1 0,0 1 1,1-1-1,0 1 0,-1 0 0,1 0 1,0 0-1,0 0 0,0 0 0,0 0 1,1 0-1,-1 0 0,0 1 0,1-1 0,-1 1 1,5-2-1,12-3-10,0 0 1,0 2-1,0 0 0,26-2 1,85 0 194,-74 5-176,-32 0-48,-3 1-139,0-1 0,0-1 0,26-6 0,-31 4-1013,29-9-4342,-32 11 3446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2144,'0'0'699,"11"5"5192,-7-2-6028,0 3 489,0-1 0,0 1-1,-1 0 1,0 0 0,0 0 0,0 0 0,1 8-1,0-5-61,2 13 10,0 1 1,-1 0-1,4 40 0,0 6 35,35 238 1681,-38-243-1013,-6-64-991,0 1 1,0-1 0,0 0-1,0 0 1,0 0 0,0 1-1,0-1 1,0 0 0,0 0-1,0 0 1,0 1 0,0-1-1,0 0 1,0 0 0,0 0 0,0 1-1,0-1 1,-1 0 0,1 0-1,0 0 1,0 1 0,0-1-1,0 0 1,0 0 0,0 0-1,-1 0 1,1 0 0,0 1-1,0-1 1,0 0 0,0 0-1,0 0 1,-1 0 0,1 0 0,0 0-1,0 0 1,0 0 0,-1 1-1,1-1 1,0 0 0,-1 0-1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25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27 122 12224,'-27'-17'5535,"40"9"-4831,1 0-1504,9 4 288,35-7 768,5-1-96,53-4 416,-3 4-320,32-8-640,-15 7 192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28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112 649 1728,'21'-3'1393,"-5"3"7235,-18 0-8388,1 1 1,-1-1-1,1 1 1,-1 0-1,1 0 0,0 0 1,-1-1-1,1 2 0,0-1 1,0 0-1,-1 0 1,1 0-1,0 0 0,0 1 1,-1 1-1,0 0 42,-9 11 244,1 1 0,0 0 0,-13 29 0,-16 54 378,26-65-510,9-23-284,1 1-1,0 0 0,0 0 1,1 0-1,0 0 0,1 18 1,1-25-79,0 0 0,0 0 0,0 0 0,1 0 0,0 0 1,0 0-1,0 0 0,0 0 0,0 0 0,1 0 0,0-1 1,0 1-1,0 0 0,0-1 0,1 0 0,-1 1 0,1-1 0,0 0 1,0 0-1,0-1 0,4 4 0,-4-4-1,0 0 0,0-1-1,0 1 1,0-1 0,0 1 0,0-1 0,1 0-1,-1 0 1,0 0 0,1-1 0,-1 1 0,1-1-1,5 0 1,-3-1-13,0-1-1,0 1 1,0-1-1,-1 0 1,1 0-1,-1-1 1,8-4-1,-1 0-68,-1-1-1,0 0 0,0 0 0,-1-1 1,0-1-1,0 0 0,15-21 0,-9 7 41,-1-1 0,19-43 0,-23 45-2,108-268-15,-118 288 36,18-53 363,20-109 0,-30 97 104,1-86 1,-10 140-435,0 3 82,0 0 0,0 0 0,-1 1 0,-4-18 1,5 28-123,0-1 1,0 1 0,0 0-1,0 0 1,0 0 0,0 0-1,0 0 1,0 0 0,0 0-1,0 0 1,0 0 0,0 0-1,0-1 1,0 1 0,0 0-1,-1 0 1,1 0 0,0 0-1,0 0 1,0 0 0,0 0-1,0 0 1,0 0 0,0 0-1,0 0 1,0 0 0,0 0-1,0 0 1,0 0 0,0 0-1,-1 0 1,1 0 0,0 0-1,0-1 1,0 1 0,0 0-1,0 0 1,0 0 0,0 0-1,0 0 1,0 1 0,-1-1-1,1 0 1,0 0 0,0 0-1,0 0 1,0 0 0,0 0-1,0 0 1,0 0 0,0 0-1,0 0 1,0 0 0,0 0-1,0 0 1,-1 0 0,1 0-1,0 0 1,-5 8 5,-3 11 2,-45 149 413,49-155-370,-41 130 376,36-111-350,2 1 0,-4 47 1,10-55 2,0 1 0,2-1 0,2 1 0,0-1 0,1 0 0,2 0 0,0-1 0,18 42 0,-20-56-14,0-1 0,1 0 1,1-1-1,-1 1 1,2-1-1,-1 0 0,1-1 1,13 12-1,-8-9-6,1-1 0,0 0-1,1 0 1,27 11 0,-38-19-30,0 1 0,0-1 0,1 0 0,-1 0 0,0 0 0,1-1 1,-1 1-1,1-1 0,-1 0 0,1 0 0,0 0 0,-1 0 0,1-1 1,-1 1-1,0-1 0,5-1 0,-4 0-25,0 0 1,0-1-1,0 1 0,0-1 1,0 1-1,0-1 0,-1 0 0,1-1 1,-1 1-1,5-7 0,1-4-5,-1 1 0,-1-1 0,0 0 0,0-1 0,7-29 0,-8 21 0,7-18 118,-8 19-61,-5 21-113,0 3-28,0 9-84,0 27 256,4 105-154,-2-127 104,1 0 0,0 0 0,1-1 0,0 0 0,1 0 0,15 28 0,-19-41-26,0 0 0,0 0 0,0 0 0,1 0 0,-1 0-1,1-1 1,0 1 0,-1-1 0,1 1 0,0-1 0,0 0 0,0 1 0,0-1 0,0 0 0,0 0 0,0-1 0,0 1 0,0 0 0,1-1-1,-1 1 1,0-1 0,0 0 0,1 0 0,-1 1 0,0-2 0,0 1 0,1 0 0,-1 0 0,0-1 0,0 1 0,1-1 0,-1 0 0,0 1-1,0-1 1,0 0 0,0 0 0,2-2 0,8-4-56,0-1-1,0-1 0,-1 1 1,12-14-1,36-43 68,-22 22 236,-28 35-286,-9 8 25,0 0 0,0 0 0,1-1 0,-1 1 0,0 0 0,0 0 0,0 0 0,0 0 0,0 0 0,0 0 0,0 0 0,0 0 0,0 0 0,0 0-1,0 0 1,1 0 0,-1 0 0,0 0 0,0 0 0,0 0 0,0 0 0,0 0 0,0 0 0,0 0 0,0 0 0,0 0 0,0 0 0,0 0 0,1 0 0,-1 0 0,0 0 0,0 0 0,0 0 0,0 0-1,0 1 1,0-1 0,0 0 0,0 0 0,0 0 0,0 0 0,0 0 0,0 0 0,0 0 0,0 0 0,0 0 0,0 0 0,1 0 0,-1 0 0,0 0 0,0 1 0,0-1 0,0 0 0,0 0 0,-5 21-176,-57 136 144,8-27 31,-4 73 9,41-138 105,8-17-130,7-38 20,1 1 1,-1-1-1,-1 1 1,0-1-1,-5 11 1,13-68-600,4-13 557,3 0 0,2 0-1,37-92 1,128-225 78,-154 332-69,31-41 1,-25 41 73,-16 23-30,2 1-1,24-24 1,-24 27-63,-15 17 62,0-1 0,0 0 0,0 1 0,0-1 0,0 1 0,0-1 0,0 1 0,1 0 0,-1 0 1,0 0-1,1 0 0,-1 0 0,1 1 0,2-1 0,-4 1 1,0 0 1,0 0-1,0 0 1,0 0-1,-1 0 1,1 0-1,0 0 1,0 0-1,0 1 1,-1-1-1,1 0 1,0 1-1,0-1 0,-1 0 1,1 1-1,0-1 1,-1 1-1,2 0 1,-1 0-14,0 0 1,-1 1-1,1-1 1,-1 0-1,1 0 1,0 1-1,-1-1 1,0 0-1,1 0 1,-1 1-1,0-1 1,0 0-1,0 1 1,0-1-1,0 2 1,0 10 21,-2 1 0,1-1 0,-2 1 1,0-1-1,-5 16 0,-29 61 113,26-66-228,-1-1 0,-1 0 0,-2 0 0,-19 24 1,28-40-46,-10 10-1552,57-36 1356,-23 11 179,0 0-1,0-2 1,30-20 0,-39 22 158,170-140 274,-172 144 259,-6 6-246,-9 14-132,1-2-66,-3 28 55,2-7-52,3-19-49,1 0-1,0 1 1,2 0 0,0 0 0,1-1 0,1 32 0,1-45 32,0 1 0,-1-1-1,2 0 1,-1 0 0,0 0-1,1 0 1,2 5 0,-3-6-93,8-6-251,-8 2 253,1 0 1,-1 1-1,1-1 1,-1 0-1,0 1 1,0-1 0,0 0-1,0 0 1,0 0-1,0 0 1,0 0-1,-1 0 1,2-5-1,4-31-69,-4 16 6,-2-1 1,-1-23 0,1 36 51,-2 0 0,1 1 1,-1-1-1,-1 1 0,1 0 1,-2 0-1,-5-14 0,-1 14-32,7 9 15,3 6 19,1-2 34,0-1 1,0 0-1,0 0 1,0 0 0,1 0-1,0 0 1,-1 0 0,1 0-1,0 0 1,1-1 0,-1 1-1,0-1 1,1 0-1,-1 1 1,1-1 0,0 0-1,-1-1 1,1 1 0,0 0-1,0-1 1,1 0 0,-1 1-1,0-1 1,0 0-1,0-1 1,1 1 0,-1-1-1,0 1 1,1-1 0,-1 0-1,1 0 1,2-1 0,10-1-28,0 0 1,0-1 0,0 0 0,0-2-1,27-11 1,-7-1-78,42-26 0,-51 26-18,44-34-1,-61 42 89,0-1-1,0 0 0,-1 0 0,0-1 0,-1 0 1,12-20-1,-12 16 43,0 0-1,-1 0 1,-1-1 0,0 1-1,-1-1 1,-1 0 0,2-20-1,4-175 228,-11 201-189,-3 8-79,3 3 18,1-1-1,-1 0 1,0 1 0,1-1-1,-1 1 1,1-1-1,-1 1 1,1-1-1,0 1 1,-1-1-1,1 1 1,-1-1-1,1 1 1,0-1 0,0 1-1,-1 0 1,1-1-1,0 1 1,0 0-1,-38 104 101,5-16-18,21-63 47,2 1-1,0 0 1,-10 55-1,5 84 110,14-134-111,2 0 0,1 0 0,7 37 0,-7-63-97,-1 0 1,1 1 0,0-1-1,0 0 1,1 0 0,0 0-1,0-1 1,0 1 0,1-1-1,0 1 1,0-1 0,0 0-1,7 6 1,-8-9-44,0 0 1,0 1-1,1-1 0,-1-1 1,0 1-1,1 0 0,0-1 1,-1 1-1,1-1 0,0 0 1,-1-1-1,1 1 0,0 0 1,0-1-1,0 0 0,0 0 1,0 0-1,-1-1 0,1 1 1,0-1-1,0 0 0,-1 0 1,7-2-1,-2-1-61,1-1 1,-1 1 0,0-2-1,0 1 1,0-1-1,-1 0 1,1 0-1,-2-1 1,1 0-1,-1-1 1,0 1 0,0-1-1,-1 0 1,0 0-1,-1-1 1,0 0-1,4-12 1,-3 8 32,-1 0 0,0-1-1,-2 1 1,1-1 0,-2 0 0,0 0 0,0 0 0,-1 0-1,-1 0 1,0 0 0,-5-19 0,5 31 90,0-1 0,1 1 0,-1-1 0,0 1 0,0 0 0,0 0 1,-1-1-1,-2-2 0,4 4-35,0 1 1,0 0-1,-1 0 1,1-1 0,0 1-1,-1 0 1,1 0-1,0 0 1,-1-1 0,1 1-1,0 0 1,-1 0-1,1 0 1,0 0 0,-1 0-1,1 0 1,0 0-1,-1 0 1,1 0 0,-1 0-1,1 0 1,0 0-1,-1 0 1,1 0 0,-1 0-1,0 0 8,0 1-1,0 0 0,1-1 0,-1 1 0,0 0 1,0-1-1,0 1 0,1 0 0,-1 0 1,0 0-1,1 0 0,-1 0 0,0 1 1,-2 5 81,0-1 1,1 1-1,0-1 0,0 1 1,-1 10-1,-3 41 663,4-40-504,0 12-81,1-1 0,1 1 0,2-1 0,9 56 0,-9-78-383,0-1 0,0 0 1,0 0-1,1 0 0,0 0 0,0 0 1,0-1-1,1 1 0,6 6 1,-8-10-131,0 0 1,0 0 0,-1-1 0,1 1-1,1-1 1,-1 1 0,0-1 0,0 0 0,1 0-1,-1 0 1,4 1 0,-4-1-105,0-1 0,0 0-1,0 0 1,-1 0 0,1 0 0,0 0 0,0 0 0,0-1 0,0 1-1,0-1 1,0 1 0,0-1 0,-1 0 0,1 1 0,0-1 0,2-2 0,8-8-4232,-3-9 2568,-6 11 1034,10-24-2652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28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89 10976,'-45'-14'4064,"13"11"-3168,1-9-257,22 7-2366,1 2 799,3 0-1888,10-2 1600,8-3-1728,14-4 1696,23-11-1984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30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215 687 2080,'-5'-1'10886,"10"-3"-9570,1-4-805,0 1-1,-1-1 1,0 0-1,0 0 1,5-14 0,15-47 553,-5 12-403,9-9-22,3 2-1,54-82 0,26-41 477,-94 156 463,-31 57-1387,-1 1 0,-28 39-1,13-22-26,7-7 28,1 1 0,2 0 0,2 2 0,-17 57 0,-6 47 345,-63 184 52,60-232-423,33-78-119,0 0-1,-1 0 0,-14 16 1,20-30-72,1 1 1,-1-1-1,1 0 1,-1 0 0,0-1-1,-1 0 1,1 0-1,-7 3 1,-1 0-70,0-2 0,-18 5 0,18-8-103,18-10-416,2 0 577,1 0 1,0 0-1,1 1 1,0 0 0,15-10-1,14-12 73,22-24-77,90-88-176,-75 68 493,115-88 0,-155 128 609,-34 33-758,-2 1-127,-1 0 0,1 0 0,0 0 1,-1 0-1,1 0 0,0 1 1,-1-1-1,1 0 0,0 1 1,-1-1-1,1 1 0,0-1 1,0 1-1,0-1 0,-1 1 1,1 0-1,0 0 0,0-1 1,-1 3-1,-20 21-25,16-17 48,-13 15 48,2 2-1,0 0 1,2 1-1,-19 38 1,31-57-52,1 1 1,-1 0-1,1 0 1,0 0-1,1 0 1,-1 0-1,1 0 1,1 1-1,0 6 1,0-11-16,0 0 1,0 0-1,1-1 1,-1 1-1,1 0 1,0-1-1,0 1 0,0-1 1,0 1-1,1-1 1,-1 1-1,0-1 1,1 0-1,0 0 0,0 1 1,-1-1-1,1 0 1,0-1-1,1 1 1,-1 0-1,0-1 0,0 1 1,1-1-1,-1 0 1,6 3-1,2-2-1,1 0 0,-1-1 1,1 0-1,0 0 0,-1-1 0,1-1 0,0 0 0,16-3 0,-22 3-27,0 0 0,0-1-1,0 1 1,0-1 0,0 0-1,0 0 1,-1-1 0,1 1-1,-1-1 1,1 0 0,4-5-1,-7 6 16,-1 1 0,1-1 0,-1 0 0,0 0 0,1 0-1,-1 1 1,0-1 0,0-1 0,0 1 0,-1 0-1,1 0 1,0 0 0,-1 0 0,0-1 0,1 1 0,-1 0-1,0 0 1,0 0 0,0-1 0,0 1 0,-1 0-1,1 0 1,-1-1 0,1 1 0,-1 0 0,0 0 0,0 0-1,-1-3 1,-3-4 5,-1 0 0,0 0 0,0 0-1,-1 1 1,0 0 0,0 1 0,-1-1 0,0 1-1,-16-11 1,21 17 16,0-1 0,0 0 0,0 0 0,1-1 0,0 1 0,-1 0 0,1-1-1,0 0 1,-4-5 0,6 6-23,0 1-1,-1 0 0,1-1 0,0 1 1,0 0-1,0-1 0,0 1 1,0 0-1,0-1 0,0 1 0,1-1 1,-1 1-1,0 0 0,1-1 1,-1 1-1,1 0 0,-1 0 1,1-1-1,0 1 0,0 0 0,-1 0 1,1 0-1,0 0 0,0 0 1,0 0-1,1-1 0,11-9 39,-1 1 0,1 0 0,1 0 0,0 1-1,0 1 1,1 1 0,0 0 0,18-5 0,-17 5 39,1 2 0,35-6-1,-47 10-36,1 0-1,0 0 1,-1 1-1,1 0 1,0 1-1,-1-1 1,1 1-1,0 0 1,-1 0-1,1 1 1,-1 0-1,0 0 1,8 3-1,-9-2 32,0 0 0,0 1-1,-1-1 1,0 1 0,1 0-1,-1-1 1,0 1 0,-1 1-1,1-1 1,-1 0 0,1 1 0,0 4-1,4 11 268,7 28-1,-13-45-315,2 12 80,-1 0 0,1 19 0,-3-25-146,0-1 0,1 1 1,0 0-1,0 0 0,1 0 0,0-1 1,1 1-1,6 13 0,-9-22-25,0 0 0,1 1 0,-1-1 0,1 0-1,-1 0 1,1 0 0,-1 1 0,1-1 0,-1 0 0,0 0 0,1 0 0,-1 0-1,1 0 1,-1 0 0,1 0 0,-1 0 0,1 0 0,-1 0 0,1 0 0,-1 0-1,1 0 1,-1-1 0,1 1 0,-1 0 0,1-1 0,11-4-1912,-7 1 1220,0 1 0,0-1 1,0 0-1,-1-1 0,0 1 0,0-1 0,0 0 0,-1 0 0,1 0 0,2-7 0,6-6-770,25-38-5237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31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47 4160,'-6'-5'12639,"5"20"-10402,-7 21-1823,-8 24 680,-17 66-60,-20 133-26,49-241-974,2-13-15,1-1-1,0 1 1,0 0 0,0 6 0,2-2-152,0-15-131,4-15 144,43-160 261,-8 23 320,-12 60 206,-16 62-191,-8 27-204,-1 0-1,0 1 1,-1-1 0,0 0 0,2-18 0,3 3 1402,-4 28-1514,87 79 192,-57-56-410,55 47 162,-72-58-147,-1-1-1,0 2 1,15 22-1,22 44-4,-43-67 66,-1-1-1,-1 2 0,7 23 0,13 53 282,-25-85-309,0-3 11,0 1 1,-1 0-1,1-1 0,-1 10 1,0-14-4,-1 1 0,-1-1 0,1 1 0,0-1 0,0 1 0,0-1 1,-1 0-1,1 1 0,-1-1 0,1 1 0,-1-1 0,1 0 1,-1 0-1,0 1 0,0-1 0,0 0 0,0 0 0,0 0 0,0 0 1,0 0-1,0 0 0,0 0 0,-2 1 0,-1 1 31,2-1-71,-1 0 0,0-1 0,0 1-1,0 0 1,0-1 0,0 0 0,0 1 0,0-1 0,0-1-1,0 1 1,-1 0 0,1-1 0,0 1 0,0-1 0,-1 0-1,-4-1 1,-31-3-48,1 2 1,-42 3-1,22 0 23,-73 7 105,116-7-239,0 1 1,-28 6 0,29-5-1436,-1-1 0,-26 2-1,20-1-6026,28-6 4127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32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16 681 3328,'-1'0'83,"0"0"0,1 0 0,-1 0 0,0 1 0,0-1 0,1 0 0,-1 0 0,0 1 0,1-1 0,-1 1 0,0-1 0,1 0 0,-1 1 0,1-1 0,-1 1 0,1 0 0,-1-1 0,1 1 0,-1-1 0,1 1 0,-1 0 0,1-1 0,0 1 0,-1 0 0,1-1 0,0 1 0,0 1 0,0-1 100,0 0 0,0 0 1,0 0-1,0 0 0,0 0 0,1 1 0,-1-1 0,0 0 1,1 0-1,-1 0 0,1 0 0,-1 0 0,1 0 0,0 0 0,-1 0 1,1-1-1,0 1 0,0 0 0,-1 0 0,2 0 0,1 1 115,0-1 1,-1 0-1,1-1 0,0 1 0,0 0 0,0-1 0,-1 0 0,1 1 0,0-1 0,0 0 0,0-1 0,4 0 1,5 1 487,-8 0-655,0 0 0,-1-1 1,1 1-1,0-1 1,-1 0-1,1 1 0,-1-2 1,1 1-1,-1 0 0,1-1 1,-1 1-1,0-1 1,0 0-1,0 0 0,0 0 1,0-1-1,0 1 1,0-1-1,-1 0 0,0 1 1,4-5-1,3-5-10,-1 0 1,0-1-1,-1 1 0,0-1 1,7-20-1,18-71 386,-20 62-355,59-258 829,-68 279-658,-1 1-1,-1-35 0,-1 34 71,-6 2 188,6 19-572,0 0 0,0-1 0,0 1 0,0 0 0,0 0 0,0-1 0,0 1 0,-1 0-1,1 0 1,0-1 0,0 1 0,0 0 0,0 0 0,0-1 0,-1 1 0,1 0 0,0 0 0,0 0 0,0 0 0,-1-1 0,1 1 0,0 0 0,0 0 0,-1 0 0,1 0 0,0 0-1,0 0 1,-1-1 0,1 1 0,0 0 0,0 0 0,-1 0 0,1 0 0,0 0 0,-1 0 0,1 0 0,0 0 0,0 0 0,-1 0 0,1 1 0,0-1 0,0 0 0,-1 0 0,1 0 0,0 0-1,0 0 1,-1 0 0,1 0 0,0 1 0,0-1 0,0 0 0,-1 0 0,1 0 0,0 1 0,0-1 0,0 0 0,-1 0 0,1 1 0,0-1 0,0 0 0,0 0 0,0 1 0,0-1 0,0 0-1,0 0 1,0 1 0,0-1 0,-9 19 308,2 0-1,0 1 0,2-1 0,0 1 0,-4 40 1,2 106 1012,7-130-1000,1 0 1,1 0 0,2 1-1,11 41 1,-11-60-556,-1-6 334,0 0 1,1 0-1,8 19 1,-11-29-301,0 1 0,0-1 0,1 0 1,-1 0-1,0 0 0,1 0 0,0 0 1,-1 0-1,1-1 0,0 1 0,0 0 0,0-1 1,0 0-1,0 1 0,0-1 0,1 0 1,-1 0-1,0 0 0,0 0 0,1-1 0,-1 1 1,1 0-1,-1-1 0,4 0 0,0 0-654,-1 0 0,1 0-1,0-1 1,-1 0-1,1 0 1,0-1-1,-1 1 1,0-1 0,1 0-1,-1-1 1,0 1-1,0-1 1,0 0 0,0-1-1,-1 1 1,7-7-1,18-15-3563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32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52 8960,'-5'-4'3867,"16"2"-1211,1 0-1638,76-19 5846,-36 10-6214,-37 9-627,-12 2-98,0-1 0,0 1 1,0 0-1,-1-1 0,1 0 0,0 1 0,0-1 1,-1 0-1,6-3 0,-4 27-19007,-4-21 18618,-1-1 0,-2 4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33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 10208,'-10'-2'3021,"13"5"-950,17 4-396,52-1 3137,35-3-3597,-91-3-1249,38 0-1309,-19 0-5125,-27-1 2676,-2-2 1227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33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21 8800,'-1'-1'229,"0"1"0,-1 0 0,1 0-1,-1 0 1,1 0 0,-1 0 0,1 0 0,0 0 0,-1 0 0,1 0 0,-1 1 0,1-1 0,0 0 0,-1 1 0,1-1 0,0 1 0,-1 0-1,1-1 1,0 1 0,0 0 0,0 0 0,0 0 0,0 0 0,0 0 0,0 0 0,-1 1 0,-4 4 411,-2 0 115,1 1 0,0 0 0,0 1 0,0 0 0,1 0 0,-9 15 0,4 2-140,1 0 0,1 0-1,1 1 1,-7 40 0,7-11 96,-2 66 0,10-110-596,0 0 0,1 0 0,0 0 0,1 0 0,0 0 0,1 0 0,7 20 0,-8-27-103,0 0-1,-1 0 1,2 0-1,-1-1 0,0 1 1,1 0-1,-1-1 1,1 0-1,0 1 1,0-1-1,1 0 1,-1-1-1,0 1 1,1 0-1,0-1 1,0 0-1,0 0 1,-1 0-1,2-1 0,-1 1 1,0-1-1,8 2 1,-3-3-16,0 1-1,0-1 1,0-1 0,0 0-1,0 0 1,0-1 0,0 0-1,0 0 1,-1-1 0,1-1-1,-1 1 1,1-1 0,-1 0-1,-1-1 1,1 0 0,-1 0-1,8-7 1,-4 1 29,1 0 1,-2-1-1,1 0 0,-2 0 1,0-1-1,0-1 1,-1 1-1,-1-2 0,6-14 1,-5 9-74,-1 0 0,-1-1 0,-1 0 0,0 0 0,1-32 0,-5 44 76,-1 0 1,0 0 0,0 0 0,-1 0 0,0 0 0,-1 0 0,0 1 0,-1-1-1,1 1 1,-2-1 0,1 1 0,-1 0 0,0 0 0,-1 0 0,0 1 0,-6-8 0,1 5-3,-1 0 0,-1 0 0,1 1 0,-2 0 1,1 1-1,-1 1 0,0 0 0,-1 0 1,0 2-1,-24-8 0,13 6-1153,-45-5 0,-23 6-5457,91 6 6013,1 0 260,0-1 0,0 1-1,0 0 1,0 0 0,0 0 0,0 0 0,0 0 0,0 0 0,0 1 0,0-1-1,0 0 1,0 0 0,0 1 0,0-1 0,0 1 0,0-1 0,0 1-1,1-1 1,-1 1 0,0-1 0,0 1 0,0 0 0,1-1 0,-1 1 0,-1 1-1,1 14-5154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35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1 275 3968,'1'-12'8250,"2"12"-7274,-1 0-675,0 0 0,-1 0 0,1 1 0,0-1 0,-1 0 0,1 1 0,-1-1 0,1 1 0,0 0 1,-1-1-1,1 1 0,-1 0 0,0 0 0,1 0 0,-1 0 0,2 2 0,0 0-64,-1 0 1,1 0 0,-1 0 0,0 1 0,0-1-1,3 7 1,-1 3-35,0 1 0,5 26 0,-9-40-191,22 152 596,-9-54-208,-11-77-287,13 63 456,-14-75-274,0-3 74,2-11 119,-1-2-416,0 0 0,-1 0-1,0 0 1,1-8 0,-1 0-95,17-132 271,19-120 16,-25 209-216,-4 18 168,6-58 0,-8 31 398,-5 75-608,1 0 1,0 0 0,1 0-1,-1-1 1,1 1 0,8 13-1,-4-7 17,13 28 212,45 71-1,-44-81-206,-2 1-1,-1 0 0,-2 1 1,-1 1-1,-2 1 1,11 41-1,7 27 396,-11-40-179,2-12 279,-22-52-511,0-1 1,0 1 0,0 0 0,0 0 0,0-1 0,0 1-1,0 0 1,1 0 0,-1-1 0,0 1 0,0 0 0,0 0-1,0-1 1,1 1 0,-1 0 0,0 0 0,0 0 0,1-1-1,-1 1 1,0 0 0,0 0 0,1 0 0,-1 0 0,0 0-1,0 0 1,1-1 0,-1 1 0,0 0 0,1 0 0,-1 0-1,0 0 1,0 0 0,1 0 0,-1 0 0,0 0 0,1 0-1,-1 0 1,0 1 0,0-1 0,1 0 0,-1 0 0,0 0-1,0 0 1,1 0 0,-1 0 0,0 1 0,0-1 0,1 0-1,-1 0 1,0 0 0,0 1 0,1-1 0,-1 0 0,0 0-1,0 0 1,0 1 0,0-1 0,0 0 0,1 1 0,-1-1-1,0 0 1,0 0 0,0 1 0,10-43 254,-2 0 1,3-55-1,-4 33-547,56-275 243,-55 310-562,3-16-2611,-3 17-3381,-7 27 6213,-1 1 0,0-1-1,1 1 1,-1-1-1,0 1 1,1-1-1,-1 1 1,1-1 0,-1 1-1,1 0 1,-1-1-1,1 1 1,0 0-1,-1-1 1,1 1 0,-1 0-1,1 0 1,0 0-1,-1-1 1,1 1-1,-1 0 1,1 0-1,1 0 1,10 0-3467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4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30 171 3072,'-2'1'870,"0"-1"0,0 1 0,0 0 1,0 0-1,0-1 0,0 1 0,-3 3 0,4-4-740,1 0 0,0 1 0,0-1-1,-1 0 1,1 0 0,0 1 0,0-1 0,-1 0-1,1 0 1,0 0 0,-1 1 0,1-1-1,0 0 1,-1 0 0,1 0 0,-1 0 0,1 0-1,0 1 1,-1-1 0,1 0 0,-1 0-1,1 0 1,0 0 0,-1 0 0,1 0 0,0-1-1,-1 1 1,0 0 0,14 0 2611,9-1-2516,0-1-1,0 0 0,41-12 1,61-26 691,-102 32-831,159-67 690,-143 58-638,-29 13-124,-2 1 24,-1 0 0,1 0 0,0 0 0,1 1 0,-1 0 0,15-2 0,-22 4-63,1 0-1,-1 0 1,0 0 0,1 0 0,-1 0 0,0 1 0,1-1 0,-1 0 0,0 0 0,1 0-1,-1 0 1,0 0 0,1 1 0,-1-1 0,0 0 0,0 0 0,1 0 0,-1 1-1,0-1 1,0 0 0,1 0 0,-1 1 0,0-1 0,0 0 0,0 1 0,1-1-1,-1 0 1,0 1 0,0-1 0,0 0 0,0 1 0,0-1 0,1 15-3191,-2-9 1733,1 10-574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37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92 5568,'-10'-12'5724,"5"12"-1595,2 8-3646,0 4 27,2 1 0,0-1 0,1 1 0,1 18 0,-1-27-455,1 0 1,-1 0 0,1 1-1,0-1 1,1 0 0,-1 0-1,1 0 1,-1-1 0,1 1-1,1 0 1,-1-1 0,0 1-1,1-1 1,-1 0-1,1 1 1,0-1 0,5 3-1,-2-2 79,1 0-1,0 0 0,0-1 0,0 0 1,0 0-1,0-1 0,1 0 0,-1 0 1,1-1-1,14 2 0,-5-3 3,-1-1-1,1 0 1,-1-1 0,18-4-1,-30 5-81,1 0-1,0 0 1,-1-1-1,1 0 0,-1 0 1,0 0-1,1-1 0,-1 1 1,0-1-1,5-5 1,-7 6-29,0 0 0,0 0 0,0 0 0,0-1 0,-1 1 0,1 0 0,-1-1 0,0 0 0,0 1 0,0-1 0,0 0 0,0 1 0,0-1 0,-1 0 0,1 0 0,-1 0 0,0 1 0,0-1 0,0-4 0,-2-3-78,0 1-1,0-1 1,-1 0-1,-1 1 0,1-1 1,-2 1-1,1 0 1,-1 1-1,0-1 0,-1 1 1,0 0-1,0 0 1,-1 1-1,0-1 0,-1 2 1,1-1-1,-1 1 1,0 0-1,-14-7 0,19 11-180,-1 1-1,1 0 0,-1 0 1,0 0-1,1 0 1,-1 1-1,0-1 0,0 1 1,0 0-1,-4 0 1,7 1 39,-1-1 0,1 0 1,0 0-1,0 0 1,-1 0-1,1 1 0,0-1 1,0 1-1,0-1 1,-1 1-1,1-1 0,0 1 1,0 0-1,0-1 1,0 1-1,0 0 0,0 0 1,0 0-1,1 0 1,-1 0-1,0 0 0,0 0 1,1 0-1,-1 0 1,1 0-1,-1 0 0,1 1 1,-1-1-1,1 0 1,0 0-1,-1 0 0,1 1 1,0-1-1,0 2 1,0-1-154,0-1-1,0 0 1,0 0 0,0 0 0,1 0 0,-1 0 0,0 0 0,1 0 0,-1 1 0,2 0-1,9 13-2221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41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15 765 4384,'-15'-3'6672,"35"-9"-1936,21-15-3622,-1-2 1,-2-2-1,-2-2 1,41-46 0,103-135 879,-166 195-1817,14-16 519,-26 32-640,1 0 1,0 1 0,0-1 0,0 1-1,0 0 1,0 0 0,1 0 0,-1 0-1,5-1 1,-8 3-48,1 0-1,-1 0 1,0 0-1,1 0 1,-1 0 0,0 0-1,1 0 1,-1 0-1,0 0 1,1 0-1,-1 1 1,0-1-1,0 0 1,1 0 0,-1 0-1,0 0 1,1 1-1,-1-1 1,0 0-1,0 0 1,1 0-1,-1 1 1,0-1-1,0 0 1,1 0 0,-1 1-1,0-1 1,0 0-1,0 1 1,0-1-1,0 0 1,1 1-1,-1-1 1,0 1-1,4 14 228,-4-12-216,5 17 89,-2 1 1,0 0-1,-1 40 0,-3-40 82,-11 129 322,11-137-461,-2-1-1,1 1 1,-2-1-1,0 0 1,-8 18 0,26-50-50,16-27-58,2-15 47,28-49-45,-50 94 38,1 2 0,0 0 0,1 0-1,23-21 1,-31 32-13,0 1 0,1 0 0,-1 0 0,7-4-1,-10 7 25,0-1 0,0 1 0,0-1-1,0 1 1,0-1 0,0 1 0,0 0-1,1 0 1,-1-1 0,0 1 0,0 0-1,0 0 1,0 0 0,1 0-1,-1 1 1,0-1 0,0 0 0,0 0-1,0 1 1,0-1 0,0 0 0,1 1-1,-1-1 1,1 2 0,1 0 24,-1 1 0,0 0-1,0 0 1,0-1 0,0 1 0,0 0 0,0 1 0,-1-1-1,0 0 1,1 0 0,-1 1 0,0-1 0,-1 1 0,1-1-1,0 5 1,-1 4-14,1 1 0,-1-1-1,-3 15 1,-4 15 216,-17 58 1,13-51 44,12-48-288,4-2-13,6-6-46,132-125-349,-85 75 481,-38 37-49,26-23 28,-40 38-34,1 0 1,-1 0-1,1 1 1,0 0-1,11-4 1,-16 7 1,-1 0 0,0 1 0,0 0 0,1-1 1,-1 1-1,1 0 0,-1 0 0,0-1 1,1 1-1,-1 0 0,1 1 0,-1-1 1,0 0-1,1 0 0,-1 0 0,0 1 1,1-1-1,-1 1 0,0-1 0,1 1 1,-1 0-1,0-1 0,0 1 0,0 0 1,0 0-1,1 0 0,-1 0 0,-1 0 0,1 0 1,0 0-1,0 0 0,0 0 0,0 0 1,0 2-1,2 4 42,0 0 0,0 0 0,-1 0 0,0 0 0,1 9 0,-2-11-42,5 35 193,-2 1 0,-1 70 0,-3-90-167,0-17-12,0 0 1,0 0 0,0-1-1,1 1 1,0 0-1,0-1 1,0 1-1,0-1 1,0 1 0,1-1-1,-1 0 1,3 5-1,-2-7-15,-1 1 0,0-1 0,0 0 0,1 0 0,-1 1 0,1-1 0,-1 0 0,1 0 0,-1 0 0,1-1 0,0 1 0,-1 0 0,1 0 0,0-1 0,0 1 0,-1-1 0,1 0 0,0 0 0,0 1 0,0-1 0,0 0 0,-1 0 0,1-1 0,0 1 0,2-1 0,15-4-24,-1 0 0,0-2-1,0 0 1,33-20 0,-15 8 51,284-167 51,-272 153 168,-44 30-252,0 0 0,-1 0 1,0 0-1,0 0 0,0-1 0,0 1 0,0-1 0,-1 0 0,4-8 0,-6 12 6,0 0 0,1 0-1,-1 0 1,0 0-1,0-1 1,0 1 0,0 0-1,0 0 1,0 0-1,0-1 1,0 1 0,0 0-1,0 0 1,0 0-1,0-1 1,0 1 0,0 0-1,-1 0 1,1 0-1,0-1 1,0 1 0,0 0-1,0 0 1,0 0-1,0 0 1,0 0 0,-1-1-1,1 1 1,0 0-1,0 0 1,0 0 0,0 0-1,0 0 1,-1 0-1,1-1 1,0 1 0,0 0-1,0 0 1,-1 0-1,1 0 1,0 0 0,0 0-1,-14 0-49,-14 6-14,18-2 69,0 0 0,0 1 0,-18 11 0,21-12 6,-32 22-22,2 1 1,1 1 0,-57 61-1,36-27-2,51-54 35,0 1-1,0 0 0,1 0 1,0 0-1,0 1 0,-3 10 0,8-19-15,0 0 0,-1 0 0,1 0-1,0 0 1,0 0 0,-1 0-1,1 0 1,0 0 0,0 0 0,0 0-1,0 0 1,0 0 0,0 0-1,1 0 1,-1 0 0,0 0 0,0 0-1,1 0 1,-1 0 0,0-1-1,1 1 1,-1 0 0,1 0 0,-1 0-1,1 0 1,0-1 0,-1 1-1,1 0 1,0-1 0,0 1-1,-1 0 1,1-1 0,0 1 0,0-1-1,0 1 1,0-1 0,1 1-1,2 0-12,-1 0 0,0 0-1,1-1 1,-1 0 0,1 1-1,-1-1 1,0 0 0,1-1-1,-1 1 1,4-1 0,11-4-56,0 0 0,0 0 0,0-2 0,-1 0 0,0-1 0,-1-1 0,0 0 0,0-2 0,-1 1 0,25-24 1,-34 29 88,15-16 37,37-44 1,-57 62-35,1 1 0,0 0 0,0 0 0,0 0 0,0 0 0,4-3 0,-6 5-23,1 0 0,-1 0 0,0 0 0,0 0 0,1-1-1,-1 1 1,0 0 0,1 0 0,-1 0 0,0 0 0,0 0 0,1 0 0,-1 0-1,0 0 1,0 0 0,1 0 0,-1 0 0,0 0 0,1 0 0,-1 0 0,0 0-1,0 0 1,1 0 0,-1 0 0,0 1 0,0-1 0,1 0 0,-1 0-1,1 1 7,-1 0 0,1-1-1,-1 1 1,0 0-1,1 0 1,-1 0 0,0 0-1,0-1 1,0 1-1,1 0 1,-1 0-1,0 0 1,0 0 0,0 1-1,0 9 49,-1 7-6,2 0 0,4 34 0,-3-46-47,-1-1 0,1 1 1,0 0-1,0-1 1,1 1-1,-1-1 0,1 1 1,0-1-1,1 0 1,-1-1-1,1 1 0,8 7 1,-7-7-8,1-1 1,-1 1-1,1-1 1,0-1-1,0 1 1,8 2-1,-10-4 0,-1-1 0,1 0 0,0 0 0,1 0 0,-1 0-1,0-1 1,0 0 0,0 0 0,0 0 0,0 0 0,0-1-1,5 0 1,36-11-72,-1-1 0,0-2 0,77-39 0,-94 39 24,-1 0 0,-1-2 1,0-1-1,-1-1 0,-1-1 0,37-41 0,-54 54 26,0-1-1,-1 0 1,0 1-1,-1-2 1,8-16 0,-11 23 12,0-1-1,-1 1 1,1-1 0,-1 0 0,1 0 0,-1 1 0,0-1 0,0 0 0,0 0 0,-1-3 0,0 4 3,1 0 0,-1 1 0,1-1 0,-1 1 0,0-1 0,0 1 0,0-1 0,0 1 0,0 0 0,0-1 0,0 1 0,0 0 1,0 0-1,0 0 0,-1 0 0,1 0 0,-1 0 0,-1-1 0,0 1 4,0 0 1,1 0-1,-1 1 1,0-1-1,0 1 1,1-1-1,-1 1 1,0 0-1,0 0 1,0 0-1,0 1 1,1-1-1,-1 1 1,0-1-1,0 1 1,1 0-1,-1 0 1,1 0-1,-4 2 1,-6 4-5,0 0-1,-17 13 1,27-18 12,-18 14 25,0 0 0,1 2 0,1 0 0,-29 38 0,35-39 42,1 0 0,1 1 0,0 0 0,1 0 1,1 1-1,-9 32 0,16-47-40,0 0 1,1 0-1,0 0 1,-1 0 0,1 0-1,1 0 1,-1 0-1,1 0 1,-1 0-1,1 0 1,0 0-1,2 4 1,-2-6-36,-1-1 0,1 1 0,0-1-1,0 0 1,-1 1 0,1-1 0,0 0 0,0 1 0,0-1 0,0 0 0,1 0-1,-1 0 1,0 0 0,0 0 0,1 0 0,-1-1 0,0 1 0,1 0 0,-1-1-1,1 1 1,-1-1 0,1 1 0,-1-1 0,1 0 0,-1 1 0,1-1 0,-1 0 0,1 0-1,0 0 1,-1 0 0,1-1 0,-1 1 0,4-1 0,1-1-44,0 0 0,0 0 0,-1-1 0,1 0-1,-1 0 1,1 0 0,-1-1 0,0 0 0,0 0 0,0 0 0,-1 0 0,1-1 0,-1 0 0,0 0 0,4-8 0,3-6 53,0-1 0,-2-1 1,7-22-1,0 2-154,23-75 641,-34 97-302,-14 102 387,3-52-564,-2-1 0,0 1 0,-17 36 0,-45 84 93,-1 2 26,51-102-14,3-6-206,-2 0-1,-38 65 1,53-105 14,0 1-1,-1 0 0,1-1 1,-1 0-1,-1 0 1,1-1-1,-1 0 1,0 0-1,0 0 0,0 0 1,0-1-1,0 0 1,-13 4-1,18-7 33,-1 1-1,0-1 0,1 1 1,-1-1-1,0 0 1,0 0-1,1 0 1,-1 0-1,0 0 0,1 0 1,-1 0-1,0-1 1,1 1-1,-1 0 0,0-1 1,1 0-1,-1 1 1,0-1-1,1 0 1,-1 0-1,1 0 0,0 0 1,-1 0-1,1 0 1,0 0-1,-2-2 1,2 1 19,-1 0 0,1 0 0,0 0 0,0-1 0,-1 1 0,2-1 0,-1 1 0,0-1 1,0 1-1,1-1 0,0 1 0,-1-1 0,1 0 0,0 1 0,0-1 0,1-3 1,2-20-23,2 0 1,1 1-1,1 0 1,1 0 0,20-41-1,-20 50 47,1 0 0,1 0-1,0 1 1,1 1-1,0 0 1,1 1-1,1 0 1,0 0-1,17-10 1,28-16 21,106-50-1,-122 68-66,-6 0 133,-2-1 1,-1-2-1,55-50 1,-67 55 15,0-2 53,8-8 359,-27 27-423,0 0 1,1 0-1,-1 0 0,1 1 1,0-1-1,-1 1 0,1 0 1,0-1-1,5 0 1,-7 2-73,0 0 0,-1 0 0,1 0 0,0 0 0,-1 0 0,1 0 1,0 0-1,-1 0 0,1 0 0,0 1 0,-1-1 0,1 0 0,0 0 1,-1 1-1,1-1 0,-1 1 0,1-1 0,0 0 0,-1 1 0,1-1 1,-1 1-1,1-1 0,-1 1 0,0-1 0,1 1 0,-1 0 0,0-1 1,1 1-1,-1-1 0,0 1 0,1 0 0,-1-1 0,0 1 0,0 0 1,0-1-1,0 1 0,0 0 0,0 0 0,1 6-6,0-1 0,-1 1 0,-1 8-1,1-7 58,0 14-29,-2-1-1,0 1 0,-8 32 1,6-40-18,3-11-131,0-1-1,0 1 0,0-1 0,1 1 0,-1 0 0,1 4 0,10-29-868,-1-2 766,3-11 175,2 0 0,22-41 1,-35 75 47,2-5 22,0 1 0,0 0 0,0 0 0,1 1 0,0-1 0,0 1 0,6-6 0,-9 10-22,-1-1 1,1 1-1,-1 0 0,1 0 0,0 0 1,-1 0-1,1 0 0,0 0 1,-1 0-1,1 0 0,-1 0 1,1 0-1,0 0 0,-1 0 1,1 0-1,-1 0 0,1 0 1,0 1-1,-1-1 0,1 0 1,-1 1-1,1-1 0,-1 0 0,1 1 1,-1-1-1,1 0 0,-1 1 1,1-1-1,-1 1 0,1 0 1,11 15 286,-11-15-304,6 12 87,-1 0 1,0 1-1,-1 0 0,5 19 0,-6-17-80,1-1-1,1 1 1,9 17 0,-12-28 0,0-1 0,0 1 0,0-1 1,0 0-1,1 0 0,0 0 0,0 0 0,0-1 1,0 1-1,0-1 0,1 0 0,0-1 0,-1 1 1,7 2-1,-4-3 8,1 1 0,0-1 0,-1-1 1,1 0-1,0 0 0,0 0 0,11-1 0,56-8-309,-48 4 208,-20 3 34,1-1 0,-1 1 0,0-2 0,0 1 0,0-1 0,0 0-1,0-1 1,-1 1 0,1-1 0,-1-1 0,0 1 0,-1-1 0,1 0 0,6-8 0,-9 10 64,0-1 1,0 0 0,0 0 0,0 0-1,-1-1 1,0 1 0,0-1 0,0 1 0,0-1-1,-1 0 1,1 0 0,-1 1 0,-1-1-1,1 0 1,-1 0 0,0 0 0,0 0-1,0 0 1,0 0 0,-1 0 0,0 0-1,-3-7 1,3 7-16,0 3 32,1-1 0,-1 1 0,0 0 0,0 0 0,0-1-1,-1 1 1,1 0 0,-2-3 0,2 5-17,0 0-1,1-1 0,-1 1 0,0 0 1,0-1-1,1 1 0,-1 0 0,0 0 1,0 0-1,1 0 0,-1 0 1,0 0-1,0 0 0,1 0 0,-1 0 1,0 0-1,1 0 0,-1 0 1,0 1-1,0-1 0,1 0 0,-1 1 1,0-1-1,1 0 0,-1 1 1,0-1-1,1 1 0,-1-1 0,1 0 1,-2 2-1,-3 2 18,0 0 0,1 1 1,-1-1-1,1 1 0,0 0 0,0 0 1,0 0-1,1 1 0,0-1 0,0 1 1,0 0-1,1 0 0,0 0 0,0 0 1,-1 10-1,2-12-8,0 0 0,1-1 0,0 1 0,-1 0 0,2 0 0,-1 0 0,0 0 0,1 0 1,0 0-1,0 0 0,0 0 0,0 0 0,0-1 0,1 1 0,0 0 0,0-1 0,0 0 0,0 1 0,0-1 0,1 0 0,-1 0 1,1 0-1,0 0 0,0-1 0,6 5 0,-3-3-60,1-1 1,-1 0-1,1-1 1,0 1-1,0-1 1,0-1-1,0 1 1,0-1-1,0 0 1,1-1-1,-1 0 1,0 0-1,0 0 1,0-1 0,0 0-1,1-1 1,-1 1-1,0-1 1,-1-1-1,1 1 1,0-1-1,-1 0 1,0-1-1,1 0 1,-1 0-1,-1 0 1,1 0-1,0-1 1,5-7-1,0 0 10,-1-2 0,0 1-1,13-25 1,20-50 88,-28 54-30,21-44 53,44-90 180,1-11 217,-79 174-400,0 0 0,-1-1 1,0 1-1,0 0 1,0 0-1,0-11 0,-10 30 219,-6 19-228,1-1 1,1 2-1,2 0 0,-13 66 1,-6 145 321,26-202-250,1 0 1,6 63 0,6-53-193,-5-41 1077,1-3-4500,-6-37-10148,-7-1 7684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41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 11872,'-1'-1'769,"1"0"-619,-1 1 0,1 0 0,0-1 0,0 1 0,0 0 0,-1 0 0,1-1 0,0 1 1,-1 0-1,1 0 0,0-1 0,-1 1 0,1 0 0,0 0 0,-1 0 0,1 0 0,0-1 0,-1 1 0,1 0 0,0 0 0,-1 0 0,1 0 0,0 0 0,-1 0 0,1 0 0,-1 0 0,1 0 0,0 0 1,-1 0-1,1 0 0,0 0 0,-1 1 0,1-1 0,-1 0 0,20 9 1455,4-2 393,1 1-996,1-1-1,48 7 1,96-6-2323,-54-8-5171,-110 0 6022,3 1-1080,1-1 0,-1 1 0,12 3-1,-13-3 1104,-1 1-1,0 1 0,1-1 0,9 6 0,-13-6 728,1 1-1,0-1 1,-1 1-1,0-1 1,0 1-1,0 0 0,0 0 1,0 1-1,0-1 1,-1 1-1,0-1 1,1 1-1,-1 0 0,-1-1 1,1 1-1,-1 0 1,1 0-1,0 8 1,1 11 642,-1 0 0,-2 0 0,0-1-1,-2 1 1,0 0 0,-1 0 0,-9 27 0,6-31-1247,-2 0 0,0-1-1,-19 30 1,9-18-8256,13-22 5936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41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12 7872,'-3'-3'2944,"-2"3"-2304,0-4-160,15 4-2272,-2-5 1312,6 5-1376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42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1 8640,'-27'29'3784,"18"-21"-2756,1 1 1,-8 10-1,-42 49 4278,44-49-4147,-5 6 287,1 0 1,1 2-1,-17 36 0,33-60-1409,-1 1 0,1-1 1,0 1-1,0 0 0,0-1 0,1 1 0,-1 0 0,1 0 1,0-1-1,0 1 0,0 0 0,1 0 0,-1-1 0,1 1 1,2 7-1,-2-9-159,1 1-1,-1-1 1,0 0 0,1 1 0,0-1 0,-1 0 0,1 0 0,0 0 0,0 0 0,0-1 0,0 1-1,0 0 1,1-1 0,-1 1 0,0-1 0,1 0 0,-1 0 0,1 0 0,0 0 0,-1 0 0,1-1-1,-1 1 1,4-1 0,9 2-1176,-1-2-1,1 0 0,0-1 1,-1 0-1,17-4 0,-1-2-2652,42-14-1,-9-6-1584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44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353 456 4480,'-13'0'2934,"8"-1"-2299,0 1 0,0 0 0,1 0 0,-1 1 0,0-1 0,0 1 0,0 0 0,0 0 0,1 1 0,-7 2 1,-20 16 686,1 2 0,1 1 0,-42 44 0,65-61-1203,-65 71 1081,66-72-1082,0 1 0,0 1 0,1-1-1,0 1 1,1-1 0,-1 1-1,-3 11 1,6-14-93,0-1-1,0 1 1,0 0-1,1 0 1,-1-1-1,1 1 1,0 6-1,0-8-21,1 0-1,-1 0 0,0 0 0,1-1 0,0 1 1,-1 0-1,1 0 0,0-1 0,0 1 0,0 0 1,0-1-1,0 1 0,0-1 0,0 1 0,3 2 1,-2-3-10,-1 0 1,1 0 0,-1 0-1,1 0 1,0-1-1,-1 1 1,1 0 0,0-1-1,0 1 1,0-1-1,0 1 1,-1-1 0,1 0-1,0 0 1,0 0-1,0 0 1,0 0 0,0 0-1,0-1 1,-1 1 0,1-1-1,0 1 1,0-1-1,0 1 1,-1-1 0,1 0-1,0 0 1,2-2-1,3-2-121,-1 0 0,1 0 0,-1 0-1,-1-1 1,9-9 0,-1-2 76,0 0 0,-1-1 1,0 0-1,-2 0 0,0-2 0,14-39 0,28-124 117,-16 47 110,-25 100-113,33-122 666,-41 149-515,-1-1 0,-1 1 1,1 0-1,-1 0 0,-1-1 1,0-15-1,0 24-207,-1 1 0,1 0 0,0 0 0,0 0 0,0-1 0,0 1 0,0 0 1,0 0-1,0-1 0,0 1 0,0 0 0,-1 0 0,1 0 0,0-1 0,0 1 0,0 0 0,-1 0 0,1 0 0,0 0 0,0 0 0,0-1 0,-1 1 1,1 0-1,0 0 0,0 0 0,0 0 0,-1 0 0,1 0 0,0 0 0,0 0 0,-1 0 0,1 0 0,0 0 0,0 0 0,-1 0 0,1 0 1,0 0-1,0 0 0,-1 0 0,1 0 0,0 0 0,0 0 0,-1 0 0,1 0 0,0 1 0,0-1 0,0 0 0,-1 0 0,1 0 0,0 0 1,0 1-1,0-1 0,0 0 0,-1 0 0,1 1 0,-10 9 49,2-1-47,2 1 1,0 0-1,0 0 1,0 0-1,1 1 1,1 0-1,0 0 1,-3 16-1,-1 11-17,-3 45-1,9-67 38,-7 65 329,1 105 1,9-173-300,0 0 0,0 0 0,1-1 0,1 1 0,0-1 1,0 0-1,9 19 0,-10-27-57,1 1 0,-1 0 1,1-1-1,0 0 0,1 1 0,-1-1 0,1 0 1,0-1-1,-1 1 0,2-1 0,-1 0 0,0 0 1,1 0-1,-1 0 0,1-1 0,0 0 0,0 0 1,0 0-1,0 0 0,7 0 0,-3-1-67,-1 0 0,1-1 0,0 0-1,-1-1 1,1 0 0,0 0 0,-1-1 0,1 0 0,-1 0-1,0-1 1,0 0 0,0-1 0,0 1 0,8-7-1,-3 2 87,0 0 1,-1-1-1,0-1 0,-1 0 0,0-1 0,0 0 0,9-13 0,-2 3 90,-11 15-63,-8 12 100,-2 0-125,1 1-1,0 0 0,0-1 1,0 1-1,0 8 0,-3 13 123,4-23-121,0-1 0,0 1 0,1 0 0,-1 0 0,1 0 0,1 0 0,-1 0 0,1 0 0,0 0-1,0 0 1,0 0 0,1 0 0,1 4 0,-1-6-9,-1 0 1,1 0-1,-1 0 0,1 0 0,0-1 1,0 1-1,0-1 0,1 1 0,-1-1 1,0 0-1,1 0 0,0 0 1,-1 0-1,1-1 0,0 1 0,0-1 1,0 1-1,0-1 0,0 0 0,0 0 1,5 0-1,-5 0-49,1-1-1,-1-1 1,0 1 0,1 0-1,-1-1 1,1 0 0,-1 0 0,0 0-1,5-2 1,28-15-444,-27 13 488,-2-1 0,1 0 0,-1-1 0,0 1 0,10-13 0,-7 8 6,16-14 1,-12 12-16,-14 13 0,0 0 0,0 0 0,0 0 0,0 0 0,0 0 0,0 1 0,0-1 0,0 0 0,0 0 0,0 0 0,0 0 0,0 0 0,0 0 0,0 0 0,0 0 0,0 0 0,0 0 0,0 1 0,0-1 0,0 0 0,0 0 0,0 0 0,0 0 0,1 0 0,-1 0 0,0 0 0,0 0 0,0 0 0,0 0 0,0 0 0,0 0 0,0 0 0,0 0 0,0 0 0,1 0 0,-1 0 0,0 0 0,0 0 0,0 0 0,0 0 0,0 0 0,0 0 0,0 0 0,0 0 0,0 0 0,1 0 0,-1 0 0,0 0 0,0 0 0,0 0 0,0 0 0,0 0 0,0 0 0,0 0 0,0 0 0,0-1 0,0 1 0,0 0 0,0 0 0,1 0 0,-1 0 0,0 0 0,0 0 0,0 0 0,0 0 0,0 0 0,0-1 0,-1 7 0,-27 133-57,-68 266 232,78-358-639,18-56-416,30-132 152,2-5 336,-27 127 367,12-45 50,34-80 0,-44 127 4,1-1 1,1 2-1,1-1 1,0 1-1,1 0 1,1 1-1,1 1 1,0 0-1,18-16 1,-30 29-17,3-2 74,0 0 0,0 0 0,0 1 0,0-1 0,6-2 0,-9 5-75,-1 0-1,0 0 1,1 0 0,-1-1 0,1 1-1,-1 0 1,0 0 0,1 0 0,-1 0-1,1 0 1,-1 0 0,0 0 0,1 0-1,-1 0 1,1 1 0,-1-1 0,0 0-1,1 0 1,-1 0 0,1 0 0,-1 0 0,0 1-1,1-1 1,-1 0 0,0 0 0,1 1-1,0 0 5,-1 0-1,0 0 0,1 0 1,-1 1-1,1-1 0,-1 0 1,0 0-1,0 0 0,0 0 1,0 0-1,0 1 0,0-1 1,0 0-1,0 2 0,-1 5 27,-1 1 1,0-1-1,0 0 0,-1 0 0,0 0 0,0 0 0,-1 0 0,0 0 1,0-1-1,-6 8 0,-9 9 154,-32 33 0,30-35-65,3 4-1182,25-31 599,0 1-1,1 0 1,0 0-1,14-5 1,48-14 399,-56 18-96,18-5 141,136-39 134,-87 21 1004,-80 28-842,-2 0-244,0 1 0,-1 0 0,1 0 1,0 0-1,0 0 0,0 0 0,0 0 0,0 0 0,0 1 0,1-1 0,-1 0 0,-1 3 0,-3 3-3,-5 3-14,3-3 0,1 0 1,-11 13-1,16-18 2,0 0-1,0-1 0,0 1 1,0 0-1,0 0 1,0 0-1,1 0 1,-1 0-1,1 0 1,-1-1-1,1 1 1,0 0-1,-1 0 1,1 1-1,0-1 1,1 0-1,-1 0 1,1 3-1,0-3-31,0 0 0,-1 0-1,1-1 1,0 1 0,1-1-1,-1 1 1,0-1 0,0 1-1,1-1 1,-1 0 0,1 0 0,-1 0-1,1 1 1,-1-1 0,1-1-1,0 1 1,0 0 0,-1 0-1,1-1 1,0 1 0,0-1-1,3 1 1,-2 0-72,-1-1-1,0 0 1,0 0 0,0 0-1,0 0 1,1 0-1,-1 0 1,0-1 0,0 1-1,0-1 1,0 1-1,0-1 1,0 0 0,0 0-1,0 0 1,0 0-1,0 0 1,0 0 0,2-3-1,-1 0 110,0 0-1,0 0 1,-1 0-1,1 0 0,-1 0 1,0-1-1,-1 1 1,1-1-1,-1 0 1,0 1-1,0-1 0,0 0 1,0 0-1,-1 1 1,0-1-1,0 0 0,0 0 1,-1 0-1,0 0 1,0 1-1,0-1 1,0 0-1,-1 1 0,0-1 1,1 1-1,-2-1 1,1 1-1,0 0 1,-7-7-1,4 3 28,14 15-25,-3-3-32,0 1-9,1-1-1,0 0 0,0 0 1,1-1-1,-1 0 1,1 0-1,0-1 0,-1 0 1,1 0-1,0-1 0,0 0 1,0 0-1,15-1 1,-6-1-26,0-1 1,0-1-1,-1 0 1,0-1-1,27-10 1,-28 7-6,0 0 0,-1-1-1,0-1 1,0 0 0,-1-1 0,0 0 0,-1-1 0,0 0-1,-1-1 1,0 0 0,-1-1 0,10-16 0,8-17 105,-2-2 1,25-64 0,-42 90-1,13-42 0,-21 56 5,1 1 0,-1-1 0,0 1-1,0-1 1,-1 1 0,0-1-1,0 1 1,-1-1 0,0 1-1,-2-8 1,2 13-65,1 1 0,0 0 0,-1 0 0,1 0 0,-1-1 1,1 1-1,-1 0 0,1 0 0,-1 0 0,0 0 0,0 0 0,1 0 0,-1 0 0,0 0 1,0 0-1,0 1 0,0-1 0,0 0 0,0 1 0,-1-1 0,1 0 0,0 1 0,0-1 0,0 1 1,0 0-1,-1-1 0,1 1 0,0 0 0,0 0 0,-1 0 0,1 0 0,0 0 0,0 0 1,-1 0-1,1 0 0,0 0 0,0 1 0,-1-1 0,1 0 0,0 1 0,-2 0 0,-2 2-11,0-1-1,0 1 0,0 0 0,0 0 0,1 0 1,-1 0-1,1 1 0,-6 6 0,3 0 49,-1 0 0,2 0 0,-1 1-1,2-1 1,-1 1 0,-6 23 0,-17 75 234,25-90-219,-4 13 132,2 0 0,1 1 1,2-1-1,1 56 0,2-77-175,2 0 0,-1 0 0,1 0 0,1 0 0,0-1 0,0 1 0,1-1 0,0 0 0,1 0 0,0 0 0,1 0 0,0-1 0,0 0 0,1 0 0,0-1 0,1 0 0,11 10 0,-11-12-98,-1 0-1,1-1 1,1 0-1,-1-1 0,1 0 1,0 0-1,0 0 1,0-1-1,0-1 1,0 0-1,1 0 0,-1-1 1,1 0-1,0 0 1,-1-1-1,1 0 1,-1-1-1,17-3 1,-18 2 44,0 1 1,-1-1 0,1 0-1,-1-1 1,1 0 0,-1 0-1,0-1 1,0 0 0,-1 0 0,1 0-1,-1-1 1,0 0 0,0 0-1,0-1 1,-1 0 0,0 0-1,0 0 1,0 0 0,-1-1 0,4-8-1,0 1 120,-3 5 111,-1-1-1,6-14 0,-10 24-172,0 0 1,0-1-1,0 1 1,0 0-1,1-1 1,-1 1-1,0-1 1,0 1-1,0 0 1,0-1-1,0 1 1,0 0-1,0-1 0,0 1 1,0-1-1,0 1 1,-1 0-1,1-1 1,0 1-1,0-1 1,0 1-1,0 0 1,-1-1-1,1 1 1,0 0-1,0 0 1,0-1-1,-1 1 1,1 0-1,0-1 0,-1 1 1,1 0-1,0 0 1,-1-1-1,1 1 1,0 0-1,-1 0 1,1 0-1,0 0 1,-1 0-1,1-1 1,0 1-1,-1 0 1,1 0-1,-1 0 1,1 0-1,0 0 0,-1 0 1,1 0-1,-1 0 1,1 0-1,0 0 1,-1 1-1,1-1 1,0 0-1,-1 0 1,1 0-1,0 0 1,-1 1-1,0-1 1,-4 5 211,-1-1 0,0 1 0,1 1 0,0-1 0,-7 10 0,11-12-184,-1-1 0,1 1 0,-1-1 0,1 1 0,0-1 0,0 1 0,1 0 0,-1 0 0,0-1 0,1 1 0,0 0 0,-1 0 0,1 0 0,0-1 0,1 1 0,-1 0 0,1 5-1,1-1-18,1 0 0,0 0 0,0 0 0,0 0 0,0-1 0,1 1 0,0-1 0,1 0 0,7 8 0,-9-11-217,0 0 1,0-1-1,0 1 1,0-1-1,1 1 0,-1-1 1,1 0-1,-1 0 1,1-1-1,0 1 1,0-1-1,0 0 1,0 0-1,0 0 1,0 0-1,0-1 1,0 1-1,6-1 1,-3-1-844,1 0 0,-1 0 0,0 0 0,0-1 0,0 0 1,0 0-1,0-1 0,-1 0 0,1 0 0,8-6 1,-1-3-1660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44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4 9568,'-31'-3'3520,"21"6"-2720,10-6-256,13 6-3648,5-3 928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48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129 712 3392,'0'-1'61,"0"1"0,0-1 0,0 1 1,0-1-1,0 1 0,0-1 0,0 1 0,-1 0 1,1-1-1,0 1 0,0-1 0,0 1 0,-1 0 0,1-1 1,0 1-1,0 0 0,-1-1 0,1 1 0,0 0 1,-1-1-1,0 1 157,1 0 0,0-1 0,0 1 0,-1 0 1,1 0-1,0-1 0,-1 1 0,1 0 0,0-1 0,0 1 1,0 0-1,0-1 0,-1 1 0,1-1 0,0 1 1,0 0-1,0-1 0,0 1 0,0 0 0,0-1 0,0 1-119,0-1 1,0 1-1,0 0 0,0 0 0,0 0 0,0 0 0,0-1 0,0 1 0,0 0 0,0 0 0,0 0 0,0 0 0,0 0 1,0-1-1,0 1 0,-1 0 0,1 0 0,0 0 0,0 0 0,0 0 0,0-1 0,0 1 0,0 0 0,0 0 0,0 0 0,-1 0 1,1 0-1,0 0 0,0 0 0,0-1 0,0 1 0,0 0 0,-1 0 0,1 0 0,0 0 0,0 0 0,0 0 0,0 0 1,0 0-1,-1 0 0,1 0 0,0 0 0,0 0 0,0 0 0,0 0 0,-1 0 0,1 0 0,0 0 0,0 0 0,0 0 1,0 0-1,-1 0 0,1 1 0,0-1 0,0 0 0,0 0 0,0 0 0,0 0 0,0 0 0,-1 0 0,1 0 0,0 1 0,0-1 1,0 0-1,-8 7 1919,3 0-1288,-1 1 0,1 0 0,-7 14 0,0 1-18,-1 3 120,1 1 0,1 1 0,-14 54 0,24-76-751,0-1 0,0 1 0,0-1 0,1 1 0,0-1 0,0 1 0,2 9 0,-2-13-103,0-1-1,0 0 1,0 1-1,1-1 0,-1 0 1,0 1-1,1-1 1,-1 0-1,1 0 1,0 1-1,-1-1 1,1 0-1,0 0 1,0 0-1,0 0 1,0 0-1,0 0 0,0 0 1,0 0-1,0 0 1,0-1-1,0 1 1,0 0-1,1-1 1,-1 1-1,0-1 1,0 1-1,1-1 0,-1 1 1,0-1-1,1 0 1,-1 0-1,1 0 1,-1 0-1,0 0 1,1 0-1,1 0 1,4-2-126,1 0 1,-1 0 0,0 0-1,0-1 1,0 0-1,-1 0 1,11-8 0,43-35-597,-43 31 1007,23-14-1,-29 21-108,2 0 158,-9 6 95,-4 4 288,-1 0-681,0 1-1,0-1 1,0 1-1,0-1 1,1 1-1,-1-1 0,1 1 1,0-1-1,0 1 1,0 0-1,0-1 1,0 1-1,1-1 1,-1 1-1,1-1 1,0 1-1,1 3 0,-1-3 16,1 1 0,-1 0 0,1-1 0,0 0 0,0 1 0,1-1 0,-1 0 0,1 0-1,-1 0 1,7 5 0,-2-4-55,0 1 0,0-1 0,0-1 0,0 1 0,1-1 0,0 0-1,-1-1 1,1 0 0,0 0 0,0-1 0,1 0 0,13 0 0,-16-1-38,0 0 0,0-1-1,0 0 1,0 0 0,0 0 0,0-1 0,0 0 0,-1 0 0,1-1 0,-1 1 0,1-1 0,-1 0-1,0-1 1,0 1 0,0-1 0,-1 0 0,8-7 0,-6 3 67,-1 0 0,1 0 0,-2 0 0,1 0 1,-1-1-1,0 0 0,-1 0 0,4-17 0,-3 7 34,-1 0 0,-1 0 0,0-26 0,-2 44-74,2 1 9,0 1 0,1 0 0,-1-1 0,0 1 0,0 0 0,1 0 0,-1 0 0,0 0 0,0 1 0,0-1 0,3 3 0,11 7-47,12 1 48,-1-1 1,2-2-1,39 9 0,-53-16 236,0 0 0,28-1 0,-31-1 386,-20 17-387,-3 5-202,8-17-31,0 1 1,0 0-1,1 0 0,-3 9 0,1 0 50,2-8-70,0 1-1,0-1 1,1 0 0,0 1 0,0 12-1,1-18 39,0-1-1,0 1 1,1-1 0,-1 1-1,0-1 1,1 1-1,-1-1 1,1 1-1,-1-1 1,1 0 0,0 1-1,0-1 1,0 0-1,0 0 1,0 1 0,0-1-1,0 0 1,0 0-1,0 0 1,0 0-1,1 0 1,-1 0 0,0-1-1,1 1 1,-1 0-1,0-1 1,1 1 0,-1-1-1,1 1 1,-1-1-1,1 0 1,-1 0-1,1 1 1,2-1 0,7 0-139,1 0 1,-1-1-1,1 0 1,0 0 0,16-6-1,58-20-591,-76 23 656,5-1-12,0-1 1,0 0-1,-1-1 1,0-1-1,0 0 1,-1-1-1,0 0 0,-1-1 1,0-1-1,0 0 1,-1-1-1,-1 0 1,11-15-1,1-13 1,-2 0 0,-2-1 0,18-58 0,36-153 529,-72 248-425,3-5 149,-1-1 0,-1 0 0,1-10 0,-2 20-159,0 0-1,0 0 0,0 0 1,0 1-1,0-1 1,0 0-1,0 0 0,-1 0 1,1 0-1,0 0 0,0 0 1,0 0-1,0 0 1,0 0-1,0 0 0,-1 0 1,1 0-1,0 0 0,0 0 1,0 0-1,0 0 1,-1 0-1,1 0 0,0 0 1,0 0-1,0 0 0,0 0 1,0 0-1,-1 0 1,1 0-1,0 0 0,0 0 1,0 0-1,0 0 0,0 0 1,0 0-1,-1 0 1,1 0-1,0-1 0,0 1 1,0 0-1,0 0 0,0 0 1,0 0-1,0 0 0,0 0 1,-1-1-1,1 1 1,0 0-1,0 0 0,0 0 1,0 0-1,0 0 0,0-1 1,0 1-1,0 0 1,0 0-1,0 0 0,0 0 1,0 0-1,0-1 0,0 1 1,0 0-1,-10 14 183,4-1-150,0 0 0,1 0 0,1 0 0,0 1 0,1 0 0,-3 24 0,-1 1-10,-16 70 52,-20 108 317,39-189-292,2 48 1,2-72-139,0 0 1,0-1 0,1 1 0,0 0-1,-1-1 1,1 1 0,1-1-1,-1 1 1,0-1 0,1 0 0,0 0-1,2 4 1,-3-5 10,0-1 0,0 0 0,0 0 0,0 0 0,0-1 0,0 1 0,0 0 0,0 0 0,0 0 0,0-1 0,1 1 0,-1-1 0,0 1 0,1-1 0,-1 1 0,0-1 0,1 0 0,-1 0 0,0 1 0,1-1 0,-1 0 0,0 0 0,1 0 0,-1-1 0,1 1 0,-1 0 0,0 0 0,1-1 0,-1 1 0,0-1 0,1 1 0,-1-1 0,0 0 0,2-1 0,3-2-30,-1 0-1,0 0 0,0 0 0,0-1 0,0 0 1,-1 0-1,0 0 0,0 0 0,0-1 1,-1 1-1,4-9 0,3-10-97,12-39 0,-21 61 151,28-94-154,-5 13 241,40-92 0,-30 99 161,25-56 118,39-112 2106,-93 231-1981,-8 21-296,-8 21-40,-2 4-104,-2-1 0,-28 46 0,-11 21 102,23-25 154,3 1 0,-26 115 0,1-17 56,8-29-123,22-60-88,14-57-693,23-38-218,7-14 486,21-34 0,-28 39 295,0 0 1,1 1-1,31-30 0,-43 46 4,1 1-1,-1-1 1,0 1 0,1 0 0,-1 0 0,1 1-1,6-3 1,-9 3 5,0 1-1,1 0 1,-1-1-1,0 1 1,1 0-1,-1 0 1,1 0-1,-1 0 0,0 0 1,1 0-1,-1 0 1,1 0-1,-1 1 1,0-1-1,1 1 1,-1-1-1,0 1 1,1-1-1,-1 1 1,0 0-1,0-1 1,0 1-1,0 0 1,2 2-1,3 4 99,-1 1-1,0 0 0,-1 0 0,0 0 1,0 1-1,-1-1 0,0 1 1,3 12-1,4 12-213,-9-29 75,1 0 1,-1-1-1,1 1 0,0 0 0,0-1 0,0 1 1,0-1-1,1 0 0,-1 1 0,1-1 0,0 0 1,0-1-1,0 1 0,0 0 0,0-1 0,1 0 1,-1 0-1,1 0 0,0 0 0,-1 0 0,1-1 1,0 0-1,0 0 0,6 1 0,1-1 0,0-1 0,1 0-1,-1-1 1,0 0 0,17-5-1,-15 4-48,-8 1 52,0 0 0,-1 0 0,1-1 0,8-3 0,-8 2-93,0 0 0,0 0 1,0 0-1,0-1 0,0 0 0,-1 0 0,0 0 0,0 0 1,0-1-1,0 0 0,-1 1 0,0-1 0,4-7 0,-7 12 102,0-1-1,1 1 0,-1-1 1,0 1-1,0-1 0,1 1 1,-1-1-1,0 1 0,0-1 0,0 1 1,0-1-1,0 1 0,0-1 1,0 0-1,0 1 0,0-1 1,0 1-1,0-1 0,0 1 1,0-1-1,0 1 0,0-1 1,0 1-1,-1-1 0,1 0 1,0 1-1,0 0 0,-1-1 1,1 1-1,0-1 0,-1 1 1,1-1-1,-1 1 0,1 0 1,0-1-1,-1 1 0,1 0 1,-1-1-1,1 1 0,-1 0 1,1-1-1,-1 1 0,1 0 1,-1 0-1,1 0 0,-1 0 0,1 0 1,-1-1-1,1 1 0,-1 0 1,0 0-1,1 0 0,-1 1 1,0-1-1,-2 0 23,-1 0 0,1 0 0,0 1 0,0 0 0,0-1 0,0 1-1,0 0 1,-3 2 0,-1 1 40,0 0-1,0 1 0,-7 7 1,12-10-33,0 0 1,-1 1-1,1-1 1,0 1-1,0-1 0,0 1 1,1 0-1,-1 0 1,1 0-1,-3 6 1,4-8-34,-1 0-1,1 0 1,0 0 0,0 0 0,0 0-1,0 0 1,0 0 0,0 0-1,0 0 1,0 0 0,0 0 0,1 0-1,-1 0 1,0 0 0,0 0 0,1 0-1,-1 0 1,1 0 0,-1-1 0,1 1-1,-1 0 1,1 0 0,0 0-1,-1-1 1,1 1 0,0 0 0,0 0-1,0-1 1,-1 1 0,1-1 0,0 1-1,0-1 1,0 1 0,0-1-1,0 0 1,0 1 0,0-1 0,0 0-1,0 0 1,2 1 0,1-1-29,0 1 1,1-1-1,-1 0 1,1-1-1,-1 1 1,0-1 0,1 1-1,5-3 1,-3 0-16,1 0 0,-1 0 1,0-1-1,0 1 0,0-2 1,0 1-1,-1-1 0,1 0 1,-1 0-1,-1-1 0,1 0 1,6-9-1,-8 9 51,0 1 0,-1 0-1,0-1 1,0 0 0,-1 0 0,0 0-1,0 0 1,0 0 0,-1 0 0,0 0-1,0 0 1,0-1 0,-1 1 0,0 0-1,0-1 1,-1-7 0,-6 0 607,7 13-584,0 1-1,-1-1 0,1 1 1,0 0-1,0-1 1,-1 1-1,1-1 0,-1 1 1,1 0-1,0-1 1,-1 1-1,1 0 0,-1-1 1,1 1-1,-1 0 0,1 0 1,-1 0-1,1-1 1,-1 1-1,1 0 0,-1 0 1,1 0-1,-1 0 1,-1 0-2,1 1 0,-1 0 1,1 0-1,-1 0 0,1 0 1,0 0-1,-1 0 1,1 0-1,0 0 0,0 1 1,0-1-1,0 0 0,0 1 1,0-1-1,0 0 1,1 1-1,-1-1 0,1 1 1,-1 0-1,1-1 0,-1 1 1,1-1-1,0 1 1,-1 0-1,1-1 0,0 1 1,0 0-1,0-1 0,1 4 1,-1-3-27,0 0 1,1 0-1,-1 0 1,0 0 0,1 0-1,-1 0 1,1 0-1,0 0 1,-1 0-1,1 0 1,0 0-1,0 0 1,1 0-1,-1-1 1,0 1 0,0 0-1,1-1 1,-1 1-1,1-1 1,0 1-1,-1-1 1,1 0-1,0 0 1,2 1 0,3 1-64,0-1 1,1-1 0,-1 1 0,1-1 0,12 0 0,-16-1 38,1-1 1,0 0-1,-1 0 1,1 0-1,0 0 1,-1-1-1,1 1 0,-1-1 1,0 0-1,6-4 1,4-3 106,-7 5 38,0 0-1,0 0 0,-1-1 0,6-5 1,-5 5 155,-9 12 48,-2 3-275,0 16 131,1-1 1,1 43 0,2-68-193,0 0 0,1 1 0,-1-1 1,1 0-1,-1 0 0,0 0 0,1 0 1,-1 1-1,1-1 0,-1 0 0,0 0 0,1 0 1,-1 0-1,1 0 0,-1 0 0,1 0 0,-1 0 1,1-1-1,0 1-24,3 0-29,-1 0 0,0-1 1,1 0-1,-1 1 0,0-1 0,0-1 1,1 1-1,-1 0 0,5-4 0,28-20-724,-16 11 593,2 1 54,-16 10 182,0-1 1,0 1-1,-1-1 1,7-5-1,-11 8 134,-1 10 160,0-4-259,0-1 1,0 0-1,1 1 1,-1-1 0,1 1-1,0-1 1,1 0-1,1 5 1,-2-6-54,0-1-1,1 0 1,-1 0 0,1 0-1,-1 0 1,1 0 0,0 0-1,0-1 1,0 1 0,0 0-1,0-1 1,0 0 0,0 1-1,0-1 1,1 0 0,2 1-1,2 0-25,-1-1-1,1 1 1,0-1-1,-1-1 1,1 1 0,0-1-1,-1 0 1,1-1-1,0 0 1,-1 0 0,10-3-1,-3 1-116,0-1 0,-1-1 1,0 0-1,0-1 0,11-7 0,-15 7 90,0 0-1,0-1 0,-1 0 1,1 0-1,-2-1 1,1 0-1,-1 0 0,0 0 1,-1-1-1,0 0 1,0 0-1,3-10 0,4-13 43,-2-1-1,7-38 1,-13 57-39,21-121 188,4-10 571,-27 135-563,-1 1 1,1-1-1,-2-1 0,0-9 1,-1 13 58,-3 7-101,-5 12-33,2 4-35,1 0 0,0 0 0,1 1 0,-5 32 0,3-16 22,-2 10-35,-42 215-180,36-178-1532,1-28-3300,14-51 4682,0 1 0,0-1 0,-1 0-1,1 0 1,0 0 0,-1 1 0,1-1 0,-1 0 0,1 0 0,-1 0 0,0 0-1,1 0 1,-1 0 0,0 0 0,0 0 0,1 0 0,-1-1 0,0 1 0,0 0-1,0 0 1,0-1 0,0 1 0,0 0 0,0-1 0,-1 1 0,1-1-1,0 0 1,0 1 0,0-1 0,0 0 0,-1 0 0,1 0 0,0 0 0,0 0-1,-1 0 1,1 0 0,-2 0 0,-26 0-1781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48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14 153 6976,'-3'-45'2592,"-2"37"-2016,0-4-160,5 4 2080,5 0-1440,8-4 864,10 1-1153,9 2 1,16 1-448,15 1 64,9-1-224,9 3-1888,-13 2 897,-15-1-4385,-3-1 2912,-10 5-2560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49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0 327 13376,'0'0'4959,"18"0"-3871,35 9-288,-3-1 128,27-5-672,4 1 480,-1 4-448,-4 0-64,-3 4-128,-6-4-2208,1 1 1184,-5-6-3263,0 2 2367,-23-5-4416,0-8 3520,-22-4-224</inkml:trace>
  <inkml:trace contextRef="#ctx0" brushRef="#br0" timeOffset="1">145 9 14528,'-15'-9'5407,"-2"18"-4223,7-6-320,15 5-4960,13 4 2049,9-4-1313,13 0 2016,15 7-4864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18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407 718 1984,'-5'2'5215,"0"-8"-793,4 3-4355,-1 1 0,0-1 1,0 1-1,0 0 0,0 0 0,-1 0 1,1 0-1,0 1 0,-1-1 0,0 1 1,1-1-1,-1 1 0,0 0 0,0 0 1,1 0-1,-1 0 0,0 0 0,0 1 1,0-1-1,0 1 0,0 0 0,-5 0 1,0 1-58,0 1 0,0-1 0,0 1 1,1 1-1,-1-1 0,1 1 0,-14 8 0,-2 3-52,-22 19-1,17-13 95,5-4 70,1 2 1,-39 39-1,55-50-70,0-1 0,1 1 0,0-1 0,0 2 0,1-1 0,0 0 0,0 1 0,1 0 0,0 0 0,0 0 0,1 0-1,0 0 1,0 0 0,-1 16 0,4-18 16,-1 0-1,1 0 1,0 0 0,0-1-1,1 1 1,-1 0 0,1 0-1,1-1 1,-1 1-1,1-1 1,0 0 0,0 0-1,0 0 1,1 0-1,0 0 1,0-1 0,0 0-1,1 0 1,-1 0-1,6 4 1,-5-5 17,1 1-1,-1-1 0,1 0 1,-1-1-1,1 1 1,0-1-1,0 0 1,0-1-1,0 0 1,0 1-1,1-2 1,-1 1-1,0-1 1,0 0-1,1 0 1,-1-1-1,0 0 1,0 0-1,7-2 0,-2-1 14,0-1-1,0 0 0,-1-1 0,1 0 0,-1 0 0,-1-1 0,1-1 0,-1 0 1,0 0-1,-1 0 0,0-1 0,0 0 0,-1-1 0,0 0 0,-1 0 0,9-20 1,-4 6-56,-2-1 0,0-1 0,-2 1 0,-1-1 1,-1 0-1,3-42 0,-8 60-98,0 0 0,0-1 0,-2-12 0,2 21 46,0 0 0,0-1 0,0 1 0,0 0-1,0 0 1,-1-1 0,1 1 0,0 0 0,0 0 0,0-1 0,0 1 0,0 0-1,0 0 1,0 0 0,-1-1 0,1 1 0,0 0 0,0 0 0,0 0 0,0-1 0,-1 1-1,1 0 1,0 0 0,0 0 0,0 0 0,-1 0 0,1-1 0,0 1 0,0 0-1,-1 0 1,1 0 0,0 0 0,0 0 0,-1 0 0,1 0 0,0 0 0,0 0-1,-1 0 1,1 0 0,0 0 0,0 0 0,-1 0 0,1 0 0,0 0 0,0 0-1,-1 1 1,1-1 0,0 0 0,0 0 0,0 0 0,-1 0 0,1 0 0,0 0-1,0 1 1,0-1 0,-1 0 0,1 0 0,0 0 0,0 1 0,0-1 0,0 0-1,0 0 1,-1 1 0,1-1 0,0 0 0,-11 17-314,8-4 333,0 0 0,0 0 1,1 0-1,1 0 0,0 0 0,1 0 0,0 0 0,1 0 0,0 1 1,2-1-1,-1-1 0,1 1 0,9 21 0,-7-22 110,0 1 0,2-1 0,-1-1 0,15 19 0,-18-26-56,0-1 0,0 0 0,0-1 1,0 1-1,0 0 0,0-1 0,1 0 0,5 3 0,-6-4-5,-1 0 0,1 0-1,-1-1 1,0 1 0,1-1-1,0 0 1,-1 1-1,1-1 1,-1 0 0,1 0-1,-1-1 1,1 1 0,-1-1-1,1 1 1,2-2-1,7-2 117,0-2-1,-1 0 1,16-9-1,5-5-61,66-37 182,15-9-471,-112 65 166,0 1 0,0-1 0,0 0 0,1 1 0,-1-1 1,0 0-1,0 1 0,1 0 0,-1-1 0,0 1 0,1 0 0,-1-1 0,0 1 0,1 0 0,-1 0 1,0 0-1,1 0 0,-1 1 0,1-1 0,-1 0 0,0 0 0,0 1 0,1-1 0,-1 1 0,0-1 1,0 1-1,1 0 0,-1-1 0,0 1 0,0 0 0,0 0 0,0 0 0,0 0 0,0 0 0,0 0 0,0 0 1,0 0-1,-1 0 0,1 0 0,0 0 0,-1 1 0,1-1 0,-1 0 0,1 2 0,2 6 22,0-1-1,-1 1 0,0 0 0,-1 0 0,0 0 1,0 0-1,-1 0 0,0 0 0,0 0 1,-1 0-1,-3 12 0,4-8 100,0-13-97,0 1 0,0-1 0,0 0-1,1 0 1,-1 0 0,0 1 0,0-1-1,0 0 1,0 0 0,0 0 0,1 0 0,-1 1-1,0-1 1,0 0 0,0 0 0,0 0-1,1 0 1,-1 0 0,0 0 0,0 0-1,0 0 1,1 0 0,-1 0 0,0 1-1,0-1 1,1 0 0,-1 0 0,0 0 0,0 0-1,0 0 1,1-1 0,2 1 61,-1-1-1,1-1 1,-1 1 0,1 0 0,-1-1 0,0 1 0,3-3-1,20-15 7,-1 0 0,-1-1 0,22-25 0,-15 16-162,-28 27 49,1 0 1,-1 0 0,0 0 0,1 1 0,-1-1-1,1 1 1,0 0 0,0-1 0,-1 1 0,1 1-1,0-1 1,3 0 0,-6 1 29,1 0-1,-1 0 1,0 0-1,1 0 1,-1 1 0,0-1-1,1 0 1,-1 0-1,0 0 1,0 1 0,1-1-1,-1 0 1,0 1-1,0-1 1,1 0 0,-1 0-1,0 1 1,0-1-1,0 0 1,0 1 0,1-1-1,-1 0 1,0 1-1,0-1 1,0 1-1,0-1 1,0 1 0,2 14-44,-1-7 50,2 14-35,-2-14 43,0 0 0,0-1-1,1 1 1,0 0 0,0-1-1,0 1 1,6 10 0,-6-17-8,-1 1-1,0-1 1,0 0 0,0 0 0,0 0 0,1 0 0,-1 0 0,1-1 0,-1 1 0,0 0 0,1-1 0,-1 1 0,1-1-1,0 1 1,-1-1 0,1 1 0,-1-1 0,4 0 0,30-2 343,-35 2-347,199-40-52,-158 30 95,-7 2 28,0-2 0,38-16 0,-56 19-13,0-1 0,-1 0 0,1-1 0,-2-1-1,1-1 1,13-13 0,-23 19-31,0 0 0,0-1 0,4-7 0,-7 10-12,0 1 0,-1-1 0,0 0 0,1 0-1,-1 1 1,0-1 0,0 0 0,-1 0-1,1 0 1,0-3 0,-1 5-22,0 1 0,0-1 1,0 1-1,0-1 0,0 1 0,0-1 1,-1 1-1,1-1 0,0 1 0,0-1 1,0 1-1,0-1 0,-1 1 0,1-1 1,0 1-1,-1-1 0,1 1 0,0 0 1,-1-1-1,1 1 0,0 0 0,-1-1 0,1 1 1,-1 0-1,1-1 0,-1 1 0,1 0 1,-1 0-1,1 0 0,-1-1 0,1 1 1,-1 0-1,1 0 0,-1 0 0,1 0 1,-1 0-1,1 0 0,-1 0 0,1 0 1,-1 0-1,1 0 0,-1 0 0,0 1 0,-3-1-37,0 1 0,1 0 0,-1 1-1,1-1 1,-6 3 0,-18 11-17,0 1 0,1 1 0,1 2 0,-23 21 0,43-35 51,-1 0 0,2 1 0,-1-1 0,0 1 0,1 0 0,0 0 0,1 1 0,-5 9 0,7-13 13,0 0-1,1 0 0,-1-1 0,1 1 0,-1 0 0,1 0 1,0-1-1,0 1 0,0 0 0,1 0 0,-1 0 1,1-1-1,-1 1 0,1 0 0,0-1 0,0 1 1,0 0-1,0-1 0,1 1 0,-1-1 0,1 0 0,-1 0 1,1 1-1,3 2 0,-1-1 10,1 0 0,-1-1 0,1 0 0,-1 1 0,1-2-1,0 1 1,0 0 0,0-1 0,0 0 0,10 2 0,-11-3 42,1 0-1,-1 0 1,1-1 0,-1 1 0,1-1 0,-1 0-1,1 0 1,-1-1 0,1 0 0,-1 1-1,0-1 1,1-1 0,6-2 0,-2-1-11,-1 0 1,-1 0 0,1 0-1,-1-1 1,0-1 0,0 1-1,-1-1 1,0 0 0,0 0-1,-1-1 1,0 0 0,0 0-1,0 0 1,-1 0 0,-1-1-1,6-16 1,-2 6 23,-5 14-106,0 0 1,-1-1 0,1 1-1,-1 0 1,1-11-1,-2 24-154,-1 1-1,0-1 1,-4 12-1,-1 13 152,-46 317-53,20-187 67,27-141 74,-2 0 0,-1-1 0,-1 0-1,-1 0 1,-13 21 0,19-36 22,1-1 1,-1 1-1,-1-1 0,1 0 0,-1 0 1,0 0-1,0 0 0,0-1 0,-1 0 1,1 0-1,-1-1 0,-9 5 1,12-7-50,-1 0 1,0-1 0,1 1 0,-1-1-1,0 0 1,1 0 0,-1 0 0,0-1 0,1 1-1,-1-1 1,0 0 0,1 0 0,-1 0-1,1 0 1,-1-1 0,1 1 0,0-1-1,-1 0 1,1 0 0,0 0 0,-4-4 0,0-1 37,0 0 1,0 0 0,0 0 0,1-1 0,0 0-1,-9-17 1,11 17-90,0-1 1,0 1-1,-4-18 0,8 23 20,-1-1 0,0 0 0,1 0 0,0 0 0,-1 0 1,2 0-1,-1 0 0,0 0 0,1 1 0,0-1 0,0 0 0,1-5 1,2 1-30,0 1 0,0-1 0,1 1 1,0 0-1,0 0 0,0 1 0,1-1 1,0 1-1,1 0 0,-1 1 0,1 0 1,10-7-1,7-1 18,1 1-1,39-14 1,-35 15 46,38-20 1,-57 25-11,-1 0 1,1-1-1,-1 0 1,-1-1-1,9-8 1,34-47 222,-20 23-230,-15 20-5,8-11 26,54-51 1,-28 41-102,-25 21 115,43-43 0,-68 63-44,1-1-1,-1 1 1,0-1 0,1 1-1,-1-1 1,0 1-1,1-1 1,-1 1-1,1-1 1,-1 1 0,1 0-1,-1-1 1,1 1-1,-1 0 1,1 0-1,0-1 1,-1 1-1,1 0 1,-1 0 0,2 0-1,-2 0-7,0 0 0,0 1 0,0-1 0,1 0 0,-1 1 0,0-1 0,0 1 0,0-1 0,0 0 0,0 1 0,0-1 0,0 0 1,1 1-1,-1-1 0,0 1 0,0-1 0,-1 0 0,1 1 0,0-1 0,0 1 0,0 0 0,-9 28-304,-10 15 166,6-14 207,-12 37 0,22-57-28,1 0 1,0 0-1,0 1 0,1-1 0,0 1 0,1-1 0,2 20 1,-2-29-25,0 0 1,0 0-1,0 0 1,1 0-1,-1 0 1,0 0-1,1 0 1,-1 0-1,1 0 1,-1 0-1,1 0 1,-1 0-1,1 0 1,0 0-1,0 1 1,0-2 2,0 1 1,-1-1 0,1 0-1,-1 0 1,1 1-1,-1-1 1,1 0 0,0 0-1,-1 0 1,1 0 0,0 0-1,-1 0 1,1 0 0,-1 0-1,1 0 1,0 0 0,-1 0-1,1 0 1,0 0 0,3-2 34,0 0 1,0 1 0,-1-1 0,1-1 0,-1 1 0,4-3 0,-6 4-42,6-5 69,68-50 216,76-76 1,-127 110-344,24-27-80,-45 44 129,9-7-311,-12 12 314,1 0 0,-1 0 0,0 0 1,0 0-1,0 0 0,0 0 0,0 0 0,0 0 1,0 0-1,0 0 0,0 0 0,0 0 0,1 0 0,-1 0 1,0 0-1,0 0 0,0 0 0,0 0 0,0 0 1,0 0-1,0 0 0,0 0 0,0 0 0,0 0 1,0 0-1,0 0 0,0 0 0,1 0 0,-1 0 1,0 0-1,0 1 0,0-1 0,0 0 0,0 0 0,0 0 1,0 0-1,0 0 0,0 0 0,0 0 0,0 0 1,0 0-1,0 0 0,0 0 0,0 1 0,0-1 1,0 0-1,0 0 0,0 0 0,-1 11-87,-5 17 76,4-20-4,0 0-1,0 0 1,1 1 0,0-1-1,1 0 1,0 1 0,0-1 0,0 1-1,3 9 1,-2-16 30,-1 0 0,1 0 0,0 1 0,0-1 0,0 0 0,0 0 0,1 0 0,-1 0 0,0 0 0,1 0 0,0-1-1,-1 1 1,1 0 0,0-1 0,0 1 0,0-1 0,0 0 0,0 0 0,0 1 0,0-1 0,0-1 0,1 1 0,-1 0 0,0 0 0,1-1 0,-1 0 0,0 1 0,1-1 0,-1 0 0,0 0 0,1 0 0,-1 0 0,1-1 0,-1 1 0,4-2 0,-3 1 8,1 0 1,-1-1-1,0 0 1,0 1-1,0-1 1,0-1-1,-1 1 1,1 0-1,3-4 1,21-27 65,-10 11-77,-5 8 29,-2 0 1,1 0 0,-2-1-1,11-22 1,21-65 163,48-155-249,-53 156 150,19-64-80,-48 137-68,-1 0 0,-1-1 0,-1 0-1,-1-30 1,-3 58 47,1-3-59,-1 0 0,-1 0 0,1 0 0,-1 0 0,0-4 0,0 7 46,1 1 0,0 0 0,0-1 0,0 1 0,0 0 0,0-1 0,-1 1 0,1 0 0,0-1 0,0 1 0,0 0 0,-1 0 0,1 0 0,0-1 0,0 1 0,-1 0 0,1 0 0,0 0 0,0-1 0,-1 1 0,1 0 0,0 0 0,-1 0 0,1 0 0,0 0 0,-1 0 0,0 0-9,0 0 0,0 0 1,0 0-1,0 1 0,0-1 1,0 1-1,1-1 1,-1 1-1,0-1 0,0 1 1,1-1-1,-1 1 0,0 0 1,-1 1-1,-2 2-18,0 1 1,0 1 0,1-1-1,-1 0 1,1 1-1,-2 6 1,-16 41-112,12-26 89,-13 35 40,4 0 0,-21 124 0,10 134 57,27-290-6,2-1 1,6 50-1,-4-68-15,0 0 0,0 0 0,2 0 0,-1-1 0,1 1 0,0-1 0,1 0 0,1 0 0,-1 0 0,10 11 0,-13-19 16,0-1 1,0 1-1,0 0 0,0-1 0,0 1 0,0-1 0,0 0 0,1 0 0,-1 0 1,0 0-1,1 0 0,-1 0 0,1-1 0,-1 1 0,1-1 0,-1 1 1,1-1-1,-1 0 0,1 0 0,4-1 0,4-1 16,1 0 0,-1 0 0,14-6-1,-21 7-23,11-6 78,-1 0 0,1 0 0,-2-2 0,24-17 0,-19 13-88,23-18 17,-26 19-111,-1 1 0,2 0 0,24-12 0,-38 22 59,0 1-1,0 0 0,0 0 1,0-1-1,0 1 1,0 0-1,0 1 0,0-1 1,1 0-1,-1 1 1,0-1-1,0 1 0,0-1 1,0 1-1,3 2 1,30 16-12,-31-16 51,33 17-45,-35-19 50,0 0 1,1-1-1,-1 1 0,0 0 0,1-1 0,-1 1 0,0-1 0,1 0 0,-1 0 0,0 0 0,1 0 0,-1 0 0,1 0 1,1-1-1,-3 1-9,0-1 1,0 1 0,0-1 0,-1 1 0,1-1 0,0 1 0,-1-1 0,1 1 0,0-1 0,-1 0 0,1 1-1,-1-1 1,1 0 0,-1 0 0,1 1 0,-1-1 0,1 0 0,-1 0 0,0 0 0,1 1 0,-1-1 0,0-1 0,0-1 0,1 1 0,-1-1 0,0 1 1,0-1-1,0 0 0,-1 1 0,1-1 0,-1-2 1,0 1-21,-1 0 1,1 0 0,-1 0-1,1 0 1,-1 0 0,-1 0-1,1 0 1,0 1 0,-1-1-1,-5-5 1,7 8-6,-1-1 5,0 0-1,1 1 0,-1-1 1,0 1-1,0-1 0,0 1 1,0 0-1,0 0 0,0 0 1,0 0-1,0 0 0,0 0 1,0 1-1,-1-1 0,1 0 1,0 1-1,0 0 0,-1 0 1,1 0-1,0 0 0,-1 0 1,1 0-1,-4 1 0,-5 2-42,0 1 0,1 0 0,0 0 0,0 1 0,0 0 0,0 0 0,1 1 0,0 1 0,0 0 0,-9 8 0,14-10 42,-1 0 1,1 0-1,0 0 0,0 1 1,0 0-1,1-1 1,0 1-1,-4 8 1,6-10 9,0 0 1,0 0 0,0 0-1,0 0 1,1 0-1,0 0 1,0 0 0,0 0-1,0 0 1,0 0 0,1 0-1,0 0 1,0 0 0,2 6-1,1 1 59,1-1 0,0 0 0,9 11 0,-12-17-38,0-1 1,0 0 0,1 0 0,-1 0 0,1 0 0,0-1 0,0 1 0,0-1-1,0 1 1,0-1 0,1 0 0,5 3 0,-7-5 0,0 0 1,0 0-1,0 0 0,0 0 1,0 0-1,0 0 0,-1 0 1,1 0-1,0-1 0,0 1 1,0-1-1,0 0 1,-1 1-1,1-1 0,0 0 1,-1 0-1,4-3 0,2-1 30,0-1 0,9-10 0,-14 14-41,15-19 48,0 0 1,-2-1 0,16-30 0,-22 35-58,1 0-14,9-25 0,-12 24-176,-7 21 142,0 0 1,0 1-1,0-1 1,0 0-1,0 0 0,1 0 1,0 0-1,-1 0 1,1 0-1,0 0 1,1 0-1,-1 0 0,1 0 1,2 4-1,-1-1 54,1 1-1,0-2 1,0 1-1,1 0 1,-1-1-1,10 9 1,-8-10 7,0-1 0,0 0 0,0 0 0,0-1 0,0 1 1,0-1-1,1 0 0,-1-1 0,1 0 0,-1 0 0,1 0 1,0-1-1,-1 0 0,1 0 0,9-2 0,8-2 77,0-1-1,40-14 0,-54 15-102,15-5 49,0-2 0,0-1 0,-1-1 0,33-24 0,-19 12-102,-35 23 30,0 1-1,0-1 1,0 0 0,0 1 0,1 0-1,-1 0 1,4-1 0,-5 2 24,-1 0 0,0-1 0,0 1 0,0 0 0,0 0 1,0 0-1,0 0 0,0 1 0,0-1 0,0 0 0,0 0 0,0 1 0,1-1 1,-1 1-1,0-1 0,-1 1 0,1-1 0,0 1 0,0-1 0,0 1 0,0 0 1,0-1-1,-1 1 0,1 0 0,0 0 0,0 0 0,0 1 0,13 25-67,-10-18 98,1 1 0,1-1 0,-1 0 0,2 0 0,7 9 0,-10-14 64,0 1 1,1-1-1,-1 0 1,1 0 0,0 0-1,0-1 1,0 0-1,0 0 1,1 0 0,-1 0-1,1-1 1,10 3 0,-2-3-21,-1-1 1,1 0 0,0 0 0,18-3 0,57-9-262,-89 11 186,21-3-753,-1-2 0,24-8 1,10-8-3693,-16 5 1769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51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1 578 6304,'0'0'151,"0"0"0,0 0 0,0 1 0,-1-1-1,1 0 1,0 0 0,0 0 0,0 1 0,0-1 0,0 0 0,0 0 0,0 1 0,0-1 0,0 0 0,1 0 0,-1 1 0,0-1 0,0 0-1,0 0 1,0 0 0,0 1 0,0-1 0,0 0 0,0 0 0,1 1 453,0-1-453,12 0 2001,5 0 473,27-2 0,-38 0-2365,0 1 1,0-1 0,0 0 0,0 0-1,0-1 1,0 0 0,6-4-1,1-2 45,-1 0-1,0-1 0,0-1 0,-1 0 0,0-1 1,-1 0-1,18-26 0,-1-6 383,26-55-1,-35 60-308,2 1-1,36-48 0,-38 62-128,1 0 1,1 1-1,35-30 0,-53 51-217,-1 0 0,1 0 0,-1 0 0,1 1 0,0-1 0,0 1 0,0 0 1,0 0-1,0 0 0,0 0 0,0 0 0,0 1 0,0-1 0,0 1 0,6 0 0,-6 1-13,-1-1 0,0 1 0,1 0 0,-1 0 0,0 0 1,1 0-1,-1 0 0,0 0 0,0 1 0,0-1 0,0 1 0,0-1 0,-1 1 1,1 0-1,0 0 0,-1-1 0,1 1 0,-1 1 0,0-1 0,1 0 0,0 3 1,2 5-42,0 0 1,0 0 0,-1 1 0,-1-1 0,0 1-1,1 20 1,-2 68 135,-2-81-165,0 0 53,0 0 0,-1-1 0,-1 1-1,-1-1 1,-12 34 0,12-41-33,0 0 0,-2 0 0,1-1 0,-1 1 0,0-1 0,-1-1 0,0 1 0,-1-1 0,1 0 0,-17 12 0,18-16-39,-1 0 1,1-1 0,-1 0-1,1 0 1,-1 0 0,0-1 0,0 0-1,0 0 1,0-1 0,-1 0-1,1 0 1,-14-1 0,11-1-37,0 1 1,0-2-1,0 1 1,0-1-1,1-1 1,-1 0-1,1 0 0,-18-10 1,21 10 33,-1-1 0,1 0 0,-9-7 0,20 18 199,5 5-67,-3-7-10,1 0 1,1-1-1,-1 0 1,0 0-1,13 3 1,46 10 205,-57-15-229,35 7 363,50 5 0,-70-12-145,0-2 0,0 0 0,40-6 0,-53 4-236,0-1 0,-1 0 0,1-1 0,-1-1 1,0 1-1,-1-2 0,1 1 0,-1-2 0,13-9 0,3 1 199,-26 15-210,1 0 0,-1 0 0,0 0 0,0 0 0,1 0 0,-1-1 0,0 1 0,1 0 0,-1 0-1,0 0 1,1 0 0,-1 0 0,0 0 0,0 1 0,1-1 0,-1 0 0,0 0 0,0 0 0,1 0 0,-1 0 0,0 0 0,1 0 0,-1 0 0,0 1 0,0-1 0,0 0 0,1 0 0,-1 0 0,0 1 0,0-1 0,0 0 0,1 0 0,-1 1 0,0-1 0,0 0 0,0 0 0,0 1 0,0-1 0,1 0-1,4 11-134,-3-1 133,-1 0-1,0-1 1,0 1-1,-1 0 1,0 0 0,-3 13-1,1 5-38,-18 195-70,5-70 44,14-139 23,1-8-31,-1 1 0,0-1 0,0 0-1,-2 7 1,1-10-91,1-5 15,0-10-123,24-259-87,14 51 376,-24 164 175,38-98 1,-42 131-118,1 1 0,20-30 0,-25 44-40,0 0 0,1 0-1,1 0 1,-1 1 0,1 0 0,1 1 0,-1-1-1,17-9 1,-22 15-19,-1 0-1,1 0 1,0 0-1,0 0 0,0 0 1,-1 1-1,1-1 1,0 1-1,0-1 1,0 1-1,0 0 1,0 0-1,0 0 1,0 0-1,0 0 0,0 0 1,0 1-1,0-1 1,3 2-1,-2-1-2,-1 0 0,0 1 0,0-1 0,0 1 0,0 0 0,0 0 0,0-1 0,0 1 0,-1 0 0,1 0 0,-1 1 0,0-1 0,2 4 0,1 1-13,-1 0 0,-1 1 0,0 0 0,0 0 0,0 0 0,-1 0 0,0 0 0,-1 0 0,0 8 0,-1 2 46,-1-1-1,-1 0 1,0 0 0,-2 0 0,-10 28 0,13-39-90,-1 0 1,0 0 0,-1 0 0,1 0 0,-1 0 0,0-1 0,-1 1 0,1-1 0,-1 0-1,0 0 1,0-1 0,0 0 0,-1 0 0,0 0 0,0 0 0,0-1 0,-10 4 0,10-5-35,0-1 1,0 0 0,0 0-1,-1 0 1,1-1 0,0 0 0,-1 0-1,1 0 1,0-1 0,-1 0 0,1 0-1,0-1 1,0 0 0,0 0 0,0 0-1,0-1 1,0 0 0,1 0-1,-1 0 1,-7-7 0,15 12 62,0-1 1,0 0-1,0 0 0,1 0 1,-1 0-1,0 0 0,3 0 0,3 2 25,18 5 73,0 0 0,0-2 0,53 7 0,-26-10 240,55-2 1,-91-2-202,0 0 0,0-2 0,0 1 0,0-2 0,0 0 0,22-10 0,-32 11-96,1 0 0,-1-1 0,0 0 0,0 0 0,0-1 0,-1 0 0,0 0 0,0-1 0,0 1 0,0-1 0,-1-1 0,0 1 0,0-1 0,-1 0 0,5-10 0,1-7-40,-2 0 1,6-27-1,-13 42 50,-1 9-32,0-1 1,0 1 0,0-1-1,0 1 1,0-1 0,0 1 0,0-1-1,0 1 1,0-1 0,0 1-1,0-1 1,1 1 0,-1-1-1,0 1 1,0-1 0,1 1 0,-1 0-1,0-1 1,0 1 0,1-1-1,-1 1 1,1-1 0,-4 17-92,1 9 133,2 33 1,1-21 0,-1-24 88,1 1 0,0 0 0,1 0 0,1-1 0,0 1 0,0-1 0,2 0 0,9 21 0,-13-32-142,-1-1 1,1 0-1,0 0 0,0 1 1,0-1-1,0 0 1,0 0-1,0 0 0,0 0 1,0 0-1,1 0 1,-1 0-1,0 0 0,1 0 1,-1-1-1,0 1 1,1-1-1,1 1 0,0 0-33,0-1-1,-1 1 0,1-1 0,0 0 0,0 0 1,0 0-1,-1 0 0,1-1 0,4 0 0,1-2-19,0 0 0,0 0 0,0 0 0,-1-1-1,11-7 1,108-88-224,-87 65 406,-35 31-62,0 0 1,1 0 0,-1 0-1,0 0 1,1 1 0,0 0 0,-1 0-1,6-1 1,-9 2-41,0 1-1,0 0 1,0 0-1,0-1 1,0 1-1,1 0 1,-1 0-1,0 0 1,0 0 0,0 0-1,0 1 1,0-1-1,0 0 1,0 0-1,0 1 1,0-1-1,0 1 1,0-1-1,0 1 1,-1-1-1,1 1 1,0-1-1,0 1 1,0 0 0,-1 0-1,1-1 1,0 1-1,-1 0 1,1 0-1,0 0 1,-1 0-1,1-1 1,-1 1-1,1 0 1,-1 0-1,0 0 1,0 0 0,1 0-1,-1 0 1,0 0-1,0 0 1,0 2-1,1 10 12,-2 0-1,1 0 1,-2 0 0,0 0-1,0-1 1,-1 1 0,0-1-1,-6 13 1,8-24-61,1-1 0,0 0-1,0 0 1,0 0 0,0 0-1,0 0 1,0 0 0,0 0 0,0 1-1,0-1 1,0 0 0,0 0-1,0 0 1,0 0 0,0 0 0,0 0-1,0 1 1,0-1 0,0 0-1,0 0 1,0 0 0,0 0 0,0 0-1,0 0 1,0 1 0,0-1-1,0 0 1,0 0 0,0 0 0,0 0-1,0 0 1,0 0 0,0 0-1,0 1 1,0-1 0,1 0 0,-1 0-1,0 0 1,0 0 0,0 0-1,0 0 1,0 0 0,0 0 0,0 0-1,1 0 1,-1 0 0,0 0-1,8-2-471,9-10 296,37-36-62,-33 28 450,30-22 1,-48 40-87,-1 0 1,1 0-1,0 0 1,1 1-1,-1-1 1,0 1-1,0 0 1,1 0-1,-1 0 1,0 0-1,1 0 1,-1 1-1,1 0 1,-1 0-1,1 0 1,4 0-1,-3 2 5,0-1-1,0 1 1,0 0 0,0 0-1,0 0 1,0 1-1,-1-1 1,1 1-1,-1 0 1,4 4-1,79 74-619,-74-68-740,-12-11 425,9 7-158,-7-7-2105,-17-38-17574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52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93 9056,'-45'-31'3360,"40"22"-2624,-5 1-192,10 3-1984,0 2 672,5-6-1824,5-2 1504,25-6-3296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54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19 657 3392,'-1'1'292,"-1"0"0,0 0-1,1 0 1,-1 0 0,1 0 0,-1 0 0,1 1-1,0-1 1,0 0 0,-2 3 0,3-3 26,-1 0-1,1 0 1,0 0-1,0 0 1,0 0-1,0 0 1,0 0 0,0 0-1,0 0 1,0 0-1,0 0 1,1 0 0,-1 0-1,0 0 1,1 0-1,-1 0 1,0 0 0,1 0-1,0 0 1,-1 0-1,2 1 1,-1-1-124,0 0 0,0 1 1,0-1-1,1-1 0,-1 1 0,0 0 0,1 0 1,-1 0-1,0-1 0,1 1 0,-1-1 1,1 1-1,-1-1 0,1 1 0,0-1 0,-1 0 1,1 0-1,-1 0 0,1 0 0,-1 0 0,1 0 1,0 0-1,-1 0 0,1-1 0,2 0 1,0 0 29,0 0 0,1-1 0,-1 1 0,0-1 0,-1 0 0,1 0 0,0 0 0,0 0 0,4-4 0,-3-1-35,1 1-1,-1-1 0,0 0 1,-1 0-1,0 0 0,0-1 1,4-10-1,18-61 313,-17 51-354,85-255 786,-84 252-731,-2 0 0,0 0 0,-3-1-1,0 1 1,0-36 0,-5 67-202,0 0 1,-1 0 0,1 0-1,0 0 1,0 0-1,0 1 1,0-1-1,0 0 1,0 0 0,0 0-1,0 0 1,-1 0-1,1 0 1,0 0-1,0 0 1,0 0 0,0 0-1,0 0 1,0 0-1,0 0 1,-1 0-1,1 0 1,0 0 0,0 0-1,0 0 1,0 0-1,0-1 1,0 1-1,0 0 1,0 0 0,-1 0-1,1 0 1,0 0-1,0 0 1,0 0 0,0 0-1,0 0 1,0 0-1,0 0 1,0 0-1,0-1 1,0 1 0,0 0-1,0 0 1,0 0-1,0 0 1,0 0-1,0 0 1,0 0 0,0 0-1,0-1 1,0 1-1,0 0 1,0 0-1,0 0 1,0 0 0,0 0-1,0 0 1,0 0-1,0-1 1,0 1-1,0 0 1,0 0 0,0 0-1,0 0 1,0 0-1,0 0 1,0 0-1,0 0 1,-5 7-30,-7 23 17,1 1 0,1 0 0,-10 64 0,-12 100 490,13-68 0,-38 130 0,41-194-325,9-32-133,-20 53-1,21-70 21,3-6-187,0 0 0,-1 0-1,-6 11 1,9-19 91,0 1-1,0-1 1,0 1-1,1-1 1,-1 1 0,0-1-1,0 0 1,0 1 0,0-1-1,0 0 1,0 0 0,0 0-1,1 0 1,-1 1 0,0-1-1,0 0 1,0-1-1,0 1 1,-1 0 0,-2 0-177,4 0 100,0-3 13,0 0 139,1 0 0,0 0 0,-1 1 0,1-1 0,0 0 0,1 1 0,-1-1 0,0 0 0,1 1 0,-1 0 0,1-1 0,0 1 0,3-4 1,5-2-37,-1-1 1,12-7 0,-6 5-29,8-6 104,0 0 1,2 2 0,-1 0-1,2 2 1,47-18-1,134-37-48,-183 59-22,0-1 1,0-1-1,25-16 0,-39 20 89,0-2 1,0 1-1,-1-1 0,0-1 0,11-14 1,-12 11-73,0 0 0,-1-1 0,7-17 1,-10 21-6,32-80-120,-17 41-13,29-55-1,-38 83 179,9-24 1,10-20 100,-27 61-163,0 0-1,0 1 1,-1-1-1,0 0 1,1 0-1,-1 0 1,-1 0-1,1 0 1,0 0-1,-1-5 1,2-7-134,-1 15 130,-1 0 1,1 0 0,-1 0-1,0-1 1,0 1-1,1 0 1,-1 0-1,0 0 1,0-1 0,0 1-1,-1 0 1,1 0-1,0 0 1,0-1-1,-1 1 1,1 0 0,0 0-1,-1 0 1,0-2-1,0 3 25,1 0 0,0-1 0,-1 1 0,1 0 0,-1-1 1,1 1-1,-1 0 0,1 0 0,-1 0 0,1-1 0,-1 1 0,1 0 0,-1 0 0,0 0 0,1 0 0,-1 0 0,1 0 0,-1 0 0,1 0 0,-1 0 0,1 0 0,-1 0 0,1 0 0,-1 1 0,0-1 0,1 0 0,-1 0 0,1 1 0,-1-1 1,1 0-1,0 0 0,-1 1 0,1-1 0,-1 0 0,1 1 0,0-1 0,-1 1 0,-16 18-63,9-6 143,1 0 0,1 0 1,0 1-1,1 0 0,-5 18 1,-11 74 423,16-75-405,-4 29 183,2 0-1,2 0 1,5 71 0,1-118-118,1-1 1,0 1-1,0-1 1,7 18-1,-8-28-175,-1-1 0,1 1 0,0-1 0,-1 0 0,1 1-1,0-1 1,0 0 0,0 0 0,0 1 0,0-1 0,0 0-1,0 0 1,1 0 0,-1 0 0,0-1 0,1 1-1,-1 0 1,0 0 0,1-1 0,2 2 0,0-2-2,-1 1 0,1-1 0,-1 1 0,1-1 0,0 0 0,-1 0 0,1-1 0,6-1 0,1-1-15,0 0 1,0-1-1,0 0 0,16-10 1,-3 0-5,0-1 0,-2 0 1,25-23-1,-24 22 38,-22 15 10,-1 13-42,0-5 5,0 1 0,0-1 0,1 1 0,0-1 0,1 1 0,0-1 0,4 12 0,-5-16 33,1 0 0,-1-1 0,1 1-1,0 0 1,0-1 0,0 1 0,0-1-1,1 1 1,-1-1 0,0 0-1,1 0 1,0 0 0,-1 0 0,1-1-1,0 1 1,0-1 0,0 0 0,0 1-1,0-1 1,4 0 0,6 1 43,-1-1 0,1 0 0,-1-1 0,18-2 0,-24 1-19,4 0-48,0 0 0,-1-1 0,1 0 0,-1-1 0,1 0-1,-1 0 1,0-1 0,0 0 0,-1-1 0,1 0 0,-1 0 0,0-1 0,-1 0 0,12-11-1,-4 2-4,-8 7-3,1 1 1,-1-1-1,-1-1 1,9-12-1,-10 13 28,-4 6-1,0 1 0,0 0 0,-1-1 0,1 1 0,0-1 0,0 0 0,-1 1 0,1-1 0,-1 1 0,0-1 0,1 0 0,-1 1 0,0-3 0,4-10-102,-6 18 47,1 0 0,-1 0 0,1 0 0,0 0 0,0 1 0,0 7 0,-2 6 98,-10 38-105,-28 80-1,-27 73 195,51-151-107,-15 38-63,28-83 90,4-13-66,0 0 1,0 0 0,0 0 0,0 0-1,0 0 1,0 0 0,0 0-1,0 0 1,0 0 0,0-1-1,0 1 1,0 0 0,0 0-1,0 0 1,0 0 0,1 0-1,-1 0 1,0 0 0,0 0-1,0 0 1,0 0 0,0 0 0,0 0-1,0 0 1,0 0 0,0 0-1,0 1 1,0-1 0,0 0-1,0 0 1,0 0 0,0 0-1,0 0 1,0 0 0,0 0-1,1 0 1,-1 0 0,0 0-1,0 0 1,0 0 0,0 0 0,0 0-1,0 0 1,0 0 0,0 0-1,0 0 1,0 0 0,0 0-1,0 0 1,0 0 0,0 1-1,0-1 1,0 0 0,0 0-1,0 0 1,0 0 0,0 0-1,0 0 1,0 0 0,0 0-1,0 0 1,0 0 0,0 0 0,0 0-1,0 0 1,0 0 0,1-2-17,1 0 0,-1 0 1,1 0-1,-1 0 0,0 0 1,0 0-1,1-5 0,57-178-35,43-86 181,-85 223 34,2 1 0,49-86-1,-65 129-135,0-1-1,0 1 0,0 0 0,1 0 1,-1 0-1,1 0 0,0 1 0,1 0 1,-1 0-1,9-5 0,-10 7-16,-1 0 0,1 0 0,-1 0-1,1 1 1,0-1 0,-1 1 0,1-1 0,0 1-1,0 0 1,-1 0 0,1 0 0,0 1 0,-1-1-1,1 1 1,0-1 0,-1 1 0,1 0-1,-1 0 1,1 0 0,-1 0 0,0 1 0,5 2-1,1 2 5,-1 1-1,1 0 0,-1 0 1,0 1-1,-1-1 0,0 2 1,0-1-1,8 17 0,-8-14 49,-1 1 1,0-1-1,-1 1 0,0 0 0,-1 1 0,3 22 0,-6-29-24,0 0-1,0 0 0,-1 1 1,0-1-1,0 0 1,0 0-1,-1 0 1,0 0-1,0-1 1,0 1-1,-1 0 1,0-1-1,0 1 0,0-1 1,-1 0-1,0 0 1,0-1-1,0 1 1,-7 5-1,6-5-81,-1-1-1,0 0 1,0 0 0,0 0-1,0-1 1,-1 1-1,1-2 1,-1 1 0,0-1-1,0 0 1,0 0-1,0-1 1,0 0 0,0 0-1,-1 0 1,-10-2-1,12 0-228,0 0 0,0-1 0,0 0 0,1 0 0,-1 0 0,1-1 0,-1 0 0,1 0-1,0 0 1,-7-6 0,4 2-861,0 0-1,1 0 0,0 0 1,0-1-1,-8-13 0,12 18 384,1-1-1,0 0 1,1 0-1,-1 0 1,1 0-1,0 0 0,0 0 1,-1-8-1,1-12-2009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0:54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805 552 13472,'23'17'4991,"-28"-11"-3903,-3 3-288,8 2-416,0-2-384,0-1 416,0 4-224,-5-1 64,0 2-160,-3-6-2176,3 1 1152,-4 1-3967,-4-1 2751</inkml:trace>
  <inkml:trace contextRef="#ctx0" brushRef="#br0" timeOffset="1">46 12 8896,'-35'-11'3296,"30"14"-2560,0-6-224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0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2080,'6'-1'10934,"1"2"-6513,-1-1-5531,2-1 1916,0-1 1,0-1-1,0 1 0,-1-1 1,1-1-1,-1 1 1,9-6-1,-6 3-228,-5 3-383,0 0-1,0 0 1,0-1-1,-1 0 1,1 1-1,-1-2 1,0 1 0,6-9-1,-1-1 192,13-26-1,-4 5-64,-15 30-305,-1 0 0,1 1 0,-1-1 0,0 0 0,-1-1 0,1 1 0,-1 0 0,0 0 0,0-6 0,4-9 292,-4 18-255,0 0 1,0-1-1,-1 1 0,1-1 1,-1 1-1,1-1 1,-1 1-1,0-1 1,0 1-1,0-1 0,-1-4 1,4 17 16,-1 0 0,0-1 0,-1 1 1,1 0-1,-2 0 0,0 0 0,-1 17 0,0 30 254,25 215 593,-23-260-869,5 120 550,-6-131-348,0-2-237,0-1-1,0 1 0,0-1 0,-1 1 0,1 0 0,0-1 0,-1 1 0,1-1 1,-1 1-1,-1-2 0,0 1-34,1 1 0,-1-1 1,0 1-1,0 0 1,1 0-1,-1 0 0,0 0 1,0 0-1,0 0 0,-1 1 1,1-1-1,0 1 0,0-1 1,0 1-1,0 0 0,0 0 1,-1 0-1,1 0 0,-3 0 1,-7 2-32,0 0 0,-15 4 0,14-2 133,5-3-45,6-1-41,1 0 1,0 0-1,-1 0 1,1 1-1,0-1 0,-1 0 1,1 1-1,0-1 1,0 1-1,-1-1 1,1 1-1,0 0 1,-2 1-1,3-2 11,0 0 0,0 0 0,0 0 0,-1 1 0,1-1 0,0 0 0,0 0 0,0 0 0,0 0 0,-1 0 0,1 0 0,0 0 0,0 0 0,0 0-1,0 0 1,-1 0 0,1 0 0,0 1 0,0-1 0,0 0 0,0 0 0,-1 0 0,1 0 0,0-1 0,0 1 0,0 0 0,-1 0 0,1 0 0,0 0 0,0 0 0,0 0 0,7 0 188,5 3-109,29 6 93,-26-7-142,0 1 0,-1 1-1,0 0 1,18 9-1,-6-3 55,-4 1-548,-20-10-186,-2 10-7904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284 365 4896,'3'-3'9709,"-3"2"-9460,1-6 5187,-1-2-6085,0 8 346,0 0 336,0-11 461,0 0-1,-1 0 1,0 0 0,-5-20-1,-6-9 10,8 23-222,-1 0 0,0 1-1,-2 0 1,0 0-1,-17-29 1,9 21 115,11 17-252,-1 0 1,0 0-1,-10-11 1,13 17-123,0 0 0,1 0 0,-1 1 0,-1-1 0,1 1 0,0-1 0,0 1 0,-1 0 0,1 0 0,0 0 0,-1 0 0,1 0 0,-1 0 0,1 1 0,-1-1 0,0 1 1,-3 0-1,3 0-20,-1 0 1,1 0 0,-1 0 0,0 1-1,1-1 1,-1 1 0,1 0 0,-1 0-1,1 0 1,0 0 0,-1 1 0,1 0 0,0-1-1,0 1 1,0 0 0,0 0 0,0 1-1,1-1 1,-1 1 0,1-1 0,-1 1-1,1 0 1,0 0 0,0 0 0,0 0-1,-1 3 1,-4 10 67,0 0 1,2 0-1,-1 1 0,2-1 0,-3 23 1,6-34-90,-7 87 112,7-80-27,2-1 1,0 1 0,0-1 0,1 1-1,6 20 1,-3-18 25,0-1 0,0 0 0,2-1 1,15 24-1,-18-30-61,1 0 0,-1-1 1,1 1-1,1-1 1,-1 0-1,1-1 0,0 1 1,0-1-1,0 0 1,0-1-1,9 4 1,-9-5 42,0 0 0,0-1 0,12 2 1,-11-2-139,0 0 0,0 0 1,9 4-1,19 8 200,59 14 0,-15-7 16,106 41 1,-166-55-143,-16-4 12,1-1 0,-1 1 0,1 0-1,-1 0 1,1 0 0,-1 0 0,0 0 0,0 1 0,0-1 0,-1 1 0,1 0 0,0 0 0,3 6-1,-3-5 10,-1 1-1,0 0 1,0 0-1,0 0 1,-1 0-1,1 1 1,-1-1-1,1 10 1,-2 3 55,-1-1 1,0 1-1,-1-1 1,-9 33-1,8-38-30,-1-1 0,0 1 0,-1-1 0,0 0 1,-1 0-1,0-1 0,0 0 0,-2 0 0,1 0 0,-1-1 0,0 0 0,-12 9 0,12-11-16,0 0-1,-1-1 1,0 0-1,0-1 1,0 0 0,-1 0-1,0-1 1,0 0-1,0-1 1,0 0-1,0-1 1,-1 0 0,1 0-1,-13-1 1,10-1-26,1-1 1,0 0-1,-1-1 0,1 0 1,0-1-1,0 0 0,-23-11 1,19 6-83,0-1 0,1 0 0,0-1 1,-26-23-1,31 23-9,-111-91-5569,85 73-780,35 28 6120,-7-6-4458,8 6 4640,0 0 1,-1 0-1,1 0 1,0 1-1,0-1 1,-1 0-1,1 0 1,0 0-1,0 0 1,0 0-1,-1 0 1,1 1-1,0-1 1,0 0 0,0 0-1,0 0 1,-1 1-1,1-1 1,0 0-1,0 0 1,0 0-1,0 1 1,0-1-1,0 0 1,-1 0-1,1 1 1,0-1-1,0 0 1,0 0-1,0 1 1,0-1 0,0 0-1,0 0 1,0 1-1,-1 14-4697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0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9 6560,'-1'-1'258,"1"0"-1,-1 1 1,1-1 0,-1 1 0,0-1 0,0 0-1,1 1 1,-1-1 0,0 1 0,0 0 0,0-1-1,0 1 1,0 0 0,0-1 0,1 1 0,-1 0-1,0 0 1,0 0 0,0 0 0,0 0 0,0 0-1,0 0 1,0 0 0,0 0 0,0 0 0,0 0-1,0 1 1,1-1 0,-1 0 0,-1 1 0,-7 1 1120,3 0-961,0 0 0,0 0-1,0 0 1,0 1 0,0 0-1,1 0 1,-7 5 0,-7 4 318,-152 97 2673,159-100-3294,1 2-1,0 0 0,0 0 0,1 1 1,1 0-1,0 0 0,1 1 1,0 1-1,1-1 0,0 1 0,1 0 1,-5 17-1,-4 22 51,2 1 1,-5 56-1,10-62 89,-6 38 184,4 0 1,4 1-1,9 164 0,0-229-303,0 0 0,1 0 0,13 40 0,-14-53-63,1 1 0,1-1 0,-1 0 0,2 0 0,-1 0 0,1-1 0,0 0 0,1 0 0,0-1 0,12 11 0,-5-8-45,0 0 0,1-1 0,1 0 0,-1-1 0,1-1 0,1 0 0,-1-2 0,32 8-1,-30-10-660,-1-1 0,1 0 1,25-1-1,-29-2-839,1-1 1,-1 0-1,0 0 1,20-8-1,-10 0-3624,2-8 1642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0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83 726 3072,'4'-16'13983,"-6"16"-13604,-1 1 0,1-1 0,-1 1 0,1 0 0,0 0 0,-1 0 0,1 0 0,0 0 0,0 1 0,0-1 0,0 0 0,0 1 0,0 0 0,0 0-1,-2 3 1,-4 4 128,-13 20 1,18-23-408,0 0 1,0 1-1,1-1 0,-1 1 1,2-1-1,-1 1 1,1 0-1,0-1 1,0 11-1,0-4 15,1 0 0,1 0 0,0-1-1,4 18 1,-2-22-44,-1 1-1,1 0 1,0-1-1,1 0 1,0 1 0,0-1-1,1-1 1,-1 1-1,2-1 1,8 10-1,-11-14-66,1 1 0,-1-1 0,1 0 0,0 0 0,0-1 0,1 1 0,-1-1 0,0 0 0,1 0 0,-1 0 0,1-1 0,-1 0-1,1 0 1,0 0 0,0 0 0,0-1 0,-1 1 0,1-1 0,0-1 0,9 0 0,5-3-75,-1-1 0,-1 0 0,1-1 0,-1 0 0,0-2 0,0 0 0,-1-1 0,0-1 0,0 0 0,-1-1 0,-1-1 0,18-17 0,-29 26 71,-1 1-1,0-1 1,0 0 0,1 0-1,-2 0 1,1 0 0,0 0-1,-1 0 1,1 0-1,-1-1 1,0 1 0,0-1-1,1-4 1,-4 5-149,-2 6 90,-4 10 352,5-3-229,0 0-1,1 0 1,0 1-1,1-1 1,0 1-1,1-1 1,0 1-1,2 12 1,-1-16-21,0 0 0,0 0 1,1-1-1,0 1 1,1 0-1,-1-1 0,1 0 1,0 1-1,1-1 0,-1-1 1,1 1-1,1 0 0,6 7 1,-7-9 32,1-1-1,-1 1 1,1-1 0,-1 0-1,1 0 1,0 0 0,0-1-1,0 0 1,1 0 0,-1 0-1,0-1 1,10 2 0,-12-3-78,-1 1 1,0-1-1,1 0 0,-1-1 1,1 1-1,-1 0 0,1-1 1,-1 1-1,0-1 1,1 0-1,-1 1 0,0-1 1,0-1-1,0 1 0,0 0 1,0 0-1,0-1 0,0 1 1,0-1-1,0 0 1,0 1-1,-1-1 0,1 0 1,-1 0-1,1 0 0,-1 0 1,0 0-1,0 0 0,0-1 1,1-3-1,2-4-120,-1 0 0,-1-1 1,0 0-1,0 1 0,-1-1 0,-1 0 0,0 0 0,0 1 1,-3-18-1,2 19 112,-1 1 0,0 0 1,-1 0-1,1 0 0,-2 0 1,1 0-1,-1 1 0,0-1 1,-1 1-1,1 0 0,-2 1 1,-10-12-1,11 13 23,0 1 0,-1 0 0,0 1 0,0-1 0,0 1 0,0 1 0,-1-1 0,-12-3 0,15 5-1,0 0 0,0 0 0,0 1 0,0-1 0,-1 1 0,1 0 0,0 0 0,0 0 0,0 0 0,0 1 0,-1 0 0,1-1 0,0 2 0,0-1 0,-5 3 1,8-4 6,1 0 0,-1 1 0,1-1 1,-1 0-1,1 0 0,-1 1 0,1-1 1,0 0-1,-1 1 0,1-1 0,0 0 1,-1 1-1,1-1 0,0 1 0,-1-1 1,1 0-1,0 1 0,0-1 0,-1 1 1,1-1-1,0 1 0,0-1 0,0 1 1,0 0-1,0 0-4,0-1 0,0 1 0,1-1 0,-1 1 0,0-1 0,1 1 0,-1-1 0,0 0 0,1 1 0,-1-1 0,1 1 0,-1-1 0,0 0 0,1 0 0,-1 1 0,1-1 1,-1 0-1,2 1 0,1 0 53,-1 0 0,1 0 0,0-1 0,0 1 0,0-1 0,0 1 0,5-1 0,21-5 56,1-2-1,-1-1 1,56-22-1,17-6 58,-86 31-117,0 2 1,1-1 0,-1 2-1,24-1 1,-35 3-65,-1 0 19,1 0 0,-1 0 0,1 1 0,-1-1 0,1 1 0,4 1 0,-8-1-13,1-1-1,-1 1 1,0-1-1,0 1 1,0 0-1,0 0 1,0-1-1,-1 1 1,1 0-1,0 0 1,0 0-1,0 0 1,-1 0-1,1 0 1,0 0-1,-1 0 1,1 0-1,-1 0 1,1 0-1,-1 0 1,0 0 0,1 1-1,-1-1 1,0 0-1,0 0 1,0 0-1,0 1 1,0 0-1,-1 23 139,-1 0 1,-1 0-1,-7 27 0,-24 72 74,22-86-165,12-37-52,0 0 0,-1-1 1,1 1-1,0 0 0,0-1 0,0 1 0,0 0 0,0-1 1,0 1-1,0 0 0,0-1 0,0 1 0,0 0 0,0-1 1,0 1-1,0 0 0,1 1 0,0-2-7,-1 0 1,0 0-1,1-1 0,-1 1 1,0 0-1,1 0 1,-1 0-1,1 0 0,-1-1 1,0 1-1,1 0 0,-1 0 1,0 0-1,0-1 0,1 1 1,-1 0-1,0-1 0,1 1 1,-1 0-1,0-1 0,0 1 1,0 0-1,1-1 1,-1 1-1,0 0 0,0-1 1,0 1-1,0-1 0,0 1 1,0 0-1,0-1 0,0 0 1,13-28-106,0 1-1,2 0 1,22-31 0,-28 46 100,1 1 0,0 0 0,1 1 0,0 1 0,1-1 0,0 2 0,0 0 0,25-14 0,-31 20-13,0-1 25,1 1-1,-1 0 0,0 0 0,1 1 0,13-3 0,-19 4 4,1 1 0,-1 0 0,1 0 0,-1 0 0,1 0 0,-1 0 0,1 1 0,0-1 0,-1 0 0,0 1 0,1-1 0,-1 1 0,1-1 0,-1 1 0,1 0 0,-1 0 0,0 0-1,0 0 1,1-1 0,-1 2 0,0-1 0,0 0 0,0 0 0,0 0 0,0 0 0,0 1 0,-1-1 0,1 0 0,0 1 0,-1-1 0,1 1 0,-1-1 0,1 3 0,5 17 58,-2 0 1,3 35 0,-4-36-17,0 13 33,9 56 79,-10-79-165,1 0 0,0-1 0,1 1 0,-1-1-1,2 1 1,9 14 0,-13-21 18,1-1-1,-1 0 1,1 0-1,0-1 1,-1 1-1,1 0 1,0-1-1,0 1 1,0-1-1,0 1 1,1-1-1,-1 0 1,0 0 0,1 0-1,-1 0 1,0 0-1,1-1 1,-1 1-1,1-1 1,-1 0-1,1 1 1,-1-1-1,1 0 1,-1 0-1,1-1 1,-1 1-1,1-1 1,-1 1 0,1-1-1,-1 0 1,0 1-1,1-1 1,-1-1-1,0 1 1,0 0-1,1 0 1,-1-1-1,0 1 1,2-3-1,12-12-28,-1 0 0,-1-1 0,0 0-1,-1-1 1,-1-1 0,15-32-1,-8 11-275,3 0-1,0 1 0,47-58 1,-51 75 156,0-1 1,-1-1-1,-2-1 1,0 0-1,-2 0 1,0-2-1,-2 0 1,12-44-1,-10 16-36,-2-1 0,6-102 0,-17 128 180,-1 1 0,-1-1 0,-1 1 1,-2 0-1,-12-41 0,11 56 4,5 12 4,0 0 0,0 1 0,0-1 0,0 0 0,1 0 1,-1 0-1,0-3 0,1 4-12,0 1 1,0 0 0,0-1-1,-1 1 1,1 0 0,0 0-1,0-1 1,0 1 0,0 0-1,0-1 1,-1 1-1,1 0 1,0 0 0,0 0-1,0-1 1,-1 1 0,1 0-1,0 0 1,0 0-1,-1-1 1,1 1 0,0 0-1,-1 0 1,1 0 0,0 0-1,0 0 1,-1 0 0,1 0-1,0 0 1,-1 0-1,1 0 1,0 0 0,-1 0-1,1 0 1,0 0 0,0 0-1,-1 0 1,1 0 0,0 0-1,-1 0 1,1 0-1,0 0 1,-1 0 0,1 0-1,-1 1 1,0-1-17,0 1 0,-1 0 1,1-1-1,-1 1 0,1 0 1,0-1-1,-1 1 0,1 0 1,-2 2-1,-7 8 65,1 1 0,0 1 1,1 0-1,0 0 0,1 0 1,1 1-1,-8 23 0,-15 79 346,-17 143 0,36-193-460,3 23 155,5-36 3,0-8 2,2 1 0,2-1 1,15 89-1,-16-131-87,1 9 79,1 1 1,5 14-1,-8-25-77,1 0-1,0 0 0,0 0 0,0 1 0,0-1 0,0 0 0,0 0 1,1 0-1,-1-1 0,1 1 0,-1 0 0,1 0 0,0-1 1,0 1-1,0-1 0,0 0 0,0 1 0,0-1 0,2 1 0,-1-2-21,0 1-1,-1-1 0,1 0 0,0 0 0,0 0 0,0 0 1,0 0-1,0-1 0,-1 0 0,1 1 0,0-1 0,0 0 1,-1 0-1,1 0 0,3-3 0,4-2 18,1-1-1,10-9 1,-13 10-99,19-18-147,-1-1-1,-1-2 0,34-46 1,-39 47 194,-9 12-18,13-26 0,5-7-285,2-4 305,-29 48 42,-2 2 0,1 1 0,-1-1 0,0 0 0,1 0 0,-1 0 0,0 0 0,0 0 1,1 0-1,-1 0 0,0 0 0,0 0 0,0 0 0,0 0 0,0 0 0,-1-1 0,1 1 6,0 10 203,-6 10-90,4-16-126,1 0 1,0 1-1,0-1 0,0 1 1,1-1-1,-1 5 0,-4 75 246,3-50-160,1 54-1,2-77-52,0 1 0,1-1-1,0 0 1,1 0 0,0 0 0,0 0-1,1-1 1,0 0 0,9 14-1,-12-21-19,2 2 14,0 1 0,0 0-1,0-1 1,1 0 0,0 0 0,4 4-1,-7-7-15,0-1-1,0 1 1,0-1-1,0 1 1,0-1 0,0 1-1,0-1 1,0 0-1,0 1 1,0-1-1,0 0 1,0 0-1,0 0 1,0 0-1,0 0 1,1 0-1,-1 0 1,0 0-1,0-1 1,0 1-1,0 0 1,0 0-1,0-1 1,0 1-1,0-1 1,0 1 0,0-1-1,0 1 1,0-1-1,0 0 1,-1 0-1,1 1 1,0-1-1,0 0 1,-1 0-1,2-1 1,6-10-15,0 1 0,-1-1 0,0 0 0,-1-1 0,0 0 0,7-24 0,9-21-11,-9 29 20,-9 16 2,2 1 1,-1 0-1,10-14 1,-13 24 4,-2 1-3,1 1 0,-1-1-1,1 0 1,-1 1 0,1-1 0,-1 0-1,0 1 1,1-1 0,-1 0-1,0 0 1,0 1 0,1-1 0,-1 0-1,0 0 1,0-1 0,1 1 47,0 1-46,-1 0 0,0 0-1,1 0 1,-1 0 0,1 0 0,-1 0 0,0 0 0,1 0 0,-1 0 0,1 0 0,-1 0 0,0 0-1,1 1 1,-1-1 0,0 0 0,1 0 0,-1 0 0,1 0 0,-1 1 0,0-1 0,1 0 0,-1 0-1,0 1 1,0-1 0,1 0 0,-1 1 0,0-1 0,0 0 0,1 1 0,-1-1 0,0 0-1,0 1 1,0-1 0,0 0 0,1 1 0,-1 0 0,0 0 13,2 4 26,0 0 0,-1 0 0,0 0-1,0 0 1,0 0 0,-1 0 0,1 0 0,-2 7-1,2 11 46,2 29 109,-7 79 0,4-122-164,0-1 0,0 1 0,1-1-1,3 14 1,-4-22-40,0 1 0,0-1 0,0 1 0,0-1 0,0 1 0,0-1 0,0 1-1,0-1 1,0 1 0,0-1 0,0 1 0,0-1 0,0 1 0,0-1 0,0 1-1,0-1 1,0 1 0,-1-1 0,1 1 0,-1 0 0,1-2-9,0 1 0,0 0-1,0-1 1,0 1 0,0-1 0,0 1 0,0-1 0,0 1-1,0-1 1,0 1 0,0 0 0,0-1 0,0 1 0,0-1 0,0 1-1,0-1 1,0 1 0,1-1 0,-1 1 0,0 0 0,0-1 0,0 1-1,1-1 1,-1 1 0,22-62-639,2-7 679,-19 58 14,0 1 0,1 0-1,0 0 1,12-12-1,-14 17-13,1 0-1,-1 0 0,1 1 0,0-1 0,1 1 0,-1 1 0,1-1 1,-1 1-1,8-3 0,-12 5-6,0 1 1,0 0 0,-1-1-1,1 1 1,0 0 0,0 0-1,0 0 1,0 0 0,0-1-1,0 1 1,-1 0 0,1 1-1,0-1 1,0 0 0,0 0 0,0 0-1,0 0 1,0 1 0,-1-1-1,1 0 1,0 1 0,0-1-1,0 1 1,0 0 13,0 0 0,0 1 0,0-1 0,0 0-1,0 0 1,0 1 0,0-1 0,-1 0 0,1 1 0,0-1 0,-1 1 0,1 1 0,1 6 38,-1-1 1,0 0 0,-1 16 0,0-19-137,-1 40 180,0-18-129,4 41 0,-2-58 39,1-1-1,0 0 1,1 0 0,5 14-1,-7-20-25,1 0-1,-1 1 1,1-1-1,0 0 1,0 0-1,0 0 1,0 0 0,1-1-1,-1 1 1,1 0-1,0-1 1,0 0-1,0 0 1,3 3-1,-3-5 5,-1 1-1,0-1 0,1 0 1,-1 0-1,0 0 1,1 0-1,-1 0 0,0 0 1,1 0-1,3-2 0,22-6-145,-23 5 107,1 0 1,-1 0-1,0-1 0,0 0 1,0 0-1,6-5 0,-2 0-39,7-6-35,0-1 0,-2-1 0,0 0 0,22-35 0,36-82 59,-61 111 13,11-25 90,-19 41-36,-5 23-109,-3 312 406,5-326-307,0-1-1,0 1 1,0-1 0,0 0-1,1 1 1,-1-1 0,0 0-1,0 1 1,1-1 0,-1 0-1,1 1 1,0 1-1,0-2 95,8 3-112,-8-4-2,0 0-1,0 0 0,0 0 0,0 0 0,0 0 0,0 0 0,1-1 0,-1 1 1,0 0-1,0-1 0,0 1 0,0-1 0,0 1 0,0-1 0,0 1 0,0-1 0,0 1 1,-1-1-1,1 0 0,0 0 0,0 0 0,0 1 0,-1-1 0,1 0 0,0-2 1,17-26-306,-17 27 312,7-17-132,-2 1 0,0-1 1,6-30-1,2-8-23,-12 49 128,4-11 162,-1 0 0,-1 0 0,0-1 0,1-27 0,-2 39-30,-1 3-2,-2 5-77,0-1-1,0 1 1,0 0-1,0 0 1,0 0 0,0 0-1,0 0 1,0-1-1,0 1 1,0 0 0,0 0-1,0 0 1,-1 0 0,1 0-1,0 0 1,0 0-1,0-1 1,0 1 0,0 0-1,0 0 1,-1 0 0,1 0-1,0 0 1,0 0-1,0 0 1,0 0 0,0 0-1,-1 0 1,1 0-1,0 0 1,0 0 0,0 0-1,0 0 1,-1 0 0,1 0-1,0 0 1,0 0-1,0 0 1,-4 16 141,0 20-146,2 0-1,2 42 1,1-29-14,-1-39 30,2-1 0,-1 0 0,1 1 0,1-1 0,0 0 0,0 0 0,1-1 0,4 10 1,5 10 121,-10-26-99,0 0 0,0 0 0,0-1 0,0 1 0,0-1 0,7 2 0,-8-3-76,0 0 0,1 0-1,-1 0 1,0 0-1,0 0 1,1-1-1,-1 1 1,0-1 0,0 1-1,1-1 1,-1 0-1,0 0 1,0 0 0,0 0-1,0 0 1,0-1-1,0 1 1,3-3-1,13-8-7,-8 7-11,0 0 0,-1 0-1,0-1 1,0-1-1,0 1 1,10-11-1,44-53-80,-48 53 50,-7 5 76,0 0 0,0-1 0,-1 0 1,-1 0-1,6-17 0,-8 20-107,-1 2 79,0 1-1,-1 0 0,0-1 0,0 0 1,1-13-1,-2 12 21,-1-1 0,2 1 0,-1 0 1,1-1-1,6-15 0,-4 6-422,-4 30 470,-2 0-1,-3 15 1,-1 10 132,6-35-166,-14 156 121,13-135-77,2 0-1,1 0 1,0 1 0,1-1 0,8 23 0,-11-44-55,0 1 0,1-1 0,-1 1-1,1 0 1,-1-1 0,1 1 0,0-1 0,0 0 0,-1 1 0,1-1 0,0 1 0,0-1 0,0 0 0,1 0 0,1 2-1,-1-2-12,-1-1-1,0 0 0,1 0 1,-1 1-1,0-1 0,1 0 1,-1-1-1,1 1 0,-1 0 0,0 0 1,1 0-1,-1-1 0,0 1 1,1-1-1,-1 1 0,0-1 1,0 1-1,3-2 0,-1-1-13,1 1 1,-1-1-1,1 0 0,-1 0 1,0 0-1,0 0 0,0-1 1,0 1-1,-1-1 0,5-7 1,2-7-73,8-20-1,-11 24 55,20-61-181,3-4 61,3-9 135,-29 77 39,2-10 316,-5 20-222,-1 22 192,-2 6-139,1 0-1,2 50 1,1-30-105,-1-35-4,0 1 0,1-1 0,1 1-1,0-1 1,1 0 0,0 0 0,0 0 0,1-1-1,1 1 1,9 15 0,-14-26-45,0 0 0,0-1 1,1 1-1,-1-1 0,0 1 0,1-1 1,-1 0-1,0 1 0,1-1 1,-1 1-1,1-1 0,-1 0 0,1 1 1,-1-1-1,1 0 0,-1 1 1,1-1-1,-1 0 0,1 0 0,-1 1 1,1-1-1,-1 0 0,1 0 1,-1 0-1,1 0 0,0 0 0,-1 0 1,1 0-1,-1 0 0,1 0 1,0 0-1,1-1-13,-1 0 0,1 1 0,-1-1 0,0 0 0,1 0-1,-1 0 1,0 0 0,0 0 0,0-1 0,0 1 0,1-2 0,3-4-59,0-1-1,-1 1 1,4-11-1,24-75-238,-20 56 413,25-54 0,-33 82-115,-1 3 12,0 0-1,0-1 0,8-9 1,-10 15 23,1-1 0,-1 1 0,0 0 0,1-1 1,-1 1-1,1 0 0,-1 0 0,1 0 0,0 0 1,-1 0-1,1 1 0,0-1 0,0 0 0,0 1 1,0-1-1,-1 1 0,1 0 0,4-1 0,-5 1-8,-1 1-1,1-1 0,0 0 0,0 0 0,0 1 0,0-1 0,-1 0 0,1 1 0,0-1 1,0 1-1,-1-1 0,1 1 0,0 0 0,-1-1 0,1 1 0,-1-1 0,1 1 1,-1 0-1,1 0 0,-1-1 0,1 1 0,-1 0 0,0 0 0,1 0 0,-1-1 0,0 1 1,0 0-1,1 0 0,-1 0 0,0 0 0,0 1 0,1 36-28,-1-28 100,-3 34 137,-1 0 0,-11 50 0,12-80-236,1-4-110,0 0 1,-1 19-1,3-27-341,5-12-191,10-29 285,-6 14 197,17-34-1,-23 52 221,2 0-1,-1 0 1,1 1-1,0-1 0,0 1 1,0 0-1,1 1 1,0-1-1,7-4 1,-6 5 74,-1 1 1,1 0 0,-1 0 0,1 1 0,10-3 0,-15 5-85,-1 1 1,1-1 0,0 1-1,0 0 1,0-1 0,0 1 0,0 0-1,0 0 1,0 0 0,-1 1 0,1-1-1,0 0 1,0 1 0,0-1 0,0 1-1,-1 0 1,1 0 0,0-1 0,-1 1-1,1 0 1,0 0 0,-1 1-1,1-1 1,-1 0 0,0 0 0,3 3-1,-1 0-8,0 1 0,-1 0 0,1-1 0,-1 1 0,0 0 0,0 0 0,0 0 0,-1 0 0,1 1 0,-1-1 0,0 7 0,0 9 46,-2 32-1,0-19 117,1-33-228,0-1 0,0 1 0,0 0 0,0-1 0,0 1 0,0 0 0,0 0 0,0-1 0,0 1 0,0 0 0,0 0 0,0-1 0,0 1 0,1 0 0,-1-1 0,0 1 0,1 0 0,-1-1 0,1 2 0,8-14-1254,-7 9 1299,13-21-349,12-26 0,-20 35 371,0 0 0,1 1 0,1 0 0,0 0 0,1 1 1,0 1-1,14-14 0,-22 24 41,0 1 0,0-1 0,0 0 0,0 1 0,0 0 0,1-1-1,-1 1 1,0 0 0,1 0 0,-1 0 0,1 0 0,-1 1 0,1-1 0,-1 1 0,1-1 0,0 1 0,4 0 0,-5 1-30,1-1 1,-1 1-1,0 0 1,0 0-1,0 0 0,0 0 1,0 1-1,0-1 1,0 0-1,0 1 0,0-1 1,-1 1-1,1 0 1,0 0-1,-1-1 0,0 1 1,1 0-1,-1 0 1,2 5-1,7 14 234,9 28 0,-14-33-102,0 0 1,2-1 0,0 0-1,16 24 1,-16-28-117,-6-8-131,1-1 0,0 1 0,0 0 0,0-1 0,0 1 0,1-1 0,2 2 0,-4-3-26,0 0 0,0-1 0,0 0-1,0 1 1,0-1 0,0 0 0,0 1 0,0-1-1,0 0 1,0 0 0,0 0 0,1 0 0,-1 0 0,0 0-1,0 0 1,0-1 0,0 1 0,0 0 0,0 0-1,0-1 1,0 1 0,0-1 0,0 1 0,0-1 0,0 1-1,1-2 1,0 0-367,1 0 1,-1 0-1,1 0 0,-1 0 0,0 0 1,0-1-1,0 1 0,-1-1 0,4-5 1,10-29-4611,1 1-2253,4 8 2622,-5 7 1407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0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10560,'-5'0'3904,"10"5"-1089,4-5-1439,1-5-768,3 1-64,0-1-352,5 2-1312,-4 0 576,-1-2-2303,-5 1 1567,2-1-3904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0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37 279 10208,'-23'-16'3776,"15"12"-2912,3-1 927,10 2-1375,8 0 1600,10-6-1120,12 1 416,15-9-768,40-3-160,36-3-256,-5-5-736,-8-9 352,12 3-3712,24-6 2177,-6 8-7073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2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1387 3712,'0'0'102,"-1"0"0,0 0 0,1 0 0,-1 0 0,1 0 0,-1 0-1,0 0 1,1 0 0,-1 0 0,1 0 0,-1 1 0,1-1 0,-1 0 0,1 0 0,-1 0 0,1 1 0,-1-1 0,1 0 0,-1 1 0,1-1 0,-1 1 0,1-1-1,-1 0 1,1 1 0,0-1 0,-1 1 0,1-1 0,0 1 0,0-1 0,-1 1 0,1-1 0,0 1 0,0 0 0,-1 0 0,1-1 35,0 0 0,0 1 0,0-1 0,0 0 1,0 0-1,0 1 0,0-1 0,0 0 0,0 0 0,0 1 1,0-1-1,-1 0 0,1 0 0,0 0 0,0 1 0,0-1 1,0 0-1,-1 0 0,1 0 0,0 0 0,0 1 0,0-1 0,-1 0 1,1 0-1,0 0 0,0 0 0,-1 0 0,1 0 0,0 0 1,0 1-1,-1-1 0,1 0-63,0 0 0,0 0 0,-1 0-1,1 0 1,0-1 0,0 1 0,0 0 0,0 0 0,0 0 0,0 0-1,-1 0 1,1 0 0,0 0 0,0 0 0,0 0 0,0 0 0,0 0-1,0-1 1,0 1 0,0 0 0,-1 0 0,1 0 0,0 0-1,0 0 1,0 0 0,0 0 0,0-1 0,0 1 0,0 0 0,0 0-1,0 0 1,0 0 0,0 0 0,0-1 0,0 1 0,0 0 0,0 0-1,0 0 1,2-10 1240,6-10-440,-7 19-732,19-38 1202,45-65 0,11-17-693,-22 14-471,35-63 280,-85 163-439,0-1 1,1 1-1,0 1 0,0-1 1,1 1-1,11-11 0,-16 16-20,-1 0-1,1 1 0,0-1 0,-1 1 0,1 0 0,0-1 1,-1 1-1,1 0 0,0-1 0,0 1 0,-1 0 1,1 0-1,0-1 0,0 1 0,-1 0 0,1 0 1,0 0-1,0 0 0,0 0 0,-1 0 0,1 0 0,0 0 1,0 1-1,-1-1 0,2 0 0,0 1-1,-1 0 0,0 0 0,-1 0 0,1 0 0,0 0 0,0 0 0,0 0 0,0 0-1,-1 0 1,1 0 0,-1 0 0,1 1 0,-1-1 0,1 1 0,1 6-16,0 0 0,-1 0 0,1 0 0,-1 8 0,0 30 103,-1 1-1,-2 0 0,-3-1 1,-1 0-1,-14 50 0,8-52 475,12-42-290,4-5-32,6-10 38,98-134-132,-75 107-144,1 1 0,2 2 0,61-50 0,-92 83-7,0 1 0,0 0-1,0 1 1,9-5-1,-13 7 5,1-1 0,-1 1 0,0-1 0,0 1 0,1 0 0,-1-1 0,0 1 0,1 0 0,-1 0 0,0 0 0,1 0 0,-1 0 0,0 0 0,1 1 0,-1-1 0,0 0 0,1 1 0,-1-1 0,0 1 0,0-1 0,0 1 0,1-1 0,-1 1 0,2 2 0,-2-1 8,1 0-1,-1 0 1,1 0-1,-1 0 0,0 1 1,0-1-1,0 1 1,0-1-1,-1 1 0,1-1 1,-1 1-1,1-1 1,-1 1-1,0 4 0,0 4 2,-1 1 0,-2 10 0,1-11-4,-7 35 46,-1-1 0,-26 70 0,23-75 197,13-40-231,0 1 1,0-1-1,0 1 0,0-1 1,-1 1-1,1-1 0,0 1 0,0-1 1,1 1-1,-1-1 0,0 1 1,0-1-1,0 1 0,0-1 1,0 1-1,0-1 0,1 1 1,-1 0-1,7-1 140,9-11-7,-13 9-112,10-9-17,0 0 0,-1-2 0,17-20 0,30-47-23,-37 47-44,39-44-1,-60 76 41,-1 0 0,1 1 1,0-1-1,-1 0 0,1 1 1,0-1-1,-1 1 0,1-1 0,0 1 1,0-1-1,-1 1 0,1-1 0,0 1 1,0 0-1,0 0 0,0-1 0,0 1 1,0 0-1,-1 0 0,1 0 0,0 0 1,0 0-1,0 0 0,1 0 0,-1 1-4,0-1-1,0 1 0,0-1 0,0 1 0,0 0 1,0 0-1,0 0 0,0 0 0,0 0 0,0-1 0,-1 1 1,1 1-1,0-1 0,-1 0 0,1 0 0,0 2 1,1 2-1,0 0 1,-1 0 0,1 1 0,-1-1 0,0 0-1,-1 1 1,1 7 0,-5 41 19,1-8-8,3-36 40,0 0-1,1 0 0,0 0 1,4 13-1,-5-22-33,1 0 1,-1 0-1,0 0 0,1-1 1,-1 1-1,0 0 1,1 0-1,-1-1 0,1 1 1,-1 0-1,1-1 0,0 1 1,-1-1-1,1 1 0,0-1 1,-1 1-1,1-1 1,0 1-1,-1-1 0,1 0 1,0 1-1,0-1 0,0 0 1,-1 1-1,1-1 0,0 0 1,0 0-1,0 0 1,0 0-1,0 0 0,-1 0 1,1 0-1,0 0 0,2-1 1,0 0 21,1 0 0,-1 0 0,1-1 1,-1 1-1,0-1 0,1 0 0,4-3 1,25-23 34,52-56 1,-21 20 161,-59 59-204,106-93-54,-95 88-61,-16 10 93,0 1-1,0-1 0,0 0 1,0 0-1,0 0 0,0 0 1,0 0-1,0 1 0,0-1 1,0 0-1,0 0 1,0 0-1,0 0 0,0 1 1,0-1-1,0 0 0,0 0 1,0 0-1,0 0 0,0 1 1,0-1-1,0 0 0,0 0 1,0 0-1,0 0 0,0 0 1,1 1-1,-1-1 1,0 0-1,0 0 0,0 0 1,0 0-1,0 0 0,0 0 1,0 0-1,1 0 0,-1 1 1,0-1-1,0 0 0,0 0 1,0 0-1,1 0 0,-1 0 1,0 0-1,0 0 1,0 0-1,0 0 0,0 0 1,1 0-1,-1 0 0,0 0 1,0 0-1,0 0 0,0 0 1,1 0-1,-1 0 0,0 0 1,0 0-1,0 0 0,0-1 1,0 1-1,1 0 1,-1 0-1,0 0 0,0 0 1,0 0-1,0 0 0,-6 16-96,4-12 59,-27 67-12,8-24-230,-22 81 0,41-121 307,1-1 0,0 1 0,0 0 0,0 0 0,1 0 0,0 0 0,0-1 0,1 1 0,0 0 0,2 7 0,-2-11 0,0 0 0,0 1 0,1-1 1,-1 0-1,1 0 0,0 0 1,0 0-1,0-1 0,0 1 0,1 0 1,-1-1-1,1 0 0,-1 1 1,1-1-1,0 0 0,0 0 0,0-1 1,0 1-1,0-1 0,6 3 1,-3-2 20,1-1 1,-1 1 0,0-1 0,0 0-1,1-1 1,-1 0 0,1 0 0,-1 0-1,0 0 1,1-1 0,-1 0 0,0-1 0,0 1-1,0-1 1,0 0 0,11-6 0,-12 5-27,-1 0 1,0 0 0,0 0 0,0 0 0,0-1 0,0 1 0,-1-1 0,0 0 0,0 0 0,0 0 0,0 0-1,0-1 1,-1 1 0,0-1 0,0 0 0,0 0 0,-1 0 0,1 1 0,-1-1 0,0-1 0,0-8 0,-1-8 41,0-1 1,-7-36-1,5 45-69,-1 0-1,-1 0 1,0 0-1,-1 0 0,-8-16 1,10 24-24,-1 0 0,-1 0-1,1 0 1,-1 1 0,0-1 0,0 1 0,0 0 0,-1 1-1,0-1 1,0 1 0,0 0 0,0 1 0,-1-1-1,1 1 1,-9-2 0,11 3 11,-1 1 0,1 0-1,0 0 1,-1 0 0,1 1 0,-1 0 0,1-1-1,-1 2 1,1-1 0,-1 0 0,1 1-1,0 0 1,-1 0 0,1 0 0,0 1 0,0-1-1,-1 1 1,1 0 0,0 0 0,1 0-1,-1 1 1,0-1 0,1 1 0,-1 0-1,-3 5 1,6-8 19,1 1-1,0-1 1,-1 0 0,1 0-1,0 1 1,0-1-1,-1 0 1,1 1 0,0-1-1,0 0 1,-1 1-1,1-1 1,0 1-1,0-1 1,0 0 0,0 1-1,0-1 1,0 1-1,0-1 1,0 0 0,0 1-1,0-1 1,0 1-1,0 0 1,8 2 27,15-4 115,-22 1-133,58-13 37,0-2 0,57-22-1,7-3-78,-117 38 38,1 0 0,0 1 1,0 0-1,-1 0 0,1 0 0,0 1 0,0 0 0,7 1 0,-12-1-12,1 1-1,-1 0 1,1-1 0,-1 1-1,1 0 1,-1 0-1,1 1 1,-1-1 0,0 0-1,0 1 1,0 0-1,0-1 1,0 1 0,0 0-1,0 0 1,-1 0 0,1 0-1,-1 0 1,1 0-1,-1 1 1,0-1 0,0 0-1,2 4 1,0 5 47,0-1 1,-1 1-1,0-1 0,0 1 1,-1 0-1,-1 11 0,-5 67 8,2-63-29,2-10 98,-1 0 1,-8 28-1,8-35 63,6-13-83,9-20-10,-2-5-81,2 0 1,1 1 0,1 1 0,1 0-1,2 1 1,1 1 0,0 0-1,25-22 1,-21 24-26,-11 11-40,1 0 1,20-16 0,-31 27 48,-1 0 0,0 1 0,0-1 1,1 0-1,-1 0 0,0 1 0,1-1 1,-1 1-1,1-1 0,-1 1 0,0 0 1,1 0-1,-1-1 0,3 1 0,-4 0 9,1 1 0,-1-1 0,1 0 0,-1 0 0,1 0 0,-1 1-1,1-1 1,-1 0 0,1 0 0,-1 1 0,0-1 0,1 1-1,-1-1 1,1 0 0,-1 1 0,0-1 0,1 1 0,-1-1-1,0 1 1,0-1 0,1 1 0,-1-1 0,0 1 0,0-1 0,0 1-1,1 4 12,0 0 0,-1 0 0,0-1 0,0 1 0,0 0 0,-3 9 0,-26 102-14,5-28-4,24-86 13,-1 0 0,1 0 0,0 0 0,0 0 0,-1 1 0,2-1 0,-1 0 0,0 0 0,0 0 0,1 0 0,0 3 0,-1-4-1,0-1 0,0 0 0,1 1 0,-1-1 0,0 0 0,0 1 0,1-1 1,-1 0-1,0 0 0,0 1 0,1-1 0,-1 0 0,0 0 0,1 1 0,-1-1 0,0 0 0,1 0 0,-1 0 0,0 0 0,1 1 0,-1-1 0,0 0 0,1 0 0,-1 0 0,1 0 0,0 0 3,1-1 0,-1 1 0,0 0 0,0-1 0,0 1 0,0 0 0,0-1 0,0 0 0,0 1 0,0-1 1,0 0-1,2-1 0,16-16 50,0 0 0,19-26 0,9-11 36,-27 36-179,27-23 0,-46 41 83,1 0 0,-1 0 0,0 0 1,0 0-1,1 0 0,-1 0 1,0 1-1,1-1 0,-1 0 0,1 1 1,-1-1-1,1 1 0,-1 0 1,1-1-1,-1 1 0,1 0 0,-1 0 1,1 0-1,-1 0 0,1 0 1,-1 0-1,1 0 0,0 1 0,-1-1 1,1 1-1,-1-1 0,0 1 1,1-1-1,-1 1 0,1 0 0,-1 0 1,0-1-1,0 1 0,1 0 1,-1 0-1,0 1 0,0-1 0,0 0 1,0 0-1,0 0 0,0 1 1,1 1-1,2 6-13,0-1 1,-1 1-1,1 0 1,-2 0-1,1 0 0,0 13 1,6 17 17,-4-19 20,2-1-1,-1 0 1,2 0-1,1-1 1,14 24 0,-21-39-14,0-1 0,0 1 0,1 0 0,-1-1 0,1 0 0,-1 1 0,1-1 0,0 0 0,0 0 0,0-1 0,0 1 0,0 0 0,0-1 0,0 0 0,0 0 0,1 0 0,-1 0 0,0 0 0,1-1 0,-1 0 0,5 1 0,-3-2 21,1 1-1,-1-1 1,1 0 0,-1 0 0,1 0-1,-1-1 1,1 0 0,-1 0 0,0 0-1,0-1 1,0 0 0,8-5 0,1-4 26,-1 0 0,0-1 1,0 0-1,-2-1 0,1 0 1,17-30-1,-7 2 102,25-61-1,-44 97-178,0-1 0,-1 0 0,0-1 0,0 1 0,2-14 0,-4 20 12,0 0 0,0-1-1,0 1 1,0 0 0,0 0 0,0 0-1,0-1 1,0 1 0,0 0 0,-1 0-1,1 0 1,0-1 0,-1 1-1,1 0 1,-1 0 0,0 0 0,1 0-1,-1 0 1,0 0 0,1 0 0,-1 0-1,0 0 1,0 1 0,-1-2-1,0 1-12,1 0-1,-1 1 0,0-1 0,1 1 0,-1 0 0,0-1 0,1 1 0,-1 0 1,0 0-1,0 0 0,1 0 0,-1 0 0,0 1 0,1-1 0,-1 0 0,-2 2 1,0-1 11,-1 1 0,0 1 0,1-1 1,-1 1-1,1 0 0,0 0 0,0 0 0,0 0 1,0 1-1,1-1 0,-1 1 0,-2 5 1,-3 3 19,0 1 0,-10 23 1,3-2 5,1 0 0,-10 41 0,19-51-36,0 0-1,2-1 1,1 2 0,-1 29-1,4-51 33,0-1 0,0 1 0,1 0 0,-1-1 0,0 1 0,1-1 0,0 1 0,-1-1 0,1 1 0,0-1 0,0 1 0,1-1 0,1 3-1,-2-3 4,0-1 0,1 0 0,-1 0-1,0 0 1,1 0 0,-1 0-1,1 0 1,-1 0 0,1 0 0,0-1-1,-1 1 1,1-1 0,0 1-1,-1-1 1,1 0 0,0 1-1,-1-1 1,1 0 0,0 0 0,3-1-1,6 0 40,0-1 0,0 0 0,0-1 1,0-1-1,-1 1 0,1-2 0,-1 1 0,14-10 0,72-53 321,39-54-549,-55 46 68,-68 65 94,-7 4 16,1 1 0,0 0 0,0 0 0,1 0 0,-1 1 0,13-6 0,-18 10-6,0-1 0,0 1 1,-1 0-1,1 0 1,0 0-1,0 0 0,0 0 1,0 0-1,0 0 1,0 0-1,0 0 0,-1 0 1,1 0-1,0 0 1,0 1-1,0-1 0,0 0 1,0 1-1,-1-1 0,1 1 1,0-1-1,0 1 1,-1-1-1,1 1 0,0-1 1,-1 1-1,1 0 1,-1-1-1,1 1 0,0 0 1,-1-1-1,0 1 1,1 0-1,-1 0 0,1 1 1,1 3-12,0 0-1,0 1 1,-1-1 0,2 8 0,-2 0 8,0-1 0,0 0 1,-1 0-1,-3 21 0,-12 50 8,10-55 94,3-1 12,4-15-3,-2-12-96,1 1 1,-1-1-1,0 0 0,0 0 1,0 0-1,0 1 1,0-1-1,0 0 0,0 0 1,0 0-1,1 0 1,-1 1-1,0-1 0,0 0 1,0 0-1,0 0 0,1 0 1,-1 0-1,0 0 1,0 1-1,0-1 0,1 0 1,-1 0-1,0 0 1,0 0-1,0 0 0,1 0 1,-1 0-1,0 0 1,0 0-1,0 0 0,1 0 1,-1 0-1,0 0 0,1 0 1,1-2 10,1 0 0,-1-1 0,0 1 1,0 0-1,0-1 0,0 1 0,0-1 0,0 0 1,-1 0-1,1 0 0,1-3 0,-2 3-4,39-86 10,-3 7-297,-36 78 263,1 1 1,0-1-1,0 1 0,1 0 1,-1-1-1,1 1 0,-1 0 1,1 0-1,0 1 0,0-1 1,0 0-1,7-3 0,-9 6 10,-1 0 0,0 0 0,1 0 0,-1-1 0,1 1 0,-1 0 0,1 0 0,-1 0 0,0 0 0,1 0 0,-1 0 0,1 1 0,-1-1 0,1 0 0,-1 0 0,0 0 0,1 0 0,-1 0 0,1 1 0,-1-1 0,0 0 0,1 0 0,-1 0 0,0 1 0,1-1 0,-1 0 0,0 1 0,1-1 0,-1 0 0,0 1 0,0-1 0,1 0 0,-1 1 0,0-1 0,0 1 0,0-1 0,1 0 0,-1 2 0,5 16-136,-5-17 111,2 14-29,-1 0 0,-1 20 0,0-19 106,0-1 0,5 27 0,-5-39-45,1 1-1,0 0 0,0 0 1,1 0-1,-1-1 0,1 1 1,0-1-1,0 1 1,0-1-1,0 0 0,1 1 1,-1-1-1,1-1 0,0 1 1,3 3-1,-3-5 1,-1 1 0,1-1 0,0 0 0,-1 1 0,1-1 0,0-1-1,0 1 1,0 0 0,0-1 0,0 1 0,-1-1 0,1 0 0,6-1 0,0 1 48,0-2 0,-1 1 0,12-4 0,-9 0-36,0 1-1,1-1 1,-2-1 0,1 0 0,-1 0 0,15-12 0,-3-1 90,29-32 0,-26 24-114,-1-2-1,-1 0 0,23-42 1,-26 36 67,-2-2 0,-1 0 1,18-57-1,32-184-40,-39 83-101,-20 131 128,-4 8-218,-7 42-199,3 14 358,0 0-1,0 0 1,0 0-1,0 0 0,0-1 1,0 1-1,-1 0 1,1 0-1,0 0 1,0 0-1,0 0 0,0-1 1,-1 1-1,1 0 1,0 0-1,0 0 1,0 0-1,-1 0 1,1 0-1,0 0 0,0 0 1,0 0-1,-1 0 1,1 0-1,0 0 1,0 0-1,-1 0 0,1 0 1,0 0-1,0 0 1,0 0-1,-1 0 1,-1 1-9,1 0 0,-1 1 1,1-1-1,0 0 0,-1 1 0,1-1 1,0 1-1,0 0 0,0-1 1,0 1-1,0 0 0,0 0 1,0 0-1,0 2 0,-9 29-13,1 1 0,-5 44 0,5-26-86,-41 245-15,29 4 129,21-256 49,2 0 1,13 77-1,-14-117 36,1 1 0,0 0 1,0-1-1,0 0 0,0 1 0,7 8 0,-9-13-65,1 0 0,0 0 0,-1 0 0,1 0 0,0 0 0,-1-1 0,1 1 0,0 0 0,0 0 0,0-1 0,-1 1 0,1-1 0,0 1-1,0-1 1,0 1 0,0-1 0,0 0 0,0 1 0,0-1 0,0 0 0,0 0 0,0 0 0,1 1 0,-1-1 0,0 0 0,0-1 0,0 1 0,0 0 0,0 0 0,0 0 0,0-1 0,0 1 0,0 0 0,0-1 0,0 1 0,0-1 0,0 1 0,0-1 0,-1 1-1,1-1 1,0 0 0,0 0 0,0 1 0,-1-1 0,1 0 0,0-1 0,9-11 24,-2 0 1,1 0-1,-2-1 0,8-18 1,-5 10-39,22-39 6,2 2 0,47-63 0,-70 103 45,-10 17-60,1-1-1,-1 0 1,0 1-1,1 0 1,0-1-1,0 1 0,2-2 1,-4 4 4,0 0 1,0 0-1,0 0 0,0 0 1,0 0-1,0 0 0,1 0 1,-1 0-1,0 0 1,0 0-1,0 0 0,0 0 1,0 0-1,0 0 0,0 0 1,0 0-1,0 0 0,0 0 1,0 0-1,0 0 1,0 0-1,1 1 0,-1-1 1,0 0-1,0 0 0,0 0 1,0 0-1,0 0 0,0 0 1,0 0-1,0 0 1,0 0-1,0 0 0,0 1 1,0-1-1,0 0 0,0 0 1,0 0-1,0 0 0,0 0 1,0 0-1,0 0 1,0 0-1,0 0 0,0 0 1,0 1-1,0-1 0,0 0 1,0 0-1,0 0 0,-1 0 1,1 0-1,0 0 1,0 0-1,0 0 0,0 0 1,0 0-1,0 0 0,0 0 1,0 1-24,-22 90-551,-3 20 482,23-98 92,1-1 1,0 1-1,1-1 1,1 1-1,-1-1 0,6 24 1,-5-32 35,0-1-1,0 1 1,1-1-1,-1 1 1,1-1 0,0 1-1,0-1 1,0 0-1,0 0 1,0 0 0,1 0-1,-1 0 1,6 4-1,-6-6-10,1 1-1,-1-1 0,0 0 0,0 0 1,1 0-1,-1 0 0,0-1 0,1 1 0,-1-1 1,1 1-1,-1-1 0,1 0 0,-1 0 1,1 0-1,-1 0 0,1 0 0,-1-1 0,1 1 1,-1-1-1,0 0 0,1 1 0,-1-1 1,3-2-1,13-6 57,-1-2-1,0 0 1,-1-1 0,27-24 0,-18 10-65,-2-1 0,34-48 1,-37 47-13,-2 2-101,19-39 0,-29 54-106,-8 11 203,1 0 1,-1 0-1,0 0 0,0 0 0,0 0 1,0 0-1,0 0 0,1 0 0,-1 1 0,0-1 1,0 0-1,0 0 0,0 0 0,0 0 1,0 0-1,0 0 0,1 0 0,-1 1 1,0-1-1,0 0 0,0 0 0,0 0 0,0 0 1,0 0-1,0 0 0,0 1 0,0-1 1,0 0-1,0 0 0,0 0 0,0 0 1,0 1-1,0-1 0,0 0 0,0 0 0,0 0 1,0 0-1,0 1 0,0-1 0,-2 28-97,2-23 122,-7 44-85,-2 39-299,8-79 395,1 1-1,1-1 0,0 0 1,0 0-1,1 0 0,0 0 1,5 12-1,-6-17-6,1-2 0,-1 1 0,1 0 0,0 0 0,-1 0-1,1-1 1,1 1 0,-1-1 0,0 1 0,1-1 0,4 4 0,-6-6-18,1 1 1,-1 0 0,0-1-1,0 1 1,1-1 0,-1 1-1,0-1 1,1 0 0,-1 1-1,0-1 1,1 0 0,-1 0-1,1 0 1,-1 0 0,0 0-1,1-1 1,-1 1 0,0 0-1,1 0 1,-1-1 0,0 1-1,1-1 1,-1 1 0,0-1-1,0 0 1,0 0 0,1 1 0,-1-1-1,0 0 1,0 0 0,1-1-1,11-14 37,-1 0 0,-1 0 0,0-1 0,15-35 0,5-6 8,-13 32-49,0 1-1,2 1 1,32-31 0,-10 11-46,-35 38-107,-5 7 0,-3 10-78,-1 0 180,-2 29-66,-5 26 351,5-46-203,0 0-1,-1 35 1,5-53-29,0-1-1,0 1 1,1 0 0,-1-1-1,0 1 1,1 0-1,-1-1 1,1 1 0,0 1-1,-1-3 3,1 1 1,-1-1-1,0 0 0,0 1 0,1-1 0,-1 0 1,0 1-1,1-1 0,-1 0 0,0 1 1,1-1-1,-1 0 0,0 0 0,1 1 0,-1-1 1,0 0-1,1 0 0,-1 0 0,1 1 0,-1-1 1,1 0-1,-1 0 0,0 0 0,1 0 0,-1 0 1,1 0-1,-1 0 0,1 0 0,-1 0 1,0 0-1,1 0 0,-1-1 0,1 1 0,-1 0 1,1 0-1,-1 0 0,1-1 0,35-27 329,30-30-343,-31 27 61,46-34 1,-49 43-7,-14 9-148,0 0 1,28-12-1,-44 24 72,0 0 0,-1 0 0,1 1 0,0-1 0,0 1 0,0-1 1,1 1-1,-1 0 0,0 0 0,0 0 0,2 0 0,-3 0 27,0 0-1,-1 0 1,1 1-1,0-1 1,-1 0-1,1 0 1,-1 1-1,1-1 1,0 0 0,-1 1-1,1-1 1,-1 1-1,1-1 1,-1 1-1,1-1 1,-1 1-1,1-1 1,-1 1 0,0-1-1,1 1 1,-1-1-1,0 1 1,1 0-1,-1-1 1,0 1-1,0 0 1,0-1 0,1 1-1,-1 0 1,0-1-1,0 1 1,0 0-1,0 0 1,-1 8-12,0 0-1,0 0 1,-1-1 0,-3 11 0,2-11 1,1 1 1,0-1 0,1 1-1,-1 10 1,2-19 22,-1 1-1,1-1 0,0 1 1,0-1-1,0 1 1,0-1-1,0 1 1,0-1-1,0 1 0,0-1 1,0 1-1,1-1 1,-1 0-1,0 1 0,0-1 1,0 1-1,0-1 1,1 1-1,-1-1 1,0 0-1,0 1 0,1-1 1,-1 0-1,0 1 1,1-1-1,-1 0 0,0 1 1,1-1-1,-1 0 1,0 0-1,1 1 1,-1-1-1,1 0 0,0 0 8,0 0-1,1 0 0,-1 0 0,0-1 1,0 1-1,0 0 0,0-1 0,0 1 1,0-1-1,0 1 0,0-1 0,-1 0 1,2 0-1,25-25 123,62-67-145,-87 91-30,1-1 0,-1 1 0,1 0 0,0 0 0,0 0 0,0 1 0,0-1 0,0 1 0,0-1 0,0 1 0,0 0 0,1 0 0,-1 0 0,0 1 0,4-1 0,-5 2 27,0-1-1,-1 1 1,1-1 0,-1 1 0,1 0-1,-1 0 1,1 0 0,-1 0 0,0 0-1,1 0 1,-1 0 0,0 0 0,0 0-1,0 1 1,1 1 0,5 3 7,0 1 39,0 0 0,1-1 0,0 0 0,0-1 0,0 0 0,19 8 0,3 0-103,0 1-1,0 2 0,43 30 1,-53-31-1823,21 21 1,-18-12-140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1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4224,'-3'-9'9952,"7"14"-7840,34 16 170,64 26 1,-62-30-1587,60 33 1,-88-42-588,0 0 0,0 1-1,-1 1 1,0-1 0,0 2 0,-1-1 0,0 2 0,12 19 0,3 15 142,-2 1-1,26 79 1,33 139 693,-73-228-650,-2 1 0,-2 1 1,1 68-1,-8-35 107,-12 76 0,10-120-453,-1-1 1,0 0 0,-2 0-1,-2 0 1,0-1 0,-1 0-1,-19 31 1,25-51-448,-1 1 0,1-1 0,-2 0-1,1 0 1,-1-1 0,0 1 0,0-1 0,-11 7 0,9-8-1382,1 0-1,-1 0 1,0-1 0,-15 5 0,-2-1-4919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1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4736,'1'-14'21130,"4"12"-18438,3-2-6120,17-6 3545,1 1 0,-1 1 1,2 1-1,-1 2 0,41-5 0,136 4 57,-164 6-139,159 12-183,-1 0 339,-152-13-233,156 6 142,16-1 23,-141-4 69,89-8-155,-160 7-30,0 1 0,0-1-1,-1 0 1,1 0 0,8-3-1,-9 2 22,1 1 0,-1 0 0,1 0 0,-1 0 0,9 0 0,7 1-49,-20 0 30,1 0-1,-1 0 1,1 0 0,-1 0-1,0 0 1,1 0 0,-1 0 0,1 0-1,-1 0 1,0 0 0,1 0 0,-1 0-1,0 0 1,1 0 0,-1 0-1,1 0 1,-1 0 0,0 0 0,1 0-1,-1-1 1,0 1 0,1 0 0,-1 0-1,0 0 1,1-1 0,-1 1-1,1-1 1,-12-4 498,-22-4 219,-9 0-647,29 7-23,0 0-1,1-2 0,-1 1 0,1-2 1,-17-7-1,-6-6 41,20 12-199,0-2 0,-20-14-1,-6-11 222,31 29-76,9 4-35,0 0 0,1 0 0,-1 0 0,1-1 0,-1 1 0,0 0 0,1 0 0,-1 0 0,1-1 0,-1 1 1,1 0-1,-1-1 0,1 1 0,-1 0 0,1-1 0,-1 1 0,1-1 0,-1 1 0,1-1 0,0 1 0,-1-1 0,-1-7 219,2 8-219,0 0 0,0 0-1,0 0 1,0-1 0,0 1 0,0 0-1,0 0 1,-1-1 0,1 1-1,0 0 1,0 0 0,0 0 0,0-1-1,0 1 1,0 0 0,0 0-1,1-1 1,-1 1 0,0 0 0,0 0-1,0-1 1,0 1 0,0 0 0,0 0-1,0 0 1,0-1 0,0 1-1,1 0 1,-1 0 0,0 0 0,0 0-1,0-1 1,0 1 0,1 0 0,-1 0-1,0 0 1,0 0 0,0 0-1,1 0 1,-1-1 0,0 1 0,0 0-1,1 0 1,-1 0 0,0 0 0,0 0-1,1 0 1,-1 0 0,0 0-1,0 0 1,0 0 0,1 0 0,-1 0-1,0 0 1,1 0 0,5-1 6,1 1 0,0-1 1,0 1-1,-1 1 1,1-1-1,8 2 0,41 12-103,-36-9 151,29 8-236,55 13 110,30 9 75,-97-25-26,42 17 0,-53-16-165,-25-10 309,-4 11-293,-1-8 157,1 0 1,-1 0 0,0 0-1,0 0 1,-1-1-1,1 0 1,-1 0-1,0 0 1,1 0 0,-1-1-1,0 0 1,-9 3-1,2-1 99,-48 20 32,0 3 0,-65 41-1,21 4 252,103-71-368,1-1 0,-1 0-1,1 0 1,0 0 0,-1 0 0,1 0 0,-1 0 0,1 0 0,-1 0 0,1-1 0,0 1-1,-1 0 1,1 0 0,-1 0 0,1 0 0,0 0 0,-1-1 0,1 1 0,-1 0 0,1 0-1,0-1 1,-1 1 0,1 0 0,0-1 0,0 1 0,-1 0 0,1-1 0,0 1 0,0 0-1,-1-1 1,1 1 0,0 0 0,0-1 0,0 1 0,0-1 0,0 1 0,-1-1 0,1 0-1,-5-18 80,0-36-120,-3-31-928,2 29-3590,5 51 2941,-1 0 1,1 1-1,-1-1 1,0 0-1,-4-7 1,-3 1-4597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1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2720,'-4'-4'18569,"16"3"-11762,-3-1-10648,25-11 4354,10-3-130,-24 10-316,-10 3 73,0 0-1,0 0 0,15-1 0,-8 3-173,1 1-1,-1 0 0,1 1 1,-1 1-1,18 4 0,-34-6 49,1 0 0,-1 1 0,0-1-1,1 1 1,-1-1 0,0 1 0,0-1 0,1 1-1,-1 0 1,0 0 0,0 0 0,0-1 0,0 1-1,0 0 1,0 0 0,0 0 0,0 1 0,1 1-1,-2-2 19,0 0-1,1 0 1,-1 0-1,0 0 1,0 0-1,0 0 1,0 0-1,0 0 1,0 0-1,0 0 1,0 0-1,-1 0 1,1 0-1,0 0 1,-1 0-1,1 0 1,-1 0-1,1 0 1,-1 0-1,1 0 1,-1 0-1,-1 1 1,-39 47 606,27-35-520,-20 30 1,26-33-179,7-9 58,-1 0 1,1 0-1,-1 0 0,1 0 0,0 0 1,0 0-1,0 0 0,0 1 1,0-1-1,1 0 0,-1 1 0,1-1 1,-1 0-1,1 5 0,0 1 12,1-1 1,0 1-1,1 0 0,-1-1 0,1 1 1,1-1-1,-1 0 0,2 0 0,3 8 1,8 10-39,20 26 0,3 6 18,-11-18 172,-21-32-136,0 1 0,-1 0 0,0 0 0,0 0-1,-1 1 1,0 0 0,0 0 0,2 10 0,-5-16 23,-1-1 0,-1 0 0,1 0 0,0 1 0,0-1-1,-1 0 1,1 0 0,-1 0 0,0 0 0,0 0 0,0 0 0,0 0 0,0 0-1,0 0 1,0 0 0,-1 0 0,1 0 0,-1-1 0,1 1 0,-1-1-1,0 1 1,1-1 0,-1 0 0,0 1 0,-3 1 0,0-1 5,0 1-1,0-1 1,0 0 0,0 0-1,0 0 1,0 0 0,-1-1 0,1 0-1,-9 0 1,2-1-330,1-1 0,-1 0 0,0-1 0,0 0 0,1-1 0,0 0 0,-20-9 0,16 7-1137,13 5 980,0-1 0,1 1-1,-1-1 1,0 1 0,1-1-1,-1 0 1,1 1 0,-1-1-1,1 0 1,-1 0 0,1 0-1,-1 0 1,1-1-1,0 1 1,-2-2 0,-6-3-4538,5 5 2683,-1-4-714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1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607 207 5408,'-1'-21'7477,"1"17"-6729,-1 0 1,1-1-1,-1 1 1,-1 0-1,-1-5 0,0 1-371,-1 0-1,0 0 0,0 0 0,-1 1 0,1 0 0,-2 0 1,1 0-1,-1 1 0,0-1 0,0 1 0,-1 1 0,0-1 1,0 1-1,-15-8 0,7 5-221,0 1 1,-1 0-1,0 1 0,0 1 1,-31-6-1,33 9-127,1 1-1,0 0 0,0 1 1,0 1-1,-1 0 0,1 0 1,0 2-1,-15 4 1,16-3 33,0 0 0,1 2 1,-1-1-1,1 1 1,0 1-1,0 0 1,1 1-1,-10 9 0,-3 5 230,0 2-1,-18 26 1,34-42-73,0 1-1,1 1 1,0-1 0,-8 19 0,12-25-174,1-1 0,0 1 0,1 0 0,-1 0 0,0-1 0,1 1 0,-1 0-1,1 0 1,0 0 0,0 0 0,0 0 0,1-1 0,-1 1 0,0 0-1,1 0 1,0 0 0,0-1 0,0 1 0,0 0 0,0-1 0,0 1 0,1-1-1,-1 1 1,3 1 0,5 5-27,0 0 1,0 0-1,1-2 0,0 1 1,0-1-1,1-1 0,0 0 0,21 9 1,8-1 22,54 12 0,15 6 7,-96-27-53,0 1 1,0 0 0,0 0-1,-1 1 1,0 1 0,-1 0-1,1 1 1,-1 0 0,-1 1-1,0 0 1,-1 0 0,1 1-1,-2 1 1,0-1 0,0 1-1,-1 1 1,6 15 0,-7-16 24,-2 0-1,0 0 1,0 1 0,-1 0 0,-1-1 0,2 24 0,-4-31-4,0 0 0,0 0 0,-1 0 0,0 0 0,0-1 0,0 1 0,-1 0 0,1 0 0,-1-1 0,0 1 0,0-1 0,-1 1 0,0-1 0,1 0 0,-1 0 1,-1 0-1,1-1 0,0 1 0,-1-1 0,-7 6 0,-1-1 32,-1-1 1,0 0-1,0 0 0,-1-1 1,0-1-1,0-1 0,0 0 1,-21 4-1,2-4-201,1-1-1,-57-3 0,-77-19-3722,124 9 100,16 1-3475,39-1-2673,18-1 7472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1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23 3648,'5'-2'343,"0"0"0,1 0-1,-1 0 1,9 0 0,-8 1 445,0-1-1,0 1 0,9-5 1,-14 6-567,0-1 1,0 1-1,-1 0 1,1-1-1,0 1 1,0 0-1,0-1 1,0 1-1,0 0 1,0 0-1,0 0 1,4 2 2162,-5-2-2229,0 0-1,0 1 1,0-1-1,0 0 0,1 0 1,-1 0-1,0 1 1,0-1-1,0 0 1,0 0-1,0 0 1,0 1-1,0-1 1,0 0-1,0 0 1,0 0-1,0 1 1,0-1-1,0 0 1,-1 0-1,-5 14 4575,-1-6-5537,-25 21 2272,20-18-1232,0-1-1,1 1 0,-15 21 1,11-8 28,0 1 0,-21 52 0,-13 58 144,39-103-340,-52 174 865,48-150-589,-9 99 1,13 75 110,11-187-221,2 1 0,2-1 0,14 56 0,-16-87-202,1 0 0,1-1 1,0 1-1,1-1 0,0 0 0,1-1 1,0 1-1,0-1 0,1-1 1,10 10-1,0-2-900,0-1 0,1 0 1,1-2-1,26 14 0,-37-23-199,0 0 0,1-1 0,0 0 0,0-1 0,1 0 1,-1 0-1,0-1 0,1-1 0,20 1 0,14-2-5750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2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7808,'-1'-4'895,"-5"-8"166,0 8 2684,6 13-764,5 80 423,-1-25-2125,-1 4-310,7 257 1998,-8-205-2479,-4 107-336,2-151 589,0-74-565,0-15-672,1-17 295,3-1 1,9-44 0,-8 49 28,-2 14 158,-1 1 1,2 0 0,-1 0 0,1 1 0,1-1 0,0 1 0,0 0 0,1 0 0,14-17 0,-15 22-2,0 0 0,0 0 1,0 0-1,1 1 1,0 0-1,0 0 1,0 0-1,0 1 0,0 0 1,1 0-1,0 0 1,-1 1-1,1 0 1,0 0-1,0 1 0,14-1 1,-10 2 85,0 0-1,-1 1 1,1 0 0,0 1 0,-1 0-1,0 0 1,1 2 0,-1-1 0,0 1-1,0 0 1,-1 1 0,1 0-1,-1 1 1,10 8 0,-12-9-25,0 2 1,0-1-1,-1 1 1,1 0-1,-1 0 1,-1 0-1,0 1 1,0 0-1,0 0 0,-1 1 1,0-1-1,-1 1 1,1 0-1,-2 0 1,1 0-1,1 14 1,-4-15 12,1 1 1,-1-1 0,-1 1-1,1-1 1,-1 1 0,-1-1 0,0 1-1,0-1 1,0 0 0,-1 0 0,-1 0-1,1 0 1,-1 0 0,0-1-1,-1 0 1,0 0 0,0 0 0,0 0-1,-1-1 1,0 0 0,-1 0 0,1 0-1,-1-1 1,-8 5 0,2-2-76,0-1 1,0 0-1,0-1 1,-1 0-1,0-1 1,0-1 0,-20 4-1,24-6-47,1-1 1,-1 0-1,1-1 0,-1 0 1,1-1-1,-1 0 0,1 0 1,-1-1-1,1 0 0,0-1 1,0 0-1,-13-6 0,19 8-44,1 0 0,-1 0 0,1-1 0,0 1 1,0 0-1,0-1 0,0 0 0,-3-3 0,4 5 60,1 0-1,0-1 1,0 1 0,0 0 0,0-1 0,-1 1 0,1-1-1,0 1 1,0 0 0,0-1 0,0 1 0,0-1-1,0 1 1,0 0 0,0-1 0,0 1 0,0-1-1,0 1 1,0 0 0,1-1 0,-1 0 0,10-10-353,-1 6 324,1 0-1,0 0 1,-1 1-1,1 0 1,20-4-1,-13 3 72,60-15 88,23-8-288,-89 24 181,46-14-180,-1-2 1,85-44-1,-130 57 222,-1 2 216,0-1 0,13-4 0,-21 9 54,-3 10 27,-26 83 456,19-71-695,1 0 0,2 1 0,0 0 0,0 0-1,0 32 1,5-49-19,1 0 0,-1 0 0,1 0 0,0-1 0,1 1 0,-1 0 0,1 0 0,0-1 0,0 1 0,1-1 0,2 5 0,-4-7-54,0-1 0,0 1 0,1-1 0,-1 1 0,0-1 0,1 0 0,-1 1 0,0-1 0,1 0 0,0 0 0,-1 0 0,1 0 0,0 0 0,-1 0-1,1 0 1,0-1 0,0 1 0,0-1 0,-1 1 0,1-1 0,0 0 0,0 1 0,0-1 0,0 0 0,0 0 0,0-1 0,0 1 0,0 0 0,-1-1 0,1 1 0,3-2 0,-1 0-133,0 0-1,0 0 1,0 0 0,-1-1 0,1 1 0,-1-1 0,6-6-1,-7 8 71,-1-1 0,1 0 0,-1 0 0,0 0 0,0 0 0,0 0 0,0 0 0,0 0 0,0 0 0,0 0 0,-1-1 0,1 1 0,-1 0 0,0 0-1,0-1 1,0 1 0,0-4 0,-3-21-181,-17-123 260,15 125 138,-1 0 0,-1 1 0,-20-46 0,25 66-136,-1 0 1,1 0-1,-1 1 1,0-1-1,-4-3 1,-8-10 265,15 16-264,0 0 1,0 1 0,-1-1-1,1 0 1,-1 1 0,1-1 0,0 1-1,-1-1 1,1 1 0,-1-1-1,1 1 1,-1-1 0,1 1 0,-1 0-1,0-1 1,1 1 0,-1 0-1,0-1 1,1 1 0,-1 0 0,0 0-1,1 0 1,-1 0 0,0-1-1,1 1 1,-1 0 0,0 0 0,0 0-1,0 1-2,1-1 1,-1 1-1,1-1 0,-1 1 0,1-1 0,-1 1 0,1-1 0,0 1 1,-1 0-1,1-1 0,0 1 0,-1-1 0,1 1 0,0 0 1,0-1-1,0 1 0,0 0 0,0-1 0,-1 1 0,1 0 1,0-1-1,0 1 0,1 0 0,-1-1 0,0 1 0,0 0 1,0-1-1,1 2 0,1 5 6,0 1 0,1-1 1,0 0-1,0 1 0,1-1 0,0-1 0,0 1 1,1 0-1,0-1 0,0 0 0,0 0 1,1-1-1,0 1 0,0-1 0,0-1 0,0 1 1,1-1-1,14 7 0,-15-9-31,1 0 0,0-1 0,0 1-1,0-1 1,0-1 0,0 1 0,0-1-1,1-1 1,-1 1 0,0-1 0,13-3 0,6-4-53,43-16 1,-65 22 48,75-33 120,-3-3 0,75-49 0,-143 83-232,-10 9 98,-4 7 116,-5 20-29,1 1-1,2-1 0,-6 53 1,13-78-61,-1 11-5,0-1 0,1 0 1,1 1-1,0-1 0,4 22 0,-2-31 11,-1 1 0,1-1 0,1 0-1,0 0 1,0 0 0,0-1 0,1 1 0,0-1-1,0 0 1,1 0 0,0 0 0,11 11-1,-13-16 16,0 1-1,0 0 0,0-1 0,1 0 0,-1 0 0,1 0 0,0 0 0,-1-1 0,1 1 0,0-1 0,0 0 0,0 0 0,0-1 0,5 1 0,-6-1-67,0 0 0,0 0 0,0 0 0,0 0 0,0-1 0,-1 0 0,1 1 0,0-1-1,0 0 1,0 0 0,-1-1 0,1 1 0,0-1 0,-1 1 0,0-1 0,1 0 0,-1 0 0,0 0 0,0 0 0,2-2-1,3-5-106,-1-1 0,0 0 0,0 0 0,-1 0 0,7-20 0,11-58-52,1 1 499,-22 80-242,-1 1-1,0-1 0,1-9 1,-2 13 1,0-1 1,1 0-1,-1 1 1,1-1-1,0 1 0,0-1 1,0 1-1,0-1 1,0 1-1,1 0 1,0-1-1,-1 1 1,5-4-1,-1 16 248,2 6-219,-1 1-1,-1 0 1,0 0-1,3 22 1,1 3-1,23 99 124,-31-131-137,0 0 1,0 0-1,-1 11 0,0-17-15,0-1-13,2-2-445,-1-1 305,0 1-1,1-1 0,-1 1 1,0-1-1,1 0 0,-1 1 1,0-1-1,0 0 0,1 0 1,-1 0-1,1-1 0,26-44-760,-1 6 787,-11 15 34,1 2 0,1-1 0,39-38 0,-49 55 137,0 0 0,0 0 0,1 1 0,0 0 0,0 0 0,1 1 0,18-7 0,-27 12-80,0-1 0,0 1 0,0 0 0,0 0 0,0 0-1,1 0 1,-1 0 0,0 0 0,0 0 0,0 1 0,0-1 0,0 0 0,0 1-1,0-1 1,0 0 0,0 1 0,0-1 0,0 1 0,0 0 0,0-1 0,-1 1-1,1 0 1,0-1 0,0 1 0,-1 0 0,1 0 0,0 0 0,-1 0 0,1 0-1,-1 0 1,1-1 0,-1 1 0,1 2 0,1 3 26,1 0-1,-2 0 1,1 1 0,0 7-1,-1-11-37,1 11 43,-1 1 1,-1 0-1,0 0 0,-3 25 1,-2-11 275,-12 41 1,15-62-237,1-3-144,-1 1 1,0 0-1,0-1 1,0 1 0,-5 6-1,6-11 20,-1 1 1,0-1-1,1 0 1,-1-1-1,0 1 0,0 0 1,0 0-1,0-1 0,-3 1 1,5-1 20,0 1 1,-1-1-1,1 0 1,-1 0-1,1 0 1,-1 0-1,1 0 1,-1 0-1,1 0 1,-1 0-1,1 0 1,-1 0-1,1 0 1,-1 0-1,1 0 1,-1 0-1,1 0 1,0 0-1,-1 0 1,1-1-1,-1 1 1,1 0-1,-1 0 1,1-1-1,0 1 1,-1 0-1,1 0 0,0-1 1,-1 1-1,1-1 1,0 1-1,-1 0 1,1-1-1,0 1 1,0-1-1,-1 1 1,1 0-1,0-1 1,0 1-1,0-1 1,0 1-1,-1-2 1,2-3-65,-1-1 1,1 1-1,0-1 1,1 1-1,-1-1 1,1 1 0,0-1-1,5-8 1,28-41-7,-18 29-21,4-6 99,25-30 0,-36 50 85,0 1 0,1 0 1,1 0-1,0 1 0,17-11 1,-28 20-68,0 1 0,-1-1 1,1 1-1,0-1 0,0 1 1,-1 0-1,1 0 0,0-1 0,0 1 1,-1 0-1,1 0 0,0 0 1,0 0-1,-1 0 0,1 0 0,0 0 1,0 0-1,0 0 0,-1 0 1,1 0-1,0 0 0,0 1 1,-1-1-1,2 0 0,-1 1-4,0 0-1,0 0 1,0 0-1,0 0 1,0 0-1,0 0 1,-1 0-1,1 0 1,0 0-1,-1 0 1,1 1-1,0-1 1,0 2-1,1 5 47,0 0 0,-1 0 0,2 14 0,-3-19-2,7 152 154,-7-154-207,5 35-6,-5-34 8,0 0 0,1 0 0,-1 0 0,1-1 0,-1 1 0,1 0 0,0 0 0,0-1 0,-1 1 0,1 0 0,0-1 1,1 1-1,-1-1 0,0 0 0,0 1 0,3 1 0,-2-3-62,-1 1 0,1-1 1,0 0-1,-1 0 0,1 0 1,0 0-1,-1-1 0,1 1 1,-1 0-1,1-1 0,0 1 1,-1-1-1,3-1 0,21-10-458,-8 1 237,0-2 0,0 0 1,-2-1-1,1-1 0,15-19 0,-18 19 338,115-136 139,-122 144-119,-1 0 0,0 0-1,-1-1 1,0 0 0,0 0-1,5-15 1,-9 23-67,0-1 0,1 1 0,-1 0 0,0 0-1,0-1 1,0 1 0,0 0 0,0 0 0,0 0 0,0-1-1,0 1 1,0 0 0,0 0 0,0-1 0,0 1 0,0 0 0,0 0-1,0-1 1,0 1 0,0 0 0,-1 0 0,1-1 0,0 1-1,0 0 1,0 0 0,0 0 0,0-1 0,-1 1 0,1 0-1,0 0 1,0 0 0,0 0 0,0 0 0,-1-1 0,1 1 0,0 0-1,0 0 1,-1 0 0,-10 1 167,-15 11-86,16-5-76,0 0 0,0 1 0,0 0-1,1 0 1,1 1 0,-1 0 0,2 1-1,-1 0 1,1 0 0,-11 22 0,5-4 107,1 2 0,1-1 1,-8 35-1,17-58-73,1 1 0,0-1 1,0 1-1,0-1 0,1 1 0,0 0 0,0-1 0,2 10 0,-2-13-64,1-1-1,0 1 0,-1 0 0,1-1 1,1 1-1,-1-1 0,0 0 0,0 1 1,1-1-1,0 0 0,-1 0 0,1 0 1,0 0-1,0 0 0,0 0 0,0 0 1,0-1-1,0 1 0,1-1 0,-1 0 1,1 1-1,2 0 0,4 1-79,-1-1-1,1 0 0,0-1 1,-1 0-1,1 0 1,0-1-1,0 0 1,0 0-1,0-1 0,-1 0 1,1 0-1,0-1 1,15-6-1,-12 3 38,-1 0 0,1 0 0,-2-1 0,1 0 0,0-1 1,-1 0-1,-1-1 0,1 0 0,11-13 0,-6 2-59,0-1 0,-2 0 0,0-1 0,-2-1 0,19-45 0,-11 10-235,17-75 1,-22 61 227,9-116 1,-19-71 1551,-4 242-1270,0 1-96,-1 0-1,0 0 1,0 0-1,-2 1 1,0-1-1,-4-14 1,6 28-65,1-1 0,-1 1 0,0 0 0,1-1 0,-1 1 0,0 0 0,0-1 0,0 1 0,0 0 0,-1-2 0,1 3 3,1 0 1,0 0-1,-1-1 1,1 1-1,-1 0 0,1 0 1,0 0-1,-1 0 1,1 0-1,-1-1 0,1 1 1,0 0-1,-1 0 1,1 0-1,-1 0 1,1 0-1,0 0 0,-1 0 1,1 0-1,-1 0 1,1 1-1,-1-1 0,1 0 1,0 0-1,-1 0 1,-1 2 13,0 0-1,0 0 1,0 0 0,0-1 0,1 2 0,-1-1 0,1 0 0,-1 0-1,1 0 1,0 1 0,0-1 0,-1 3 0,-16 42 140,2-1 1,3 2 0,1 0-1,3 1 1,-6 80-1,14-74-296,3-1 0,1 0-1,4 0 1,1 0 0,30 99-1,-29-127-1402,18 39 0,-22-55 293,0 0 0,1 0 0,1 0 0,0 0 0,0-1 0,10 9 0,9 1-1783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2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8544,'22'19'4899,"31"24"-3809,-19-21-367,-5-3 595,46 39 1,-42-26-499,-1 2-1,44 62 1,44 88 1051,-85-122-1379,-3 2-1,-3 1 0,-2 1 1,-3 2-1,-4 0 0,-2 1 1,16 138-1,-29-162-316,-3 0 1,-2 0-1,-1-1 0,-12 69 0,10-93-400,-2 0 0,0-1 0,-1 1 0,-1-1 0,-1 0 0,-1 0 0,0-1 0,-1-1 0,-1 1 0,-1-1 0,-27 29 0,21-30-622,-2 0 1,0-1 0,0-1-1,-1-1 1,-1-1-1,-32 13 1,-28 3-1943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31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1141 2976,'0'0'387,"1"0"-1,0 0 1,-1 0-1,1 0 1,-1 0 0,1 0-1,-1 0 1,1-1-1,0 1 1,-1 0 0,1 0-1,-1 0 1,1-1 0,-1 1-1,3-3 2321,-2 3-2321,-1-1 1,0 1-1,1-1 1,-1 0 0,16-20 2407,-8 10-1457,2-1-744,-1-1 0,0 0 0,-1-1 0,-1 0-1,12-29 1,-15 33-514,61-153 932,-56 145-917,1 0-1,1 1 1,0 0-1,1 1 1,1 0-1,24-23 0,92-69 430,-34 31-11,-87 68-206,-7 8-233,0 0 1,0 0 0,0 0-1,0 0 1,0 0 0,0 0-1,0 0 1,0 0 0,0 0 0,1 1-1,-1-1 1,0 0 0,0 1-1,1-1 1,-1 1 0,0-1-1,3 1 1,-3 1-34,0 1 0,0-1 0,0 1 0,0-1 0,0 1 0,-1-1 0,1 1 0,-1 0 0,1 3 0,0-4 8,2 10-4,0 0 1,-1-1-1,0 1 1,-1 0-1,0 0 1,-1 0-1,0 0 0,-3 18 1,-10 87 525,-10 51-495,15-121 101,13-64-219,52-155-284,-49 154 331,1 0 0,1 1 0,0 0 0,2 0 0,0 1 1,26-28-1,-26 34 71,0 0-1,22-15 1,-33 25-65,0 1-1,0-1 1,-1 1 0,1 0 0,0-1 0,0 1 0,0 0-1,0-1 1,0 1 0,-1 0 0,1 0 0,0 0 0,0-1-1,0 1 1,0 0 0,0 1 0,0-1 0,0 0-1,0 0 1,0 0 0,-1 0 0,1 1 0,0-1 0,0 0-1,0 1 1,0-1 0,-1 1 0,1-1 0,0 1 0,0-1-1,-1 1 1,1-1 0,0 1 0,-1 0 0,1-1-1,-1 1 1,1 0 0,-1 0 0,1 0 0,-1-1 0,1 1-1,-1 0 1,0 0 0,1 1 0,0 2 12,1 0 0,-1 0 0,0 0 0,0 0 0,-1 0 0,1 0 0,-1 1 0,0 6 0,-8 49 244,-30 106 1,35-146-320,3-19 143,0-2-68,1-6-51,0 1 0,1-1 0,0 1 0,1 0 1,-1-1-1,1 1 0,0 0 0,0 1 0,5-7 0,4-8 8,0 0 7,1 0-1,1 0 0,1 1 0,0 1 0,1 1 0,1 0 0,1 1 1,1 1-1,0 0 0,0 2 0,2 0 0,0 1 0,28-11 0,-26 12 13,-17 8 79,0 0 0,1 0 0,0 0 0,-1 1 0,1 0 0,0 0 0,10-1 0,-17 3-64,1 1 0,0-1 0,0 0 0,0 0 1,-1 1-1,1-1 0,0 1 0,-1-1 0,1 0 0,0 1 1,-1-1-1,1 1 0,0-1 0,-1 1 0,1 0 0,-1-1 1,1 1-1,-1 0 0,1-1 0,-1 1 0,0 0 0,1 0 1,-1-1-1,0 1 0,1 1 0,4 19 45,-1-5-52,0 12 110,1 61 12,-5-80-109,0 13-12,5 42-1,0-22 137,-4-27-119,1-1 0,0 1-1,1-1 1,9 26 0,-9-32 59,-1-4-85,-1 0 0,1-1 0,0 1 0,0 0 0,4 6 0,-5-10 5,-1 1 1,1 0-1,0-1 1,-1 1-1,1-1 1,0 1-1,-1-1 1,1 1-1,0-1 0,0 0 1,-1 1-1,1-1 1,0 0-1,0 0 1,0 1-1,-1-1 1,1 0-1,0 0 1,0 0-1,0 0 0,0 0 1,-1 0-1,1 0 1,0-1-1,0 1 1,0 0-1,0 0 1,-1 0-1,1-1 1,0 1-1,0-1 0,-1 1 1,1 0-1,1-2 1,2-1-17,-1-1 1,1 0-1,-1 0 0,1 0 1,-1 0-1,-1-1 1,1 1-1,-1-1 1,1 0-1,2-8 0,-1 4-3,16-50 8,1-2-128,-8 33 31,-5 8-45,1 0 0,1 0 0,23-33 0,-29 48 142,0 0 0,1 0 0,0 0 0,0 0 0,1 1-1,-1 0 1,1 0 0,0 0 0,0 1 0,0 0 0,0 0 0,0 0 0,1 1 0,-1 0 0,1 0 0,10-1-1,-12 3 21,0 0-1,0 0 1,0 1-1,0 0 1,-1 0-1,1 0 0,0 0 1,0 1-1,7 3 1,8 3 1,-11-5 14,0 1 1,11 7-1,-12-7-72,0 0 0,14 6 0,-9-7-2,-18-8-443,-2-2 323,-2 1 92,1 0-1,-1 0 1,0 1 0,-1 0-1,-12-5 1,-1 0-70,16 7 144,-1 0 0,1 0 0,-1 0 0,0 1 0,0 1 0,-11-2 0,14 3 7,0-1 1,0 1-1,1 1 0,-1-1 0,1 1 1,-1 0-1,0 0 0,1 0 1,-1 1-1,1-1 0,0 1 0,-7 4 1,-1 1-119,7-5 138,1 1 1,-1 0 0,1 0-1,0 0 1,0 0 0,0 0-1,0 1 1,1 0 0,-1 0-1,1 0 1,0 0 0,-5 9-1,1 3 17,1-1 1,0 1-1,2 1 0,0-1 0,-3 19 0,-3 86 381,9-78-264,6 48 0,-5-85-141,1 0 1,0 0 0,1 0-1,0 0 1,0 0-1,0-1 1,0 1 0,4 6-1,-5-11-11,0 0-1,-1 0 1,1 0 0,0 0-1,0 1 1,0-1-1,0 0 1,0-1 0,0 1-1,0 0 1,0 0-1,1 0 1,-1-1-1,0 1 1,0 0 0,1-1-1,-1 1 1,0-1-1,1 0 1,-1 1 0,1-1-1,-1 0 1,0 0-1,1 0 1,-1 0 0,1 0-1,-1 0 1,1 0-1,-1 0 1,0-1-1,1 1 1,-1-1 0,0 1-1,1-1 1,-1 1-1,0-1 1,0 0 0,1 1-1,0-2 1,4-2-53,-1-1 1,0 1-1,0-1 1,0 0-1,0 0 1,0 0-1,5-10 1,24-45-239,-16 24 202,93-183-255,-107 210 374,-1 1 1,0-1 0,0 0-1,-1 0 1,-1 0 0,1 0-1,-1-16 1,-10 36-28,6-2-11,1 0 0,0 0 0,1 0 0,0 0 0,1 0 0,0 9 0,0 15 159,2 0 0,9 57 0,-8-75-156,1-1 0,0 0 1,1 0-1,1 0 0,0 0 1,1-1-1,0 0 0,15 20 0,-18-29 11,-1 0 0,1 0 0,0 0-1,0-1 1,1 1 0,-1-1-1,1 0 1,-1 0 0,1 0 0,0-1-1,0 0 1,0 0 0,0 0 0,1 0-1,-1-1 1,0 0 0,1 0-1,10 0 1,-8-2-24,-1 1 0,1-1 1,-1 0-1,1-1 0,-1 0 0,0 0 0,0 0 0,0-1 0,0 0 1,0-1-1,0 0 0,-1 0 0,8-5 0,-3-2-84,0 0 0,0 0 1,-1-1-1,-1 0 0,0-1 0,-1 0 0,10-20 1,21-30-154,-19 34 135,1 2 0,1 0 0,2 2 0,0 0 0,2 2 0,29-21 0,-37 32 166,-10 7 10,-1 0 0,0 0 0,0 0-1,-1 0 1,12-14 0,-18 19-63,1 0 1,-1-1-1,0 1 0,0 0 1,0-1-1,0 1 0,1-1 0,-1 1 1,0 0-1,0-1 0,0 1 0,0-1 1,0 1-1,0 0 0,0-1 1,0 1-1,0-1 0,0 1 0,0 0 1,0-1-1,-1 1 0,1 0 0,0-1 1,0 1-1,0-1 0,0 1 1,-1 0-1,1-1 0,0 1 0,0 0 1,-1-1-1,1 1 0,0 0 1,-1 0-1,1-1 0,0 1 0,-1 0 1,1 0-1,0 0 0,-1-1 0,1 1 1,0 0-1,-1 0 0,1 0 1,-1 0-1,-19-5 36,13 4-39,-1 2 0,0-1 0,1 1 0,-1 0 0,1 0 0,0 1 0,-1 0 0,-11 5 0,5-1 17,2 0 0,-1 1 1,-20 15-1,21-12-22,1 0 0,0 1 0,1 0 1,0 1-1,0 0 0,2 0 0,-1 1 0,-10 25 0,-2 10-27,-17 59-1,34-96 22,-26 102 81,29-108-56,-1 3-1,1-1 1,0 0 0,0 11-1,1-15-9,0 0 0,0 0 0,1 0 0,-1 0 0,1 0 0,-1 0 0,1 0 0,0-1-1,0 1 1,0 0 0,2 2 0,-2-4-7,-1 0 1,1 0-1,0 0 0,-1-1 0,1 1 1,0 0-1,0-1 0,0 1 1,-1 0-1,1-1 0,0 1 0,0-1 1,0 1-1,0-1 0,0 0 0,0 1 1,0-1-1,0 0 0,0 0 1,2 1-1,-1-1-18,0-1 1,0 1 0,1 0 0,-1-1-1,0 1 1,0-1 0,0 0-1,0 0 1,3-1 0,1-2-40,0 0 0,0 0 0,-1 0 0,0-1 1,8-8-1,-4 2 27,-1 0 0,0-1 0,0 0 0,10-24 0,16-56-159,-11 30 136,-14 38 151,2-5-69,1 0 0,27-46 1,-34 58 185,-5 18-111,0 4-88,0 63 124,1 44 363,-16 126-1,7-190-433,-16 49 0,8-38-48,7-20 5,-58 208 401,61-229-380,-1 0 0,0 0 0,-1 0-1,-1-1 1,-1-1 0,-17 24 0,24-36-111,-1 0 0,0-1 1,0 1-1,0-1 0,-1 0 0,1 0 0,-1-1 0,1 1 1,-1-1-1,0 0 0,0 0 0,0-1 0,-9 3 0,11-4 22,1 0 0,-1 1 0,0-1 0,1 0 0,-1 0 0,0-1 0,1 1 0,-1-1 0,1 1 1,-1-1-1,1 0 0,-1 0 0,1 0 0,-1 0 0,1 0 0,0 0 0,0-1 0,0 1 0,-1-1 0,1 0 0,1 1 0,-1-1 0,0 0 0,0 0 0,1 0 0,-1-1 0,1 1 0,0 0 0,-2-4 0,-2-5 3,1-1 0,1 1 0,0 0 1,0-1-1,1 0 0,1 1 0,0-1 0,0 0 0,1 0 0,1 0 1,0 0-1,1 1 0,0-1 0,1 0 0,0 1 0,0 0 1,7-13-1,0 3 5,0 1 0,1 0-1,1 1 1,2 0 0,-1 0 0,2 2 0,0 0 0,19-16 0,-13 16-13,0 0 1,39-22-1,50-19 123,13-8 71,-99 53-120,-2-2-1,0 0 0,-1-2 1,0 0-1,-2-1 0,23-26 1,-13 3 179,45-83 1,13-18 232,-81 134-356,0 0 0,1 0 1,0 1-1,1 0 0,13-11 1,-19 17-34,0 0 1,0-1-1,0 1 1,1 0 0,-1 0-1,1 0 1,-1 0-1,1 1 1,-1-1-1,1 1 1,-1-1-1,4 1 1,-4 0-22,-1 0-1,1 1 1,0-1-1,-1 1 1,1-1 0,0 1-1,-1 0 1,1-1-1,-1 1 1,1 0-1,-1 0 1,1 0 0,-1 0-1,0 0 1,1 1-1,-1-1 1,0 0-1,0 1 1,0-1 0,1 2-1,1 2 31,0-1-1,-1 1 1,0 0-1,0 0 1,0 0-1,-1 1 1,1-1-1,-1 0 1,0 1-1,-1-1 1,1 8-1,-2 7 105,-6 36 0,4-31-108,-3 20 121,-14 52 1,14-78-143,0 0 0,-1-1 0,0 1 0,-2-2 0,-14 25 0,22-41-91,0 0 0,0 1 0,0-1 0,0 0 0,0 0 0,0 0 0,0 0 0,0 0 0,-1 0-1,1 0 1,-2 1 0,2-2 39,1 0-1,0 0 1,0 0-1,0 0 1,-1 0-1,1 0 0,0 0 1,0 0-1,0 0 1,-1 0-1,1 0 1,0 0-1,0 0 1,0 0-1,-1 0 1,1 0-1,0 0 0,0 0 1,0 0-1,-1-1 1,1 1-1,0 0 1,0 0-1,0 0 1,0 0-1,-1 0 1,1-1-1,0 1 1,0 0-1,0 0 0,0-1 1,-3-13-532,3-26 371,2 1 0,1-1 0,3 1 0,0 0 0,15-43 0,-18 71 192,1 0 0,1 0-1,0 0 1,1 1 0,-1-1-1,2 1 1,0 1 0,0-1-1,1 1 1,0 1 0,0-1-1,1 1 1,0 1 0,0 0-1,21-12 1,-17 11 152,0 2-1,1-1 1,-1 2 0,22-6 0,-31 10-122,-1 0 0,1 0 1,0 1-1,0-1 0,-1 1 1,1 0-1,0 0 0,0 0 1,-1 1-1,1-1 0,0 1 0,-1 0 1,1 0-1,0 0 0,-1 1 1,1-1-1,-1 1 0,0 0 1,0 0-1,1 0 0,-1 0 1,5 5-1,-5-2 3,1-1 1,-1 1-1,1 0 0,-1 0 1,0 0-1,-1 0 0,1 0 1,-1 1-1,2 7 0,0 4 2,2 31-1,-3-20-28,4 48 27,-5-46 21,8 48 0,-9-72-70,1 0 1,-1-1-1,1 1 0,1-1 1,-1 1-1,1-1 0,-1 0 0,2 0 1,-1 0-1,0 0 0,1 0 1,0-1-1,0 0 0,0 0 1,1 0-1,-1 0 0,1-1 0,0 1 1,0-1-1,0 0 0,1-1 1,-1 0-1,1 1 0,-1-2 1,1 1-1,0 0 0,-1-1 0,1 0 1,0-1-1,0 1 0,0-1 1,0 0-1,0-1 0,0 0 1,8-1-1,-4-1-16,0-1 1,-1 0-1,1 0 1,-1-1 0,0-1-1,0 1 1,0-1-1,-1-1 1,0 1-1,-1-1 1,1-1-1,12-16 1,-1-3-341,-1 0 0,26-54 0,-38 69 309,-1 0 0,0-1 0,0 0 0,4-22 0,-8 31 10,0-1 0,-1 0 0,1 1 0,-1-1 1,0 0-1,-1 1 0,1-1 0,-1 0 0,0 1 0,0-1 0,0 1 0,0-1 0,-1 1 0,0 0 1,0 0-1,0-1 0,-4-4 0,3 6 42,1 0 0,-1 1 1,0-1-1,0 0 0,0 1 0,0 0 0,-1-1 1,-6-2-1,8 4 23,0 0 0,0 1 0,0-1 0,0 0 0,0 1 1,0-1-1,0 1 0,0 0 0,0 0 0,0 0 0,0 0 0,-1 0 0,1 0 1,0 0-1,0 1 0,0-1 0,0 1 0,-3 0 0,2 2 32,-1-1 0,1 0 0,0 1 0,0-1 0,0 1 0,0 0 0,0 0 0,1 0 0,-1 0 0,1 1 0,0-1 0,0 1 0,0-1 0,1 1 0,-1 0 0,1 0 0,0-1 0,0 1 0,0 0 0,0 0 0,0 4 0,0 10 127,0-1 1,2 1-1,2 24 0,-3-42-179,3 25 129,0 0 0,2-1 0,1 1 0,9 23-1,-12-39-112,0-1 0,1 0 0,0 0-1,0-1 1,1 1 0,0-1 0,1 0-1,-1 0 1,1 0 0,1-1-1,-1 0 1,1 0 0,0-1 0,14 9-1,-13-11-41,0 0 0,0 0 0,0-1 0,0 0 0,0-1 0,0 1 0,0-2 0,1 1 0,-1-1 0,0 0 0,0-1 0,1 0 0,10-3 0,-1 0-17,0-1-1,0-1 1,-1-1 0,31-16-1,-30 12-24,-1-1-1,0-1 1,0 0-1,-2-1 1,0-1-1,24-30 1,68-111-440,-92 133 439,11-19-95,-1-1 0,-3-1 0,18-47 0,41-178-236,-73 232 390,-1 0-1,-1-1 0,-1-47 1,-4 84 12,-1 0 1,0 0 0,0 1 0,0-1-1,0 0 1,-1 0 0,1 0 0,0 0 0,0 0-1,0 1 1,-1-1 0,1 0 0,-1 0 0,0-1-1,1 2 0,0 0-1,0 0 0,-1 0 0,1 0 1,0 0-1,0-1 0,0 1 0,-1 0 1,1 0-1,0 0 0,0 0 0,-1 0 0,1 0 1,0 0-1,0 0 0,-1 0 0,1 0 1,0 0-1,0 0 0,-1 0 0,1 1 1,0-1-1,0 0 0,-1 0 0,1 0 1,0 0-1,0 0 0,0 0 0,-1 1 0,1-1 1,0 0-1,-2 2-5,-1 0 1,1 1-1,1-1 1,-1 0-1,0 1 1,0-1-1,-1 4 1,-8 20 158,1 0 0,-9 39 0,2-4-65,-51 199 805,53-179-575,-6 118 0,20-168-186,2 0-1,8 61 0,-6-77-91,0 1 0,1 0-1,1-1 1,7 16-1,-12-31-45,0 1 0,0 0 0,1-1 0,-1 1 0,0-1 0,1 1 0,-1 0 0,1-1 0,-1 1 0,1-1 0,-1 1 0,1-1 0,-1 1 0,1-1 0,0 0 0,-1 1 0,1-1 0,-1 0 0,1 1 0,0-1 0,-1 0 0,1 0 0,0 1 0,-1-1 0,1 0 0,0 0 0,0 0 0,-1 0 0,1 0 0,0 0 0,-1 0 0,1 0 0,0 0 0,0-1 0,-1 1 0,1 0 0,0 0 0,-1-1 0,1 1 0,0 0 0,-1-1 0,1 1 0,0-1 0,2-1-15,0-1 0,1 0 0,-2 1 0,1-1 0,0 0 0,2-4 0,55-78-512,-28 37 440,3 0-1,71-74 1,-79 90 431,-4 4-35,-26 32-249,-1 0 0,1 0-1,0 1 1,0-1 0,1 1-1,-1 0 1,-2 7 0,1 1-48,0 0 0,-3 21 1,3-9-3,2-1 0,0 1 1,3 30-1,0-51 11,-1 1 1,1 0-1,0 0 1,0 0-1,1 0 0,-1-1 1,1 1-1,0 0 0,0-1 1,1 0-1,-1 1 0,1-1 1,3 4-1,-4-6-27,1 1-1,-1-1 0,1 0 1,0 0-1,0 0 1,0 0-1,0 0 1,0-1-1,0 1 1,0-1-1,1 0 0,-1 0 1,0 0-1,1 0 1,-1-1-1,0 1 1,1-1-1,-1 0 1,6 0-1,1-1-48,-1-1 0,1 0 1,0 0-1,-1-1 0,1 0 0,-1-1 0,0 0 0,0 0 0,-1-1 1,1 0-1,7-6 0,11-11-70,44-46 0,-46 43 70,34-28-1,-39 38 40,-1 1 0,2 1 0,0 2-1,38-17 1,-59 28 11,1 0 0,0 0 0,-1 0 0,1 0 0,-1-1 0,1 1 0,-1 0 0,1 0 0,-1 0 0,1-1 0,-1 1 0,1 0 0,-1-1 0,0 1 0,1 0 0,-1-1 0,1 1 0,-1-1 0,0 1 0,1-1 0,-1 1 0,0-1 0,1 1 0,-1-1 0,0 1 0,0-1 0,0 1 0,0-1 0,1 0 0,-2 0 10,1 1 0,-1 0-1,1-1 1,-1 1-1,1-1 1,-1 1-1,0 0 1,1-1-1,-1 1 1,0 0-1,1 0 1,-1 0-1,1 0 1,-1-1-1,0 1 1,0 0-1,1 0 1,-1 0-1,0 0 1,1 0 0,-1 0-1,0 1 1,1-1-1,-1 0 1,0 0-1,-5 2 59,0-1 0,0 1 0,0 1 0,0-1 0,0 1 0,1 0 0,-1 0 0,1 0 0,0 1 0,0 0 0,-7 7 0,4-4-33,2 1-1,-1-1 0,1 1 1,0 1-1,1-1 0,-8 15 0,7-6 227,0 1-1,0-1 0,2 1 1,0 0-1,2 0 0,0 0 1,0 22-1,2-35-243,0 0 1,1-1-1,-1 1 0,1 0 0,0 0 1,0-1-1,1 1 0,-1 0 1,1-1-1,0 1 0,1-1 0,-1 0 1,1 0-1,0 0 0,0 0 1,6 6-1,-4-5-43,1 0 0,0-1 0,0 0-1,0 0 1,1 0 0,0-1 0,0 0 0,-1 0 0,2-1 0,8 3 0,1-2-162,1 0 0,0 0 0,0-2 0,0 0 0,0-1 0,0-1 0,23-4 0,-24 2-759,0-1 0,-1-1-1,1 0 1,22-12 0,-33 14 339,0 0 1,-1-1 0,1 0 0,-1 0 0,0 0 0,0 0-1,-1-1 1,1 0 0,-1 0 0,0 0 0,0-1 0,-1 1-1,1-1 1,2-7 0,-2 4-279,-1 0 1,0 0-1,-1-1 0,0 1 0,0-1 0,-1 1 1,0-1-1,-1-18 0,-4-15-2902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32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18 9984,'-18'-17'3680,"15"22"-2848,3-2 128,3 2 95,10-1-447,0 4-352,2-5-928,2 2 353,6-5-2401,-1 0 1472,-4 0-3168,-5-5 2496,6-3-1632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32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19 105 10624,'-19'-16'3936,"28"12"-3040,19-9-256,3 6 543,23-6-767,17 2 1312,10-1-960,4 4-32,20-1-416,24 6-320,16 0 0,-29-2-512,-21 5 288,-10 0-4255,-9 0 2431,-3 0-5696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2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37 5888,'-27'15'2688,"41"19"-2336,4-26 2112,5 4-1408,54-12 928,12 3-1184,46-23 64,4 0-513,36-17 1,-12 6-224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35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577 648 3552,'-9'3'2419,"9"-2"-2132,-1-1 0,1 0 0,-1 1 0,1-1 1,-1 0-1,0 1 0,1-1 0,-1 0 0,1 0 0,-1 0 0,1 1 1,-1-1-1,0 0 0,1 0 0,-2 0 0,-12-1 900,0 2 0,0 0 1,0 0-1,-17 5 0,-40 11 635,-60 18-107,116-29-1536,1 0 1,0 0 0,0 2-1,0-1 1,1 2 0,-21 18-1,22-16-34,1 0 0,1 1-1,0 1 1,0 0 0,1 0-1,1 1 1,-7 16 0,-3 12 241,-15 52 1,30-81-299,0-1 0,0 1 0,0 18 0,1-10-88,2-18 12,0 0 1,0 0 0,0 0-1,0 0 1,0 0-1,1 0 1,-1 0-1,1-1 1,0 1-1,0 0 1,0 0-1,0 0 1,1-1-1,-1 1 1,4 4-1,-4-5-19,1-1 0,-1 1 0,1-1-1,0 0 1,-1 1 0,1-1 0,0 0-1,0 0 1,0 0 0,0 0 0,0 0-1,0-1 1,0 1 0,0 0 0,0-1 0,1 0-1,-1 0 1,0 1 0,0-1 0,0 0-1,0-1 1,1 1 0,1-1 0,15-3-66,0-1 0,0-1 0,-1-1 0,0 0 0,0-1 0,32-21 0,-18 6 115,-1 0 0,41-40 1,-24 17 30,-3-3 1,66-88-1,-94 112-20,-1-1 0,-1 0 1,-1-2-1,-1 1 0,-2-1 0,-1-1 0,-1 0 0,6-37 0,3-114 53,-17 151-40,-2 1 1,0 0-1,-3 0 0,-8-40 1,12 67-64,0 1 1,0-1-1,-1 0 1,1 0-1,0 0 1,0 1-1,0-1 1,-1 0 0,1 0-1,0 1 1,-1-1-1,1 0 1,-1 1-1,1-1 1,-1 0-1,1 1 1,-1-1-1,1 1 1,-1-1 0,0 0-1,1 1 1,-1 0-1,0-1 1,1 1-1,-1-1 1,0 1-1,0 0 1,1 0 0,-1-1-1,0 1 1,0 0-1,0 0 1,1 0-1,-1 0 1,-2 0-1,2 0-9,-1 1 0,0 0 0,0 0 0,0 0 0,1 0 0,-1 0 0,0 0 0,1 0 0,-1 0 0,1 1 0,0-1 0,-1 1 0,1-1 0,-2 3 0,-10 18 96,1 0 0,0 1-1,-16 46 1,12-28 79,-72 175 1362,80-196-1429,2 0 0,1 1 0,0-1 0,1 1 0,2 0 1,0 0-1,1 1 0,1-1 0,4 31 0,0-21-5,2-1 1,1 1-1,1-1 0,2 0 1,23 49-1,-26-65 8,0 0 0,14 19 1,-18-30-88,0 1 0,-1-1 0,1 0 1,0 0-1,1 0 0,-1 0 0,0-1 0,1 1 0,0-1 1,-1 0-1,1 0 0,0 0 0,8 2 0,-10-3-36,0-1 0,1 0 0,-1 0 0,0 0 0,1 0 0,-1-1 0,0 1 0,1-1 0,-1 1 0,0-1 0,1 0 0,-1 0 0,0 0 0,0 0 0,0 0 0,0 0 0,0-1 0,0 1 0,0-1 0,-1 1 0,4-4 0,3-4-46,-1 0 1,0-1-1,7-11 1,-10 14 41,32-58-184,14-20-14,-4 20 166,28-42 326,-69 93-280,-4 14 5,-1 0 1,0 0 0,0-1 0,0 1-1,0 0 1,0 0 0,0-1-1,0 1 1,0 0 0,0 0 0,0-1-1,0 1 1,0 0 0,0-1-1,0 1 1,0 0 0,0 0 0,0-1-1,0 1 1,0 0 0,0 0 0,0-1-1,0 1 1,0 0 0,-1 0-1,1-1 1,0 1 0,0 0 0,0 0-1,-1-1 1,1 1 0,0 0 0,0 0-1,0 0 1,-1 0 0,1-1-1,0 1 1,0 0 0,-1 0 0,1 0-1,0 0 1,-1 0 0,0 0-3,1 0 0,-1 1 0,1-1 0,-1 0 0,1 1 0,-1-1 0,0 1 0,1-1 0,0 1 0,-1-1 0,1 1 0,-1-1 0,1 1 0,0-1 0,-1 1 0,1 0 0,0-1 0,-1 2 0,-6 17 14,4-12 13,-6 18 14,2 0 0,0 0 0,2 0 0,1 1 1,1 0-1,1 0 0,1-1 0,5 48 0,-3-64-8,0 0-1,1-1 1,0 1 0,0-1-1,1 0 1,0 1-1,7 11 1,-8-16-3,0 0 1,1-1-1,0 1 0,0-1 1,0 0-1,0 0 1,0 0-1,0 0 0,1-1 1,0 1-1,-1-1 0,1 0 1,0 0-1,0 0 0,0 0 1,1-1-1,4 1 0,-2 0-22,0-1 0,0 0-1,1-1 1,-1 0-1,0 0 1,0-1 0,1 0-1,-1 0 1,0 0 0,0-1-1,0 0 1,0-1-1,-1 1 1,1-1 0,0-1-1,-1 1 1,0-1-1,0 0 1,7-6 0,9-9-118,-2-1 1,0-1-1,26-37 1,-22 28 45,7-11 36,-20 24 223,16-17-1,-19 27-35,-4 6 33,-4 3-178,1-1 1,-1 1-1,0-1 0,0 1 0,0-1 1,0 1-1,0-1 0,0 1 1,0-1-1,0 2 0,-9 66 19,-3-2-1,-3 1 1,-2-2-1,-4 0 1,-52 114-1,45-119 28,-83 157 72,100-197-105,9-16-40,-1 0 0,1-1 0,-1 1-1,0-1 1,0 0 0,0 0 0,-4 4 0,7-7 7,-1-1 0,1 0 1,0 0-1,0 0 0,0 0 0,-1 1 0,1-1 0,0 0 1,0 0-1,0 0 0,-1 0 0,1 0 0,0 0 0,0 1 0,-1-1 1,1 0-1,0 0 0,0 0 0,-1 0 0,1 0 0,0 0 1,0 0-1,-1 0 0,1 0 0,0 0 0,0 0 0,-1 0 1,1 0-1,0-1 0,0 1 0,-1 0 0,1 0 0,0 0 0,0 0 1,0 0-1,-1-1 0,-3-10-176,5-16 50,4-10-7,2 0 0,2 0 0,18-49 1,59-103-232,-16 41 441,-7 14 23,-47 102-130,52-93 54,-59 111-25,1 1 0,0 1 0,0 0 0,1 0 0,0 1 0,25-18 0,-27 23 71,0 0 0,1 0 0,-1 1 0,1 0 0,0 0 0,1 1 0,-1 1 0,1 0 0,-1 0 0,1 1 0,0 0 0,0 1 0,0 0 0,20 2 0,-29-1-15,0 0-1,0 0 0,0 1 0,0-1 0,0 1 0,0-1 0,0 1 1,0-1-1,-1 1 0,1 0 0,0 0 0,0 0 0,-1 0 1,1 1-1,-1-1 0,1 0 0,1 2 0,-2-1-30,0-1 0,-1 0 0,1 1 0,-1-1 0,1 1 1,-1-1-1,1 0 0,-1 1 0,0-1 0,1 1 0,-1-1 0,0 1 0,0-1 0,0 1 0,0-1 0,-1 1 0,1-1 0,0 1 0,-1-1 1,1 1-1,-1-1 0,0 3 0,-4 5 31,0 1 0,-1-1 0,-13 16 1,5-7 12,1-2-124,1-1-1,-2 0 1,0-1-1,-1 0 1,-1-1-1,1-1 1,-2-1-1,-33 18 0,47-28 19,0 0 0,0 0-1,0 0 1,0 0 0,0-1-1,0 1 1,-1-1 0,1 0-1,-4 0 1,3 0-28,4 0-67,1 0-76,0 0 182,1 0 0,-1 0 0,1 0-1,-1 0 1,0 1 0,1-1 0,-1 0-1,3 2 1,7 1-44,25-2 23,-1-1 0,41-6 0,-51 4 55,185-35 207,-77 10-123,-122 25 82,0 0-1,20-8 1,-30 9 3,-1 2-163,-1 1-1,1-1 1,-1 0-1,1 0 1,-1 0-1,1 0 1,-1 1-1,0-1 0,0 0 1,1 0-1,-3 1 1,-1 3-30,-4 9 46,0 1 1,2 0 0,-1 0-1,2 0 1,0 1 0,1-1-1,1 1 1,0 0 0,-1 18-1,4-29 2,0 0-1,0 0 0,1 0 0,0 0 1,-1-1-1,1 1 0,1 0 0,-1 0 1,4 7-1,-4-10-24,-1-1 1,1 0-1,0 1 1,-1-1-1,1 0 0,0 1 1,0-1-1,0 0 0,0 0 1,0 0-1,0 0 1,0 0-1,0 0 0,1 0 1,-1 0-1,0 0 1,1 0-1,-1-1 0,0 1 1,1-1-1,-1 1 1,1-1-1,-1 1 0,1-1 1,-1 0-1,1 0 1,-1 1-1,1-1 0,-1 0 1,1-1-1,-1 1 1,1 0-1,-1 0 0,1-1 1,1 0-1,-2 1-22,1-1 0,-1 0 0,1 0 0,-1 0 0,1-1 0,-1 1 0,0 0 0,0 0 0,1-1 0,-1 1 0,0-1 0,0 1 0,-1-1 0,1 1 0,0-1 0,1-2 0,7-31-305,-7 27 270,2-15-60,-1-1 0,-1 0-1,-1 0 1,-1 0 0,-2 1 0,0-1 0,-1 0 0,-1 1 0,-13-41 0,15 57 135,-1 0 1,0 0 0,0 1 0,-8-12 0,6 13-128,5 4 112,-1 1 0,1 0 0,0 0 0,-1 0 0,1 0 0,0-1 0,0 1 1,-1 0-1,1 0 0,0-1 0,0 1 0,0 0 0,-1-1 0,1 1 0,0 0 0,0 0 0,0-1 0,0 1 0,0 0 1,0-1-1,-1 1 0,1 0 0,0-1 0,0 0 119,3 2 54,1 3-134,1-1 0,0-1 0,1 1 0,-1-1 0,0 0 0,1 0 0,-1-1 0,1 1 0,-1-1 0,1 0 0,0-1 0,-1 0 0,1 0 0,8 0 0,68-19 25,-29 6 35,5 1-36,-4 2-21,73-24 0,-112 28-43,0 0 0,0 0 1,0-2-1,-1 0 0,0 0 0,0-1 0,-1-1 0,-1-1 0,15-13 1,-19 15-25,-1 0 0,-1-1 0,1 1 1,-1-1-1,-1-1 0,7-15 0,15-65-177,-24 79 169,32-154 45,-30 131 68,-1-1 1,-3-62-1,-2 91-36,1 0-1,-2 0 1,1 1-1,-4-12 1,4 17-38,1-1 0,-1 0 0,0 0 0,0 0 1,0 1-1,0-1 0,-1 0 0,1 1 0,-2-2 1,2 2-12,1 1 1,-1-1-1,0 1 1,0-1-1,1 1 1,-1-1-1,0 1 1,0 0-1,0-1 1,0 1-1,1 0 1,-1 0-1,0 0 1,0 0-1,0 0 1,0 0-1,0 0 1,0 0-1,0 0 1,1 0-1,-2 1 1,-2 0 2,0 0 1,1 1-1,0-1 1,-1 1-1,1 0 1,0 0-1,0 1 1,0-1-1,0 1 1,0-1 0,1 1-1,-1 0 1,1 0-1,-4 6 1,-2 5 76,0-1 1,-6 21-1,12-29-65,-47 134 438,23-59-252,7-24-72,3 1 0,2 1 0,3 0 0,2 0 0,3 1 0,2 0 0,5 69 0,1-97-37,2 1 0,14 62 0,-16-84-48,1-1 0,0 0-1,1 0 1,0 0 0,0 0-1,1-1 1,0 1 0,1-1-1,0-1 1,0 1-1,1-1 1,-1 0 0,2 0-1,8 6 1,-11-10-61,-1 0 0,1-1 1,-1 0-1,1 0 0,0-1 0,-1 1 0,1-1 0,0 0 1,0 0-1,0-1 0,0 1 0,0-1 0,0 0 0,0 0 0,0-1 1,0 0-1,0 0 0,0 0 0,0 0 0,9-4 0,-6 1-16,1 0-1,-1-1 0,0 0 0,0 0 1,0-1-1,-1 0 0,0 0 0,0-1 0,0 0 1,7-10-1,3-8-58,0 0 0,-2-1 1,0-1-1,-2 0 0,17-53 1,-28 73 79,0-1 1,0 0 0,-1 1-1,0-1 1,0 0-1,-1 0 1,0 0-1,0 0 1,-1 0 0,-3-14-1,4 21 27,0 0-1,-1 0 1,1 0-1,0 0 1,-1 0 0,1 0-1,-1 0 1,1 0-1,-1 0 1,0 0 0,1 1-1,-1-1 1,0 0-1,0 0 1,1 0-1,-1 1 1,0-1 0,0 0-1,0 1 1,0-1-1,0 1 1,0-1 0,0 1-1,0 0 1,0-1-1,0 1 1,0 0-1,0 0 1,-1 0 0,1 0-1,0 0 1,0 0-1,0 0 1,0 0-1,0 0 1,0 0 0,0 0-1,0 1 1,0-1-1,0 0 1,0 1 0,0-1-1,-2 2 1,-2 1 3,1-1 1,-1 1-1,1 0 1,0 0-1,0 1 1,0-1-1,1 1 1,-5 4-1,4-1 66,-1 0 0,1 1 0,1-1 0,-1 1-1,1-1 1,-3 14 0,-9 50 409,15-69-475,-2 11 121,0 1 0,1-1 0,1 0 1,0 1-1,0-1 0,2 0 0,-1 0 0,8 24 0,-7-30-121,0-1 1,1 0-1,-1 0 0,2-1 0,-1 1 0,0-1 0,1 1 1,0-1-1,0 0 0,1 0 0,0-1 0,-1 1 1,1-1-1,1 0 0,-1-1 0,1 1 0,-1-1 1,1 0-1,0 0 0,8 2 0,8 1-222,0 0-1,0-2 1,0-1 0,37 1-1,-23-3-1359,-1-3 0,45-7 0,-68 7 520,1 0 0,0-1 1,-1-1-1,0 0 0,17-8 1,-25 10 576,0 0 0,0-1 1,-1 1-1,1-1 0,-1 0 1,1 1-1,-1-2 1,0 1-1,0 0 0,-1 0 1,1-1-1,-1 0 0,1 1 1,-1-1-1,0 0 1,-1 0-1,1 0 0,-1-1 1,1 1-1,0-5 0,0-40-4640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36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130 100 11456,'-77'-39'4256,"56"25"-3297,-2 3-287,18 7-2975,1-4 1119,8 0-576,9-1 1056,15 3-1920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1:40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399 803 3808,'-14'-7'2252,"10"5"-453,-1 1-1,1-1 1,-1 1 0,1 0 0,-7-1 0,-12 2-130,3 3-1159,0 1-1,0 1 1,0 1 0,1 1-1,-22 10 1,29-11-358,0 0 1,0 2 0,1-1-1,0 2 1,0-1 0,1 1 0,0 1-1,-15 18 1,14-13 38,0 1 1,1 1-1,-16 35 1,23-45-137,0 1 1,0 0-1,1-1 1,0 1-1,1 0 1,0 0 0,0 0-1,0 0 1,1 0-1,0 0 1,1 0-1,2 11 1,-2-15-43,0 0 1,0 0-1,1-1 1,-1 1 0,1 0-1,0-1 1,0 1-1,1-1 1,-1 0-1,1 0 1,-1 0-1,1 0 1,0 0-1,0 0 1,7 4-1,-5-5-34,0 1-1,0-1 1,0 0-1,1 0 1,-1 0-1,1-1 1,-1 0-1,1 0 1,0 0-1,8-1 1,-5 0-51,0-1 0,1 0 1,-1 0-1,0-1 0,0 0 1,0 0-1,0-1 0,-1-1 0,1 1 1,-1-1-1,0-1 0,0 0 1,14-10-1,-13 6 3,-1 0-1,0 0 1,0-1-1,12-20 1,19-45-176,-23 40 170,-6 15 116,-1 0 0,8-24 0,-12 28 37,0 0 0,8-15 1,-11 26-50,-1 1 0,1 0 1,-1-1-1,0 1 0,0-1 0,0 0 1,-1 1-1,1-1 0,-2-8 1,1 9 13,0 4-25,0-1 1,0 1 0,0-1 0,0 1 0,0-1 0,0 1 0,0 0 0,0-1-1,0 1 1,0-1 0,0 1 0,-1-1 0,1 1 0,0-1 0,0 1 0,0 0-1,-1-1 1,1 1 0,-1-1 0,-5 2 143,5 0-150,-1-1 0,1 1 0,0 0 0,0 0-1,0 0 1,0 0 0,0 1 0,0-1 0,0 0 0,1 0 0,-2 2 0,-3 13 152,1 0 0,0 0-1,1 0 1,1 1-1,0 26 1,-1-8-47,1-12-49,-2 31 228,2 60 0,3-98-272,0-1 0,1 1-1,1 0 1,0 0 0,1-1 0,1 0 0,0 0 0,11 20 0,-15-32-18,1 0 0,-1 0 0,1 0 0,0-1 1,0 1-1,0 0 0,0-1 0,1 0 1,-1 1-1,1-1 0,-1 0 0,1 0 0,0-1 1,0 1-1,-1 0 0,1-1 0,0 0 1,1 0-1,-1 0 0,0 0 0,0 0 0,0 0 1,1-1-1,-1 0 0,0 0 0,0 0 1,1 0-1,-1 0 0,6-2 0,4-2-90,-1-1 0,0 0 0,0-1 0,0 0-1,21-16 1,-14 7-51,0 0-1,24-28 0,7-16-84,-3-3-1,74-125 1,-98 145 227,-3-1 0,-1-1-1,-2 0 1,-2-1 0,-2-1 0,7-47 0,43-281 9,-60 360 67,-1-1 1,-1 0 0,0 0-1,-1 0 1,-2-22-1,2 36-79,0 1 0,0 0 0,0-1 0,0 1-1,-1-1 1,1 1 0,0 0 0,0-1 0,0 1 0,0 0-1,0-1 1,-1 1 0,1 0 0,0-1 0,0 1-1,0 0 1,-1-1 0,1 1 0,0 0 0,0 0 0,-1-1-1,1 1 1,0 0 0,-1 0 0,1 0 0,0-1 0,-1 1-1,1 0 1,0 0 0,-1 0 0,1 0 0,0 0 0,-1 0-1,0 0 0,0 0 0,0 0 0,0 1 0,0-1 0,0 1 0,0-1 0,0 1 0,1-1 0,-1 1 0,0-1 0,0 1 0,-1 1-1,-19 25 17,7-3-10,1 1 0,2 0 1,-15 48-1,11-30 18,-37 92 136,-16 45 149,56-140-251,2 0 0,2 0 0,1 1 0,2 0 0,2 0 0,2 0 0,1 1 0,8 54 0,-5-81-51,0-1-1,0 0 1,1-1 0,1 1-1,0-1 1,1 0 0,8 14-1,-11-22-21,1 0 0,-1 0 0,1-1 0,0 1 0,0-1-1,1 0 1,-1 0 0,9 5 0,-10-7-46,1 0-1,-1-1 1,1 1 0,0-1 0,-1 0-1,1 0 1,0 0 0,0 0-1,0-1 1,0 1 0,0-1-1,0 0 1,8-1 0,-7 0 13,-1 0 0,1-1 0,0 0 0,0 1 0,-1-1 0,1-1 0,-1 1 0,0-1 0,1 0 0,-1 0 0,0 0 0,-1 0 0,6-6 0,4-6-28,-1 0 0,11-20 0,-18 29 42,27-43-180,128-180-645,-132 191 796,-2-2 0,32-66 0,29-91-51,-31 64 125,-39 97-2,34-84 349,-40 93-123,-2-1 1,8-41-1,-17 69-229,0-1-1,0 1 1,0-1-1,0 1 1,0-1 0,0 0-1,1 1 1,-1-1-1,0 1 1,0-1 0,-1 1-1,1-1 1,0 1-1,0-1 1,0 1 0,0-1-1,0 1 1,-1-1 0,1 1-1,0-1 1,0 1-1,-1-1 1,1 1 0,0-1-1,-1 1 1,1-1-1,-1 1 1,0-1 1,0 1 1,0 0-1,1 0 0,-1 0 1,0 0-1,0-1 0,0 1 1,0 0-1,1 1 0,-1-1 1,0 0-1,0 0 0,0 0 1,0 0-1,-1 1 0,-4 2 34,0 0 0,-1 0-1,-6 6 1,0-1 2,0 1-1,0 1 0,1 0 1,0 0-1,1 1 0,1 1 1,-13 17-1,-9 19 216,-44 91 1,-12 61 495,63-135-577,3 1 1,3 0 0,2 2-1,4 0 1,3 0-1,-3 137 1,13-199-176,2 56 173,-1-55-168,0-1 0,0 0 0,0 0-1,1 0 1,0 0 0,0 0-1,4 8 1,-5-13-44,0 1 0,0-1 1,0 0-1,0 1 0,0-1 0,0 0 0,0 0 1,1 0-1,-1 0 0,0 0 0,1 0 0,-1 0 0,0 0 1,1-1-1,-1 1 0,1 0 0,0-1 0,1 1 0,0 0-13,0-1 0,-1 0 0,1 0 0,0 0-1,0 0 1,-1-1 0,1 1 0,0-1 0,-1 0 0,4-1-1,3-1-134,-1-2 0,1 1-1,-1-1 1,0-1 0,9-7-1,-4 1 105,0-1-1,-1 0 0,0-1 1,-1 0-1,0-1 0,8-17 1,45-99 164,-58 118-86,12-30 0,-17 40 0,0-1 0,0 0 0,0 1 0,0-1 0,-1 0 0,0 0 0,0 0 0,0-7 0,0 10 4,0 0-1,-1 0 0,1 0 1,0 0-1,0 0 0,0 0 0,-1 1 1,1-1-1,-1 0 0,1 0 1,-1 0-1,1 0 0,-1 1 1,1-1-1,-1 0 0,1 0 1,-1 1-1,0-1 0,0 0 1,1 1-1,-1-1 0,0 1 1,0-1-1,0 1 0,0-1 0,1 1 1,-1 0-1,0-1 0,0 1 1,0 0-1,0 0 0,0 0 1,0 0-1,0 0 0,0 0 1,0 0-1,0 0 0,0 0 1,0 0-1,0 0 0,0 0 1,0 1-1,1-1 0,-1 0 0,0 1 1,0-1-1,-1 2 0,-3 0 55,0 1-1,1-1 1,-1 1-1,1 0 1,0 1-1,0-1 0,-6 7 1,-4 8 12,1 1-1,1 0 1,1 0 0,0 1 0,1 1 0,2 0-1,0 0 1,1 1 0,1 0 0,1 0-1,-2 27 1,7-43-40,-1-1 1,1 0-1,1 1 0,-1-1 0,1 1 1,0-1-1,0 0 0,0 1 0,1-1 1,0 0-1,0 0 0,4 6 0,-4-8-34,-1-1 0,1 1 0,0-1 0,0 0 0,0 0 0,0 0 0,0 0 0,1 0 0,-1 0 0,1-1 0,-1 1 0,1-1 0,-1 1 0,1-1 0,0 0 0,0 0 0,0-1 0,-1 1 0,1 0 0,0-1 0,0 0 0,0 0 0,0 0 0,3 0 0,1 0-32,1-1 0,-1-1 0,0 1 0,0-1 0,0 0 0,0 0 0,0-1 0,-1 0 0,1-1 0,-1 1 0,1-1 0,8-7 0,-8 4-26,0 0-1,0 0 0,-1-1 0,1 1 1,-2-2-1,1 1 0,-1 0 0,6-16 1,-5 9 3,-1-1 0,0 1 0,-1-1 0,-1 0 1,0-1-1,-1 1 0,-1-1 0,-1 1 0,0-1 1,-1 1-1,-3-18 0,2 27 61,1 0 0,-1 0 0,-1 0 0,0 1 0,0-1 1,0 0-1,0 1 0,-1 0 0,-5-7 0,5 9 56,1 0 1,-1 0-1,0 0 0,0 1 0,0 0 1,0-1-1,-1 2 0,1-1 0,-1 0 1,0 1-1,0 0 0,-10-3 1,9 3 8,-1 0 0,0 1 1,0 1-1,0-1 1,0 1-1,0 0 0,-8 1 1,13-1-50,1 1 0,-1-1 1,0 0-1,0 1 0,0-1 0,1 1 0,-1 0 1,0 0-1,0 0 0,1 0 0,-1 0 0,1 0 1,-1 0-1,1 0 0,0 0 0,-1 1 0,1-1 1,0 1-1,0-1 0,0 1 0,0-1 1,0 1-1,0 0 0,0-1 0,0 1 0,1 0 1,-1 0-1,1 0 0,-1-1 0,1 5 0,0 0 20,0-1-1,0 1 1,1-1-1,0 1 0,0-1 1,1 1-1,-1-1 0,1 0 1,0 0-1,1 1 1,-1-1-1,1-1 0,0 1 1,0 0-1,8 8 0,-6-7-27,1 0 1,0 0-1,1 0 0,0-1 0,-1 0 0,2 0 0,-1-1 0,0 1 0,15 4 0,-14-6-9,0-1-1,0-1 0,0 0 1,0 0-1,0 0 0,0-1 1,0-1-1,0 1 1,1-1-1,-1 0 0,-1-1 1,1 0-1,0 0 0,14-7 1,-8 2-4,0 0 0,-1 0 1,-1-2-1,1 1 0,-1-2 1,-1 1-1,13-15 0,1-1 52,-4 4 34,-2-1 1,19-25-1,-32 37-12,-5 9-5,-8 17-11,-1 19 35,1 0 0,1 0 1,-1 51-1,4-36-14,-1 47-165,5-81 114,0 1 0,1-1 0,7 30 0,-9-45-30,0 0-1,1 0 1,-1 0 0,0-1 0,0 1 0,0 0 0,1 0 0,-1-1-1,0 1 1,1 0 0,-1 0 0,1-1 0,-1 1 0,1-1-1,-1 1 1,1 0 0,-1-1 0,1 1 0,0-1 0,-1 1 0,1-1-1,0 1 1,-1-1 0,1 0 0,0 1 0,-1-1 0,1 0-1,0 1 1,0-1 0,0 0 0,-1 0 0,1 0 0,0 0 0,0 0-1,0 0 1,-1 0 0,1 0 0,0 0 0,0 0 0,0 0-1,-1-1 1,1 1 0,0 0 0,0-1 0,-1 1 0,1 0 0,0-1-1,0 1 1,-1-1 0,1 1 0,-1-1 0,2 0 0,2-2-55,-1 0 1,1-1 0,-1 1 0,0-1 0,0 1-1,0-1 1,4-8 0,10-26-92,-3-1 1,17-69-1,-12 40 150,-2-8 523,-30 155-106,-4 92 0,16-80-618,1-89 202,0 0 0,0 0 1,0 0-1,1 0 0,-1 0 1,0 0-1,1 1 0,-1-1 1,1 0-1,0-1 0,0 1 1,0 0-1,0 0 0,0 0 0,0 0 1,0-1-1,1 1 0,-1-1 1,1 1-1,-1-1 0,1 1 1,0-1-1,-1 0 0,3 2 1,-2-2-25,1 0 0,-1-1 1,1 1-1,-1 0 1,1-1-1,-1 1 0,1-1 1,0 0-1,-1 0 1,1 0-1,-1 0 1,1-1-1,-1 1 0,1-1 1,-1 1-1,1-1 1,-1 0-1,1 0 0,1-1 1,3-2-50,0 0 0,-1 0 0,1-1-1,-1 0 1,0 0 0,-1-1 0,1 1 0,-1-1 0,0 0 0,7-13 0,2-5-84,17-43 1,-28 59 142,92-221-135,-91 220 128,-1-1 1,0 1 0,0-1-1,-1 1 1,2-20-1,-4 28 378,5 13-53,8 14-200,0 0 0,32 44-1,-37-61-100,0 1-1,0-1 1,0 0-1,1-1 1,1 0-1,0-1 1,0 1-1,0-2 1,17 9-1,-25-14 6,1 0-1,0 0 0,-1 0 1,1-1-1,0 1 0,-1-1 1,1 0-1,0 1 1,0-1-1,0 0 0,-1-1 1,1 1-1,0 0 0,0-1 1,-1 1-1,5-3 0,-2 1-11,-1 0 0,0 0-1,0-1 1,0 0 0,0 0-1,0 0 1,0 0 0,5-7 0,-1 1-53,-1-1 1,-1 0 0,0 0 0,0 0 0,-1-1 0,0 0 0,3-11 0,-5 13-11,-1-1 1,0 1 0,0-1 0,-1 1-1,-1-12 1,1 18 80,-1 0 0,-1 0 0,1 0 0,0 0 1,-1 0-1,1 0 0,-1 0 0,0 0 0,0 0 0,0 0 0,-1 0 0,1 1 1,-1-1-1,1 1 0,-1-1 0,0 1 0,0-1 0,0 1 0,0 0 0,-4-3 0,5 4 4,0 1-1,-1-1 0,1 0 0,0 1 1,-1-1-1,1 1 0,0-1 0,-1 1 1,1 0-1,-1-1 0,1 1 0,0 0 1,-1 0-1,1 0 0,-1 0 0,1 0 1,-1 1-1,1-1 0,-2 1 0,0 0 1,1 0-1,-1 0 0,1 1 0,0-1 0,0 1 0,0-1 0,-1 1 1,2 0-1,-1 0 0,-2 2 0,0 2 20,-1 0 1,1 0-1,0 1 0,1-1 1,-1 1-1,-3 12 0,3-5 13,1 1-1,0-1 0,1 1 1,0 0-1,1 0 1,1 0-1,1 0 0,0 0 1,0 0-1,2-1 1,0 1-1,0 0 1,2-1-1,7 19 0,-11-30-84,1 0 0,-1-1 0,1 1 0,0 0 0,0-1 0,0 1 0,0-1 0,0 0 0,0 0 0,1 0 0,-1 0 0,1 0 0,-1 0 0,1 0-1,0-1 1,5 3 0,-4-3-4,0 0 0,0-1 0,0 1-1,1-1 1,-1 1 0,0-1 0,1 0 0,-1-1-1,0 1 1,9-3 0,1-2 1,1 0 1,0-1-1,-1-1 0,0 0 1,19-14-1,-11 7 8,0-1 0,-1-1-1,-1-1 1,0-1 0,19-23 0,-37 38 46,0-1 0,0 1 0,0-1 0,0 1 0,0-1-1,-1 0 1,2-5 0,-3 9-9,0-1-1,0 0 0,0 1 1,0-1-1,0 0 1,0 1-1,0-1 0,0 0 1,0 0-1,0 1 1,0-1-1,0 0 0,0 1 1,-1-1-1,1 0 0,0 1 1,0-1-1,-1 0 1,0 0-1,0 0 0,1 1 0,-1-1-1,0 1 1,0 0 0,0-1 0,1 1 0,-1 0 0,0 0 0,0-1 0,0 1-1,0 0 1,1 0 0,-1 0 0,0 0 0,0 0 0,0 0 0,0 0-1,0 1 1,0-1 0,1 0 0,-2 1 0,-6 1-2,1 1 0,-1 0-1,1 0 1,0 1 0,0 0 0,0 0 0,0 1 0,1 0-1,-1 0 1,1 0 0,-8 10 0,1 1-48,0 0 1,1 1-1,-14 26 1,-15 40 145,37-73-88,0 0 0,1 0-1,0 0 1,0 0-1,1 1 1,-1 16-1,3-23-16,0-1 0,1 1 0,-1-1 0,1 1 0,0-1 0,0 1 0,0-1 0,0 0 0,0 0-1,1 1 1,-1-1 0,1 0 0,0 0 0,0-1 0,0 1 0,0 0 0,1 0 0,-1-1 0,1 0 0,-1 1 0,1-1 0,0 0 0,0 0 0,0-1-1,0 1 1,0-1 0,0 1 0,1-1 0,5 1 0,1 1-13,0-1-1,0-1 1,0 1-1,1-2 1,-1 0-1,0 0 1,0 0 0,20-5-1,-22 3-6,0 0 0,1 0 0,-1-1-1,0-1 1,0 1 0,-1-1 0,1 0 0,-1-1 0,0 0-1,0 0 1,6-7 0,-4 3 7,-1 0 0,0-1 0,0 0 0,-1-1 1,-1 0-1,10-22 0,8-24-41,-3-2 0,-3-1 0,-2 0 0,-3-1 0,8-87 1,-3-132-24,-17 197 469,-14-120 0,12 199-343,1 1 1,-1-1-1,0 1 0,0-1 1,0 1-1,-1-1 0,1 1 0,-1 0 1,-4-6-1,6 8-36,-1 1 0,1-1 0,-1 0 0,1 1 0,-1-1 0,0 1-1,1-1 1,-1 1 0,0 0 0,1-1 0,-1 1 0,0 0 0,1-1 0,-1 1 0,0 0 0,0 0 0,1 0 0,-1 0 0,0 0 0,-1 0 0,1 0-2,-1 0 0,1 1 0,0-1 0,0 1 0,-1-1 0,1 1 0,0 0 0,0 0 0,0-1 0,-1 1 0,1 0 0,0 0 0,0 0 0,1 0 0,-3 2 0,0 2 35,-1 1 0,1-1 0,0 0 0,0 1 0,1 0 0,-4 9 0,-6 41 137,9-42-138,-9 49 168,2 1-1,3 0 1,3 0 0,3 1 0,8 66-1,32 90 8,-25-152-263,-5-27-762,22 61 1,6-14-4623,-35-84 4693,-1-2-229,1 0 0,0 1 0,-1-1-1,1 0 1,0 0 0,0 0 0,1 0 0,-1 0 0,1 0 0,-1-1 0,6 5 0,5-1-5594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18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8 279 1728,'0'0'789,"-5"3"1297,13-10 3001,-11 5-2880,3 2-2122,-1 0 0,1 0 1,0 0-1,0 0 0,-1 0 0,1 0 1,0 0-1,-1 0 0,1 0 0,0 0 1,0 0-1,-1 0 0,1 0 0,0-1 1,0 1-1,-1 0 0,1 0 1,0 0-1,0 0 0,0-1 0,-1 1 1,1 0-1,0 0 0,0-1 0,0 1 1,0 0-1,-1 0 0,1-1 0,0 1 1,0 0-1,0 0 0,0-1 0,0 1 1,0 0-1,0 0 0,0-1 0,0 1 1,0 0-1,0-1 0,0 1 0,0 0 1,0 0-1,0-1 0,0 1 0,0 0 1,0-1-1,0 1 0,0 0 0,1 0 1,-1-1-1,0 1 0,1-2 158,-1-1 0,1 1 1,-1 0-1,0 0 0,0-1 0,1 1 0,-1 0 0,-1-1 0,1 1 1,-1-3-1,1 3-132,-1 0 0,1 0 1,0 0-1,0 0 0,0 0 1,0 0-1,0 0 0,0 0 1,1 0-1,-1 0 0,2-3 1,3-5 32,1 0 0,1 0 0,0 1 0,16-17 0,40-30 208,-44 41-160,0 2 0,37-21 0,-48 30-103,0 0 0,0 1-1,0 0 1,1 0 0,-1 1-1,1 0 1,-1 0 0,1 1-1,0 0 1,14 1 0,-21 1-35,0-1 1,1 1 0,-1-1-1,0 1 1,0 0 0,1 0 0,-1 0-1,0 0 1,0 0 0,0 1-1,0-1 1,-1 0 0,1 1-1,0 0 1,-1-1 0,1 1 0,-1 0-1,1 0 1,-1 0 0,0 0-1,0 0 1,2 2 0,-2-1 7,0 0 0,0 0-1,0 1 1,0-1 0,0 0 0,-1 0 0,1 1 0,-1-1 0,0 0 0,0 1 0,0-1 0,0 0-1,-1 1 1,0 5 0,-2-3 16,0 1 0,-1 0 0,1-1 0,-1 0-1,0 0 1,0 0 0,-1 0 0,0 0 0,-11 8 0,-4 3 92,-33 20 1,18-13-21,12-9-486,20-14 202,24 6-347,-8-3 466,28 5-50,-19-5 116,27 8 0,-42-9 15,1 0 0,0 0 0,-1 1 0,0 0 0,0 0 0,0 1 0,7 5 1,-13-9-19,0 0 0,0 0 0,1 1 1,-1-1-1,0 0 0,0 0 1,0 1-1,0-1 0,0 1 1,0-1-1,-1 1 0,1-1 1,0 1-1,-1 0 0,1-1 1,-1 1-1,0 0 0,1-1 0,-1 4 1,0-3 9,-1 0 0,1 0 1,-1 0-1,1 0 0,-1 1 1,0-1-1,0 0 0,0 0 1,0 0-1,0 0 0,-1-1 1,1 1-1,-2 2 0,-4 3 61,0-1 0,-1 0-1,1 0 1,-1 0-1,0-1 1,-10 5 0,-160 66 611,170-74-896,1 1 0,-1-1-1,-12 1 1,-9-1-6518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1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509 176 3392,'3'-1'1058,"2"-3"634,1 0 0,-1 0 0,0 0-1,8-9 1,-11 11-1488,-1 1-1,1-1 1,-1 0 0,0 0-1,0 0 1,0-1-1,0 1 1,0 0-1,0 0 1,-1 0 0,1-1-1,-1 1 1,0 0-1,1-1 1,-1 1 0,0 0-1,0-1 1,-1 1-1,0-4 1,0 0 73,1 3-105,0 0-1,-1 0 1,0 0-1,0 0 1,0 0-1,0 0 1,0 0-1,0 0 1,-1 0-1,1 1 1,-1-1-1,0 1 1,0-1-1,0 1 1,0-1-1,0 1 1,0 0-1,-5-3 1,-3-1 44,0 1-1,0 0 1,0 1 0,-1 0 0,1 1 0,-1 0 0,0 0 0,0 1 0,0 1-1,0 0 1,-1 0 0,1 1 0,-15 2 0,15-1-191,1 1 0,0 0 0,0 1 0,1 0 0,-1 0 0,1 1 0,-1 0 0,1 1 0,0 0 0,1 1 0,-1-1 0,1 2 0,0-1 0,-13 15 0,13-12 74,0 0 0,1 0 0,0 1 0,0 0 0,1 1 0,-5 12 0,-21 56 243,31-75-328,-1 0 1,1 1 0,1-1 0,-1 0 0,1 1 0,-1-1-1,1 1 1,1-1 0,-1 0 0,1 1 0,-1-1 0,3 6-1,-2-7 18,0 0 0,0-1 0,0 1 0,1-1 0,-1 0 0,1 1 0,0-1 0,-1 0 0,1 0 0,0 0 0,0 0 0,0 0 0,1-1 0,-1 1 0,0 0 0,1-1 0,-1 0 0,1 0 0,-1 1 0,6 0 0,132 31 864,-116-25-647,25 13 1,-16-6 19,-20-9 62,0 1 0,-1 0 0,22 17 0,-29-20-258,-2-2-12,-1 0 0,1 1 0,-1-1 0,0 1 0,0-1 0,0 1 0,0-1 0,0 1 0,0 0 0,-1 0 0,1 0 0,-1 0 0,0 0 0,0 1 0,0-1 0,-1 0 1,1 0-1,-1 1 0,1-1 0,-1 0 0,0 1 0,0-1 0,-1 0 0,1 0 0,-2 7 0,0-5-7,1 0 1,-1-1-1,0 1 1,0 0-1,0-1 0,-1 1 1,1-1-1,-1 0 1,0 0-1,-1 0 0,1 0 1,-1-1-1,1 0 1,-1 1-1,0-1 0,-5 2 1,-3 2 43,0 0 1,-1-1-1,0-1 1,0 0-1,-1-1 0,1 0 1,-1-1-1,0-1 1,1 0-1,-1-1 1,0 0-1,-17-2 1,19 0-74,-91-7-34,42-5-141,41 10-371,-19-3-2309,17 7-3370,21 0 5744,0-1 1,0 0-1,0 1 1,0-1-1,0 1 0,0 0 1,0-1-1,0 1 1,1 0-1,-1-1 1,0 1-1,0 0 1,1 0-1,-1 0 1,1 0-1,-1 0 1,0-1-1,1 1 1,0 0-1,-1 0 1,1 0-1,0 0 1,-1 1-1,1-1 0,0 0 1,0 0-1,0 0 1,0 1-1,-1 17-3394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24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17 3392,'8'-6'7493,"-22"-3"-3376,10 8-3953,1 1 0,-1-1 1,1 1-1,-1 0 0,0 0 0,1 1 0,-1-1 0,1 1 0,-7 1 0,-31 12 809,40-13-947,-108 50 1340,54-23-807,30-17-320,13-6-203,0 1 1,0 0-1,-19 14 0,30-20-38,1 0 0,0 0-1,-1 0 1,1 0 0,0 1-1,-1-1 1,1 0 0,0 0-1,-1 1 1,1-1 0,0 0-1,0 1 1,-1-1 0,1 0-1,0 1 1,0-1 0,0 0-1,-1 1 1,1-1 0,0 0-1,0 1 1,0-1 0,0 0-1,0 1 1,0-1 0,0 1-1,0-1 1,0 0 0,0 1-1,0-1 1,0 1 0,0-1-1,0 0 1,0 1 0,0-1-1,0 0 1,1 1 0,-1-1-1,0 0 1,0 1 0,0-1-1,1 0 1,-1 1 0,0-1-1,0 0 1,1 1 0,-1-1-1,0 0 1,1 0 0,-1 1-1,0-1 1,1 0 0,-1 0-1,0 0 1,1 0 0,-1 1-1,1-1 1,25 7 189,-26-7-185,134 17 313,32 6 868,-161-23-1096,12 3 181,-17-3-195,1 0 1,-1 0 0,1 0-1,-1 0 1,1 0-1,-1 1 1,1-1-1,-1 0 1,1 0-1,-1 0 1,1 1-1,-1-1 1,1 0-1,-1 0 1,0 1-1,1-1 1,-1 1-1,1-1 1,-1 0-1,1 1 1,-10 1 822,-6 6-532,11-5-332,-1-1-1,0 1 1,-9 3 0,-161 45-902,144-40-1051,11-1-2264,14-3 2084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25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22 4064,'0'-2'304,"0"1"-1,1-1 1,-1 1 0,0-1 0,0 1-1,1-1 1,-1 1 0,1 0 0,-1-1-1,2-1 1,-2 3-219,0-1 0,0 1 0,1 0-1,-1 0 1,0-1 0,0 1 0,1 0 0,-1-1 0,0 1 0,0 0 0,1 0-1,-1 0 1,0-1 0,11 3 8767,-12 6-6772,-18 41-267,9-27-1296,-1 1-42,-12 37 0,4 9 2,-11 80 0,27-129-408,-20 159 97,22-169-144,0-5 27,1 0 0,-1-1 0,1 1 0,1 10 0,1 12 186,-2-24-202,0 0 1,0 0 0,0 0 0,0 0 0,1 0 0,0 0-1,1 6 1,-1-8-5,-1 0 1,1 0-1,0-1 0,-1 1 0,1 0 0,0 0 0,0 0 1,0-1-1,0 1 0,0 0 0,0-1 0,0 1 0,0-1 1,0 1-1,0-1 0,0 1 0,0-1 0,0 0 0,0 1 1,1-1-1,-1 0 0,0 0 0,0 0 0,0 0 0,2 0 1,30 1 711,-19-1-695,1 1 0,22-4 1,-6-2-80,26-3 71,50-4-155,-106 12-747,7-1 1051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25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 6880,'-4'-5'6334,"9"3"-2857,19 6-1432,-1-1-526,161-11 2216,-53 0-3299,-69 5-283,-22 0-83,45 3 0,-34 1-870,-50-1 276,0 0 0,1 0 0,-1 1 0,0-1 1,0 0-1,1 1 0,-1-1 0,0 1 0,0 0 0,0-1 0,0 1 0,0 0 0,2 1 0,-1-1-274,10 11-1612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26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5 6880,'0'0'141,"0"0"0,0-1 0,-1 1 0,1 0 0,0-1 0,-1 1 0,1 0 0,0-1 0,-1 1 0,1 0 0,0 0 0,-1-1 0,1 1 0,0 0 0,-1 0 0,1 0 0,-1-1 0,1 1 0,-1 0 0,1 0 0,0 0 0,-1 0 0,1 0 0,-1 0 0,1 0 0,-1 0 0,0 0 0,-3 8 2297,1-2-376,-5 4-1080,1 0 0,-7 14 0,0 0 109,9-16-768,-7 10 420,-11 22 0,20-34-637,1 0-1,-1 0 0,1 0 1,0 0-1,1 1 0,0-1 0,0 0 1,-1 9-1,2-14-73,0 0-1,0 0 1,0 0-1,0 0 1,1 0-1,-1 0 1,0 0-1,0 0 1,0 0-1,1-1 1,-1 1-1,0 0 1,1 0-1,-1 0 1,1 0-1,-1-1 1,1 1-1,0 0 1,-1 0-1,1-1 1,0 1-1,-1 0 1,1-1 0,0 1-1,0-1 1,-1 1-1,1-1 1,0 1-1,0-1 1,0 0-1,0 1 1,0-1-1,0 0 1,0 0-1,0 0 1,0 0-1,-1 0 1,1 0-1,0 0 1,0 0-1,0 0 1,0 0-1,0 0 1,0 0 0,0-1-1,1 1 1,1-1 14,0 0 1,0 0 0,0 0 0,0-1 0,0 1 0,0-1 0,-1 1 0,1-1 0,-1 0 0,1 0 0,-1 0 0,1 0 0,3-5 0,1-4-79,0 2 18,-1-1 1,0 1-1,-1-1 0,0 0 0,0-1 0,2-10 1,-6 17-126,0 1-79,-1 4 168,4 13 286,-2-8-178,0 1 0,0-1-1,1 9 1,-2-8-26,0-1-1,1 1 1,3 7-1,-2-3-830,5 16-2772,-8-27 3470,0 1-1,1-1 1,-1 1-1,0-1 0,0 1 1,1-1-1,-1 1 1,0-1-1,1 1 1,-1-1-1,0 1 0,1-1 1,-1 0-1,1 1 1,-1-1-1,1 1 1,-1-1-1,1 0 0,-1 0 1,1 1-1,-1-1 1,1 0-1,-1 0 0,1 0 1,-1 1-1,1-1 1,-1 0-1,1 0 1,0 0-1,-1 0 0,1 0 1,-1 0-1,1 0 1,1-1-1,8-2-3770,5 2 1270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2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 7232,'-3'-1'707,"-2"-6"4431,5 16-2498,-1 10-957,-5 27-1,3-26-695,-18 178 2213,1 100-1808,18-251-1418,1-15 76,-4 31 0,4-59-37,0-1-283,1 0 1,-1 0-1,1-1 0,0 1 0,0 0 0,0 0 0,0 0 0,1 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24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1144 4640,'-1'0'99,"1"0"-15,-1 0-1,1 0 1,0 0-1,-1 0 1,1 0 0,0 1-1,-1-1 1,1 0-1,0 0 1,-1 0-1,1 1 1,0-1-1,-1 0 1,1 0 0,0 0-1,0 1 1,-1-1-1,1 0 1,0 1-1,0-1 1,0 0 0,-1 1-1,1-1 1,0 0-1,0 1 1,0-1-1,0 0 1,0 2 799,5 5 3512,-1-6-3969,0-1-1,0 1 1,0-1 0,0-1 0,0 1 0,0-1-1,0 1 1,0-1 0,0 0 0,0 0-1,5-3 1,0 0 3,0 0 0,0-1 0,9-6 0,-5 3-81,20-16 337,0 0 0,57-58-1,-48 42-285,129-134 847,-146 145-1054,-2-2 1,0-1-1,-3-1 1,23-46-1,24-97 74,-13-5-174,-47 155-67,-1 1 1,-1-1-1,-1 0 1,1-32 0,-5 54-54,0-1 1,0 1 0,-1 0 0,0-1-1,0 1 1,-2-8 0,2 11 5,1 0 1,0 0-1,-1 0 0,1 1 1,-1-1-1,1 0 0,-1 0 1,1 0-1,-1 1 0,0-1 1,1 0-1,-1 1 1,0-1-1,0 0 0,1 1 1,-1-1-1,0 1 0,0 0 1,0-1-1,0 1 0,0-1 1,1 1-1,-1 0 0,0 0 1,0 0-1,0-1 0,0 1 1,0 0-1,0 0 0,0 0 1,0 0-1,0 1 1,0-1-1,0 0 0,0 0 1,0 1-1,-1 0 0,-2 0-7,0 1-1,1 0 1,-1 1 0,1-1-1,0 1 1,-1-1-1,1 1 1,0 0 0,1 0-1,-1 0 1,0 1-1,-2 4 1,-4 8-36,-14 30 0,-5 29 24,4 1 1,-24 124-1,41-162 209,2 0 0,2 0 1,1 0-1,2 1 1,2-1-1,7 42 0,-2-32 31,2-1 0,3 0-1,23 61 1,-33-102-161,1 0 0,0-1 0,0 0 0,0 1 0,0-1 0,9 9 0,-11-13-54,1 1 0,0 0 0,0-1 0,0 1 0,0-1 0,0 0 0,0 0 0,0 0 0,1 0 0,-1 0 0,0 0 0,1 0 0,-1-1 0,0 1 0,1-1 0,-1 0 0,1 1 0,-1-1 1,4-1-1,-5 1-287,1 0 0,0 0 1,0 0-1,0-1 0,-1 1 1,1-1-1,0 1 0,-1-1 1,1 0-1,0 0 0,-1 1 1,1-1-1,-1 0 0,1 0 1,-1-1-1,1 1 0,-1 0 1,0 0-1,0-1 0,1 1 1,-1-1-1,0 1 0,0-2 1,13-14-2215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26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75 7392,'-4'-4'740,"-13"-10"879,17 14-1376,-1-1 1,1 1 0,-1 0 0,1-1-1,-1 1 1,1-1 0,-1 1-1,1-1 1,0 1 0,-1-1 0,1 1-1,0-1 1,-1 1 0,1-1 0,0 1-1,-1-1 1,1 1 0,0-1-1,0 0 1,0 0 0,2-1 324,1 0 1,-1 0-1,1 1 1,-1-1-1,1 1 1,0 0-1,0 0 1,5-2-1,30-6 425,-22 6-233,25-4-263,-1 1 0,1 3 0,0 1 0,0 1-1,45 7 1,-73-5-603,22 3 158,-11-3-2835,-19 0 100,0 6 827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2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8960,'0'0'2896,"9"3"1125,-3-3-3728,-1-1 0,1 0 0,-1 0 0,0 0 0,0-1 1,1 0-1,-1 0 0,0 0 0,-1-1 0,1 1 0,0-1 0,-1 0 0,1 0 0,-1-1 1,0 1-1,0-1 0,0 0 0,3-6 0,-1 3 174,-1-1-1,1 1 1,-2-1-1,1-1 1,-1 1-1,-1-1 1,1 1-1,-1-1 1,3-17-1,-6 24-472,0 0-1,1 0 1,-1 0-1,0 0 1,0 0-1,-1 0 0,1 0 1,0 0-1,-1-3 1,1 5 1,-1 0 0,1-1 0,0 1 0,0-1 0,-1 1 0,1 0-1,0-1 1,-1 1 0,1 0 0,0 0 0,-1-1 0,1 1 0,0 0 0,-1 0 0,1-1 0,-1 1 0,1 0 0,-1 0 0,1 0 0,0 0 0,-1-1 0,1 1 0,-1 0 0,1 0 0,-1 0-1,1 0 1,-1 0 0,1 0 0,-1 0 0,1 1 0,-1-1 0,1 0 0,0 0 0,-1 0 0,1 0 0,-1 1 0,1-1 0,0 0 0,-1 0 0,1 1 0,-1-1 0,0 1 0,-3 2 11,-1 0 1,1 0-1,-1 1 0,1 0 1,0 0-1,0 0 1,1 0-1,-1 1 1,1-1-1,-3 6 1,-4 9 468,-9 24 0,15-35-313,0 2-34,0 0 0,0 0 0,1 0 0,0 0 0,0 1 0,0 15 0,3-24-105,0-1 0,0 1 0,0-1 0,1 1-1,-1-1 1,1 1 0,-1-1 0,1 1-1,-1-1 1,1 0 0,0 1 0,0-1-1,0 0 1,-1 1 0,1-1 0,0 0-1,1 0 1,-1 0 0,0 0 0,0 0-1,0 0 1,3 1 0,-1-1 27,0 1 1,0-1 0,0 0-1,0 0 1,0 0-1,0 0 1,0-1 0,1 1-1,4-1 1,3 0-681,1-2 1,-1 1-1,21-6 1,-4 0-2922,-6 5 1641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2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61 2720,'0'0'41,"0"0"-1,-1-1 1,1 1-1,0 0 1,0-1 0,0 1-1,-1 0 1,1-1 0,0 1-1,0-1 1,0 1-1,0 0 1,0-1 0,0 1-1,0-1 1,0 1-1,0-1 1,0 1 0,0 0-1,0-1 1,0 1 0,0-1-1,0 1 1,1 0-1,-1-1 1,0 1 0,0-1-1,0 1 1,1 0 0,-1-1-1,0 1 1,0 0-1,1-1 1,-1 1 0,0 0-1,1 0 1,-1-1 0,0 1-1,1 0 1,-1 0-1,1-1 1,16-12 2674,-13 11-1718,-1-1 0,1 0 0,-1 0 0,0-1-1,13-14 9809,-50 58-9650,-3 19-387,35-56-751,1 0 0,-1 1 0,1-1 1,0 1-1,0-1 0,0 1 0,1 0 0,-1-1 1,1 1-1,0 6 0,0-8 1,0 0-1,1 0 1,-1 1-1,1-1 0,-1 0 1,1 0-1,0 0 1,0 0-1,0 0 1,0-1-1,0 1 1,0 0-1,0 0 1,0-1-1,1 1 0,-1-1 1,1 1-1,-1-1 1,4 2-1,9 7 172,-8-6-223,-1 0-1,1 0 1,0-1 0,1 1 0,-1-2-1,1 1 1,11 3 0,-10-5-1541,1 0 1,14 1-1,-21-2 820,1-1 0,0 1 1,-1 0-1,1-1 0,0 1 0,-1-1 1,1 0-1,-1 0 0,1 0 0,-1 0 1,4-3-1,3-2-1394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2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48 7296,'-13'-25'3328,"13"14"-2912,0 6 1632,0 1-1472,0 1-1472,0 6 480,5 1-608,3 4 576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28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 6816,'-10'0'960,"0"1"1,1 0 0,-1 1-1,0 0 1,-12 5-1,-48 22 2427,65-27-3252,-17 7 407,-2 2 134,-24 13-1,42-21-608,0 1 0,1 0-1,-1 0 1,1 1 0,0-1-1,0 1 1,1 0-1,-1 0 1,-4 7 0,9-11-64,0-1 0,0 1 0,0-1 0,-1 1 0,1-1 0,0 0 0,0 1 0,0-1 1,0 1-1,0-1 0,0 1 0,0-1 0,0 1 0,0-1 0,0 0 0,1 1 0,-1-1 0,0 1 0,0-1 1,0 1-1,0-1 0,1 0 0,-1 1 0,0-1 0,0 1 0,1-1 0,-1 0 0,0 1 0,1-1 0,-1 0 0,0 0 1,1 1-1,-1-1 0,1 1 0,16 8 160,-16-9-152,156 60 2507,-155-60-2455,14 7 906,-14-3-282,-10 1-33,-7 0-539,0-1 1,0-1-1,0 0 0,-22 0 0,-31-1-6440,55-2 4272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29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41 6816,'-3'-26'3203,"2"12"3305,0 93-628,-11 118-3904,-15-56-1299,7-43-298,20-98-350,0 1 0,-1-1 0,1 1-1,0-1 1,0 0 0,0 1 0,0-1 0,0 1-1,-1-1 1,1 1 0,0-1 0,0 1 0,0-1-1,0 1 1,0-1 0,1 1 0,-1-1 0,0 1-1,0-1 1,0 1 0,0-1 0,0 0-1,1 1 1,-1-1 0,0 1 0,0-1 0,1 1-1,9-8 939,0-1-1145,13-7 67,1 1 0,1 1 0,0 1 0,35-11 0,-56 22 71,0 0 0,0 0 0,0 0 0,0 0 0,1 1 0,-1 0 0,0-1-1,0 2 1,1-1 0,-1 0 0,0 1 0,0 0 0,1 0 0,-1 0 0,0 0 0,5 3 0,-6-3 62,-1 1 1,1 0 0,-1-1 0,1 1 0,-1 0-1,0 0 1,0 0 0,0 0 0,0 0-1,0 1 1,0-1 0,0 1 0,-1-1 0,1 1-1,-1 0 1,0-1 0,0 1 0,0 0-1,0 0 1,0 0 0,-1 0 0,1 0 0,-1 0-1,0 4 1,0 2 110,0 0-1,-1 0 0,0-1 1,-1 1-1,0 0 1,0-1-1,-1 1 1,-7 14-1,5-13-17,-1-1-1,0 0 1,-1 0 0,0 0-1,0 0 1,-13 10 0,15-15-77,-1 0 0,1-1 0,-1 1 0,1-1 0,-1-1 0,0 1 0,0-1-1,-1 0 1,1 0 0,0-1 0,-1 0 0,1 0 0,0 0 0,-1-1 0,-10 0 0,10 0-377,0-1 0,0 0 0,0 0 0,0-1-1,1 1 1,-1-1 0,0-1 0,1 0 0,-1 1 0,1-2 0,0 1-1,0-1 1,0 0 0,-7-7 0,12 10 70,0 1 0,0-1 0,0 0 0,0 0 0,1 0 0,-1 0 0,0 0 1,1 0-1,-1 0 0,0 0 0,1-1 0,0 1 0,-1 0 0,1 0 0,0 0 0,-1-1 0,1 1 0,0 0 0,0 0 0,0-1 1,0 1-1,0 0 0,0 0 0,1 0 0,-1-1 0,0 1 0,0 0 0,1 0 0,-1 0 0,1 0 0,-1-1 0,1 1 0,0 0 0,-1 0 1,1 0-1,0 0 0,0 0 0,0 1 0,1-3 0,20-14-2584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3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 8320,'-2'-1'408,"-1"1"1,0 0-1,0 0 1,0 0-1,0 0 1,0 0-1,1 0 1,-1 1-1,0 0 0,0-1 1,0 1-1,1 0 1,-1 0-1,1 1 1,-1-1-1,1 0 1,-1 1-1,-2 2 1,3-2-223,0 0 1,-1 0-1,2 1 1,-1-1 0,0 0-1,0 1 1,1 0-1,-1-1 1,1 1 0,0 0-1,0 0 1,0-1-1,0 1 1,0 0 0,1 0-1,-1 0 1,1 0-1,0 4 1,0-3-43,0 0 1,1 0-1,-1 0 0,1 0 1,0 0-1,0 0 0,1 0 0,-1-1 1,1 1-1,0 0 0,-1-1 1,2 1-1,-1-1 0,0 0 0,1 0 1,-1 1-1,5 2 0,-2-2 16,0 0 0,1 0 0,-1 0 0,1-1 0,0 0 0,0 0 0,0-1 0,0 1 0,0-1 0,8 1 0,-9-2-40,0-1-1,0 1 0,0-1 1,0-1-1,0 1 0,7-2 1,-9 2-61,-1-1-1,1 1 1,-1-1 0,0 0 0,1 0-1,-1 0 1,0 0 0,1 0 0,-1-1 0,0 1-1,0 0 1,0-1 0,0 0 0,0 1-1,1-3 1,-1 1-38,-1 0-1,1 0 1,-1 0 0,0 0-1,1 0 1,-2-1 0,1 1-1,0 0 1,-1 0-1,1-1 1,-1-4 0,0 6-19,0 0 0,0 0 0,-1 0 0,1-1 0,-1 1 0,1 0 0,-1 0 0,0 0 0,0 0 0,0 0 0,0 0 0,0 0 0,0 1 0,0-1 0,-1 0 0,1 0 0,-1 1 0,1-1 0,-4-2 0,-2 0-248,1 0 0,-1 0 0,0 0 0,0 1-1,-11-4 1,14 6-169,0 0 0,0 0 0,-1 0 0,1 1 0,0-1-1,0 1 1,-1 1 0,1-1 0,0 0 0,0 1 0,-8 2 0,2 4-1127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30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9056,'-8'-5'7850,"7"21"-5363,2 33 1415,0-41-3688,0 0 0,0 0 0,0 0 0,1-1 0,0 1 0,1-1 0,4 10 0,-3-8 161,9 17 418,-12-24-665,0-1 0,0 1 0,0-1 0,0 0 0,1 1 0,-1-1 0,0 0 0,1 0 0,-1 1 0,1-1 0,-1 0 0,3 1 0,-4-2-93,1 0 1,-1 0-1,1 0 0,-1 0 1,1 0-1,-1 0 0,0 0 1,1 0-1,-1 0 0,1 0 0,-1-1 1,1 1-1,-1 0 0,1 0 1,-1 0-1,0-1 0,1 1 1,-1 0-1,1 0 0,-1-1 0,0 1 1,1 0-1,-1-1 0,0 1 1,1 0-1,-1-1 0,11-17 512,5-27-119,-13 37-356,1-4-122,-1 0-1,4-24 1,-5-6-2785,-2 41 2592,-2-15-4178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31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10464,'0'8'9937,"0"33"-6024,0-42-3893,0 1-1,1-1 1,-1 1-1,0-1 1,1 1 0,-1 0-1,1-1 1,-1 1 0,1 0-1,-1-1 1,0 1-1,1 0 1,-1 0 0,1 0-1,-1-1 1,1 1-1,0 0 1,-1 0 0,1 0-1,-1 0 1,1 0 0,-1 0-1,1 0 1,-1 0-1,2 0 1,2 0-7,80-24-552,12-2 480,-85 21 339,-11 5-258,0 0 1,1-1-1,-1 1 1,0 0-1,1 0 1,-1-1-1,0 1 1,1 0-1,-1 0 1,0 0-1,1 0 1,-1-1-1,1 1 1,-1 0-1,0 0 1,1 0-1,-1 0 1,1 0-1,-1 0 1,0 0-1,1 0 1,-1 0-1,1 0 1,-1 0-1,1 0 1,-1 1-1,0-1 1,1 0-1,-1 0 1,0 0-1,1 1 1,-1-1-1,0 0 1,1 0 0,-1 1-1,0-1 1,1 0-1,-1 0 1,0 1-1,0-1 1,1 0-1,-1 1 1,0-1-1,0 1 1,0-1-1,1 0 1,-1 1-1,4 6 174,1 1 0,-2-1 1,1 1-1,-1 0 0,0-1 0,-1 2 0,0-1 0,0 0 0,0 0 0,-1 1 0,-1-1 0,0 10 0,0-14 229,1 11-3597,-1-14 2430,1-1 1,-1 1-1,0 0 0,1 0 1,-1 0-1,0 0 1,6 5-4451,-1-2 1694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31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5888,'0'0'311,"-1"0"-1,1 0 1,-1 1 0,0 0 622,1-1-623,0 0 1,-1 1 0,1-1 0,0 1 0,0-1-1,-1 1 1,1-1 0,0 0 0,0 1 0,0-1 0,0 1-1,0-1 1,-1 1 0,1-1 0,0 1 0,-7 23 3334,3-9-2706,-3 7 162,-2 2-667,1 1 0,2 0 0,-4 26 0,8-40-937,0 16-943,2-27 1145,0 1 0,0 0 0,0 0 0,0 0 0,0-1 0,0 1 0,1 0 0,-1 0 0,0 0 0,1-1 0,-1 1 0,1 0 0,-1-1 0,0 1-1,1 0 1,0-1 0,-1 1 0,1 0 0,-1-1 0,1 1 0,0-1 0,-1 1 0,1-1 0,0 0 0,0 1 0,-1-1 0,2 1 0,15 3-3571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2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56 2720,'0'-17'1573,"1"4"4017,-2-6-199,-3 17-3786,5-3-559,-9 9 772,-14 57-1252,16-18-334,1-1 0,2 60 1,1-31-136,-2 14 75,-1 129 291,6 58 219,-2-144-175,1-127-43,4-11 448,11-74-369,-12 57-528,2 1-1,10-34 1,-4 29-56,2 0 1,1 1-1,1 1 1,21-31-1,-32 56 8,-1-1-1,1 0 0,0 1 1,0-1-1,0 1 0,1 0 1,-1 1-1,1-1 0,0 1 1,0 0-1,10-4 0,-12 5 15,1 1-1,-1 0 0,1 0 1,0 1-1,-1-1 0,1 1 1,0-1-1,-1 1 1,1 0-1,0 1 0,-1-1 1,1 1-1,-1-1 1,1 1-1,0 0 0,-1 0 1,0 1-1,1-1 1,-1 1-1,4 2 0,5 6 16,0 0-1,-1 0 0,0 2 1,-1-1-1,0 1 0,-1 0 1,9 16-1,-11-16 51,-1 1 1,0 0-1,-1 0 1,6 24-1,-5-15 58,-1-4-40,-2 0 1,3 36-1,2 8-86,-8-55-969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37:32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125 499 6656,'-4'0'1193,"1"1"1,0-1 0,-1 1-1,1 0 1,0 0 0,0 0-1,0 1 1,0-1 0,-4 3-1,-1 1-430,1 0 0,-1 1-1,-10 11 1,13-13-716,1 0 0,0 1-1,0 0 1,0 0 0,1 0 0,-1 0 0,1 1 0,0-1 0,1 1 0,-1 0-1,1-1 1,1 1 0,-1 0 0,-1 11 0,3-12 48,0-1-1,0 1 1,1 0-1,0-1 1,0 1-1,0-1 1,0 1 0,1-1-1,0 0 1,-1 0-1,2 1 1,-1-1-1,0-1 1,6 8 0,-7-10-65,0-1-1,-1 1 1,1-1 0,0 1 0,-1-1 0,1 0 0,0 1 0,0-1 0,-1 0 0,1 1 0,0-1 0,0 0 0,0 0 0,-1 0-1,1 0 1,0 0 0,0 0 0,0 0 0,-1 0 0,1 0 0,0 0 0,0-1 0,0 1 0,-1 0 0,1 0 0,0-1-1,-1 1 1,1 0 0,0-1 0,0 1 0,-1-1 0,1 1 0,-1-1 0,1 1 0,-1-1 0,2 0 0,2-4 95,0 1 1,1-1 0,4-8-1,-8 11-97,11-18 57,-1-1 0,-1 0 0,-1 0 0,9-30 0,-11 32-83,106-410-136,-105 396 186,-5 24 49,0 0-1,-1-1 1,-1 1-1,1-12 1,-2 20 88,-1 3-121,-2 11 43,-11 67 112,-22 135 723,32-173-1823,1 0-1,3 1 0,4 49 1,2-56-3337,1-4 1238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30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38 1984,'-5'-10'443,"9"6"719,-3 4-1049,-1 0 0,1 0 0,-1 0 0,1-1 0,-1 1 0,0 0 0,1 0 0,-1-1 0,0 1 0,1 0 0,-1-1 0,0 1 0,1 0 0,-1-1 0,0 1-1,0 0 1,1-1 0,-1 1 0,0-1 0,0 1 0,0 0 0,1-1 0,-1 1 0,0-1 0,0 1 0,0-1 0,0 0 0,-3-3 1351,3 4-1427,0 0 1,0 0 0,0 0-1,0 0 1,0 0-1,0 0 1,-1-1 0,1 1-1,0 0 1,0 0-1,0 0 1,0 0 0,0 0-1,0 0 1,0 0 0,0 0-1,0 0 1,0 0-1,0-1 1,0 1 0,0 0-1,0 0 1,-1 0-1,1 0 1,0 0 0,0 0-1,0 0 1,0 0 0,0-1-1,0 1 1,0 0-1,0 0 1,0 0 0,0 0-1,0 0 1,1 0 0,-1 0-1,0-1 1,0 1-1,0 0 1,0 0 0,0 0-1,0 0 1,0 0-1,0 0 1,0 0 0,2-5 1426,-6 5-803,-1 0-93,5 3-464,-1 0 1,1-1 0,0 1-1,0-1 1,0 1-1,0-1 1,1 1-1,-1-1 1,1 1-1,0 2 1,1 9 36,2 82 264,-3-69-168,5 29 1,-2-30-100,0 29 1,4 140 373,0 57 874,-8-248-602,-3-15 571,2-1-1229,0 0 1,0 0-1,2 0 1,1-16-1,-2 17-107,2-9-67,0 0 1,2 1-1,0-1 1,1 1-1,1 0 1,0 0-1,2 0 1,0 1 0,13-21-1,-19 35 28,1 1-1,-1 0 0,1 0 1,-1 0-1,1 1 1,0-1-1,0 0 1,0 1-1,0 0 1,0 0-1,1 0 1,-1 0-1,1 0 1,-1 1-1,1 0 1,0 0-1,-1 0 0,1 0 1,0 0-1,0 1 1,0-1-1,0 1 1,0 0-1,-1 0 1,1 1-1,0-1 1,0 1-1,0 0 1,0 0-1,-1 0 1,1 0-1,-1 1 1,1-1-1,-1 1 0,1 0 1,-1 0-1,0 0 1,0 1-1,5 4 1,-1 1 32,0 1 1,0 1 0,-1-1-1,0 1 1,-1 0 0,0 0-1,0 1 1,-1-1 0,-1 1-1,0 0 1,0 0 0,-1 0-1,0 1 1,-1-1 0,-1 14-1,0-19 5,0 0-1,-1 1 1,0-1 0,0 0-1,-1 0 1,0 1-1,0-1 1,0 0-1,-1-1 1,0 1-1,0 0 1,-1-1-1,1 0 1,-1 0-1,0 0 1,0 0 0,-1 0-1,1-1 1,-11 7-1,-4 2 75,0-1-1,-1-1 1,-1 0 0,-24 8-1,36-16-71,0 1-1,0-1 1,0 0-1,-1-1 0,1 0 1,-1-1-1,1 0 0,-13 0 1,46 14-15816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30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20 5408,'0'-2'199,"0"1"-1,0 0 1,0 0 0,0 0 0,0-1-1,0 1 1,0 0 0,-1 0 0,1 0-1,0 0 1,-1-1 0,1 1 0,-1 0-1,-1-1 1,2 1-136,0 1-1,0 0 1,0 0 0,-1 0 0,1 0-1,0 0 1,0 0 0,0 0-1,0 0 1,-1 0 0,1 0 0,0 0-1,0 0 1,0 0 0,-1 0-1,1 0 1,0 0 0,0 1 0,0-1-1,0 0 1,-1 0 0,1 0-1,0 0 1,0 0 0,0 0-1,0 0 1,0 0 0,-1 1 0,1-1-1,0 0 1,0 0 0,0 0-1,0 0 1,0 1 0,0-1 0,0 0-1,0 0 1,0 0 0,0 0-1,0 1 1,-1-1 0,-6 16 400,-6 24-51,7-15 129,-2 8 150,-4 35 1,11-58-563,0 1-1,1-1 1,0 0 0,1 1 0,0-1 0,0 0 0,6 19 0,-5-25-11,-1 0 1,1 0-1,0 0 0,0-1 1,0 1-1,1-1 0,-1 1 1,1-1-1,0 0 0,0 0 1,6 5-1,-7-7-45,0 0 1,-1 0-1,1 0 0,0 0 0,0 0 0,0 0 1,-1 0-1,1-1 0,0 1 0,0-1 1,0 1-1,0-1 0,0 0 0,0 0 0,0 0 1,0 0-1,0 0 0,0 0 0,0-1 1,0 1-1,0-1 0,0 1 0,0-1 0,0 0 1,0 1-1,2-3 0,2-1 20,-1 0 0,0 0 0,0-1 0,-1 0 0,1 0 0,-1 0-1,0 0 1,-1 0 0,1-1 0,4-11 0,2-5-97,9-37 1,-9 29-20,-5 13 1,5-12 20,10-46-1,-20 70 4,2-7 73,-1 10-173,1 6-197,-1 1 252,-1 0 0,1 1 0,-1-1 0,0 0 0,-1 9 0,0 5 95,-4 88 72,-19 112 1,17-170 2,-31 150 315,23-128-332,9-42 82,-1-1 0,-1 0 0,-1-1-1,-20 42 1,27-65-106,-1 0-1,1 0 1,-1 0-1,0-1 0,-5 7 1,6-9-40,1 1 0,-1-1 1,0 0-1,0 0 0,1 0 1,-1 0-1,0 0 0,0 0 1,0 0-1,0-1 1,0 1-1,0-1 0,0 1 1,0-1-1,-4 0 0,3 0-11,0 0-1,0 0 1,0 0-1,1-1 0,-1 1 1,0-1-1,0 0 1,1 0-1,-1 0 0,0 0 1,1 0-1,-1 0 1,1-1-1,-1 0 0,1 1 1,-4-5-1,3 3 1,1 0 0,0 0 0,-1 0 0,2 0 0,-1 0 0,0-1 0,1 1 0,-1-1 0,1 1 0,0-1 0,-1-6 0,1 1-23,0 1 1,1-1-1,0 0 0,0 0 0,1 0 0,1 0 0,-1 1 0,1-1 1,1 0-1,4-12 0,-2 11-40,0 0-1,1 0 1,0 1-1,1 0 1,0 0-1,0 1 1,1-1-1,12-9 1,-14 13 4,0 0 1,0 1-1,1 0 1,-1 0-1,1 1 1,0-1-1,0 1 1,0 1-1,0 0 1,0 0-1,1 0 1,-1 1-1,12-1 1,-14 2 13,-1 0 1,0 0-1,1 1 0,-1 0 1,0 0-1,0 0 0,0 1 0,1-1 1,-1 1-1,-1 0 0,1 0 1,0 0-1,0 0 0,3 4 1,-2-2-911,-1 0 1,0 1 0,0-1-1,0 1 1,-1-1 0,3 7 0,3 5-2088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31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18 261 4800,'0'0'84,"0"0"0,0-1 0,0 1 0,0-1 0,-1 1-1,1 0 1,0-1 0,0 1 0,0-1 0,-1 1 0,1 0 0,0-1 0,0 1 0,-1 0 0,1 0 0,0-1 0,-1 1 0,1 0 0,0 0-1,-1-1 1,1 1 0,0 0 0,-1 0 0,1 0 0,0 0 0,-1-1 0,1 1 0,-1 0 0,1 0 0,-1 0 0,1 0 0,-1 0 0,1 0-49,0 0-1,0 0 1,0 0 0,-1 0 0,1 0 0,0 0 0,0 0 0,0 0 0,0 0 0,-1 0 0,1 0 0,0 0 0,0 0 0,0 0 0,0 0 0,-1 0-1,1 0 1,0 0 0,0 0 0,0 0 0,0 0 0,0 0 0,-1 0 0,1 0 0,0 0 0,0-1 0,0 1 0,0 0 0,0 0 0,0 0 0,0 0-1,-1 0 1,1 0 0,0-1 0,0 1 0,0 0 0,0 0 0,0 0 0,0 0 0,0-1 0,0 1 0,0 0 0,0 0 0,0 0 0,0 0 0,0-1-1,0 1 1,0 0 0,0 0 0,0 0 0,0 0 0,0-1 0,0 1 0,0 0 0,0 0 0,0 0 0,0 0 0,0 0 0,1-1 0,-1 1 0,0 0-1,0 0 1,1-2 197,-1 0-1,1 0 0,-1 0 0,0 0 0,1 0 1,-1-1-1,0 1 0,0 0 0,0 0 0,-1-4 1,0-8 659,1 11-719,1-1 0,0 1 1,0-1-1,0 1 0,0-1 0,1 1 1,-1 0-1,5-6 0,2-7 267,1-4 29,1 0-1,1 0 1,15-20-1,-23 35-459,0 1-1,0 0 1,0 1-1,1-1 1,0 0 0,0 1-1,0 0 1,0 0-1,0 0 1,1 0-1,-1 1 1,1 0 0,0 0-1,-1 0 1,1 0-1,0 1 1,0 0-1,0 0 1,8-1-1,-10 3-7,-1-1-1,1 0 0,-1 0 0,1 1 0,-1-1 0,1 1 1,-1 0-1,0 0 0,1 0 0,-1 0 0,0 0 0,1 0 0,-1 0 1,0 1-1,0-1 0,0 1 0,0 0 0,-1 0 0,1 0 0,0-1 1,-1 2-1,1-1 0,-1 0 0,0 0 0,0 0 0,0 1 1,0-1-1,1 4 0,1 4 44,-1 0 0,0 0 0,0 0 1,-1 0-1,-1 16 0,0-5 15,-2-1 1,0 0-1,-7 23 0,-19 57 78,22-81-110,-7 23 237,-2-1 0,-39 72 0,43-94-101,-22 27-1,21-31-68,9-11 18,0 0 1,-1-1-1,0 1 0,0-1 1,0 0-1,-1 0 1,-8 5-1,-3 2 977,66-30-118,-42 18-1006,1 1-1,0-1 1,-1 1-1,1 1 0,0 0 1,13 1-1,-3 1 124,-6-2-1089,-4 3-2659,-4-1 1342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3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3968,'4'-14'1285,"-4"14"-1243,0-1 0,1 1 0,-1-1 0,1 1 0,-1 0 0,1-1 0,-1 1 0,0-1 0,1 1 0,0 0 0,-1 0 0,1-1 0,-1 1 0,1 0 0,-1 0 0,1 0 0,-1-1 0,1 1 0,0 0 0,-1 0 0,1 0-1,0 0 1,-1 0 54,2 0 128,0-1 0,0 1 0,-1 0 0,1 0 0,0 0 0,-1 0 0,1 0 0,0 0 0,-1 1 0,1-1-1,0 0 1,-1 1 0,1-1 0,0 1 0,-1 0 0,1 0 0,-1-1 0,1 1 0,-1 0 0,1 0 0,-1 0-1,0 0 1,0 1 0,1-1 0,-1 0 0,0 1 0,0-1 0,1 3 0,3 3 362,-1 0 0,0 1 0,0-1 0,4 13 0,-6-12-429,-1 0 0,1 1 0,-2-1-1,1 0 1,-2 15 0,1-6 22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3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1 268 5632,'0'-9'2167,"0"-31"3792,3 0-3825,-2 32-1892,0 0-1,1 0 0,0 0 1,0 0-1,1 1 1,0-1-1,6-10 0,-1 4 96,-2 3-121,1 0 0,0 0 0,0 1 0,12-12 0,-17 19-221,1 1 0,0-1 0,0 1 0,0 0 0,0 0 0,1 0 0,-1 0 0,0 1 0,1-1 0,-1 1 0,1 0 0,0 0 0,-1 0 0,1 0 0,0 1 1,-1 0-1,1 0 0,0 0 0,4 0 0,-6 0 2,0 1 0,0-1 0,0 1 0,0 0 0,-1-1 0,1 1 0,0 0 0,0 0 0,-1 0 0,1 0 0,0 1 0,-1-1 0,1 0 0,-1 1 0,0-1 0,1 1 0,-1-1 0,0 1 0,0-1 0,0 1 0,0 0 0,0 0 0,0-1 0,0 3 0,1 2 12,0 0 1,-1 1-1,1-1 0,-2 0 0,1 0 0,0 9 0,-4 34 148,-2-1 1,-2 1-1,-16 59 0,-21 38 195,30-102-266,9-30 28,-1-1 1,0 0 0,-1 1-1,-16 20 1,18-27 10,-13 12 638,18-20-743,1 0 0,-1 0 0,1 1 0,-1-1 0,1 0 1,0 1-1,-1-1 0,1 1 0,0-1 0,0 1 0,-1-1 0,1 1 0,0-1 0,0 1 0,0 0 0,1-1 0,21-7 218,-19 7-172,17-4 15,1 1 0,-1 0-1,1 2 1,0 0 0,0 2-1,0 0 1,23 4 0,-8-2 198,-25-2-218,0 0 1,13 3 0,-19-1 140,-12-1-1234,-3-1-960,0 5 152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35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18 4224,'4'-9'2496,"-2"8"-1693,-4 4 1279,0 3-1755,0 0-1,0 0 1,0 0 0,-1 9-1,1-6 78,-17 106 2030,7-35-1604,-35 190 914,41-208-1360,4-41 123,-7 41-1,8-51 559,5-14 226,-2-1-1072,0 0 0,0 1 0,-1-1 0,3-7 0,7-35 118,18-84-183,-5-26-34,15-94-347,-35 232-120,1-33 1,-5 435-145,9-232 1051,-8-117-192,0-27 66,4-8-174,2-9 209,11-30-325,-3 0-1,-1-1 1,9-43 0,-8 29-111,-1 3-125,3 1 0,1 0 0,44-80 0,-60 127 45,8-12-290,-9 15 330,-1 0 1,0 0-1,0 0 1,0 0-1,0-1 1,1 1-1,-1 0 1,0 0 0,0 0-1,0 0 1,0 0-1,1 0 1,-1 0-1,0 0 1,0 0-1,0 0 1,1 0-1,-1 0 1,0 0-1,0 0 1,0 0 0,1 0-1,-1 0 1,0 1-1,0-1 1,0 0-1,0 0 1,1 0-1,-1 0 1,0 0-1,0 0 1,0 1-1,5 11-217,3 31 239,4 83 0,-9-70 46,3 249 1140,-7-200-391,1-104-714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35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2 175 7808,'-1'3'3849,"11"-7"-1405,-6 4-2209,-1-1 1,1 1-1,0-1 0,0 0 1,-1 0-1,1-1 1,0 1-1,-1-1 0,1 0 1,-1 0-1,0 0 0,0 0 1,0 0-1,0-1 0,3-3 1,0 1-79,-1-1 0,1-1-1,-2 1 1,1-1 0,-1 1 0,6-12 0,-8 14-115,-1-1-1,1 0 1,-1 0 0,0 0 0,0 0 0,-1 0 0,1-5 0,-1 7-99,0 0 1,0 1 0,0-1 0,-1 0 0,1 1 0,-1-1 0,1 0 0,-1 1 0,0-1 0,0 1-1,0-1 1,0 1 0,-1-1 0,-1-1 0,3 3 28,-1 1 0,0-1 0,0 1 0,1-1 0,-1 1 0,0-1 0,0 1 0,0-1 0,1 1 0,-1 0 0,0 0 0,0 0 0,0-1 0,0 1 0,0 0 0,0 0 0,1 0 0,-1 0-1,0 0 1,0 0 0,0 1 0,0-1 0,0 0 0,0 0 0,1 1 0,-1-1 0,0 0 0,0 1 0,0-1 0,0 1 0,-3 1 34,1 1 1,-1-1-1,1 1 0,-6 5 1,4-2 181,-1 0 0,1 1 0,0-1-1,1 1 1,0 0 0,0 0 0,0 0 0,1 1 0,0 0 0,-3 13 0,5-18-85,1 1 0,-1 0 0,1 0 0,0 0-1,0 0 1,0 0 0,1 0 0,-1 0 0,1 0 0,0-1 0,0 1 0,0 0 0,1 0 0,-1-1 0,1 1-1,0-1 1,0 1 0,0-1 0,1 0 0,-1 0 0,1 0 0,-1 0 0,1 0 0,5 3 0,-4-3-38,0 0 1,0 0-1,1 0 1,-1 0-1,1-1 1,0 0 0,-1 0-1,1 0 1,0 0-1,0-1 1,0 0-1,0 0 1,1 0 0,-1-1-1,0 0 1,9 0-1,11-7-2093,-1-2-3629,-11 4 3023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41:3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6976,'0'-28'3781,"-1"25"-2269,4 10 59,-1-4-1336,0 1 1,0 0 0,0-1 0,0 1 0,0 0 0,-1 0-1,3 8 1,4 33 715,-6-35-727,68 320 3914,-29-178-3098,-40-144-927,0-6-62,-1-1-1,0 1 0,0-1 0,1 0 0,-1 1 0,1-1 0,-1 1 0,1-1 1,0 0-1,-1 0 0,3 3 0,-3-4 542,2-6 437,56-91 423,-32 50-1261,30-61-100,56-152 0,-38 82-92,-63 152-135,-4 8-2175,14-23 1,-19 34-3386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3:35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7 140 3072,'-5'-12'12912,"5"5"-10542,-1 5-2263,1 1-1,0 0 1,0 0-1,0 0 1,0 0-1,0-1 1,0 1-1,0 0 1,0 0-1,0 0 1,1-1 0,-1 1-1,0 0 1,1 0-1,-1 0 1,1 0-1,-1 0 1,1 0-1,0 0 1,0-2-1,21-28 385,7-3-230,-26 30-237,1 1 0,1-1 0,-1 1 0,0 0 0,1 1 0,8-5 0,-9 6-7,-1 1-1,0-1 0,0 0 0,0 1 0,1 0 1,-1 0-1,0 0 0,0 0 0,1 1 0,-1-1 1,0 1-1,4 1 0,-3-1 44,0 0 0,0 1 0,0-1 0,0 1 0,-1 0 0,1 0 0,-1 1 0,1-1 0,-1 1 0,0 0 0,0-1 0,0 1 0,0 1 0,-1-1 0,1 0 0,-1 1 0,3 4 0,-3-3 19,0 0 0,0 0 0,0 0 0,0 1 0,-1-1 0,0 1 0,-1-1 0,1 0 0,-1 1 0,0-1 0,0 1 0,-2 10 0,-13 54 763,-9-9-654,16-42 67,7-16-233,-1 0 0,0-1 0,0 1 0,1-1 0,-2 1 0,1-1 0,0 0-1,0 1 1,-1-1 0,1 0 0,-1-1 0,1 1 0,-1 0 0,0-1 0,0 0 0,0 1 0,0-1 0,0 0 0,0 0 0,0-1 0,0 1 0,0-1 0,0 0 0,-1 1 0,-3-2 0,17 1 282,36 2 9,-43-2-298,0 0-1,0 1 1,1 0 0,-1 0 0,0 0 0,0 0 0,0 0 0,0 1 0,0-1 0,0 1-1,0 0 1,4 3 0,21 18 417,-23-19-411,1 0 0,-1 0 1,0 1-1,0 0 1,8 10-1,-1 2 56,-7-12-15,-2 0 1,1 0-1,-1 0 0,1 1 1,-1-1-1,-1 1 1,4 9-1,0 5 106,-4-16-136,-1 0 1,0-1-1,0 1 1,0 0-1,0 7 1,-1-6 37,-1 0 0,1-1 0,-1 1 0,0-1 0,0 1 0,0-1 0,-1 1 1,0-1-1,0 0 0,0 1 0,0-1 0,-1 0 0,1 0 0,-1-1 0,0 1 0,0-1 0,0 1 0,-1-1 1,1 0-1,-7 4 0,6-4-40,0-1 1,1 0 0,-1 1-1,0-2 1,-1 1-1,1 0 1,0-1 0,0 0-1,0 0 1,-1 0-1,1 0 1,-1-1 0,1 1-1,-1-1 1,1 0 0,0-1-1,-1 1 1,1-1-1,-1 0 1,1 0 0,0 0-1,-8-4 1,-10-6-547,-11-6-2652,13 3-2647,19 13 5236,1 1 0,-1-1-1,0 0 1,0 0-1,1 1 1,-1-1-1,0 0 1,1 0-1,-1 0 1,1 0 0,-1 0-1,1 0 1,0 0-1,-1 0 1,1 0-1,0-2 1,-1-9-3810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28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742 29 2304,'2'-18'2406,"-2"8"5129,-3 10-6976,0 1 1,0-1-1,0 0 0,0 1 1,-5-2-1,-8 2 277,-18 5 125,1 2 0,0 1 1,-44 19-1,52-17-618,2 2-1,-1 0 0,-23 19 1,-60 54 676,64-50-741,-127 91 20,149-114-321,4-2-1213,-25 13-1,34-22-1776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3:4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97 4896,'-5'0'12965,"8"-1"-12731,-1-1-1,1 1 1,-1-1 0,1 0 0,-1 0 0,0 0 0,0 0-1,0 0 1,0 0 0,2-3 0,1-1 36,1 1-177,-1 1 1,1 0-1,0 0 0,1 0 0,-1 1 0,1 0 0,7-3 0,6-3 245,-8 4-256,-1 1 1,1 0-1,1 0 0,-1 2 0,0-1 1,1 2-1,0-1 0,15 2 1,6 1-123,60 11 0,-81-10 174,22 9-1,-25-8-938,1 1 0,21 2-1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3:4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4992,'-13'11'9317,"27"-11"-6320,134-12 2107,-24 1-4677,32-1-379,-87 8-2395,-55 4 1072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3:4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 5632,'-5'-3'10736,"6"7"-9905,6 17-288,-1 1-1,-1 0 0,4 38 0,-5-33-252,80 322 2198,-84-349-2485,33 106 743,-29-90-575,-4-15 485,-23 1-171,19-3-515,1 0 1,-1 0-1,0-1 0,1 0 0,-1 0 0,1 0 0,0 0 0,0 0 1,-1-1-1,1 1 0,-3-5 0,1 1-15,0 0 1,0-1-1,1 1 0,0-1 1,-4-9-1,1-1 25,1 0 0,1-1 1,0 1-1,-2-25 0,-9-114 120,15 126-169,1-1 0,2 1 0,6-37 0,-5 53 95,0-1 0,1 1 0,1-1 0,6-13 0,-10 25-11,1-1 1,-1 1-1,1 0 1,0 0-1,0 0 0,1 0 1,-1 0-1,0 0 1,1 1-1,0-1 1,-1 1-1,1-1 0,0 1 1,0 0-1,1 0 1,-1 1-1,0-1 1,0 1-1,1-1 0,-1 1 1,8-1-1,0 1-73,1 0 0,-1 1 0,20 2 0,-25-2 64,-1 1 0,1 1 0,-1-1 0,0 1 1,0 0-1,0 0 0,0 1 0,0-1 0,-1 1 0,6 4 0,-4-3 26,-1 1 1,1 0-1,-1 0 0,-1 0 0,1 1 1,-1-1-1,0 1 0,0 0 1,0 0-1,-1 1 0,0-1 0,0 1 1,-1-1-1,0 1 0,0 0 1,0 0-1,0 9 0,0-1 50,0 0 1,-1 0-1,-1 0 0,-1 1 0,0-1 0,-1 0 0,0 0 0,-1 0 0,-1 0 1,-1-1-1,0 1 0,0-1 0,-2 0 0,-15 25 0,17-31 0,0 0 0,-1 0 0,0-1 0,0 0 0,-1 0 0,0-1 0,0 0 0,0 0 0,-1 0 0,-16 8 0,3-6-170,-7 5 0,43-18 26,0 0 1,-1 1 0,27-2-1,-27 4 98,-1 1-44,-1 0 0,1 1 0,12 1 0,-20 0-23,-1 0 0,1 0 0,-1 0 0,1 0 0,-1 1 0,0 0 0,1 0 0,-1 0 0,0 0 0,0 1 0,6 5 0,-3-2 92,0 0-1,0 1 1,0 0-1,9 14 1,-14-18-31,0 1 0,0-1 0,-1 1 0,1-1 0,-1 1 0,0 0 0,0 0 0,0-1 0,0 1-1,-1 0 1,1 0 0,-1 0 0,0 0 0,-1 6 0,0-4 53,0 0-1,-1 0 0,1-1 1,-1 1-1,-1 0 1,1-1-1,-1 1 0,0-1 1,0 0-1,0 0 1,-1 0-1,0 0 1,0-1-1,0 1 0,0-1 1,-7 5-1,5-4-38,-1-1-1,1-1 1,-1 1 0,0-1-1,0 0 1,0 0-1,0-1 1,0 0 0,-1 0-1,1-1 1,-1 0 0,-12 0-1,-26 0-126,19 0-2465,-41-3 1,52-2-1786,16 4 3977,-1 0 0,1-1-1,-1 1 1,1 0 0,-1 0 0,1 0 0,-1-1 0,1 1 0,-1 0 0,1-1 0,-3-2-2850,3 2 2850,0 1 0,-1-1 0,1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3:49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5408,'-3'-1'7521,"3"6"-3673,5 13-2572,0 1-503,13 183 1788,-12-111-1858,3 240 1607,-9-293-247,5-38-2233,48-5 162,-13 1 149,15-2-82,-38 3-54,1 1 1,-1 1-1,28 1 0,5 1 197,-27-1-505,-22 0-305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3:49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71 3968,'-19'-12'13359,"26"8"-10761,74-11 1444,-35 4-3234,-16 3-594,0 1 0,1 1 0,47-1 0,-69 7 46,1 1-1,14 3 1,-6 2-2145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3:50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34 6720,'-7'-4'1603,"-8"-3"924,13 4-556,5 2 861,23 1 2947,30 0-805,-19-1-4916,59-8 0,-57 4-2,0 2 0,58 2 0,-41 2-5755,-54 12-5852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3:51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9 2912,'10'-8'14735,"-10"9"-14593,0 0 0,0 0 0,-1 0 0,1 0 0,0-1-1,-1 1 1,1 0 0,-1 0 0,1 0 0,-1 0 0,0 0-1,1-1 1,-1 1 0,0 0 0,1-1 0,-2 2-1,-17 11 664,8-5-245,-28 25 365,16-15-459,2 1 1,0 2-1,-34 41 0,31-25-284,2 1 1,1 1 0,-16 45-1,24-49-33,1 1-1,2 0 0,1 1 0,-4 39 1,12-67-92,1 0 1,0-1 0,0 1 0,1-1-1,0 1 1,0 0 0,1-1 0,0 0 0,0 1-1,1-1 1,0 0 0,1 0 0,0 0-1,0-1 1,1 0 0,0 1 0,0-1 0,0-1-1,1 1 1,0-1 0,0 0 0,1 0-1,11 7 1,38 25 154,-26-17-272,45 24-1,-74-44-931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3:5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4800,'1'-2'13567,"-2"5"-13321,0-1 0,1 1 0,-1 0 0,1-1-1,-1 1 1,1 0 0,0 0 0,0-1 0,0 1-1,0 0 1,2 5 0,-1 10 335,4 164 2107,-2-110-2040,12 75 0,-14-106-445,-1-21-2395,0-20 2085,0 1 1,0-1-1,0 0 0,0 0 1,0 0-1,0 0 1,0 1-1,-1-1 1,1 0-1,0 0 1,0 0-1,0 0 1,0 0-1,0 1 1,0-1-1,0 0 1,0 0-1,0 0 0,0 0 1,-2 1-959,2-1 958,0 0 0,0 0 1,0 0-1,0 0 1,0 0-1,-1 0 1,1 0-1,0 0 1,0 0-1,0 0 1,-1 0-1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3:5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3 129 2912,'-1'0'69,"1"0"1,0-1-1,0 1 1,0 0-1,-1 0 1,1-1-1,0 1 1,0 0-1,0-1 1,0 1-1,-1 0 1,1-1-1,0 1 1,0-1-1,0 1 1,0 0-1,0-1 1,0 1-1,0 0 1,0-1-1,0 1 0,0 0 1,0-1-1,0 1 1,1 0-1,-1-1 1,0 1-1,0 0 1,0-1-1,0 1 1,0 0-1,1-1 1,-1 1-1,0 0 1,0-1-1,1 1 1,-1-1 219,1 1 1,-1-1-1,1 1 1,-1-1-1,1 1 1,-1-1 0,0 0-1,0 1 1,1-1-1,-1 0 1,0 1-1,0-1 1,0 0-1,1 1 1,-1-1-1,0-1 1,3-23 9326,4 16-4675,10-7-3852,-10 10-1060,0 1-1,1 0 0,9-5 1,-5 4 75,-1 2 1,1-1-1,0 1 1,1 1 0,24-3-1,-34 5-96,1 1 0,-1 0 1,1 0-1,-1 1 0,1-1 0,-1 1 0,1-1 0,-1 1 1,0 0-1,1 1 0,-1-1 0,0 0 0,0 1 0,0 0 1,0 0-1,0 0 0,0 0 0,0 0 0,-1 0 0,1 1 1,-1-1-1,0 1 0,0 0 0,0 0 0,0 0 0,3 5 1,4 11 88,-2 1 1,0-1-1,-1 1 1,0 0-1,3 39 1,-6-32 98,-2 1 0,0 0 1,-8 54-1,4-68-128,0-1 1,-1 1-1,0-1 0,-1 0 0,0-1 1,-1 1-1,-1-1 0,0 0 0,-1-1 0,-10 13 1,8-12-87,-1 0 0,0-1 1,-1 0-1,0-1 1,-1 0-1,0-1 0,0 0 1,-26 11-1,35-18-128,0 0-345,0-1-1,0 1 1,-1 0-1,1-1 0,-1 0 1,1 0-1,-1 0 1,1-1-1,-6 1 1,-2-1-2634,7 0 991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3:53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4224,'4'1'18028,"0"2"-16503,8 7-4270,-9-7 4496,54 57-204,-51-54-1428,-1 1 0,0 0 0,0 0 0,0 0 0,-1 1 1,5 10-1,15 51 450,-23-67-553,15 56 629,-3 1 0,10 108 0,-21-129-281,-1 0 0,-2 0 0,-13 75 0,7-72-135,-20 60 0,23-87-494,-2 0-1,1 0 0,-2-1 0,0 0 0,-1 0 0,0 0 0,-16 18 0,17-24-695,0-1 0,-1 1 0,0-1 0,-15 9 0,-1 1-1290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2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41 2496,'-16'0'6591,"12"4"-3380,0-3-905,2-1-1095,4 0 749,0 0-1346,149-12 3155,-123 9-3522,152-21 478,14 18-570,-183 6-107,65 5-475,-75-5-112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22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57 3808,'-18'-45'1408,"14"39"-1088,4 1-96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23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37 4736,'-40'-36'1760,"27"41"-1376,0-10-96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 2816,'5'-8'8629,"-4"13"-8437,0 2-15,0 0 0,-1 0 0,1 0 0,-1 0 0,-1-1 0,1 1 0,-4 14 0,-16 49 1112,11-42-906,3-8-54,-1-1 0,-12 22 0,18-39-262,1-1 1,-1 0-1,-1 1 1,1-1-1,0 0 1,0 0-1,0 1 1,-1-1-1,1 0 1,0 0-1,-1 0 1,1-1-1,-1 1 1,-1 1-1,-29 7 408,13-4-656,-100 26 432,143-38 2571,74-11-2279,95 3-660,-167 15 310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 2656,'-2'-2'10351,"5"0"-7856,2-2-3560,1-1 1427,1 1 1,0-1-1,0 1 0,0 1 0,12-5 1,4-3 28,19-8-195,0 2 0,0 1 0,73-16 0,-74 27-855,-23 3-3055,-4 1 1405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2400,'0'-13'4730,"1"36"-2544,0-2-1427,-1 0 1,-5 38-1,3-53-594,2-6-150,0 0 1,0 0-1,0 1 1,0-1-1,0 0 0,-1 0 1,1 0-1,0 0 1,0 0-1,0 0 0,0 0 1,0 1-1,0-1 1,0 0-1,0 0 0,0 0 1,0 0-1,0 0 1,0 0-1,0 1 0,0-1 1,0 0-1,0 0 0,0 0 1,0 0-1,0 0 1,0 0-1,0 1 0,0-1 1,1 0-1,-1 0 1,0 0-1,0 0 0,0 0 1,0 0-1,0 0 1,0 0-1,0 1 0,0-1 1,0 0-1,1 0 1,0 0 767,12-20 1164,-8 10-2025,1 0 0,0 0 0,1 1 0,0-1 0,1 2 0,0-1 0,16-13 0,-24 22 103,1-1 0,-1 0 0,1 1 0,0-1 0,-1 1 0,1-1 1,0 1-1,-1-1 0,1 1 0,0 0 0,0-1 0,-1 1 0,1 0 1,0-1-1,0 1 0,-1 0 0,1 0 0,0 0 0,0 0 0,0 0 1,0 0-1,-1 0 0,1 0 0,0 0 0,0 0 0,0 0 0,-1 1 1,1-1-1,0 0 0,0 0 0,0 1 0,-1-1 0,1 1 0,0-1 1,-1 1-1,1-1 0,0 1 0,-1-1 0,1 1 0,-1-1 0,1 2 1,0-1 35,-1 0 0,1 0 0,-1 0 0,0 0 0,1 0 0,-1 0 0,0 0 0,0 0 0,0 0 0,0 0 0,0 0 0,0 0 0,0 2 0,0 5 98,2 2-22,-1-1-1,0 0 1,-1 15 0,0-20-321,0 1 0,0-1 0,-1 0 1,0 1-1,0-1 0,0 0 0,0 0 1,-1 0-1,-2 5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3328,'1'0'4941,"0"12"-3196,1 17-495,-5 10-143,-1-1 1,-2 0 0,-19 66-1,9-40-620,12-50-320,1 0 1,1 1-1,0-1 1,1 0-1,1 1 1,0-1-1,0 1 1,2-1-1,4 21 0,-5-32-72,0-1 0,1 1-1,-1 0 1,1 0 0,-1-1-1,1 1 1,0 0 0,0-1-1,0 0 1,1 1 0,-1-1 0,1 0-1,-1 0 1,1-1 0,3 3-1,-3-2-21,1 0-1,0-1 0,-1 1 1,1-1-1,0 0 1,0 0-1,-1 0 1,1 0-1,0-1 1,0 0-1,7 0 0,-1-1-15,1 0-1,-1-1 0,0 0 1,15-6-1,-21 6-566,1 0-1,-1-1 1,0 1-1,7-5 0,-8 4-460,0 1-1,-1-1 1,1 0-1,0 0 1,-1 0-1,3-5 1,0 3-1013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 4640,'-18'-7'1504,"14"6"1274,9 1 17,66-2 1473,-38 0-3237,37-7 0,57-4-524,-88 10-571,7 3-2074,-33 0 762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3904,'0'0'1253,"0"12"3318,6 6-2510,-3-10 3199,-2-23-2864,-1 10-2365,-1 2-16,1-1 0,0 0 0,1 1 0,-1-1 0,1 1 0,-1-1 1,1 0-1,0 1 0,0-1 0,2-3 0,2-1-188,-2 1 234,1-1-1,1 1 0,7-10 0,-10 15-7,0 0 0,0 0-1,0 0 1,1 0 0,-1 0-1,0 1 1,1-1-1,0 1 1,-1 0 0,1 0-1,0-1 1,-1 2 0,7-2-1,-2 1-83,1 0 0,-1 1 0,1 0 0,-1 1 0,0-1 0,1 1 0,-1 1 0,0-1 0,1 2 0,12 4 0,-9-1-4703,6 1-3342,-4-2 5612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3 168 4896,'-3'-2'4406,"6"14"-1879,-4 14-1365,1-4-840,0 0 0,5 29 0,-5-38-192,1 2-2220,-2-14 1455,1-1 508,0 0-1,0 1 1,0-1 0,0 0 0,0 0 0,0 0 0,0 0 0,0 1 0,1-1 0,-1 0-1,0 0 1,0 0 0,13-2-6446</inkml:trace>
  <inkml:trace contextRef="#ctx0" brushRef="#br0" timeOffset="1">69 88 4576,'-8'-28'2048,"8"8"-1760,0 8 1152,0 9-832,-5-10 320,5 10-544,-4-6-576,8 13-1376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3072,'0'0'976,"2"2"-587,-1 0 163,1 1 0,-1 0 0,0-1-1,1 1 1,-1 0 0,0 0 0,-1 0-1,1 0 1,0 0 0,-1 0 0,0 0 0,0 5-1,0-5-222,0-1 0,1 1 0,-1-1 1,0 1-1,1-1 0,-1 1 0,1-1 0,0 0 0,1 4 0,-2-6-267,1 0 0,-1 0 0,0 0 0,1 1 0,-1-1 0,0 0 0,1 0 0,-1 0 0,0 0 0,1 0 0,-1 0 0,0 0 0,1 0 0,-1 0 0,0 0 1,1 0-1,-1 0 0,0 0 0,1 0 0,-1 0 0,1 0 0,-1 0 0,0 0 0,1 0 0,-1-1 0,0 1 0,1 0 0,-1 0 0,0 0 0,0-1 0,1 1 0,-1 0 0,0 0 0,0-1 0,1 1 0,-1 0 0,0-1 0,17-14 797,-11 10-987,-1 1-55,1 0 0,0 0 1,0 0-1,7-3 0,-12 6 184,0 0-1,0 1 1,0-1-1,0 1 1,0 0-1,0-1 1,0 1-1,0 0 1,1-1-1,-1 1 1,0 0 0,0 0-1,0 0 1,0 0-1,0 0 1,0 0-1,0 0 1,0 1-1,1-1 1,-1 0-1,0 1 1,0-1-1,0 0 1,0 1-1,0 0 1,0-1-1,0 1 1,-1-1-1,1 1 1,0 0-1,0 0 1,0-1-1,1 3 1,0 2 232,0 0 0,1 1 0,-2-1 0,1 1 0,-1-1 0,2 11 0,-3-11-167,1 1 1,0-1-1,1 0 1,-1 0-1,1 0 0,3 7 1,-4-8 161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30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26 4640,'-8'0'3640,"16"3"149,4 1-2791,-1-1 0,0-1 0,1 0 0,-1 0 0,1-1 0,0-1 0,13-1 0,-12 1-454,40-2 1197,79-14 1,28-3-1636,-118 17-84,-12 0-158,44 3-1,-47-1-1068,2 1-3296,-15 2 2304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12 6048,'-11'-11'1952,"-6"22"1168,-20 12-928,36-23-2173,1 0 1,0 1 0,0-1 0,-1 0 0,1 0 0,0 0-1,0 1 1,0-1 0,0 0 0,-1 0 0,1 1-1,0-1 1,0 0 0,0 0 0,0 1 0,0-1 0,0 0-1,0 0 1,0 1 0,0-1 0,0 0 0,0 1 0,0-1-1,0 0 1,0 0 0,0 1 0,0-1 0,0 0 0,0 1-1,0-1 1,0 0 0,0 0 0,1 1 0,9 9 441,23 9 236,-23-13-364,-7-5-294,3 2 234,0 1 1,-1-1 0,1 1 0,5 5 0,-11-8-231,0-1 1,0 1-1,1 0 1,-1-1-1,0 1 1,0 0-1,0 0 1,0-1 0,0 1-1,0 0 1,0 0-1,0-1 1,0 1-1,0 0 1,0 0-1,0-1 1,0 1-1,-1 0 1,1-1-1,0 1 1,0 0-1,-1-1 1,1 1-1,-1 0 1,1-1-1,-1 1 1,1-1-1,-1 1 1,1-1 0,-1 1-1,1-1 1,-2 1-1,-19 17 398,15-15-325,0 0 0,-1 0 1,1-1-1,-1 0 0,1 0 0,-1-1 0,-13 2 0,-7-2-4655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6880,'0'0'7968,"0"6"-7808,0 3-96,0-1-32,0 0 96,0 1-64,0-1 32,0 3-32,0-2-3712,5-3 1984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 6720,'-19'-20'3040,"16"12"-2624,-2 4 832,0 4-768,-3-3-128,8-2-224,-5 2-736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5:5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4992,'0'0'50,"0"0"1,0 0-1,0 0 0,0 0 1,0 0-1,0-1 1,0 1-1,0 0 0,-1 0 1,1 0-1,0 0 1,0 0-1,0 0 0,0 0 1,0 0-1,0 0 0,0 0 1,0 0-1,0 0 1,-1 0-1,1 0 0,0 0 1,0 1-1,0-1 1,0 0-1,0 0 0,0 0 1,0 0-1,0 0 1,0 0-1,0 0 0,0 0 1,0 0-1,-1 0 0,1 0 1,0 0-1,0 0 1,0 0-1,0 0 0,0 1 1,0-1-1,0 0 1,0 0-1,0 0 0,0 0 1,0 0-1,0 0 1,0 0-1,0 0 0,0 0 1,0 0-1,0 1 0,-2-3 90,-8 8 6731,-12 11-3930,19-14-2730,0 0-1,-1 0 1,1 0 0,0 0 0,1 1 0,-1-1-1,0 1 1,1 0 0,0-1 0,0 1 0,-2 4-1,4-6-153,0 0 0,0-1-1,0 1 1,0-1-1,0 1 1,0-1 0,0 1-1,0-1 1,0 1-1,1-1 1,-1 1 0,1-1-1,-1 1 1,1-1-1,0 0 1,-1 1 0,1-1-1,0 0 1,0 1-1,0-1 1,0 0 0,0 0-1,0 0 1,0 0-1,1 0 1,-1 0 0,0 0-1,2 1 1,4 1 69,-1-1 1,1 1-1,0-1 1,13 3 0,-10-3 9,4 1-469,-1-2 0,25 2 0,-23-3-2744,26 5 1,-14 2-166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19 2720,'1'-12'6319,"-9"7"-2590,5 4-3550,-1 1-1,1 0 1,0-1 0,-1 1 0,1 0 0,-1 1 0,1-1 0,0 0 0,-1 1 0,-3 1 0,-12 1 258,-220 53 1856,218-50-2142,9-4-64,1 1 0,1 0 0,-1 1-1,0 0 1,-16 10 0,27-14-80,0 0-1,0 0 1,-1 0-1,1 0 1,0 0-1,0 0 1,0 0 0,0 0-1,-1 0 1,1 0-1,0 0 1,0 0-1,0 1 1,0-1-1,0 0 1,0 0 0,-1 0-1,1 0 1,0 0-1,0 0 1,0 1-1,0-1 1,0 0-1,0 0 1,0 0-1,0 0 1,0 1 0,0-1-1,0 0 1,0 0-1,0 0 1,0 1-1,0-1 1,0 0-1,0 0 1,0 0 0,0 0-1,0 1 1,0-1-1,0 0 1,0 0-1,0 0 1,0 0-1,0 1 1,0-1 0,0 0-1,0 0 1,0 0-1,1 0 1,-1 0-1,0 1 1,0-1-1,0 0 1,0 0 0,0 0-1,1 0 1,-1 0-1,0 0 1,0 0-1,0 0 1,0 0-1,0 0 1,1 1-1,-1-1 1,0 0 0,17 3 224,-10-2-202,79 8 1,-58-7-4,-1 1-1,35 8 1,-46-8 27,-6 0-90,0-1-1,-1 1 1,1 0-1,13 8 1,-21-10 64,0 0 0,0 0 0,0 0 0,0 1 0,-1-1 0,1 1 0,-1-1 0,1 1 0,-1-1 1,0 1-1,1 0 0,-1 0 0,0-1 0,0 1 0,0 0 0,0 0 0,-1 0 0,1 0 1,0 1-1,-1-1 0,0 0 0,1 0 0,-1 0 0,0 0 0,0 0 0,0 4 0,-1-3 21,0 1 0,0-1 0,-1 0 0,1 0 0,-1 1 0,1-1 0,-1 0 0,0 0 0,0-1 0,0 1 0,-1 0 0,1-1 0,-1 1 0,-2 1 0,-8 7 131,-21 12 0,0-1 28,-53 26 0,78-44-271,0 0 0,-1 0 0,0-1 1,1 0-1,-2 0 0,1-1 0,0-1 0,0 0 0,0 0 0,-1-1 1,-9-1-1,19 1-86,0 0 0,1 0 0,-1 0 0,0 0 0,1 0 1,-1 0-1,0 0 0,1-1 0,-1 1 0,1 0 0,-1 0 0,0-1 0,1 1 1,-1-1-1,1 1 0,-1 0 0,1-1 0,-1 0 0,1 1 23,0-1 1,-1 1-1,1 0 0,0-1 0,0 1 0,1 0 1,-1-1-1,0 1 0,0 0 0,0-1 0,0 1 0,0 0 1,0-1-1,0 1 0,0 0 0,1-1 0,-1 1 1,0 0-1,0 0 0,0-1 0,1 1 0,-1 0 0,0 0 1,1-1-1,20-13-4004,9 1 1667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79 6400,'0'0'155,"1"0"1,-1 1-1,0-1 0,0 0 1,1 0-1,-1 0 1,0 1-1,0-1 0,1 0 1,-1 0-1,0 1 0,0-1 1,0 0-1,1 1 1,-1-1-1,0 0 0,0 0 1,0 1-1,0-1 1,0 0-1,0 1 0,0-1 1,1 0-1,-1 1 1,0-1-1,0 1 0,0-1 1,-1 0-1,1 1 0,0-1 1,0 0-1,0 1 1,-3 20 949,1-5-298,-10 137 2958,9-110-2892,4 48 1,1-25-541,-2-2 632,-2-58-624,0-5-32,0-7 380,1-8-424,0 0 0,2-26 0,1-5-100,2-30-61,20-99 0,-21 160-117,0 1 0,1 0 0,0 0 0,1 0 1,0 1-1,1 0 0,0 0 0,1 0 0,13-17 1,-17 26-10,1-1 1,-1 1 0,1 0-1,-1 0 1,1 0 0,0 0-1,0 1 1,0 0 0,0-1-1,1 2 1,-1-1 0,0 0-1,1 1 1,0 0 0,-1 0-1,1 0 1,0 1 0,-1-1-1,6 1 1,-6 0 41,0 1-1,0-1 1,0 1-1,0-1 0,0 1 1,0 1-1,0-1 1,0 0-1,0 1 1,0 0-1,-1 0 1,1 0-1,-1 0 1,0 1-1,1-1 1,-1 1-1,0 0 1,-1 0-1,1 0 1,0 0-1,-1 0 0,3 5 1,-4-6 9,0 0 0,-1 0 0,1 0-1,-1 1 1,1-1 0,-1 0 0,0 1 0,1-1 0,-1 0-1,0 1 1,-1-1 0,1 0 0,0 1 0,-1-1 0,1 0-1,-3 5 1,0 3 53,-2-1 1,-7 14-1,11-20-67,-6 9 81,-1 0 1,0 0-1,-1-1 1,0 0-1,-1 0 1,0-1-1,0-1 1,-1 0-1,-1 0 1,-20 12-1,29-20-61,0 1 0,0-1-1,-1 0 1,1 0 0,0 0 0,-1-1-1,1 1 1,-1-1 0,1 0 0,-1 0-1,1 0 1,-1 0 0,-3-1-1,5 1-182,-1-1 0,1 0 0,0 1 0,0-1 0,0 0 0,0 0 0,0 0 0,0 0-1,-2-2 1,3 2-218,0 0-1,0 0 0,0 0 0,0 0 1,0 0-1,1 0 0,-1-1 1,0 1-1,0 0 0,1 0 0,-1-1 1,1 1-1,-1 0 0,0-3 0,1-4-1696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6144,'-2'3'4143,"0"10"-1265,-1 28 144,1-15-2090,-4 25-405,2-28-458,1 0-1,2 0 0,1 31 0,1-15-433,-1-26-4315,1-24 872,2-3 1270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4384,'-13'-15'2016,"13"10"-1760,0 2 352,0 6-384,0 2-1952,10 3 1344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3904,'0'0'30,"0"0"0,0 0 0,0 0 0,0 0 0,0 0 0,0 0 1,1 0-1,-1 0 0,0 0 0,0 0 0,0 0 0,0 0 0,0 0 0,0 0 0,1 0 0,-1 0 0,0 0 1,0 0-1,0 0 0,0 0 0,0 0 0,0 0 0,0 0 0,1 0 0,-1 0 0,0 0 0,0 0 1,0 0-1,0 0 0,0 0 0,0 1 0,0-1 0,0 0 0,0 0 0,1 0 0,-1 0 0,0 0 0,0 0 1,0 0-1,0 1 0,0-1 0,0 0 0,0 0 0,0 0 0,0 0 0,0 0 0,0 0 0,0 0 1,0 1-1,0-1 0,0 0 0,0 0 0,0 0 0,0 0 0,0 0 0,0 0 0,0 1 0,0-1 0,0 0 1,0 0-1,0 0 0,-1 0 0,1 0 0,0 0 0,-7 8 2024,11 6 2032,-2 24 104,0-28-3584,-1 0 0,-1-1 0,0 1 1,-1 10-1,0 5 116,1-25-668,0 1 0,0-1 0,-1 1 0,1-1 1,0 1-1,0-1 0,0 1 0,0-1 0,1 1 0,-1-1 1,0 1-1,0 0 0,0-1 0,0 1 0,0-1 0,1 0 1,-1 1-1,0-1 0,0 1 0,1-1 0,-1 1 1,1 0-1,7-10 277,-1-1 0,1 1 1,8-18-1,-10 17-380,0-1 1,1 1-1,1 0 1,9-10-1,-10 14 14,-1 0 1,1 1-1,0 0 0,0 0 0,0 0 0,1 1 0,14-6 1,-20 9 71,0 0 1,0 1-1,1-1 1,-1 1-1,0 0 1,0-1-1,1 1 1,-1 0-1,0 0 1,1 1-1,-1-1 1,0 0-1,0 1 1,1-1-1,-1 1 1,0 0 0,0 0-1,0 0 1,0 0-1,0 0 1,0 0-1,0 0 1,0 1-1,0-1 1,-1 1-1,1-1 1,0 1-1,-1 0 1,0 0-1,1-1 1,-1 1-1,0 0 1,0 0-1,2 4 1,-1 1 38,1-1 1,-1 1-1,0 0 0,-1 0 1,1 0-1,-1 0 0,-1 0 1,1 8-1,-6 58 50,5-72-123,-3 30-412,0 0-1403,1-9-2346,1-3 1519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 2656,'-1'0'270,"0"0"1,0-1-1,-1 1 1,1 0-1,0-1 1,0 1 0,0 0-1,0 0 1,0 0-1,-1 0 1,1 0-1,0 0 1,0 1-1,0-1 1,0 0-1,0 1 1,0-1-1,0 0 1,0 1-1,0-1 1,0 1-1,0 0 1,0-1-1,-1 2 1,-2 1 129,0 1 0,1 0 1,0 0-1,-4 7 0,-7 7 953,9-11-1071,1 0 1,0 0-1,0 0 0,0 0 0,1 0 1,0 1-1,0 0 0,1 0 1,-3 12-1,2 1-212,0 1 1,1 32 0,2-49-59,0 1 0,1 0 0,0 0 0,0 0 0,0-1 1,1 1-1,0 0 0,0-1 0,0 0 0,5 8 1,-5-9 41,0-1-1,1 0 1,-1 0 0,1 0 0,0 0 0,0 0 0,0 0 0,0-1 0,0 1 0,1-1 0,-1 0 0,1 0-1,-1-1 1,1 1 0,0-1 0,4 2 0,-5-2-18,0-1 0,-1 0 0,1 1 0,0-1 0,-1 0 0,1 0 0,0-1 0,-1 1 0,1 0-1,0-1 1,-1 0 0,1 1 0,-1-1 0,4-2 0,-2 1 20,0-1 0,0 1 0,-1-1 0,1 0 0,-1 0 0,0 0 0,1 0 0,2-5 0,-1 0 36,0 0 1,0 0 0,-1 0 0,0-1-1,0 0 1,-1 1 0,0-1 0,2-10-1,-4 9-28,0 0 0,-1 1 0,0-1 0,0 0 0,-1 1 0,0-1 0,-1 1 0,0-1 0,0 1 0,-1-1 0,-1 1 0,1 0 0,-1 1 0,-1-1 0,0 1 0,-9-14 0,9 18-61,1-1-1,-1 1 1,1 0-1,-1 0 0,-1 1 1,-7-5-1,10 6-81,1 1-1,-1 0 0,0-1 0,0 1 1,1 1-1,-1-1 0,0 0 1,0 1-1,0-1 0,0 1 0,0 0 1,0 0-1,0 0 0,0 0 1,-5 2-1,7-3 55,1 1 1,0 0 0,0 1 0,0-1-1,-1 0 1,1 0 0,0 0-1,0 0 1,0 0 0,0 0-1,-1 0 1,1 0 0,0 0-1,0 0 1,0 0 0,0 0-1,-1 0 1,1 1 0,0-1-1,0 0 1,0 0 0,0 0 0,0 0-1,0 0 1,-1 1 0,1-1-1,0 0 1,0 0 0,0 0-1,0 0 1,0 1 0,0-1-1,0 0 1,0 0 0,0 0-1,0 1 1,0-1 0,0 0-1,0 0 1,0 0 0,0 1 0,0-1-1,0 0 1,0 0 0,0 0-1,0 0 1,0 1 0,0-1-1,1 0 1,8 7-3160,-1-3 1563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1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8 331 7392,'-8'-12'3360,"53"-11"-2944,-9 3 768,4 3-736,32-19 1024,4 1-832,45-10 192,1 10-512,17-1-32,-17 11-193,14 1 1,-20 13-32,10-1 96,-14 12-96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35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3072,'0'-5'13855,"4"19"-12687,-1-10-986,-1 1-1,-1 0 0,1 0 1,-1 0-1,0 0 0,0 0 1,0 0-1,0 10 0,8 344 1697,-8-189-1367,-1-96-137,-4-47-486,3-24 141,0 0 1,1 0 0,-1 1-1,1-1 1,0 0 0,0 0-1,0 0 1,1 5 0,-1-7-18,0-1 0,0 1 1,0 0-1,0-1 1,0 1-1,0 0 0,0-1 1,0 1-1,-1-1 1,1 1-1,0 0 0,0-1 1,-1 1-1,1-1 0,0 1 1,-1-1-1,1 1 1,0-1-1,-1 1 0,1-1 1,-1 1-1,0 0 1,-5 3 368,4 2-332,2-6-51,0 0 0,0 0 1,0 1-1,0-1 0,0 0 0,0 0 0,0 0 1,0 1-1,0-1 0,0 0 0,-1 0 0,1 0 1,0 1-1,0-1 0,0 0 0,0 0 0,0 0 1,0 0-1,-1 1 0,1-1 0,0 0 1,0 0-1,0 0 0,0 0 0,-1 0 0,1 1 1,0-1-1,0 0 0,0 0 0,-1 0 0,1 0 1,0 0-1,0 0 0,-1 0 0,1 0 0,0 0 1,0 0-1,0 0 0,-1 0 0,1 0 1,0 0-1,0 0 0,-1 0 0,1 0 0,0 0 1,0 0-1,-1-1 0,-1 1 26,5 0 1120,-3-10-584,-2-9 69,1 17-577,1 0 0,-1-1 0,1 1-1,0-1 1,0 1 0,0-5 0,39-199 321,-34 187-388,1 0 0,14-29 0,-14 33-84,-2 8 76,-1 0 0,1 0 0,0 1 0,1-1 1,0 1-1,0 0 0,0 1 0,1-1 0,6-4 0,-8 7 9,1 0 0,0 0 1,0 0-1,0 1 0,0-1 0,0 1 0,0 1 1,1-1-1,-1 1 0,0 0 0,1 0 1,-1 0-1,1 1 0,0 0 0,-1 0 1,1 0-1,-1 1 0,7 1 0,-6-1-17,1 1-1,-1 1 0,0-1 1,0 1-1,0 0 0,-1 0 1,1 1-1,-1-1 0,0 1 1,0 0-1,0 1 0,0-1 1,-1 1-1,0 0 1,6 9-1,1 2 43,-1 1-1,0 1 1,-1 0 0,-2 0-1,1 1 1,-2-1 0,-1 1-1,0 1 1,2 19 0,-6-27 78,0-1 1,-1 0-1,0 1 0,0-1 1,-5 20-1,5-28-68,-1 0 0,0 0-1,0-1 1,0 1 0,0-1 0,0 1-1,-1-1 1,1 1 0,-1-1-1,0 0 1,0 0 0,1 0-1,-1 0 1,-1 0 0,1 0-1,0 0 1,0-1 0,-1 1-1,1-1 1,-1 0 0,1 1-1,-1-1 1,1 0 0,-1-1-1,0 1 1,0 0 0,1-1-1,-1 1 1,-3-1 0,-288 9-90,293-9-78,0 0 0,0 0 1,0 0-1,1 0 0,-1 0 0,0-1 1,0 1-1,0 0 0,1 0 1,-1 0-1,0-1 0,0 1 1,1-1-1,-1 1 0,0 0 1,1-1-1,-1 1 0,0-1 1,0 0-1,1 0-71,0 1 0,-1 0 0,1-1 0,0 1 0,0-1 0,0 1 0,0-1 1,0 1-1,0-1 0,0 1 0,0-1 0,0 1 0,0-1 0,0 1 0,0-1 0,0 1 0,0-1 0,0 1 0,0-1 0,0 1 0,1-1 0,-1 1 0,0 0 0,0-1 1,1 1-1,-1-1 0,0 1 0,1 0 0,-1-1 0,8-8-2299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81 5632,'-2'-4'648,"0"1"-1,0-1 1,1 1 0,-1-1-1,1 0 1,-1-4 0,2 6-236,-1 0 0,1-1 0,-1 1 0,0 0 0,1-1 1,-1 1-1,0 0 0,-1 0 0,1 0 0,0 0 0,0 0 0,-1 0 1,1 0-1,-1 0 0,0 0 0,0 1 0,1-1 0,-1 1 0,0-1 1,-4-1-1,3 2-262,-1-1-1,-1 1 1,1 0 0,0 0 0,0 0 0,0 1-1,0-1 1,-1 1 0,1 0 0,0 0-1,0 1 1,-1-1 0,1 1 0,0 0 0,0 0-1,-6 2 1,7-1-133,0-1 0,0 1 0,0 0 1,0 0-1,1 0 0,-1 0 0,1 0 0,-1 1 0,1-1 0,0 1 0,-1-1 0,1 1 0,1 0 1,-1 0-1,0 0 0,1 0 0,-1 0 0,1 0 0,0 0 0,0 1 0,-1 6 0,1 10-36,0 0-1,2 0 1,0 1 0,2-1-1,6 31 1,-7-45 45,7 37-32,3-1 1,1 0 0,28 59-1,-36-91-553,0 0-1,8 10 0,-10-16-746,0 0 1,0-1-1,0 1 0,5 3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 6240,'-13'-4'2816,"23"1"-2464,-2-2 1312,5 2-992,10-6 864,9 1-896,3-4-128,1 4-320,4-3-352,-3 6 96,-6-2-544,1 7 320,0 0-4384,-6 3 2592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3072,'0'-21'976,"0"20"-944,0 0 0,0 0 1,0 1-1,0-1 0,0 0 1,0 0-1,0 1 0,0-1 0,1 0 1,-1 0-1,0 0 0,1 1 1,-1-1-1,0 0 0,1 1 0,-1-1 1,1 0-1,-1 1 0,2-2 1,0 0 212,16-22 4421,-17 23-4529,-1 0 1,0 1-1,0 0 0,1-1 0,-1 1 0,0-1 1,1 1-1,-1-1 0,0 1 0,1 0 1,-1-1-1,0 1 0,1-1 0,-1 1 1,1 0-1,-1 0 0,1-1 0,-1 1 1,1 0-1,-1 0 0,1 0 0,-1-1 1,1 1-1,-1 0 0,1 0 0,-1 0 1,2 0-1,-1 0-5,0 1 0,-1-1-1,1 1 1,0-1 0,0 1 0,0-1 0,-1 1 0,1-1-1,0 1 1,-1 0 0,1 0 0,0-1 0,-1 1 0,1 1-1,3 5 219,-1-1 0,0 1 0,3 8 0,-5-12-184,4 14 257,-1 1-1,-1 0 0,0 1 0,-1-1 1,-1 31-1,4 15 122,-5-64-521,0-1 1,0 1 0,0-1 0,0 1-1,0 0 1,0-1 0,1 1-1,-1-1 1,0 1 0,0 0 0,1-1-1,-1 1 1,0 0 0,0-1-1,1 1 1,-1 0 0,0-1 0,1 1-1,-1 0 1,1 0 0,-1-1-1,8-6 90,10-29-257,-2 0-1,21-69 0,-21 58-9,27-58 1,-41 100 190,1 0 0,-1 1-1,1-1 1,1 1 0,-1 0 0,0 0 0,1 1-1,0-1 1,7-5 0,-10 9-11,-1-1 0,0 1-1,1 0 1,-1 0 0,0 0 0,1 0-1,-1-1 1,0 1 0,1 0 0,-1 0-1,0 0 1,1 0 0,-1 0 0,0 0-1,1 0 1,-1 0 0,1 0 0,-1 0-1,0 0 1,1 0 0,-1 0 0,0 0-1,1 1 1,-1-1 0,0 0 0,1 0-1,-1 0 1,0 0 0,1 1 0,-1-1-1,0 0 1,0 0 0,1 1 0,-1-1-1,0 0 1,0 1 0,1-1 0,-1 0-1,0 0 1,0 1 0,0-1 0,1 1-1,5 17 348,-5-15-258,4 25 206,-1 0 1,-1 0 0,-1 0 0,-3 36-1,1-26-159,-7 81 153,2-92-1442,-1-15-4023,5-10 3321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 7712,'0'0'166,"-1"1"1,1-1-1,0 0 1,0 0 0,-1 0-1,1 0 1,0 1-1,0-1 1,-1 0-1,1 0 1,0 1 0,0-1-1,0 0 1,-1 0-1,1 1 1,0-1-1,0 0 1,0 0 0,0 1-1,0-1 1,-1 0-1,1 1 1,0-1-1,0 0 1,0 1-1,0-1 1,0 0 0,0 1-1,0-1 1,0 0-1,1 1 1,7 7 2410,18 2-850,-24-9-1484,6 2 94,1-1-1,0 0 1,0 0 0,0-1 0,0 0 0,1-1 0,-1 0-1,12-1 1,-18 1-266,-1-1 1,1 1-1,-1-1 0,1 0 1,-1 1-1,0-1 0,1 0 1,-1 0-1,0-1 0,0 1 1,0 0-1,0-1 0,0 1 0,0-1 1,0 0-1,0 0 0,0 0 1,-1 0-1,1 0 0,-1 0 1,0 0-1,0 0 0,1 0 1,-1-1-1,0 1 0,-1 0 0,1-1 1,0 1-1,-1-1 0,0 1 1,1-1-1,-1 1 0,0-6 1,0 5-75,0-1 0,-1 1 1,1-1-1,-1 1 0,0-1 1,0 1-1,0-1 0,0 1 1,0 0-1,-1-1 0,0 1 1,1 0-1,-1 0 0,0 0 1,-1 0-1,1 1 0,-5-6 1,5 7-14,0-1 0,0 1 1,0 0-1,0 0 0,-1 0 1,1 0-1,0 0 1,0 0-1,-1 1 0,1-1 1,0 1-1,-1-1 0,1 1 1,0 0-1,-1 0 0,1 0 1,0 0-1,-1 1 1,1-1-1,0 1 0,-1-1 1,1 1-1,0 0 0,0 0 1,-1 0-1,1 0 1,0 0-1,-2 2 0,-4 3 74,1-1 0,0 2 0,1-1 0,-1 1-1,1 0 1,1 0 0,-1 1 0,1 0 0,1 0 0,-1 0-1,1 0 1,1 1 0,0 0 0,0 0 0,0 0-1,1 0 1,1 0 0,-2 17 0,3-21-17,1 0 0,-1-1 0,1 1 0,0 0 0,0-1 0,1 1 0,-1-1 0,1 0 0,0 1 0,0-1 0,1 0 0,-1 0 0,1 0 0,0-1 0,0 1 0,0-1 0,0 1 0,1-1 0,-1 0 0,1 0 0,0-1 0,0 1 0,0-1 0,5 3 0,-2-2-129,-1 0 0,1-1 0,0 1 0,1-1 0,-1-1 0,0 1 1,0-1-1,1-1 0,-1 1 0,1-1 0,-1 0 0,0-1 0,1 0 1,11-3-1,-8 1-1425,0-1-1,0 0 1,-1-1 0,1 0 0,-1 0 0,16-13 0,-4 5-1292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8640,'-5'5'974,"4"-4"-781,0 0 0,0 0 0,0 0 0,0 0 1,0 0-1,0 0 0,0 1 0,0-1 0,1 0 1,-1 0-1,0 1 0,1-1 0,-1 0 0,0 4 1,0-2-245,-1 2 509,1 0-1,-1 1 0,1-1 0,0 1 0,0-1 0,1 1 0,0-1 0,0 8 0,2 17 2139,-2-27-2447,0 0 1,0 0-1,0 1 1,0-1-1,1 0 1,-1 0-1,1 1 0,0-1 1,0 0-1,0 0 1,0 0-1,0 0 0,1 0 1,-1 0-1,1 0 1,0-1-1,0 1 1,3 3-1,-3-4-59,-1-1 0,1 1 1,-1-1-1,1 0 0,0 0 0,-1 1 0,1-1 1,0 0-1,0 0 0,0 0 0,0-1 0,0 1 0,0 0 1,0-1-1,0 1 0,0-1 0,0 0 0,0 0 1,0 0-1,0 0 0,0 0 0,1 0 0,-1 0 1,0-1-1,0 1 0,0-1 0,0 0 0,0 1 1,0-1-1,0 0 0,-1 0 0,1 0 0,2-2 1,0-1-170,1 1 0,-1-1 0,0-1 0,0 1 0,-1 0 0,1-1 0,-1 0 0,0 0 0,0 0 0,-1 0 1,0 0-1,0-1 0,2-5 0,-1-2-2066,0-1 0,-1 1 0,0-1 0,0-21 1,-1 13-2715,8 1 1622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7232,'1'6'7275,"1"10"-3711,3 40-1348,-1 93 51,-3-56-1915,26 178 0,-24-250-959,-2-15-512,-1 0 0,1 0 0,1 0 0,2 8-1,0-9-703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8640,'-5'-5'6464,"16"11"-1948,-7-3-3038,16 8-639,0-1 1,1-1-1,27 8 1,-14-5-470,-17-5-608,1-2-1,-1 0 1,1-1 0,0-1 0,34 2 0,-29-8-4328,-15 2 2470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0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8800,'16'61'4758,"-16"-60"-4770,6 13 1436,-1 0 0,2-1 0,14 24 0,-15-26-731,-2-1 645,-3-8 122,-1-11-695,0-12-769,2 0 0,0 0 1,0 0-1,2 0 0,1 1 0,7-21 0,-6 25 31,-4 10 15,0 0-1,0 0 1,1 0-1,0 0 1,4-6-1,-6 10-60,0 1 0,1-1 0,-1 1 1,1-1-1,-1 1 0,1 0 0,-1 0 0,1-1 0,0 1 0,0 0 0,-1 1 0,1-1 0,0 0 0,0 0 0,0 1 0,0-1 0,0 1 0,0 0 0,0-1 0,4 1 0,12-1-985,-15 1 253,0-1 0,-1 1 1,1-1-1,-1 0 0,1 0 1,-1 0-1,1 0 1,2-2-1,23-11-7681,-26 13 8088,0 0-1,-1 1 1,1-1-1,0 1 0,0 0 1,0-1-1,0 1 0,0 0 1,0 0-1,0 0 1,0 1-1,4 0 0,-5-1 535,0 1-1,-1 0 0,1-1 0,0 1 1,-1 0-1,1 0 0,0 0 0,-1-1 1,1 1-1,-1 0 0,0 0 1,1 0-1,-1 0 0,1 0 0,-1 0 1,0 0-1,0 0 0,0 1 0,1 2 642,0 3-79,0 0 0,0 0-1,-1-1 1,0 1 0,0 0 0,-2 13 0,-1 14 1510,3-16-1383,3 72 2882,-3-83-3482,2-1 1,-1 1-1,0-1 1,5 12-1,-5-17-214,-1 0-1,0 0 0,1 0 0,-1 0 0,1 0 0,-1 0 0,1 0 0,-1-1 1,1 1-1,-1 0 0,1 0 0,0-1 0,-1 1 0,1 0 0,0-1 0,0 1 0,0-1 1,-1 1-1,1-1 0,0 1 0,0-1 0,0 1 0,0-1 0,0 0 0,0 0 0,0 1 1,0-1-1,0 0 0,0 0 0,0 0 0,0 0 0,0 0 0,0 0 0,0-1 0,0 1 1,0 0-1,0 0 0,-1-1 0,1 1 0,0 0 0,2-2 0,1-1 29,1 0-1,0-1 0,-1 0 0,0 0 1,0 0-1,0-1 0,0 1 0,-1-1 1,0 0-1,0 0 0,0 0 0,0 0 1,-1 0-1,0-1 0,0 1 0,1-7 0,0-1-61,0 0-1,-1-1 1,0 1-1,-1 0 1,-1 0-1,-1-17 1,0 19-65,-2-16 50,3 26-60,0 0 1,-1 0-1,1 0 1,0 0 0,-1 1-1,1-1 1,-1 0-1,1 0 1,-1 0-1,1 1 1,-1-1-1,1 0 1,-1 0-1,0 1 1,1-1-1,-1 1 1,0-1-1,0 0 1,1 1-1,-1-1 1,0 1-1,0 0 1,-1-1-1,1 1-51,0 0 0,0 0 0,0 0 0,1 0 0,-1 0-1,0 1 1,0-1 0,0 0 0,0 1 0,0-1 0,0 0-1,0 1 1,1-1 0,-1 1 0,0-1 0,0 1 0,1 0 0,-1-1-1,0 1 1,1 0 0,-1-1 0,1 1 0,-1 0 0,1 0-1,-1 0 1,-13 25-2069,13-24 1709,1-1 377,-13 31-3700,9-10-4627,6-15 5264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9792,'-5'14'4712,"2"12"-2025,2-9-652,-3 4-867,-1 0 0,-1 0 0,-10 23 0,-3 10-272,19-44-668,6-11-316,16-16-370,-13 10 413,7-7-215,19-20-1,-25 22 279,1 1 0,0 1 0,1 0-1,14-9 1,-23 17-21,1-1 155,1 1-1,-1-1 1,0 1-1,1 0 1,9-3 0,-12 5-55,0 0 1,0 0 0,0 0-1,0 0 1,0 0 0,0 0-1,0 1 1,0-1 0,0 1 0,0-1-1,0 1 1,0 0 0,0 0-1,0 0 1,-1 0 0,1 0-1,0 0 1,1 1 0,0 1-15,1 0 1,-1 0-1,0 1 0,0-1 0,-1 1 1,1-1-1,-1 1 0,1 0 1,-1 0-1,-1 0 0,1 0 1,0 0-1,-1 0 0,0 1 1,0-1-1,0 0 0,-1 1 1,1 7-1,-1-5-501,0 0 0,-1-1 0,0 1 0,-3 12 1,2-13-887,0 0 0,0 0 0,0 0-1,-1 0 1,-4 5 0,1 0-1895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33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 2400,'0'0'21407,"6"0"-20991,75-7 310,25 3-313,43 1 107,-95 4-457,-33-1-62,38 4-1,-25-3 275,-23-1-214,-10 0-40,6 2 1343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37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1 576,'-1'1'19,"0"1"0,1-1 1,-1 0-1,0 1 0,1-1 0,-1 1 1,1-1-1,-1 0 0,1 1 0,0-1 1,0 1-1,0 0 0,0-1 0,0 1 0,0-1 1,0 1-1,1 1 0,-1 8 3,0-10 10,-7 7-75,2-3 353,4-5-273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34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87 3072,'-26'-25'13131,"22"22"-12465,3 3-369,1 0 0,-1 0 0,0-1 0,1 1 0,-1 0 1,1 0-1,-1 0 0,0 0 0,1 0 0,-1 0 0,0 0 0,1 0 1,-4 1 2644,10-5-2361,0 2-417,-1 1-1,1 0 1,0 0 0,0 0-1,9 1 1,12-2 273,121-17 1003,-96 11-1150,9-1-104,82-2-1,-92 13-1598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35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1 152 2400,'6'-2'17733,"-1"2"-14419,3 0-3742,1 0-820,-4 0 3204,190-19 1,-130 13-1663,172-10-27,-123 15-99,-53 2 1061,-65-1-1224,-14-12 118,13 9-79,-1 0-1,1 0 1,0 0 0,-9-7 0,9 6-37,1 0 0,-2 1 0,1-1 0,0 1 0,-7-3 0,5 3-5,0-2 1,1 1-1,-1-1 0,1 0 1,1 0-1,-7-7 0,7 11 129,4 1-168,3-2-25,-2 2 72,1-1 7,0 0 1,1 0-1,-1 0 1,0 0-1,0 1 1,1-1-1,-1 1 1,0-1-1,1 1 1,-1-1-1,1 1 1,-1 0-1,0-1 1,1 1-1,-1 0 1,1 0-1,-1 0 1,1 0-1,-1 1 1,1-1-1,1 1 1,6 0-35,0 1 0,0 0 0,0 1 0,0-1 0,0 2 0,-1-1 0,0 1 0,0 1 0,0 0 0,10 7 0,-11-7-11,-6-4 23,0 0 1,1 0-1,-1 0 0,0 0 0,0 0 0,0 0 0,0 0 1,0 0-1,-1 0 0,1 0 0,0 0 0,1 3 0,-2-4 34,0 1-26,1 0-1,-1-1 1,1 1 0,-1 0 0,0 0 0,0-1 0,1 1-1,-1 0 1,0 0 0,0-1 0,0 1 0,0 0-1,0 0 1,0-1 0,0 1 0,0 0 0,0 0-1,0 0 1,-1-1 0,1 1 0,-1 1 0,0 4 8,-3 2 42,1 0-1,-1-1 1,0 1 0,-1-1 0,1 0 0,-2 0-1,1 0 1,-1-1 0,-8 7 0,3-1 37,-17 22 1,-33 46-134,32-51-843,17-19-3017,11-9 3169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38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31 3648,'0'0'8992,"5"-16"-2278,-5 5-4278,0 7-1791,0 7 1373,0-2-2006,-1-1 0,1 0 0,-1 1 0,1-1 0,0 0 1,-1 1-1,1-1 0,0 1 0,-1-1 0,1 0 1,0 1-1,-1-1 0,1 1 0,0-1 0,0 1 0,0-1 1,0 1-1,-1-1 0,1 1 0,0 0 0,0-1 1,0 1-1,0-1 0,0 1 0,0 0 0,0 4 34,-7 27 86,-1 34 0,-3 9 111,-64 238 914,72-301-1056,1 1-1,0-1 1,-1 18-1,-2 14 218,4-42-262,1 0 0,0 1 0,-1-1 0,1 1 0,0-1 0,0 1 0,1-1 0,-1 0 0,0 1 0,1-1 0,0 0 0,-1 1 0,1-1 0,0 0 0,0 0 0,0 1 0,0-1 0,1 0 0,-1 0 0,1 0 0,1 2 0,-2-4-25,0 1 0,1-1 0,-1 0-1,0 1 1,0-1 0,1 0 0,-1 0 0,0 0-1,0 0 1,1 0 0,-1 0 0,0 0 0,0 0 0,0-1-1,1 1 1,-1 0 0,0-1 0,1 0 0,6-1 220,19-2 197,43-13 0,-26 6-446,-20 6-84,-10 5 81,4 1-51,-18-1-161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39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0 190 5888,'2'-10'8670,"-2"10"-8381,15-11 3832,19-3-674,41-10-732,96-43 0,-165 64-2657,30-12 100,1 1 1,50-12-1,-86 26-153,4-2-31,-1 1 0,1 0 0,0 0 0,0 1 0,0 0 0,0 0 0,9 1 0,-8 0 560,-6 20-12028,-1-3 9319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39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2 6240,'0'0'72,"0"0"1,0 0 0,0 0-1,0 0 1,0 0 0,0 1-1,0-1 1,0 0-1,0 0 1,-1 0 0,1 0-1,0 0 1,0 0 0,0 0-1,0 0 1,0 0-1,0 0 1,0 0 0,-1 1-1,1-1 1,0 0 0,0 0-1,0 0 1,0 0 0,0 0-1,0 0 1,-1 0-1,1 0 1,0 0 0,0 0-1,0 0 1,0 0 0,0 0-1,0-1 1,-1 1-1,1 0 1,0 0 0,0 0-1,0 0 1,0 0 0,0 0-1,0 0 1,0 0-1,-1 0 1,1 0 0,0 0-1,0-1 1,0 1 0,0 0-1,0 0 1,0 0 0,0 0-14,0 0 1,0 0 0,0-1 0,0 1 0,0 0-1,-1 0 1,1 0 0,0 0 0,0 0 0,0 0-1,0 0 1,0 0 0,0 0 0,0 0 0,0-1-1,0 1 1,0 0 0,-1 0 0,1 0 0,0 0-1,0 0 1,0 0 0,0 0 0,0 0 0,0 0-1,0 0 1,-1 0 0,1 0 0,0 0 0,0 0 0,0 0-1,0 0 1,0 0 0,0 0 0,0 0 0,-1 0-1,1 0 1,0 0 0,0 0 0,0 0 0,0 1-1,0-1 1,0 0 0,0 0 0,-1 0 0,-31 23 5098,8-5-3543,17-14-1084,-1 1 1,2 0-1,-1 1 0,1 0 1,-1 0-1,-6 9 1,12-14-460,0 1 1,0-1-1,0 1 0,0-1 1,0 1-1,0 0 1,0-1-1,1 1 1,-1 0-1,1-1 0,-1 1 1,1 0-1,-1-1 1,1 1-1,0 0 1,0 0-1,0 0 0,0-1 1,0 1-1,1 0 1,-1 0-1,0 0 1,1-1-1,-1 1 0,1 0 1,0-1-1,0 1 1,-1-1-1,1 1 1,0-1-1,0 1 0,1-1 1,-1 1-1,0-1 1,0 0-1,2 2 1,1-1 44,0 1 1,0-1-1,0 0 1,0 0-1,0 0 1,0 0-1,0-1 1,1 0-1,-1 0 1,1 0-1,8 0 1,0 0 34,-1-1 1,1 0 0,13-3 0,-19 2-124,1 0 0,-1 0 1,0-1-1,0 0 0,1 0 1,-2-1-1,1 0 0,0 0 1,-1-1-1,1 1 0,7-7 1,-10 6-27,0 1 1,0 0-1,-1-1 0,0 0 1,1 0-1,-1 0 1,-1 0-1,4-6 1,-5 8-46,0 0 0,-1 0 1,1 0-1,-1 0 0,1 0 0,-1 0 1,0 0-1,0 0 0,0 0 1,0 0-1,0 0 0,0 0 1,-1 0-1,1 0 0,0 0 1,-1 0-1,0 1 0,1-1 1,-1 0-1,0 0 0,0 0 0,-2-2 1,2 3-9,-1-1 0,1 1 0,-1 0 1,1-1-1,-1 1 0,0 0 0,1 0 0,-1 0 0,0 1 1,0-1-1,0 0 0,0 1 0,0-1 0,0 1 0,0-1 1,0 1-1,0 0 0,0 0 0,0 0 0,0 0 1,0 0-1,0 1 0,0-1 0,-2 1 0,-8 2-265,1 0 1,-19 8-1,28-10 281,-43 20-1556,17-3-2233,20-12 2051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0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 4736,'3'9'9948,"-3"9"-4579,-4 30-2816,1-4-1437,-1 105-24,1 54 77,0-112-807,0-19-238,6 13-178,-3-85 26,0 0 0,1 1-1,-1-1 1,0 0 0,0 1 0,0-1-1,0 0 1,0 0 0,0 1 0,0-1-1,-1 0 1,1 1 0,0-1 0,0 0-1,0 0 1,0 1 0,0-1 0,0 0-1,0 0 1,-1 1 0,1-1-1,0 0 1,0 0 0,0 0 0,0 1-1,-1-1 1,1 0 0,0 0 0,-1 1-1,-7-1-4419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0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28 7968,'-8'-11'8747,"21"10"484,-4 1-11092,90-8 5696,-75 4-3542,0 2 0,0 0 0,33 3 0,28 0-730,-85 11-1520,-3 4-665,2-3 324,-2-1 1,-3 14-1,-1-5-1419,6 1 1259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1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9 7296,'-5'-8'9807,"-2"10"-5833,-15 3-2104,-19 4-258,18-2-857,2 0-233,-29 12 1,45-16-466,-1 0 1,1 0-1,0 0 1,0 1-1,0-1 1,1 1-1,-1 0 1,1 1-1,0-1 1,-4 6-1,7-9-45,1-1 0,-1 1-1,1 0 1,-1-1 0,1 1-1,0-1 1,-1 1 0,1 0-1,0 0 1,-1-1 0,1 1-1,0 0 1,0-1 0,0 1-1,-1 0 1,1 0 0,0-1-1,0 1 1,0 0 0,0 0-1,0-1 1,0 1 0,1 0-1,-1 0 1,0-1 0,0 1 0,1 0-1,-1 0 1,0-1 0,0 1-1,1 0 1,-1-1 0,1 1-1,-1-1 1,1 1 0,-1-1-1,1 1 1,-1 0 0,1-1-1,0 0 1,-1 1 0,1-1-1,-1 1 1,1-1 0,0 0-1,0 1 1,-1-1 0,1 0-1,0 0 1,-1 0 0,1 1 0,1-1-1,4 1 59,0 0 1,0-1-1,0 1 0,0-1 0,7-1 0,-1-1-191,1 0-1,-1-1 1,21-9 0,-24 9 71,1-1 0,0 1 0,0 1 1,0-1-1,18 0 0,-27 3 42,2-1-23,5 7 6,0 3 189,0 0 1,-1 1-1,11 19 0,-11-18-176,-5-9 738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1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9056,'0'-1'96,"0"1"1,0 0-1,0 0 0,0 0 1,0 0-1,-1 0 1,1 0-1,0 0 0,0 0 1,0 0-1,0 0 1,0 0-1,-1 0 0,1 0 1,0 0-1,0 0 1,0 0-1,0 1 0,0-1 1,-1 0-1,1 0 1,0 0 577,-1 1-577,1-1-1,0 0 1,0 0-1,0 0 0,0 0 1,0 0-1,0 0 1,0 1-1,0-1 0,0 0 1,0 0-1,0 0 0,0 0 1,0 0-1,0 1 1,0-1-1,0 0 0,0 0 1,0 0-1,0 0 1,0 0-1,0 1 0,0-1 1,0 0-1,0 0 1,0 0-1,0 0 0,0 0 1,0 0-1,0 1 1,1-1-1,1 18 2631,-1-4-1153,-1 186 4747,0 98-4221,2-271-1807,7 48 1,-4-48-2313,1 47 0,-6-71 1535,1 2-2582,16 1-5751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5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21 4480,'-10'-12'2016,"5"9"-1728,2-2-1152,6 10 416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4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32 1568,'-1'0'34,"1"0"0,0 0 0,0 0 0,0 0 0,0 0 0,0 0 0,-1 0 0,1 0 0,0 0 0,0 0 0,0 0 0,0 0 1,-1 0-1,1 0 0,0 0 0,0 0 0,0 0 0,0 0 0,0 0 0,-1 0 0,1 0 0,0 0 0,0 0 0,0 0 0,0-1 0,0 1 0,0 0 0,-1 0 0,1 0 0,0 0 0,0 0 0,0 0 0,0 0 0,0-1 1,0 1-1,0 0 0,0 0 0,0 0 0,0 0 0,0 0 0,0-1 0,0 1 0,0 0 0,0 0 0,0 0 0,0 0 0,0-1 0,0 1 0,-1-1 890,-19-13 5204,19 13-5879,0 0 1,0 0 0,1 0 0,-1 0 0,0 0-1,0 0 1,0 1 0,0-1 0,0 0 0,0 1 0,0-1-1,-2 0 1,-2-1 3756,10 108-1537,-3-63-2269,3 0 0,17 77 0,2 5 373,-7 42 250,16 89-499,-21-161 39,-11-88-348,0 1-1,-1-1 1,-1 12 0,1 17-32,-2-35 463,2-1-575,0 0 0,-1 0 1,1 0-1,0 1 0,0-1 0,-1 0 1,1 0-1,0 0 0,0 0 0,-1 1 1,1-1-1,0 0 0,-1 0 0,1 0 0,0 0 1,-1 0-1,1 0 0,0 0 0,-1 0 1,1 0-1,0 0 0,-1 0 0,1 0 1,0 0-1,0 0 0,-1-1 0,1 1 1,0 0-1,-1 0 0,1 0 0,0 0 1,0 0-1,-1-1 0,1 1 0,0 0 1,0 0-1,-1-1 0,1 1 0,0 0 1,0 0-1,0-1 0,-1 1 0,1 0 1,0 0-1,0-1 0,-2-6-2076,0 1 0,1-1-1,-2-10 1,7 0-24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4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94 1728,'0'0'7445,"-11"-12"-2560,6 4-4521,0 2-1,-1-1 0,1 0 1,-1 1-1,-1 0 1,1 1-1,-1 0 1,0 0-1,0 0 0,-1 0 1,1 1-1,-1 1 1,-11-5-1,16 8-320,0-1 0,0 1 1,0 0-1,-1-1 0,1 1 0,0 1 0,0-1 1,0 0-1,0 1 0,0 0 0,0-1 0,0 1 1,0 0-1,0 1 0,0-1 0,0 0 0,0 1 1,1 0-1,-1 0 0,1 0 0,-1 0 0,-2 3 1,-4 4 53,0 1 0,0 0-1,-13 23 1,20-31-62,1 0-1,0 0 1,0 0-1,0 0 1,0 0-1,0 1 1,0-1-1,0 0 1,1 1-1,-1-1 1,1 1-1,0-1 1,0 1-1,-1-1 0,2 0 1,-1 1-1,0-1 1,0 1-1,1-1 1,-1 1-1,1-1 1,0 0-1,2 4 1,-1-3 36,0 0 0,0 0 0,0 0 0,1-1-1,-1 1 1,1-1 0,0 1 0,0-1 0,0 0 0,0 0 0,0 0 0,0-1 0,0 1 0,1-1 0,4 2 0,154 57 276,-154-56-238,1 0 0,10 7 0,-16-9-37,-1-1 0,1 1 0,-1 0 0,1 1 0,-1-1 0,0 0 0,0 1 0,0-1 0,0 1 1,3 5-1,-5-7-25,0 0 1,1 0-1,-1 0 1,0 0-1,1 0 1,-1 0 0,0 0-1,0 0 1,0 1-1,0-1 1,0 0-1,0 0 1,0 0 0,-1 0-1,1 0 1,0 0-1,-1 0 1,1 0-1,-1 2 1,0-1 47,-1 0-1,1-1 1,-1 1 0,1 0 0,-1-1 0,1 1-1,-1-1 1,0 1 0,-2 1 0,-4 1 112,0 0 1,0 0 0,-1-1 0,-9 3 0,2-1-153,-1-1-1,0-1 1,0 0-1,0-1 1,-1-1-1,1-1 1,0 0-1,-33-5 1,31 2-978,-7-2-2210,12 0-2539,38-2-5453,1 6 8240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4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36 141 7552,'-1'0'161,"1"0"1,-1 0-1,1-1 1,0 1-1,-1 0 1,1 0-1,-1 0 1,1 0-1,-1 0 1,1 0-1,-1 0 1,1 0-1,-1 0 1,1 0-1,0 0 1,-1 0-1,1 0 1,-1 0-1,1 0 1,-1 1-1,1-1 1,-1 0-1,1 0 1,0 0-1,-1 1 1,1-1-1,0 0 1,-1 1-1,1-1 1,-1 1-1,1 0 72,-1 0-1,1 0 1,0 0-1,-1 0 1,1 0-1,0 0 0,0 0 1,0 0-1,0 0 1,0 0-1,0 0 1,0 2-1,2 6 817,0 0 0,4 13 0,-5-19-721,5 18 501,-2 1-1,-1 0 0,-1 0 1,0 32-1,0-7-106,2 195 1055,-4-205-1031,0-37-742,0 0 0,0 0-1,0 1 1,0-1 0,-1 0 0,1 0 0,0 0 0,0 0 0,0 0 0,0 0-1,0 0 1,0 0 0,0 0 0,0 0 0,0 0 0,-1 0 0,1 0-1,0 0 1,0 0 0,0 0 0,0 0 0,0 0 0,0 0 0,0 0 0,0 0-1,-1 0 1,1 0 0,0 0 0,0 0 0,0 0 0,0 0 0,0-1 0,0 1-1,0 0 1,0 0 0,0 0 0,0 0 0,0 0 0,0 0 0,-1 0-1,1 0 1,0 0 0,0 0 0,0 0 0,0-1 0,0 1 0,0 0 0,0 0-1,0 0 1,0 0 0,0 0 0,0 0 0,0 0 0,0 0 0,0 0 0,0-1-1,0 1 1,-7-13-111,-1-17 24,0-1 1,-5-54-1,9 52-5,-1-1 54,0-68 0,6 82 27,1-1 1,0 1-1,2-1 0,8-29 1,1 13 239,1-1 0,36-68 0,-49 104-222,0 1 0,0-1 1,0 0-1,0 1 1,0-1-1,0 1 0,1-1 1,-1 1-1,1 0 1,-1 0-1,1 0 0,-1-1 1,1 1-1,0 1 1,-1-1-1,1 0 0,0 0 1,0 1-1,0-1 1,0 1-1,0-1 1,-1 1-1,5 0 0,-4 0 19,0 0 0,1 1 0,-1-1 0,0 1 0,1 0 0,-1 0 0,0 0 0,0 0 0,0 0 0,0 0 0,0 1 0,0-1 0,0 1-1,0-1 1,-1 1 0,1 0 0,0 0 0,1 2 0,1 1 63,-1 0-1,1 1 1,-1-1 0,0 1-1,0 0 1,-1-1-1,0 1 1,0 0 0,0 0-1,-1 1 1,1-1-1,-2 0 1,1 0 0,-1 1-1,0-1 1,0 0-1,0 1 1,-1-1 0,0 0-1,-1 1 1,-2 8-1,3-13-59,-1 0-1,1 0 0,-1 0 0,1 0 0,-1 0 0,1 0 0,-1 0 0,0-1 0,0 1 0,0 0 1,0-1-1,0 0 0,-3 2 0,-1 0-140,1-1 0,-1 0 0,1 0 0,-11 2 0,-57 9-5764,54-10 1668,-2 3-5117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5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20 6400,'-15'-9'2058,"15"8"-1977,-1 1-1,1 0 0,0-1 0,-1 1 1,1 0-1,0-1 0,0 1 0,-1-1 1,1 1-1,0-7 5421,1 14-2226,2 6-1570,0 1 1,2 23-1,-3 67 192,-3-64-2068,5-19-1087,1-13-3116,5-22-7140,-9 13 10666,16-12-2581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5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0 5632,'-4'3'3539,"2"9"-854,3-3-1462,0 1 1,-1 0-1,-1 0 0,-1 14 1,0-5-286,-5 21 584,0 0-1,-3 0 0,-16 43 1,26-84-1524,0 1 0,0 0 0,0 0 1,0 0-1,0 0 0,0 0 0,0 0 1,1 0-1,-1 0 0,0 0 0,0 0 1,0 0-1,0 0 0,0 0 0,0 0 1,0 0-1,0 0 0,1 0 1,-1 0-1,0 0 0,0 0 0,0 0 1,0 0-1,0 0 0,0 0 0,0 0 1,0 0-1,0 0 0,1 0 0,-1 0 1,0 0-1,0 1 0,0-1 0,0 0 1,0 0-1,0 0 0,0 0 1,0 0-1,0 0 0,0 0 0,0 0 1,0 0-1,0 0 0,0 1 0,0-1 1,0 0-1,1 0 0,-1 0 0,0 0 1,0 0-1,0 0 0,0 0 0,0 0 1,0 1-1,0-1 0,0 0 0,0 0 1,-1 0-1,1 0 0,0 0 1,0 0-1,0 0 0,0 0 0,0 0 1,0 1-1,13-10-561,16-18-93,13-25 436,15-18 1304,-57 69-1014,1 0-1,0 0 1,0 0-1,0 1 0,0-1 1,0 0-1,0 0 1,0 0-1,0 1 1,0-1-1,0 1 1,1-1-1,-1 1 1,0-1-1,0 1 0,0 0 1,1-1-1,-1 1 1,2 0-1,-2 0-8,0 1 0,0-1-1,0 0 1,0 1 0,0-1-1,0 0 1,0 1 0,0 0 0,0-1-1,0 1 1,0 0 0,-1-1-1,1 1 1,0 0 0,0 0-1,-1 0 1,2 1 0,2 4 231,0 1 0,-1 0 0,0 0 0,4 15 1,-4-15-113,0 4 11,-1 0 1,0 1 0,1 12-1,0 1-24,4 0-84,-6-21-332,1-1-1,-1 1 0,0 0 1,-1-1-1,1 1 1,0 4-1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7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50 992,'3'-10'1063,"-3"9"-375,0 4 1337,4-12 4279,-4 9-6057,-1-1 1,0 0-1,1 1 1,-1-1-1,1 0 1,-1 1-1,1-1 1,-1 0-1,1 0 0,0 1 1,-1-1-1,1 0 1,0 0-1,0 0 1,0 0-1,-1 0 1,1 0-95,0 0 1,0 0-1,0 0 0,0 1 1,0-1-1,-1 0 0,1 0 1,0 1-1,0-1 0,-1 0 1,1 1-1,-1-1 0,1 0 1,-1 1-1,1-1 1,-1 1-1,1-1 0,-1 0 1,1 1-1,-1-1 0,0 1 1,1 0-1,-1-1 0,0 1 1,1 0-1,-1-1 0,-1 1 1,-2-1 44,0 0 1,1 1-1,-1 0 1,0 0-1,0 0 1,0 0-1,0 1 1,1-1-1,-1 1 1,0 0-1,0 0 1,1 0-1,-1 1 1,1-1-1,-1 1 1,1 0-1,-1 0 1,-5 5-1,6-5-142,1 0-1,-1 1 1,1-1 0,-1 1-1,1 0 1,0 0-1,0 0 1,0 0-1,0 0 1,1 0 0,-1 0-1,1 1 1,0-1-1,0 1 1,0-1-1,0 1 1,1-1 0,-1 1-1,1-1 1,0 7-1,1-5 22,-1-1 0,1 0 0,1 0 1,-1 0-1,0 0 0,1 0 0,0 0 0,0 0 0,0 0 0,1-1 0,-1 1 0,1-1 0,3 4 0,-4-5-21,0 0 1,0 0-1,0 0 0,1-1 0,-1 1 0,0 0 0,1-1 1,-1 0-1,1 1 0,0-1 0,0 0 0,-1-1 1,1 1-1,0 0 0,0-1 0,0 1 0,0-1 0,-1 0 1,6 0-1,-6 0-40,0-1 0,0 1 0,0 0 0,1-1 0,-1 1 0,0-1 0,0 0 0,0 1 0,0-1 0,0 0 0,0 0 0,0-1 0,0 1 0,-1 0 0,1 0 0,0-1 0,-1 0 0,1 1 0,-1-1 0,0 0 0,1 1 0,-1-1 0,0 0 0,0 0 0,0 0 0,0 0 0,0 0 0,-1 0 0,1 0 0,0 0 0,-1-3 0,1 0-50,-1 0 1,0-1-1,-1 1 0,1 0 1,-1 0-1,0 0 0,-1 0 1,1-1-1,-1 2 1,0-1-1,0 0 0,0 0 1,-1 1-1,0-1 1,1 1-1,-2 0 0,1 0 1,0 0-1,-1 0 0,0 0 1,0 1-1,-6-5 1,9 8 7,0-1 1,0 1-1,0-1 1,0 1-1,0 0 1,0-1-1,0 1 1,-1 0 0,1 0-1,0 0 1,0 0-1,0 0 1,-1 0-1,1 0 1,0 0-1,0 0 1,-2 1 0,-9 0-1048,6 0 392,2 6-5139,4-6 5559,0-1-1,0 1 0,0-1 1,0 1-1,0-1 0,0 1 0,1-1 1,-1 1-1,0-1 0,0 1 0,1-1 1,-1 1-1,0-1 0,1 1 1,-1-1-1,0 0 0,1 1 0,-1-1 1,0 1-1,1-1 0,-1 0 0,1 0 1,-1 1-1,1-1 0,-1 0 0,1 0 1,0 1-1,13 4-4421,6-2 1569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9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 3808,'-5'-5'15781,"5"7"-15374,1 0 0,-1 1 0,0-1 1,0 0-1,0 1 0,0-1 0,-1 4 1,1 1 131,5 235 3610,3-142-3878,0 25-14,-8-43-1931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6:49.7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14 108 5216,'-8'-16'1696,"8"15"-1614,-1 1-1,1 0 1,0-1 0,0 1 0,0-1-1,0 1 1,0-1 0,0 1-1,0 0 1,0-1 0,0 1 0,0-1-1,0 1 1,0 0 0,1-1 0,-1 1-1,3-9 7484,-8 1-2243,2 3-3291,3 5-1996,0 0 0,0 0 0,0 0 0,0 0 0,0 0 0,0 0 0,0 0 0,0 0 0,0-1 0,0 1 0,0 0 0,0 0 0,0 0 0,0 0 0,0 0 0,0 0 0,0 0 0,0 0 0,0 0 0,1 0 0,-1 0 0,0-1 0,0 1-1,0 0 1,0 0 0,0 0 0,0 0 0,0 0 0,0 0 0,0 0 0,0 0 0,0 0 0,1 0 0,-1 0 0,0 0 0,0 0 0,0 0 0,0 0 0,0 0 0,0 0 0,0 0 0,0 0 0,0 0 0,1 0 0,-1 0 0,0 0 0,0 0 0,0 0 0,2 0 420,1-1 1,-1 1 0,0-1-1,0 0 1,1 1 0,-1-1-1,0-1 1,3-1 0,-4 2-372,0 1 0,1-1 0,-1 0 0,0 0 0,0 1 0,1-1 0,-1 1 0,0-1 0,1 1 1,1 0-1,12-6 303,-13 4-329,1 0 1,0 1-1,-1-1 1,1 1-1,0 0 1,0 0-1,0 0 0,0 0 1,3 0-1,-1 0-29,-1 0 0,0 0 0,1-1 0,-1 1-1,6-4 1,-4 2-11,0 1 0,0-1 0,0 1 0,0 1 0,0-1 0,0 1 0,0 0 0,11 0 0,54 2-218,-68-1 185,22 2-19,-1 0 1,1 2 0,-1 1-1,0 1 1,-1 0 0,1 2-1,36 18 1,-50-20 10,1 0 0,-2 0 0,1 1 0,-1 0 0,0 0 0,0 1 0,9 11 0,-14-14 20,0 1 1,-1-1 0,1 1 0,-1 0 0,0 0 0,0 0 0,-1 1 0,0-1 0,0 1 0,0-1 0,-1 1 0,0-1 0,0 14 0,-1-7 50,-1 0 0,-1 0 0,0 0-1,-1 0 1,0-1 0,-1 1 0,0-1 0,-1 0 0,-1 0 0,1-1 0,-2 1 0,0-1 0,0-1 0,-1 1 0,0-1 0,-20 18 0,13-15-35,-1 0 0,0-1 0,-1-1 0,0-1 1,-1 0-1,0-1 0,0-1 0,-1 0 0,0-2 1,-23 5-1,24-7-363,-34 2 0,45-5-105,0-1-1,0-1 0,1 1 1,-1-1-1,0 0 1,0-1-1,0 0 0,-6-2 1,-5-2-3478,16 5 2950,0 1 0,0-1 0,0 1 1,0 0-1,0 0 0,0 0 0,0 0 0,-2 1 1,-7 3-3210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0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23 1984,'-10'0'19898,"25"4"-18794,36-4-424,149-3 679,-137 0-861,72-14 0,-113 16-296,-15-1 929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1.2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94 3328,'-10'0'16170,"12"-4"-14671,2 3-1174,0-1 0,0 1 1,1 0-1,7-1 0,16-3 518,21-9 40,57-8 0,-33 7-302,22 3-32,-20 2-288,-60 9-250,-14 2-39,0-1 1,1 0-1,-1 0 1,0-1-1,0 1 1,1 0-1,-1 0 1,0 0-1,0-1 1,0 1-1,0-1 1,2 0 0,-2 0-23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2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97 4224,'0'0'20,"0"-1"112,0 0 1,0 0 0,0 0 0,0 1 0,0-1-1,0 0 1,0 0 0,0 0 0,0 0 0,-1 0 0,1 1-1,0-1 1,-1 0 0,1 0 0,-1 0 0,1 1 0,-2-2-1,16 24 10369,9 33-7192,-14-31-2335,7 9-165,-9-19-542,-1 0 0,5 16 1,28 132 618,-20-74-540,-16-73-238,0 1 0,-1-1 0,-1 23 0,2-20 340,-3-17-418,0-1 0,0 1-1,0-1 1,0 1 0,0 0-1,0-1 1,0 1 0,1-1-1,-1 1 1,0-1 0,1 1-1,-1 0 1,0-1-1,1 1 1,-1-1 0,0 0-1,1 1 1,-1-1 0,1 1-1,-1-1 1,1 0 0,0 1-1,3-11 777,14-80-326,-4 28-382,-6 20-60,2 0 1,17-42-1,-21 68-57,1 0 0,0 1 1,2 0-1,-1 1 1,14-17-1,35-32 289,-12 15-82,-26 28-368,29-24-1,-34 32 9,3-1-1977,12 32-10759,-11-8 8136,-5 0 2202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4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51 373 3904,'-27'-71'5882,"24"61"-4964,-3-3 600,2-1 1,-5-17 0,8 26-1233,1-1-1,-1 1 1,1-1 0,0 1-1,0-1 1,1 1 0,0 0-1,0-1 1,2-7 0,0 5-70,0 0 1,1 0-1,0 0 1,0 1-1,0-1 1,1 1-1,0 0 1,1 0 0,9-9-1,-5 8-90,-1 0 1,1 0-1,0 1 0,1 1 1,0 0-1,14-6 0,-7 5-40,0 1 1,1 1-1,-1 0 0,1 2 0,0 0 0,0 1 0,0 1 0,35 2 0,-47-1-59,-1 1 1,1 0 0,0 1-1,0 0 1,0 0 0,-1 0 0,1 1-1,-1 0 1,0 0 0,0 1-1,0 0 1,0 0 0,0 0-1,-1 0 1,0 1 0,0 0-1,0 0 1,-1 1 0,1-1 0,-1 1-1,0 0 1,-1 0 0,0 0-1,0 1 1,4 10 0,-2 1 168,0 1 1,-1 0 0,-1 0-1,-1 0 1,0 0 0,-1 0-1,-4 30 1,3-42-134,0 1-1,-1-1 1,-1 0 0,1 0 0,-1-1-1,0 1 1,0 0 0,-1 0-1,0-1 1,0 0 0,-1 1 0,1-1-1,-2 0 1,1-1 0,0 1 0,-1-1-1,0 0 1,0 0 0,-1 0 0,-9 6-1,0-4 51,1-1 0,-1 0 1,-1-1-1,1-1 0,-19 3 0,21-4-88,-18 4-81,-1-2-1,0-1 1,-60-1-1,68-4-3048,-32-7-1,49 6-760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3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69 4992,'-1'-1'98,"1"1"0,-1 0 1,1 0-1,-1 0 0,1 0 0,-1 0 0,0 0 1,1 0-1,-1 0 0,1 0 0,-1 1 1,1-1-1,-1 0 0,1 0 0,-1 0 0,1 1 1,-1-1-1,1 0 0,-1 0 0,1 1 1,-1-1-1,1 0 0,0 1 0,-1-1 1,0 1-1,1 0 57,0 0 0,0-1 1,0 1-1,1-1 0,-1 1 0,0-1 1,0 1-1,0 0 0,0-1 0,1 1 1,-1-1-1,0 1 0,0-1 0,1 1 1,-1-1-1,0 1 0,1-1 0,-1 1 1,1-1-1,2 4 593,1-1 1,-1 0-1,1 0 0,-1 0 1,8 3-1,-8-4-590,0-1 0,1 0 0,-1 1 1,1-1-1,0 0 0,-1-1 0,1 1 0,0-1 0,-1 1 1,1-1-1,0 0 0,0-1 0,-1 1 0,1 0 0,0-1 1,-1 0-1,1 0 0,-1 0 0,1-1 0,-1 1 0,1-1 1,-1 0-1,0 1 0,0-2 0,0 1 0,0 0 0,0 0 1,0-1-1,-1 0 0,1 0 0,-1 1 0,0-1 1,0-1-1,0 1 0,0 0 0,0 0 0,1-6 0,-2 7-110,0 0 0,-1-1 0,1 1 0,-1 0-1,0-1 1,0 1 0,0 0 0,0-1-1,0 1 1,0-1 0,-1 1 0,1 0 0,-1-1-1,-1-3 1,2 5-22,-1 0 0,1 0-1,-1 0 1,1 0 0,-1 0 0,1 0-1,-1 0 1,0 0 0,1 0 0,-1 0 0,0 1-1,0-1 1,0 0 0,0 1 0,0-1-1,1 0 1,-1 1 0,0-1 0,0 1-1,0-1 1,-1 1 0,1 0 0,0-1 0,0 1-1,0 0 1,0 0 0,0 0 0,0 0-1,0 0 1,-1 0 0,-1 0 0,-4 2 150,0 1 0,0 0 0,0 0 0,0 0 0,1 1 0,-1 0 0,1 0 0,0 1 0,0 0 0,1 0 0,-1 0 0,1 1 0,0-1 0,1 1 0,-1 1 0,-6 11 0,9-12-89,0-1 0,0 1 0,0 0 0,1 0 0,0 0 0,0 0 0,0 0 0,1 0 0,1 8 0,-1 0 122,2-1 0,0 0 0,4 16 0,-2-17-40,0 1 0,1-1-1,7 13 1,-9-19-64,1 0 0,-1-1 0,1 0 1,0 1-1,0-2 0,1 1 0,-1 0 0,8 4 0,-9-7-54,-1 0 0,1-1 0,1 1 0,-1-1-1,0 0 1,0 0 0,0 0 0,1 0 0,-1-1-1,0 1 1,1-1 0,-1 0 0,1 0-1,-1 0 1,0 0 0,1-1 0,-1 1 0,0-1-1,1 0 1,3-2 0,7-2-21,-1-1-1,0-1 1,18-12 0,-8 5 11,24-18 31,-35 23-167,0 0 0,25-12 0,-28 12-331,-26 8-11329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3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370 28 6464,'0'-1'206,"-1"1"1,1-1-1,0 1 0,0-1 1,0 1-1,-1-1 0,1 1 1,0-1-1,0 1 0,0-1 1,0 1-1,0-1 0,0 1 1,0-1-1,0 0 0,0 1 1,1-1-1,-1 1 1,0-1-1,0 1 0,0-1 1,1 1-1,-1-1 0,0 1 1,0-1-1,1 1 0,-1-1 1,0 1-1,1 0 0,0-1 1,-1 1-91,0 0 0,0-1 1,0 1-1,1 0 117,-1 0-117,0 0 0,0 0 1,0 0-1,0-1 0,0 1 1,0 0-1,0 0 0,1 0 1,-1 0-1,0-1 0,0 1 1,0 0-1,0 0 0,0 0 1,0-1-1,0 1 0,0 0 1,0 0-1,0 0 0,0 0 1,0-1-1,0 1 0,0 0 1,0 0-1,0 0 0,0-1 1,-1 1-1,1 0 0,0 0 1,0 0-1,0 0 0,0-1 1,0 1-1,0 0 117,-1 0-117,1 0 0,0 0 0,0 0 1,0-1-1,0 1 0,0 0 1,-1 0-1,1 0 0,0 0 1,0 0-1,0 0 0,0 0 1,-1 0-1,1 0 0,0 0 1,0 0-1,0 0 0,-1 0 1,-3-1 142,0 0 0,0 0 1,0 1-1,-1-1 0,1 1 0,0 0 1,0 0-1,-1 1 0,1-1 1,-8 3-1,9-3-18,-133 33 2040,125-30-2087,-6 1 54,0 1 0,1 1 0,-32 17 1,43-21-191,0 1 1,0 1-1,1-1 1,-1 1 0,1-1-1,-1 1 1,1 1-1,0-1 1,1 1 0,-1-1-1,1 1 1,0 0-1,0 0 1,0 0 0,-1 7-1,3-8-12,0-1-1,1 1 1,-1-1-1,1 1 1,0 0-1,0-1 1,0 1 0,1-1-1,-1 1 1,1 0-1,0-1 1,0 1-1,0-1 1,0 0-1,1 1 1,0-1-1,3 5 1,-1-1 54,0-1 0,1 0 1,0 0-1,0-1 0,1 0 0,0 1 0,8 4 0,-3-2 18,0-2 0,1 0 0,-1 0 0,1-1 0,0-1-1,1 0 1,-1 0 0,1-1 0,0-1 0,18 1 0,-19-2-316,0-1 1,0-1 0,0 0 0,20-5 0,-22 4-643,0-2 0,1 1-1,-2-1 1,1-1 0,14-8 0,-23 12 555,0 1 0,0-1-1,0 1 1,0-1 0,0 1 0,-1-1 0,1 0-1,0 0 1,0 1 0,-1-1 0,1 0 0,-1 0 0,1 0-1,-1 0 1,1 0 0,-1 0 0,1 0 0,-1-1-1,5-9-1906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4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17 7648,'-5'-16'9557,"6"20"-9078,-1 0 1,1 0-1,0 0 1,0 0-1,1 4 0,0-3-232,-1 1 1,1 0-1,-1-1 0,0 8 0,-1 275 3423,-17 4-2055,0-124-1791,16-157 121,0-8-142,1 0 0,0-1 0,-1 1-1,1 0 1,0-1 0,1 1 0,-1 0 0,1 3 0,1 1-2510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4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21 121 7648,'0'0'23,"-15"-22"3019,14 21-2818,1 0-1,-1 0 1,1 1-1,-1-1 1,1 0-1,-1 0 1,1 0-1,0 0 1,0 0-1,-1 0 1,1 0-1,0 1 1,0-1-1,0 0 1,0 0-1,0 0 1,0 0-1,0 0 1,1-1 0,1-3 1484,-2 4-1491,0 0 0,1 0 0,-1 0 0,0 0 0,1 0 0,-1 0 0,1 0 0,-1 1 0,1-1 0,0 0 0,-1 0 0,1 1 0,1-2 0,11-6 618,1 1-1,0 1 1,0 0-1,0 1 1,1 1-1,26-5 1,0 3 156,53-1 0,104 4 1663,-113 3-4020,-8 0-4818,-83 12-1918,5-7 6594,-6 7-3468,3 4 1664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5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68 8896,'-20'5'6912,"20"-4"-6432,-1 1 0,1 0 0,-1-1 0,1 1 1,-1 0-1,0-1 0,0 1 0,1 0 1,-1-1-1,-2 2 0,-7 18 2200,9-18-2388,0 1-1,1-1 1,-1 1-1,1 0 1,0-1-1,0 1 1,0 0-1,0-1 1,0 1 0,1-1-1,1 7 1,-1-8-216,0 0 0,0 0 0,1 0 1,-1 0-1,1 0 0,-1 0 0,1 0 1,-1 0-1,1 0 0,0-1 1,0 1-1,0-1 0,0 1 0,0-1 1,0 0-1,0 0 0,0 0 0,1 0 1,3 1-1,-2-1-35,-1-1-1,1 1 1,-1-1 0,0 0 0,1 0-1,-1 0 1,1 0 0,-1-1 0,1 1 0,-1-1-1,0 0 1,1 0 0,-1 0 0,0-1-1,0 1 1,1-1 0,-1 1 0,4-5 0,2 0-108,-1-1 1,0 0-1,0 0 1,11-16-1,-16 19-7,0 0-1,-1-1 0,0 0 0,0 0 0,0 1 0,0-1 0,-1 0 0,0 0 0,0-1 0,0 1 0,-1 0 0,0 0 0,0 0 0,0 0 0,0-1 1,-1 1-1,0 0 0,0 0 0,-3-7 0,4 11 30,-1 0 1,1-1 0,-1 1-1,1 0 1,-1-1 0,0 1 0,0 0-1,0 0 1,0 0 0,0 0-1,0 0 1,0 0 0,0 0-1,0 0 1,-1 0 0,1 1-1,0-1 1,0 0 0,-1 1-1,1-1 1,0 1 0,-1-1-1,1 1 1,-1 0 0,-2-1-1,1 1-30,0 0-1,0 0 1,-1 0-1,1 0 1,0 1-1,0-1 1,0 1-1,0 0 1,0 0-1,0 0 1,-3 2-1,-9 3-267,10-4-174,0 1 0,0-1 0,0 0 0,-8 7 0,13-9 479,-19 20-3510,18-18 2864,-1-1 0,1 1 0,0-1 0,0 1 0,0-1-1,0 1 1,0 0 0,0 0 0,1-1 0,-1 1 0,1 0 0,-1 2 0,4 7-2356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5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6 327 8896,'-5'2'4761,"5"-1"-4632,4 3 3779,10 4-488,-4-4-1235,-10-4-2099,1 1-1,0-1 1,-1 0 0,1 1-1,0-1 1,-1 0 0,1 1-1,0-1 1,-1 0-1,1 0 1,0 0 0,0 0-1,-1 0 1,1 0 0,0 0-1,0 0 1,-1 0 0,1 0-1,0 0 1,0 0-1,-1 0 1,1-1 0,0 1-1,-1 0 1,1 0 0,0-1-1,-1 1 1,1-1-1,0 1 1,-1-1 0,1 1-1,-1-1 1,1 1 0,-1-1-1,1 1 1,-1-1 0,1 1-1,-1-1 1,1-1 0,15-21 105,0-2 1,-2 0 0,21-50 0,7-14-2,-34 75-45,1 0-1,0 1 1,21-25-1,-28 36-103,0 0 0,0 0-1,1 0 1,-1 0-1,1 1 1,-1-1-1,1 0 1,0 1-1,-1 0 1,1 0-1,0 0 1,0 0-1,0 0 1,0 0 0,0 1-1,0 0 1,0-1-1,0 1 1,0 0-1,0 0 1,0 1-1,0-1 1,0 1-1,4 0 1,5 4 33,0-1-1,0 2 1,-1-1-1,18 13 1,-17-11-469,25 12 0,-28-18-1826,-1 0-62,-3 10-5298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6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310 21 2912,'9'-12'6750,"-19"8"-1356,0 2-4778,1 1 1,0 0-1,0 0 1,0 1-1,0 0 1,-1 1-1,1 0 1,0 0-1,-13 4 1,-1 2 10,0 0 1,-33 17-1,34-15-278,-20 9 167,39-16-461,-1 0 1,1 0-1,0 0 1,0 1-1,0-1 0,1 0 1,-1 1-1,0 0 1,-3 5-1,6-7-26,-1 0-1,0 0 1,1 0 0,0 0-1,-1 0 1,1 0 0,-1 0-1,1 0 1,0 1 0,0-1 0,0 0-1,0 0 1,0 0 0,0 1-1,0-1 1,0 0 0,0 0-1,0 0 1,1 2 0,0-1 3,0 0-1,0 0 1,0 0 0,1 0 0,-1 0 0,0 0 0,1-1 0,-1 1 0,4 2 0,4 3-29,0-1 0,0-1 1,16 8-1,-17-9-77,116 64 1279,-124-68-1185,0 0-1,0 0 0,1 0 0,-1 0 1,0 0-1,0 0 0,0 0 1,0 0-1,0 0 0,0 0 1,0 0-1,0 1 0,0-1 1,0 0-1,0 0 0,0 0 0,0 0 1,0 0-1,0 0 0,0 0 1,0 0-1,0 1 0,1-1 1,-1 0-1,-1 0 0,1 0 1,0 0-1,0 0 0,0 0 0,0 0 1,0 1-1,0-1 0,0 0 1,0 0-1,0 0 0,0 0 1,0 0-1,0 0 0,0 0 1,0 0-1,0 1 0,0-1 0,0 0 1,0 0-1,-1 0 0,1 0 1,0 0-1,0 0 0,0 0 1,0 0-1,-10 6 402,-17 3-216,-12 1-227,-18 4-336,20-10-9027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7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26 205 5888,'-7'-2'14529,"4"10"-12134,-1 2-3757,2-6 1635,0 1 0,0-1 0,1 1 0,0 0 0,0-1 1,0 1-1,0 0 0,1 0 0,-1 0 0,2 7 0,-1-9-157,1 0 0,-1 0 0,1 0 0,0 0 0,0 0 0,1 0 0,-1 0 1,0 0-1,1 0 0,0 0 0,-1-1 0,1 1 0,0-1 0,1 1 0,-1-1 0,0 0 0,4 3 0,1 0 117,22 14 568,-28-18-775,1 0 0,0 0 1,0-1-1,0 1 1,0-1-1,0 1 0,0-1 1,-1 0-1,1 1 0,0-1 1,0 0-1,0 0 1,0-1-1,4 0 0,3-1-14,-7 2 27,0-1-1,0 1 1,0-1 0,0 0-1,0 0 1,0 1-1,0-1 1,0-1-1,0 1 1,0 0 0,2-2-1,0 0-4,-1-1 1,0 1-1,0-1 1,0 1-1,-1-1 0,1 0 1,-1 0-1,0 0 0,3-5 1,-2 0-64,-1-1 1,0 1-1,2-16 0,4-98-493,-3 63-1313,-5 35-64,0 21 1119,-1 1-1,1 0 1,0-1-1,0 1 0,0-1 1,1 1-1,-1 0 1,1-1-1,0 1 1,2-5-1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8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13 8384,'-11'-10'2704,"9"8"-1638,2 4-601,-1-1 0,1 1 0,0 0 0,0 0 1,0-1-1,0 1 0,0 0 0,0 2 0,1 3 778,-2 20 1218,-6 42-1,-24 74 587,21-104-2017,6-15-792,4-20-129,-1 0 0,1 0 0,-1 0 1,0 0-1,0 0 0,-2 3 0,19-21-83,26-16 1,19-16-229,77-82 181,-108 101 226,-27 26-172,-1-1 0,1 1 0,-1-1 0,1 1 0,-1 0 0,1 0 1,0 0-1,0 1 0,-1-1 0,1 0 0,4 1 0,-6 0-28,0 0-1,0 1 1,1-1-1,-1 1 0,0-1 1,0 1-1,0-1 1,0 1-1,0 0 1,0-1-1,0 1 1,0 0-1,0 0 1,0 0-1,0 0 1,-1 0-1,1 0 1,0 0-1,-1 0 0,1 0 1,0 0-1,-1 0 1,1 2-1,1 1 35,-1 0-1,1 0 0,-1 0 0,0 1 0,0 5 0,-1 10 284,-1 1 0,-5 31-1,3-34-182,-5 23 90,9-41-225,-1 0 0,0 0-1,1 0 1,-1 0-1,0 0 1,1 1 0,-1-1-1,0 0 1,1 0-1,-1 0 1,1 0 0,-1 0-1,0 0 1,1 0-1,-1-1 1,0 1 0,1 0-1,-1 0 1,0 0-1,1 0 1,-1 0 0,0 0-1,1-1 1,-1 1-1,0 0 1,1 0 0,-1-1-1,0 1 1,0 0-1,1 0 1,-1-1 0,17-10-87,-14 9 45,4-3-44,0 0-1,0-1 1,-1 0-1,0 0 1,10-12-1,23-40-278,-11 15 358,-16 27 30,-6 7 9,0 0 1,1 0-1,0 1 0,14-13 0,-21 21-28,1-1 0,0 1 0,-1-1 0,1 1 0,0-1 0,-1 1 0,1 0 0,0 0 0,0-1 0,-1 1 0,1 0 0,0 0 0,0 0 0,-1-1-1,1 1 1,0 0 0,0 0 0,-1 0 0,1 1 0,0-1 0,0 0 0,0 0 0,-1 0 0,1 0 0,0 1 0,0-1 0,-1 0 0,1 1 0,0-1 0,-1 1-1,1-1 1,-1 0 0,1 1 0,0 0 0,-1-1 0,1 1 0,-1-1 0,1 1 0,-1 0 0,1-1 0,-1 1 0,0 0 0,1-1 0,-1 1 0,0 1-1,3 5 82,0-1-1,-1 1 0,3 13 1,-4-15-77,5 28 343,4 65 0,-3-9-52,-5-50-405,-3-23-4958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8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0 4224,'-17'3'8352,"12"-2"-7661,0 0 0,0 1 0,0-1 0,0 1 1,0 0-1,0 0 0,-5 3 0,-31 19 1774,32-18-2122,1 0 1,1 0-1,-1 0 0,1 1 1,0 1-1,-7 8 0,10-10-206,0-1 1,1 1-1,-1 0 0,1 0 1,1 0-1,-1 0 0,1 1 0,0-1 1,-2 12-1,4-15-66,0-1 0,0 1-1,0 0 1,0-1 0,0 1 0,1-1 0,-1 1 0,1 0-1,0-1 1,-1 1 0,1-1 0,0 0 0,1 1 0,-1-1-1,0 0 1,1 0 0,-1 0 0,1 1 0,0-2 0,-1 1-1,1 0 1,0 0 0,0 0 0,0-1 0,1 1 0,-1-1-1,0 0 1,0 0 0,1 0 0,-1 0 0,1 0 0,-1 0 0,1-1-1,-1 1 1,1-1 0,0 1 0,-1-1 0,4 0 0,7 0-88,-1-1 1,1 0-1,0-1 1,-1 0-1,0-1 1,0 0 0,0-1-1,0-1 1,0 0-1,-1 0 1,0-1 0,18-13-1,-20 14 27,-1-2 0,-1 1-1,13-14 1,-18 18-33,0 0 1,0-1 0,-1 1-1,1-1 1,-1 1 0,0-1-1,0 0 1,0 1 0,0-1-1,0 0 1,-1 0 0,1 0-1,-1 0 1,1 0 0,-1 0-1,-1-5 1,1 6 7,0 1 1,-1 0-1,1-1 0,0 1 1,-1-1-1,1 1 0,-1 0 1,0-1-1,1 1 0,-1 0 1,0 0-1,0-1 0,0 1 1,0 0-1,0 0 0,0 0 1,-2-1-1,1 0-23,-1 0 1,0 1-1,0-1 0,0 1 1,-1 0-1,1 0 0,-4-1 0,-2 0-36,0 0-1,0 1 1,0 1-1,-15 0 0,-11 6 185,25-4-957,1-1 0,-16 1-1,23-2-939,14 4-5849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4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25 1312,'-8'-9'6425,"-2"-1"-4362,10 9-2024,0 1 0,0 0 1,-1 0-1,1-1 0,0 1 1,0 0-1,-1 0 1,1 0-1,0 0 0,-1 0 1,1-1-1,0 1 0,-1 0 1,1 0-1,0 0 1,-1 0-1,1 0 0,0 0 1,-1 0-1,1 0 1,0 0-1,-1 0 0,1 0 1,0 0-1,-1 1 0,1-1 1,0 0-1,-1 0 1,1 0-1,-4 0 1061,4 0-1085,0 0 0,0 0 0,-1 0 0,1 0 0,0 0 0,0 0 0,0 0 0,0 0 0,0 0 0,0 0 0,0 0 0,0 0 0,0 0 0,0 0 0,0 0 0,0 0 0,-1 0 0,1 0 0,0 0 0,0 0 0,0 0 0,0-1 0,0 1 0,0 0 0,0 0 0,0 0 0,0 0 0,0 0 0,0 0 0,0 0 0,0 0 0,0 0 0,0 0 0,0 0 0,0 0 0,0 0 0,0-1 0,0 1 0,0 0 0,0 0 0,0 0 0,0 0 0,0 0 0,0 0 0,0 0 0,0 0 0,0 0 0,0 0 0,0 0 0,0-1 0,0 1 0,0 0 0,0 0 0,0 0 0,0 0 1,0 0-1,0 0 0,0 0 0,0 0 0,0 0 0,1 0 0,-1 0 0,0 0 0,0 0 0,0 0 0,1 61 2577,-1-23-2424,4 119 1087,-3-64-1160,-1-51 253,-9 25-1015,13-61-164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9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302 130 9376,'-1'-11'1046,"-8"-32"4879,8 40-5439,-1-1 1,1 1-1,0 0 0,-1-1 0,0 1 0,1 0 1,-1 0-1,-1 0 0,1 0 0,-4-3 0,2 2-153,-1 0-1,-1 0 1,1 0-1,-1 1 1,1-1-1,-1 2 1,0-1-1,0 0 0,-10-2 1,12 5-251,1-1 1,0 1 0,-1-1-1,1 1 1,-1 0-1,1 1 1,-1-1-1,1 0 1,0 1 0,-1 0-1,1 0 1,0 0-1,-1 0 1,1 0-1,0 1 1,0 0-1,0-1 1,0 1 0,-3 3-1,-1 1 35,0 0-1,1 1 1,0 0-1,0 0 1,0 0-1,1 1 1,0 0-1,-5 12 1,3-3 8,1-1 1,0 1 0,-4 24 0,-36 318 1453,44-207-1565,4-76-71,-3-51-105,1 20-381,5-16-3408,-4-25 1562,2-26-13472,-3 6 12688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09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25 11136,'-14'-16'5056,"41"12"-4417,-5-1 1697,1 10-1408,8-5 1760,4 7-1536,7 1-224,-2 9-576,10-5-608,-6-1 128,6-2-960,0 2 608,-2-3-3456,-11 1 2176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16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 4992,'-8'-8'2240,"8"11"-1728,4 6-480,0 4-288,6 2 128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2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29 122 2400,'0'0'779,"14"-14"2063,13-33 3702,-10 13-1784,-13 23-3072,-1-1 1198,-3 12-2842,0 0 0,0 0 1,0 0-1,0-1 0,0 1 1,0 0-1,0 0 0,0 0 1,0 0-1,-1-1 0,1 1 0,0 0 1,0 0-1,0 0 0,0 0 1,0 0-1,0 0 0,0-1 1,0 1-1,0 0 0,0 0 0,-1 0 1,1 0-1,0 0 0,0 0 1,0 0-1,0 0 0,0-1 1,0 1-1,-1 0 0,1 0 1,0 0-1,0 0 0,0 0 0,0 0 1,0 0-1,-1 0 0,1 0 1,0 0-1,0 0 0,0 0 1,0 0-1,-1 0 0,1 0 1,0 0-1,0 0 0,0 0 0,0 0 1,0 0-1,-1 1 0,1-1 1,0 0-1,0 0 0,0 0 1,0 0-1,0 0 0,-1 0 1,-2 3 50,1-1 0,-1 0 0,0 1 0,1-1 1,-1 1-1,1 0 0,0 0 0,0 0 1,-2 4-1,-14 30 478,5-5-432,7-20-64,1 0 1,1 0-1,0 0 0,-4 21 1,7-26-18,0-1-1,1 1 1,0 0 0,1 12 0,0-4 38,-1-13-92,0 0 0,0 0 0,0-1-1,0 1 1,0 0 0,0 0 0,1-1 0,-1 1 0,1 0-1,-1-1 1,1 1 0,0 0 0,0-1 0,-1 1 0,3 1-1,3 4 124,0-1-1,1 0 0,6 5 1,7-1-827,0-6-3453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2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41 7456,'-10'-27'3392,"2"22"-2944,3 2 672,10 3-704,-5-5-384,0 10-32,5-2-2752,3 9 2208,0 8-2912,7 8 1952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3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 4992,'-1'0'152,"1"0"0,0 1 1,-1-1-1,1 1 0,-1-1 0,1 1 1,0-1-1,-1 1 0,1-1 1,0 1-1,0-1 0,-1 1 0,1-1 1,0 1-1,0-1 0,0 1 0,0-1 1,0 1-1,0 0 0,0-1 0,0 1 1,0-1-1,0 1 0,0 0 0,-1 25 3215,1-13-2044,-2 7 567,-1 1 0,-9 28 0,1-17-625,-1 0 1,-17 32-1,25-56-1116,2-6-15,1 1 0,-1 0 0,1 0 0,0 0 0,0 0 0,0 0 0,-1 4 0,2-7-113,1 0-1,-1 1 0,0-1 1,0 0-1,1 0 0,-1 0 1,0 0-1,0 0 0,1 0 1,-1 1-1,0-1 0,0 0 1,1 0-1,-1 0 1,0 0-1,0 0 0,1 0 1,-1 0-1,0 0 0,0 0 1,1 0-1,-1 0 0,0 0 1,0-1-1,1 1 0,-1 0 1,0 0-1,0 0 0,1 0 1,-1 0-1,0 0 0,0-1 1,0 1-1,1 0 1,-1 0-1,0 0 0,0-1 1,102-71 635,-26 19-630,-35 24 124,49-25-1,-88 53-131,-1 0 0,1 1 0,-1-1 1,1 0-1,-1 1 0,1-1 0,0 1 0,-1-1 0,1 1 1,0 0-1,-1 0 0,1 0 0,0 0 0,-1 0 0,1 0 1,0 0-1,-1 1 0,1-1 0,0 0 0,1 2 0,-1-1 17,0 0 0,-1 0 0,1 0 0,0 1 0,-1-1 0,1 1 0,-1-1 0,1 1 1,-1 0-1,0 0 0,0-1 0,0 1 0,2 3 0,0 5 116,0-1 1,0 1-1,-1-1 1,0 1 0,0 13-1,1 23-922,-2 1-1,-8 75 1,6-117 433,1 11-6599,0-24 2553,0-1 1430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3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14 6816,'1'-1'504,"0"0"1,0-1-1,0 1 0,1 0 1,-1 0-1,0 0 1,1-1-1,-1 2 0,1-1 1,2-1-1,-3 2-214,-1 0 0,1 1 0,0-1 0,-1 1 0,1-1 0,0 1 0,-1-1 0,1 1 0,-1-1 0,1 1 0,-1-1 0,1 1 0,-1 0 0,0-1 0,1 1 0,-1 0 0,0-1 0,1 1 0,-1 0 0,0 0 0,0-1 0,1 2 0,0 2-23,-1-1 0,1 1-1,-1 0 1,1-1 0,-1 1 0,0 0-1,0 0 1,0-1 0,-1 1 0,-1 5-1,-1 15 320,-55 422 3227,39-334-3554,-9 69-6,22-131-264,3-31-133,1 0 1,1-1-1,0 1 0,3 24 0,-1-29-1510,-1-10 213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4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23 8320,'-30'-5'2672,"29"5"-2582,1 0 1,-1 0 0,0 0-1,1 0 1,-1 0-1,1 0 1,-1-1 0,-6-4 5425,8 5-5416,5 0 2844,131 1 1914,69 6-3684,-188-7-1423,75 2 499,-74-3-2101,22-4-1,-39 5 1149,0-1 0,0 1 1,0-1-1,0 1 0,0-1 0,-1 0 0,1 0 0,0 0 0,0 0 0,-1 0 0,1 0 0,0 0 0,-1 0 1,2-2-1,2 1-2337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4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69 6144,'1'32'8474,"1"-15"-5573,0 33 0,-1-32-1407,2 23-1,-2-14 268,-1-22 93,0-19-738,1 5-1094,0-1 1,1 0-1,0 0 1,1 1-1,3-10 0,5-17-7,26-88-15,-37 123 0,0 0 0,0 0 0,0 0 0,1 0 0,-1 1 0,0-1 0,1 0 0,-1 0 0,1 1 0,-1-1 0,1 0 0,-1 0 0,1 1 0,0-1 0,-1 1 0,1-1 0,-1 1 0,1-1 0,0 1 0,0-1 0,-1 1 0,1-1 0,0 1 0,0 0 0,0 0 0,0-1 0,-1 1 0,1 0 0,0 0 0,0 0 0,0 0 0,0 0 0,0 0 0,-1 0 0,1 0 0,0 0 0,0 0 0,0 1 0,1-1 0,3 2 0,0 0 0,0 1 0,0-1 0,0 1 0,4 3 0,-4-2 0,42 29 140,-33-22-186,0-1 1,0-1-1,31 15 0,-16-31-24102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4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0 8128,'-2'2'11245,"6"6"-7903,-2-1-3812,-1 13 1060,0-1 1,-1 1-1,-1 0 1,-1-1 0,-7 31-1,9-48-565,-1 5-256,-4 18 814,5-24-843,-1 0 0,1-1 0,0 1 0,0 0 0,0-1 0,0 1 0,-1-1 0,1 1 0,0 0 0,-1-1 0,1 1-1,0-1 1,-1 1 0,1-1 0,-1 1 0,1-1 0,-1 1 0,1-1 0,-1 1 0,1-1 0,-1 0 0,1 1 0,-1-1-1,-1 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11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50 2976,'-3'-1'481,"0"0"1,1 0-1,-1 0 1,1-1-1,-1 1 1,1-1-1,0 1 1,0-1-1,0 0 1,0 0-1,0 0 1,0 0-1,-2-2 1,-1-2 435,5 6-854,-1-1 0,1 1-1,0 0 1,0 0 0,-1 0 0,1-1-1,0 1 1,0 0 0,-1 0-1,1-1 1,0 1 0,0 0-1,0-1 1,-1 1 0,1 0-1,0-1 1,0 1 0,0 0 0,0-1-1,0 1 1,0 0 0,0-1-1,0 1 1,0 0 0,0-1-1,0 1 1,0 0 0,0-1-1,0 1 1,0 0 0,0-1 0,0 1-1,0 0 1,0-1 0,0 1-1,3-2 1895,0-5-1115,-3 31 225,-1-6-1048,-2-1-1,0 0 1,-1 1 0,0-1 0,-1 0 0,-13 26 0,1 1 105,13-31-68,-8 19 201,2-1 0,-8 44-1,17-68-215,-1 8 331,6-12-88,6-5 33,51-25-219,110-30 1,-140 50-69,-1 0 0,1 3 1,0 0-1,1 2 0,60 4 0,-85-2-28,0 1 0,0 0-1,0 1 1,-1-1 0,9 4-1,-12-3 18,0-1-1,0 1 0,0 0 1,-1-1-1,1 1 0,0 1 1,-1-1-1,0 0 0,1 0 1,-1 1-1,0-1 0,0 1 1,2 4-1,1 4 14,-1 0 0,1 0 0,-2 0 0,0 0 0,0 1-1,-1-1 1,1 20 0,-2 2 89,-3 48-1,-2-44-64,-1 0 1,-2 0-1,-2-1 1,-1 0-1,-1 0 0,-21 41 1,1-1 204,-22 82 0,43-122-131,-19 53 412,28-88-665,1 0 0,-1 1 0,1-1 0,-1 0 0,0 0 0,0 0 0,1 1 0,-1-1 0,0 0 0,0 0 0,0 0 0,0-1 0,0 1 0,0 0 0,-2 1 0,2-2 29,1 0 0,0 0-1,-1 0 1,1 0 0,0 0-1,0 0 1,-1 0 0,1 0-1,0 0 1,-1 0 0,1 0-1,0 0 1,-1 0 0,1 0-1,0 0 1,0 0 0,-1 0-1,1-1 1,0 1 0,-1 0-1,1 0 1,0 0 0,0 0-1,-1-1 1,1 1 0,-5-13-3005,4-5 811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5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17 7968,'-8'-16'3616,"3"16"-3136,1 0 864,8 0-832,1 0-704,0 0 64,-2 0-768,2 8 480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5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0 8128,'-1'1'316,"0"0"1,0 0 0,0-1-1,0 1 1,1 0 0,-1 0-1,0 0 1,0 0 0,1 0-1,-1 0 1,1 0 0,-1 0-1,1 1 1,-1-1 0,1 0-1,0 0 1,0 0-1,-1 2 1,2 24 2123,0-11-1115,-1 118 3853,5-100-4106,-5-34-1062,0 0-1,0 0 0,0 1 1,0-1-1,0 0 0,0 0 1,0 0-1,0 0 0,0 0 1,0 0-1,0 1 1,0-1-1,0 0 0,0 0 1,0 0-1,0 0 0,0 0 1,0 0-1,0 0 0,1 1 1,-1-1-1,0 0 0,0 0 1,0 0-1,0 0 0,0 0 1,0 0-1,0 0 1,0 0-1,1 0 0,-1 0 1,0 0-1,0 0 0,0 1 1,0-1-1,0 0 0,0 0 1,1 0-1,-1 0 0,0 0 1,0 0-1,0 0 0,0 0 1,0 0-1,0 0 1,1-1-1,-1 1 0,0 0 1,0 0-1,0 0 0,0 0 1,0 0-1,0 0 0,0 0 1,1 0-1,10-8 77,14-17-280,-8 7 134,0 0 0,2 1 0,39-28 0,-50 39 0,-3 3 139,-1 0-1,1 0 0,0 0 1,9-3-1,-13 5-45,1 1 0,0-1 0,0 1-1,-1 0 1,1 0 0,0-1-1,-1 1 1,1 1 0,0-1 0,0 0-1,-1 0 1,1 1 0,0-1 0,-1 1-1,1-1 1,0 1 0,-1 0-1,1-1 1,1 2 0,1 1 73,0 0 0,0 0-1,-1 0 1,1 1 0,-1-1 0,0 1 0,0 0 0,0-1 0,-1 2-1,1-1 1,-1 0 0,0 0 0,0 1 0,-1-1 0,1 1-1,1 6 1,-1 5-799,0 0 0,0 1 0,-2 21-1,0-34 217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6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4 9376,'-1'-1'130,"-7"-2"7027,-1 16-3735,-134 134 1906,131-136-5219,11-10-94,-1 0 0,0 0 1,1 1-1,-1-1 0,1 1 0,0-1 1,-1 1-1,1-1 0,0 1 0,0 0 1,0-1-1,0 1 0,0 0 0,0 0 1,1 0-1,-1 0 0,0 3 1,2-4 17,0 1 1,0-1 0,0 1-1,1-1 1,-1 0 0,0 0-1,1 0 1,-1 1 0,1-1 0,-1-1-1,1 1 1,2 1 0,4 3 93,24 12 12,-26-14-62,1 1 0,-1-1 1,0 1-1,0 0 0,6 5 1,-11-8-38,-1-1 1,0 1 0,1-1 0,-1 1-1,1-1 1,-1 1 0,0-1 0,0 1-1,1-1 1,-1 1 0,0 0 0,0-1-1,0 1 1,0-1 0,1 1 0,-1 0-1,0-1 1,0 1 0,0-1 0,0 1-1,0 0 1,-1-1 0,1 2 0,-1 0-12,1-1 1,-1 1-1,0 0 1,0-1-1,0 1 1,0-1 0,0 1-1,-2 1 1,-2 2-75,0-1 1,0 1 0,-10 5-1,12-8-10,-5 3-387,-1 1 1,-18 7-1,23-12-114,1 0 0,-1 0 0,0 0 0,0-1 0,0 1 0,0-1 0,1 0-1,-1 0 1,0 0 0,0 0 0,-4-2 0,8 2 380,-1 0 1,1 0-1,0 0 0,-1 0 1,1 0-1,-1 0 0,1 0 1,0 0-1,-1-1 1,1 1-1,0 0 0,-1 0 1,1 0-1,0-1 0,-1 1 1,1 0-1,0 0 0,0-1 1,-1 1-1,1 0 0,0-1 1,0 1-1,-1 0 0,1 0 1,0-1-1,0 1 0,0-1 1,0 1-1,-1 0 0,1-1 1,0-1-502,-1-6-1787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6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5728,'3'-1'545,"0"0"1,-1 0-1,1 0 1,0 0 0,0 0-1,-1 1 1,1-1-1,0 1 1,0 0-1,0-1 1,0 1-1,0 1 1,0-1 0,-1 0-1,1 1 1,5 1-1,-6-1-286,-1 0 1,0-1-1,0 1 0,0 0 0,0 0 1,0 0-1,0 0 0,0 0 0,-1 0 0,1 0 1,0 0-1,0 0 0,-1 0 0,1 1 0,-1-1 1,1 0-1,-1 0 0,0 1 0,1-1 1,-1 0-1,0 0 0,0 1 0,0-1 0,0 3 1,0 1-167,0 0 0,0 0 0,0 0 1,-1-1-1,-2 9 0,-13 23-3338,1-5-4235,12-25 3171,2-2 1397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6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40 7136,'-13'-26'3232,"18"18"-2816,-5 3 1568,0 10 352,5-5-2656,-2 0 160,2 0-1088,3 8 672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7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7 5888,'0'0'1898,"-9"-7"716,7 8-2033,0 0 0,0 0-1,0 0 1,0 0 0,0 0 0,0 0 0,1 1 0,-1-1 0,0 1 0,1-1 0,-3 4 0,-10 8 1071,-14 6 399,-30 17-1,3-3-305,38-21-1070,-22 18 1,33-25-517,1 1-1,-1-1 0,2 1 1,-1 0-1,0 0 0,1 0 1,-3 8-1,5-11-101,1 1 0,0-1 0,0 1 0,1-1 0,-1 1 0,1-1 0,0 1-1,0 0 1,0-1 0,0 1 0,1-1 0,-1 1 0,1 0 0,0-1 0,0 1 0,0-1 0,0 0-1,3 5 1,-2-4-19,1 1-1,-1-1 1,1 0-1,0 0 1,0 0-1,1 0 0,-1 0 1,1-1-1,0 0 1,0 0-1,0 0 1,5 3-1,-2-3-165,-1 0-1,1-1 1,0 0 0,0 0-1,0 0 1,0-1 0,1 0-1,-1-1 1,0 0 0,10 0-1,-9-1-804,0 0-1,0-1 1,0 0-1,15-5 0,1-2-1050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8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26 3072,'0'-1'203,"-1"1"1,1-1 0,-1 0-1,1 0 1,-1 0-1,1 1 1,0-1-1,-1 0 1,1 0 0,0 0-1,0 0 1,0 0-1,0 0 1,-1 0-1,1 0 1,-1-9 8501,1 10-8486,-1 0-4,0-1 0,0 1 1,0 0-1,0 0 0,0 0 0,0-1 1,0 1-1,0 0 0,0 0 0,0 1 0,0-1 1,0 0-1,0 0 0,0 0 0,0 1 1,-2 0-1,-21 9 1093,21-8-1134,-38 19 858,-43 30 0,82-50-1030,0 0 0,1 0 0,-1 1 0,0-1 1,1 1-1,-1-1 0,1 1 0,0 0 0,-1-1 0,1 1 0,0 0 0,0 0 0,0 0 0,0 0 1,1 0-1,-2 3 0,2-4 10,0 1 1,0-1 0,0 1-1,0-1 1,1 1-1,-1-1 1,0 1-1,1-1 1,-1 1 0,1-1-1,-1 1 1,1-1-1,0 0 1,0 1 0,0-1-1,0 0 1,-1 0-1,2 1 1,-1-1 0,0 0-1,0 0 1,3 1-1,11 8 19,1 0 0,0-2 0,0 0 0,1 0 0,35 9 0,4 2 210,-30-9-116,-11-5 111,-1 0-1,26 15 1,-39-19-185,0-1 1,0 1-1,0 0 0,-1-1 1,1 1-1,0 0 1,0-1-1,0 1 0,-1 0 1,1 0-1,0 0 0,-1 0 1,1 0-1,-1 0 1,1 0-1,0 1 0,-1-1-9,0-1-1,0 1 0,0 0 0,0-1 1,0 1-1,0 0 0,0-1 0,-1 1 1,1-1-1,0 1 0,0 0 1,0-1-1,-1 1 0,1-1 0,0 1 1,-1 0-1,1-1 0,-1 1 0,0 0 1,-3 2 135,0 1 0,0-1 0,0-1 1,0 1-1,-8 3 0,6-3-118,-23 12-309,0 2-1,-49 39 0,38-26-3224,32-24-1228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8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55 186 5472,'2'0'265,"0"0"1,-1 0-1,1-1 0,0 2 1,0-1-1,0 0 0,-1 0 1,1 0-1,0 1 0,0-1 1,-1 1-1,1 0 1,0-1-1,-1 1 0,1 0 1,-1 0-1,1 0 0,-1 0 1,1 0-1,-1 0 0,0 0 1,1 1-1,-1-1 1,0 0-1,0 1 0,0-1 1,0 1-1,0 0 0,0-1 1,-1 1-1,1-1 0,0 1 1,-1 0-1,1 0 0,-1-1 1,1 4-1,1 9 504,0 0 0,-1 0 1,-1 0-1,0 0 0,-3 18 0,-15 67 972,17-91-1537,-75 268 2852,68-248-2600,5-18 56,5-15 125,70-201-637,-28 99 70,87-153-1,-112 227-17,-10 15 98,1 0 1,1 1-1,1 0 1,1 1-1,22-23 0,-34 38-137,0 0-1,0 0 0,0 0 0,0 0 0,0 1 0,0-1 0,0 0 0,0 1 1,0-1-1,1 1 0,-1-1 0,0 1 0,0-1 0,1 1 0,-1 0 0,0 0 1,1 0-1,-1 0 0,3 0 0,-3 0-5,1 1 0,-1 0 1,1-1-1,-1 1 0,1 0 0,-1 0 0,0 0 0,1 0 1,-1 0-1,0 0 0,0 0 0,0 1 0,1-1 0,-1 0 1,1 3-1,0 0 59,1-1 1,-1 1-1,0 0 1,0 0-1,0 1 1,-1-1-1,0 0 1,0 1-1,0-1 1,0 0-1,0 1 1,-1-1-1,0 1 1,0-1-1,0 1 1,-1-1-1,1 1 1,-3 7-1,1-7-54,0 0 0,0 0 0,-1 0-1,1 0 1,-1 0 0,0 0 0,-1 0-1,1-1 1,-1 0 0,0 0 0,0 0-1,0 0 1,0-1 0,-9 6 0,9-7-287,0 1 1,0-1 0,0-1-1,-1 1 1,1-1-1,0 1 1,-1-1 0,1-1-1,-1 1 1,-8 0-1,6-1-1265,1-1 0,-1 0 0,1 0-1,-8-2 1,9 2-950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8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7392,'2'-1'379,"0"0"0,1 0 1,-1 0-1,1 0 1,0 1-1,-1-1 0,1 1 1,0-1-1,-1 1 0,1 0 1,0 0-1,0 0 0,-1 0 1,1 1-1,0-1 0,-1 1 1,1 0-1,0-1 0,-1 1 1,1 0-1,-1 1 0,0-1 1,1 0-1,-1 1 0,0-1 1,0 1-1,0 0 0,0 0 1,0 0-1,0 0 0,0 0 1,2 3-1,0 1-39,-1 0 0,1 0 0,-1 0 0,0 0 0,0 0 0,-1 1 0,0-1 0,0 1 0,-1 0 0,1 0 0,-1-1 0,-1 9 0,0-8-407,0 0 0,-1 0-1,0 0 1,-1 0 0,-2 9 0,-9 17-2951,8-18 295,-4 0-2502,5-25-2739,7-4 5079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9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21 5984,'-5'-12'2688,"5"7"-2336,0 2 1088,0 6-864,0 2-352,5-2-192,-5 6-1472,5 6 800,-5 5-4064,3 5 2624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12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307 127 4064,'5'-32'5509,"-5"32"-5460,0 0 0,0 0 1,0 0-1,0 0 0,0 0 0,0 0 0,0 0 0,-1-1 1,1 1-1,0 0 0,0 0 0,0 0 0,0 0 0,0 0 1,0 0-1,0 0 0,0 0 0,-1 0 0,1 0 0,0 0 1,0 0-1,0 0 0,0 0 0,0 0 0,0 0 1,0 0-1,-1 0 0,1 0 0,0 0 0,0 0 0,0 0 1,0 0-1,0 0 0,0 1 0,0-1 0,0 0 0,-1 0 1,1 0-1,0 0 0,0 0 0,0 0 0,0 0 0,0 0 1,0 0-1,0 0 0,0 1 0,0-1 0,0 0 0,0 0 1,-7 8 483,5-4-374,-1-1 0,1 0 0,-1 1 0,0-1 0,-6 5 0,-3 3 188,-42 57 1035,-82 133-1,124-181-1241,3-4-93,-13 18 0,-3 6 390,17-24-31,58-98 2010,58-140-2416,-12 38 330,-94 179-313,1 1 1,-1-1 0,1 0 0,0 1 0,0 0 0,0 0 0,0 0 0,8-7 0,-10 11-16,-1 0-1,0 0 1,1 0 0,-1-1 0,0 1 0,0 0 0,1 0 0,-1 1 0,0-1-1,1 0 1,-1 0 0,0 0 0,0 0 0,1 0 0,-1 0 0,0 0-1,0 0 1,1 1 0,-1-1 0,0 0 0,0 0 0,1 0 0,-1 0 0,0 1-1,0-1 1,0 0 0,1 0 0,-1 1 0,0-1 0,0 0 0,0 0-1,0 1 1,0-1 0,1 0 0,-1 0 0,0 1 0,0-1 0,0 0 0,0 1-1,0-1 1,5 18-35,-4-13 22,13 49-25,8 29-110,38 70 310,-18-51-205,-39-96 79,-1 1 0,0-1-1,0 1 1,0-1 0,-1 1 0,0 0 0,0 0 0,-1-1-1,0 1 1,-1 9 0,1-15-5,-1 1 0,0-1 0,0 1 0,1-1 1,-1 0-1,0 1 0,0-1 0,-1 0 0,1 1 0,0-1 0,0 0 0,-1 0 0,1 0 1,0 0-1,-1 0 0,1 0 0,-1-1 0,1 1 0,-1 0 0,1-1 0,-1 1 0,0-1 1,-2 1-1,-7 1 45,1 0 1,-15 0 0,22-2-65,-58 1 156,-98-11 0,79 3-88,73 6-518,0-1 1,0 1 0,-1-1 0,-11-6 0,15 8-601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29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1 107 6880,'0'1'205,"1"-1"0,-1 1 0,0-1 1,0 1-1,1-1 0,-1 1 0,0-1 0,0 1 1,0-1-1,0 1 0,1-1 0,-1 1 0,0-1 1,0 1-1,0-1 0,0 1 0,0 0 0,0-1 1,-1 1-1,4 17 2037,1-8-1204,0 0 0,-1 0 0,0 0 0,0 0-1,-1 1 1,-1-1 0,0 1 0,0-1 0,-2 17 0,6 6 711,-5-32-1715,0-1 1,0 0-1,0 1 1,1-1-1,-1 1 1,0-1-1,0 0 1,0 1-1,0-1 1,0 1-1,0-1 1,0 0-1,1 1 1,-1-1-1,0 1 1,0-1-1,1 0 1,-1 0-1,0 1 1,0-1-1,1 0 1,-1 1-1,0-1 1,1 0-1,-1 0 1,1 1-1,-1-1 1,0 0-1,1 0 1,-1 0-1,0 0 1,1 0-1,-1 0 1,1 1-1,-1-1 1,1 0 0,-1 0-1,1 0 1,15-4 523,-8 0-563,-1 0 1,0 0-1,0-1 0,-1 0 1,1-1-1,-1 1 1,0-1-1,9-11 0,1-6-9,18-31-1,0 0 65,35-41 344,-69 94-364,1 0 0,0 0 1,-1 0-1,1 1 0,0-1 0,0 0 0,-1 0 0,1 1 0,0-1 0,0 0 0,0 1 1,0-1-1,0 1 0,0-1 0,0 1 0,0 0 0,0-1 0,2 1 0,-2 0-5,0 0-1,-1 0 1,1 0 0,0 0-1,0 1 1,0-1-1,-1 0 1,1 1-1,0-1 1,-1 1 0,1-1-1,0 1 1,-1-1-1,1 1 1,0-1-1,-1 1 1,1-1-1,-1 1 1,1 0 0,2 4 48,-1-1 1,0 0-1,0 1 1,0-1 0,0 1-1,1 7 1,15 86 614,-13-69-863,3 46-1,-7-30-8102,-1-44 7519,0 0 0,0 1 1,0-1-1,0 0 0,-1 0 0,1 0 1,0 0-1,-1 1 0,1-1 1,-1 0-1,0 1 0,0-1-227,-4 11-3472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0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296 58 3648,'0'-2'147,"1"1"1,0 0 0,-1-1-1,1 1 1,0 0-1,0-1 1,0 1 0,0 0-1,0 0 1,0 0-1,0 0 1,0 0 0,1 0-1,-1 0 1,0 1-1,2-2 1,10-7 3919,-13 9-3923,1 0 0,-1-1 0,0 1 0,1 0 0,-1-1 0,0 1 0,1 0 0,-1-1 0,0 1 0,0-1 0,1 1 0,-1 0 0,0-1 0,0 1 0,0-1 0,0 1 0,0-1 0,0 1 0,0-1 0,1 1 0,-1 0 0,-1-1 0,1 1 0,0-1 0,0 1 0,0-1 0,0 1 0,0-1 0,0 1 0,0 0 0,0-1 0,-1 1 0,1-1 0,0 1 0,0 0 0,-1-1 0,1 1 0,0-1 0,-1 1 0,1 0 0,0 0 0,-1-1 0,1 1 0,0 0 0,-1 0 0,0-1 0,-19-7 2602,14 7-2522,1 0 0,-1 1 0,1-1-1,-1 1 1,1 1 0,-1-1 0,1 1 0,-1 0 0,1 0 0,0 1-1,-1-1 1,1 1 0,-7 4 0,1-1-90,1 1 1,0 0 0,0 1-1,0 0 1,-9 9-1,7-3-41,0 0-1,1 1 1,0 0-1,1 1 1,-9 16-1,3 1 183,-19 51-1,30-69-223,0 1 0,0 0-1,2 0 1,0 0 0,-2 22-1,5-34 15,0 0 0,1 0 0,-1 0 0,0 0 0,1 0 1,0-1-1,0 1 0,0 0 0,0 0 0,0-1 0,0 1 0,1-1 0,0 1 0,3 3 0,-4-5-38,0 0 0,0 0-1,0 0 1,0 0 0,1 0 0,-1-1 0,0 1 0,0 0-1,1-1 1,-1 1 0,1-1 0,-1 0 0,0 1 0,1-1-1,-1 0 1,1 0 0,-1 0 0,0 0 0,1 0 0,-1 0-1,1 0 1,-1-1 0,1 1 0,-1 0 0,0-1 0,1 1-1,-1-1 1,0 0 0,1 1 0,-1-1 0,0 0 0,0 0-1,1-1 1,9-5-37,-2-1 0,1 0 0,-1-1 0,-1 0 0,1-1 0,-1 0 0,-1 0 0,0 0 0,8-17 0,2-9-20,19-64 0,-24 64 68,-7 21 76,3-25-1,-3 15-287,-5 25 168,0 0 0,0 0 0,0 0 0,0 0-1,0 0 1,0 0 0,0 0 0,0 0 0,1 0 0,-1 0 0,0 0 0,0 0 0,0 0 0,0 0 0,0 0 0,0 0 0,0 0 0,0 0-1,0 0 1,0 0 0,0 0 0,0 0 0,0 0 0,0 0 0,0 0 0,0 0 0,0 0 0,0 0 0,0 0 0,0 0 0,0 0-1,0 0 1,0 0 0,0 0 0,0 0 0,0 0 0,0 0 0,0 0 0,1 7-102,0 11 53,1 15 136,2-1 0,1 0 0,10 32 0,-5-20-26,13 56-381,-23-99 109,0-1-1,0 0 1,0 1 0,0-1-1,0 0 1,0 0-1,1 1 1,-1-1-1,0 0 1,0 1 0,0-1-1,0 0 1,0 0-1,4 3-2608,-4-3 2608,0 0 1,1 0 0,-1 0-1,0 0 1,1 0-1,-1 0 1,0 0 0,1 0-1,-1 0 1,14-5-4742,-4 0 2368,12 1 202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1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 6816,'-2'-2'2984,"5"5"-2516,-2-2-207,0 1 0,0-1 0,0 1 0,0-1 0,0 0 1,-1 1-1,1 0 0,0 2 0,16 93 5699,-11-50-3767,-1 55 1,-4-42-264,1-63-1908,61-165 340,-63 167-339,1-3 56,0 1 0,0-1 0,0 1 0,1-1 0,-1 1 0,5-6 0,-6 9-69,0 0-1,0-1 1,0 1 0,1 0-1,-1 0 1,0 0-1,0-1 1,0 1 0,0 0-1,1 0 1,-1 0-1,0 0 1,0-1-1,0 1 1,1 0 0,-1 0-1,0 0 1,0 0-1,1 0 1,-1 0 0,0 0-1,1 0 1,-1 0-1,0 0 1,0 0 0,1 0-1,-1 0 1,0 0-1,0 0 1,1 0-1,-1 0 1,0 0 0,0 0-1,1 0 1,-1 0-1,0 0 1,0 0 0,1 0-1,-1 1 1,0-1-1,0 0 1,0 0 0,1 0-1,-1 0 1,0 1-1,0-1 1,0 0 0,0 0-1,1 1 1,-1-1-1,0 0 1,7 16 193,-6-12-131,6 19 131,-1 0 1,-1 0 0,4 41 0,-6-30-193,-2 1-1751,-1-22-3794,16-19-2526,-11 6 6808,21-6-2945,9-2 1461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2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523 4 8128,'0'0'164,"-1"0"1,1-1 0,0 1 0,0 0-1,-1 0 1,1-1 0,0 1-1,-1 0 1,1 0 0,0 0-1,-1-1 1,1 1 0,0 0 0,-1 0-1,1 0 1,0 0 0,-1 0-1,1 0 1,-1 0 0,1 0-1,0 0 1,-1 0 0,1 0 0,0 0-1,-1 0 1,1 0 0,-1 0-1,1 0 1,0 0 0,-1 0 0,1 0-1,0 0 1,-1 1 0,1-1-1,-1 0 1,-6 15 3899,6-10-4234,-86 260 5529,77-233-4824,8-25-383,-5 21 261,7-27-351,0 1 0,-1-1 0,1 1 0,0-1 0,0 0 0,0 1 0,1-1 0,-1 1 0,0-1 0,1 1 0,-1-1 0,0 0 0,1 1 0,0-1 0,1 3 0,-2-3 711,2-1-722,0-1-1,0 1 0,-1-1 1,1 1-1,-1-1 1,1 0-1,0 0 1,-1 1-1,0-1 0,1 0 1,-1 0-1,1 0 1,-1-1-1,0 1 1,0 0-1,0 0 0,0-1 1,0 1-1,0-1 1,0 1-1,0-1 0,1-1 1,2-7 28,1 0 0,3-13 0,-6 16 17,4-19 43,-6 21-102,1-1-1,1 1 1,-1 0-1,1 0 0,3-7 1,-2 42-107,3 59-119,6 401 1413,-12-482-1169,-7 71 244,6-72-250,-1 1 0,0-1 0,0 1 1,0-1-1,-1 0 0,0 0 0,-8 13 0,9-18-47,1 0 0,-1-1 0,0 1 0,0 0 0,1-1 1,-1 1-1,0-1 0,0 0 0,-1 1 0,1-1 0,0 0 0,0 0 0,-1-1 1,1 1-1,0 0 0,-1-1 0,-4 1 0,-2 0-37,-1-1 0,1-1 0,-12-1 0,-2-2-6,1-1 0,0 0 0,0-2 0,1-1 0,0 0 0,0-2 0,1 0 0,0-1 0,-30-23 0,35 22 6,0-1 1,1 0-1,-19-22 1,27 28 4,1-1-1,0 0 1,0 1-1,1-2 1,0 1-1,0 0 1,1-1-1,0 0 1,-2-10-1,4 15 34,0 1 0,1-1 0,-1 0 0,1 1 0,0-1 0,0 0-1,0 1 1,1-1 0,-1 0 0,1 0 0,0 1 0,0-1 0,0 1 0,1-1 0,-1 1 0,1 0 0,0-1-1,0 1 1,0 0 0,0 0 0,1 0 0,-1 0 0,1 1 0,-1-1 0,1 1 0,0-1 0,5-2-1,1 0 31,0 1-1,0 0 1,0 1-1,1-1 0,-1 2 1,1-1-1,0 2 1,0-1-1,13 0 0,-5 2-153,-1 0 0,1 1 0,0 1 0,0 0 0,-1 1 0,1 1-1,-1 1 1,0 1 0,-1 0 0,1 1 0,-1 1 0,0 0 0,20 15-1,-35-22-155,0-1 0,0 1-1,-1 0 1,1 0 0,0-1-1,0 1 1,0-1 0,0 1-1,0-1 1,0 0 0,0 1-1,0-1 1,0 0 0,0 1-1,0-1 1,0 0-1,1 0 1,-1 0 0,0 0-1,0 0 1,0 0 0,0-1-1,0 1 1,0 0 0,0 0-1,0-1 1,0 1 0,1-1-1,0-1-425,0 0-1,-1 1 1,1-1 0,-1 0-1,1-1 1,-1 1-1,0 0 1,1 0-1,-1-1 1,1-3 0,7-19-2305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2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8320,'1'0'140,"-1"0"1,0-1 0,1 1 0,-1 0-1,0-1 1,1 1 0,-1 0-1,0-1 1,1 1 0,-1 0-1,1 0 1,-1 0 0,0-1-1,1 1 1,-1 0 0,1 0 0,-1 0-1,1 0 1,-1 0 0,0 0-1,1 0 1,-1 0 0,1 0-1,-1 0 1,1 0 0,-1 0 0,1 0-1,0 0 1,13 10 2451,9 19 805,-3 0-1608,1 0 1,30 32 0,-43-52-1484,0-1 0,1-1-1,0 0 1,0 0 0,1 0 0,-1-1 0,1-1 0,1 0 0,-1 0 0,1-1 0,13 4-1,-10-5-15,0 0-1,1-1 0,-1-1 1,1 0-1,-1-1 0,19-2 1,-28 2-332,1-1 0,-1 0 0,0-1 0,1 1-1,-1-1 1,0 0 0,0 0 0,0 0 0,0-1 0,0 0 0,-1 0 0,1 0 0,-1 0 0,0-1 0,0 0 0,0 1 0,0-2 0,-1 1 0,5-7-1,-7 9-231,1-1 1,-1 0-1,0 0 0,0 1 0,-1-1 0,1 0 0,0 0 0,-1 0 0,0 0 0,1 0 0,-1 0 0,0 0 0,-1 0 0,1 0 0,0 0 0,-2-5 0,-1 0-1340,-1-1 1,1 1-1,-1 0 1,-6-9 0,1 0-771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2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8384,'0'-1'283,"1"1"-1,0-1 1,0 0 0,0 1 0,0 0 0,-1-1 0,1 1-1,0-1 1,0 1 0,0 0 0,0 0 0,0 0 0,0-1 0,0 1-1,0 0 1,0 0 0,0 0 0,0 1 0,1-1 0,-1 1 12,0 0 1,1-1 0,-1 1-1,0 0 1,0 0 0,0 1 0,0-1-1,0 0 1,-1 0 0,2 2-1,4 5 945,0 1-540,-1 0 0,0 0 0,0 1 0,-1 0 1,5 17-1,-3-4 258,6 38 0,12 192 1569,-22-192-2391,-3 0-1,-10 72 0,10-125-412,-1 1 1,0-1-1,0 0 0,-4 9 0,5-13-330,-1-1 1,1 0-1,-1 0 0,0 0 0,-1 0 0,-3 5 0,6-8 428,-1 1 1,1-1-1,0 1 0,-1-1 0,1 0 0,-1 1 0,1-1 0,0 1 0,-1-1 0,1 0 0,-1 0 0,1 1 0,-1-1 1,1 0-1,-1 0 0,1 0 0,-1 1 0,1-1 0,-1 0 0,1 0 0,-1 0 0,1 0 0,-1 0 0,1 0 1,-1 0-1,0 0 0,1 0 0,-1 0 0,1-1 0,-1 1 0,0 0 0,-1-1-533,-3 0-2002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3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7 7968,'-2'-2'229,"2"2"-131,0 0 0,0 0 0,0-1 0,0 1 0,-1 0 0,1-1 0,0 1 0,0 0 1,-1 0-1,1 0 0,0-1 0,0 1 0,-1 0 0,1 0 0,0 0 0,-1-1 0,1 1 0,0 0 0,0 0 0,-1 0 1,1 0-1,0 0 0,-1 0 0,-6 5 5868,-7 30-1897,-98 137 207,78-123-3645,20-30-390,3-4 29,-18 32 1,26-43-225,2 0 0,-1 0 0,0 0 0,1 0 0,0 0 0,0 0 0,0 0 0,0 1 0,1-1 0,-1 0 0,1 0 0,0 1 0,0-1 0,2 5 0,-1-6-30,0 0 1,0 0-1,0 0 1,1-1 0,-1 1-1,1-1 1,0 1 0,-1-1-1,1 0 1,0 1 0,1-1-1,-1 0 1,0 0 0,1-1-1,-1 1 1,1 0 0,-1-1-1,1 1 1,0-1-1,0 0 1,0 0 0,-1 0-1,1 0 1,5 0 0,-2 0-62,0 0 0,1-1 1,-1 1-1,0-1 1,1 0-1,-1-1 0,0 0 1,1 0-1,-1 0 0,10-4 1,-9 1-17,0 1 0,-1-1 0,1-1 0,-1 1 1,0-1-1,0 0 0,-1-1 0,1 1 0,-1-1 0,-1 0 0,7-10 1,-3 6 170,-1 0 1,1 0-1,10-8 1,-17 17-89,-1 1 1,1 0-1,-1-1 1,0 1 0,1 0-1,-1 0 1,1-1-1,-1 1 1,1 0-1,-1 0 1,1 0-1,-1-1 1,1 1-1,-1 0 1,1 0-1,-1 0 1,1 0-1,-1 0 1,1 0-1,-1 0 1,1 0 0,-1 0-1,1 0 1,-1 0-1,1 1 1,-1-1-1,1 0 1,-1 0-1,1 0 1,-1 1-1,1-1 1,-1 0-1,1 1 1,-1-1-1,0 0 1,1 1-1,-1-1 1,0 0 0,1 1-1,-1-1 1,0 1-1,1-1 1,-1 1-1,13 27 76,-9-17-163,-2-8-300,0 1 0,-1-1 1,2 1-1,-1-1 0,0 0 0,1 0 1,-1 0-1,5 3 0,-6-5 34,0-1 0,0 1-1,0-1 1,0 1 0,1-1-1,-1 0 1,0 1-1,0-1 1,0 0 0,1 0-1,-1 0 1,0 0 0,0 0-1,1 0 1,-1 0 0,0 0-1,0-1 1,1 1 0,-1 0-1,0-1 1,0 1 0,0-1-1,0 1 1,1-1 0,-1 0-1,2-1 1,12-8-1529,32-18-772,-36 22 3153,0 1 1,17-6-1,-24 10-92,-1 1-1,0 0 1,1-1 0,-1 1 0,0 0-1,0 1 1,1-1 0,-1 1 0,0-1-1,0 1 1,0 0 0,0 0-1,0 0 1,0 1 0,0-1 0,0 1-1,7 4 3414,-7-15-1700,1 0-1793,25-89 1191,-21 66-1237,1-1-1,15-31 1,-23 59-267,1 1 0,0 0 0,0 1 0,1-1 1,-1 0-1,1 1 0,0-1 0,0 1 0,0 0 1,0 0-1,1 0 0,-1 0 0,1 1 0,0 0 0,0-1 1,-1 1-1,1 0 0,5-1 0,-4 2-142,0 0 0,0 0 0,0 1 0,0-1 0,1 1 0,-1 1 0,0-1 0,0 1 1,0-1-1,0 1 0,0 1 0,0-1 0,0 1 0,0 0 0,5 3 0,-4-2-847,0 1-1,1 0 1,-2 1 0,1 0 0,0 0 0,-1 0 0,0 1-1,0-1 1,-1 1 0,8 13 0,1 5-1884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4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5 208 5632,'0'0'115,"-1"-1"1,1 1-1,0-1 1,-1 1-1,1 0 1,0-1-1,-1 1 1,1-1-1,0 1 1,0-1-1,-1 1 1,1-1-1,0 1 1,0-1-1,0 0 1,0 1-1,0-1 1,0 1-1,0-1 1,0 1-1,0-1 1,0 0-1,1-5 2749,1 14 1450,7 7-2367,-1-2-731,1 12-82,0 1 1,-1 0-1,-1 0 0,2 29 1,6 17 153,-13-61-1125,2 11 525,-4-21-669,0-1 0,0 1 0,1-1 0,-1 1 0,0-1 0,0 1 0,0-1 0,1 0 0,-1 1 0,0-1 0,1 1 0,-1-1 1,0 0-1,1 1 0,-1-1 0,0 0 0,1 1 0,-1-1 0,1 0 0,-1 0 0,0 1 0,1-1 0,-1 0 0,1 0 0,-1 0 0,1 0 0,-1 0 0,1 1 0,-1-1 0,1 0 0,-1 0 0,1 0 0,0 0 0,3-2-27,-1 1 0,1 0 0,-1-1-1,0 1 1,1-1 0,-1 0 0,0 0 0,0-1-1,0 1 1,0-1 0,4-4 0,1-2-25,-1-1 0,12-18 0,11-26 65,-2-1 0,24-66 0,-39 84 20,-5 11 98,2 1 0,17-32-1,-23 50-23,-3 4-51,0 0 1,1 1 0,0-1 0,-1 1 0,1-1-1,3-2 1,-5 5-67,0 0 0,1 0-1,-1 0 1,0-1 0,0 1-1,0 0 1,1 0 0,-1 0-1,0 0 1,0 0 0,1 0-1,-1 0 1,0 0 0,0 0-1,1 0 1,-1 0 0,0 0 0,0 0-1,0 0 1,1 0 0,-1 0-1,0 0 1,0 0 0,1 0-1,-1 0 1,0 0 0,0 0-1,1 0 1,-1 0 0,0 0 0,0 1-1,0-1 1,1 0 0,-1 0-1,0 0 1,0 0 0,0 1-1,0-1 1,1 0 0,-1 0-1,0 0 1,0 1 0,0-1-1,0 0 1,0 0 0,0 0 0,0 1-1,1-1 1,-1 0 0,0 0-1,0 1 1,0-1 0,4 17 157,-4-13-105,3 15 90,-2 1 1,0-1-1,-1 1 1,-4 23-1,2-20-188,2 46 0,1-60 194,-1-8-147,0 0 1,0-1-1,0 1 0,0 0 1,0 0-1,0-1 1,0 1-1,0 0 0,0-1 1,0 1-1,1 0 0,-1 0 1,0-1-1,1 1 0,-1 0 1,2-1-30,-1-1 0,0 0 1,0 0-1,0 0 0,-1 0 1,1 0-1,0 0 0,0 0 1,0 0-1,-1 0 0,1-1 0,0-1 1,16-29-394,13-36 1,-20 44 353,1 0-1,0 0 1,2 1 0,21-29-1,-32 50 83,-1 1 0,1-1-1,0 0 1,-1 1 0,1-1-1,0 1 1,0 0 0,0-1-1,3 0 1,-5 2-9,1 0 0,0-1 0,-1 1 0,1 0 0,0 0 0,-1 0 0,1 0 0,0 0 0,-1 0 0,1 0 0,0 0 0,-1 0 0,1 0 0,0 0 0,0 0 0,-1 0 0,1 1 0,0-1 0,-1 0 0,1 1 0,-1-1 0,1 0 0,0 1 0,-1-1 0,1 1 0,-1-1 0,1 0 0,-1 1 0,1 0 0,-1-1 0,0 1 0,1-1 0,-1 1 0,0-1 0,1 1 0,-1 0 0,0-1 0,1 1 0,-1 0 0,2 7 9,1 0 0,-1 0 0,-1-1 0,0 1-1,1 9 1,-2 44 180,0-39-49,-9 169 287,-1-112-3871,10-67-1363,9-16-94,-8 4 4554,2-2-369,0-1 1,1 1-1,-1 0 0,-1-1 1,1 1-1,0-1 0,3-5 1,3-3-970,17-14-1028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4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 8128,'1'-1'649,"-1"1"-568,0 0 0,0 0 0,0 0 0,0 0 0,0 0 0,0 0 0,0 0 0,1 0 1,-1 0-1,0 0 0,0 0 0,0 0 0,0 0 0,2 1 1703,-2-1-1703,0 0 0,0 0 1,1 9 2685,-5 13 346,3-19-2736,0 1-143,-6 27 1242,2 1 1,0-1-1,1 55 0,4-76-1308,1-1-1,0 1 0,1-1 1,0 1-1,1-1 0,0 0 1,5 11-1,-6-15-62,1 1 0,1-1 0,-1 0 0,1 0 0,0 0 0,0 0 0,1-1-1,-1 1 1,1-1 0,0 0 0,0-1 0,7 5 0,-10-7-85,1 1 0,0-1 0,-1 0 0,1 0 0,0 0-1,0 0 1,0 0 0,0-1 0,0 1 0,0-1 0,0 0 0,0 0 0,0 0-1,0 0 1,0 0 0,0-1 0,0 1 0,0-1 0,0 0 0,0 0 0,0 0 0,-1 0-1,1-1 1,0 1 0,-1-1 0,1 1 0,-1-1 0,1 0 0,-1 0 0,0 0-1,0 0 1,3-5 0,-1 1 3,0-1 0,-1 0 0,1 0-1,-2 0 1,1 0 0,-1 0 0,0-1-1,-1 1 1,0-1 0,1-11 0,-2-10-261,-4-41 1,4 62 28,-1 0-1,-1 1 0,1-1 1,-1 1-1,-1 0 1,-2-7-1,4 11 0,-1 0 0,1 0-1,-1 1 1,0-1 0,0 1 0,0-1 0,0 1-1,0 0 1,0 0 0,-1 0 0,1 0-1,-1 0 1,1 0 0,-1 1 0,0-1 0,1 1-1,-1 0 1,-4-2 0,1 2-699,0 0 0,0 0 1,0 1-1,0 0 0,0 0 0,0 0 1,0 0-1,0 1 0,-8 2 0,-5 9-1901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5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 9792,'-12'-5'4192,"13"5"-4149,-1 0-1,0 0 0,0 0 0,0 0 0,0 0 0,0 0 1,0 0-1,0 0 0,0 1 0,0-1 0,0 0 1,0 0-1,0 0 0,0 0 0,0 0 0,0 0 0,0 0 1,0 0-1,0 0 0,0 0 0,-1 0 0,1 0 0,0 1 1,0-1-1,0 0 0,0 0 0,0 0 0,0 0 0,0 0 1,0 0-1,0 0 0,0 0 0,0 0 0,0 0 1,0 0-1,0 0 0,0 0 0,0 0 0,-1 0 0,1 0 1,0 0-1,0 0 0,0 0 0,0 0 0,0 0 0,0 0 1,0 0-1,0 0 0,0 0 0,0 0 0,0 0 0,0 0 1,-1 0-1,1 0 0,0 0 0,1 2 512,0-1-1,0 1 1,0 0-1,0 0 1,-1 0-1,1-1 1,-1 1-1,1 0 1,-1 0 0,1 2-1,0 4-55,5 22 208,-3 0 1,0 0 0,-2 0-1,-3 35 1,1-5-123,1 111 856,0-171-1440,1 0 0,-1 0 0,0 1 0,0-1-1,0 0 1,0 0 0,0 0 0,1 0 0,-1 0 0,0 0 0,0 0 0,0 1 0,1-1 0,-1 0 0,0 0 0,0 0 0,0 0 0,1 0-1,-1 0 1,0 0 0,0 0 0,0 0 0,1 0 0,-1 0 0,0 0 0,0 0 0,0 0 0,1 0 0,-1 0 0,0 0 0,0-1 0,0 1-1,1 0 1,-1 0 0,0 0 0,0 0 0,0 0 0,0 0 0,0-1 0,1 1 0,-1 0 0,0 0 0,0 0 0,0-1 0,16-9-163,2-5 23,0-2 0,29-33 0,26-44 143,-10 12 110,-62 82-107,10-15 144,1 0 1,1 1-1,1 1 0,28-22 1,-42 34-136,1 1 0,0-1 0,0 1 0,-1-1 1,1 1-1,0 0 0,0-1 0,0 1 0,-1 0 0,1 0 1,0 0-1,0-1 0,0 1 0,0 0 0,0 0 0,-1 0 1,1 0-1,0 0 0,0 1 0,0-1 0,0 0 0,0 0 1,-1 0-1,1 1 0,0-1 0,0 1 0,0-1 0,-1 0 1,1 1-1,0-1 0,0 1 0,-1 0 0,1-1 0,-1 1 1,1-1-1,0 1 0,-1 0 0,1 0 0,-1-1 0,0 1 1,1 0-1,-1 0 0,0 0 0,1-1 0,-1 1 0,0 1 1,2 3 28,0 0 1,-1 0 0,0 1 0,0-1-1,0 11 1,-4 29 195,2-32-169,0 0 0,0 0-1,3 13 1,-2-15-133,0-9 14,0 0 1,0 1-1,1-1 0,-1 0 0,0 0 0,1 1 0,0 1 1,-1-3 39,0-1 1,1 0 0,-1 0 0,0 0-1,0 0 1,0 1 0,0-1 0,0 0-1,0 0 1,1 0 0,-1 0 0,0 0-1,0 0 1,0 0 0,1 1 0,-1-1-1,0 0 1,0 0 0,0 0 0,0 0 0,1 0-1,-1 0 1,0 0 0,0 0 0,0 0-1,1 0 1,-1 0 0,0 0 0,0 0-1,0 0 1,1 0 0,10-8-192,-1-5-13,-1 0 0,0 0 0,-1-1 0,10-22 0,2-3 61,-5 10 64,-8 15 162,0 1 0,1 0 0,0 0 0,10-11 0,-17 23-41,0 0-1,-1 0 0,1 1 0,0-1 0,-1 0 0,1 1 0,0-1 1,0 1-1,0-1 0,-1 1 0,1 0 0,0-1 0,1 0 0,-1 1-22,-1 0 0,0 0 0,0 1 0,1-1 0,-1 0 0,0 0-1,0 0 1,1 0 0,-1 0 0,0 0 0,0 0 0,1 0 0,-1 1 0,0-1-1,0 0 1,1 0 0,-1 0 0,0 0 0,0 1 0,0-1 0,1 0 0,-1 0 0,0 1-1,0-1 1,0 0 0,0 0 0,0 1 0,1-1 0,0 4 36,-1 0 1,1 1 0,0-1-1,-1 0 1,0 4-1,0 0-29,0 225 10,-12-134-7640,12-90 4308,15-37-9685,1-4 9859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15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1200 2816,'-18'13'1547,"17"-11"-443,7-1-73,7 3 257,-10-2-1049,-1-1-1,1 0 0,0-1 0,0 1 0,0 0 0,0-1 0,0 0 1,0 1-1,0-1 0,0-1 0,0 1 0,0 0 0,0-1 0,0 1 1,0-1-1,0 0 0,0 0 0,0 0 0,0 0 0,-1-1 0,1 1 1,0-1-1,-1 0 0,1 1 0,3-5 0,2-1 97,0-1-1,-1 0 1,0 0-1,-1-1 1,1 0-1,6-15 1,55-137 1446,-36 80-1008,33-67 56,-49 116-700,2 2 0,29-42 0,-36 55-171,-7 11 68,0 0 0,0 0 1,1 0-1,5-5 0,-9 10-47,0 0 0,0 0 1,0 1-1,0-1 0,0 0 1,0 0-1,0 1 0,0-1 1,1 0-1,-1 1 0,0 0 1,1-1-1,-1 1 0,0 0 1,1-1-1,-1 1 0,0 0 1,1 0-1,-1 0 0,0 0 1,1 0-1,-1 1 0,1-1 1,-1 0-1,0 1 0,2 0 1,3 1 33,-1 1 0,0 0 0,0 0 0,0 1 0,0-1 0,0 1 0,-1 0 0,0 1 0,0-1 0,5 8 0,-3-4-16,-1 0 1,-1 1 0,1 0 0,-1 0-1,4 16 1,-2 1-5,-1 1 0,-1-1 0,0 47 0,-5 67 144,-1-112-49,-1 0-1,-13 54 1,14-74-56,-1 0 1,0-1-1,0 1 0,-1-1 0,0 0 1,0 0-1,-1 0 0,1 0 0,-7 6 1,7-10 14,1 0-1,0 0 1,-1 0 0,0 0 0,0 0 0,0-1 0,0 0 0,0 0 0,0 0 0,0 0 0,-1-1-1,1 1 1,-1-1 0,1 0 0,-1-1 0,-8 1 0,7 0-28,-1-1-1,1 0 1,0-1-1,-1 0 1,1 0-1,0 0 1,0-1-1,0 0 1,0 0 0,0 0-1,0-1 1,0 0-1,1 0 1,-1 0-1,1-1 1,0 0-1,0 0 1,0 0-1,1-1 1,-1 0 0,1 1-1,-4-7 1,-7-13-75,0-1 1,1-1-1,2 0 1,-10-31-1,20 53-61,1 0 0,1 0-1,-1 0 1,1 0 0,-1-1-1,1 1 1,1-7 0,6 18 120,0 0-1,0-1 1,1 1 0,0-1 0,0-1 0,1 0-1,0 0 1,-1 0 0,2-1 0,-1-1 0,0 1-1,1-2 1,-1 1 0,1-1 0,0-1 0,0 0-1,0 0 1,11-1 0,-9-1 28,0 0-1,-1-1 1,1-1 0,0 0-1,-1 0 1,0-1-1,0-1 1,0 0 0,0 0-1,-1-1 1,1-1-1,11-9 1,7-9 50,-2-1-1,38-45 1,-30 31-49,-8 8 7,-17 19-55,1 0-1,0 1 1,1 0 0,1 0 0,25-17-1,-37 28 6,0 1 0,-1-1-1,1 1 1,0-1-1,0 1 1,0-1-1,0 1 1,0 0 0,0-1-1,0 1 1,1 0-1,-1 0 1,0 0 0,0 0-1,0 0 1,0 0-1,0 0 1,0 0 0,0 0-1,0 1 1,0-1-1,0 0 1,0 1 0,1 0-1,0 0 9,-1 0 0,0 0 0,0 0 0,0 0 1,0 1-1,0-1 0,0 1 0,0-1 0,0 1 0,0-1 0,-1 1 0,1-1 0,-1 1 0,1 1 0,1 7 27,0 1-1,-1 0 0,0 19 0,-1-28-27,-4 93 252,-16 100 0,14-177 69,5-16 86,5-11-125,13-34-112,26-50 1,-31 72-183,1 1 1,0 1-1,2 0 1,21-22 0,-18 23-51,0 0 0,2 2 0,0 1 1,1 0-1,37-19 0,-55 32 37,1 1 0,0-1 0,0 1 1,-1 0-1,1 0 0,0 0 0,0 0 0,0 1 1,5-1-1,-7 1 32,-1 1 0,0-1 1,0 0-1,1 0 0,-1 1 0,0-1 1,0 1-1,1-1 0,-1 1 0,0-1 1,0 1-1,0 0 0,0-1 1,0 1-1,0 0 0,0 0 0,0 0 1,0 0-1,0 0 0,-1 0 1,1 0-1,0 0 0,-1 0 0,1 0 1,0 1-1,-1-1 0,0 0 0,1 0 1,-1 0-1,1 3 0,0 3 10,-1 0 0,0 0 0,0 1 0,0-1 0,-1 0-1,-1 9 1,0-4-1,-5 19 24,0 1 0,-20 48 0,5-18 192,20-52 10,10-21-71,32-66 56,17-30 34,-41 85-467,0 0 0,32-33 1,-47 55 192,-1 1 0,1 0 1,-1-1-1,1 1 0,-1-1 1,1 1-1,-1 0 0,0-1 1,1 1-1,-1 0 0,0 0 1,0-1-1,0 1 0,1 0 1,-1 0-1,1 17 21,0-1 1,-1 1-1,-1-1 1,-3 22-1,1-18-38,1-1 0,1 33 0,2-45 15,0 1 0,1 0 0,-1 0 0,2 0 0,4 12 0,-6-18 31,0-1-1,0 0 0,0 0 1,0 0-1,1 1 0,-1-1 1,1-1-1,-1 1 1,1 0-1,0 0 0,0 0 1,-1-1-1,1 1 0,0-1 1,1 0-1,-1 0 1,0 1-1,0-1 0,1 0 1,-1-1-1,0 1 1,1 0-1,-1-1 0,3 1 1,0-1 8,0 0 1,1-1-1,-1 1 1,0-1-1,0 0 1,0 0-1,0-1 1,0 1-1,0-1 1,0 0-1,7-5 1,4-3 36,27-23 0,-25 19-17,335-241 125,-352 254-162,0 0 0,0 1 0,0-1 0,0 0-1,0 0 1,0 0 0,0 0 0,0 0 0,0 0 0,0 0 0,-1 0 0,1 0 0,0 0 0,-1 0-1,1 0 1,-1-1 0,1 1 0,-1-2 0,0 3-1,0-1 0,0 1 0,0 0 0,0-1 0,0 1 0,0-1 0,0 1 0,0 0 0,-1-1 1,1 1-1,0 0 0,0-1 0,0 1 0,-1 0 0,1-1 0,0 1 0,0 0 0,-1 0 0,1-1 0,0 1 0,-1 0 0,1-1 0,-16-2-19,9 4 2,-1 0 0,0 0-1,0 1 1,0 0 0,1 0-1,-1 0 1,1 1 0,0 1-1,-8 3 1,0 2-9,1 0-1,0 1 1,-15 14 0,11-7-1,1 1 0,1 1 1,0 0-1,2 1 0,-22 37 1,22-29-8,1 0 1,1 1 0,2 0 0,-9 36 0,18-59 42,0 1 0,0-1 0,0 0 0,0 1 1,1 7-1,0-13-1,0 0 0,1 0 0,-1 0 1,0 1-1,0-1 0,0 0 0,0 0 0,1 0 1,-1-1-1,1 1 0,-1 0 0,1 0 0,-1 0 0,1 0 1,-1 0-1,1 0 0,0-1 0,-1 1 0,1 0 1,0 0-1,0-1 0,-1 1 0,1 0 0,0-1 1,0 1-1,0-1 0,0 0 0,0 1 0,0-1 0,0 0 1,0 1-1,0-1 0,0 0 0,0 0 0,0 0 1,0 0-1,0 0 0,0 0 0,2 0 0,5-2 29,-1 1-1,1-1 1,-1-1 0,0 1-1,0-1 1,0-1-1,0 1 1,0-1-1,-1 0 1,8-6-1,6-7 6,30-32 0,-8 2 119,-3-2 0,-2-1-1,51-92 1,-56 77-451,-32 65 283,0 0-1,0 0 1,0-1-1,1 1 1,-1 0 0,0 0-1,0 0 1,0-1 0,0 1-1,0 0 1,1 0-1,-1-1 1,0 1 0,0 0-1,0 0 1,0-1-1,0 1 1,0 0 0,0 0-1,0-1 1,0 1 0,0 0-1,0-1 1,0 1-1,0 0 1,0 0 0,0-1-1,0 1 1,-1 0 0,1 0-1,0-1 1,0 1-1,0 0 1,0 0 0,0 0-1,-1-1 1,1 1 0,0 0-1,0 0 1,0 0-1,-1-1 1,1 1 0,0 0-1,0 0 1,0 0 0,-1 0-1,1 0 1,0 0-1,0-1 1,-1 1 0,1 0-1,0 0 1,-1 0-1,1 0 1,-14 4-88,6 1 60,1 0 1,-1 1-1,1 0 1,0 0 0,0 0-1,1 1 1,0 0-1,0 0 1,1 1 0,-5 8-1,-1 4-20,0 1-1,-14 41 0,19-47 57,2 0 0,0 1 0,1-1-1,1 1 1,0-1 0,1 28 0,1-37 5,1 0 0,0 0 0,0 0-1,0-1 1,1 1 0,0 0 0,0 0 0,0-1 0,4 6 0,-3-7-3,-1-1-1,1 0 0,-1 0 1,1 0-1,0 0 1,0 0-1,0 0 1,1-1-1,-1 1 0,1-1 1,-1 0-1,1 0 1,0-1-1,5 3 1,-3-2 14,0-1 0,0 0 0,1 0 0,-1 0 0,0-1 0,0 0-1,1 0 1,-1 0 0,0-1 0,0 0 0,1 0 0,-1-1 0,0 0 0,0 0 0,-1 0 0,10-5 0,-4 1 4,-1-1 0,0 0 0,-1 0 0,1-1 0,-1 0 0,-1 0 0,14-18 0,46-76 61,-23 30-45,10-8-15,91-148-208,-97 130 283,68-198-1,-114 287-96,-1 4-22,0 0-1,-1 1 1,0-1-1,1 0 1,-2 0-1,1 0 1,0 0 0,-1 0-1,-1-8 1,1 12 13,0 1-1,0-1 1,0 0 0,0 1 0,0-1 0,0 1 0,-1-1 0,1 1 0,0-1 0,0 0 0,-1 1 0,1-1 0,0 1 0,-1 0 0,1-1 0,-1 1-1,1-1 1,0 1 0,-1-1 0,1 1 0,-1 0 0,1-1 0,-1 1 0,1 0 0,-1 0 0,1-1 0,-1 1 0,0 0 0,0 0 0,0 0-17,-1 0 1,1 0 0,-1 0 0,0 1-1,1-1 1,-1 1 0,1-1 0,0 1 0,-1-1-1,1 1 1,-3 1 0,-5 5-19,0 0 1,0 1 0,1 0-1,-1 1 1,2-1-1,-1 2 1,1-1-1,-6 13 1,-29 45-2,-59 126 0,83-147-3,1 0-1,-12 58 0,-10 97-117,30-148 183,3 0 0,3 0-1,2 60 1,2-105 19,-1 0-1,1 1 1,1-2 0,0 1 0,2 9-1,-3-16-32,0 1 0,-1 0 0,1 0 0,0-1 0,0 1-1,0-1 1,0 1 0,0-1 0,0 1 0,0-1 0,1 0 0,-1 0 0,1 1-1,-1-1 1,1 0 0,-1 0 0,1 0 0,-1 0 0,1-1 0,0 1 0,-1 0-1,1-1 1,0 1 0,0-1 0,-1 0 0,1 1 0,3-1 0,1-1 6,1 0 0,-1-1 0,0 1 0,0-1 0,0 0 0,0-1 1,0 0-1,0 0 0,-1 0 0,8-5 0,-10 6 0,19-13 81,0 0 0,-2-2-1,29-28 1,49-64 16,-60 65-76,14-14 29,43-50-98,-76 83 9,-1 0 1,24-47-1,-12 8 133,28-89-1,7-72-196,-60 206 66,7-35-30,-12 49 38,1 0 1,-1 0-1,0 0 1,0 0-1,-1 1 1,1-1-1,-1 0 1,-2-8-1,3 12 1,-1 0-1,1 0 1,0 0 0,-1 0-1,1 0 1,-1 0 0,1 0-1,-1 0 1,0 0-1,1 0 1,-1 0 0,0 1-1,1-1 1,-1 0-1,0 0 1,0 1 0,0-1-1,0 0 1,0 1-1,-2-2 1,2 2 3,0 0 0,0 0 1,0 0-1,0 0 0,0 0 1,0 0-1,0 1 0,-1-1 0,1 0 1,0 0-1,0 1 0,0-1 1,0 1-1,0-1 0,0 1 0,0-1 1,-1 2-1,-3 3-20,-1 0 0,1 0 0,0 0 0,1 1 0,-7 9 0,-19 36-70,3 1-1,-29 78 0,31-71 41,13-28 59,0 1 0,2-1 0,2 2 0,1-1 0,-4 36 0,9-43 64,2 0 0,0 1 0,1-1 0,2 0 0,0 0 0,2 0 0,9 29 0,-5-28 89,22 48-1,-25-62-78,1 0 0,1 0 0,0-1 0,0 0 0,18 17 1,-23-25-73,1 0 0,0 0-1,0 0 1,0-1 0,1 1 0,-1-1 0,0 0 0,1 0 0,0-1 0,-1 0 0,1 1 0,0-2 0,0 1 0,0 0 0,0-1 0,-1 0 0,1 0 0,0-1 0,0 1-1,0-1 1,6-2 0,9-3-1102,-1 0 0,0-2 0,32-17-1,-28 14-1045,31-15-814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6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 7456,'0'0'2421,"1"2"-1477,1 0-525,-1 0 1,1 0-1,0 0 1,0 0-1,0 0 0,0 0 1,0 0-1,0 0 1,1-1-1,-1 1 1,0-1-1,1 0 0,5 2 1,3-1 550,-5 0-673,1 0 0,0-1 0,0 0-1,0 0 1,-1-1 0,1 1-1,0-2 1,0 1 0,0-1 0,13-3-1,-12 2-73,0 0 0,-1-1 0,9-4-1,-14 6-160,0 0 0,0-1 0,-1 1 0,1 0 0,0-1 0,-1 1 0,1-1 0,-1 1 0,1-1 0,-1 0 0,0 0 0,0 1 0,0-1 0,0 0 0,1-3 0,-1 4-36,-1 1 1,0 0-1,0 0 1,0 0-1,0-1 0,0 1 1,0 0-1,0 0 1,0-1-1,0 1 0,0 0 1,0 0-1,0-1 1,0 1-1,0 0 0,0 0 1,0 0-1,0-1 1,0 1-1,0 0 0,0 0 1,0-1-1,0 1 1,-1 0-1,1 0 0,0 0 1,0-1-1,0 1 1,0 0-1,0 0 0,-1 0 1,1 0-1,0-1 1,0 1-1,0 0 0,0 0 1,-1 0-1,1 0 1,0 0-1,-1 0 0,-12 0 721,-18 11-128,25-7-454,-1 1-1,1-1 1,0 1-1,0 0 1,1 1 0,-1-1-1,1 1 1,0 0 0,1 0-1,-8 13 1,4-2 110,0-1 0,1 1 1,-9 29-1,14-38-198,0 1-1,1 0 1,0-1 0,0 1 0,0 0 0,1 0 0,2 16 0,-1-22-73,0 1 0,-1 0 0,1 0 1,0-1-1,1 1 0,-1-1 0,1 1 1,0-1-1,0 1 0,0-1 0,0 0 1,0 0-1,1 0 0,-1 0 0,1 0 1,0-1-1,0 1 0,0-1 0,0 0 1,5 3-1,2-1-605,-1 0 1,0 0 0,1-1 0,0-1-1,-1 0 1,1 0 0,0-1-1,0 0 1,0-1 0,0 0 0,0 0-1,13-3 1,-15 1-344,1 0 0,-1 0 0,1-1 0,-1 0 1,0 0-1,0-1 0,-1 0 0,1-1 0,-1 0 0,0 0 0,0 0 0,0-1 1,-1 0-1,7-8 0,6-7-1328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6.3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6560,'4'4'3798,"-4"-4"-3561,0 0 0,0 0 1,0 1-1,0-1 1,0 0-1,0 1 0,0-1 1,0 0-1,1 0 0,-1 1 1,-1-1-1,2 18 2956,-4 23-639,2-34-1662,-1 19 401,-5 62 2299,7-87-3598,0 0 0,0 0 1,0 0-1,0-1 0,0 1 0,0 0 1,0 0-1,0 0 0,0 0 0,1-1 1,-1 1-1,0 0 0,0 0 1,1 0-1,-1-1 0,1 1 0,-1 0 1,1 0-1,-1-1 0,2 2 0,-2-2-5,1 0 0,-1 0 0,1 0 0,0 1 0,-1-1 0,1 0 0,-1 0 0,1 0-1,-1 0 1,1-1 0,0 1 0,-1 0 0,1 0 0,-1 0 0,1 0 0,-1-1 0,1 1 0,-1 0 0,1 0-1,-1-1 1,1 1 0,0-1 0,4-3-66,0-1 0,0 1-1,8-10 1,-11 11 111,25-29 23,-15 17 180,1 0 0,16-14 0,-27 27-127,0 0-1,1 0 1,0 1 0,-1-1-1,1 0 1,4-1-1,-7 3-67,1 0 0,0-1-1,0 1 1,-1 0 0,1 0-1,0 0 1,0 0 0,0 0-1,-1 0 1,1 0 0,0 0-1,0 0 1,-1 0 0,1 0-1,0 1 1,0-1 0,-1 0-1,1 0 1,0 1 0,0-1-1,-1 1 1,1-1 0,-1 0-1,1 1 1,0-1 0,-1 1-1,1 0 1,-1-1 0,1 1-1,0 0 1,2 5 80,0 0 1,0 0 0,0 0-1,-1 0 1,0 0-1,-1 0 1,1 1-1,0 6 1,3 55 360,-4-65-453,0 29-494,2 48 40,-2-55-3469,-1-1-3811,0-31 3379,0 2 1477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6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267 1 8384,'-8'16'3832,"5"1"-3581,1-4 348,-9 64 3278,-35 172 1334,-24 67-2659,18-90-2427,17-61-993,9-55-2637,21-89 1561,-2 11-4042,6-27 3698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7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55 8640,'-1'-1'127,"1"1"-1,0 0 1,-1 0 0,1 0 0,0 0-1,0-1 1,-1 1 0,1 0 0,0 0-1,0-1 1,-1 1 0,1 0 0,0 0-1,0-1 1,0 1 0,0 0 0,0-1 0,-1 1-1,1 0 1,0-1 0,0 1 0,0 0-1,0-1 1,0 1 0,0 0 0,0-1-1,0 1 1,0 0 0,0 0 0,0-1-1,0 0 1,9-8 2612,15-3 1719,6 5-2786,1 1 0,0 1 0,41 0 0,166 6 724,-85 3-6862,-113-6-2702,-25 1 4033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37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1 9792,'0'0'136,"-1"0"0,1 0 0,0 0-1,-1 0 1,1 0 0,0-1 0,-1 1 0,1 0 0,0 0 0,-1 0 0,1 0 0,0 0 0,0 0 0,-1 0 0,1 0 0,0 1 0,-1-1 0,1 0 0,0 0 0,-1 0-1,1 0 1,0 0 0,0 0 0,-1 1 0,1-1 0,0 0 0,0 0 0,-1 0 0,1 1 0,0-1 0,0 0 0,0 0 0,-1 1 0,1-1 0,0 0 0,0 0 0,0 1-1,0-1 1,-1 0 0,1 1 0,0-1 0,0 1 0,-8 10 3272,2-5-2552,1 0 0,-1 1 0,1-1 0,-8 15 0,2-3-48,-19 34 629,-28 63 1,31-60-543,20-41-826,1 1 1,0-1-1,0 1 0,2 0 1,-6 28-1,10-42-99,0 1-1,0 0 1,0-1-1,0 1 1,0 0-1,0-1 1,1 1-1,-1-1 1,0 1-1,1-1 1,-1 1-1,1-1 1,0 1-1,0-1 1,-1 1-1,1-1 1,0 0-1,0 1 1,2 0-1,-2-1 12,-1 0 0,1-1 1,0 1-1,0-1 0,0 1 0,0-1 1,0 0-1,-1 1 0,1-1 0,0 0 1,0 0-1,0 1 0,0-1 0,0 0 0,0 0 1,0 0-1,0 0 0,0 0 0,0-1 1,0 1-1,0 0 0,0 0 0,0-1 0,0 1 1,0 0-1,-1-1 0,1 1 0,0-1 1,1 0-1,6-5-39,-1 0-1,0 0 1,0-1 0,0 0 0,-1 0 0,6-9-1,28-51-82,-30 50 486,0-1 1,1 1-1,16-20 0,-23 33-129,12-11 381,-16 14-569,1 1 0,-1 0 1,1 0-1,-1-1 0,1 1 0,-1 0 0,1 0 1,-1-1-1,1 1 0,0 0 0,-1 0 0,1 0 1,-1 0-1,1 0 0,0 0 0,-1 0 0,1 0 1,-1 0-1,1 0 0,-1 0 0,1 0 1,0 1-1,-1-1 0,1 0 0,-1 0 0,1 1 1,-1-1-1,1 0 0,-1 0 0,1 1 0,-1-1 1,1 1-1,5 7 93,0 0 1,-1 1-1,0 0 1,-1-1-1,1 2 1,-2-1 0,5 16-1,3 6-155,-6-18-340,1-1 0,0 1-1,0-1 1,2-1 0,-1 1-1,2-1 1,11 12-1,-17-19-216,1-1-1,0 0 1,0 0 0,0 0-1,0 0 1,0-1-1,1 1 1,-1-1-1,10 3 1,-10-4-14,0-1 1,-1 1-1,1-1 1,0 0 0,-1 0-1,1 0 1,0 0-1,-1-1 1,1 1-1,-1-1 1,1 0-1,0 0 1,-1-1 0,0 1-1,4-2 1,-4 1 76,1 0 0,-1 0 0,0-1 0,0 1 0,0-1 0,0 1 0,-1-1 0,5-5 0,-2 0-955,0 0 1,5-14-1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41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320 55 3232,'2'-1'199,"-2"1"-130,0 0-1,1-1 0,-1 1 0,0 0 0,1 0 0,-1 0 1,0-1-1,1 1 0,-1 0 0,0 0 0,1-1 1,-1 1-1,0 0 0,0-1 0,1 1 0,-1 0 0,0-1 1,0 1-1,0 0 0,1-1 0,-1 1 0,0 0 0,0-1 1,0 0-1,-2-9 7931,1 9-7823,0-1 0,1 0-1,-1 0 1,0 1 0,-1-1 0,1 0-1,0 1 1,0-1 0,-1 1 0,1 0-1,0-1 1,-1 1 0,0 0 0,1 0-1,-1 0 1,0 0 0,1 0 0,-1 0-1,-2 0 1,-2-1 37,0 0 1,0 1-1,0 0 0,0 0 1,-1 0-1,1 1 0,-10 0 1,-6 2 17,18-3-186,-1 1 0,1 1 0,0-1-1,0 0 1,0 1 0,0 0 0,0 0 0,0 0-1,0 1 1,0-1 0,1 1 0,-1 0 0,-6 4-1,3 0 47,0 1-1,0 0 0,0 1 0,1 0 1,0 0-1,0 0 0,1 1 0,0-1 1,1 1-1,-6 16 0,1 2 79,2 1-1,-6 39 1,9-39 41,1 0 1,1-1-1,2 1 0,1 0 1,0 0-1,3-1 1,0 1-1,13 43 0,-11-52 148,5 29 0,-10-42-299,0 0 1,-1 1 0,0-1 0,0 1 0,0-1-1,-1 0 1,0 1 0,-3 10 0,2-13-28,1-1 1,-1 0 0,0 1-1,0-1 1,0 0 0,0 0-1,0 0 1,-1 0 0,1 0-1,-1-1 1,-4 4 0,5-5-308,0 1 0,0-1 0,-1 1 0,1-1 0,0 0 0,-1 0 0,0 0 0,1 0 0,-1 0 0,1 0 0,-1-1 0,0 0 0,0 1 0,1-1 0,-1 0 0,-3 0 0,-3-1-1544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7:41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45 7136,'-22'-12'3232,"17"12"-2816,0 0 1632,10 0-1216,0 0 1568,0 4-1377,3-4 1313,10 3-1312,14-3 384,8 5-832,10-10-320,3 5-160,2-7-96,-5 2 0,-6-10-800,-4 2 448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08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80 3328,'-3'1'1106,"5"1"-938,-2-2-120,0 0 0,0 0-1,0 0 1,1 0 0,-1 0 0,0 0-1,0 0 1,0 0 0,0 1 0,1-1 0,-1 0-1,0 0 1,0 0 0,0 0 0,1 0-1,-1 0 1,0 0 0,0-1 0,0 1-1,0 0 1,1 0 0,-1 0 0,0 0-1,0 0 1,0 0 0,0 0 0,1 0 0,-1 0-1,0 0 1,0-1 0,0 1 0,0 0-1,0 0 1,1 0 0,-1 0 0,0 0-1,0-1 1,0 1 0,0 0 0,0 0 0,0 0-1,0 0 1,0-1 0,25-3 12496,-18-3-9427,-6 6-2942,1 0 0,-1-1 0,0 1 1,1 0-1,-1 0 0,1 0 0,-1 0 0,1 0 0,3 0 1,35-9 1765,19-9-645,47 5-771,196-1 0,-259 15-557,-41 0 27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08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92 1408,'-10'13'19402,"22"-14"-16239,13-7-1761,45-7 1,-48 11-1120,68-15 292,8-1-108,106-9 0,-84 21-239,-70 7-3219,-56 17-9761,5-13 11727,0 0 0,0-1-1,0 1 1,-1-1-1,1 1 1,-4 4-1,-15 6-2643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09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63 5728,'1'-6'4956,"1"6"-4236,-1 0 0,0 0 1,1 0-1,-1 0 0,0 0 1,1 1-1,-1-1 1,0 0-1,3 2 0,-1 1-377,1 0-1,0 0 0,-1 0 0,0 0 0,0 1 1,0 0-1,0-1 0,2 6 0,19 38 1208,-11-22-948,-6-9-359,0 0 0,-1 0-1,0 1 1,-1-1 0,4 27-1,1 0-145,-6-27-28,4 24 0,-4-14 12,1 16 2355,-1-44-2298,-4 2-139,0 0-1,1 0 1,-1 0 0,0 0-1,1-1 1,-1 1 0,0 0-1,1 0 1,-1 0-1,0 0 1,1-1 0,-1 1-1,0 0 1,0 0 0,1-1-1,-1 1 1,0 0 0,0 0-1,0-1 1,1 1 0,-1 0-1,0-1 1,0 1 0,0 0-1,0-1 1,0 1 0,9-26 350,-5 17-245,-1 0 0,3-15 0,0-16-57,2 0 0,2 1 0,2 1 0,27-64-1,12 3-78,-50 96 12,0 1-143,0 0 1,0 0-1,0 0 1,0 1 0,-1-1-1,1 0 1,-1 0-1,1-4 1,9 37-18062,-5-19 13574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22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270 1136 2144,'-13'23'12330,"16"-25"-12172,1-1-1,-1 1 0,-1-1 1,1 0-1,0 0 0,-1 0 1,1-1-1,-1 1 0,0 0 1,0-1-1,0 0 0,1-5 1,3-8 386,5-27 1,-9 34-405,25-141 1399,14-57-518,-14 104-821,6-24-148,60-153 0,-22 133 1,-63 129 48,-8 16-108,-3 13-76,-32 122 47,11-34 93,-48 112-132,-21 76 155,68-180-39,-46 178 372,2-96 90,44-127-244,11-27-52,-27 48 0,35-71-107,-1 0-1,-1 0 1,0-1 0,0 0-1,-1-1 1,0 0-1,-20 15 1,27-22-62,0-1 0,0 0-1,0 0 1,0 0 0,-1 0 0,1 0 0,0 0 0,-1-1-1,1 1 1,0-1 0,-4 1 0,5-1-36,0 0 0,0 0 1,0 0-1,0-1 0,0 1 0,1 0 0,-1 0 1,0-1-1,0 1 0,0-1 0,0 1 1,0-1-1,0 1 0,1-1 0,-1 1 0,0-1 1,1 1-1,-1-1 0,0 0 0,1 0 0,-1 1 1,0-1-1,1 0 0,-1 0 0,1 0 1,0 0-1,-1 1 0,1-1 0,0 0 0,-1-2 1,0-1 5,1 0 1,0 0 0,-1 0-1,1 0 1,1 1 0,-1-1-1,0 0 1,1 0 0,0 0-1,0 0 1,0 0 0,0 1-1,4-8 1,1 0-9,1 0 1,15-20-1,12-10 27,2 1-1,78-66 0,96-52-247,-51 41 92,-12-12 214,-80 60 139,-67 69-225,1 0 1,-1 0-1,0 0 1,0 0-1,0 0 1,1 0 0,-1-1-1,0 1 1,0 0-1,0 0 1,1 0-1,-1 0 1,0-1 0,0 1-1,0 0 1,0 0-1,0 0 1,0-1-1,1 1 1,-1 0 0,0 0-1,0-1 1,0 1-1,0 0 1,0 0-1,0-1 1,0 1 0,0 0-1,0 0 1,0-1-1,0 1 1,0 0-1,0 0 1,0-1 0,0 1-1,-1 0 1,1 0-1,0 0 1,0-1-1,0 1 1,0 0-1,0 0 1,0-1 0,-1 1-1,1 0 1,0 0-1,0 0 1,0 0-1,-1-1 1,1 1 0,0 0-1,0 0 1,0 0-1,-1 0 1,1 0-1,0 0 1,0 0 0,-1 0-1,1-1 1,-1 1-22,0 0-1,0 0 1,0 0 0,0 0 0,-1 0 0,1 0 0,0 1 0,0-1-1,0 0 1,0 0 0,0 1 0,0-1 0,-1 1 0,-4 4-36,1 1 1,-1-1 0,1 1 0,0 0 0,0 1-1,-4 7 1,1-2 20,-2 4 27,0 0 0,2 0 0,0 1 0,1 0 0,0 1 0,2-1 0,0 1 0,-3 21 0,7-35 41,0 0 0,1 1 1,-1-1-1,1 0 0,0 0 0,0 1 1,1-1-1,-1 0 0,1 0 1,0 0-1,0 0 0,0 1 1,1-1-1,-1 0 0,1-1 0,0 1 1,0 0-1,0-1 0,1 1 1,-1-1-1,1 1 0,0-1 0,0 0 1,0 0-1,0-1 0,1 1 1,-1-1-1,1 1 0,0-1 1,-1 0-1,1 0 0,0-1 0,0 1 1,0-1-1,0 0 0,0 0 1,8 1-1,-9-2 15,1 0-1,-1 0 1,1 0 0,-1 0-1,1 0 1,-1-1 0,1 1 0,-1-1-1,0 0 1,1 0 0,-1 0-1,0-1 1,0 1 0,0-1 0,0 0-1,0 1 1,0-1 0,0-1-1,0 1 1,-1 0 0,1-1 0,-1 1-1,0-1 1,0 0 0,0 0-1,0 0 1,2-4 0,1-7 66,-1 0-1,0 0 1,-1 0 0,0 0 0,-1-1-1,0-27 1,-13-89 399,8 112-407,1 7-110,-1 0 0,0 0 0,-1 0 0,0 1 0,-1 0 0,0 0 0,-9-13 0,11 19-46,2 2 34,-1 1-1,1-1 0,-1 1 0,1-1 0,0 0 0,0 1 0,-1-6 1,2 7-73,35 0 302,0-1 1,48-11 0,-68 11-171,0 0 0,-1 1 0,1 0 0,17 2 1,-25 0-54,-1-1 1,1 1 0,-1 1-1,1-1 1,-1 1-1,0 0 1,1 1-1,-1-1 1,-1 1 0,1 0-1,9 7 1,-8-2 62,0 0 1,0 0-1,-1 1 0,0 0 1,-1 0-1,1 0 1,4 14-1,8 13-84,-2-8 137,1-1-1,36 45 0,-47-66-83,1 1 1,-1-1-1,1-1 1,1 1-1,-1-1 0,1 0 1,-1-1-1,1 0 1,1 0-1,-1-1 0,1 0 1,-1 0-1,13 1 1,-14-3-241,0 0 1,0-1-1,0 0 1,-1 0 0,1 0-1,0-1 1,11-3-1,-11 2-423,-1 0 0,0 0 0,0-1-1,0 0 1,-1 0 0,1-1 0,-1 1 0,10-9-1,11-16-3180,2-7-4607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0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36 4384,'-2'-2'351,"-4"-2"704,6 4-1028,0 0 0,0 0-1,-1 0 1,1 0 0,0 0 0,0 1 0,0-1 0,0 0 0,0 0-1,0 0 1,-1 0 0,1 0 0,0 0 0,0 1 0,0-1 0,0 0 0,0 0-1,0 0 1,0 0 0,0 0 0,0 1 0,0-1 0,0 0 0,0 0-1,0 0 1,0 0 0,0 1 0,0 1 1841,17 0 2710,10 5-1893,-2 0-1079,7-2-68,0-1 0,61-1 0,-85-3-1439,0-1 0,0 0 0,7-2 0,-13 3-58,0 0 0,0 0 0,-1-1 1,1 1-1,0-1 0,-1 0 0,1 1 1,0-1-1,-1 0 0,1 0 1,-1 0-1,1 0 0,-1 0 0,0-1 1,1 1-1,-1 0 0,0-1 0,0 1 1,1-3-1,-1 4-40,-1-1-1,0 0 1,0 0 0,0 1 0,0-1-1,0 0 1,0 0 0,0 0 0,0 1-1,0-1 1,0 0 0,0 0 0,-1 1-1,1-1 1,0 0 0,-1 0 0,1 1-1,0-1 1,-1 0 0,1 1 0,-1-1-1,1 0 1,-1 1 0,1-1 0,-1 1-1,1-1 1,-1 1 0,0-1 0,1 1-1,-1-1 1,0 1 0,0-1 0,-3-1-37,0 1 0,0-1 0,0 1 0,-7-2 0,-1 0 145,-1 1-1,0 1 1,-1 0-1,1 0 0,0 2 1,-19 2-1,22-2 50,1 1 1,-1 0-1,1 1 0,0 0 0,0 0 1,0 1-1,0 0 0,0 1 0,-11 8 1,18-12-109,0 1 1,1-1 0,-1 0 0,1 1 0,-1-1 0,1 1 0,0-1-1,0 1 1,0 0 0,0 0 0,0-1 0,0 1 0,0 0 0,0 0-1,1 0 1,-1 0 0,1 0 0,-1 2 0,1-1 21,0 0 0,1 0 0,-1 0 0,0-1 0,1 1 0,0 0 0,0-1 1,0 1-1,0 0 0,0-1 0,3 5 0,2 2 57,1-1 1,0 0-1,0 0 1,1 0-1,16 12 0,-10-11-61,0-1-1,0 0 0,0-1 0,1 0 0,0-1 0,1-1 0,-1 0 0,1-1 0,0-1 0,0-1 0,0 0 0,0-1 0,24-1 0,-36 0-378,0-1-1,0 0 0,0 0 1,1 0-1,-1 0 1,0 0-1,0-1 1,-1 0-1,6-3 1,-5 3-2120,-1-1 0,1 0 1,-1 0-1,6-6 0,-7 7 1243,0 0 0,0 1-1,0-1 1,1 1-1,-1-1 1,4 0 0,-1-1 99,8-3-1354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0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20 4320,'24'-20'14533,"-34"32"-10939,6-7-3225,-1 1 0,1-1 0,0 1 0,0 0 0,0 0 0,1 1 0,0-1 0,1 1 0,-1 0 0,-1 7 0,2-1-167,-1 1 1,2 0-1,0-1 1,1 15-1,1-21-143,-1 0 0,2 0 0,-1-1-1,1 1 1,0 0 0,0-1 0,0 0-1,1 0 1,0 1 0,4 5-1,-6-11-82,0 0-1,0 0 0,-1 0 0,1 0 0,0 0 0,0 0 1,0 0-1,1 0 0,-1-1 0,0 1 0,0 0 0,0-1 1,1 1-1,-1-1 0,0 1 0,0-1 0,1 1 0,-1-1 1,0 0-1,1 0 0,-1 0 0,1 0 0,-1 0 0,0 0 1,1 0-1,-1 0 0,0 0 0,1-1 0,-1 1 0,0 0 1,1-1-1,-1 1 0,2-2 0,5-2-833,-1 0-1,0-1 0,-1 0 1,10-7-1,-8 4-830,59-48-8140,-44 36 4400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1.2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74 4896,'-2'-10'582,"1"8"-467,1 0 0,-1 0 0,1 0 0,0 0 0,0 0 0,0 0 0,0 0 0,0-1 0,0 1 0,1 0 0,-1 0 0,0 0 0,2-3 0,1-4 118,-3 7 217,1 0 0,-1 1 0,1-1 0,-1 0 0,1 0-1,0 1 1,-1-1 0,1 1 0,0-1 0,0 1 0,3-4 2053,-7 51 2777,0 3-3936,-15 42 1299,-54 157 0,64-225-2340,0 6-41,0 1 0,2 0 0,-2 34 1,2 90 165,9-140-147,-1-4-2935,-1-11 2232,-1 0 0,1 1-1,-1-1 1,1 0 0,-1 0 0,1 1 0,0-1 0,-1 1-1,1-1 1,0 0 0,0 1 0,0-1 0,3-2-895,-2 0 542,0 0 1,0 1 0,0-1-1,-1 0 1,1 0-1,1-4 1,5-12-3245,2 6-1314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1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47 7552,'-1'-2'295,"-1"1"-1,0-1 1,1 0 0,-1 1 0,0-1 0,0 1 0,0-1 0,0 1-1,0 0 1,0 0 0,-11-8 10504,116 3-6239,-34 3-3832,102-3 485,0 1-1176,-154 3-1167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2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5 8128,'0'0'83,"0"0"-1,0 0 1,-1-1 0,1 1 0,0 0 0,0 0 0,0 0-1,0-1 1,0 1 0,0 0 0,0 0 0,0 0 0,0-1-1,-1 1 1,1 0 0,0 0 0,0 0 0,0 0 0,0-1-1,-1 1 1,1 0 0,0 0 0,0 0 0,0 0 0,-1 0-1,1 0 1,0 0 0,0-1 0,0 1 0,-1 0 0,1 0-1,0 0 1,0 0 0,-1 0 0,1 0 0,-1 0 0,-5 6 911,3-3-749,-1 8 2233,2-6-1260,-2 2-64,0 0 0,1 0 0,0 0 0,-3 13 1,4-12-759,1-1 0,-1 1-1,2 0 1,-1-1 0,1 1 0,1 0 0,2 14 0,-3-20-349,1 0 1,-1-1-1,1 1 0,0 0 1,0 0-1,0-1 0,0 1 1,0-1-1,0 1 0,0-1 0,0 1 1,1-1-1,-1 0 0,0 1 1,3 0-1,-3-1-15,0 0 0,0-1 0,0 1-1,0-1 1,0 1 0,0-1 0,0 1 0,0-1-1,0 0 1,1 1 0,-1-1 0,0 0 0,0 0-1,0 0 1,0 0 0,0 0 0,1 0 0,-1 0-1,0 0 1,0-1 0,0 1 0,0 0 0,0-1-1,0 1 1,0 0 0,2-2 0,2-1 4,0 0 1,-1-1-1,1 0 0,0 0 1,-1-1-1,0 1 0,0-1 1,0 0-1,-1 0 0,0 0 1,0 0-1,0 0 0,0-1 1,-1 0-1,3-9 0,-5 14 5,0-1 0,1 1-1,-1-1 1,0 1-1,0-1 1,0 1 0,0-1-1,0 1 1,-1-1 0,1 1-1,0-1 1,-1 1 0,1-1-1,-1 1 1,0 0 0,1-1-1,-1 1 1,0 0 0,0-1-1,0 1 1,0 0 0,0 0-1,0 0 1,0 0 0,0 0-1,0 0 1,0 0 0,-1 0-1,1 0 1,0 0 0,-1 1-1,-1-2 1,-24-5-1470,1 5-7481,35 9 2228,-5-5 5519,0 0 1,0-1-1,0 0 1,7 1 0,-4 0 489,27 4-2250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2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0 137 5984,'8'6'1240,"-5"-3"-810,0 0-1,1 0 0,-1 0 0,7 3 0,-2-1 974,10 5 7123,-17-10-8445,-1 0 1,0 0 0,1 0 0,-1 0 0,0 0 0,1 0 0,-1 0 0,0 0 0,1 0-1,-1-1 1,1 1 0,-1 0 0,0 0 0,1 0 0,-1 0 0,0 0 0,1 0 0,-1-1-1,0 1 1,0 0 0,1 0 0,-1-1 0,0 1 0,0 0 0,1 0 0,-1-1 0,0 1 0,0 0-1,0-1 1,1 1 0,-1 0 0,0-1 0,0 1 0,0 0 0,0-1 0,0 1 0,0 0-1,0-1 1,0 1 0,0 0 0,0-1 0,0 1 0,0 0 0,0-1 0,0 1 0,0-1 0,0 1-1,0-1 1,-1-11 302,2 0-1,-1 1 0,1-1 0,1 0 0,0 0 1,7-20-1,-7 26-238,1 1 0,0-1 0,-1 1 0,2 0 0,-1 0 0,5-5 1,-7 8-104,0 1 1,1-1-1,-1 1 1,0 0-1,1-1 1,0 1-1,-1 0 1,1 0 0,0 0-1,-1 0 1,1 0-1,0 1 1,0-1-1,0 0 1,0 1 0,0 0-1,0-1 1,0 1-1,0 0 1,0 0-1,-1 0 1,4 0-1,2 2 1,0 0-1,0 0 0,8 5 1,12 3-1092,-15-7-1210,-10-3 1139,0 0 1,0 0-1,-1 1 0,1-1 0,0 1 1,0-1-1,-1 1 0,1 0 1,2 1-1,4 5-2805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3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12 5824,'14'-11'17743,"-39"26"-17263,-89 37 672,96-43-592,17-9-330,3 0-33,125 46 118,-126-45-277,0 0 0,0 0 0,0 0 0,0 0 0,0 0 1,-1 0-1,1 1 0,-1-1 0,1 0 0,-1 0 0,1 1 1,-1-1-1,0 1 0,1-1 0,-1 0 0,0 1 0,0-1 1,0 2-1,-2 1 34,0 1-1,-1-1 1,1 0 0,-1 0 0,1-1-1,-1 1 1,0 0 0,-1-1 0,1 0-1,-1 0 1,-7 6 0,-5 4-27,12-10-46,1 0 0,-1 0 0,0-1-1,0 1 1,0-1 0,0 0 0,-1 0-1,1 0 1,-1-1 0,1 0-1,-7 2 1,-3-2-729,0 0-1,-21-1 0,11-1-1605,4 0-502,13 0 518,-1 0-3909,15 1 811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4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13 6560,'-29'-4'5498,"25"10"-849,-4 10-2908,7-14-1304,-2 5 95,0 2-1,0-1 1,0 0 0,1 1 0,0-1-1,1 1 1,0 0 0,0-1 0,1 13 0,1-17-399,-1 0 1,1 1-1,0-1 1,0 1 0,0-1-1,0 0 1,1 1-1,4 6 1,-5-9-35,1 1 1,-1-1-1,1 0 1,0 0-1,0 0 1,0 0-1,0 0 1,1 0-1,-1-1 1,0 1-1,1-1 1,-1 1-1,1-1 1,-1 0-1,4 1 1,-4-2-4,1 1 0,0-1 0,0 0 0,0 0 0,-1 0 0,1 0 0,0-1 0,0 1 0,-1-1 0,1 1 0,5-3 0,29-14 329,-31 14-408,16-10 75,-1 0 0,-1-2 0,32-28 0,-1 0 4,-45 39-353,0-1 1,-1 0-1,0 0 0,0 0 1,0-1-1,-1 0 0,4-6 1,-6 7 203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5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24 8224,'-4'-5'5439,"4"5"-5212,0 0 0,1 0 1,-1 1-1,0-1 0,1 0 1,-1 0-1,0 1 0,0-1 0,0 0 1,1 1-1,-1-1 0,0 0 1,0 1-1,0-1 0,0 0 1,0 1-1,1-1 0,-1 0 1,0 1-1,0-1 0,0 0 0,0 1 1,0-1-1,0 1 0,0-1 1,1 29 2471,0-22-2369,0 1-1,-1-1 1,0 1 0,-1-1 0,1 0 0,-3 9 0,3-14-302,-3 6 56,1 1 0,0 0 0,1-1 0,0 11 0,0-11 186,-1-8 345,2-1-613,0 0 1,0 0-1,0 0 0,0 0 0,0 0 0,0 0 0,0 0 0,0 0 0,1 0 0,-1 0 0,0 0 1,1 0-1,-1 0 0,1-1 0,11-21-372,-7 12 337,0 0-1,1 0 0,0 1 1,1 0-1,0 0 1,1 0-1,0 1 0,9-8 1,-10 11 161,1 0 0,-1 1 0,1 0 0,0 0 0,14-5 0,-20 9-97,1 1 1,-1-1-1,0 1 1,0-1-1,0 1 1,1 0-1,-1 0 1,0 0-1,0 0 0,1 0 1,-1 1-1,0-1 1,0 0-1,0 1 1,0 0-1,1 0 1,-1 0-1,0-1 0,0 2 1,-1-1-1,1 0 1,0 0-1,0 1 1,0-1-1,-1 1 0,1-1 1,-1 1-1,3 3 1,-2-2 36,0 1 1,0-1 0,-1 1-1,1 0 1,-1-1 0,0 1-1,0 0 1,0 0-1,0 0 1,-1 0 0,1 0-1,-1-1 1,0 1-1,-1 7 1,1 1 0,-1-11-66,1 0 0,0 1 0,0-1-1,1 0 1,-1 0 0,0 0-1,0 0 1,1 0 0,-1 0 0,0 1-1,1-1 1,-1 0 0,1 0-1,-1 0 1,2 1 0,-1-1 2,-1-1 0,1 0 0,-1 1 0,1-1 0,0 1 0,-1-1 0,1 0 0,0 1 0,-1-1 0,1 0 0,0 0 1,0 0-1,-1 0 0,1 0 0,0 1 0,-1-1 0,1 0 0,1-1 0,3 0 20,0 0 0,0 0 0,-1-1 0,1 0 0,8-4 0,-1 0-53,37-14-266,-8 2-37,56-15 1,-88 31 335,7-3 107,0 1 0,0 1 0,27-2 0,-40 5-54,0 1 0,0-1-1,0 0 1,0 1 0,0 0-1,0-1 1,0 1 0,0 0-1,-1 1 1,1-1 0,0 0-1,-1 1 1,1 0 0,-1-1-1,1 1 1,-1 0-1,0 0 1,0 0 0,4 5-1,-4-3 18,1 0 0,-1-1 0,0 1 0,0 1 0,0-1 0,-1 0 0,1 0 0,-1 1 0,0-1 0,-1 1 0,1-1 0,0 8 0,-1-4-35,0-6-62,1 1 0,-1-1 0,0 0 0,0 0 0,0 0 1,0 1-1,0-1 0,-1 0 0,1 0 0,-1 0 0,1 0 0,-1 0 1,-2 4-1,47-17-28020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5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3 6464,'-12'-3'12819,"11"4"-12326,-18 9 2821,-13 16-2709,25-19-396,1 1-1,-1 0 1,1 1 0,0-1-1,1 1 1,0 0-1,-7 20 1,10-24-155,1 1-1,-1 0 1,1 0 0,0-1-1,1 1 1,0 0 0,0 0 0,0 0-1,0 0 1,1 0 0,0-1-1,0 1 1,1 0 0,-1-1 0,5 9-1,-4-9 36,0 0 0,1 0-1,0 0 1,0-1 0,0 1-1,4 4 1,-6-9-72,0 1-1,0 0 0,0 0 1,0 0-1,0-1 1,0 1-1,0-1 0,0 1 1,0-1-1,0 1 0,0-1 1,0 1-1,0-1 1,1 0-1,-1 0 0,0 1 1,0-1-1,0 0 1,1 0-1,-1 0 0,0-1 1,0 1-1,0 0 1,1 0-1,-1-1 0,0 1 1,0 0-1,0-1 1,0 1-1,0-1 0,0 0 1,0 1-1,0-1 0,2-1 1,3-3-5,-1 0 1,0 0-1,1 0 0,-2-1 1,1 1-1,-1-1 0,0-1 1,0 1-1,0 0 0,3-11 1,-3 7 7,-1 0 0,0 0 0,-1 0 1,0-1-1,0 1 0,-1-19 0,-1 22 11,-1-27 81,1 32-123,-1 0 0,1 0 0,-1 0 0,1 0 0,-1 0 0,0 0 0,1 0 0,-1 0 0,0 0 0,0 1 0,-1-1 0,-1-2 0,1 3-352,0 0-1,-1 0 0,1 0 1,0 1-1,-1-1 0,1 1 1,-1 0-1,1 0 0,-1-1 1,1 2-1,-1-1 0,-3 1 1,-3-1-4835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29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57 3328,'-2'-13'7338,"-3"4"-3583,-14-6-577,18 15-3017,-1-1-1,1 0 1,-1 0-1,1 0 0,0 0 1,-1-1-1,1 1 0,0 0 1,0 0-1,0-1 1,0 1-1,0-1 0,-2-3 1014,3 5-1148,0 1 0,-1-1 1,1 0-1,0 0 0,-1 0 0,1 0 0,0 1 1,0-1-1,-1 0 0,1 0 0,0 1 0,0-1 1,-1 0-1,1 1 0,0-1 0,0 0 0,0 1 0,0-1 1,-1 0-1,1 1 0,0-1 0,0 0 0,0 1 1,0-1-1,0 0 0,0 1 0,0-1 0,0 0 1,0 1-1,0 0 0,0 17-253,0-11 293,1 96 89,-6 235 676,-9-126 92,-2 26-326,11-124-543,4-107-568,-1-11-1932,0-17-2493,7 1 1041,3-7 1290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6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398 69 9312,'-4'-6'827,"3"4"-618,0 1-1,0 0 0,1-1 0,-1 1 1,0-1-1,1 0 0,-1 1 0,1-1 1,-1 0-1,1 1 0,0-1 1,-1 0-1,1 1 0,0-1 0,0-2 1,-2-16 4209,2 19-4226,-1 0 0,1 1 0,0-1 0,0 0 0,0 1-1,-1-1 1,1 0 0,0 1 0,-1-1 0,1 1 0,-1-1 0,1 1 0,0-1 0,-1 1 0,1-1 0,-1 1-1,0-1 1,1 1 0,-1-1 0,1 1 0,-1 0 0,0-1 0,1 1 0,-1 0 0,0 0 0,1-1-1,-1 1 1,-1 0 0,-1 0-33,-1 1-1,1-1 1,-1 1 0,1 0-1,0 0 1,-1 0-1,1 1 1,0-1 0,0 1-1,0 0 1,0 0-1,0 0 1,0 0-1,0 0 1,1 1 0,-1-1-1,-3 5 1,-1 2-4,1 0 1,-1 0-1,2 1 1,-8 15-1,-28 66 601,-115 235 627,142-302-1295,2 0 0,1 1 0,1 0 0,1 1 0,-8 38 0,16-61-271,1-1 0,0 1-1,0-1 1,0 1 0,0 0 0,0-1 0,1 1 0,-1-1 0,1 1 0,0-1 0,0 1-1,-1-1 1,1 0 0,3 5 0,16-3-11390,-7-6 5515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6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68 12640,'-18'-15'4671,"23"15"-3615,0 0-320,8 0 800,4-5-992,15 2 1600,17 0-1184,20-2 160,10 1-672,-2-1-896,-9 2 224,-10 0-3392,0-2 1984,5 1-6271,10-9 4415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7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 5216,'-6'-1'14427,"3"13"-7808,-2-4-8919,-3 3 2828,-6 5-315,11-12-229,0-1 0,0 1 0,0-1 0,1 1 0,-1 0 0,1 0 0,-2 6 0,-4 6-2869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8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56 7136,'-13'-24'2656,"13"16"-2080,0-4-160,0 7-2048,5 2 800,-5 0-416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8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 8736,'-1'0'215,"0"0"0,0 0 0,1-1 0,-1 1 0,0 0 1,0 0-1,1 0 0,-1 1 0,0-1 0,0 0 0,1 0 0,-1 0 0,0 0 1,1 1-1,-1-1 0,0 0 0,0 1 0,1-1 0,-1 1 0,1-1 0,-1 0 1,0 1-1,1 0 0,-1-1 0,1 1 0,-1-1 0,1 1 0,0-1 1,-1 1-1,1 0 0,0-1 0,-1 1 0,1 1 0,-13 33 5011,7-17-4241,-3 4-176,-5 12 334,23-45-1324,0 0 0,1 1 0,1 0 1,-1 1-1,2 0 0,-1 0 0,1 1 1,16-8-1,-23 15 339,0-1 1,0 0-1,0 1 1,0 0-1,0 0 1,0 0-1,1 1 0,-1 0 1,0 0-1,10 1 1,-13 0-75,0-1 0,0 1 0,0-1 0,0 1 0,0 0 0,0 0 0,0 0 0,0 0 0,0 0 1,-1 0-1,1 1 0,0-1 0,-1 0 0,1 1 0,-1 0 0,1-1 0,-1 1 0,0 0 0,1 0 0,-1-1 0,0 1 1,0 0-1,-1 0 0,1 0 0,0 1 0,-1-1 0,1 0 0,0 3 0,-1 4 14,1 0 0,-1 0 0,-1 1-1,0-1 1,0 0 0,-1 0 0,-4 13 0,-1 11-491,6-12-2229,1-13-1428,9-8-2161,-7 0 5142,10 0-4392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8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0 7296,'-2'97'9976,"-5"0"-4345,-9 47-3443,-44 174 0,29-164-2449,30-148-1788,3-19-7640,6-3 6894,1-3-2010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9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21 8960,'-4'-9'1561,"0"-2"3038,14 11-1288,19 1-228,35 5-1,29 10-700,-21-3-2225,-53-13 23,-3 1-1709,-4 2-8561,-5 0 4058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19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27 124 9632,'-2'1'180,"1"-1"0,-1 1 0,1 0 1,-1 0-1,1 0 0,0 0 0,-1 0 1,1 0-1,0 0 0,0 0 0,-1 0 0,1 0 1,0 1-1,0-1 0,0 1 0,1-1 1,-1 0-1,0 1 0,0-1 0,1 1 1,-1 0-1,1-1 0,0 1 0,-1 0 0,1-1 1,0 1-1,0 0 0,0-1 0,0 1 1,0 0-1,0-1 0,1 1 0,0 2 1,0 16 1917,-1-19-1719,0 1 0,0 0-1,0 0 1,0 0 0,0 0 0,0 0 0,1 0 0,-1 0 0,1 0 0,2 4 2016,5-7-896,-4-2-1389,-1 0 1,1 1-1,-1-1 1,0-1 0,0 1-1,0 0 1,-1-1 0,4-4-1,4-6-119,7-7-20,-6 7-15,24-23 0,-17 22 202,0 0 0,1 1-1,0 0 1,42-20 0,-59 33-102,0 0 0,0 1 0,1-1 0,-1 1 0,0-1 0,0 1 0,1 0 0,-1 0 0,0 0 0,1 0 0,-1 0 0,0 1 0,0-1 0,1 1 0,-1-1 0,0 1 0,4 1 0,2 3-48,1 0-1,15 11 0,-6-4 264,-2 1-201,-13-11-232,0 1 0,1-1 0,-1 1-1,7 2 1,-7-4-1230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0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 2144,'-5'0'21919,"-4"16"-21071,-23 92 70,30-97-732,2-10-169,0-1 0,0 1 0,0-1-1,0 1 1,0-1 0,0 1 0,0-1-1,0 1 1,0-1 0,0 1 0,-1-1-1,1 1 1,0-1 0,0 1 0,0-1-1,-1 0 1,1 1 0,0-1 0,-1 1 0,1-1-1,0 0 1,-1 1 0,1-1 0,0 0-1,-1 0 1,1 1 0,-1-1 0,0 1 601,-31 2-23177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0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53 8896,'-13'-36'3296,"13"33"-2560,5-6-224,-5 4-1184,5 19-6176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1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26 3072,'3'-5'1119,"2"-6"969,-5 11-2032,0 0-1,0-1 1,0 1-1,0 0 1,0 0-1,0-1 1,0 1-1,0 0 1,0 0-1,0-1 1,-1 1 0,1 0-1,0 0 1,0 0-1,0-1 1,0 1-1,0 0 1,0 0-1,-1 0 1,1-1-1,0 1 1,0 0 0,0 0-1,-1 0 1,1 0-1,0 0 1,0-1-1,0 1 1,-1 0-1,1 0 1,0 0-1,0 0 1,-1 0-1,1 0 1,0 0 0,0 0-1,0 0 1,-1 0-1,1 0 1,0 0-1,0 0 1,-1 0-1,1 0 1,-1 0-1,-2 1 2,-1-1 0,0 1 0,1 0 0,-1 0-1,0 1 1,1-1 0,0 1 0,-1-1 0,1 1 0,-6 5-1,-3 2 203,-16 15-1,8-3 57,0 2 0,-31 44 0,-21 57 756,59-101-874,2 1-1,0 0 1,2 1 0,-11 41 0,18-58-135,1 1 0,0-1 1,0 1-1,1-1 0,0 1 0,0 0 0,1-1 0,0 1 0,0 0 1,1-1-1,0 0 0,1 1 0,0-1 0,0 0 0,1 0 0,0-1 1,0 1-1,6 7 0,-4-7 48,0-1 0,1 0 1,0 0-1,0 0 0,1-1 1,0 0-1,0 0 0,0-1 0,1 0 1,-1-1-1,1 1 0,0-2 1,0 1-1,1-1 0,-1-1 0,1 0 1,0 0-1,-1-1 0,1 0 1,0-1-1,0 0 0,0 0 0,-1-1 1,1 0-1,0-1 0,-1 0 1,16-6-1,-8 0 89,0-1 0,-1-1 0,0 0 0,-1-1 0,22-20 0,-22 16-130,0 0 1,-1-1-1,-1 0 0,0-1 0,-1-1 0,-1 0 0,-1-1 0,0 0 0,-2 0 0,0-1 0,-1 0 0,-1 0 0,-1-1 0,-1 0 0,0 0 0,-2 0 0,0 0 0,-3-32 0,0 41-44,-1 0-1,0 0 1,-1 0-1,0 0 1,-1 1-1,-10-23 1,9 26-60,1 0-1,-1 0 1,-1 0 0,1 1-1,-1 0 1,-1 0 0,1 0 0,-1 1-1,-12-9 1,11 9 14,0 2 0,0-1 1,0 1-1,0 0 0,-1 1 0,0 0 0,1 0 0,-1 1 0,0 0 1,0 0-1,-1 1 0,1 0 0,0 1 0,0 0 0,0 1 1,-1 0-1,1 0 0,0 1 0,0 0 0,0 0 0,-15 7 0,20-6-37,0-1-1,-1 1 1,1 0-1,1 0 0,-1 0 1,0 1-1,1-1 0,0 1 1,0 0-1,0 0 1,0 0-1,0 0 0,1 1 1,0-1-1,0 1 0,0-1 1,1 1-1,-1 0 1,1-1-1,0 1 0,0 0 1,1 7-1,-1-3-487,1 0-1,1 0 1,-1 1 0,2-1 0,-1 0-1,1-1 1,1 1 0,-1 0-1,2 0 1,-1-1 0,7 11 0,15 19-1518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30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0 1472,'-2'0'315,"0"0"0,0 0 0,0 0 0,0 1 0,0-1 0,-1 0 0,1 1 0,1 0 0,-1-1 0,0 1 0,0 0 0,0 0 0,0 0 0,0 0 0,1 0-1,-5 4 1655,-8-5 3561,2 3-3580,0 0-1,-1-1 0,-19 1 0,131-9-617,2 1-845,9 3-24,113 4-3,62 29-201,-230-23-182,77 3 355,-75-10-342,-55-1-132,2-9-1478,-9-23-4961,1 23-899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1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9728,'0'0'97,"-1"0"1,1 0 0,-1-1 0,1 1-1,0 0 1,-1 0 0,1 0 0,-1 0-1,1 0 1,-1 0 0,1 0 0,0 0-1,-1 0 1,1 0 0,-1 0 0,1 1-1,-1-1 1,1 0 0,0 0 0,-1 0-1,1 0 1,-1 1 0,1-1 0,0 0-1,-1 0 1,1 1 0,0-1 0,-1 0-1,1 1 1,0-1 0,0 0 0,-1 1-1,1-1 1,0 0 0,0 1 0,0-1-1,-1 1 1,0 1 316,1 1 0,-1 0 0,0-1 0,1 1 0,0 0 0,-1-1 0,1 4 0,1 6 1569,-1 1 0,5 15 0,-3-23-1827,0 0 0,1 0 0,0 0 0,0 0 0,0-1 0,0 0 0,7 7 0,-9-11-182,0 0 0,0 1-1,0-1 1,0 0-1,0 0 1,0 0 0,0 0-1,0 0 1,0 0-1,0 0 1,0 0 0,0 0-1,0 0 1,0 0 0,0-1-1,0 1 1,0 0-1,0-1 1,0 1 0,1-2-1,2 1-213,95-40-1253,2-1 1252,-96 40 280,5-1 296,-1 0 1,1 0 0,0 1-1,12-1 1,-19 3-227,-1-1-1,0 1 1,1 1-1,-1-1 0,0 0 1,1 0-1,-1 1 1,0 0-1,1-1 1,-1 1-1,0 0 1,0 0-1,0 0 1,0 0-1,0 1 1,0-1-1,0 0 0,0 1 1,0 0-1,-1-1 1,1 1-1,0 0 1,1 2-1,2 4 215,-3-5-174,1 0 1,-1 1 0,0 0 0,0-1-1,0 1 1,1 7 0,0 1-451,0 1 0,-1-1 0,-1 1 1,0 15-1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1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6 5728,'1'0'61,"-1"0"-1,0-1 1,0 1 0,0 0-1,0 0 1,0-1 0,0 1 0,0 0-1,0 0 1,0-1 0,1 1 0,-1 0-1,0 0 1,0-1 0,0 1 0,0 0-1,1 0 1,-1 0 0,0 0-1,0-1 1,0 1 0,1 0 0,-1 0-1,0 0 1,0 0 0,1 0 0,-1 0-1,0-1 1,1 1 0,-1 0-1,0 0 1,0 0 0,1 0 0,-1 0-1,0 0 1,0 0 0,1 0 0,-1 1-1,6-1 4521,-13 4-237,0 1-3142,-23 11 1377,-28 19 0,56-33-2557,-1-1 0,2 1 0,-1-1 0,0 1 0,0 0 0,0 0 0,1 0 0,-1 0 0,1 0 0,0 0 0,-1 0 0,1 0 0,-1 5 0,1-6-7,1 1 0,0-1 0,0 0-1,0 1 1,0-1 0,0 1 0,0-1 0,0 1 0,0-1 0,0 1 0,1-1 0,-1 1 0,1-1 0,-1 0 0,1 1 0,-1-1 0,1 0 0,0 1 0,0-1 0,0 0-1,-1 0 1,1 0 0,2 2 0,7 6 130,1-1-1,18 12 1,-22-16-87,0 1 1,0-1-1,0 1 1,-1 0-1,0 1 1,0 0-1,0 0 1,-1 0-1,0 0 1,8 13 0,-12-17 25,-1 1 0,1 0 0,0-1 0,-1 1 0,1 0 0,-1 0 0,0 0 0,0-1 0,0 1 0,0 0 0,-1 0 0,1-1 0,-1 1 0,1 0 0,-1 0 0,0-1 0,0 1 0,0-1 0,-1 1 0,1-1 1,-1 1-1,1-1 0,-1 0 0,0 0 0,0 0 0,0 0 0,0 0 0,-3 3 0,2-3-113,0 1 0,0-1-1,0 0 1,-1 0 0,1 0 0,-1 0-1,1 0 1,-1-1 0,1 0 0,-1 1 0,0-1-1,1-1 1,-1 1 0,0-1 0,0 1 0,0-1-1,0 0 1,0 0 0,1-1 0,-7 0 0,7-1-223,-1 1 1,0-1 0,1 0-1,-1 0 1,1 0 0,0 0-1,0-1 1,-1 1 0,-4-6-1,1-1-1457,0 0-1,-6-11 1,-5-7-5038,9 14 3403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1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96 237 10720,'0'0'3968,"3"3"-3072,2 6 1855,-5-1-1919,0 0 1056,-5 4-1056,2-1-192,-7-2-384,1 2-512,-1 1 128,-3 1-1728,0-1 1024,-1-4-2687,6-1 1983,-2-2-3712,2-5 2944</inkml:trace>
  <inkml:trace contextRef="#ctx0" brushRef="#br0" timeOffset="1">157 24 7712,'-8'-15'2880,"16"10"-2240,7 2-192,-7 3-1216,1 0 320,6 8-2784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2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2 9728,'-1'0'183,"0"-1"0,0 1 1,0 0-1,0 0 0,0 0 0,0-1 1,0 1-1,0 0 0,0 0 0,0 1 1,0-1-1,0 0 0,0 0 0,0 0 1,0 1-1,0-1 0,1 0 1,-1 1-1,0-1 0,0 1 0,0-1 1,0 1-1,1 0 0,-1-1 0,0 1 1,0 0-1,1-1 0,-1 1 1,1 0-1,-1 0 0,0 1 0,-7 7 1771,1-2-672,2 1-1,-1-1 1,1 1-1,0 0 1,-4 9 0,6-9-938,0 0 0,0 0 0,1 0 0,0 0 0,0 0 0,1 0 0,0 0 0,0 1 0,1 14 0,0-22-339,2 15 299,0-1-1,5 21 0,-6-32-346,0 0 1,1 0-1,-1 0 0,1 0 0,0 0 0,0-1 0,0 1 0,0-1 1,1 1-1,-1-1 0,1 0 0,0 0 0,0 0 0,4 3 0,2-1-945,0 1-1,1-2 1,0 1-1,-1-1 0,2-1 1,-1 0-1,0 0 1,21 2-1,-17-4-1151,0 0 0,1-1 0,-1-1 0,1 0 0,25-5-1,-1-6-2253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3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45 4480,'-1'-1'160,"1"0"1,0 0-1,-1 0 1,1-1-1,0 1 1,0 0-1,0 0 1,0-1-1,0 1 1,0 0-1,1 0 0,-1-1 1,0 1-1,0 0 1,1 0-1,-1 0 1,1-1-1,-1 1 1,1 0-1,0 0 1,-1 0-1,1 0 1,0 0-1,0 0 1,0 0-1,0 1 0,0-1 1,0 0-1,0 0 1,0 0-1,0 1 1,0-1-1,2 0 1,2-2 2202,-4 2-2175,0 1 0,-1-1-1,1 1 1,0 0-1,-1-1 1,1 1-1,0-1 1,0 1 0,-1 0-1,1 0 1,0-1-1,0 1 1,0 0-1,-1 0 1,1 0 0,0 0-1,0 0 1,0 0-1,0 0 1,-1 0-1,1 0 1,0 0 0,0 1-1,0-1 1,-1 0-1,1 0 1,0 1-1,0-1 1,-1 1-1,1-1 1,0 1 0,-1-1-1,2 2 1,1 0 65,-1 1 0,0 0 1,1 0-1,-1 0 0,-1 1 1,1-1-1,0 0 0,-1 1 1,2 5-1,8 36 852,-7-25-610,3 19 463,6 73 1,-10 39 516,-3-149-494,1-3-931,0 0 0,0 0 0,0 0 0,0 0 0,1 0 0,-1 0 0,-1 0 0,1 0 0,0 0 0,1-2 1,-2 3-42,11-25 172,-3 6-186,31-76-37,-16 34-129,-12 33 237,-9 19-27,1 1 1,1 0-1,7-13 1,5-7-30,-16 28-11,0 0 0,0-1 0,0 1 0,1 0 0,-1 0 0,0 0 0,0-1 0,0 1 0,1 0 0,-1 0 0,0 0 0,0 0 0,1-1 0,-1 1 0,0 0 0,0 0 0,1 0 0,-1 0 0,0 0 0,0 0 0,1 0 0,-1 0 0,0 0 0,0 0 0,1 0 0,-1 0 0,0 0 0,1 0 0,-1 0-1,1 0 1,0 1 13,0 0-1,0 1 0,0-1 0,0 0 0,0 1 0,0-1 1,0 1-1,0-1 0,0 1 0,-1-1 0,1 1 0,0 3 1,7 25 208,-6-24-191,0 8 108,0 1-1,1 16 1,-2-7 168,1 55 242,-3-32-390,10-55 13,1-4-185,-1-1 0,0 1 1,-1-2-1,12-25 0,10-18 41,-20 42-37,0 1 0,0-1 0,1 2-1,1-1 1,0 2 0,1 0 0,1 0-1,23-15 1,-35 26-8,-1-1 1,1 1-1,0 0 0,0 1 0,0-1 1,0 0-1,0 1 0,1-1 0,-1 1 1,0-1-1,0 1 0,0 0 0,0 0 1,0 0-1,1 0 0,-1 0 1,0 1-1,3 0 0,-2 0 15,-1 0 0,0 1-1,1-1 1,-1 0 0,0 1 0,0 0 0,0 0 0,0-1-1,0 1 1,0 0 0,0 1 0,2 3 0,1 3 70,0 1 1,0 0 0,-1 0-1,0 1 1,4 20-1,-6-18 32,0 1 0,-1-1-1,0 1 1,-1-1 0,0 1-1,-1-1 1,-1 1 0,0-1-1,-1 0 1,-1 0-1,0 0 1,-7 17 0,9-27-148,-1 4-788,34-8-25020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4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329 45 7552,'-13'-35'7669,"12"31"-5464,0 4-2081,1 0 0,0-1 0,0 1 1,0 0-1,0 0 0,0-1 0,-1 1 1,1 0-1,0 0 0,0-1 0,0 1 0,-1 0 1,1 0-1,0-1 0,0 1 0,-1 0 1,1 0-1,0 0 0,-1 0 0,1-1 0,0 1 1,-1 0-1,1 0 0,0 0 0,0 0 1,-1 0-1,1 0 0,0 0 0,-1 0 0,1 0 1,0 0-1,-1 0 0,1 0 0,0 0 1,-1 0-1,1 0 0,0 0 0,-1 1 0,1-1 1,0 0-1,-1 0 0,1 0 0,-6 3 326,0 0 0,0-1 0,1 2-1,-1-1 1,1 1 0,0 0 0,0 0 0,0 0-1,-7 9 1,-5 3 60,-94 75 504,26-23-887,82-65-67,-1 0 0,1 0 0,0 1 0,0-1 0,1 1 0,-5 6 0,7-9-56,-1-1 1,1 1-1,0 0 1,-1-1-1,1 1 0,0 0 1,0-1-1,-1 1 1,1 0-1,0-1 1,0 1-1,0 0 1,0-1-1,0 1 0,0 0 1,0 0-1,0-1 1,0 1-1,0 0 1,1-1-1,-1 1 1,0 0-1,0-1 1,1 1-1,-1 0 0,0-1 1,1 1-1,-1-1 1,0 1-1,1 0 1,-1-1-1,1 1 1,-1-1-1,1 1 0,-1-1 1,1 0-1,0 1 1,-1-1-1,1 0 1,0 1-1,-1-1 1,1 0-1,0 1 1,-1-1-1,1 0 0,0 0 1,-1 0-1,1 0 1,0 0-1,-1 0 1,2 0-1,7 1-46,-1 0 1,1-1-1,0 0 0,-1-1 0,1 0 1,-1 0-1,1 0 0,-1-1 1,0-1-1,0 1 0,0-1 0,0-1 1,0 0-1,-1 0 0,1 0 1,8-7-1,1-5 118,-16 13-109,2 1 0,-1 0 1,0-1-1,0 1 0,1 0 0,-1 1 1,1-1-1,3-2 0,0 1-103,-6 3 144,0-1 1,0 1-1,0 0 1,1 0-1,-1 0 1,0-1-1,0 1 1,0 0-1,1 0 1,-1 0-1,0 0 1,0-1-1,0 1 1,1 0-1,-1 0 1,0 0-1,0 0 1,1 0-1,-1 0 0,0 0 1,0 0-1,1 0 1,-1 0-1,0 0 1,0 0-1,1 0 1,-1 0-1,0 0 1,0 0-1,1 0 1,-1 0-1,0 0 1,0 0-1,1 0 1,-1 0-1,0 0 1,0 1-1,1-1 0,-1 0 1,0 0-1,0 0 1,0 0-1,1 1 1,-1-1-1,0 0 1,0 0-1,0 0 1,0 1-1,0-1 1,1 0-1,-1 0 1,0 1-1,0-1 1,0 0-1,0 0 1,0 1-1,0-1 1,0 0-1,0 0 0,0 1 1,0-1-1,9 25 398,-6-19-317,-1-1 0,0 0 1,0 1-1,-1 0 0,0-1 0,1 12 0,1-11 510,7-1-6493,11-7-4555,23-8 2028,-14 4 4960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5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453 18 7552,'0'-1'438,"0"0"1,-1 0 0,1 0-1,0 0 1,-1 0 0,1 0-1,0 1 1,-1-1 0,1 0-1,-1 0 1,0 1-1,1-1 1,-1 0 0,1 1-1,-1-1 1,0 0 0,0 1-1,1-1 1,-1 1 0,0 0-1,0-1 1,0 1 0,0-1-1,1 1 1,-1 0-1,-2-1 1,-11 3 1387,6 0-1482,1 1 1,-1 1 0,1-1-1,0 1 1,0 1 0,0-1-1,-8 8 1,6-5-169,6-5-113,0 1 0,0 0 0,1-1 0,-1 1 0,1 1 0,-1-1 0,1 0 0,-2 5 0,3-7-38,0 1-1,0-1 1,1 1 0,-1 0 0,1-1 0,-1 1-1,1 0 1,-1-1 0,1 1 0,0 0 0,0-1 0,0 1-1,0 0 1,0-1 0,0 1 0,1 0 0,-1 0-1,0-1 1,1 1 0,1 2 0,-2-3-16,1 0 0,0 0 1,0 0-1,-1 1 0,1-1 0,0-1 0,0 1 1,0 0-1,0 0 0,1 0 0,-1 0 1,0-1-1,0 1 0,0 0 0,1-1 1,-1 1-1,0-1 0,0 0 0,1 1 0,-1-1 1,0 0-1,1 0 0,-1 0 0,1 0 1,-1 0-1,0 0 0,1 0 0,-1 0 0,0-1 1,1 1-1,-1 0 0,0-1 0,0 1 1,1-1-1,-1 1 0,2-2 0,4-3 23,-1-1 0,0 0 0,0 0 0,7-9 0,6-6 811,-18 21-464,4 16-11,2 10 72,-4-17-307,-1 0 0,0 1-1,0-1 1,0 18-1,-3 37 352,-12 77-1,7-99-199,-3 0 0,-25 76 0,29-106-245,0 0 0,0-1 0,-1 0 0,-1-1-1,0 1 1,-9 10 0,12-16-20,0-1 0,0 1 0,-1-1 0,0 0-1,1-1 1,-1 1 0,-1-1 0,1 0 0,0 0 0,-1-1-1,1 1 1,-1-1 0,0 0 0,-9 1 0,3-1-109,0-1 1,0-1 0,0 0-1,-1 0 1,1-1 0,0-1-1,0 0 1,0-1 0,0 0-1,1 0 1,-22-11 0,27 11 74,1-1 0,0 1 1,0-1-1,0 0 1,0-1-1,1 1 0,0-1 1,0 0-1,0 0 0,0 0 1,1-1-1,0 1 0,0-1 1,0 0-1,1 1 1,0-1-1,-3-10 0,2 2 18,1 1-1,0-1 0,1 0 0,1 0 1,0 0-1,1 1 0,2-17 0,-1 18 21,0 1-1,1-1 0,0 1 0,1 0 0,0 0 0,1 0 0,0 1 0,1 0 1,0 0-1,0 0 0,1 1 0,1 0 0,-1 0 0,1 0 0,1 1 1,0 1-1,0-1 0,0 1 0,14-7 0,-7 6 27,0 0 1,1 0-1,0 2 0,0 0 1,0 1-1,1 1 0,29-3 1,-35 7-42,-1 0 0,0 1-1,21 3 1,-17-1-45,-2 2-2070,4 8-11097,-5-4 4299,-5-4 6813,-2-1-388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5.7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 9376,'0'-2'399,"0"0"0,1 1 0,-1-1 0,1 0 0,0 1 0,0-1 0,-1 1 0,1-1 0,0 1 0,0-1 1,0 1-1,1-1 0,-1 1 0,3-2 0,-1 0 900,5 23 3661,-6-12-4512,0 0 1,-1 0 0,0 0 0,0 0 0,0 0-1,-1 0 1,-2 11 0,1 10 494,-4 39 337,15-74-1627,12-11 18,-1-2-1,19-21 0,-21 20 457,0 2 0,34-25 0,-51 41-60,1 0 0,0 0 0,0 1 0,0-1 0,0 1 0,0 0 0,0 0 0,0 0 0,0 0 0,1 0 0,-1 1 0,0-1 0,6 1 0,-7 1-28,1-1 0,-1 1 0,1-1 0,0 1 0,-1 0 0,1 0 0,-1 0-1,0 0 1,1 1 0,-1-1 0,0 1 0,0-1 0,0 1 0,0 0 0,0 0 0,2 3 0,1 0 60,-1 0 0,0 0 0,0 1-1,-1 0 1,0 0 0,0 0 0,0 0-1,0 0 1,-1 0 0,0 1 0,-1-1 0,0 1-1,1 0 1,-2-1 0,1 1 0,-1 0 0,0-1-1,-1 1 1,1 0 0,-3 7 0,2-10-155,1-2-182,0 0-1,0 0 1,-1 1 0,1-1-1,-1 0 1,1 0 0,-1 0 0,0 0-1,0 0 1,0 0 0,0 0 0,0 0-1,-1 0 1,1 0 0,0 0-1,-3 1 1,-1-2-3656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6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72 7712,'2'1'494,"-1"0"0,1 0 0,-1-1 0,1 1 0,0 0 0,0-1 0,-1 1 0,1-1 0,0 0 0,0 1 0,0-1 0,-1 0 0,3 0 0,34 1 4472,-29 0-4480,0-2 0,0 1 0,0-1-1,-1-1 1,1 0 0,0 0 0,-1 0 0,1-1 0,9-5 0,-17 7-464,0 0 1,0 0 0,0 0 0,0-1-1,0 1 1,0 0 0,-1 0 0,1 0-1,0-1 1,-1 1 0,1 0 0,-1-1-1,0 1 1,1 0 0,-1-1 0,0 1-1,0 0 1,0-3 0,0 3 2,0 0 0,0-1 0,0 1 1,0 0-1,0 0 0,0 0 0,0-1 0,-1 1 1,1 0-1,0 0 0,-1 0 0,1 0 0,-1 0 1,1-1-1,-1 1 0,0 0 0,1 0 0,-1 1 1,0-1-1,0 0 0,-1-1 0,0 1 54,1 0-1,-1 0 1,0 0-1,0 0 1,0 0 0,0 0-1,0 1 1,0-1-1,0 1 1,0 0-1,0-1 1,0 1-1,0 0 1,0 0 0,0 0-1,0 1 1,0-1-1,0 0 1,0 1-1,1-1 1,-1 1-1,0 0 1,0 0 0,0 0-1,0-1 1,1 2-1,-1-1 1,0 0-1,1 0 1,-1 0-1,1 1 1,-1-1 0,1 1-1,0-1 1,0 1-1,-2 2 1,2-2 26,-1 1 50,0 0 1,1 0 0,-1 1 0,1-1-1,0 0 1,-2 6 0,3-7-106,0 0 0,0 0 0,0 0 0,1-1 0,-1 1 0,0 0 0,1 0 0,-1 0 0,1 0 0,0 0 0,0-1 0,0 1 0,-1 0-1,2 0 1,0 1 0,0 1-17,1 0 0,0 0-1,0 0 1,0-1 0,0 1 0,0-1-1,1 0 1,0 0 0,0 0-1,-1 0 1,2-1 0,-1 0-1,0 1 1,0-1 0,1-1 0,-1 1-1,1-1 1,-1 0 0,1 0-1,0 0 1,-1 0 0,10-1-1,47-2-3065,-20-4-2483,-4-2-1833,-15 1 4347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6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21 9216,'-1'-1'241,"0"0"1,1 0-1,-1 1 1,0-1 0,1 0-1,-1 0 1,1 0-1,-1 0 1,1 0-1,0 0 1,-1 0 0,1 0-1,0 0 1,0 0-1,-1-1 1,2 2-120,-1-1 0,1 1 0,-1-1 0,0 1 0,1 0 0,-1-1 0,1 1 1,0 0-1,-1-1 0,1 1 0,-1 0 0,1 0 0,-1 0 0,1-1 0,0 1 0,-1 0 0,1 0 0,-1 0 0,1 0 0,0 0 1,-1 0-1,1 0 0,2 1 2287,10 7 1303,-11-5-3469,0 0 0,1 0 0,-1 0 0,-1 0 0,1 0 0,0 1 0,-1-1 0,1 0 0,-1 1 0,0 0 0,1 4 0,0 8 328,1 22 0,-2-19-213,4 93 924,-14 157 1,5-233-1030,-2 20-917,2-40-1731,-24-33-16974,7-9 15433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32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 2080,'0'0'11701,"0"0"-11471,0-1 0,-1 1-1,1 0 1,-1 0 0,1 0 0,0 0 0,-1 0 0,1 0 0,-1 0 0,1 0-1,0 0 1,-1 1 0,1-1 0,0 0 0,-1 0 0,1 0 0,-1 0-1,1 0 1,-1 1 0,1 19 160,1-8-360,-1 0 0,-1 0-1,0 1 1,-3 13 0,3-18-12,0 1 1,0 0 0,0 0-1,2 16 1,0-17 50,-1 0 1,0-1 0,0 1 0,-1-1 0,0 1-1,-2 9 1,2-5 317,1-11-382,0 0-1,0-1 1,0 1-1,0 0 1,0-1-1,0 1 0,0 0 1,0 0-1,0-1 1,0 1-1,0 0 1,-1-1-1,1 1 1,0 0-1,0-1 1,-1 1-1,1 0 1,0-1-1,-1 1 0,1-1 1,-1 2-1,0 5 52,-1 2 1060,2-8-661,0-5-322,2 2 27,-2 2-150,0 0 0,1 0 0,-1-1 0,0 1-1,0 0 1,1 0 0,-1 0 0,0 0 0,0 0 0,1-1 0,-1 1 0,0 0 0,0 0 0,0 0 0,1-1 0,-1 1 0,0 0-1,0 0 1,0-1 0,0 1 0,0 0 0,0 0 0,1-1 0,-1 1 0,0 0 0,0 0 0,0-1 0,0-2 43,1 0 0,-1 0 0,1 0 0,0 0 0,0 0 0,0 0 0,3-5 0,6-17 99,-9 19-132,0-1 0,1 0 0,0 1 1,1-1-1,-1 1 0,1-1 1,0 1-1,1 0 0,5-6 0,-1-4 8,-7 14-37,0 0 1,0 0-1,0 1 0,0-1 0,0 0 0,1 0 0,1-1 1,27-37 40,-10 24-416,-20 15 380,1 1 0,-1 0 0,1 0 1,0 0-1,-1 0 0,1 0 1,-1 0-1,1 0 0,0 0 0,-1 0 1,1 0-1,-1 0 0,1 1 0,0-1 1,-1 0-1,1 0 0,-1 1 1,1-1-1,-1 0 0,1 0 0,-1 1 1,1-1-1,-1 1 0,0-1 0,1 0 1,0 1-1,1 1-18,6 3 12,0 0 0,0 0 1,0 0-1,0 1 0,10 10 0,-10-9 37,0 1-1,0 0 0,9 12 1,-15-16-10,0-1 0,0 1 1,0 0-1,0 0 0,-1 0 1,1 0-1,-1 0 0,0 0 1,-1 0-1,1 0 0,-1 0 1,1 5-1,-1 22 351,0-30 27,-1-1-707,0 1 0,1-1 0,-1 0 0,0 0 0,0 0 0,1 0 0,-1 0 0,0 0 0,0 0 0,1 0 1,-1 0-1,0 0 0,0 0 0,1 0 0,-1 0 0,0 0 0,1-1 0,-2 0 0,-14-5-5468,7-2 3258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6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37 12480,'-15'-12'4010,"15"11"-3948,0 1 0,0 0 0,0 0 0,0-1-1,0 1 1,0 0 0,0 0 0,0 0 0,0-1 0,0 1 0,0 0-1,0 0 1,0-1 0,0 1 0,0 0 0,0 0 0,0 0 0,0-1-1,0 1 1,1 0 0,-1 0 0,0 0 0,0 0 0,0-1 0,0 1-1,0 0 1,1 0 0,-1 0 0,0 0 0,0-1 0,0 1-1,1 0 1,-1 0 0,0 0 0,0 0 0,0 0 0,1 0 0,-1 0-1,0 0 1,0 0 0,0 0 0,1 0 0,-1 0 0,0 0 0,11-4 1319,6 0-7,0 0 0,0 2-1,1 0 1,22 0 0,73 8-1018,-52-1-861,-44-4-1533,1 0-1,0 2 1,29 7-1,-41-8 1162,1 1-1,0-1 1,-1 1-1,1 1 1,-1-1-1,0 1 0,0 1 1,0-1-1,-1 1 1,1-1-1,-1 2 1,4 5-1,16 24-1258,-21-27 2558,0 0-1,6 14 1,-9-16 342,1 0 0,0 0-1,-1 0 1,0 0 0,-1 0-1,1 0 1,-1 0 0,0 0-1,-1 0 1,1 0 0,-4 12-1,-5 29 4057,1 1-1883,6-43-3121,1 1 0,-1-1 0,0 0 0,-1 0 0,1 0 0,-5 7 0,0-5-2771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7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26 9888,'-1'0'120,"1"0"0,0-1 0,-1 1 0,1 0 0,0-1 0,-1 1 0,1 0 1,0-1-1,0 1 0,0-1 0,-1 1 0,1-1 0,0 1 0,0-1 0,0 1 0,0-1 1,0 1-1,0 0 0,0-1 0,0 1 0,0-1 0,0 1 0,0-1 0,0 1 0,0-1 1,0 1-1,0-1 0,0 1 0,1-1 0,-1 1 0,0-1 0,0 1 0,1 0 0,-1-1 1,1 0-1,0 0-28,1 0 0,0 0 0,0 0 0,0 0 0,0 1 0,0-1 0,0 0 0,3 0 0,2 0-591,0 1 1,1 0 0,-1 0-1,0 0 1,0 1 0,1-1-1,-1 2 1,0-1 0,0 1-1,0 0 1,0 1 0,-1 0-1,1 0 1,11 7 0,8 6-1556,-1 2 0,25 22 1,-49-39 2025,7 5-74,66 59 1370,-29-16 7224,-44-48-8250,-1 0-1,1 0 0,0 0 0,-1 0 0,1 0 1,-1 0-1,1 1 0,-1-1 0,1 0 1,-1 0-1,0 1 0,0-1 0,1 0 1,-1 1-1,0-1 0,0 0 0,-1 0 0,1 1 1,0-1-1,0 0 0,0 1 0,-1-1 1,1 0-1,-1 0 0,1 0 0,-2 2 0,-1 8 1017,0-4-558,0-1-1,-1 1 1,0-1 0,0 1 0,0-1-1,-1 0 1,0-1 0,0 1 0,-10 8 0,-10 10 1475,25-23-2142,-3 3 235,0-1 0,0 1-1,0 0 1,-3 5 0,6-8-228,-1 0 1,1 0-1,-1 0 1,1 0-1,0 0 1,-1 0-1,1 0 1,0 0-1,0 0 1,0 0-1,0 0 1,0 0 0,0 0-1,0 0 1,0-1-1,0 1 1,1 0-1,-1 0 1,0 0-1,1 0 1,-1 0-1,0 0 1,1 0-1,-1 0 1,1 0-1,-1-1 1,2 2-1,2 2-72,-1-1-1,1 0 1,0 1-1,1-2 0,-1 1 1,1 0-1,-1-1 1,1 0-1,0 0 0,-1 0 1,1-1-1,0 1 1,0-1-1,0 0 1,0-1-1,11 1 0,4-2-1856,0 0 0,0-2 0,20-5 0,-27 6 218,27-6-1433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8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1 136 7136,'3'-6'10264,"4"17"-4844,-4-3-6545,-1 1 1697,0 0-1,-1 0 1,1 10 0,0 6 379,3 19-2,-4-12-197,-1-31 154,1-1-906,-1 0 0,1 0 0,0 0 0,-1-1 0,1 1 0,-1 0 0,1-1 0,0 1 0,-1 0 0,1-1 0,-1 1 0,1-1-1,-1 1 1,1-1 0,-1 1 0,1-1 0,-1 1 0,0-1 0,1 1 0,-1-1 0,0 1 0,1-1 0,-1-1 0,7-19-123,-4 11 162,46-100-124,-44 99 200,0-1 1,1 1-1,0 0 1,1 0 0,14-16-1,-21 26-99,1 1 0,-1-1 0,1 1 0,-1-1 1,0 1-1,1-1 0,-1 1 0,1-1 0,0 1 0,-1 0 0,1-1 0,-1 1 0,1 0 0,0-1 0,-1 1 0,1 0 0,0 0 0,-1 0 1,1 0-1,0-1 0,-1 1 0,1 0 0,0 0 0,-1 0 0,1 0 0,0 1 0,-1-1 0,1 0 0,0 0 0,-1 0 0,1 0 1,0 1-1,-1-1 0,1 0 0,-1 1 0,1-1 0,0 0 0,-1 1 0,1-1 0,-1 1 0,1-1 0,-1 1 0,1-1 0,-1 1 0,1 0 1,0 1 34,1 1 0,0 0 1,-1-1-1,0 1 0,0 0 1,0-1-1,0 1 1,0 0-1,0 5 0,8 166 1389,-9-173-1109,2-2-325,0 0-1,-1-1 1,1 1 0,0 0 0,0 0-1,0 1 1,3-2 0,6-3 23,-1-2-72,0 0 0,0-1 0,14-15 0,-1 1-31,186-143 85,-205 162-10,0 0-1,0 0 1,1 1 0,-1 0 0,0 0-1,1 0 1,-1 0 0,10-1-1,-12 3 16,-1 0-1,1 0 0,-1 0 0,1 0 0,-1 0 0,1 1 1,-1-1-1,1 0 0,-1 1 0,1-1 0,-1 1 0,0 0 0,1-1 1,-1 1-1,0 0 0,0 0 0,0 0 0,1 0 0,-1 0 1,0 0-1,0 0 0,0 0 0,-1 0 0,1 1 0,0-1 1,0 0-1,-1 1 0,1-1 0,0 0 0,-1 1 0,0-1 1,1 3-1,3 9 81,0 0 0,-1 0 0,-1 0 0,0 0 0,-1 1 0,0-1 0,-1 0 0,-3 25 0,-4 5 66,-21 73 1,23-105-208,0 5-1366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9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41 10048,'0'0'491,"-5"-13"7876,4 29-3770,-1-6-4182,1-1 0,0 0 0,1 12-1,-1-19-359,1 1 0,1-1 0,-1 1 0,0-1 0,1 1 0,-1-1-1,1 1 1,0-1 0,0 0 0,0 1 0,0-1 0,0 0 0,0 0 0,1 0-1,-1 0 1,3 3 0,0-2-32,0 0 0,-1 0 0,1-1 0,0 0 0,1 0 1,-1 0-1,0 0 0,1 0 0,-1-1 0,1 0 0,-1 0 0,1 0 0,-1-1 0,1 1 0,0-1 0,-1 0 0,1-1 0,-1 1 0,1-1 0,0 0 0,-1 0 0,1 0 0,-1 0 0,0-1 1,1 0-1,-1 0 0,0 0 0,0-1 0,0 1 0,4-5 0,-6 5-34,-1 1-1,1-1 1,-1 0 0,0-1-1,1 1 1,-1 0 0,-1 0 0,1 0-1,0-1 1,0 1 0,-1 0 0,1-1-1,-1 1 1,0 0 0,0-1-1,0 1 1,0-1 0,0 1 0,0 0-1,-1-1 1,1 1 0,-1-1-1,0 1 1,1 0 0,-3-4 0,0 0 89,1 0 0,-2 0 0,1 0 0,0 0 1,-1 1-1,0 0 0,0-1 0,-7-5 0,9 9-64,-1 1-1,1-1 1,0 1-1,0-1 0,-1 1 1,1 0-1,-1 0 1,1 0-1,-1 0 0,0 0 1,1 1-1,-1-1 1,0 1-1,1 0 0,-1 0 1,0 0-1,0 0 1,-4 1-1,-2 1-190,2 0 1,-1 0-1,0 1 0,0 0 1,-7 4-1,14-6-30,-1 0 0,1 0-1,-1 1 1,1-1 0,0 0 0,0 0-1,-1 1 1,0 1 0,-8 7-4290,20-2-2666,3-4 737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29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 8960,'-3'-2'740,"-4"-1"1697,9 8 1506,0-4-3380,0 1 1,0-1 0,-1 1 0,1 0 0,0 0 0,-1-1 0,1 1-1,1 3 1,-2-3-124,2 3-39,1 0 0,-1 1 0,-1-1 0,1 1 0,-1-1 0,0 1 0,0 0 0,0 0 0,-1 0 0,1 6 0,-1 0-2,-1 0 0,0 0-1,-1-1 1,-2 15 0,-2 9 44,5-35-433,-1 0 0,1 1 0,0-1 0,0 0 0,0 0 0,0 1 1,0-1-1,0 0 0,0 0 0,0 1 0,-1-1 0,1 0 0,0 0 0,0 1 0,0-1 1,0 0-1,0 0 0,0 1 0,0-1 0,1 0 0,-1 0 0,0 1 0,0-1 0,0 0 1,0 0-1,0 1 0,0-1 0,0 0 0,0 0 0,1 0 0,-1 1 0,0-1 0,0 0 1,0 0-1,1 0 0,-1 1 0,10-5-82,16-14-368,-23 15 450,11-9-54,16-17-1,2-3-101,18-15 413,-38 35 66,-10 10-276,-1 1 0,1-1 0,-1 0 0,1 1 0,0-1 0,-1 1 0,1-1 0,0 1 0,0 0 0,0 0 0,0 0-1,0 0 1,4-1 0,-5 3-27,0 0-1,0 0 0,0 0 0,0 0 0,0 0 0,0 1 1,-1-1-1,1 0 0,0 0 0,-1 1 0,1-1 0,0 0 0,-1 1 1,1 1-1,2 12 216,-1 1 0,-1-1 0,-1 24 0,0-17-57,1-22-217,0 0 1,0 1 0,1-1-1,-1 0 1,0 0 0,0 0 0,1 0-1,-1 0 1,0 0 0,0 0-1,1 0 1,1-1 0,10-6-302,1-1 1,22-18-1,-22 16 343,-1 0 0,17-8 0,-29 18 20,-1 0 0,1-1 0,0 1 0,-1 0-1,1-1 1,0 1 0,-1 0 0,1 0 0,0 0-1,-1 0 1,1-1 0,0 1 0,-1 0 0,1 0-1,0 0 1,-1 0 0,1 1 0,0-1 0,0 0-1,-1 0 1,1 0 0,0 0 0,-1 1 0,1-1-1,-1 0 1,1 1 0,0-1 0,0 1 0,0 0 10,0 1-1,0-1 1,-1 0 0,1 0 0,0 1 0,-1-1 0,1 1 0,-1-1 0,1 0 0,-1 1 0,0-1 0,1 3 0,-1 1 50,0 0 0,0 0 1,0 0-1,0 0 0,-1 0 1,0 0-1,-2 8 0,1-8-51,-1 0-1,1 0 0,1 1 1,-1-1-1,1 1 0,0 0 1,0 6-1,1-11-158,36 4-30549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30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93 10976,'-9'-7'6851,"14"9"-6167,8 4 690,-1-2 0,1 0 0,0 0 0,0-1 0,17 2 0,-23-4-1263,1-1 0,-1 0 0,1 0 0,-1 0 1,1-1-1,-1 0 0,0 0 0,1-1 0,-1 0 1,13-6-1,-19 8-150,0-1 0,0 0 0,0 1 0,0-1 0,0 0 1,0 0-1,0 0 0,0 0 0,0 0 0,0 0 0,0 0 0,-1 0 0,1-1 1,0 1-1,-1 0 0,1 0 0,-1 0 0,1-1 0,-1 1 0,0 0 0,0-1 1,1-1-1,-1-3-1,0 1-1,-1-1 1,1 1 0,-2-7 0,1 8 239,0 2-171,1 0 1,-1 0-1,0 1 1,0-1-1,0 0 0,0 1 1,0-1-1,0 1 1,-1-1-1,1 1 1,0 0-1,-1-1 1,1 1-1,-1 0 0,1 0 1,-1 0-1,0 0 1,0 0-1,1 0 1,-1 1-1,0-1 1,-3 0-1,0-1-6,0 1-1,0 0 1,0 0-1,0 1 1,0-1-1,0 1 1,0 0-1,-6 1 1,-2 2 170,-1 0-1,1 1 1,0 0 0,-21 11 0,26-11-45,0 0 0,1 1 0,-1 0 0,1 0 0,1 0 0,-1 1 0,1 0 0,-10 12 0,15-16-106,0-1-1,0 1 0,0 0 1,0-1-1,0 1 0,0 0 1,1 0-1,-1 0 0,0-1 1,1 1-1,0 0 0,-1 0 1,1 0-1,0 0 0,0 0 0,0 0 1,0 0-1,0 0 0,1 0 1,0 2-1,0-1 2,0 1-1,1-1 1,-1 0 0,1 0-1,0-1 1,0 1 0,0 0-1,0-1 1,1 1 0,4 3-1,2 1-8,0-1 0,1 0 0,-1 0 0,1-1 0,0-1 0,14 5 0,-10-4-64,1-2 1,0 1-1,1-2 0,-1 0 0,22 0 0,-29-2-684,0-1 0,0 0 1,1 0-1,13-5 0,-16 4-617,-1 0 0,1-1 0,-1 1 0,0-1 0,0-1 0,0 1 0,7-6 0,-3-1-3882,-1-3 2806,-4 6 1022,6-10-3355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30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19 10720,'-1'0'183,"1"0"1,0 0 0,-1 0-1,1 1 1,-1-1-1,1 0 1,0 0 0,-1 1-1,1-1 1,0 0 0,0 1-1,-1-1 1,1 0 0,0 1-1,0-1 1,-1 1-1,1-1 1,0 0 0,0 1-1,0-1 1,0 1 0,0-1-1,0 1 1,0-1 0,0 0-1,0 1 1,0-1-1,0 1 1,0-1 0,0 1-1,0-1 1,0 0 0,0 1-1,0-1 1,1 1 0,3 20 528,-4-19-270,2 5 543,-1 1 0,0-1 0,-1 1 0,0 11 0,-1-13-707,1 0-1,0 0 1,1 0 0,-1 1-1,1-1 1,3 11 0,-3-14-184,0 0 1,0 0-1,0 1 1,-1-1-1,1 0 1,-1 5-1,0-8-121,1 0 0,-1 1-1,0-1 1,1 0 0,-1 0-1,0 0 1,1 0 0,-1 0-1,1 0 1,-1 0 0,0 0-1,1 0 1,-1 0 0,0 0-1,1 0 1,-1 0 0,1 0-1,-1 0 1,0 0 0,1 0-1,-1 0 1,0-1 0,1 1-1,17-8-383,0-1 1,-1-1-1,20-14 0,17-11 236,-9 10 24,75-38 1454,-115 61-1119,-1 0 0,0 1 0,1-1 0,0 1 0,-1 0 0,1 1 0,8-1 0,-11 1-103,0 0 0,0 0 0,-1 1 0,1-1 0,0 0 0,0 1 0,0 0-1,0 0 1,0-1 0,-1 1 0,1 0 0,0 0 0,-1 0 0,1 1 0,-1-1 0,1 0 0,-1 1 0,0-1 0,1 1 0,-1-1 0,1 3 0,1 0 26,-1 0 1,0 1 0,0-1-1,0 1 1,-1 0-1,1-1 1,-1 1-1,1 8 1,-1 40 160,-2-28-310,-1-4-1654,-3-10-2511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31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14 9792,'0'-1'133,"0"1"0,0 0 0,0-1 0,0 1 0,-1-1 0,1 1 0,0 0 0,0-1 0,0 1 0,0-1 0,0 1 0,0-1 0,0 1-1,0 0 1,1-1 0,-1 1 0,0-1 0,0 1 0,0 0 0,0-1 0,0 1 0,1-1 0,-1 1 0,0 0 0,0-1 0,1 1 0,-1 0 0,1-1 0,7 0 2531,1 3 2101,-8-2-4583,0 0 0,0 1 0,0-1 0,0 1 0,-1-1 0,1 1 0,0 0 0,0-1 0,-1 1 0,1 0 0,0-1 0,-1 1 0,1 0 0,-1 0 0,1-1 0,-1 1 0,1 0 0,-1 0 0,1 1 0,0 1 19,-1 0 0,1 0-1,0 0 1,-1 0 0,0 0 0,0 3 0,0 6 69,-2 0 0,-3 16 0,-4 10 189,-1 0 1,-3-1-1,-1 0 1,-2-1-1,-31 54 1,24-52-213,-80 148 210,100-181-430,1 1 1,0 0-1,0-1 0,1 1 1,-1 0-1,1 0 1,1 0-1,-1 0 0,1 1 1,0-1-1,2 12 1,-1-14-7,0 0 0,0 0 1,0 0-1,1 0 1,-1-1-1,1 1 1,0 0-1,1-1 0,-1 1 1,0-1-1,1 0 1,0 0-1,0 0 1,0 0-1,0 0 0,0-1 1,1 1-1,3 1 1,3 1-1,-1 0 0,1-2 0,0 1 0,0-1 0,1 0 1,-1-1-1,14 1 0,76 1 76,-96-4-102,144-8-600,-100 4-753,-41 3 599,0 0 0,0 0 0,0-1-1,0 0 1,0 0 0,8-4-1,-11 5-451,-1-1 1,1 0-1,-1-1 0,0 1 0,0 0 0,1-1 0,1-3 0,1-3-3484,-3-3 1792,-3 10 2555,0-10-3380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31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9 128 11232,'-8'-16'4452,"8"16"-4397,0-1 1,0 1 0,0-1-1,0 0 1,0 1-1,0-1 1,0 1-1,0-1 1,1 1-1,-1-1 1,0 1-1,0-1 1,0 1-1,1-1 1,-1 1-1,0-1 1,1 1-1,-1 0 1,0-1-1,1 1 1,-1-1 0,1 1-1,-1 0 1,0-1-1,1 1 1,-1 0-1,1 0 1,-1-1-1,1 1 1,-1 0-1,2 0 1,30-13 2298,2 1 0,0 2 1,64-10-1,109-1-527,-125 14-1184,206-6-867,-268 12-238,-14 0-82,-1 1-1,1 0 0,-1 0 1,1 0-1,-1 0 0,1 1 1,-1 0-1,1 0 1,-1 0-1,6 3 0,-10-4 152,0 1-1,0 0 0,0 0 0,0-1 0,0 1 0,0 0 1,-1 0-1,1 0 0,0 0 0,-1 0 0,1 0 1,0 0-1,-1 0 0,1 0 0,-1 1 0,0-1 1,1 0-1,-1 2 0,1 16-5419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32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370 5 11456,'-1'-1'291,"1"1"290,-1-1-290,1 1 0,0 0 0,-1 0 0,1-1 0,-1 1-1,1 0 1,0 0 0,-1-1 0,1 1 0,-1 0 0,1 0 0,-1 0-1,1 0 1,-1 0 0,1 0 0,-1 0 0,1 0 0,0 0 0,-1 0-1,1 0 1,-2 0 0,-13 5 1480,5-2-782,-88 17 2779,-27 7-2032,125-27-1730,-5 2 33,1-1 0,-1 1 0,1 0 1,-9 4-1,13-5-38,-1-1 1,1 0 0,-1 1-1,1-1 1,0 0-1,-1 1 1,1-1 0,-1 1-1,1-1 1,0 1-1,-1-1 1,1 1 0,0-1-1,-1 1 1,1-1 0,0 1-1,0-1 1,0 1-1,-1 0 1,1-1 0,0 1-1,0-1 1,0 1-1,0 0 1,0-1 0,0 1-1,0-1 1,0 1-1,0 0 1,1-1 0,-1 1-1,0-1 1,0 1 0,0-1-1,1 1 1,-1-1-1,0 1 1,1 0 0,-1-1-1,0 0 1,1 1-1,-1-1 1,1 1 0,-1-1-1,1 1 1,0-1 0,14 14 50,1-2 1,0 0 0,28 15 0,12 8 82,-27-14 115,-1 1 0,-1 1-1,0 1 1,-2 2 0,26 34 0,-49-58-180,0 1 0,0 0 0,0 1 0,0-1 0,-1 0 0,1 0 0,-1 1 1,0-1-1,1 5 0,-2-7-68,0 0 1,0 0-1,0 0 1,0 0-1,0-1 1,0 1-1,0 0 1,-1 0 0,1 0-1,0 0 1,-1-1-1,1 1 1,0 0-1,-1 0 1,1-1-1,-1 1 1,0 1-1,0-1-33,0 0 1,-1 0-1,1 0 0,0 0 0,-1-1 0,1 1 0,-1 0 1,1-1-1,0 1 0,-1-1 0,1 1 0,-1-1 0,-1 0 0,-19 2-638,1-1-1,-1-1 0,1-1 0,-1 0 1,-22-6-1,34 5 422,-27-3-2125,0-2-1,-53-17 1,13-10-6005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34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6 108 2912,'0'-1'1023,"-1"-1"1,0 1 0,1 0-1,-1 0 1,1-1-1,-1 1 1,1 0 0,0-1-1,-1 1 1,1 0-1,0-1 1,0 1-1,0-1 1,0 0 0,5-14 3521,5 0-3839,-6 11-1190,0 1-1,1 0 0,-1 0 0,7-4 0,6-3 2191,-10 8-1640,0 0-41,-1 0 1,1 0-1,13-3 1,-17 6-45,0 0 0,0-1-1,0 1 1,0 0 0,0 1 0,0-1-1,0 0 1,-1 1 0,1 0 0,0-1 0,0 1-1,0 0 1,3 2 0,56 37 536,-39-24-229,3 3-42,7 1 46,-25-14-143,0-1 0,1 0-1,-1-1 1,1 0 0,0 0 0,0-1-1,11 3 1,-14-5-9,1-1-1,-1 1 1,1-1-1,-1 0 1,1-1-1,-1 1 1,1-1-1,-1-1 1,1 1-1,-1-1 1,0 0-1,7-4 1,-4 3-29,-1 0-55,0 0 1,-1 0 0,1-1 0,-1 0 0,1 0-1,-1-1 1,7-5 0,7-5-73,-19 14 21,1-1 0,0 0 0,0 0-1,0 0 1,-1 0 0,1 0 0,-1 0-1,0-1 1,4-4 0,-3 3-96,-2 3-335,31-19-24843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50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490 218 2720,'1'-3'519,"-1"0"-1,1 0 1,0 0 0,1 0 0,-1 0-1,1 0 1,-1 0 0,4-3 0,3-8 534,-6 10-780,0-1 0,-1 0-1,1 1 1,-1-1-1,0 0 1,0 0 0,-1 0-1,1 1 1,-1-1-1,0 0 1,0 0-1,-1 0 1,0 0 0,0 0-1,0 0 1,0 1-1,0-1 1,-1 0 0,0 1-1,0 0 1,-1-1-1,1 1 1,-1 0-1,0 0 1,0 0 0,0 0-1,0 1 1,-1-1-1,1 1 1,-1 0 0,0 0-1,0 0 1,0 1-1,-1-1 1,-5-2-1,0 1-169,-1 0 0,1 1-1,-1 0 1,0 1-1,0 0 1,0 0-1,0 1 1,0 1-1,0 0 1,0 1-1,-1-1 1,1 2-1,0 0 1,1 0 0,-1 1-1,0 1 1,1-1-1,0 2 1,-1-1-1,2 2 1,-18 10-1,12-5 64,0 1 0,1 1 1,0 0-1,1 0 0,0 2 0,1-1 0,-19 33 0,19-25 25,0 0 0,2 1 0,0 0 0,2 1 0,-9 39 0,15-52-88,1 1-1,0 0 1,0-1 0,1 1-1,1 0 1,0 0 0,1-1-1,0 1 1,0-1 0,1 1-1,1-1 1,0 0 0,1 0-1,0 0 1,8 12 0,-10-20-61,-1 1 0,1-1 1,1 1-1,-1-1 0,0 0 1,1 0-1,0 0 0,-1-1 1,1 0-1,0 1 0,1-1 1,-1-1-1,0 1 1,0 0-1,1-1 0,-1 0 1,1 0-1,5 0 0,5 0 136,1 0-1,0-2 1,28-3-1,34-8 266,100-30 0,-133 31-543,-21 5 160,33-11 1,-57 17-80,1 0 0,-1 0 0,0 0 0,0 0 0,1-1 0,-1 1 1,0 0-1,0 0 0,0 0 0,1 0 0,-1-1 0,0 1 0,0 0 0,0 0 0,1 0 0,-1-1 1,0 1-1,0 0 0,0 0 0,0-1 0,0 1 0,0 0 0,1 0 0,-1-1 0,0 1 0,0 0 1,0-1-1,-2-7-4619,27-10-15229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51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13 5888,'11'-9'2739,"-11"9"-2666,0 0 0,0 0 0,0 0-1,0 0 1,0-1 0,0 1 0,0 0-1,0 0 1,0 0 0,-1-2 1818,1 2-1818,0 0 0,0 0-1,0 0 1,-1 0 0,1 0 0,0 0-1,0 0 1,0 0 0,-2 0 291,0 0 1,0 0 0,0 0-1,1 1 1,-1-1 0,0 0-1,0 1 1,1 0 0,-1-1 0,0 1-1,-2 2 1,-5 2 79,0 1-1,0-1 1,1 2 0,0-1-1,1 1 1,-1 1 0,1-1-1,-9 13 1,12-14-344,1 0 0,-1 1 0,1-1 0,0 1-1,0-1 1,1 1 0,0 0 0,0 0 0,1 0 0,0 0 0,0 0 0,0 0 0,2 12 0,-1-10-17,1 0 0,1-1 0,0 1 0,0 0 0,1-1 0,0 1 0,0-1 0,1 0 0,0 0 0,0 0 0,1 0 0,7 8 0,-8-11-12,0-1-1,0 0 1,1 0 0,-1 0 0,1-1 0,0 1 0,0-1-1,0 0 1,1-1 0,-1 1 0,0-1 0,1 0 0,0 0 0,0-1-1,-1 0 1,1 0 0,0 0 0,0-1 0,8 0 0,-2-1 13,0-1 0,0 0 1,-1-1-1,1-1 1,-1 0-1,0 0 1,0-1-1,0 0 0,-1-1 1,1 0-1,11-10 1,3-4 41,0-1 0,42-48 1,-63 64-113,0 0 0,-1 1 0,1-2 0,-1 1 0,0 0 1,-1-1-1,1 1 0,-1-1 0,2-8 0,-3 10-18,0 0-1,-1 0 0,0 0 0,1 0 0,-1-1 0,-1 1 1,1 0-1,0 0 0,-1 0 0,0 0 0,0 0 0,0 0 1,-1 0-1,-1-4 0,1 6-23,0-1 0,0 0 1,-1 1-1,1 0 0,-1-1 0,1 1 1,-1 0-1,0 0 0,1 0 0,-1 1 1,0-1-1,0 1 0,-1-1 1,1 1-1,0 0 0,0 0 0,-5 0 1,-8-2-84,1 1 1,-20 0-1,34 2 105,-22-1-165,1 2 0,-1 0 1,1 2-1,0 0 0,-1 2 1,2 0-1,-1 2 0,1 0 1,-28 14-1,49-21 8,-1 0 0,0 0 0,0 1 0,1-1 0,-1 1 0,0-1 0,1 1 0,-1-1 0,1 1 0,-1-1 0,1 1 0,-1-1 0,1 1 0,-1 0 1,1-1-1,-1 1 0,1 0 0,0-1 0,-1 1 0,1 1 0,0-2-67,0 1 1,0-1 0,0 1-1,0 0 1,1-1-1,-1 1 1,0-1 0,0 1-1,1-1 1,-1 1 0,0-1-1,1 1 1,-1-1-1,0 0 1,1 1 0,-1-1-1,1 1 1,-1-1-1,1 0 1,-1 1 0,1-1-1,-1 0 1,1 0 0,-1 1-1,1-1 1,-1 0-1,1 0 1,0 0 0,13 4-2347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51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0 159 6048,'0'-1'97,"0"1"0,0 0 1,1-1-1,-1 1 0,0-1 0,0 1 1,0 0-1,0-1 0,1 1 0,-1 0 1,0-1-1,0 1 0,1 0 1,-1 0-1,0-1 0,0 1 0,1 0 1,-1 0-1,0-1 0,1 1 0,-1 0 1,0 0-1,1 0 0,-1 0 0,0 0 1,1-1-1,-1 1 0,1 0 1,-1 0-1,0 0 0,1 0 0,0 0 1,0 0 94,0 1 115,0 0-1,0-1 1,0 1-1,0 0 1,-1 0-1,1 0 1,0 0-1,-1 1 1,1-1-1,0 0 1,-1 0-1,1 2 1,0-1 332,1 6 33,1 1 0,-1 0 0,-1 0 0,1 0-1,-2 0 1,1 0 0,-2 16 0,1-10-127,-1 17 299,0-13-213,3 34 1,-2-52-611,0-1 1,0 0-1,0 1 1,0-1-1,0 1 0,0-1 1,0 0-1,0 1 1,0-1-1,1 0 1,-1 1-1,0-1 1,0 0-1,0 1 1,0-1-1,0 0 1,1 1-1,-1-1 1,0 0-1,0 1 0,1-1 1,-1 0-1,0 0 1,0 1-1,1-1 1,-1 0-1,0 0 1,1 0-1,-1 1 1,8-7 730,5-17-164,11-27-696,3 1 0,2 1 0,57-72 0,-79 110 53,4-5-54,19-19 0,-28 31 104,1 0-1,0 1 1,0-1 0,0 1 0,0 0-1,0 0 1,0 0 0,1 0-1,-1 1 1,1-1 0,-1 1 0,1 0-1,5-1 1,-7 2 16,0 0 0,0 0 0,1 0 0,-1 0-1,0 0 1,0 1 0,0-1 0,0 1 0,0-1 0,1 1 0,-1 0 0,0 0 0,-1 0-1,1 0 1,4 3 0,-3-2 46,-1 1 0,1 0 0,-1 0 0,1 0 0,-1 0-1,0 0 1,0 1 0,2 4 0,1 3 101,-1 1 1,-1 0-1,0 0 0,2 19 0,-3-14-26,0 1 0,-2 0 0,0 0 0,-1 0 0,-1 0 0,-1-1 0,-10 35 0,11-29-4,2-21-154,0 0 0,0 0 0,0 0-1,0 0 1,0 0 0,0 0 0,-1 0 0,1 0 0,-1 0-1,-1 2 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52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307 16 5056,'0'-1'188,"1"0"0,-1 0 1,0 0-1,1 0 0,-1 1 1,1-1-1,-1 0 0,1 0 1,-1 1-1,1-1 0,0 0 0,-1 1 1,1-1-1,0 0 0,-1 1 1,1-1-1,0 1 0,0-1 1,0 1-1,0 0 0,-1-1 1,1 1-1,0 0 0,0 0 0,0-1 1,0 1-1,0 0 0,0 0 1,0 0-1,0 0 0,0 0 1,0 0-1,3 2 3604,-9 2-2484,-11 6-348,13-9-600,-89 54 2392,55-34-1936,-46 34 0,80-53-794,0 0-1,1 1 1,-1-1 0,0 1-1,1-1 1,0 1-1,0 0 1,-4 5 0,6-6-10,-1-1 1,1 0 0,0 0-1,-1 1 1,1-1-1,0 0 1,0 0 0,0 1-1,0-1 1,0 0-1,0 1 1,0-1-1,0 0 1,1 0 0,-1 1-1,0-1 1,1 0-1,-1 0 1,1 0 0,-1 1-1,1-1 1,0 0-1,-1 0 1,1 0 0,0 0-1,0 0 1,0 0-1,1 1 1,5 3 10,0 0 1,0 0-1,0-1 1,1 0-1,0 0 0,0 0 1,0-1-1,0-1 1,0 1-1,10 0 0,18 8 67,37 10 17,25 10 698,-97-29-403,-4 0-40,-12 2 100,-163 27 253,67-10-696,48-11-353,49-11-2307,56-13-11645,-16 10 11486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53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2 141 7296,'0'-1'255,"0"1"-171,0 0 0,0 0 1,1-1-1,-1 1 0,0 0 1,0 0-1,0-1 0,0 1 1,0 0-1,0 0 0,0 0 1,0-1-1,1 1 0,-1 0 0,0 0 1,0 0-1,0-1 0,0 1 1,1 0-1,-1 0 0,0 0 1,0 0-1,0 0 0,1 0 1,-1-1-1,0 1 0,0 0 0,1 0 1,-1 0-1,0 0 0,0 0 1,0 0-1,1 0 0,-1 0 1,0 0-1,4 1 2855,1-1 298,4 0-2790,1 0 0,-1-1 0,1 0 1,-1-1-1,0 0 0,0 0 0,0-1 0,0-1 0,0 1 0,0-1 0,11-8 0,-16 10-392,0-1 1,-1 1-1,0-1 0,1 0 0,-1 0 0,0-1 0,0 1 0,-1 0 1,1-1-1,-1 0 0,4-6 0,-6 8-41,1 1 0,-1-1-1,1 0 1,-1 1 0,1-1 0,-1 0 0,0 0 0,0 1-1,0-1 1,0 0 0,0 0 0,0 1 0,-1-1 0,1 0-1,-1 0 1,1 1 0,-1-1 0,1 1 0,-1-1-1,0 0 1,0 1 0,0-1 0,0 1 0,0 0 0,0-1-1,0 1 1,0 0 0,-1 0 0,1-1 0,0 1 0,-4-1-1,4 1-5,-1 0-1,0 0 1,1 0-1,-1 1 1,0-1 0,0 1-1,0-1 1,0 1-1,1 0 1,-1-1-1,0 1 1,0 0-1,0 0 1,0 1-1,0-1 1,0 0 0,1 1-1,-1-1 1,0 1-1,0-1 1,0 1-1,1 0 1,-1 0-1,0 0 1,-1 1-1,-5 3 81,0 1-1,0 0 0,-10 11 1,10-9 97,1-2-47,0 1 0,1 0 0,0 0 0,0 0 0,0 1 0,1 0 0,-5 10 0,9-15-80,-1 1 0,1-1 1,0 1-1,0-1 1,0 1-1,0 0 1,1-1-1,0 1 0,-1 0 1,1-1-1,1 1 1,-1 0-1,0 0 1,1-1-1,0 1 0,0-1 1,0 1-1,0 0 1,1-1-1,2 6 1,0-2 78,0-1 0,0 0 1,1 0-1,-1 0 1,1-1-1,1 1 0,-1-1 1,10 6-1,-12-9-116,-1 0 0,1-1 0,0 1 0,0-1 0,0 0 0,0 0-1,0 0 1,0 0 0,0-1 0,0 1 0,0-1 0,0 0 0,1 0 0,-1 0 0,0 0 0,0-1-1,0 1 1,0-1 0,0 0 0,0 1 0,0-1 0,5-3 0,2-2-1120,0-1 1,0-1-1,0 1 1,-1-2-1,14-14 1,-11 11-1196,6-10-1805,5-5-414,-22 26 4409,0 0-1,1 0 0,-1 0 0,0 0 0,1 0 1,-1 0-1,1 0 0,0 0 0,-1 1 1,1-1-1,0 0 0,-1 1 0,1 0 1,0-1-1,2 1 0,-1 1 405,1 0 1,0 1-1,-1-1 0,1 1 1,-1 0-1,1 0 1,-1 0-1,0 0 0,0 1 1,0-1-1,3 4 0,-3-3 181,2 1-169,1 2 651,1 0-1,1-1 1,-1 1 0,1-1 0,12 6-1,-17-10-783,-1-1-1,0 1 1,1 0-1,-1-1 1,0 1-1,1-1 1,-1 0-1,1 0 0,-1 0 1,1 0-1,-1 0 1,0-1-1,1 1 1,-1-1-1,1 1 1,-1-1-1,0 0 1,0 0-1,1 0 0,-1 0 1,0 0-1,0-1 1,0 1-1,0-1 1,0 1-1,1-3 1,47-50 561,-33 34-381,31-28 1,-41 42-300,0 1 0,0 0 0,0 0 0,0 1 0,1 0 0,0 0 0,0 1 0,16-5 1,-19 7-31,-1 0 0,1 1 0,-1-1 0,1 1 0,-1 0 0,1 1 0,-1-1 0,9 3 0,34 13 21,-8-2-794,-15-6-4371,-1 1-5825,-11-2 7089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53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9 187 7040,'-9'-7'8357,"14"12"-7438,-1 0 1,0 0-1,0 1 1,4 6-1,10 13 1097,-9-14-1491,23 24 394,-3 0 1,-1 2-1,24 42 1,-18-24-270,-33-54-346,0 0-237,-1-1-1,1 0 1,0-1 0,0 1-1,0 0 1,0 0 0,-1 0-1,1 0 1,0-1 0,0 1-1,-1 0 1,1-1-1,0 1 1,-1 0 0,2-2 74,5-2-49,-1 0 0,0-1-1,0 0 1,-1 0 0,1 0-1,-1-1 1,8-11 0,-11 15-63,52-64 283,-10 12-297,46-71-1,-51 52 8,-19 35-278,-5 13 136,-10 19 68,-1-1 0,-1 1 1,1-1-1,4-12 0,-4 11-1361,-3 15-3413,-1 17-2262,-4-11 1584,3 2 1840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54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99 4384,'-3'9'11306,"20"-10"-5711,-8-2-5065,-1 1 0,15-2 0,-13 3-343,0-1-1,16-5 0,-14 2-74,0 0-1,13-9 1,-23 13-102,1 0 1,-1-1-1,0 1 0,1-1 1,-1 0-1,0 0 1,0 0-1,0 0 0,0 0 1,-1 0-1,1 0 1,0 0-1,-1-1 0,0 1 1,2-5-1,-2 6-27,-1 0-1,0 0 1,0 0-1,0 0 1,0 0-1,0 0 1,0 0-1,0 0 1,0 0-1,0 0 1,0 0-1,-1 0 1,1 1-1,0-1 1,-1 0-1,1 0 1,0 0-1,-1 0 1,1 0-1,-1 1 1,0-1-1,1 0 1,-2-1-1,1 1 16,-1 1 0,1-1-1,-1 0 1,1 1 0,-1-1 0,0 0-1,1 1 1,-1 0 0,1-1 0,-1 1-1,0 0 1,-2 0 0,-3 0 74,1 1-1,0 0 1,-1 0 0,1 1 0,0-1 0,-10 5 0,5-1 108,1 0 0,0 1 0,0 0 0,0 1 0,-12 10 0,17-12-54,0 0 0,0 1 1,1-1-1,-1 1 0,1 0 1,0 0-1,1 0 0,-1 1 0,1-1 1,-2 8-1,4-12-76,1 0 0,-1 0 0,1 0 0,0-1 0,-1 1 0,1 0 0,0 0 0,0 0 0,0 0 0,0 0 0,0 0 0,1-1 0,-1 1 0,1 0 0,-1 0 0,1 0 0,0-1 0,-1 1 0,1 0 0,0-1 0,0 1 0,0-1 0,0 1 0,0-1 0,1 1 0,-1-1 0,0 0 0,1 1 0,-1-1 0,1 0 0,1 1 0,2 0 11,0 1 0,0-1 0,0 0 0,0-1 0,0 1 0,0-1 0,0 0 0,0-1 1,1 1-1,4-1 0,36-2-331,-1-3 0,68-15 1,-24 3-4789,-54 10 984,-2 2 1317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58:54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226 657 7232,'-2'-1'465,"0"0"1,0 0-1,0 0 1,0 1 0,-1-1-1,1 1 1,0-1-1,0 1 1,-1 0 0,1 0-1,0 0 1,0 0-1,-1 1 1,-2 0-1,-34 9 4039,29-7-4269,-61 21 2819,65-21-2892,0 0 0,0 0 0,0 0 0,0 1 0,0 0 0,1 0 0,-1 1 0,-5 6 0,10-10-134,-1 1 1,1 0-1,0 0 1,0 0-1,0 1 0,0-1 1,0 0-1,1 0 1,-1 0-1,1 1 0,-1-1 1,1 0-1,0 1 1,0-1-1,0 0 0,0 1 1,0-1-1,1 0 1,-1 1-1,1-1 0,-1 0 1,1 0-1,0 0 1,0 1-1,0-1 0,0 0 1,2 3-1,0 0 57,1-1 0,-1 1-1,1-1 1,0 1 0,0-1 0,0 0-1,0-1 1,1 1 0,9 5 0,-11-7-49,0-1 0,1 1 0,-1-1 0,0 0 1,1 0-1,-1 0 0,1 0 0,-1-1 1,1 1-1,-1-1 0,1 0 0,-1 0 1,1 0-1,0-1 0,5 0 0,-5-1 4,1 0-1,-1 0 1,0 0-1,0 0 1,0 0-1,0-1 1,0 0-1,0 0 1,-1 0-1,5-5 1,4-7 12,-1 0 0,-1-1 0,0 0-1,12-29 1,-16 32-93,16-34-9,24-81 1,-24 60 30,89-267-2,-108 324 17,12-40 29,-14 46-33,0 0 0,0 0 1,-1 0-1,0 0 0,0 0 1,0 0-1,0 0 0,-2-5 1,2 10 9,0-1 1,0 1 0,0 0-1,0-1 1,0 1-1,0 0 1,-1-1 0,1 1-1,0-1 1,0 1-1,0 0 1,-1-1-1,1 1 1,0 0 0,0 0-1,-1-1 1,1 1-1,0 0 1,-1 0 0,1-1-1,0 1 1,-1 0-1,1 0 1,0 0-1,-1-1 1,1 1 0,-1 0-1,0 0 9,0 0 0,0 0 0,1 0 0,-1 1-1,0-1 1,0 0 0,0 0 0,1 1 0,-1-1 0,0 0-1,0 1 1,1-1 0,-2 1 0,-1 1 26,0 1-1,0-1 1,1 1 0,-1-1-1,1 1 1,0 0 0,-3 4-1,-5 11 99,2 1 0,0 0 0,1 0-1,-8 33 1,-10 89 333,19-106-383,-2 24 19,-2 91 1,10-111-212,2 0 0,2 0 0,11 51 0,-9-60-669,6 18-808,2-17-3485,0-10 1746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03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1728,'4'5'15377,"-4"-4"-14261,1 237-1450,7-209 1156,-3 6-353,1-20-307,-5-13-135,0 0 0,0-1 0,0 1 0,-1 0 0,1 0 0,0 0 0,-1-1 0,1 1 0,-1 3 0,0 43 368,5-32-141,-4-14-245,0 0 0,0 0-1,-1 0 1,1 0 0,-1 0 0,1 0 0,-1 4 0,0 1 63,1 1 0,-1 0 0,2-1 0,-1 1 0,1-1 0,0 0 0,3 8 0,-4-12-76,-1 0 0,1-1 1,-1 1-1,1 0 0,-1 0 0,0 0 0,0-1 0,-1 5 1,1-4 17,0 0 0,0 0 0,0 1 0,0-1 0,0 0 0,2 6 0,1 1 8,-1-1 0,0 1 1,0 0-1,-1 0 0,-1 0 0,0 11 1,0-17-19,8 76 348,-7-68-401,0 0 0,1 1-1,5 15 1,1 11 113,-4-25 60,-1 0 0,2 0 0,9 21 1,0-1-302,1-5 462,-2-5-90,5-1-51,-2 10 149,-3-13-90,7 7-38,3-2-208,-16-17 140,-5-7-67,-1 0 0,0 0 1,0 0-1,0 1 0,0-1 1,0 0-1,0 1 0,0-1 1,0 1-1,0-1 0,-1 1 1,2 2-1,-1-3 45,2 1-33,7 6-42,0 8 0,-4-6 26,5 5 39,4-1 23,6 4-5,-17-14-63,0 0 1,1 0-1,-1 0 0,-1 1 1,5 4-1,5 8 7,34 43 426,-17-20-458,-24-28 45,-5-10-37,0-1-1,0 1 1,-1-1 0,1 1 0,0-1 0,0 1 0,0-1 0,0 0 0,2 2 0,19 21 307,-14-14-263,-7-9-45,-1 0 1,1-1-1,0 1 0,-1 0 0,1 0 1,0 0-1,0 0 0,-1-1 0,1 1 1,0 0-1,1 0 0,12 18 57,-13-15 90,0-4-133,-1-1 0,0 1 0,0 0 1,0 0-1,0 0 0,0 0 0,0 0 0,0 0 1,0 0-1,0-1 0,0 1 0,1 0 0,-1 0 0,0 0 1,0 0-1,0 0 0,0 0 0,0 0 0,0 0 1,0 0-1,1 0 0,-1 0 0,0 0 0,0 0 0,0 0 1,0 0-1,0 0 0,1 0 0,-1 0 0,0 0 1,0 0-1,0 0 0,0 0 0,0 0 0,0 0 0,1 0 1,-1 0-1,0 0 0,0 0 0,0 0 0,0 0 0,0 0 1,0 0-1,0 0 0,1 1 0,-1-1 0,0 0 1,0 0-1,0 0 0,0 0 0,0 0 0,0 0 0,0 0 1,0 1-1,0-1 0,0 0 0,0 0 0,0 0 1,0 0-1,0 1 0,2-5 1,-1 0-1,0 1 1,0-1 0,0 0-1,-1 0 1,0 1 0,1-8 0,-2-42-29,1 28 157,-10-45-188,9 62 63,0 0 1,0 0 0,-1 0-1,-4-14 1,-5-19 4,-7-31 92,15 64-117,-3-7 0,2 10 0,3 4-2,0 0 6,3-4-32,-2-4-127,4 52 166,2-1 0,16 64 0,-18-88-55,4 31 235,-7-33-136,2-1 1,3 17 0,14 59 72,-20-90-136,0 0 11,0-1 0,0 1 0,0 0 0,0-1 0,0 1 0,0 0 0,0 0 0,0-1 0,1 1 0,-1 0 0,0-1 0,1 1 0,-1-1 0,0 1 0,1 0 0,-1-1 0,1 1 0,-1-1 0,1 1 0,-1-1 0,1 1 0,0 0 0,-1-1 0,1 1 0,-1-1 0,1 1 0,-1-1 0,1 1 0,-1 0 0,0-1 0,1 1 0,-1-1 0,0 1 0,0 0 0,1-1 0,-1 2 0,0-1 12,0-1-1,0 0 1,0 0-1,0 0 1,1 1 0,-1-1-1,0 0 1,0 0-1,0 0 1,0 1-1,0-1 1,0 0-1,0 0 1,0 1-1,-1-1 1,1 0 0,0 0-1,0 0 1,0 1-1,0-1 1,0 0-1,0 0 1,0 0-1,0 1 1,-1-1-1,1 0 1,0 0 0,0 0-1,0 0 1,0 1-1,-1-1 1,1 0-1,0 0 1,0 0-1,0 0 1,0 0-1,-1 0 1,1 0 0,0 0-1,0 0 1,-1 1-1,-24-15 423,-6-12-274,18 15-329,-23-15-1,31 22-305,-1 1-1,0 0 1,-1 0 0,-10-3-1,-7 3-3200,22 3 2912,0 0 1,0 1 0,0-1 0,0 1 0,0-1 0,0 1-1,0-1 1,0 1 0,-2 1 0,3 3-2045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05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1123 597 1472,'0'2'330,"0"-1"-1,0 1 1,0-1 0,0 1-1,0-1 1,1 0 0,-1 1-1,0-1 1,7 11 9593,-18-22-7966,8 8-1855,-9-9 336,5 6-157,0-1 0,0 1 0,-10-5 0,-46-27 1228,-27-14-330,21 13-368,61 35-716,0-1 1,0 1-1,1-2 1,-1 1-1,1-1 1,0 0-1,0 0 1,1-1-1,-7-7 1,-12-8 303,8 7-350,9 9-90,8 5 47,-1 0 0,1 0 0,-1-1 0,1 1 0,0 0 0,-1 0 0,1 0 0,0-1 0,-1 1 0,1 0 0,0-1 0,0 1 0,-1 0 0,1-1 0,0 1 0,0 0 1,-1-1-1,1 1 0,0-1 0,-2-2 50,0 1 0,-1-1 0,1 1 0,-1-1 0,-5-3 0,-10-4 163,13 8-146,0-1 0,0 0 0,-8-6 1,5 5-80,-2-1 30,9 3-13,-3-3 45,-8-4-19,11 9-35,1 0-1,0 0 1,-1 0-1,1 0 1,0 0-1,0 0 0,-1 0 1,1 0-1,0-1 1,-1 1-1,1 0 1,0 0-1,0 0 1,-1 0-1,1-1 1,0 1-1,0 0 1,-1 0-1,1-1 0,0 1 1,0 0-1,-1-1 1,1-1 23,-18-21-132,17 23 109,1-1-1,-1 0 1,1 1-1,-1-1 1,1 1-1,-1-1 1,0 1-1,1-1 1,-1 1-1,0-1 1,0 1-1,1 0 1,-1-1-1,0 1 1,0 0-1,1 0 1,-1 0-1,0-1 0,0 1 1,0 0-1,1 0 1,-1 0-1,0 0 1,-1 1-1,1-1 10,-3-3-11,3 1 14,0 1 0,0-1 0,0 1 1,0 0-1,0 0 0,-1-1 0,1 1 0,0 0 0,-1 0 0,-1-1 0,-3-3 18,5 4-36,-1-1 0,1 1 0,-1-1 1,1 1-1,-1 0 0,0 0 0,1-1 0,-1 1 0,0 0 1,0 1-1,0-1 0,-2-1 0,1 1 34,0 0-1,-1-1 1,1 0 0,0 0-1,-4-3 1,2 1-15,-1 1 0,1-1 0,-1 1 0,0 0 0,0 0 0,-8-2 0,-19-9-29,28 12 41,0 0 0,0 0 0,0 0 0,-8 0 0,6 0-26,-1 1 0,-12-6 0,1 0 151,1 2 0,-1 0-1,-25-3 1,22 5-89,1-2-1,-27-8 1,43 11-37,0 0 0,0 0 0,0 1 0,0 0 0,0 0 0,0 0 0,0 0 0,-6 1 1,7 0 5,0-1 0,0 0 0,1 0 1,-8-2-1,9 2 1,0 0 0,0 0 0,-1 0 0,1 1 1,0-1-1,-1 1 0,1-1 0,0 1 0,-1 0 0,1 0 0,0 0 0,-4 1 1,6-1-19,-6 2 58,5-2-69,0 0 0,0-1 0,0 1 1,-1 0-1,1-1 0,0 1 0,0 0 0,0-1 1,0 1-1,0-1 0,-2-1 0,-6-5-4,2-1-417,8 4 312,-1 4 104,0 0-1,0-1 1,0 1 0,0 0-1,0 0 1,0-1 0,0 1-1,1 0 1,-1 0 0,0-1-1,0 1 1,0 0 0,0-1-1,0 1 1,0 0 0,-1 0-1,1-1 1,0 1 0,0 0-1,0 0 1,0-1-1,0 1 1,0 0 0,0 0-1,0-1 1,-1 1 0,1 0-1,0 0 1,0 0 0,0-1-1,-1 1 1,1 0 0,0 0-1,0 0 1,0 0 0,-1-1-1,1 1 1,0 0 0,-1 0-1,1 0 2,0 0-1,0-1 1,0 1-1,0 0 0,0 0 1,-1 0-1,1 0 1,0-1-1,0 1 1,0 0-1,0 0 1,0-1-1,0 1 1,0 0-1,0 0 0,0 0 1,0-1-1,0 1 1,0 0-1,0 0 1,0-1-1,0 1 1,0 0-1,0 0 0,0 0 1,0-1-1,1 1 1,0-10 218,-1 4-314,0 0 281,0 5-206,0 2-148,0 0 110,0 19-960,0-18 455,0 1 0,0 0 1,0-1-1,1 1 0,-1 0 0,1-1 0,0 1 0,-1 0 0,1-1 0,0 1 1,0-1-1,1 0 0,-1 1 0,1-1 0,-1 0 0,1 0 0,-1 0 0,1 0 1,0 0-1,0 0 0,0 0 0,0 0 0,1-1 0,-1 1 0,4 1 0,16 8-2550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36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80 3808,'0'-24'2383,"0"-31"11089,-1 60-12762,-3 5-551,1 1 0,0 0 1,0 0-1,1-1 0,-1 20 1,3 57 279,1-43-208,-6 228 441,5-263-632,0 0 0,0-1-1,1 1 1,1-1 0,-1 1 0,1-1-1,1 0 1,5 14 0,-7-20-142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12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1 784 896,'0'5'14198,"6"8"-10987,11 8-3725,-16-20 685,2 7 346,-1-8-482,-1 1 0,0 0-1,1 0 1,-1 0 0,0 0-1,0 0 1,0 1 0,0-1-1,0 0 1,0 1 0,0-1-1,0 0 1,0 1 0,-1-1-1,2 3 1,7 11-88,7-5 366,-15-10-311,0 1-1,1-1 1,-1 1-1,0 0 0,0-1 1,0 1-1,0 0 1,0 0-1,0 0 0,0 0 1,0 0-1,0 0 1,0 0-1,0 0 0,0 1 1,0-1 17,0 1 0,1-1 0,-1 0 0,0 0 1,1 0-1,-1 0 0,0-1 0,1 1 0,2 1 0,11 7-24,-11-5 79,-1 0-1,1-1 0,1 0 0,-1 0 0,0 0 1,1 0-1,-1 0 0,1-1 0,0 0 1,5 2-1,5 0 151,21 3 0,-19-4-155,19 1 96,-18-1 76,-15-3-256,0 0 0,0 0-1,0 1 1,0-1-1,0 1 1,6 2 0,-4-1 47,1 0 0,-1-1 0,1 0 0,0 0 0,0 0 0,-1-1 0,9 0 0,37 8 106,-42-8-56,-1 0 0,1 1 0,0 0-1,0 0 1,13 4 0,-4-1-73,1 0 163,6 0-44,-24-4-144,1 0 14,-1 0-1,1 0 0,-1 1 0,0-1 1,1 0-1,-1 1 0,1-1 0,-1 1 0,2 0 1,13 4 179,-14-5-177,-1 0 0,0 0 0,1 1 0,-1-1 1,1 0-1,-1 1 0,0 0 0,1-1 0,-1 1 1,0 0-1,0 0 0,1-1 0,-1 1 0,0 0 0,2 2 1,-2-2 5,0 0 0,0 0 0,0 0 0,0 0 0,0 0 1,0 0-1,0 0 0,1-1 0,-1 1 0,0 0 0,1-1 0,-1 1 1,0-1-1,1 0 0,2 1 0,18 7 282,0-5-184,-21-3-89,0 0-1,0 1 1,0-1 0,-1 1 0,1-1-1,0 1 1,0 0 0,0-1 0,-1 1-1,1 0 1,0-1 0,-1 1 0,1 0-1,-1 0 1,1 0 0,-1-1-1,1 1 1,0 1 0,0 1 12,1-1 1,0 0-1,0 1 0,0-1 1,0 0-1,0 0 0,3 2 1,0-2-9,-3-1-17,0 0 0,0 0-1,-1-1 1,1 1-1,-1 1 1,1-1 0,0 0-1,-1 0 1,0 0 0,1 1-1,-1-1 1,0 1 0,2 1-1,-2-1 18,0-1 0,0 0 0,0 0 0,1 0 0,-1-1 0,0 1 0,1 0 0,-1 0 0,1-1 0,-1 1 0,4 0 0,7 4 169,-7-2-121,0 0 0,1 0-1,-1-1 1,1 0 0,-1 0-1,1-1 1,0 0 0,0 0-1,0 0 1,-1-1 0,10 1-1,19-1-135,-12 1 304,0-1-1,35-5 1,6-14-230,-32 7 278,-19 9-173,0 0-1,15-8 1,-19 8-130,-6 2 42,1 0 0,-1-1-1,0 1 1,1-1-1,-1 0 1,0 0 0,0 0-1,0 0 1,0 0 0,0 0-1,-1-1 1,3-3 0,15-35 134,-14 29-82,-4 8-67,0-1 0,-1 0 0,0 0-1,0 1 1,0-1 0,0 0 0,-1 1-1,0-1 1,0 0 0,-3-8 0,2-1 119,2 12-128,0 0-1,0 0 1,-1 0-1,1 0 0,-1 0 1,1 0-1,-1 0 1,1 0-1,-1 0 1,0 0-1,0 0 1,0 0-1,-3-3 1,2 2 20,0 1 1,0-1 0,1 0 0,-1 0 0,1 0 0,-1 0 0,1 0 0,0 0-1,-1-7 1,-3-32 17,-1-3-116,-14-26 5,13 30 43,-10-25 261,12 54-209,0 0 0,-2 1 0,1 0 0,-13-17 0,2 4 3,8 13-22,-2 0 1,1 0-1,-1 1 1,-1 0-1,0 1 1,-22-14 0,32 22-6,0 0 1,0-1-1,-1 1 1,1 0-1,0 0 1,-1 0 0,1 1-1,-1-1 1,-2 0-1,4 1 8,-1 0 0,1 0 0,0-1-1,0 1 1,-1-1 0,1 1-1,0-1 1,0 1 0,0-1-1,-1 0 1,1 1 0,0-1-1,0 0 1,-1-1 0,-5-5 98,-12-10 38,18 16-138,0 1-1,0-1 0,0 0 1,0 1-1,-1-1 0,1 1 1,0-1-1,0 1 0,0 0 1,0-1-1,0 1 0,0 0 1,-1 0-1,1 0 0,0 0 1,0 0-1,-2 0 1,1 0-3,0 0 0,1 0 0,-1 0 1,0 0-1,0 0 0,0-1 0,0 1 1,1-1-1,-1 1 0,0-1 1,1 0-1,-1 1 0,0-1 0,1 0 1,-1 0-1,1 0 0,-1 0 1,1-1-1,0 1 0,-2-2 0,0 0 15,0 1 0,0 0 0,1 0 0,-1 0 0,0 0 0,0 1 0,-7-3-1,3 1 6,0 0-1,0 0 1,0 0-1,0-1 1,0 0-1,1-1 0,0 1 1,0-1-1,0 0 1,-7-9-1,7 9-47,3 3 29,1-1 1,-1 1 0,1-1 0,-1 1 0,1-1 0,0 0 0,0 1 0,-3-7 0,5 9-2,0-1 1,0 1 0,0 0-1,0-1 1,0 1 0,0 0-1,0 0 1,0-1 0,0 1-1,0 0 1,0-1 0,-1 1-1,1 0 1,0 0-1,0-1 1,0 1 0,0 0-1,-1-1 1,1 1 0,0 0-1,0 0 1,0 0 0,-1-1-1,1 1 1,0 0-1,0 0 1,-1 0 0,1 0-1,0-1 1,-1 1 0,1 0-1,-1 0-6,0 0-1,0-1 1,0 1 0,1-1-1,-1 1 1,0-1-1,0 1 1,1-1-1,-1 1 1,0-1 0,1 0-1,-1 1 1,0-1-1,1 0 1,-1 1 0,1-1-1,-1 0 1,1 0-1,-1 0 1,-5-10 111,5 9-106,0 1 0,1 0 0,-1 0 0,0 0 0,1-1 0,-1 1 0,0 0 0,0 0 0,0 0 0,0 0 0,0 1 0,0-1 0,0 0 0,-2-1 0,-6-14 29,13 8-27,-5 9-32,0-1-80,-3-3 59,4 3 59,-1 1 1,1-1-1,0 0 1,0 0 0,0 1-1,0-1 1,0 0-1,-1 0 1,1 1-1,0-1 1,0 0-1,0 0 1,0 1-1,0-1 1,0 0-1,0 1 1,0-1 0,0 0-1,0 1 1,0-1-1,0 0 1,0 0-1,0 1 1,0-1-1,0 0 1,1 1-1,-1-1 1,0 0-1,0 1 1,2 16 127,-3-4-135,1-1-1,-5 21 0,4-27 13,0 0 1,1 0-1,-1 11 1,1-11 1,0-2-22,-1-1 1,0 0 0,0 1-1,0-1 1,0 0 0,-3 5-1,4-8 10,0 1 1,-1-1-1,1 0 0,0 0 1,0 1-1,0-1 0,-1 0 1,1 0-1,0 1 0,0-1 1,0 0-1,0 1 0,0-1 1,-1 0-1,1 1 0,0-1 1,0 0-1,0 1 0,0-1 1,0 0-1,0 1 0,0-1 1,0 0-1,0 1 0,0-1 1,1 0-1,-1 1 0,0-1 1,1 7-3,-4 2 14,3-9-15,-1 0 1,1 1-1,0-1 1,0 0-1,-1 1 1,1-1 0,0 1-1,0-1 1,0 1-1,0-1 1,-1 1-1,1-1 1,0 0 0,0 1-1,0-1 1,0 1-1,0-1 1,0 1-1,0-1 1,0 1-1,0-1 1,1 1 0,-1 0-1,0 0 16,0 0 0,1 0 1,-1 0-1,0 0 0,0 0 0,0 0 0,0 0 0,0 0 0,0 0 0,-1 0 1,1 0-1,0 0 0,0 0 0,-1-1 0,1 1 0,0 0 0,-2 2 0,2-3-14,0 0 1,0 1-1,-1-1 0,1 0 0,0 0 0,0 1 0,0-1 0,0 0 0,0 0 0,0 1 0,-1-1 0,1 0 0,0 0 0,0 1 0,0-1 0,0 0 0,0 0 0,0 1 1,0-1-1,0 0 0,0 1 0,0-1 0,0 0 0,0 0 0,1 1 0,-1-1 0,0 0 0,0 0 0,0 1 0,1 0 101,-1-12 214,-1-8-196,-5-31 0,0 8-149,-12-102 89,17 113-17,0 17-38,0 1-1,-2-14 1,2 6-78,2 5 41,12 29 66,-7-8-33,0 0 0,-1 0-1,6 8 1,64 105 406,-57-92-352,11 21-124,-13-21 134,-15-24 192,0-1-182,2 2-31,-2-2 336,-10 6-475,7-6 46,-1 1 0,0 0 0,0-1 1,0 1-1,0-1 0,0 0 0,0 0 1,-4 1-1,5-2-107,1 1 1,-1-1-1,0 0 0,1 0 1,-1 0-1,1 0 1,-1 0-1,1-1 1,-3 1-1,3-1-174,-1 1-1,0-1 1,1 1-1,-1 0 1,1 0-1,-1 0 1,0 0-1,-2 1 1,-11 0-1921,11-1 690,0 0 0,0-1 0,1 1 0,-1-1 0,0 0 0,0 0 0,1 0 1,-7-3-1,-1-4-2214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25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952 10 1248,'-8'0'649,"4"0"-233,6 0 754,-2-6 963,0 6-2072,0 0 0,0 0 0,0 0 0,0 1 1,0-1-1,0 0 0,-1 0 0,1 0 0,0 0 0,0 0 1,0 0-1,0 0 0,0 1 0,0-1 0,-1 0 0,1 0 0,0 0 1,0 0-1,0 0 0,0 0 0,0 0 0,-1 0 0,1 0 1,0 0-1,0 0 0,0 0 0,0 0 0,-1 0 0,1 0 0,-2-1 300,0 0 0,0 1 0,0-1 0,1 0 0,-1 1 0,0-1 0,0 1-1,0 0 1,0 0 0,-1 0 0,-1 0 0,-35 0 1937,20 1-1636,-9 0 179,0 2 1,-27 5 0,11-1 403,-25 0 542,-104-4-1,104-4-1209,69 1-567,-1 0 0,0 0 1,1 0-1,-1 0 0,0 1 1,1-1-1,-1 0 0,0 0 0,1 0 1,-1 1-1,0-1 0,1 0 1,-1 0-1,0 2 0,-1-2-9,1 1-1,0 0 0,-1-1 1,1 1-1,0-1 0,-1 1 1,1-1-1,-1 0 1,1 1-1,-1-1 0,1 0 1,-1 0-1,1 0 0,-2 0 1,-30 3 377,16 1-270,15-3-92,0-1 1,0 1 0,0 0-1,0-1 1,0 1-1,0-1 1,-4 0-1,0 4 27,5-3-32,1 0 0,-1-1 1,0 1-1,1-1 0,-1 1 0,0-1 1,0 1-1,1-1 0,-1 1 0,0-1 0,0 1 1,0-1-1,0 0 0,1 0 0,-1 1 1,0-1-1,0 0 0,-1 0 0,-1 0-10,1 0 0,0 0-1,0 0 1,-1 1 0,1-1 0,0 1-1,0-1 1,-4 2 0,1 0 42,1 0 0,-1-1 0,0 0 0,1 0 0,-1-1 1,0 1-1,0-1 0,-6 0 0,4 1 118,5 0-164,1 0 0,-1-1 0,0 1 0,0-1 0,0 0 0,1 1 0,-1-1 0,0 0 0,0 0 0,-3 0 0,-36 3 451,28 0-383,12-2-56,-1 0 1,1 0-1,-1-1 1,1 1-1,-1-1 1,0 0-1,1 1 1,-1-1-1,-2 0 1,1 1 1,0 0-1,0-1 1,1 1 0,-1 1-1,0-1 1,1 0 0,-1 1-1,-2 1 1,-9 5 21,12-6-32,-1 0 0,1 0 0,0 0 1,0 0-1,0 0 0,0 1 0,0-1 0,-2 6 0,-13 23 53,16-30-43,0 4 1,-1 1 0,1-1-1,-1 1 1,1-1 0,1 1 0,-1-1 0,1 1-1,0 0 1,0-1 0,2 8 0,-1 14 115,3 45-67,-4-63-9,2 0 0,-1-1 1,1 1-1,0 0 0,7 16 0,-5-15-3,-1 1 1,0-1-1,2 13 1,-3-7 22,1 0 1,1 0 0,10 29-1,-9-24 188,-4-14-244,0-2 59,1 1-1,-1-1 1,1 0-1,5 9 1,20 55 322,-1-21-140,-12-14-110,-1-1-1,13 53 1,2 9 72,-7-24-89,-12-40-11,11 30 1,2-18-1,-20-38-131,1-1 1,0 0-1,0 0 0,7 6 0,5 9 216,-10-13-147,0 1 0,0 0 0,0-1 0,1 0 0,0-1 0,12 10-1,67 52 298,-74-61-303,1 1 0,0-2 0,0 1 0,0-2-1,20 6 1,11 3-128,-16-4 229,37 6 0,-41-10-101,0 1 0,29 11 1,7 3 94,10 9 5,-62-27-82,1 0-1,0-1 0,14 1 1,8 2-50,-15-3 26,0 0 1,0 0-1,17-3 1,3 1-101,2 1 146,101-4 19,-86 3 57,-36 1-232,-1 0-1,30-6 1,-22 5 147,-18 1-39,0 0-1,-1-1 1,1 1-1,6-3 1,-3 2-70,0 1 0,0-1 1,1 1-1,12 2 0,6-1-14,-19-1 64,1 0 1,0-1-1,14-3 0,-10 3-214,-13 1 204,1 0 0,-1 0 0,1 0 0,-1 0-1,0 0 1,1 0 0,-1 0 0,0 0 0,1 0 0,-1 0 0,0 0 0,1 0 0,-1 0 0,0 0 0,1 0 0,-1 0-1,0 0 1,1-1 0,-1 1 0,0 0 0,1 0 0,-1 0 0,0-1 0,1 1 0,-1 0 0,0-1 0,0 2 21,0-7-250,0 5 148,0 4 11,-1-9-15,1 6 67,-1 0 0,1 0 0,0 0 0,0-1 0,-1 1 0,1 0 0,0 0 1,0 0-1,-1-1 0,1 1 0,0 0 0,0 0 0,0-1 0,0 1 0,-1 0 0,1-1 0,0 1 0,0 0 0,0 0 0,0-1 0,0 1 0,0 0 0,0-1 1,0 1-1,0 0 0,0-1 0,0 0 2,-1 0 0,1 0 0,0 0 0,0 0 0,-1 0 0,1 0 0,-1 0 0,1 0 1,-1 0-1,1 0 0,-1 0 0,0 0 0,1 1 0,-1-1 0,0 0 0,0 0 0,0 1 0,1-1 1,-1 1-1,0-1 0,0 1 0,0-1 0,-1 0 0,-3-1-16,-5-7 14,-1 1-1,0 0 1,0 1-1,-15-7 1,5 5 31,12 5 4,1 1-1,-13-8 0,8 3-44,-1 2 1,0-1-1,-16-4 0,19 7 15,-3-4 2,13 7 0,0 1 0,0-1 0,0 0 0,0 1 0,0-1 0,-1 1 0,1-1 0,0 1 0,0-1 0,0 1 0,-1 0 0,1-1 0,-1 1 0,-5 0-5,0-1 1,0 0-1,0-1 0,-9-3 0,-13-2-35,14 3 29,14 3 17,0 1 0,0 0 0,0-1-1,0 1 1,-1 0 0,1-1-1,0 1 1,-1 0 0,1 0 0,0 0-1,0 0 1,-1 0 0,-1 1-1,-8-3 38,11 2-42,0 0 0,0 0-1,0 0 1,0 0 0,-1 0-1,1 0 1,0 0 0,0 0-1,0 0 1,0 0 0,-1 0-1,1-1 1,0 1-1,0 0 1,0 0 0,0 0-1,0 0 1,0 0 0,-1 0-1,1-1 1,0 1 0,0 0-1,0 0 1,0 0 0,0 0-1,0 0 1,0-1 0,0 1-1,0 0 1,0 0-1,0 0 1,0-1 0,0 1-1,0 0 1,0 0 0,0 0-1,0 0 1,0-1 0,0 1-1,0 0 1,0 0 0,0 0-1,0 0 1,0-1-1,0 1 1,0 0 0,0 0-1,1 0 1,27 9-182,14 7 255,-34-12-49,1 0 1,0 0 0,1-1 0,11 2-1,8 1-42,-1 2-1,35 14 0,-29-12 96,-25-8-73,0 1-1,-1 0 1,13 6-1,-4-2 65,-14-6-75,-1-1 0,1 1 0,-1 0 0,0 1 0,0-1 0,4 3 0,4 1 28,-9-5 0,1 0 0,-1 1 0,0-1 0,1 1 0,-1 0 0,0-1-1,0 1 1,1 0 0,-1 0 0,0 0 0,0 0 0,0 0 0,0 0 0,0 0 0,0 0-1,1 2 1,-12 8-64,9-9 53,-1 0-1,1 0 1,-1 0 0,0-1 0,1 1 0,-1 0-1,0-1 1,0 0 0,0 1 0,-4 1 0,-5 3 40,-119 85 13,38-15-83,83-68 28,8-7-18,-1 0-1,1 0 1,-1 0 0,1 0 0,-1 0 0,1 0 0,-1 0 0,1 0-1,-1 0 1,0-1 0,0 1 0,1-1 0,-4 1 0,4-1-2,1 0 1,0 0 0,-1 0 0,1 0-1,0-1 1,-1 1 0,1 0 0,0 0-1,0 0 1,-1 0 0,1-1 0,0 1-1,-1 0 1,1 0 0,0-1 0,0 1-1,0 0 1,-1 0 0,1-1-1,0 1 1,0 0 0,0-1 0,0 1-1,-1 0 1,1-1 0,0 1 0,0-1-1,-2-13 12,1 8 40,-6-66 228,4 22-95,2 31-160,1 11-620,-1 0 0,0 0 0,0 0-1,-1 0 1,0 0 0,-3-10 0,-2 1-2775,6 4 1055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48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65 398 2080,'0'-1'27,"0"1"1,0 0-1,0 0 0,1 0 1,-1 0-1,0 0 0,0 0 1,0-1-1,0 1 0,1 0 1,-1 0-1,0 0 1,0-1-1,0 1 0,0 0 1,0 0-1,0 0 0,0-1 1,0 1-1,0 0 0,0 0 1,0 0-1,0-1 0,0 1 1,0 0-1,0 0 0,0-1 1,0 1-1,0 0 1,0 0-1,0 0 0,0-1 1,0 1-1,0 0 0,0 0 1,0 0-1,0-1 0,0 1 1,-1 0-1,1 0 0,0 0 1,0-1-1,0 1 0,0 0 1,0 0-1,-1 0 0,1 0 1,0 0-1,0 0 1,0-1-1,-1 1 0,1 0 1,0 0-1,0 0 0,0 0 1,-1 0-1,1 0 0,0 0 1,0 0-1,-1 0 0,3 0 672,-2 0-698,0-1 100,0 1 1,1-1-1,-1 1 1,0-1-1,0 1 1,0-1-1,0 1 1,1-1-1,-1 1 1,0-1-1,0 1 1,0-1-1,0 1 0,0-1 1,0 1-1,0-1 1,0 1-1,-1-1 1,1 1-1,0-1 1,0 1-1,-1-2 1,-2-11 1521,2 10-1281,0 1 1,0 0-1,1-1 0,-1 1 0,1-1 1,0-4-1,0 6-120,0-1 0,0 1-1,0-1 1,-1 1 0,1-1 0,0 1 0,-1-1 0,1 1 0,0-1-1,-1 1 1,0 0 0,1-1 0,-1 1 0,0 0 0,0-1 0,0 1-1,-1-1 1,2 2-178,0 0-1,-1 0 1,1 0-1,0 0 1,0 0-1,-1 0 1,1 1-1,0-1 1,0 0-1,-1 0 1,1 0-1,0 1 1,0-1-1,0 0 1,-1 0-1,1 0 1,0 1-1,0-1 1,0 0-1,0 0 1,0 1-1,0-1 1,-1 0-1,1 1 1,0-1-1,0 0 0,0 0 1,0 1-1,0-1 1,0 0-1,0 1 1,-2 12 154,-2 67 806,1 33 231,7 40-477,-2-23-1,-3-71 1046,-6-120-795,7 4-854,-12-87 1,-5-127-636,16 218 391,0 27 39,1-97-104,1 108 73,0 1-1,1-1 1,1 1-1,0 0 1,1 0-1,7-18 0,-10 31 79,-1 0-1,1 0 1,-1 0-1,1 0 0,-1 0 1,1 1-1,-1-1 1,1 0-1,0 0 1,0 1-1,-1-1 0,1 0 1,0 1-1,0-1 1,0 1-1,-1-1 1,1 1-1,0 0 0,0-1 1,0 1-1,0 0 1,0-1-1,0 1 1,0 0-1,0 0 1,0 0-1,0 0 0,0 0 1,0 0-1,0 0 1,0 0-1,0 0 1,0 1-1,0-1 0,0 0 1,0 1-1,1 0 1,3 1 16,-1 0 1,0 1 0,1 0-1,-1 0 1,0 0-1,4 5 1,13 15 50,-2 0 0,31 48-1,-17-22 6,163 229 305,-189-268-280,0 0-1,0 0 0,-1 0 1,0 1-1,7 20 0,-12-28-48,0 1-1,-1-1 0,1 0 0,-1 0 1,1 1-1,-1-1 0,0 0 1,0 0-1,-1 1 0,1-1 1,-1 0-1,1 1 0,-1-1 1,0 0-1,0 0 0,0 0 0,-1 0 1,1 0-1,-1 0 0,0 0 1,0-1-1,0 1 0,0-1 1,0 1-1,-4 3 0,0-2-3,1 0 0,-1 0-1,0 0 1,0-1 0,0 0-1,-9 3 1,-42 11 108,35-11-19,-36 9 80,-39 12 24,86-23-326,1 0 0,0 1 0,0 0 1,0 0-1,0 1 0,-13 11 0,-6 14-111,27-29-23,1 0-1,-1 0 0,1 0 1,-1 1-1,1-1 1,0 0-1,0 1 0,0-1 1,0 1-1,0-1 1,0 1-1,1 3 0,0-6-141,1 0 0,-1 0 0,1 0 0,0 1-1,-1-1 1,1 0 0,0 0 0,-1 0 0,1-1-1,0 1 1,-1 0 0,1 0 0,0 0-1,-1 0 1,1-1 0,0 1 0,-1 0 0,1-1-1,-1 1 1,2-1 0,22-11-3330,-18 10 2709,16-9-2882,0 3 1307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48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 4064,'3'-13'2947,"-3"13"-2854,0 0 0,0 0 0,0 0 1,0 0-1,0 0 0,0 0 0,0 0 1,1 0-1,-1 0 0,0 0 0,0 0 1,0 0-1,0 0 0,0 0 0,1 0 0,-1 0 1,0 0-1,0 0 0,0 0 0,0 0 1,0 0-1,0 0 0,2 1 1119,-2-1-1119,0 0 1,1 2 464,1 0 1,-1 0 0,0-1 0,0 1 0,0 0 0,0 0 0,0 0 0,0 4 0,4 18 85,-2 1 1,2 38 0,-1 3-345,-4-48-185,0 4-868,0-21 567,0 0 1,0 0-1,0 0 0,0-1 0,0 1 0,1 0 0,-1 0 1,0 0-1,0-1 0,1 1 0,-1 0 0,0 0 0,1-1 0,-1 1 1,1 0-1,0 0 0,-1-1-78,1 0 0,-1 0 1,0-1-1,1 1 0,-1 0 0,1-1 0,-1 1 1,0 0-1,0-1 0,1 1 0,-1 0 0,0-1 1,0 1-1,1 0 0,-1-1 0,0 1 1,0-1-1,0 1 0,0-1 0,0 1 0,1 0 1,-1-2-1,3-10-2549,2-5 360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49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93 3904,'-9'-28'1760,"9"3"-1536,0 19 736,5 1-576,-1-7 256,1 9-352,-1-6-544,5 4 160,-4 5-704,3 5 448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49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37 4224,'0'0'35,"0"0"0,-1 0 0,1 0 0,0 0 0,0 0-1,0 0 1,0 0 0,0 0 0,0 0 0,-1 0 0,1 0 0,0 0 0,0-1 0,0 1 0,0 0 0,0 0 0,0 0 0,-1 0 0,1 0-1,0 0 1,0 0 0,0 1 0,0-1 0,0 0 0,-1 0 0,1 0 0,0 0 0,0 0 0,0 0 0,0 0 0,0 0 0,0 0-1,-1 0 1,1 0 0,0 0 0,0 0 0,0 1 0,0-1 0,0 0 0,0 0 0,0 0 0,0 0 0,0 0 0,0 0 0,-1 1 0,1-1-1,0 0 1,0 0 0,0 0 0,0 0 0,0 0 0,0 0 0,0 1 0,0-1 0,0 0 0,3 15 1930,11 24 1285,-11-32-2688,4 15 413,-1 0 0,0 1 0,-2-1 0,-1 1 0,2 44 0,-6-114 1549,2-84-2754,-1 124 208,1-1 1,0 1 0,0-1-1,1 0 1,-1 1 0,2 0-1,-1-1 1,1 1 0,0 0-1,7-11 1,-9 17 35,0 0 0,0 0-1,0 1 1,0-1 0,1 0 0,-1 0 0,0 1-1,1-1 1,-1 1 0,0-1 0,1 1-1,-1 0 1,1-1 0,-1 1 0,1 0-1,-1 0 1,0 0 0,1 0 0,-1 0 0,1 0-1,-1 0 1,1 1 0,-1-1 0,0 1-1,3 0 1,4 2 77,-1 0 0,16 8 0,-22-11-87,110 56 961,-81-45-730,-28-10-150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1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59 2976,'4'2'10574,"20"5"-8156,38-7-605,-62 0-1791,1 0 1,-1-1 0,1 1-1,-1 0 1,0 0-1,1 0 1,-1 0-1,1 0 1,-1 0 0,0 0-1,1 0 1,-1-1-1,0 1 1,1 0-1,-1 0 1,0-1 0,1 1-1,-1 0 1,0 0-1,1-1 1,-1 1 0,0 0-1,0-1 1,1 1-1,-1 0 1,0-1-1,0 1 1,0-1 0,0 1-1,1 0 1,-1-1-1,0 0 1,0-15 875,0 9-781,-1 6-96,1-1 0,0 1 0,-1-1 0,1 1 1,-1 0-1,1-1 0,-1 1 0,1 0 0,-1 0 0,0-1 1,0 1-1,0 0 0,1 0 0,-1 0 0,0 0 0,-1 0 1,1 0-1,0 0 0,0 0 0,0 1 0,-3-2 0,2 0-5,-1 1-1,1 0 0,-1 0 0,0 0 1,0 0-1,1 0 0,-1 1 0,-5-2 0,4 3 32,1-1-1,-1 1 0,0-1 0,1 1 0,-1 0 1,1 0-1,-1 0 0,1 1 0,-1-1 1,1 1-1,0 0 0,0 0 0,0 0 0,0 0 1,0 1-1,0-1 0,0 1 0,1 0 1,0 0-1,-3 3 0,-1 1 89,5-6-94,0 0 1,0 0-1,0 0 0,0 0 1,0 0-1,1 0 0,-1 0 1,0 1-1,1-1 0,-1 0 0,1 1 1,-1 1-1,0 1 24,0 1 0,1-1 0,0 1 0,0-1 0,0 1 0,1-1 0,-1 1 1,1-1-1,0 0 0,1 1 0,-1-1 0,1 0 0,-1 0 0,5 7 0,-2-1-35,0-2 67,0 1 0,1-1 1,-1 0-1,1 0 0,8 9 0,-4-7 72,-6-6-31,1 1 0,0-1 0,1 0 1,-1 0-1,0 0 0,7 4 0,2-1-6,-10-5-101,0-1 0,-1 1-1,1 0 1,0-1-1,0 0 1,1 1 0,-1-1-1,0-1 1,0 1-1,0 0 1,1-1-1,-1 0 1,0 1 0,1-1-1,-1 0 1,0-1-1,5 0 1,19-8 557,-26 9-637,0-1 1,0 1-1,0-1 1,0 1-1,0 0 1,0-1-1,0 0 0,0 1 1,0-1-1,0 0 1,0 1-1,-1-1 1,1 0-1,0 0 0,0 0 1,-1 1-1,1-1 1,-1 0-1,1 0 0,0-2 1,-1 3-376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1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36 2400,'1'0'136,"-1"-1"1,1 0 0,-1 1-1,1-1 1,0 0-1,-1 1 1,1-1-1,0 1 1,0-1 0,-1 1-1,1-1 1,0 1-1,0 0 1,0-1-1,-1 1 1,1 0-1,0 0 1,0 0 0,0-1-1,0 1 1,0 0-1,0 0 1,0 0-1,-1 0 1,1 1-1,1-1 1,3 0 1338,-2-1-684,-1 0-1,1-1 1,-1 1-1,0-1 1,1 1-1,-1-1 1,0 0-1,0 0 1,0 0-1,0 0 0,0 0 1,-1-1-1,2-1 1,-4 3-573,-1 1 0,1 0 0,-1 0 0,1 1-1,-1-1 1,0 0 0,1 0 0,-1 1 0,1-1 0,-1 1 0,1-1 0,-3 2 0,-1 0-36,0 1 0,-1-1 0,1 1 1,-5 3-1,7-3-142,1-1 1,-1 1 0,1 0-1,-1 0 1,1 0-1,0 0 1,0 0 0,1 1-1,-1-1 1,1 1 0,0-1-1,-1 1 1,2-1-1,-1 1 1,0 0 0,1-1-1,-1 1 1,1 0 0,0 0-1,1 4 1,-1-5 6,1 0-1,-1 0 1,1 1 0,0-1-1,0 0 1,0 0 0,0 0-1,0 0 1,1 0 0,-1-1-1,1 1 1,0 0 0,0-1-1,0 1 1,0-1 0,0 1-1,1-1 1,-1 0 0,1 0-1,-1 0 1,1-1 0,0 1-1,6 2 1,-3-2 23,-1-1 1,1 1-1,0-1 1,0-1-1,1 1 0,10-1 1,36-6 22,-52 6-92,13-3-448,0 0-1,-1-1 1,1-1 0,18-9 0,-20 9-1407,-1-2 0,18-11 0,3-10-3927,-15 15 3515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2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13 5472,'0'-1'69,"-3"-7"1649,3 7-1679,0 1 0,0 0-1,1 0 1,-1 0-1,0 0 1,0-1 0,0 1-1,0 0 1,0 0 0,1 0-1,-1 0 1,0 0 0,0-1-1,0 1 1,1 0-1,-1 0 1,0 0 0,0 0-1,0 0 1,1 0 0,-1 0-1,0 0 1,0 0 0,1 0-1,-1 0 1,0 0 0,0 0-1,0 0 1,1 0-1,-1 0 1,0 0 0,2 0 1166,-1 3-221,0 0 1,1 1-1,-2-1 1,1 0-1,0 0 1,0 5-1,-2 41 808,1-17-785,6 63 466,0 37-343,2 199 65,-7-285-1149,-2-1 0,-8 55 0,9-72 589,1-21-2890,-1 1-3762,2-17 2401,5 0 1206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2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25 9632,'-31'-8'10010,"41"5"-8026,-2 2-1748,26-5 238,0 3 1,1 0-1,37 3 0,-23 2-272,-30-2-191,1 1 0,22 4 0,-12-2 36,-25-3-88,0 0 1,0 1-1,0-1 1,0 1-1,0 0 1,0 1-1,6 2 1,6 4-409,5 4-1694,-21-11 1595,1 0 0,-1 1 0,1-1 0,-1 1 0,0-1 1,0 1-1,1 0 0,-1-1 0,0 1 0,1 3 0,1 1-1813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37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48 6656,'-4'-1'669,"-14"6"7574,21-5-7022,59 5 1835,357-17 1050,-44-8-3146,-48 3-773,-170 14-1766,-122 0-1432,-7 1-4441,-27 23-2025,-5 6 7050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2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0 5408,'2'4'1054,"0"0"1,-1 0-1,1 0 1,-1 0 0,1 1-1,-1-1 1,-1 0-1,1 0 1,-1 1-1,1 5 1,0 7 979,-3 34 1,-11 30-708,2-20-1150,8-44-250,0 6-688,-1 26 0,5-32-3142,7-20-1324,-5-1 4302,0-1 0,-1 1 0,0-1 0,1 0 0,1-7 1,-3 10 675,7-23-1937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3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17 7040,'-8'-17'8544,"16"17"-9504,1 0-448,9 5 800,0-2-2688,6 11 1824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3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0 4992,'0'0'114,"-1"0"1,1 0 0,-1 0-1,1 0 1,-1 0 0,1 1-1,-1-1 1,1 0-1,-1 0 1,1 0 0,0 0-1,-1 0 1,1 1 0,-1-1-1,1 0 1,-1 0 0,1 1-1,0-1 1,-1 0-1,1 1 1,0-1 0,-1 0-1,1 1 1,0-1 0,0 0-1,-1 1 1,1-1-1,0 1 1,-8 8 2609,4-5-2245,1-1 1,-1 1-1,1 0 1,0 0 0,0 1-1,0-1 1,0 1 0,1-1-1,0 1 1,-3 7-1,3-7-349,1 1 0,0 0 0,0 0-1,0-1 1,1 1 0,0 0-1,0 0 1,0 0 0,1-1 0,0 1-1,0 0 1,1 0 0,-1-1 0,1 1-1,0-1 1,1 0 0,-1 1-1,1-1 1,0 0 0,0 0 0,1-1-1,-1 1 1,8 6 0,-10-10-61,1 1-1,0-1 1,0 1 0,0-1 0,0 0-1,0 0 1,0 1 0,0-1 0,0-1 0,1 1-1,-1 0 1,0-1 0,0 1 0,1-1 0,-1 1-1,0-1 1,1 0 0,-1 0 0,0 0-1,1-1 1,-1 1 0,0 0 0,1-1 0,-1 0-1,0 1 1,0-1 0,0 0 0,1 0 0,-1 0-1,0 0 1,0-1 0,0 1 0,-1-1-1,3-1 1,4-4 136,-1 0-1,0-1 1,0 1 0,-1-1-1,0-1 1,7-11 0,-11 16-61,0 0 1,0 0-1,0 0 1,-1 0-1,1-1 1,-1 1-1,0-1 1,0 1 0,-1-1-1,1-5 1,-1 8-140,0 1 0,0-1 0,-1 0 0,1 0 0,0 1 0,-1-1 1,1 0-1,-1 1 0,0-1 0,1 1 0,-1-1 0,0 1 0,0-1 1,0 1-1,0-1 0,0 1 0,0 0 0,0 0 0,-1-1 0,1 1 0,0 0 1,-1 0-1,1 0 0,-1 0 0,1 1 0,-1-1 0,1 0 0,-1 1 0,-3-2 1,-81-13-2806,80 13-703,12 2-309,4 1-569,6-1 1576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4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0 8384,'-7'1'7094,"9"15"-4103,-8 57 597,0 0-1854,10-38-1094,-4-35-627,0 0-1,0 0 1,0 1 0,0-1-1,0 0 1,0 0-1,0 0 1,1 1 0,-1-1-1,0 0 1,0 0 0,0 0-1,0 0 1,1 0-1,-1 1 1,0-1 0,0 0-1,0 0 1,1 0-1,-1 0 1,0 0 0,0 0-1,0 0 1,1 0-1,-1 0 1,0 0 0,0 0-1,1 0 1,-1 0-1,0 0 1,0 0 0,0 0-1,1 0 1,-1 0-1,0 0 1,0 0 0,1 0-1,-1 0 1,0 0-1,0 0 1,0-1 0,0 1-1,1 0 1,5-5 117,1-1-1,-2 0 1,7-8 0,4-3-20,67-63 10,-68 68-66,1 0 0,0 1 0,32-17 0,-46 27-36,0 0 0,0 0 0,0 0-1,0 0 1,0 0 0,0 1 0,0-1-1,0 1 1,0 0 0,0-1 0,0 1-1,0 0 1,0 0 0,0 0 0,0 1 0,0-1-1,0 0 1,0 1 0,0-1 0,0 1-1,0 0 1,0 0 0,0-1 0,0 1-1,-1 1 1,1-1 0,0 0 0,-1 0 0,1 1-1,-1-1 1,1 0 0,-1 1 0,0 0-1,1-1 1,-1 1 0,0 0 0,0 0-1,0-1 1,1 4 0,2 5 52,-1 0 0,0 0 0,0 0 0,-1 0-1,-1 1 1,1 15 0,14 125-1371,-14-139-720,-1 1-1,5 14 1,1 1-1030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5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17 5152,'5'-17'9173,"-5"26"-7114,0 31 180,-1 0 1,-14 77 0,11-108-1752,5-8-149,0-1 141,3 13-880,-3-9 400,0 0-1,0 0 1,0 1-1,0-1 1,-1 0 0,0 1-1,0-1 1,0 0-1,0 1 1,-1-1 0,-2 9-1,2-8 48,0 1 1,0-1-1,1 1 0,-1 0 0,1-1 0,1 11 0,2-6 330,-2-17 645,0-9-799,4-11-79,2 0 0,19-51 0,-13 41-256,-10 27 35,2 1 0,-1-1 1,8-12-1,-9 19 55,-1-1 0,1 1 0,-1-1 0,1 1 0,0 0 0,0 0 0,1 0-1,-1 0 1,1 1 0,5-4 0,-7 5 38,-1 1 0,1-1 0,0 1 0,0 0 0,0 0 1,0 0-1,0 0 0,0 0 0,0 0 0,0 0 0,-1 0 0,1 1 0,0-1 0,0 1 0,0 0 0,0-1 0,-1 1 0,1 0 0,0 0 0,-1 0 0,1 0 0,-1 0 0,1 1 0,-1-1 0,1 0 0,-1 1 1,2 1-1,1 2-17,0 0 1,0 0 0,0 1 0,0-1 0,-1 1-1,4 10 1,1 8 106,-1 0-1,-2 0 1,0 0 0,1 31-1,-5-30-156,-1-16 73,0-1 0,1 0 0,1 10 1,-1-5-735,1-21-4016,16-21-1997,-1 9 3957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5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4 6304,'-2'-4'8905,"0"11"-7603,-12 17 740,12-21-1843,0 1 0,0-1 0,0 1 0,0 0 0,1 0 0,-1-1 0,1 1 0,0 0 0,-1 7 0,2-4-67,0 0-1,0 0 0,0 0 0,1-1 1,0 1-1,0 0 0,1-1 0,0 1 1,0 0-1,1-1 0,-1 0 0,1 0 1,1 0-1,-1 0 0,1 0 0,0-1 1,9 10-1,-12-14-84,0 1 1,0-1-1,1 0 0,-1 0 0,1 1 1,-1-1-1,1 0 0,-1-1 0,1 1 1,0 0-1,-1 0 0,1-1 0,0 1 1,-1-1-1,1 1 0,0-1 0,0 0 1,0 0-1,0 1 0,2-2 1,-1 1 16,-1-1 0,1 0 0,0 0 0,-1 0 0,1 0 0,-1 0 0,0 0 0,1-1 0,-1 1 0,0-1 0,0 1 0,3-4 0,-1 1 42,0-1 0,0 1 1,-1-1-1,1 1 0,-1-1 0,-1 0 0,1-1 0,-1 1 1,1 0-1,-1-1 0,-1 1 0,2-8 0,-2 6-57,0 0-1,-1-1 1,0 1-1,0 0 1,-3-14-1,3 19-90,-1 0-1,0 0 1,1 0 0,-1 0-1,0 1 1,0-1-1,0 0 1,0 1 0,0-1-1,-1 1 1,1-1 0,0 1-1,-1 0 1,1-1-1,-1 1 1,1 0 0,-1 0-1,0 0 1,1 0 0,-1 0-1,0 1 1,0-1-1,0 0 1,1 1 0,-1-1-1,-4 1 1,-4-1-343,1 1 0,-1 0 0,-9 2 1,9-1-5893,23-4-4317,5-2 7554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6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12 5312,'8'-12'11930,"-7"16"-9391,2 2-2180,-2-1 0,1 1 1,0-1-1,-1 1 0,0-1 0,0 1 1,-1 0-1,1-1 0,-1 1 0,-2 10 1,-49 434 2936,47-423-3291,1-1 0,2 1 1,2 42-1,-1-61 51,1 0 0,-1 0 1,2 1-1,-1-1 0,1 0 0,1 0 1,-1 0-1,1-1 0,1 1 0,4 9 0,-6-15-22,0 0-1,1 0 0,-1 0 0,0 0 0,1 0 0,-1-1 0,0 1 0,1-1 0,0 0 0,-1 1 1,1-1-1,0 0 0,0-1 0,0 1 0,0 0 0,-1-1 0,5 0 0,4 1 64,1 0-1,0-1 0,11-2 1,-6 1-44,-5 0-51,-1 0 0,20-5-1,-5-1-761,16-4-2521,-26 2-1428,-4-2-3361,-8 9 5302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56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13 128 8640,'-13'-11'3904,"16"2"-3392,-3 6 2336,10 3-1665,4-8 1569,7-1-1600,16-5 128,3 5-768,9-7-256,1 4-160,0 0-224,0 4 64,-10-4-672,-4 7 416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01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332 377 3648,'5'-5'7210,"-4"-3"-3272,-1 7-3750,0 0 0,0 0-1,0 0 1,0 0 0,0 0 0,0-1 0,0 1 0,0 0 0,0 0 0,-1 0 0,1 0 0,0 0 0,-1 0 0,0-1 0,-8-17 620,-1 1 0,0 0 0,-17-20 0,-47-49 467,63 75-1063,0 1 1,-24-18-1,29 25-222,0 0-1,-1 0 1,1 1 0,-1 0-1,0 0 1,1 0 0,-1 1-1,-12-2 1,17 4 2,0-1 0,0 1 0,1 1-1,-1-1 1,0 0 0,0 0 0,0 1 0,1-1 0,-1 1 0,0-1 0,1 1-1,-1 0 1,0-1 0,1 1 0,-1 0 0,1 0 0,-1 0 0,1 1 0,0-1-1,-1 0 1,1 0 0,0 1 0,0-1 0,0 1 0,0-1 0,0 1 0,0-1-1,-1 3 1,-1 5-46,0-1 0,0 0 0,0 1 0,-1 11-1,-2 13 72,1 0 0,2 1 0,1-1 0,1 1 0,6 44 0,-2-62 32,0-1 0,2 0 1,-1 0-1,2 0 0,0-1 1,1 0-1,12 19 0,-16-29-2,0 0 0,0-1 0,0 1 0,0 0 0,1-1 0,0 0 0,0 0 0,0 0 0,0 0 0,0-1 0,0 1 0,6 1 0,-3-1 31,0-1 0,1-1 0,-1 1 1,0-1-1,0 0 0,1-1 0,9 0 0,8-3 58,-2 0-1,1-2 1,42-14 0,-60 17-155,21-6 23,0-2-1,-2-1 1,1-2-1,-1 0 1,-1-1 0,0-2-1,-2 0 1,42-39-1,-54 46 19,0-1-1,-1 0 0,-1 0 1,13-20-1,-20 29 17,9-14-57,-7 14-169,-3 11-112,-5 16-117,2-17 383,2 0 1,-1 0-1,1 0 0,0 0 1,2 16-1,0-11 9,0 0 55,1 1 1,0-1-1,8 26 0,-9-36-1,1-1 1,-1 1 0,1-1 0,0 1-1,0-1 1,0 0 0,0 0 0,0 0-1,1 0 1,-1 0 0,1-1-1,0 1 1,0-1 0,0 0 0,0 0-1,0 0 1,0 0 0,0 0-1,1 0 1,3 0 0,-5-1 0,0-1 0,0 1-1,1-1 1,-1 0 0,0 0 0,0 0 0,0 0-1,0 0 1,1 0 0,-1-1 0,0 1 0,0-1-1,0 1 1,0-1 0,0 0 0,0 0-1,0 0 1,0 0 0,0 0 0,0 0 0,-1 0-1,1-1 1,0 1 0,-1-1 0,1 1 0,1-4-1,0 2 31,-1-1-1,1 1 0,-1-1 0,0 0 0,-1 0 0,1 0 0,-1 0 1,1 0-1,-1 0 0,0 0 0,-1 0 0,1-9 0,-1 4-89,-1-1 0,0 1 0,-1-1 0,0 1 0,0 0 1,-1 0-1,0 0 0,-1 0 0,0 0 0,0 1 0,-1-1 0,-11-14 0,14 21-5,0 0 0,-1 0 0,1 0 0,-1 1 0,1-1 0,-1 1 0,0-1 0,1 1 0,-1 0 0,0 0 0,0 0 0,0 0 0,0 1 0,0-1 0,0 1 0,0 0 0,0 0 0,0 0 0,0 0 0,0 0 0,0 1 0,0-1 0,0 1 0,0 0 0,0 0 0,0 0 0,0 0 0,1 0 0,-1 1 0,0-1 0,-3 4 0,-2 1-96,-6 6 72,13-6 63,11-2-5,-8-3 21,1-1-1,0 0 0,-1 0 0,1 1 1,0-2-1,-1 1 0,1 0 1,0-1-1,-1 1 0,1-1 0,0 0 1,3-1-1,31-19 245,-25 14-224,32-18-63,1 2 0,1 2 0,1 2-1,1 2 1,61-13 0,-101 28 55,0 1 0,0-1 0,-1 2-1,1-1 1,0 1 0,0 0 0,0 0 0,12 3-1,-16-2-13,-1 0 0,0 1 0,0-1 0,1 1-1,-1-1 1,0 1 0,-1 0 0,1 0-1,0 0 1,0 1 0,-1-1 0,0 1 0,1-1-1,-1 1 1,0 0 0,0 0 0,0 0-1,-1 0 1,1 0 0,-1 0 0,2 5 0,0 1 19,-1-1 1,0 0 0,-1 1 0,0-1-1,0 1 1,-1-1 0,0 1 0,-2 14 0,-3 4 204,-10 35 0,7-31-112,7-24 120,2-6 2,8-11 172,-5 6-342,14-20-77,26-45 0,-30 45 1,-4 9-10,-5 5-74,2 0 1,-1 0-1,15-16 1,-20 26 68,-1-1 1,0 1 0,1 0 0,-1-1 0,1 1 0,-1 0 0,0 0 0,1-1 0,-1 1 0,1 0 0,-1 0 0,1-1 0,-1 1 0,1 0 0,-1 0 0,0 0 0,1 0-1,-1 0 1,1 0 0,-1 0 0,1 0 0,-1 0 0,1 0 0,-1 0 0,1 0 0,-1 0 0,1 0 0,-1 0 0,1 1 0,0-1 0,0 1-8,0 0 0,0 0 0,1 0 0,-1 0 0,0 0 0,0 0 0,0 0-1,-1 1 1,1-1 0,1 2 0,1 3-21,0 1-1,-1-1 1,4 12 0,-6-18 36,1 8 23,1 1 0,0-1 0,1 0 1,0 0-1,0 0 0,1 0 0,4 8 0,-7-15 4,-1-1 0,1 1 1,-1 0-1,1 0 0,-1-1 1,1 1-1,0-1 1,-1 1-1,1 0 0,0-1 1,-1 1-1,1-1 1,0 0-1,0 1 0,0-1 1,-1 1-1,1-1 1,0 0-1,1 0 0,-1 0-2,0 0 0,0-1-1,1 1 1,-1-1-1,0 1 1,0-1 0,0 0-1,0 1 1,0-1-1,0 0 1,1-1 0,2-2-30,4-5 53,1 0 1,-1 0-1,-1-1 1,0 0 0,8-15-1,-6 10-12,30-50 10,57-86 11,-96 150-65,1 0 0,0 0 0,0 0-1,0 0 1,0 0 0,-1 0 0,2 0 0,-1 0 0,0 0-1,0 0 1,0 1 0,0-1 0,0 1 0,3-2-1,-3 2-3,-1 0-1,1 0 0,0 0 0,-1 0 0,1 0 1,0 0-1,-1 0 0,1 1 0,-1-1 0,1 0 1,0 0-1,-1 0 0,1 1 0,-1-1 0,1 0 1,-1 1-1,1-1 0,-1 0 0,1 1 0,-1-1 1,2 2-1,0 2-50,1 0-1,-1 0 1,1 0 0,-1 0 0,-1 1 0,3 6 0,4 15 162,0 1 0,-3-1 0,0 1 1,-1 0-1,-2 0 0,-2 48 0,0-70-89,0 9 22,-1 0 1,-1 0 0,0-1-1,-1 1 1,0-1-1,-9 23 1,11-34-9,0 0 0,0 1 0,-1-1 0,1 0 0,-1 0 0,1 0 0,-1 0 0,0 0 0,1 0 0,-1 0 0,0-1 0,0 1 1,-1-1-1,1 1 0,0-1 0,0 0 0,-1 0 0,1 0 0,-1 0 0,1 0 0,0 0 0,-1-1 0,0 1 0,1-1 0,-1 0 0,1 0 0,-1 0 0,1 0 0,-1 0 0,-3-1 0,-3-1-66,0 0 0,0 0 0,1-1 0,-1 0 0,1-1 0,-1 0 0,1 0 0,0-1 0,1 0 0,-1 0 0,1-1 0,-9-8-1,16 14 40,0 0-1,0 0 0,0 0 0,0 0 0,0 0 0,0 0 0,0-1 0,0 1 0,0 0 0,0 0 0,0 0 0,0 0 0,0 0 0,0 0 0,0 0 0,0 0 1,0 0-1,0 0 0,0-1 0,1 1 0,-1 0 0,0 0 0,0 0 0,0 0 0,0 0 0,0 0 0,0 0 0,0 0 0,0 0 0,0 0 0,0 0 0,0 0 0,0 0 1,1 0-1,-1 0 0,0 0 0,0 0 0,0 0 0,0 0 0,0 0 0,0 0 0,0 0 0,0 0 0,0 0 0,1 0 0,-1 0 0,0 0 0,0 0 0,0 0 1,0 0-1,0 0 0,0 0 0,0 0 0,0 0 0,0 0 0,0 0 0,0 0 0,1 0 0,-1 0 0,0 0 0,10 3-147,9 5 129,0-2-1,0 0 0,0-1 1,1 0-1,0-2 1,33 2-1,-28-4 69,-1-2 1,1 0-1,0-2 0,-1-1 1,28-7-1,-43 8-18,0-1 1,0 1 0,0-2-1,-1 1 1,1-1-1,-1 0 1,0-1-1,-1 0 1,1 0 0,-1 0-1,0-1 1,-1 0-1,0-1 1,0 1-1,0-1 1,6-14 0,-5 8-20,0 0 0,-1-1 0,-1 1 0,-1-2 0,0 1 0,0 0 0,-2-1 0,0 1 0,0-21 0,-2 19-19,1 9 4,-1 0 1,-2-15-1,2 22-33,0-1-1,-1 0 1,1 1 0,-1-1-1,1 0 1,-1 1 0,0-1-1,0 1 1,1-1 0,-1 1-1,0-1 1,0 1 0,0-1-1,-1 1 1,1 0 0,0 0-1,-3-2 1,3 3 19,1-1 1,0 1-1,-1 0 1,1 0-1,-1 0 1,1 0-1,-1 0 1,1-1-1,-1 1 1,1 0-1,-1 0 1,1 0 0,0 0-1,-1 1 1,1-1-1,-1 0 1,1 0-1,-1 0 1,1 0-1,-1 0 1,1 0-1,0 1 1,-1-1-1,1 0 1,-1 0-1,1 1 1,-1-1-1,-9 11-172,8-8 176,-8 11 4,1 0 0,0 1 0,1 0-1,1 0 1,0 1 0,1 0 0,1 0 0,0 1 0,2-1 0,-3 20 0,5-24 23,0-1 0,1 1 0,0-1-1,1 0 1,1 1 0,-1-1 0,6 18 0,-5-24 6,0 0 0,-1 0-1,2 0 1,-1 0 0,0 0 0,1-1-1,0 1 1,0-1 0,1 0 0,-1 0-1,1 0 1,0 0 0,0 0 0,0-1-1,0 0 1,1 0 0,-1 0 0,6 3 0,-7-5 27,-1 0 1,1-1-1,0 1 1,0 0-1,-1-1 1,1 0 0,0 1-1,0-1 1,-1 0-1,1 0 1,0-1 0,0 1-1,-1-1 1,1 1-1,4-2 1,-3 0 2,0 0 0,0-1 0,1 1 0,-2-1 0,1 1 0,0-1 1,0 0-1,4-6 0,-1 1-21,0-1 1,-1 0 0,0 0-1,-1 0 1,0-1 0,0 1-1,5-18 1,13-69-37,-22 92 10,-1 2 4,0-19-21,0 20 3,0 0-1,1-1 0,-1 1 1,1 0-1,-1 0 1,1 0-1,-1-1 0,1 1 1,0 0-1,-1 0 1,1 0-1,0 0 1,0 0-1,0 0 0,0 0 1,0 1-1,0-1 1,0 0-1,0 0 0,0 1 1,0-1-1,0 1 1,1-1-1,-1 1 0,0-1 1,0 1-1,1 0 1,0-1-1,8-1-13,-1 0 0,16 0-1,-19 1 69,9 0-42,0 1 0,-1 1-1,1 0 1,-1 0 0,1 2 0,-1 0 0,1 0 0,18 9-1,-13-4-16,-1 1 0,0 1 0,0 0 0,-1 2 0,19 15 0,-24-15 29,0 1 0,-1-1 1,-1 2-1,0 0 1,-1 0-1,0 1 1,-2 0-1,13 28 1,-6-15 31,-12-24-36,0 1-1,-1 0 1,1 0 0,-1-1-1,2 8 1,-4-11 9,0 0-1,0 0 1,0-1-1,1 1 1,-1 0-1,0-1 1,0 1-1,1 0 1,-1-1-1,0 1 1,1 0-1,-1-1 1,1 1-1,-1-1 1,1 1-1,-1-1 1,1 1-1,-1-1 1,1 1-1,-1-1 1,1 1-1,0-1 1,-1 0-1,1 1 1,0-1-1,-1 0 1,1 0-1,0 1 1,1-1-1,-1 0 19,1 0-1,-1-1 0,0 1 1,1 0-1,-1-1 0,0 1 1,1-1-1,-1 0 0,0 1 0,0-1 1,0 0-1,1 0 0,-1 1 1,2-3-1,1-2-26,0 0 1,0 0 0,0 0-1,-1-1 1,4-6-1,3-6-17,-3 7 5,0-1 0,6-16 0,-9 16-177,-1 2-245,-2 10 420,-1 0 0,1 1 0,-1-1 0,0 0 0,1 0 0,-1 1 0,0-1 0,0 0 1,1 1-1,-1-1 0,0 0 0,0 1 0,0-1 0,1 0 0,-1 1 0,0-1 0,0 1 1,0-1-1,0 0 0,0 1 0,0-1 0,0 1 0,1-1 0,-1 0 0,-1 1 0,1 0 0,14 63 38,-9-35 33,2 0-1,13 36 1,-20-64-43,1 0 0,-1 0 0,1 1 0,-1-1 0,1 0 0,0 0-1,0 0 1,-1 0 0,1 0 0,0 0 0,0 0 0,0 0 0,0-1 0,0 1 0,0 0 0,2 1 0,-2-2 15,0 0-1,0 0 1,-1 1-1,1-1 1,0 0 0,0 0-1,0 0 1,0 0-1,0 0 1,0 0 0,-1-1-1,1 1 1,0 0-1,0 0 1,0-1 0,0 1-1,0 0 1,1-2-1,1 0 8,-1 0 0,1 0 0,-1 0 0,1-1 0,-1 0-1,0 1 1,1-1 0,-1 0 0,-1 0 0,1 0 0,2-6-1,3-12-9,-1 0-1,0 0 0,3-44 1,-1 13-73,-8 22-267,0 29 154,2 2-117,49 30 217,-31-18 24,21 11 0,-18-14 105,0 0 0,1-1 0,35 8 0,-47-15-23,0 0-1,0 0 0,0-1 1,1 0-1,-1-1 1,0-1-1,0 0 0,0-1 1,15-3-1,-21 3-18,-1 0 0,1 0 0,-1 0-1,0-1 1,0 1 0,0-1 0,0 0 0,-1-1 0,1 1-1,-1-1 1,0 0 0,0 0 0,0-1 0,0 1 0,-1-1-1,0 1 1,0-1 0,0 0 0,0 0 0,-1-1-1,0 1 1,0 0 0,0-1 0,-1 1 0,0-1 0,0 0-1,0 1 1,-1-1 0,0 0 0,-1-9 0,1 14-61,0-1 0,0 1 0,0-1 0,-1 1 0,1-1 0,-1 1 0,1-1 0,-1 1 0,1 0 0,-1-1 0,0 1-1,0 0 1,0-1 0,0 1 0,0 0 0,0 0 0,0 0 0,-1-2 0,0 3 6,1-1 0,0 1-1,-1-1 1,1 1-1,0-1 1,-1 1 0,1 0-1,0 0 1,-1-1-1,1 1 1,-1 0 0,1 0-1,0 1 1,-1-1-1,1 0 1,-2 1-1,-3 1-3,1 0-1,0 0 0,-1 0 0,1 1 0,0 0 0,1 0 1,-1 0-1,-6 6 0,3-2-60,-4 4-31,-17 19 0,26-26 107,0 0 0,0 0 0,1 0-1,-1 0 1,1 1 0,0-1 0,0 1-1,0-1 1,-1 10 0,3-12 18,0 0 0,0 0-1,0 0 1,0 0 0,1 0 0,-1 0 0,1 0 0,-1 0 0,1 0 0,0 0 0,0 0 0,0 0-1,0 0 1,0-1 0,0 1 0,1 0 0,-1-1 0,1 1 0,-1-1 0,1 1 0,-1-1 0,1 0 0,0 1-1,0-1 1,3 1 0,1 2 12,0-1 0,0 0-1,1-1 1,-1 1 0,1-1-1,12 2 1,-8-3 6,0 0-1,1-1 1,-1-1-1,1 1 0,-1-2 1,0 0-1,0 0 1,0-1-1,18-6 1,67-15 126,-65 17-60,-30 7-98,-1 0 1,0 0 0,0 0-1,0 0 1,0 0-1,0 0 1,0 0-1,0 0 1,0 0 0,1 0-1,-1 0 1,0 0-1,0 0 1,0 0-1,0 0 1,0 0 0,0 0-1,0 0 1,0 0-1,1 0 1,-1 0 0,0 0-1,0 0 1,0 0-1,0 0 1,0 0-1,0 1 1,0-1 0,0 0-1,0 0 1,0 0-1,0 0 1,1 0 0,-1 0-1,0 0 1,0 0-1,0 0 1,0 0-1,0 1 1,0-1 0,0 0-1,0 0 1,0 0-1,0 0 1,0 0-1,0 0 1,0 0 0,0 0-1,0 1 1,0-1-1,0 0 1,0 0 0,0 0-1,0 0 1,0 0-1,0 0 1,0 0-1,-5 10-108,-8 10 88,12-19 16,-5 7-8,0 1-1,1 0 1,0 0-1,0 0 1,-3 11-1,7-15 21,-1-1-1,1 1 0,0 0 0,0 0 0,1 0 1,-1 0-1,1 0 0,0 0 0,1 0 0,-1 0 0,1-1 1,1 8-1,1-5 94,3-8 52,0 0-79,2-2 34,1 1 0,-2-2 0,1 1 0,0-1 0,-1 0 0,1 0 0,-1-1 1,12-11-1,-5 3 9,-1 0 1,-1 0-1,13-18 0,-16 17-75,0 0-1,-1-1 0,-1 0 0,0 0 0,5-18 0,17-80 46,-24 90-78,20-109 77,-21 109-41,-2-1 1,-1 0-1,-3-37 1,2 57-64,0 1 0,0-1 0,-1 0 0,1 1 1,-1-1-1,0 1 0,0-1 0,-1 1 0,1-1 0,-1 1 0,1 0 0,-1 0 0,-3-5 0,4 8 10,1 0-1,-1 0 0,1 0 0,-1 0 0,1 1 1,-1-1-1,1 0 0,0 0 0,-1 1 0,1-1 0,-1 0 1,1 0-1,0 1 0,-1-1 0,1 0 0,0 1 1,-1-1-1,1 1 0,0-1 0,-1 0 0,1 1 1,0-1-1,0 1 0,-1 0 0,1-1 5,-5 12-8,0-1-1,1 1 0,1 0 0,0 0 0,0 0 0,1 1 0,-1 16 0,2 5-34,5 50 0,-2-61 104,2 0 0,13 45 0,23 43-1368,-33-94 534,24 46-6906,-23-40 5579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01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32 6048,'-10'-7'2752,"7"7"-2400,-2-5 3008,0 2 96,-3-2-1121,-2 2-1343,-7-1 0,4 4-608,-10-5-544,4 10 96,-2-5-800,3 0 480,-6 4-3615,11 4 2207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37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55 4736,'-1'-2'328,"-1"-1"-1,1-1 1,0 1 0,0 0-1,1 0 1,-1 0 0,0 0-1,1-7 1,0-5 4623,0 10-788,0 6-3945,1 0-1,0 1 0,-1-1 1,0 0-1,1 1 0,-1-1 0,0 1 1,0-1-1,1 0 0,-1 1 0,0-1 1,-1 3-1,1-2-23,1 20 434,4 23 0,2 13 159,-5 239 536,-4-160-1158,-1 66 16,-2-159-2421,5-43 2033,0-1 1,0 0-1,0 1 0,0-1 1,0 0-1,0 1 0,0-1 1,0 0-1,0 1 0,0-1 1,0 1-1,0-1 1,0 0-1,0 1 0,0-1 1,-1 0-1,1 0 0,0 1 1,0-1-1,0 0 0,-1 1 1,1-1-1,0 1 0,-3-7-4622,3 6 4599,0-1 1,0 1-1,0 0 0,0-1 0,0-14-2538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07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5 3904,'-6'-4'10432,"0"7"-6229,0 2-5335,6-5 946,-125 99 2943,108-84-2643,1 0-1,0 2 1,1-1 0,0 2-1,2 0 1,0 0 0,1 1-1,1 1 1,1 0-1,1 1 1,0 0 0,-6 24-1,9-22-32,0 1 0,2 0 1,0 0-1,2 1 0,1-1 0,1 1 0,0-1 0,2 0 0,10 46 0,-9-60-66,0-1-1,1 1 1,0-1 0,1 0-1,0 0 1,1 0 0,-1-1-1,11 12 1,0-3 243,1 0 0,27 20 1,-30-27-118,-1-1 1,16 7-1,-4-2-32,-24-13 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08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9 276 7296,'-9'-4'3406,"15"17"-704,1 3-1290,2 19 569,7 43 0,-5-17-914,23 95 357,-33-148-1196,0 0-1,0 15 1,1 12 497,-1-26-523,-2-8 131,-6-12 532,-7-22 295,7 9-1072,-7-47 0,7 28-24,-9-85-150,14 74-46,3 1 0,11-91 0,-11 138 112,1-8-33,0 0-1,0 0 1,1 1-1,1-1 1,6-13-1,-9 24 20,0 0 0,1 0 0,-1 0 1,1 0-1,0 0 0,0 1 0,0-1 0,0 0 0,0 1 0,0 0 1,1-1-1,-1 1 0,1 0 0,0 0 0,0 1 0,-1-1 0,1 0 1,0 1-1,1 0 0,-1 0 0,0 0 0,0 0 0,0 0 0,1 1 1,-1-1-1,0 1 0,6 0 0,-1 1 62,0 0 0,-1 1 0,1 0-1,-1 0 1,1 0 0,-1 1 0,0 0 0,0 1 0,0 0 0,-1 0 0,1 0-1,-1 1 1,0 0 0,0 0 0,7 8 0,-5-3 54,0 0 0,0 1 0,-1 0 0,0 0 0,-1 0 0,0 1 0,-1 0 0,6 19 0,-9-24-49,0 1 1,-1 0-1,0 0 0,0 0 1,-1 0-1,0 0 0,0 0 1,-1 0-1,0 0 1,-4 15-1,3-17 10,0-1-1,0 1 1,0 0 0,-1-1 0,0 1-1,0-1 1,-1 0 0,0 0-1,1 0 1,-2-1 0,1 1 0,0-1-1,-1 0 1,-9 6 0,5-4 84,-1-2-1,1 1 1,-1-1-1,0-1 1,-14 4 0,-55 6-556,45-12-2394,24-4-1039,11 2 3596,-1 1 0,0-1-1,0 1 1,0-1 0,1 1-1,-1 0 1,0-1-1,0 1 1,1-1 0,-1 1-1,0 0 1,1-1 0,-1 1-1,0 0 1,1 0 0,-1-1-1,1 1 1,-1 0-1,1 0 1,-1-1 0,0 1-1,1 0 1,0 0 0,13-8-3457,3 0 1270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09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1 233 5408,'2'-1'5524,"-2"1"-5439,7 8 1398,6 14-661,-6-8 104,8 26-1,4 9 669,12 19 620,-26-54-1676,-2-8 2113,-6-15-2356,1 0 0,1 0 0,-1-13 0,-3-20-190,-2-6-222,0-58-1,4 36 1,2 50 95,1 0-1,1 0 0,6-34 1,-7 53 17,0 0 1,0 0 0,1 0 0,-1 0 0,0 0-1,1 0 1,-1 0 0,0 0 0,1 0 0,-1 0-1,1 0 1,0 0 0,-1 0 0,1 0 0,0 0-1,0 1 1,-1-1 0,1 0 0,0 0 0,0 1-1,0-1 1,0 1 0,2-2 0,-2 2 16,1 0 0,0-1 1,0 1-1,0 0 1,0 0-1,0 0 0,0 0 1,0 0-1,0 0 0,-1 1 1,1-1-1,4 2 0,-2-1 60,0 1-1,1 0 1,-1 0-1,0 1 1,0-1-1,0 1 1,0 0-1,-1 0 1,1 0-1,-1 0 0,5 6 1,-1 2 59,1-1 1,13 13 0,-20-22-170,-1 11-4143,8 1-1936,-3 2 3552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09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6 198 6880,'-5'1'3857,"12"2"-214,15 1-786,-16-4-2678,-1-1 0,0 1 0,0-1 0,0-1-1,0 1 1,0-1 0,0 1 0,0-2 0,-1 1 0,1 0 0,0-1 0,-1 0 0,0 0 0,0 0 0,0-1 0,0 1 0,0-1 0,5-7 0,-6 7-90,0-1 1,0 0 0,0 1 0,0-1 0,-1 0 0,0-1 0,0 1 0,0 0 0,-1-1 0,1 1 0,-1-1 0,0 1 0,-1-1 0,0 1 0,0-1-1,0 0 1,-2-9 0,1 12-99,0 0 0,0 0 0,0 0 0,-1-1 0,1 1 0,-1 0 0,0 1 0,0-1 0,0 0 0,0 0 0,-1 1 0,-2-3-1,3 3-13,1 1 0,-1 0 0,1 0 0,-1 0 0,1 0 0,-1 0 0,0 0 0,1 0 0,-1 1 0,0-1-1,0 1 1,0-1 0,1 1 0,-1-1 0,0 1 0,0 0 0,0 0 0,0 0 0,0 0 0,0 0 0,1 1 0,-1-1-1,-4 2 1,2 0 82,-1 0-1,1 0 0,0 1 1,0 0-1,0 0 0,0 0 1,0 0-1,0 1 1,1-1-1,0 1 0,0 0 1,0 0-1,-4 6 0,4-4 32,0 1 0,0 0-1,1 0 1,0 0 0,0 0-1,1 0 1,-1 0 0,1 12-1,0-9 17,1-1 0,1 0 0,0 0 0,0 0-1,1 0 1,0 0 0,0-1 0,1 1 0,0 0 0,1-1-1,0 0 1,0 0 0,1 0 0,0 0 0,7 7 0,-2-4 29,1 0 0,0-1 0,22 15 0,-27-21-107,1 0-1,0 0 1,0-1-1,0 0 1,0-1-1,0 1 1,0-1 0,1-1-1,9 2 1,-9-2-60,27 0-292,-33-1-180,0 0 1,0 0 0,-1 0 0,1-1 0,0 1-1,0 0 1,0-1 0,0 0 0,-1 1 0,1-1 0,0 0-1,-1 0 1,1 0 0,1-1 0,2 0-1950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0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11 6464,'-12'-9'6853,"12"9"-6794,0 0 1,0 0-1,0 0 0,0 0 1,0 0-1,0 0 1,0-1-1,0 1 0,0 0 1,0 0-1,0 0 1,0 0-1,0 0 0,-1 0 1,1 0-1,0 0 0,0 0 1,0 0-1,0 0 1,0 0-1,0 0 0,0 0 1,0 0-1,-1-1 1,1 1-1,0 0 0,0 0 1,0 0-1,0 0 0,0 0 1,0 0-1,0 0 1,-1 0-1,1 1 0,0-1 1,0 0-1,0 0 0,0 0 1,0 0-1,0 0 1,0 0-1,0 0 0,-1 0 1,1 0-1,0 0 1,0 0-1,0 0 0,-10 6 1899,-12 11-4,8-2-1706,1 1-1,0 0 1,1 2-1,1-1 1,1 1-1,0 1 1,1-1-1,1 2 1,1-1-1,1 1 0,1 0 1,0 1-1,2-1 1,-2 32-1,5-44-203,0-1-1,1 0 1,0 1-1,1-1 1,-1 0-1,1 0 1,1 0-1,-1 0 1,7 9-1,-8-13 11,1 0 0,0 0-1,0 0 1,0 0 0,0-1-1,0 1 1,1-1 0,-1 0-1,1 0 1,-1 0 0,1 0-1,0 0 1,0 0 0,0-1-1,0 1 1,0-1 0,0 0-1,0 0 1,1 0 0,-1 0-1,0-1 1,7 1 0,8-2 162,0 0 1,32-8 0,-40 7-824,-1-1 0,0 0 0,1 0 0,-1-1 0,15-9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1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43 319 8320,'0'0'83,"0"0"0,0-1 0,0 1 0,0 0 0,0 0 0,-1 0 0,1 0 0,0 0 0,0 0 0,0 0 0,0-1 0,0 1 0,0 0 0,0 0 0,0 0 0,0 0 0,0 0 0,0-1 0,0 1 0,0 0 0,0 0-1,0 0 1,0 0 0,0 0 0,0-1 0,0 1 0,0 0 0,0 0 0,0 0 0,0 0 0,0 0 0,0 0 0,0-1 0,0 1 0,0 0 0,0 0 0,0 0 0,1 0 0,6-7 2156,15-8 382,-15 11-1656,1-3-567,0 0 0,-1 0 1,1 0-1,-2-1 0,12-16 0,-10 12-46,-2 4-167,0-1 0,-1 0 0,0-1 0,-1 1 0,0-1 0,0 0 0,3-14 0,-6 19-129,0 0 0,0-1 0,-1 1 0,1-1 0,-1 1 0,0-1 0,-1 1 0,0 0 0,1-1 0,-1 1 0,-1 0 0,1-1 0,-1 1 0,0 0 0,0 0 0,-4-5 0,4 7-26,0 1-1,0-1 1,0 1 0,-1 0-1,1 0 1,-1 0 0,0 0-1,1 0 1,-1 0 0,0 1-1,0-1 1,0 1 0,0 0-1,0 0 1,-1 0-1,1 0 1,0 0 0,0 1-1,-1 0 1,1-1 0,0 1-1,-1 1 1,1-1 0,0 0-1,0 1 1,-1-1 0,1 1-1,0 0 1,0 0 0,0 1-1,0-1 1,0 0 0,0 1-1,0 0 1,0 0 0,1 0-1,-1 0 1,1 0 0,-1 0-1,-1 4 1,-2 1 42,1 0 1,0 0-1,0 1 1,1 0-1,0 0 1,0 0-1,1 1 0,0-1 1,0 1-1,1 0 1,0-1-1,1 1 1,0 0-1,0 0 0,1 0 1,0 0-1,1 0 1,0 0-1,0 0 0,1 0 1,0 0-1,1-1 1,0 1-1,0-1 1,0 1-1,1-1 0,1 0 1,-1-1-1,1 1 1,11 11-1,-8-9 3,2 0 0,-1-1 0,1-1 0,1 1 0,-1-1 0,1-1 0,1 0 0,-1-1 0,1 0 0,0-1 0,1 0 0,-1-1 0,1 0 0,15 2 1,-24-6-112,0 1 0,-1-1 1,1 0-1,0 0 1,0-1-1,0 1 1,-1-1-1,1 0 1,0 0-1,-1 0 1,1 0-1,-1-1 0,7-3 1,-6 2-686,0 0 0,0 0 0,0-1 0,0 0 1,-1 0-1,0 0 0,0 0 0,0 0 0,3-6 0,4-3-1530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1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37 7232,'-1'-9'484,"1"7"172,0 1 0,-1-1 0,1 0 0,-1 0 0,1 0 0,-1 0 0,1 0-1,-3-2 1,3 3-398,-1 0 0,0 1 0,0-1-1,1 0 1,-1 1 0,0-1 0,0 1-1,0-1 1,0 1 0,0-1 0,0 1-1,0-1 1,0 1 0,0 0 0,0 0 0,0 0-1,0-1 1,0 1 0,0 0 0,0 0-1,-1 1 1,-6-1 45,1 1-1,-1 0 1,1 1 0,0 0 0,0 0-1,-1 0 1,1 1 0,1 0-1,-9 5 1,2 0-7,2-1 0,-1 2 0,1-1 0,-12 13 0,22-20-296,-1 1 0,0 0 1,0 0-1,1 0 0,-1 0 1,1 0-1,-1 1 0,1-1 1,0 0-1,0 1 1,0-1-1,0 1 0,1-1 1,-2 6-1,2-6-9,1 1 0,-1 0 1,0 0-1,1 0 0,0-1 0,-1 1 1,1 0-1,0 0 0,1-1 0,-1 1 1,0-1-1,1 1 0,2 3 0,9 11 110,29 28-1,-29-33-4,-2 1 1,1-1-1,17 29 1,-28-39-56,0 0 1,0 1 0,0 0-1,0-1 1,-1 1-1,1 0 1,-1-1-1,1 1 1,-1 0 0,0-1-1,0 1 1,0 0-1,-1 0 1,1-1-1,0 1 1,-1 0-1,0-1 1,0 1 0,0-1-1,0 1 1,0-1-1,0 1 1,-1-1-1,1 0 1,-4 4 0,-2 3 54,-1 0 0,0-1 1,0-1-1,-17 14 1,16-16-259,1 0 1,-1 0 0,0 0 0,-11 3 0,3-5-2352,7-5-3150,15-12-1922,3 2 3859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2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288 13 6976,'0'0'294,"0"-1"-1,0 0 1,0 0 0,0 1-1,0-1 1,0 0 0,0 1 0,1-1-1,-1 0 1,0 0 0,0 1-1,1-1 1,-1 0 0,0 1 0,1-1-1,-1 1 1,2-2 0,-12 7 5645,-33 19-3123,26-16-2384,0 0 0,1 1 0,0 1 0,0 0 0,-19 18 0,34-27-452,0 0 0,0 0-1,0 0 1,0 1 0,0-1 0,0 0 0,0 0 0,1 1-1,-1-1 1,0 1 0,1-1 0,-1 0 0,1 1-1,0-1 1,-1 1 0,1-1 0,0 1 0,0-1 0,0 1-1,0-1 1,0 1 0,0-1 0,1 1 0,-1-1 0,0 1-1,1-1 1,0 3 0,3 3-4,-1 0 0,1 0 0,0-1 0,8 9 0,-4-3 69,11 14 61,1 1 36,31 57-1,-48-77-14,0 0-1,0 0 1,-1 1 0,0-1-1,2 15 1,-4-18-63,1-1 1,-1 1 0,0-1 0,-1 0 0,1 1 0,0-1-1,-1 1 1,0-1 0,0 1 0,0-1 0,0 0-1,0 0 1,-1 1 0,1-1 0,-1 0 0,-2 3 0,-1-1-39,1 1 1,-1-1 0,-1 1-1,1-2 1,-1 1 0,0 0-1,0-1 1,0 0 0,-1-1-1,1 1 1,-1-1 0,0-1-1,0 1 1,-12 2 0,-55 7-3256,62-11 565,1 0 0,-15-2 0,11 0-600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2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1 182 6144,'5'-3'7452,"13"3"-4341,-5-1-1365,-2-2-690,-7 3-862,0-1 1,0 0-1,0 0 1,0 0-1,0-1 1,0 1-1,0-1 1,-1 0-1,1 0 1,-1 0-1,1-1 1,-1 1-1,0-1 1,0 0-1,0 0 1,4-5-1,0-2 0,0 0 59,-1 0-1,0 0 1,7-17 0,-12 25-252,0-1 1,0 1-1,0-1 0,-1 0 1,1 1-1,-1-1 0,0 0 1,1 0-1,-1 1 0,0-1 0,-1 0 1,1 0-1,0 1 0,-1-1 1,0 0-1,0 1 0,1-1 0,-1 1 1,-1-1-1,-1-3 0,2 5-25,1 0-1,-1 0 1,0 1-1,1-1 0,-1 0 1,0 0-1,0 1 1,0-1-1,0 0 0,0 1 1,1-1-1,-1 1 1,0-1-1,0 1 1,0 0-1,0-1 0,0 1 1,-1 0-1,1 0 1,0 0-1,0 0 0,0 0 1,0 0-1,0 0 1,0 0-1,0 0 1,0 0-1,0 0 0,0 1 1,0-1-1,0 0 1,0 1-1,0-1 1,0 1-1,0-1 0,-1 2 1,-2 1 154,0 0 1,0 0 0,0 0 0,0 0-1,1 1 1,-5 5 0,3-2 18,1 0 0,-1 1 0,1 0 0,1-1 1,-1 2-1,1-1 0,1 0 0,-1 0 1,0 10-1,1-6 9,1-1 0,1 1-1,0 0 1,0-1 0,1 1 0,3 15 0,-3-22-81,1 1 0,0-1 0,0 0 1,0 1-1,1-1 0,0 0 0,0-1 0,0 1 1,0-1-1,1 1 0,0-1 0,0 0 0,0 0 1,0 0-1,1-1 0,-1 0 0,1 0 0,6 4 0,-7-7-207,-1 1 0,1-1 0,-1 1 0,1-1 0,-1 0 0,1-1 0,-1 1 0,1 0 0,-1-1 0,6-2 0,12-1-2562,-11 3 717,0-1 1,0 0-1,0-1 1,0 0-1,0-1 0,-1 0 1,16-8-1,6-5-2254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3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2 7136,'7'-1'9224,"-11"7"-7259,-29 30 1192,26-27-2792,2 0 1,-1 0-1,1 1 0,0-1 1,-4 17-1,8-22-336,0-1 0,1 1 0,-1 0 0,1 0 0,0 0 1,1 0-1,-1 0 0,1 0 0,-1 0 0,3 5 0,2 6 158,9 19 0,1 0 298,3 8 208,-14-35-488,0 1-1,0 0 0,-1 0 1,0 0-1,-1 0 1,0 0-1,0 1 0,1 10 1,-4-17-192,1-1 0,0 1 1,-1 0-1,0 0 0,1-1 1,-1 1-1,0 0 0,0-1 0,0 1 1,0-1-1,0 1 0,0-1 1,-1 1-1,1-1 0,0 0 0,-1 0 1,1 1-1,-1-1 0,1 0 1,-1 0-1,0-1 0,-2 2 0,-2 1-263,0 0 1,-1-1-1,1 0 0,-12 3 0,0-3-1943,-35 1 1,30-4-1994,-22-3 0,4-1 37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38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4 4736,'-1'0'141,"1"-1"-1,0 1 1,0 0 0,0 0 0,0-1 0,0 1-1,-1 0 1,1 0 0,0 0 0,0-1 0,0 1-1,-1 0 1,1 0 0,0 0 0,0 0 0,-1 0-1,1-1 1,0 1 0,0 0 0,-1 0 0,1 0-1,0 0 1,0 0 0,-1 0 0,1 0 0,0 0-1,0 0 1,-1 0 0,1 0 0,0 0-1,-1 0 1,1 0 0,-3 9 7220,0 3-6846,-37 79 2930,29-73-3119,0 1-1,-2-2 0,-25 30 0,30-37-159,-24 26 123,14-17-82,-26 38 1,37-46-155,4-6 27,0 0 0,-1 0 0,1 0 0,-1 0 0,-4 3 0,126-28 1462,-49 6-1179,96-7 0,72 13-119,-232 8-296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4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48 3328,'0'0'77,"-1"0"1,1-1-1,-1 1 1,1 0-1,0 0 1,-1-1-1,1 1 1,-1 0-1,1-1 1,0 1-1,0 0 1,-1-1-1,1 1 1,0 0-1,-1-1 0,1 1 1,0-1-1,0 1 1,0 0-1,0-1 1,-1 1-1,1-1 1,0 1-1,0-1 1,0 1-1,0-1 1,0 1-1,0-1 1,0 1-1,0 0 1,0-1-1,0 1 1,1-1-1,-1 1 0,0-1 1,0 1-1,0 0 1,0-1-1,1 1 1,-1-1-1,0 1 1,0 0-1,1-1 1,-1 1-1,1-1 1,5-10 4502,-6 10-4447,0 1 1,0-1-1,0 0 1,0 1 0,0-1-1,0 1 1,0-1-1,0 0 1,0 1 0,0-1-1,0 1 1,0-1-1,0 0 1,0 1 0,-1-1-1,1 1 1,0-1-1,0 1 1,-1-1 0,1 0-1,0 1 1,-1 0-1,1-1 1,-1 1 0,1-1-1,0 1 1,-1-1-1,1 1 1,-1 0 0,1-1-1,-1 1 1,0 0-1,1-1 1,-1 1-1,1 0 1,-1 0 0,1 0-1,-1 0 1,0-1-1,1 1 1,-1 0 0,1 0-1,-1 0 1,0 0-1,1 0 1,-1 1 0,0-1-1,1 0 1,-1 0-1,1 0 1,-1 0 0,1 1-1,-1-1 1,0 0-1,1 0 1,-1 1 0,1-1-1,-1 1 1,0 0-1,-12 10 342,0 0-1,1 1 0,-14 19 1,-30 45 352,53-72-789,-4 7 21,0-1 1,1 1-1,0 0 0,-7 17 1,12-25-26,1 0 0,-1 0 0,0 0 0,1 0 1,-1 0-1,1 0 0,0 0 0,0 0 0,0 0 1,1 5-1,0-7-1,-1 1 1,1 0-1,0 0 0,0-1 1,-1 1-1,1 0 0,0-1 1,1 1-1,-1-1 0,0 1 1,0-1-1,1 0 0,-1 1 1,0-1-1,1 0 1,-1 0-1,1 0 0,2 1 1,-2-1 5,1 0 1,-1 1 0,1-2 0,-1 1 0,1 0 0,-1 0 0,1-1 0,-1 0-1,1 1 1,0-1 0,-1 0 0,1 0 0,0-1 0,-1 1 0,1 0-1,4-2 1,-3 0-52,0 0 0,0 0 0,0 0 0,0 0 0,0-1 0,0 1 0,0-1 0,5-6 0,0-2-84,0 1 0,-1-1 1,0 0-1,-1-1 0,9-19 0,-10 11 21,-6 17 126,1 0-1,0 0 1,0 0 0,0 1 0,0-1-1,0 0 1,0 1 0,1-1 0,2-3-1,0 14 537,6 36-306,-5-21-599,0-1 1,12 30-1,-16-50-1330,21 11-8549,-13-10 7744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4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2 7968,'-1'0'105,"1"0"0,0-1-1,-1 1 1,1 0 0,0 0 0,-1 0 0,1 0 0,0-1 0,-1 1 0,1 0-1,-1 0 1,1 0 0,0 0 0,-1 0 0,1 0 0,-1 0 0,1 0 0,0 0 0,-1 0-1,1 0 1,-1 0 0,1 1 0,0-1 0,-1 0 0,1 0 0,-1 0 0,1 0-1,0 1 1,-1-1 0,1 0 0,-1 1 0,0 13 2334,2-4-1930,-7 109 4704,2-47-3696,-11 149 891,4-84-1621,9-118-666,1-14-50,0-1 0,0 1 0,1 0 1,-1 0-1,1-1 0,1 1 0,-1 0 1,1 0-1,-1-1 0,1 1 0,2 5 1,-2-9-64,0-1 1,0 1 0,-1 0 0,1-1 0,0 1 0,0 0-1,0-1 1,0 0 0,0 1 0,-1-1 0,1 1 0,0-1 0,0 0-1,0 0 1,0 1 0,0-1 0,0 0 0,0 0 0,0 0 0,0 0-1,0 0 1,0-1 0,0 1 0,0 0 0,0 0 0,2-1-1,29-10-246,-28 10 211,13-6 15,-1 0-91,0 1-1,0 0 0,1 1 1,19-3-1,-31 8 114,0-1 0,0 1 0,0 0 0,1 0 0,-1 1 0,0 0 0,0 0-1,0 0 1,0 0 0,0 1 0,0-1 0,0 1 0,0 1 0,-1-1 0,1 1 0,-1 0 0,0 0 0,5 4 0,-4-3 172,0 0 1,-1 1-1,7 8 1,-10-12-141,0 0-1,-1 0 1,1 0 0,0 1-1,-1-1 1,1 0-1,-1 0 1,1 0 0,-1 1-1,1-1 1,-1 0-1,0 1 1,0-1 0,0 0-1,0 1 1,0-1-1,0 0 1,0 1 0,0-1-1,0 0 1,0 1-1,-1-1 1,1 0 0,-2 3-1,1-2 42,-1 1-1,0-1 1,-1 1 0,1-1-1,0 0 1,-1 1 0,1-1-1,-1 0 1,0-1 0,1 1-1,-1 0 1,0-1 0,-5 2-1,-4 1 22,0-1 0,-13 3 0,22-5-74,-30 4-275,0-1 1,-37-1 0,11-3-8978,43 0 3935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5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75 8384,'1'-1'8756,"-2"11"-6441,-4 5-1006,3-12-1061,1 1 1,0-1-1,0 1 1,0-1 0,0 1-1,0 6 1,1-9-216,0 0 1,0 0-1,1 0 0,-1 0 1,0 0-1,0 0 0,1 0 1,-1 0-1,1-1 0,-1 1 1,1 0-1,-1 0 0,1 0 1,-1-1-1,1 1 1,0 0-1,0-1 0,-1 1 1,1 0-1,0-1 0,0 1 1,-1-1-1,1 0 0,0 1 1,0-1-1,0 1 0,0-1 1,0 0-1,0 0 1,0 0-1,0 1 0,1-1 1,2 1 156,0-1 1,0 1-1,0-1 1,0 0 0,0 0-1,0 0 1,1-1-1,3 0 1,-7 1-132,1-1-1,-1 1 1,1-1-1,-1 0 1,0 1-1,1-1 1,-1 0-1,0 0 1,0 0-1,0 0 1,1 0-1,-1 0 1,0 0-1,0 0 1,-1 0 0,1 0-1,0-1 1,0 1-1,0 0 1,-1-1-1,1 1 1,-1 0-1,1-1 1,-1 1-1,1-4 1,0-4-207,0-1-1,0 1 1,-1 0 0,0-1 0,-1 1-1,0-1 1,0 1 0,-1-1-1,-5-14 1,7 24 55,0-1 0,0 1 0,-1-1 0,1 0 0,0 1 0,0-1 0,-1 1 0,1-1 0,0 1 0,-1-1 0,1 1 0,-1-1 0,1 1 0,0-1 0,-1 1 0,1-1 0,-1 1 0,1 0 0,-1-1-1,0 1 1,1 0 0,-1-1 0,1 1 0,-1 0 0,1 0 0,-1 0 0,0 0 0,1-1 0,-1 1 0,0 0 0,1 0 0,-1 0 0,0 0 0,1 0 0,-1 1 0,1-1 0,-1 0 0,0 0 0,0 0 0,0 1-215,1-1-1,-1 1 1,0-1 0,1 1 0,-1-1-1,1 1 1,-1 0 0,1-1 0,0 1-1,-1-1 1,1 1 0,0 0 0,-1 0 0,1-1-1,0 1 1,-1 0 0,1-1 0,0 1-1,0 0 1,0 0 0,0-1 0,0 1 0,0 0-1,0 0 1,0-1 0,0 1 0,0 0-1,1 0 1,-1-1 0,0 1 0,0 0 0,1 0-1,3 7-1877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5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32 5984,'-2'3'9693,"4"5"-5693,-2-2-4115,0 12 2124,-1-10-1164,1-1-1,0 0 0,2 13 1,-2-19-746,1 1 0,0-1 0,-1 0 1,1 1-1,0-1 0,0 0 0,0 1 1,0-1-1,0 0 0,0 0 1,0 0-1,0 0 0,0 0 0,1 0 1,-1 0-1,0 0 0,1-1 0,-1 1 1,3 1-1,0-1 37,0 1 0,0-1 0,0 0 1,0 0-1,1-1 0,5 1 0,-4-1-136,-1-1 0,0 0 0,1 0 0,-1 0 0,0-1 0,0 1 0,1-1 0,-2-1 0,1 1 0,0-1 0,8-5 0,-4 1-854,0 0 0,-1-1-1,0 0 1,12-15-1,-16 18-66,0-1-1,0 1 0,-1-1 0,0 1 1,2-8-1,4-7-1451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5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6 8384,'0'0'106,"0"0"0,0 0 1,0 0-1,0 0 1,-1 0-1,1 0 0,0 0 1,0 0-1,-1-1 426,1 1-426,0 0 1,0 0-1,0 0 0,0 0 1,0-1-1,0 1 0,0 0 1,0 0-1,0 0 0,0 0 1,-1-1-1,1 1 1,0 0-1,0 0 0,0 0 1,0 0-1,0 0 0,0-1 1,0 1-1,0 0 0,0 0 1,1 0-1,-1 0 1,0-1-1,0 1 0,0 0 1,0 0-1,0 0 0,0 0 1,0-1-1,1 2 32,-1-1 0,0 0-1,0 1 1,0-1 0,1 0-1,-1 1 1,0-1 0,0 1-1,0-1 1,0 1 0,0-1 0,0 0-1,1 1 1,-1-1 0,0 1-1,0-1 1,0 0 0,-1 1 0,1-1-1,0 1 1,0-1 0,0 1-1,0-1 1,-1 1 0,-15 121 4855,11-81-4253,-9 264 359,14-302-1133,3 91-1487,-1-77-1880,6 27 0,-3-28 1209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6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69 10304,'-5'-3'4672,"18"-2"-4064,-3 1 1695,7-1-1375,11-6-160,4 2-480,3-2-352,6 7 0,-6-4-736,-3 8 416,-6-8-2975,3 8 1855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8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17 3808,'-3'-17'16264,"6"67"-12465,-7-9-3273,4 50-1,2 26-35,0 12 17,-2-33 736,0-95-1228,-1-1 0,1 1 0,0 0 0,-1-1 1,1 1-1,-1-1 0,1 1 0,-1-1 0,0 1 0,1-1 0,-1 1 1,1-1-1,-1 1 0,0-1 0,0 0 0,1 0 0,-1 1 0,0-1 1,-17 6-66,14-5 100,-62 19 88,33-12-344,26-7 153,1 1 1,-1-1-1,1 1 0,-1 0 1,-10 6-1,13-5 53,-4 2 72,16-4 217,5-2 86,34-2-122,-1-1 1,63-16-1,-97 18-256,5-2-427,1 1 0,29-1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9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42 7040,'3'-3'8023,"13"0"-4916,23-1-664,-12 1-1240,40-4 916,70-11-1118,-111 16-1026,-17 1-503,0 1 0,0 0 0,15 2 0,11 7-6463,-17-2 4271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19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43 5984,'-13'-8'4714,"18"9"-1162,10 2-1442,-1-1 0,24 1 0,66-6 740,-46 0-1907,7 1-242,152-11-117,-163 4-1968,5-1-3435,0 6-4700,-28 7 5439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20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4 7392,'0'0'72,"0"0"0,0 0 1,0-1-1,0 1 0,0 0 0,0 0 1,0 0-1,0 0 0,0 0 0,0-1 1,0 1-1,0 0 0,0 0 1,0 0-1,0 0 0,0 0 0,0 0 1,0 0-1,0-1 0,1 1 0,-1 0 1,0 0-1,0 0 0,0 0 1,0 0-1,0 0 0,0 0 0,0 0 1,1 0-1,-1 0 0,0 0 0,0 0 1,0 0-1,0 0 0,0 0 1,0 0-1,1 0 0,-1 0 0,0 0 1,0 0-1,0 0 0,0 0 0,0 0 1,1 0-1,8 4 1736,-6-3-1493,-1 1 1,1 0-1,-1 0 1,0 0-1,0 0 1,0 0-1,2 3 1,19 33 2270,33 75 0,5 46 145,-43-104-2193,-2 1 0,-3 0 0,-3 1 1,-1 0-1,-4 0 0,-2 1 0,-2 0 0,-12 96 0,8-129-485,-2 0 0,-1 0 1,0-1-1,-2 0 0,-1 0 1,-1 0-1,-1-2 0,-17 27 1,-140 173-2129,51-91-4255,66-76 3172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39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261 66 8640,'-8'-2'1642,"6"1"-1403,1 0 0,-1 0 0,1 1-1,-1-1 1,0 1 0,1-1 0,-1 1 0,0 0 0,1 0 0,-1 0 0,0 0 0,0 0 0,1 0 0,-1 0 0,0 0 0,1 1 0,-1-1 0,0 0 0,-2 2 0,-5 3 682,-1 0 0,1-1 0,-14 4 0,13-4-520,-1 0 1,1 0 0,-11 7-1,12-5-276,1 0 1,1 0-1,-1 0 0,1 1 0,0 0 0,1 0 0,-1 1 0,2 0 0,-1 0 0,-6 13 1,7-10-14,0 1 1,0 1-1,1-1 1,1 1 0,0 0-1,0-1 1,0 19 0,2-14 29,1-1 1,1 0-1,0 0 1,1 0-1,1 0 1,1 0-1,0 0 0,1 0 1,0-1-1,1 0 1,1 0-1,1-1 1,10 16-1,-12-21-42,1-1-1,0 0 1,1 0-1,0 0 1,0-1 0,0 0-1,1-1 1,0 0-1,0 0 1,0-1-1,1 0 1,0-1-1,0 0 1,21 5 0,-26-8-83,-1-1 0,1 0 0,-1 0 0,1 0 1,0 0-1,-1-1 0,1 0 0,-1 0 0,1 0 1,-1-1-1,0 1 0,1-1 0,-1 0 0,0 0 1,0-1-1,0 1 0,0-1 0,-1 0 0,1 0 1,-1 0-1,0 0 0,0-1 0,0 1 0,0-1 1,0 0-1,-1 0 0,1 0 0,-1 0 0,0 0 1,2-7-1,5-17 18,-1-1 0,6-37 0,3-64 79,-13 91-104,0 12-5,-2-1 0,-1 1 0,-4-34 0,3 53-9,-1 0 0,-1 0-1,1 0 1,-1 0 0,-1 0 0,0 0-1,0 1 1,0-1 0,-1 1 0,0 0-1,0 0 1,-1 0 0,0 1 0,0-1-1,-6-5 1,8 10-49,1 1 0,-1-1 0,1 1 0,-1-1 0,0 1 0,0 0 0,0 0 0,1 0 0,-1 0 0,0 1 0,0-1 0,0 1 0,0 0 0,0 0 0,0 0 0,0 0 0,0 1 0,0-1 0,0 1 0,0-1 0,0 1 0,-4 2 0,-6 2-247,0 1 0,0 1 0,-15 10 0,21-13 149,-5 4-167,-16 11-2244,28-19 2472,-1 0 1,1 0 0,0 0-1,0 0 1,0 0 0,0 0-1,-1 1 1,1-1 0,0 0-1,0 0 1,0 0 0,0 0-1,0 1 1,-1-1 0,1 0-1,0 0 1,0 0-1,0 0 1,0 1 0,0-1-1,0 0 1,0 0 0,0 0-1,0 1 1,0-1 0,0 0-1,0 0 1,0 0 0,0 1-1,0-1 1,0 0 0,0 0-1,0 0 1,0 1 0,0-1-1,0 0 1,0 0 0,0 0-1,0 1 1,1-1 0,-1 0-1,0 0 1,0 0 0,0 0-1,0 1 1,0-1-1,1 0 1,-1 0 0,0 0-1,0 0 1,0 0 0,0 0-1,1 1 1,13 3-3787,-14-4 3761,22 4-2498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31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1 736,'0'0'11077,"10"3"-8085,-8-1-2872,0 0-1,0 0 1,0 0-1,0 0 1,1 0 0,-1-1-1,0 1 1,4 1 0,15 11 749,-16-9-745,1 1 0,-1 0-1,-1 0 1,1 0-1,6 12 1,25 47 1006,-33-61-1019,-1-1-1,1 0 0,0 0 1,0 0-1,0-1 1,0 1-1,0-1 0,0 1 1,1-1-1,-1 0 0,5 2 1,10 6 314,12 6-46,-24-13-319,0-1-1,-1 1 1,0 0 0,1 1 0,-1-1 0,-1 1-1,1 0 1,5 5 0,-2 1 58,1-2-1,17 15 1,-16-15 15,0 1 0,11 13 0,4 2-40,-19-19-47,0 1 0,-1-1 0,6 8 0,7 10 230,0-1-1,1-1 0,1-1 0,44 34 0,-56-49-143,0 0 0,0-1 0,1 0-1,-1 0 1,1-1 0,15 4 0,28 9 401,-34-10-131,-10-2-311,0-1-1,0-1 1,0 0-1,0 0 0,0 0 1,0-1-1,9 0 1,-14-1-62,19-2-976,-22 2 469,1 0 0,0-1 0,0 1 0,0-1 0,-1 1 0,1-1 0,0 1 0,-1-1 0,1 1 0,0-1 0,-1 0 0,1 1 0,-1-1 0,1 0 0,-1 1 0,1-1 0,-1 0 0,1-1 0,3-4-2039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30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1408,'4'-3'19685,"0"6"-20613,3 1 1073,-1-1 1,0 1-1,0 1 1,-1-1 0,0 1-1,1 0 1,-1 0-1,5 8 1,12 11 64,30 20 440,-42-35-502,12 9 30,-21-18-125,-1 2-18,0-2-33,-1 0-1,1 0 1,0 0 0,0 1-1,0-1 1,0 0 0,0 0-1,0 1 1,0-1-1,1 0 1,-1 0 0,0 1-1,0-1 1,0 0-1,0 0 1,0 1 0,0-1-1,0 0 1,0 0 0,0 0-1,1 1 1,-1-1-1,0 0 1,0 0 0,0 0-1,1 0 1,-1 1-1,0-1 1,0 0 0,1 1 794,-5 2-663,-1 0 0,1 1 0,-1-2 0,0 1 0,0 0 0,0-1-1,-7 2 1,-21 11-636,0-1-1865,33-14 2209,0 0 1,0 0-1,-1 0 1,1 1-1,0-1 0,0 0 1,-1 0-1,1 0 0,0 0 1,-1 0-1,1 0 1,0 1-1,0-1 0,-1 0 1,1 0-1,0 0 0,-1 0 1,1 0-1,0 0 1,-1 0-1,1 0 0,0 0 1,-1 0-1,1-1 1,0 1-1,-1 0 0,1 0 1,0 0-1,0 0 0,-1-1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32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78 1984,'-1'-3'595,"0"1"0,0-1 0,0 1 1,0 0-1,0 0 0,-1 0 0,-2-3 0,-8-15 1769,12 10-615,1 9-1538,-1 0 1,0 0 0,1 0-1,-1 0 1,0-1-1,0 1 1,0 0-1,0 0 1,0 0 0,0 0-1,0 0 1,-1 0-1,1 0 1,0-1-1,0 1 1,-1 0 0,1 0-1,-1 0 1,1 0-1,-1 0 1,1 0-1,-1 1 1,-1-2 0,9 10 1176,-1 0 0,-1 1 1,7 12-1,-4-8-1174,0 0 0,0 0 1,12 14-1,-13-21-151,-1-1 0,1 0 0,12 8-1,13 10 215,-14-12-187,-16-10-42,0 0 0,0 0 0,0 1 0,0-1 0,0 0 0,0 1 0,0 0 0,0-1 1,2 4-1,14 14 1130,-13-19-1585,3 0 429,0 0 0,0 0-1,0-1 1,0 0-1,11-3 1,-11-1 208,-4 12-97,-3-6 43,-12-2-190,1-1 0,-1 1 0,1-2 0,0 0 0,0 0 0,0-1 0,0 0 0,0 0 0,1-1 0,0-1 0,0 1 0,-10-10 0,-3-5-81,18 16 35,0 0 0,0 0 0,-8-5-1,3 2 66,9 7-104,0-1 0,-1 1 1,1-1-1,-1 1 0,1 0 0,0-1 0,-1 1 0,1 0 0,-1-1 0,1 1 0,-1 0 1,1 0-1,-1-1 0,1 1 0,-1 0 0,1 0 0,-1 0 0,0 0 0,1 0 0,-1 0 1,0 0-1,-5-2-2973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1:59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 1984,'1'-5'7478,"0"1"-6181,2-11-1048,-3 10 455,-1 4-589,1 0 0,0-1 0,0 1 0,0-1-1,0 1 1,0-1 0,1 1 0,-1 0 0,0-1-1,1 1 1,-1 0 0,2-3 0,12-7 3106,-4 10-2934,-1 1-1,0 0 1,13 2 0,-12 0-104,0 1 0,0 0 0,-1 0 0,1 1 0,17 10 0,-5 0 70,23 19 1,-42-31-226,0 1 1,-1 0-1,1 0 0,0 0 0,3 6 0,-4-6-25,0 0-1,0 0 0,0 0 0,0 0 0,1-1 0,-1 1 1,4 2-1,70 55 227,-68-52-200,-1 0-1,0 1 1,11 18 0,-8-11 80,-2 2 27,-7-16-121,0 1 1,0-1-1,-1 0 0,1 0 1,1 0-1,-1 0 0,0 0 0,0 0 1,1 0-1,1 2 0,-2-4 134,4 12 113,-2-10-258,11 7 237,-7-4-271,-6-5 46,-1 1 0,1-1-1,0 1 1,0-1 0,0 1 0,0-1 0,0 1 0,-1 0 0,1-1-1,0 1 1,-1 0 0,2 1 0,-2-1-15,0-1 0,1 1 0,-1-1 0,0 0 1,0 1-1,0-1 0,1 1 0,-1-1 0,0 1 0,1-1 0,-1 0 0,0 1 0,1-1 0,-1 0 1,1 1-1,-1-1 0,0 0 0,1 0 0,-1 1 0,1-1 0,-1 0 0,1 0 0,-1 0 0,1 0 1,-1 0-1,1 1 0,11 5 65,10 10-29,-21-16 1,0 1-30,0 0 1,0 0 0,0 0-1,0 0 1,0 0 0,0 0-1,0 0 1,0 0 0,0 0-1,1-1 1,1 2 0,5 3-76,-6-4 98,1 1 1,-1-1-1,1 0 1,0 1-1,-1-1 1,1 0-1,0 0 1,0-1-1,3 1 1,-6-1 234,0 0-252,0 0 0,1 0-1,-1 0 1,0 0 0,0 0 0,0 0-1,0 0 1,1 0 0,-1 0-1,0 0 1,0 0 0,0 0 0,0 0-1,1 0 1,-1 0 0,0 0-1,0 0 1,0 0 0,1 0 0,-1 0-1,0 0 1,0 0 0,0 0-1,0 0 1,1 0 0,-1 0 0,0 0-1,0 0 1,0 1 0,0-1-1,1 0 1,-1 0 0,0 0 0,0 0-1,0 0 1,0 1 0,0-1-1,0 0 1,0 0 0,0 0 0,1 0-1,-1 1 1,2 1 1002,-7-4-536,-53-30-230,49 28-201,1 0-1,-1 0 1,-10-3-1,10 4-62,0 0-1,-16-9 0,0-7 4,1-1 0,1 0 1,-33-39-1,54 56 43,-2-2-56,1 1 1,-1-1 0,1-1-1,-3-6 1,-6-8 44,-33-44-277,30 44 305,-1 1-29,13 17-17,0-1-1,0 0 0,1 1 1,-1-1-1,-2-4 0,1 1-50,0 1-1,-1 0 0,0 0 1,-10-8-1,-11-5-378,24 15 328,3 4 70,0 0-40,-2 1-704,1-2 749,0 1 0,0 0 1,0 0-1,0-1 0,0 1 0,0 0 0,1 0 0,-1-1 1,0 1-1,0 0 0,0 0 0,1 0 0,14 21 94,12 26 0,-15-26-49,18 25 0,-27-43-19,0 1 1,0 0-1,-1 0 0,3 6 1,7 16 49,19 36 129,-9-32-74,-20-28-108,18 26 18,-19-27 1161,-15-36-1764,-5-19 447,3-24 179,8 34-105,-18-58-1,20 78 136,5 21-120,1 0 1,0 0-1,-1 0 0,1 1 0,-1-1 0,0 0 0,1 0 0,-2-2 1,17 21-49,-1 1 1,-1 0 0,14 23-1,12 26 274,-34-56-199,0 0 56,8 22 0,-10-26-12,-1-1 0,1 1-1,0-1 1,6 7 0,7 16 312,-3-8-349,-3-9 134,-8-10-89,0 1 1,0-1-1,0 1 1,1-1 0,-1 0-1,1 0 1,-1 0-1,1 0 1,0-1 0,0 1-1,3 1 1,36 10-12,-37-12 16,-1 1 0,1 0 0,-1 0 1,0 0-1,0 1 0,0 0 0,7 5 0,-7-4-7,0-1-1,0 0 1,1 0-1,0 0 1,-1-1-1,6 3 1,-5-3 15,-5-1-4,4 0 37,-3-1-56,0 1-1,0-1 1,0 1 0,0-1-1,0 0 1,1 1-1,-1-1 1,0 0-1,0 0 1,0 0 0,2 0-1,31 4 238,-33-4-272,-6 1-3909,1 6 2378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01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373 392 1312,'0'0'421,"8"-12"5414,-6 10-4529,0-3-537,-1 7 894,4-15 1511,-5 10-2797,-1-1 0,0 1 0,0-1 1,0 1-1,0-1 0,-3-4 1,-6-17 650,-5-8 69,6 14-482,-17-30 179,24 45-726,-1 0 0,1 0 0,-1 0 0,0 0 0,0 0 0,0 1 0,-1 0-1,1-1 1,-6-2 0,-37-25 188,35 24-225,-50-23 785,42 19-530,0 1 0,-39-14 0,41 17-220,15 5-70,0 1 0,0 0 0,0 0 1,0 1-1,-1-1 0,1 0 0,0 1 0,0-1 0,-5 1 0,-1-2 117,7 1-113,1 1-1,-1 0 1,0 0 0,1 0-1,-1 0 1,1-1-1,-1 1 1,0 0-1,1 0 1,-1 0 0,0 0-1,1 0 1,-1 0-1,1 1 1,-2-1 0,2 0-7,-1 0 1,1 1-1,0-1 1,-1 0 0,1 0-1,-1 0 1,1 1-1,0-1 1,-1 0-1,1 0 1,-1 0 0,1 0-1,-1 0 1,1 0-1,-1 0 1,1 0 0,-1 0-1,1 0 1,0 0-1,-1 0 1,1-1-1,-1 1 1,1 0-11,0 0 0,0 0 0,0 0 0,0 0 0,0-1 0,0 1-1,0 0 1,0 0 0,0 0 0,0 0 0,0 0 0,0 0 0,1 0 0,-1 0 0,0 0 0,0 0 0,0 0 0,0 0-1,0 0 1,0 0 0,0 0 0,0 0 0,1 0 0,-1 0 0,0 0 0,0 0 0,0 0 0,0 0 0,0 0 0,0 0 0,0 0-1,1 0 1,-1 0 0,0 0 0,0 0 0,0 0 0,0 0 0,0 0 0,0 0 0,0 0 0,0 0 0,1 0 0,-1 0-1,0 0 1,0 0 0,0 0 0,0 1 0,0-1 0,0 0 0,0 0 0,175 127-538,-72-44 870,3-2-48,-101-77-127,0 1 1,-1 0 0,1 0 0,4 8 0,-6-2 548,-3-8 112,-3-10-563,1-3-89,-1-1 0,0-20 0,-3-13-223,-5-38 149,4 32-71,5 37-6,-2-26 0,4 24-122,1 9 44,-1 0 0,0 1 0,0-1 0,0 1 0,-1-1 0,0 1 0,0-1 1,0 1-1,-1 0 0,0-1 0,-3-5 0,5 11-23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03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306 282 1312,'-4'-3'17213,"-1"1"-17175,-1 0-1545,3 0 3304,-4-1-1385,6 3-396,0-1-1,0 1 0,1 0 0,-1-1 0,0 1 0,0 0 1,1-1-1,-1 0 0,0 1 0,0-1 0,1 1 0,-1-1 0,1 0 1,-2 0-1,-19-22 655,16 19-565,0 0 0,0-1 1,1 0-1,0 0 0,-6-10 0,-10-19 345,-32-43 0,50 75-427,-27-32 59,9 13 54,20 20-130,0 0 0,-1 1 0,1 0 0,0-1 0,-1 1 0,1-1 0,0 1 0,-1-1 0,1 1 0,-1 0 0,1-1 0,-1 1-1,1 0 1,-1-1 0,1 1 0,-1 0 0,1 0 0,-1-1 0,1 1 0,-1 0 0,1 0 0,-1 0 0,-1 0-2,1-1 1,-1 1-1,1-1 1,-1 1-1,1-1 1,0 1-1,-1-1 1,1 0-1,0 0 1,0 0-1,-1 0 0,1 0 1,0 0-1,0 0 1,-1-2-1,-13-8-84,8 12-10,-3 1-145,3-2 72,6 0 149,4 0 36,-3 0-64,-1 1-819,1-1 772,-1 1-1,1-1 0,0 1 1,-1-1-1,1 0 1,0 1-1,-1-1 1,1 1-1,0-1 1,0 1-1,0-1 1,-1 1-1,1-1 1,0 1-1,0 0 0,-9 24-4311,2-7 61,5 2 1578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12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1728,'2'2'10058,"0"0"-8122,15-2-1189,14 10-476,-20-5-200,0-2 1,13 3-1,129 17 1161,-139-22-1170,-12-1-41,-1 0-1,1 0 1,0 0-1,0 1 1,0-1-1,0 0 0,0 1 1,-1-1-1,4 2 1,-4-1 64,2-2 546,2 0 1004,-5 0-1623,0 1-1,0 0 1,0 0-1,0-1 0,0 1 1,0 0-1,0 0 0,0-1 1,0 1-1,0 0 1,0 0-1,0 0 0,0-1 1,-1 1-1,1 0 1,0 0-1,0-1 0,0 1 1,0 0-1,0 0 1,0 0-1,-1-1 0,1 1 1,0 0-1,0 0 1,0 0-1,-1 0 0,1 0 1,0-1-1,-9-6 71,-1 0 0,1 1-1,-1 0 1,0 1 0,-1 0 0,1 0 0,-17-4 0,9 2 15,-13-5-8,19 6-69,0 1 1,-1 0 0,1 1-1,-14-2 1,23 5-112,-20-1-37,9 5-3237,13-1 1963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19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1 645 1568,'0'-9'968,"0"6"-490,0 5-73,0-1 251,12-10 2277,-10 8-2298,0 0 1,-1 0 0,1 0-1,0-1 1,-1 1-1,1-1 1,-1 1 0,3-4-1,-1 1-174,14-31 1006,-13 27-1149,-3 6-251,-1 1 0,1-1-1,-1 1 1,1 0 0,0-1 0,0 1 0,0 0 0,0 0-1,2-2 1,1-1 185,1-1 0,-1 1 0,0-1 0,0 0 0,-1 0 0,1 0 0,3-9 0,-1-10 585,-2 2-165,-1 12-548,0-1 0,-1 0 0,-1 1 0,0-1 0,0 0 0,-1 0 0,-2-14 0,1-7 298,1 0-249,1 15-55,-1 1 1,0-1 0,-1 1 0,-1-1-1,-5-18 1,6 33-116,1 1-2,0 1 1,-1-1-1,1 1 1,0-1-1,0 0 1,0 1-1,0-1 0,0 1 1,0-1-1,0 0 1,0 1-1,0-1 1,0 1-1,0-1 1,0 0-1,1 1 1,-1-1-1,0 1 1,1-2-1,-1-5 15,-3-2 29,2 6-50,-1-1-1,1 1 0,0-1 0,1 1 0,-1-5 1,-1 3 28,1 1 0,-1 0-1,0 0 1,0 0 0,0 0 0,0 1 0,-1-1 0,-4-5 0,4 5-5,-3-2 182,5 5-215,-1-1 0,1 1 1,-1-1-1,1 0 0,0 1 1,0-1-1,0 0 0,0 0 1,-1-3-1,2 5 36,0-1 0,-1 0 0,1 1 0,0-1 0,-1 0 0,1 1 0,0-1 0,-1 1 0,1-1 1,-1 0-1,1 1 0,-1-1 0,1 1 0,-1-1 0,1 1 0,-2-1 0,2 1-22,-1 0 1,1-1-1,-1 1 1,1-1-1,0 1 0,-1 0 1,1-1-1,-1 1 1,1-1-1,0 1 0,0-1 1,-1 1-1,1-1 1,0 1-1,0-1 0,-1 1 1,1-1-1,0 0 1,0 0 4,0 1 0,0 0 0,0-1 0,0 1 1,0 0-1,0 0 0,0-1 0,0 1 0,0 0 0,0 0 1,0-1-1,-1 1 0,1 0 0,0 0 0,0-1 1,0 1-1,0 0 0,0 0 0,-1-1 0,1 1 1,0 0-1,0 0 0,0 0 0,-1-1 0,1 1 0,0 0 1,0 0-1,-1 0 0,1 0 0,0 0 0,0 0 1,-1 0-1,1-1 0,0 1 0,-1 0 0,1 0 0,0 0 1,0 0-1,-1 0 0,1 0 0,-6-2-143,-5-3-1853,10 5 1515,0-1 0,0 1 0,0 0 0,0-1-1,0 1 1,0-1 0,0 1 0,0-1 0,0 0 0,0 1-1,0-1 1,1 0 0,-2 0 0,1-5-2056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0:19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65 161 2304,'-3'-9'1149,"0"5"-384,6 2 244,-4-10 8543,-2 4-9537,-4 3 876,7 5-864,-1 0 1,1 0-1,-1-1 1,1 1-1,0 0 1,-1 0-1,1 0 1,0-1-1,0 1 1,-1 0-1,1 0 1,0-1-1,-1 1 1,1 0 0,0-1-1,0 1 1,-1 0-1,1-1 1,0 1-1,0 0 1,0-1-1,0 1 1,0 0-1,-1-1 1,1-1 107,-1 0 1,0 0 0,0 0-1,0 0 1,-1 0 0,1 0-1,-2-2 1,-5-6 400,-5-14-605,7 13-162,5 10 40,1 1 0,-1-1 0,0 0 0,1 0 0,0 1 0,-1-1 1,1 0-1,-1 0 0,1 0 0,0 0 0,0 0 0,-1 0 0,1 1 0,0-1 0,0 0 0,0 0 0,0 0 0,0 0 0,0 0 0,0 0 0,1-1 0,-1-12-3713,0-3 1195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19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1 145 2496,'0'0'11680,"0"12"-10550,6-3-999,-1 0-1,0 0 1,4 11-1,2 4 31,2 8 340,-3-11-437,-6-17 1653,-5-10-1151,-3-6-402,2 0 1,-1 0 0,-1-23-1,3 17-37,-8-33 0,-1-4 103,8 36-182,-8-28-1,10 37-130,1 4 235,-1 5-45,0 10-27,1 0-127,-1 0 0,2 0-1,2 11 1,3 12 119,-4-10-29,-2-10 42,0-1 0,1 0 1,0 0-1,1 0 0,7 19 0,-7-22-2684,-3-8 2120,0 1 0,0 0 0,0-1 0,0 1-1,0 0 1,0-1 0,1 1 0,-1-1 0,0 1 0,0 0 0,1-1 0,11 8-6628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40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14 168 4480,'-13'5'14746,"15"-4"-14520,0 0 1,0 0-1,-1 1 1,1-1-1,0 1 0,0-1 1,-1 1-1,2 2 0,-1-2-115,1 1-1,-1-1 1,0 0-1,1 0 0,-1 0 1,1 0-1,0 0 1,-1 0-1,1-1 1,0 1-1,0-1 0,0 0 1,0 0-1,0 0 1,5 0-1,2 1 54,1-2 1,-1 0-1,16-1 0,-21 1-81,6-2-36,0 1-1,0-2 1,0 1 0,-1-2-1,1 1 1,-1-1 0,0-1-1,1 0 1,-2 0 0,1-1-1,13-11 1,-22 16-41,1 0 1,0-1-1,-1 0 0,1 1 1,-1-1-1,0 0 0,1 0 1,-1 0-1,0 0 0,0 0 1,0 0-1,0 0 0,-1 0 1,1 0-1,-1 0 0,1 0 1,-1-1-1,1-2 0,-2 2 5,1 0-1,-1 0 1,1 0 0,-1 0-1,0 1 1,0-1-1,0 0 1,0 1-1,-1-1 1,1 1-1,-1-1 1,-2-3-1,-4-2 12,1 1-1,-1-1 0,0 1 0,-1 1 0,0 0 0,-13-8 0,15 10-11,0 0 0,-1 1-1,1 0 1,-1 1 0,1-1 0,-1 2-1,-13-3 1,17 4-11,0 0-1,0 0 0,0 0 1,1 0-1,-1 1 1,0-1-1,1 1 1,-1 0-1,0 0 0,1 0 1,-1 1-1,1-1 1,-1 1-1,1 0 1,0 0-1,0 0 0,0 1 1,-4 2-1,2 2 11,-1-1-1,1 1 1,0 1-1,1-1 1,0 0-1,0 1 0,1 0 1,0 0-1,0 0 1,0 0-1,1 0 1,1 1-1,-1-1 1,1 1-1,1-1 1,0 11-1,1 8 213,2 0 1,0 0-1,14 49 1,-14-64-155,0 0 0,1 0 1,1-1-1,0 1 1,0-1-1,1 0 1,1-1-1,-1 1 1,2-1-1,0-1 0,0 1 1,0-1-1,1 0 1,0-1-1,1 0 1,17 10-1,-5-6-149,0-1-1,1-1 1,0-2-1,1 0 1,0-1 0,0-1-1,1-1 1,0-2-1,0 0 1,37-1 0,-56-3-191,-1 1 0,1-1 0,-1 0 0,0 0 1,1-1-1,-1 1 0,0-1 0,5-3 1,-5 2-353,-1 0-1,1 0 1,-1 0 0,0-1 0,0 0 0,0 0 0,-1 0 0,1 0 0,-1 0 0,0-1 0,0 1 0,3-8 0,8-16-5215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21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 2720,'-8'-8'12944,"9"10"-12936,0 0 1,0 0-1,0 0 1,-1 0 0,1 1-1,0-1 1,-1 0 0,1 0-1,-1 5 1,2 3 150,2 6-69,12 28-1,-6-17 164,-6-19-184,-1 0 0,9 12 0,-8-14-2,-1 0 0,0 1 0,4 10-1,-6-11 1685,-5-10-1245,-9-14-820,11 14 409,-5-8-75,1 0 1,1 0 0,0-1-1,0 0 1,-3-16 0,3 9 25,3 12-60,4 12 186,4 16-234,19 67 654,-23-82-604,2 9 442,-4-14-424,0 0 1,0 0-1,0 0 1,-1 0-1,1 0 1,0 0-1,0 0 1,0 0-1,0 0 0,0 0 1,0 0-1,0 0 1,0 0-1,-1 0 1,1 0-1,0 0 0,0 0 1,0 0-1,0 0 1,0 0-1,0 0 1,0 0-1,-1 0 0,1 0 1,0 0-1,0 0 1,0 0-1,0 0 1,0 0-1,0 0 0,0 0 1,0 0-1,-1 0 1,1 0-1,0 0 1,0 1-1,0-1 0,0 0 1,0 0-1,0 0 1,0 0-1,0 0 1,0 0-1,0 0 0,0 0 1,0 0-1,0 1 1,0-1-1,0 0 1,0 0-1,0 0 0,-1 0-55,1-1 0,-1 1 0,1-1 0,0 1 0,-1-1-1,1 1 1,0-1 0,0 1 0,-1-1 0,1 1 0,0-1-1,0 0 1,0 1 0,0-1 0,-1-1 0,0-5-429,-3-2-224,-34-96-7859,37 92 6977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22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2400,'4'8'5282,"13"15"-3411,-7-8-774,-4-6-609,-1 0-1,0 1 1,-1 0-1,7 21 1,6 41-771,-16-66-1061,3-3 379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38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447 649 3904,'0'0'20,"0"-1"-1,0 1 1,0 0-1,-1 0 1,1 0 0,0 0-1,0 0 1,0 0-1,0-1 1,-1 1 0,1 0-1,0 0 1,0 0 0,0 0-1,0-1 1,0 1-1,0 0 1,0 0 0,0 0-1,0-1 1,0 1 0,0 0-1,0 0 1,-1 0-1,1-1 1,0 1 0,1 0-1,-1 0 1,0 0-1,0-1 1,0 1 0,0 0-1,6-10 8283,-7 9-8077,0 0 0,0 0 0,-1 0 0,1 0 0,-1 0 0,1 0 0,-1 0 0,1 0 0,-1 0 0,0 0 0,1 1 0,-1-1 0,0 1-1,1 0 1,-4-1 0,-27-2 1525,9 3-1386,1 2 0,-1 0 0,1 1 0,0 2 0,0 0 0,0 1 0,1 1 0,-26 13 1,35-15-302,0 2 1,0 0 0,1 0 0,0 1 0,1 0 0,-1 1 0,2 0 0,-1 1-1,1 0 1,1 0 0,0 1 0,0 0 0,1 0 0,1 1 0,-7 14 0,11-20-38,0 0 0,0 0 1,1 0-1,0 0 0,0 0 1,0 0-1,1 0 0,0 1 1,0-1-1,0 0 1,1 0-1,0 0 0,0 0 1,1 0-1,0 0 0,0 0 1,0 0-1,1-1 0,-1 1 1,1-1-1,1 0 0,-1 0 1,1 0-1,0 0 0,0 0 1,0-1-1,1 0 0,-1 1 1,1-2-1,0 1 1,0-1-1,1 0 0,9 5 1,-7-5-1,1 0-1,0 0 1,0-1 0,0-1 0,0 1 0,1-2 0,-1 1 0,0-1 0,0 0 0,1-1 0,-1 0-1,0-1 1,0 0 0,0 0 0,0-1 0,-1 0 0,1 0 0,-1-1 0,1 0 0,-1-1 0,-1 0 0,1 0-1,-1 0 1,1-1 0,-2-1 0,1 1 0,10-13 0,-8 6-18,0 0 0,-1-1 0,0 1 0,-1-2 0,6-17 0,11-31-82,15-50 143,-32 85-97,-2-1 0,0-1 0,-2 1 1,-1-34-1,0-15 74,0-31 143,-4 55-101,1 9 23,-13-83-1,10 108-145,2 10 13,0 0 0,0 0 0,-6-12 0,8 22 23,0 0 0,0-1 0,0 1 0,0 0 0,0 0 0,0 0-1,0 0 1,0 0 0,0 0 0,0 0 0,0 0 0,0 0 0,0-1 0,0 1 0,0 0 0,0 0-1,-1 0 1,1 0 0,0 0 0,0 0 0,0 0 0,0 0 0,0 0 0,0 0 0,0 0-1,0 0 1,0 0 0,0 0 0,0 0 0,-1 0 0,1 0 0,0 0 0,0 0 0,0 0-1,0 0 1,0 0 0,0 0 0,0 0 0,0 0 0,0 0 0,-1 0 0,1 0 0,0 0-1,0 0 1,0 0 0,0 0 0,0 0 0,0 0 0,0 0 0,0 0 0,0 0 0,0 0-1,0 0 1,-1 0 0,1 0 0,0 0 0,0 0 0,-4 9 113,-2 12 51,-9 108-189,9-65 139,-4 17 321,-1 7 476,0 164 1,14-217-686,2 1 1,8 36-1,-9-59-54,0-1 0,1 1 0,0-1 0,13 22-1,-15-26-111,-3-8-57,0 0-1,1 0 1,-1 1-1,0-1 1,0 0-1,0 0 1,0 0 0,0 1-1,0-1 1,0 0-1,0 0 1,0 0-1,1 0 1,-1 1-1,0-1 1,0 0-1,0 0 1,0 0 0,0 0-1,1 0 1,-1 0-1,0 1 1,0-1-1,0 0 1,1 0-1,-1 0 1,0 0-1,0 0 1,0 0 0,1 0-1,0 1 168,10 5 213,-11-5-371,4 3 0,4 2-18,-6-5 3,-1 0 0,0 1 0,0-1 0,0 1 0,0 0 0,0-1 0,0 1 0,0 0 0,0-1 0,-1 1 0,1 0 0,0 0 0,-1 0 0,0 0 0,1 2 0,-1-2-41,0-2 44,1 0 0,-1 1 0,0-1 0,1 0 0,-1 1 0,0-1 0,1 0 0,-1 1-1,0-1 1,0 0 0,1 1 0,-1-1 0,0 1 0,0-1 0,0 1 0,0-1 0,1 1-1,-1-1 1,0 0 0,0 1 0,0-1 0,0 1 0,0-1 0,0 1 0,0-1-1,0 1 1,0-1 0,-1 1 0,2 7-128,-1-8 134,0 0-1,0 0 0,0 1 1,0-1-1,0 0 1,0 0-1,0 0 1,0 1-1,0-1 0,0 0 1,0 0-1,0 0 1,0 1-1,0-1 1,0 0-1,0 0 1,0 0-1,0 0 0,1 1 1,-1-1-1,0 0 1,0 0-1,0 0 1,0 0-1,0 0 0,1 1 1,-1-1-1,0 0 1,0 0-1,0 0 1,0 0-1,1 0 1,-1 0-1,0 0 0,0 0 1,0 0-1,1 0 1,-1 1-1,0-1 1,0 0-1,0 0 0,1 0 1,-1 0-1,0-1 1,0 1-1,0 0 1,1 0-1,-1 0 1,0 0-1,0 0 0,0 0 1,1 0-1,0-1 14,-1 1-1,1-1 1,0 1-1,-1-1 0,1 1 1,-1-1-1,1 0 1,-1 1-1,1-1 1,-1 0-1,1 0 1,-1 1-1,1-2 0,6-34 221,12-42-66,-2 2-305,13 4 168,-30 71-44,1-3-4,0 1 1,0 0 0,0 0-1,-1 0 1,1-1-1,-1 1 1,0 0-1,0-6 1,-9 62-315,5-20 382,-10 163-306,14-188 267,1-1 1,0 0-1,0 0 0,0 1 1,1-1-1,0 0 0,0 0 1,6 11-1,-7-17-13,1-1 12,0 0 0,0 0 0,0-1 0,0 1 0,1 0 0,-1-1 0,0 0 0,0 1 0,0-1 0,0 0 0,0 0 0,0 0 0,-1-1 0,1 1 0,0 0 0,0-1 0,-1 1 0,1-1 0,-1 0 0,3-2 0,-2 1 0,16-16 100,-2-1 0,-1 0 1,26-44-1,-32 48-133,5-8-69,-2 0-1,0-1 1,9-29 0,-10 31-99,-10 21 157,1 0 1,-1-1 0,0 1-1,0 0 1,0-1-1,0 1 1,0-1 0,0 0-1,0-4 1,-1 6 28,0-1 0,0 1 0,0 0 0,1-1 0,-1 1 0,1 0 0,-1 0 0,1-1 0,-1 1 0,1 0 0,0 0 1,-1 0-1,1 0 0,0 0 0,0 0 0,0 0 0,0 0 0,0 0 0,0 0 0,0 0 0,0 1 0,0-1 0,0 0 0,0 1 0,0-1 0,1 1 1,-1-1-1,0 1 0,0 0 0,3-1 0,22-2-210,-24 3 245,-1 0-37,0 0 0,1 0 0,-1 0 0,0 0 0,1 0 0,-1 1 0,1-1 0,-1 0 0,0 1 0,0-1 0,1 1 0,0 0 0,7 15-159,-8-14 164,1 1 1,-1 0 0,1-1 0,-1 1-1,0 0 1,0 0 0,0 0 0,0 0 0,0 0-1,-1 4 1,1 1 6,0 0-1,0-1 1,3 11 0,-2-10-59,0 0 1,-1 0 0,1 12-1,-2 3-55,-1-6 142,1 0 1,0 1-1,2-1 1,0 0 0,1 0-1,9 32 1,-10-44-68,0-1 0,0 0 0,0 1 0,1-1 0,-1 0 0,6 6 0,-6-9 30,-1 1 0,1-1 0,0 1 0,-1-1 0,1 0 0,0 0 0,0 0 0,0 0 1,0 0-1,0 0 0,0 0 0,0-1 0,0 1 0,0-1 0,0 0 0,0 1 0,3-1 0,2 0 26,0 0 0,0-1 0,0 1-1,0-2 1,-1 1 0,1-1-1,0 0 1,-1 0 0,1 0-1,-1-1 1,0 0 0,0-1 0,0 1-1,0-1 1,-1 0 0,1 0-1,-1-1 1,0 0 0,0 0-1,6-8 1,9-18-73,-1-1-1,18-40 1,-32 59-11,0-1 0,-1 0 0,-1 0 0,3-26 0,-1 12-6,-5 26 43,0 0-1,0 0 1,0 0 0,0 0 0,0 0 0,0 0 0,0 0-1,0 0 1,-1 1 0,1-1 0,-1 0 0,0 0-1,1 0 1,-1 0 0,0 1 0,0-1 0,0 0 0,0 1-1,0-1 1,-1 1 0,1-1 0,0 1 0,-1 0-1,1-1 1,-1 1 0,1 0 0,-1 0 0,0 0 0,1 0-1,-1 1 1,0-1 0,0 0 0,0 1 0,0-1-1,1 1 1,-1-1 0,0 1 0,0 0 0,0 0 0,0 0-1,0 0 1,0 0 0,-3 1 0,3 0 22,0-1 0,0 1 0,1 0-1,-1 0 1,0 0 0,1 1 0,-1-1 0,0 0 0,1 0 0,0 1 0,-1-1 0,1 1 0,0-1 0,0 1 0,0 0 0,-2 3-1,0 0 8,1 0-1,0 0 0,0 0 0,-3 9 0,-2 25 73,-5 58 1,11-81-48,1 0 1,0 0-1,2 0 0,0-1 1,0 1-1,8 24 0,-8-36-26,-1 0 0,1 0 0,-1 0 0,1 0 0,0 0 0,1-1 0,-1 1-1,1-1 1,-1 1 0,7 5 0,-7-8 1,0 0-1,-1 0 1,1 1-1,0-1 1,1-1 0,-1 1-1,0 0 1,0 0-1,0-1 1,0 1-1,1-1 1,-1 0 0,0 0-1,0 0 1,1 0-1,-1 0 1,0 0 0,0-1-1,0 1 1,1-1-1,-1 1 1,4-3-1,-2 2 2,-1-1-1,0 0 1,1 0-1,-1 0 1,3-3-1,8-4 22,13-11 97,34-29 1,98-73-306,-151 117 158,35-25 76,65-31-1,-107 60 86,-15 2-229,3 2 37,-1 0 0,1 1 1,0 1-1,0 0 0,1 0 0,-1 1 0,1 1 0,-14 11 1,7-4 74,1 1 1,1 1-1,-24 30 1,28-29-27,0 1 0,1 0-1,1 0 1,1 1 0,0 0 0,-6 27-1,13-41 4,0 0-1,0-1 1,0 1-1,1 0 1,-1 0-1,1 0 1,0 0-1,1 0 1,-1 0-1,1 0 1,0 0-1,0-1 1,3 7-1,-3-8 12,1 1 0,0-1-1,0 1 1,0-1 0,0 0 0,0 0-1,1 0 1,0 0 0,-1 0 0,1-1 0,0 1-1,0-1 1,0 0 0,1 0 0,-1 0 0,1 0-1,4 1 1,1 0 17,1 0 0,0-1 0,0 0 1,0 0-1,0-1 0,0-1 0,0 0 0,16-2 0,-4-1 27,-1-1-1,41-12 0,-53 12-39,0 0 0,0 0 0,0-1 0,-1 0 0,1 0 1,-1-1-1,-1 0 0,1-1 0,-1 0 0,10-12 0,1-3 11,-2-1-1,20-37 1,9-26-16,28-45-124,-48 92-38,-2 0 1,33-76-1,-46 89 131,-1-1 0,-1 0 0,-1-1 1,-2 1-1,4-49 0,-9 67 16,2-92-167,-3 86 136,-1 1 1,0 0 0,0-1 0,-10-25-1,12 38 25,-1 0-1,0 0 0,0 0 0,0 0 0,0 0 1,-1 0-1,1 1 0,0-1 0,-1 0 0,1 1 1,-1-1-1,-2-1 0,4 3 3,-1-1 0,0 1 0,0-1 0,0 1 0,0 0 0,0 0 0,1-1 0,-1 1 0,0 0 0,0 0 0,0 0 0,0 0 0,0 0 0,0 0 0,0 0 0,0 1 0,1-1 0,-1 0 0,0 0 0,0 1 0,0-1 0,0 0 0,0 1 0,1-1 0,-1 1 0,0-1 0,0 1 0,1-1 0,-1 1 0,0 0 0,1-1 0,-2 2 0,-2 3-15,0 0 0,1 1 1,-1-1-1,1 0 0,0 1 1,-4 11-1,-10 40 24,9-29-9,-46 222 105,53-241-83,-21 96 138,22-98-147,-13 142 299,10-81-304,1-41 3,2 38 1,5 25 30,-1-39 459,-4-51-487,0 1 0,1-1-1,-1 0 1,0 0 0,1 0 0,-1 0-1,0 1 1,1-1 0,-1 0 0,0 0-1,1 0 1,-1 0 0,0 0 0,1 0 0,-1 0-1,1 0 1,-1 0 0,0 0 0,1 0-1,-1 0 1,0 0 0,1 0 0,-1 0-1,0-1 1,1 1 0,-1 0 3,4-2 20,-1 0 0,1-1 0,-1 1 0,0-1 0,0 1 0,0-1-1,-1 0 1,1 0 0,-1 0 0,1-1 0,2-5 0,3-3-20,38-48 22,78-83 1,-111 131-71,-1 1 1,25-17-1,-36 27 34,-1 1-1,0 0 1,0 0-1,1-1 0,-1 1 1,0 0-1,1 0 1,-1 0-1,0 0 1,1 0-1,-1 0 0,0-1 1,1 1-1,-1 0 1,0 0-1,1 0 0,-1 0 1,0 0-1,1 0 1,-1 0-1,0 0 0,1 0 1,-1 1-1,0-1 1,1 0-1,-1 0 1,0 0-1,1 0 0,-1 0 1,0 0-1,1 1 1,3 11-134,-5 19-74,1-28 206,-6 49 30,-2 42 60,8-86-38,0 8-53,0-1 1,1 1-1,0 0 1,8 28-1,-9-41 8,1-1-1,0 1 1,0 0-1,0 0 1,0-1-1,1 1 1,-1-1-1,1 1 1,0-1-1,-1 1 1,1-1-1,0 0 1,0 0-1,1 0 0,-1 0 1,0 0-1,1-1 1,-1 1-1,1-1 1,-1 1-1,1-1 1,0 0-1,-1 0 1,1 0-1,0-1 1,0 1-1,0 0 1,0-1-1,0 0 1,0 0-1,0 0 1,5-1-1,1 0 28,0 0-1,-1-1 1,1-1 0,0 0-1,-1 0 1,0 0 0,0-1-1,0 0 1,0-1 0,-1 0-1,1 0 1,-1 0 0,0-1-1,-1 0 1,9-10 0,7-10-45,-1-1 1,34-59 0,-53 83 1,-1-1 0,1 1 1,-1-1-1,0 0 0,0 1 0,0-1 0,-1 0 1,1 1-1,-1-8 0,-8 23-99,4-2 106,1 0-1,1 1 1,-3 17-1,0 3 102,3-21-123,1-1 0,-1 0 1,2 1-1,-1-1 0,1 1 0,2 12 0,-2-19 38,1 1 0,0-1 0,0 0 0,0 0 0,0 1 0,0-1 0,1 0 1,-1 0-1,1 0 0,0-1 0,0 1 0,0 0 0,0-1 0,0 1 0,1-1 0,-1 0 1,1 1-1,-1-1 0,1-1 0,0 1 0,5 2 0,-7-3-14,1-1 0,-1 1 0,1-1-1,-1 1 1,1-1 0,-1 0 0,1 0 0,-1 1-1,1-1 1,-1 0 0,1-1 0,0 1 0,-1 0 0,1 0-1,-1-1 1,1 1 0,-1-1 0,1 1 0,-1-1-1,1 0 1,-1 1 0,0-1 0,1 0 0,-1 0 0,2-1-1,-2 0 2,1 0-1,0 0 0,-1 1 1,1-1-1,-1 0 0,0 0 1,0-1-1,0 1 1,0 0-1,0 0 0,0 0 1,0-1-1,-1 1 0,1 0 1,-1-1-1,1-4 0,-3-16-92,0 0 0,-1 0 0,-2 0 0,0 0 0,-1 0 0,-18-39 0,21 54 85,-2-1-1,1 1 0,-1-1 1,0 1-1,-1 1 1,0-1-1,0 1 0,0 0 1,-1 0-1,-14-10 0,20 17-46,1 0 58,-1 0-1,1 0 1,0 0 0,0 0 0,0 0-1,0 0 1,-1 0 0,1 0 0,0 1 0,0-1-1,0 0 1,0 0 0,0 0 0,0 0 0,-1 0-1,1 1 1,0-1 0,0 0 0,0 0-1,0 0 1,0 0 0,0 1 0,0-1 0,0 0-1,0 0 1,0 0 0,0 0 0,0 1 0,0-1-1,0 0 1,0 0 0,0 0 0,0 0-1,0 1 1,0-1 0,0 0 0,0 0 0,0 0-1,0 0 1,0 1 0,1-1 0,-1 0 0,0 0-1,0 0 1,0 0 0,0 0 0,0 1-1,0-1 1,0 0 0,1 0 0,-1 0 0,0 0-1,0 0 1,6 8 12,-5-6-10,1-1-1,0 1 1,0 0 0,0 0 0,0-1 0,0 1 0,1-1 0,-1 0-1,0 0 1,1 0 0,-1 0 0,0 0 0,1 0 0,-1 0 0,1-1 0,0 0-1,-1 1 1,1-1 0,-1 0 0,6-1 0,4 0 22,-1-1-1,1-1 1,16-5 0,4-1 76,0 2 0,-1 2-1,1 1 0,0 1 0,35 2 0,-63 1-78,1 1-1,-1-1 1,0 1 0,0 0-1,0 0 1,0 0-1,0 1 1,0-1-1,0 1 1,-1 0-1,1 0 1,0 0-1,5 6 1,-7-6 12,1 1 0,-1-1 1,0 1-1,0 0 0,0 0 0,0 0 0,-1 0 1,1 0-1,-1 0 0,0 0 0,0 1 0,0-1 1,0 0-1,-1 1 0,1-1 0,-1 0 0,0 5 1,-1 6 12,0-1 0,-1 1 0,-1-1 0,-6 20 0,-2 7 44,10-33-78,-2 0 1,1 0 0,-1 0 0,-5 9 0,7-15-93,10-15 90,23-32 41,67-77 0,-82 107-25,0 0 1,0 0 0,1 2-1,1 1 1,22-13 0,-40 25-23,1 0 1,0 0-1,-1 1 0,1-1 1,0 0-1,-1 1 1,1-1-1,0 1 0,0 0 1,0 0-1,-1-1 1,1 1-1,0 0 1,0 0-1,0 1 0,-1-1 1,1 0-1,0 1 1,0-1-1,1 1 1,0 1 0,-1-1 1,0 1 0,1-1 0,-1 1-1,0 0 1,0 0 0,0 0 0,0 0 0,0 0-1,-1 0 1,4 5 0,1 5 6,-1 0 1,0 0-1,0 1 0,3 16 1,-8-27-13,18 95 5,-9-42-5,-6-42-13,-2-11-9,0 0 0,-1 0 0,1 0 0,-1 0 0,0 0 1,1-1-1,-1 1 0,0 0 0,0 0 0,0 0 0,0 0 0,-1 0 0,1 0 1,-1 2-1,0-1 1705,-1 2-4663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38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41 10816,'-31'-9'4000,"18"6"-3136,-1-9-224,9 12 735,2 0-255,3-5-864,-5 2-1440,10 0 640,3-2-2335,1 5 1599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38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886 356 12224,'-25'-14'3930,"25"14"-3866,0 0-1,0 0 1,-1 0 0,1 0-1,0 0 1,0 0-1,0 0 1,-1 0 0,1-1-1,0 1 1,0 0-1,0 0 1,0 0 0,-1 0-1,1 0 1,0 0-1,0 0 1,0 0 0,0-1-1,-1 1 1,1 0-1,0 0 1,0 0 0,0 0-1,0-1 1,0 1 0,0 0-1,0 0 1,0 0-1,0 0 1,0-1 0,0 1-1,0 0 1,-1 0-1,1 0 1,0-1 0,0 1-1,0 0 1,1 0-1,-1 0 1,0-1 0,0 1-1,0 0 1,0 0-1,0 0 1,0-1 0,0 1-1,0 0 1,0 0-1,0 0 1,0 0 0,1 0-1,-1-1 1,0 1-1,0 0 1,0 0 0,6-3 646,4-2 469,6-3-446,1 0 1,0 1-1,21-6 0,258-43-371,-106 25-713,-168 27-833,24-2 1,-38 6-341,0 0 0,0 0-1,11 2 1,-17-1 890,0-1 0,0 1-1,0-1 1,-1 1 0,1 0 0,0-1 0,-1 1 0,1 0 0,1 2 0,3 4-1750</inkml:trace>
  <inkml:trace contextRef="#ctx0" brushRef="#br0" timeOffset="1">74 60 11712,'-60'-13'4352,"47"9"-3393,13 1-255,0-2-256,4 2-384,5-6-1152,9 1 576,10 0-3711,2 8 2303,7-7-4064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40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10 730 3072,'-10'4'12854,"14"-8"-9895,2-3-2434,-1 0 1,1 0 0,-2-1-1,6-9 1,10-16 259,-8 13-412,0 1 0,-1-2 0,-1 1 0,7-24 0,19-36 317,-31 71-597,4-10 209,2 0 0,0 1 0,21-25 0,-23 35 137,-3 9-24,-5 0-387,0 1 0,0-1 0,-1 1 0,1-1 0,-1 0 0,1 1 0,-1-1 0,0 1-1,1-1 1,-1 1 0,0 3 0,1 26 164,-2 1 0,-1 0 0,-9 51 0,-20 43 299,24-101-438,6-20-34,-1-1 1,1 0 0,0 1-1,0-1 1,0 6-1,12-15 125,167-126-5,-138 102-214,50-32-165,-89 60 254,1 0-1,-1 0 0,1 0 0,-1 0 1,1 1-1,0-1 0,-1 0 0,1 1 0,0 0 1,-1-1-1,1 1 0,0 0 0,0 0 0,-1 0 1,1 0-1,0 0 0,0 0 0,2 1 1,-2 0 2,-1 0 1,1 0 0,-1-1 0,0 1 0,1 0 0,-1 1 0,0-1 0,0 0-1,0 0 1,0 0 0,0 1 0,0-1 0,0 0 0,0 1 0,0-1 0,0 3-1,1 3 28,0 0-1,0-1 1,-1 1-1,0 0 1,0 1-1,-1-1 0,0 11 1,-4 18 25,0 17 155,4-52-221,0-1 1,0 1-1,0 0 0,0 0 1,0 0-1,0-1 0,0 1 0,1 0 1,-1 0-1,0-1 0,0 1 1,1 0-1,-1 0 0,0-1 0,1 1 1,-1 0-1,1-1 0,-1 1 1,1-1-1,-1 1 0,1 0 1,0-1-1,-1 1 0,1-1 0,0 0 1,-1 1-1,1-1 0,1 1 1,0 0 11,1-1-1,-1 0 1,0 1 0,0-1 0,1 0 0,-1 0 0,0-1 0,0 1 0,1 0 0,2-1 0,4-2 40,-1 0-1,1 0 1,-1-1 0,13-6-1,-9 0-90,1 0-1,-2-1 0,1 0 0,-1 0 1,-1-1-1,15-23 0,-8 13 166,14-16-193,-30 37 43,-1 4-32,-2 19-32,-6 39-1,5-44 119,0 0 0,1 0 0,1 1 0,2 31 0,0-44-25,0-1 0,1 1 0,-1-1 0,1 0 0,0 1 0,0-1 0,1 0 0,-1 0 0,5 5 0,-6-8 6,0-1 0,0 0 0,0 1-1,-1-1 1,1 1 0,0-1-1,0 0 1,0 1 0,0-1-1,0 0 1,0 0 0,0 0-1,0 0 1,0 0 0,0 0 0,0 0-1,0 0 1,0 0 0,0-1-1,0 1 1,0 0 0,0-1-1,-1 1 1,1 0 0,0-1 0,0 1-1,0-1 1,0 0 0,-1 1-1,1-1 1,1 0 0,2-3 62,0 0-1,1 0 1,5-8 0,-8 9-86,0-1 0,0 1 0,0 0 1,-1 0-1,1-1 0,-1 1 0,0-1 0,0 1 1,0-1-1,-1 1 0,1-1 0,-1 0 0,0 1 1,0-1-1,0 0 0,-1-4 0,0-1 1,-1 0-1,-1 0 0,1 0 1,-1 1-1,-6-12 1,5 14-18,0 1 0,-1-1 1,0 0-1,0 1 0,0 0 1,-7-4-1,12 8 25,-1 1-1,1 0 0,-1 0 1,1 0-1,-1 0 1,1 0-1,-1 0 1,1 0-1,-1 0 0,1 1 1,-1-1-1,1 0 1,-1 0-1,1 0 1,-1 0-1,1 1 1,0-1-1,-1 0 0,1 0 1,-1 1-1,1-1 1,0 0-1,-1 1 1,0 0-1,-8 9-61,8-8 66,1 0 1,-1 0-1,1 0 1,0 1-1,-1-1 1,1 0-1,0 0 0,0 0 1,0 0-1,0 0 1,1 0-1,-1 1 0,1-1 1,-1 0-1,1 0 1,0 0-1,0 0 0,-1 0 1,1-1-1,1 1 1,-1 0-1,0 0 0,0-1 1,1 1-1,-1 0 1,1-1-1,-1 1 0,1-1 1,0 0-1,3 2 1,-1 1 6,1-1 0,0-1-1,0 1 1,0-1 0,0 0 0,0 0 0,1 0 0,-1-1 0,1 0 0,-1 0 0,7 0-1,19-3 95,0-1-1,0-1 0,0-2 0,-1-1 0,0-2 0,40-16 0,-54 18-94,-1 0 1,0-2-1,-1 1 1,1-2-1,-2 1 0,1-2 1,15-16-1,-13 10 23,-1 0-1,-1-1 1,-1 0-1,22-41 1,-19 26 8,-2-1 1,-1-1-1,-2 0 1,-1 0-1,-2-1 1,6-62-1,-13 92-58,-1 0 0,1-1 0,-1 1 0,-1 0 0,1 0 0,-1-1 0,0 1 0,-2-8 0,3 14 14,0 0 0,0 0 0,0-1 0,0 1 0,0 0 0,0 0 0,0 0 0,-1 0 0,1 0 0,0-1 1,0 1-1,0 0 0,0 0 0,0 0 0,0 0 0,0 0 0,-1-1 0,1 1 0,0 0 0,0 0 0,0 0 0,0 0 0,0 0 0,-1 0 0,1 0 0,0 0 0,0 0 0,0 0 0,0 0 0,-1 0 0,1 0 0,0 0 0,0-1 0,0 2 0,0-1 0,-1 0 0,1 0 0,0 0 0,0 0 0,0 0 0,0 0 0,-1 0 0,1 0 0,0 0 0,0 0 0,0 0 0,0 0 0,-1 0 0,1 0 0,0 1 0,0-1 0,0 0 0,0 0 0,0 0 0,0 0 0,0 0 0,-1 0 0,1 1 0,0-1 0,0 0 0,-6 12-151,6-10 163,-9 23 1,1 0 1,-8 44-1,0 54-41,12-84 52,-13 261 183,16-173-2986,2-122 1427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41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99 333 7712,'-16'-9'941,"6"5"-432,2-2 1,-1 1-1,1-1 0,-9-8 1,13 11-576,-16-16 1655,20 18-1387,-1 0-1,0 0 1,0 0 0,1 0-1,-1 0 1,1 0-1,-1 0 1,1 0-1,-1 0 1,1 0-1,0-1 1,0 1-1,-1 0 1,1 0-1,0 0 1,0-1-1,0 1 1,0 0-1,0 0 1,1 0-1,-1-2 1,2-1 137,0 0 0,1-1 1,-1 1-1,1 0 0,0 1 0,0-1 1,0 0-1,1 1 0,-1 0 0,1 0 1,0 0-1,5-4 0,5-1 443,-1 0 1,25-8-1,136-45 1983,-141 51-2527,51-14-800,2 5 1,0 3 0,93-5-1,-161 19-740,55-2-2954,-66 4 3222,1 0 0,-1 1 0,1 0 1,-1 0-1,0 0 0,0 1 0,8 3 0,-12-3 598,0-1-1,-1 1 0,1-1 0,-1 1 0,1 0 1,-1 0-1,0 0 0,0 0 0,4 5 0,9 21-3509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46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295 118 3072,'0'0'976,"13"-7"7274,-13 5-8002,0 1 0,-1 0 0,1 0 0,-1-1 0,1 1 0,-1 0 0,1 0 0,-1-1 0,0 1 0,0 0 0,1 0 0,-1 0 0,0 0 0,0 0 0,0 0 0,0 0 0,0 0 0,0 1 0,-1-1 0,1 0 0,0 1 0,0-1 0,0 1 0,-1-1 0,1 1 0,0-1-1,-2 1 1,-3-2 124,0 1-1,-1-1 0,1 2 1,-12-2-1,8 3-173,0 0 1,0 0-1,1 1 0,-1 1 1,0-1-1,1 1 0,-1 1 1,1 0-1,-9 5 0,0 1-24,0 1-1,1 1 1,-21 19-1,34-27-110,0 0 0,0 0 0,0 0 0,1 0 0,0 1 0,-1-1 0,2 1-1,-1 0 1,0 0 0,-1 7 0,3-8 4,0-1 0,0 0 0,0 1 0,1-1 0,0 1 0,0-1 0,0 1 0,0-1 1,0 1-1,1-1 0,-1 1 0,1-1 0,0 1 0,0-1 0,0 0 0,1 0 0,2 6 0,6 5 55,1-1-1,0 0 1,1 0 0,0-1-1,1-1 1,0 0 0,0-1-1,2-1 1,-1 0 0,24 11 0,-31-17-27,1 1 1,1-1-1,-1-1 1,0 0-1,12 2 1,-15-4-65,0 0 0,1 0 0,-1 0 1,0 0-1,0-1 0,1 0 0,-1 0 0,0-1 1,9-3-1,50-24 1,-1-3 0,64-45 0,-111 67-34,-10 7 35,0-1 0,0 0 0,0 0 0,-1 0-1,1-1 1,-1 0 0,8-9 0,-13 13-39,0 1 0,0 0-1,0 0 1,1 0 0,-1-1 0,0 1 0,0 0-1,0 0 1,0 0 0,0-1 0,0 1-1,0 0 1,0 0 0,0 0 0,0-1-1,0 1 1,0 0 0,0 0 0,0 0 0,0-1-1,0 1 1,0 0 0,0 0 0,0 0-1,0-1 1,-1 1 0,1 0 0,0 0 0,0 0-1,0-1 1,0 1 0,0 0 0,0 0-1,-1 0 1,1 0 0,0 0 0,0-1-1,0 1 1,0 0 0,-1 0 0,1 0 0,0 0-1,0 0 1,0 0 0,-1 0 0,1 0-1,0 0 1,0 0 0,0 0 0,-1 0-1,1 0 1,0 0 0,0 0 0,-1 0 0,1 0-1,0 0 1,0 0 0,0 0 0,-1 0-1,1 0 1,0 0 0,0 0 0,0 0 0,-1 1-1,-15 3-223,12 0 231,-1-1 0,1 1-1,1 0 1,-1 0 0,0 0-1,1 0 1,0 1 0,0-1-1,0 1 1,1 0 0,-1 0-1,1 0 1,-2 6 0,0 3 3,1 0 0,0 0 1,-2 27-1,5-28 36,0-1 0,1 0 0,0 1 0,1-1 0,1 0 0,0 0 0,0 0 0,1 0 0,1 0 0,0-1 0,9 15 0,-10-19-10,0 0 1,1 0-1,0 0 0,0-1 1,1 0-1,0 0 0,0 0 1,0-1-1,1 0 0,-1 0 1,1-1-1,0 0 0,1 0 1,-1 0-1,1-1 0,-1 0 1,1-1-1,9 3 0,-12-5-24,-1 1-1,0-1 0,0 0 1,1 0-1,-1 0 1,0-1-1,0 1 0,1-1 1,-1 0-1,0 0 1,0-1-1,0 1 0,0-1 1,0 0-1,-1 0 1,1 0-1,0 0 1,-1-1-1,5-4 0,-4 3-16,0 0-1,0-1 1,0 0-1,-1 0 1,0 0-1,0-1 1,0 1-1,-1-1 0,1 1 1,-1-1-1,-1 0 1,1 0-1,0-7 1,-1 2-9,0 0 1,-1 0-1,-1 0 0,0 0 1,0 0-1,-1 0 0,0 1 1,-1-1-1,0 0 0,-1 1 1,0 0-1,0 0 1,-1 0-1,-1 1 0,0-1 1,0 1-1,0 1 0,-1-1 1,-1 1-1,0 0 0,-10-8 1,5 7 29,0 1 0,-1 0 0,0 1 0,0 1 0,-1 0 1,0 1-1,0 0 0,0 1 0,-22-2 0,-3 5-47,39 1-22,2 2 62,0-1 1,0 0-1,1 0 0,-1 0 1,0 1-1,1-1 0,-1 0 1,0 0-1,1-1 0,-1 1 0,1 0 1,3 1-1,-4-2 7,10 5 65,0-2 0,0 1-1,0-2 1,0 1 0,0-1-1,23 0 1,-6-2 45,45-5 0,66-17 42,-75 10-99,79-4 0,-76 8 28,-64 8-84,0 0 0,0-1 0,0 1 0,0 0 1,-1 1-1,1-1 0,0 0 0,0 1 0,0 0 0,-1-1 1,1 1-1,0 0 0,-1 1 0,1-1 0,-1 0 0,4 3 1,-5-3-7,0 0 1,0 0 0,0 0 0,0 0 0,0 0 0,0 0 0,0 1-1,0-1 1,-1 0 0,1 1 0,0-1 0,-1 0 0,1 1 0,-1-1 0,1 1-1,-1-1 1,0 1 0,0-1 0,0 1 0,0-1 0,0 1 0,0-1-1,0 1 1,0-1 0,0 1 0,-1-1 0,1 1 0,-1-1 0,1 0-1,-1 1 1,0 1 0,-44 71 371,12-17-280,-9 17-42,51-89 4,1 1 0,0 0 0,1 0 0,1 1 0,0 1 0,15-13-1,11-2-95,2 2 0,1 1-1,58-24 1,-92 45 8,0 0-1,0 1 1,0-1 0,1 1-1,-1 0 1,1 1 0,13-1-1,-18 2 30,0 0-1,0 1 1,-1-1 0,1 1-1,0-1 1,0 1-1,0 0 1,-1 0-1,1 0 1,0 0-1,-1 1 1,1-1 0,-1 1-1,0-1 1,1 1-1,-1 0 1,0 0-1,0 0 1,0 0-1,0 0 1,0 1 0,-1-1-1,2 4 1,6 12 31,-2 1 1,0 0 0,-2 0 0,7 40-1,-11-54 10,1 1 0,-1 0 0,1 0 0,4 7 0,-5-11-20,0 0-1,0 0 1,0 0-1,1 0 1,-1 0-1,1 0 1,-1-1-1,1 1 1,0 0-1,0-1 1,-1 1-1,1-1 1,4 2-1,-5-3-10,0 1 0,0-1-1,-1 0 1,1 0 0,0 0-1,0 0 1,0 0 0,0 0 0,0 0-1,0 0 1,0 0 0,0 0-1,0-1 1,0 1 0,-1 0-1,1-1 1,0 1 0,0-1-1,0 1 1,-1-1 0,1 1-1,0-1 1,0 1 0,-1-1-1,1 0 1,1 0 0,17-25 27,-13 16-1,-1 3 13,0-1 0,-1 0 0,5-12 0,5-9 42,58-82 11,-46 72-239,-26 39 135,1-1 1,-1 1-1,0-1 0,1 0 0,-1 1 1,1-1-1,-1 1 0,1-1 1,-1 1-1,1-1 0,-1 1 0,1-1 1,-1 1-1,1 0 0,0-1 1,-1 1-1,1 0 0,-1-1 0,1 1 1,0 0-1,0 0 0,-1 0 1,2 0-1,-2 0-4,1 0 1,0 0-1,-1 1 1,1-1 0,0 0-1,-1 1 1,1-1-1,-1 0 1,1 1-1,0-1 1,-1 1-1,1-1 1,-1 1 0,0-1-1,1 1 1,-1 0-1,1-1 1,-1 2-1,3 3-35,0 1 1,-1 0-1,3 11 0,-5-15 56,7 28 30,-2 1 0,-1 0 0,-1 0 0,-2 33 0,-3-10 35,-14 78 0,14-120-62,-7 35 139,8-44-157,0 0 1,0 0-1,0-1 1,-1 1 0,1 0-1,-1 0 1,1-1 0,-1 1-1,0-1 1,0 0-1,0 1 1,-3 1 0,4-3 3,0 0 1,0-1-1,0 1 1,-1-1-1,1 1 1,0-1-1,0 1 1,0-1-1,-1 0 1,1 0-1,0 1 1,0-1 0,-1 0-1,1 0 1,0 0-1,0 0 1,-1-1-1,1 1 1,0 0-1,0 0 1,-1-1-1,1 1 1,0-1-1,0 1 1,0-1-1,0 1 1,-1-1-1,1 0 1,-1-1-1,-1-1-31,0 1 0,0-1-1,0 0 1,0 0 0,1 0-1,0-1 1,0 1-1,-3-6 1,-15-39-95,2-2 0,-15-66-1,30 103 30,0-1 0,1-1-1,-1-19 1,3 28 40,5 17-46,2-1 107,0 1 0,0-1 0,1-1-1,0 1 1,0-1 0,1-1 0,1 1 0,-1-2-1,2 1 1,-1-1 0,0-1 0,1 0 0,15 6-1,-6-5 45,0-2 0,0 0 0,0 0-1,1-2 1,0-1 0,-1 0-1,1-2 1,0 0 0,0-2-1,-1 0 1,1-1 0,-1-1-1,28-9 1,-33 8-40,0-1 0,0 0 0,-1-1 0,0-1 0,0 0 0,-1-1 0,0 0 0,-1-1 0,0-1 0,0 0-1,-1 0 1,0-1 0,-1-1 0,-1 0 0,0 0 0,-1 0 0,14-30 0,-20 35-3,0 1 0,0-1-1,-1 0 1,0 1 0,0-1 0,0 0 0,-2-11-1,1 10-37,0 8 15,0 0-1,1 1 1,-1-1-1,0 0 1,0 1-1,0-1 1,-1 0-1,1 0 1,0 1-1,0-1 1,0 0-1,0 1 1,-1-1-1,1 0 0,0 1 1,-1-1-1,1 0 1,0 1-1,-1-1 1,1 1-1,-1-1 1,1 0-1,-1 1 1,1-1-1,-1 1 1,0 0-1,1-1 1,-1 1-1,1-1 1,-1 1-1,0 0 0,1 0 1,-1-1-1,0 1 1,1 0-1,-1 0 1,0 0-1,-1 0 1,1 0 11,-1 0 0,0 0 1,0 1-1,0-1 0,0 1 1,0-1-1,1 1 0,-1 0 1,0 0-1,1 0 0,-1 0 1,1 0-1,-4 2 0,-3 5 3,-1 0-1,2 1 0,-1 0 0,1 0 0,0 1 0,1 0 0,0 0 0,-6 17 1,6-12 20,1 0 0,1 0 0,1 0 0,0 1 0,1 0 1,-1 16-1,2-10 29,2 1-1,3 30 1,-3-45 4,1 0 1,-1 0-1,2 0 1,-1 0-1,1 0 0,0 0 1,1-1-1,0 0 0,0 1 1,5 5-1,-8-11-45,0-1 0,0 0 0,0 0 1,0 0-1,0 0 0,0 0 0,0 0 0,1 0 0,-1 0 0,0-1 0,0 1 1,1 0-1,-1-1 0,0 1 0,1-1 0,-1 0 0,1 1 0,-1-1 1,1 0-1,-1 0 0,1 0 0,1 0 0,0 0 9,-1-1 0,1 0 0,-1 0-1,0 1 1,1-2 0,-1 1 0,0 0 0,0 0 0,0-1-1,0 1 1,4-4 0,3-5 49,-1 0 0,0 0 1,0 0-1,5-12 0,120-184-46,-123 191-36,-5 7 38,0 0 0,-1 0-1,0 0 1,5-13 0,-8-2-299,-1 14 306,0 9-30,7 0-156,2-1 123,-1 1 0,1 1 0,0 0 0,0 0 0,12 3 0,-1 3 50,0 0 0,23 11 1,-35-13-15,-1-1 0,1 1 1,-1 0-1,0 1 0,0 0 0,-1 0 1,1 0-1,4 8 0,-2-2-18,-1 0 0,-1 0 0,0 1 0,-1 0-1,0 0 1,6 24 0,12 86-26,-21-104 52,1-2 113,0 0 1,1 0-1,0 0 1,14 28-1,-18-44-117,-1 1 0,1-1 0,-1 0 0,1 0 0,0 1 0,0-1 0,-1 0 0,1 0 0,0 0 0,0 0 0,0 0 0,0 0 0,0 0 0,0-1 0,0 1 0,0 0 0,1 0 0,-1-1 0,0 1 0,0-1 0,1 1 0,-1-1 1,0 0-1,1 1 0,-1-1 0,0 0 0,1 0 0,-1 0 0,0 0 0,1 0 0,-1 0 0,0 0 0,3-1 0,-1 0 10,0-1 0,0 1 1,0 0-1,0-1 1,-1 0-1,1 0 0,0 0 1,-1 0-1,0 0 0,1 0 1,-1-1-1,4-4 0,2-6 50,-1 1 0,0-1 0,8-23 0,12-46 25,-16 44-118,44-127 213,-54 155-230,-3 21-155,-4 112 178,3-67 157,0-19-72,3 1 1,7 74-1,-7-112-62,8 34 59,-7-32-45,0 0 0,0 0 0,-1 0 0,1 0 0,1 0 0,-1-1 0,0 1 1,0 0-1,1-1 0,-1 1 0,1-1 0,-1 0 0,3 2 0,-3-2-9,-1-1 0,1 0 0,-1 0 0,1 0 0,-1 1 0,1-1 0,0 0 0,-1 0 0,1 0 0,-1 0 0,1 0 0,-1 0 0,1 0 0,0-1 0,-1 1 0,1 0 0,-1 0 0,1 0 0,-1 0 0,1-1 0,-1 1 0,1 0 0,-1-1 0,1 1 0,-1 0 0,1-1 0,-1 1 0,1-1 0,-1 1 0,1-1 0,10-15 5,3-12-100,-1 0-1,-2-2 0,15-55 0,4-13-101,-17 65 94,14-46 131,-2 14 29,-13 36-83,-11 29 20,-1 0 1,0-1-1,0 1 0,0 0 0,1 0 1,-1-1-1,0 1 0,1 0 0,-1 0 1,0 0-1,1-1 0,-1 1 1,0 0-1,1 0 0,-1 0 0,0 0 1,1-1-1,-1 1 0,0 0 0,1 0 1,-1 0-1,0 0 0,1 0 0,-1 0 1,0 0-1,1 0 0,-1 0 1,1 0-1,-1 1 0,0-1 0,1 0 1,-1 0-1,0 0 0,1 0 0,-1 1 1,14 6 44,-14-7-39,98 69 316,-70-46-351,1-3 0,1 0 0,40 19 1,-66-38 39,0 0 0,0 0 0,0 0 1,0 0-1,0 0 0,0-1 0,0 0 1,1 0-1,-1 0 0,0 0 0,0-1 1,0 0-1,0 0 0,0 0 1,0 0-1,0 0 0,0-1 0,0 0 1,0 0-1,-1 0 0,1 0 0,-1 0 1,0-1-1,1 1 0,2-5 0,0 2 5,-1 0-1,0 0 1,-1-1-1,1 0 1,-1 0-1,0 0 1,-1 0-1,1-1 1,-1 0-1,-1 1 1,1-1-1,-1 0 1,2-12-1,-3 14-26,-1 1 1,0-1-1,0 1 1,0-1-1,0 1 1,-1-1-1,0 1 1,0 0-1,0-1 1,-1 1-1,1 0 1,-4-7-1,4 9 7,0 1 0,-1-1 0,1 0-1,0 1 1,-1-1 0,1 1 0,-1 0 0,0-1-1,1 1 1,-1 0 0,0 0 0,0 0 0,1 0 0,-1 0-1,0 0 1,0 1 0,0-1 0,0 1 0,0-1 0,0 1-1,-1 0 1,1 0 0,0 0 0,0 0 0,0 0 0,0 0-1,0 0 1,-4 2 0,-2 0 4,0 1 0,1 0 0,-1 0 0,1 1 0,-1-1 0,1 2 0,1-1 0,-1 1 0,0 0 0,1 1 1,0-1-1,1 1 0,-1 0 0,1 1 0,0-1 0,0 1 0,-3 8 0,3-7 30,2 0 1,-1-1 0,1 1-1,0 1 1,1-1-1,0 0 1,0 0 0,1 1-1,0-1 1,0 1-1,1 0 1,0-1 0,1 1-1,0-1 1,0 1-1,3 10 1,-2-13-26,0 0-1,1-1 1,-1 1-1,1-1 1,0 1-1,1-1 1,-1 0-1,1 0 1,0 0-1,0-1 1,8 8-1,-8-9 23,0-1 0,0 1 0,0-1 0,0 0 0,0 0 0,1 0 0,-1-1 0,1 1 0,-1-1 0,1 0 0,-1 0 0,1-1 1,0 0-1,-1 1 0,1-1 0,5-1 0,14-3 16,-1-1-1,1-1 1,32-13 0,-15 5-23,279-97-12,-271 93-5,-5 2 0,48-25 0,-86 40 0,-5 0 0,1 1 0,-1 0 0,0 0 0,0-1 0,0 1 0,1-1 0,-1 1 0,0-1 0,0 1 0,0-1 0,0 0 0,1-1 0,-42 20-203,1 4 37,1 2-1,-60 47 1,-57 72 297,150-137-142,-44 47-109,45-47 108,-1 0 1,1 0-1,1 1 0,-1-1 1,1 1-1,0 0 1,-3 10-1,5-16 12,1 1 0,0-1 0,-1 1 0,1-1-1,0 1 1,0-1 0,0 1 0,0-1 0,0 1-1,0-1 1,1 1 0,-1-1 0,0 1 0,1-1-1,-1 0 1,1 1 0,0-1 0,-1 1 0,1-1-1,0 0 1,0 0 0,0 1 0,0-1 0,0 0-1,0 0 1,0 0 0,0 0 0,0 0 0,1 0-1,-1 0 1,0-1 0,0 1 0,1 0 0,-1-1-1,1 1 1,2 0 0,1 0 10,0 0 1,0 0-1,0 0 0,0-1 1,1 1-1,-1-1 0,0 0 1,0-1-1,9-1 0,0-2-12,0 1-1,0-2 1,0 0 0,0-1-1,-1 0 1,0-1-1,-1 0 1,1-1-1,-1 0 1,-1-1-1,0-1 1,16-16-1,-8 2 11,-1-1-1,-1-1 0,22-47 0,29-90 34,-53 120-11,-1-1 1,-2-1-1,-3 0 1,-1 0-1,-2-1 1,-1-60-1,-6 99-36,-2 8-62,-3 13-23,1 7 69,0 0 1,2 0 0,-2 32 0,2-18 58,-1 24-17,3 0 0,2-1 0,3 1 1,18 97-1,-18-139-16,0 0-1,1-1 1,13 30 0,-16-41-153,1 0-1,-1 1 1,2-1 0,-1-1 0,0 1-1,1 0 1,0-1 0,0 0 0,0 0-1,1 0 1,-1 0 0,1-1 0,0 1-1,0-1 1,8 3 0,-4-3-548,-1-1 0,1 0 0,0-1-1,-1 0 1,1 0 0,17-1 0,-12-1-1727,1 0 0,-1-2 0,25-6 0,5-9-1570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2:46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29 14720,'-24'5'5439,"24"-2"-4223,-5 9-352,5-4 2112,0 1-672,-3-6-1312,3 5-160,-5-8-480,13-28-9920,11-20-1791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29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73 2144,'-1'-2'538,"0"0"1,1 0-1,-1-1 0,1 1 1,-1 0-1,1 0 0,0 0 1,0-4-1,0 1 121,0 4-461,0 0 1,0-1-1,0 1 0,0 0 1,-1 0-1,1 0 0,-1-1 1,1 1-1,0 0 1,-2-1-1,2 1-119,-1 1-1,1-1 1,0 1-1,0-1 1,-1 0-1,1 1 1,0-1 0,0 1-1,0-1 1,0 1-1,-1-1 1,1 0-1,0 1 1,0-1-1,0 1 1,0-1 0,0 0-1,1 1 1,-1-1-1,0 1 1,0-1-1,0 0 1,1 0 2,-1 1 0,0-1 0,0 1 0,0-1 0,0 1 0,0-1 0,0 1 0,0-1 0,0 1 0,-1-1 0,1 1-1,0-1 1,0 1 0,0-1 0,0 1 0,-1-1 0,1 1 0,0-1 0,-1 1 0,0-1 0,0-4 1115,2 43-113,5 55-149,-4-32-434,11 107 666,7 145 404,-11-203-1318,-2-35 29,-2-38 23,0 5-170,-5-40 266,0-3-949,-1 1 0,0-1 1,1 0-1,-1 0 0,0 1 1,1-1-1,-1 0 0,1 0 0,-1 1 1,1-1-1,0 0 0,-1 0 1,1 0-1,0 0 0,0 0 1,-1-2-1,4-5-2256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92 7808,'-3'-10'2198,"16"9"6649,-12 3-8618,0 0 0,0 0 1,-1 0-1,1 0 0,0 0 1,-1 1-1,1-1 0,-1 0 0,1 3 1,0 3 26,4 24 251,2 45 1,-2-19-264,7 70 146,4 39 185,37 320 476,-26-308-797,-26-177-247,2 14 286,-1-1 1,1 26-1,-3-41-276,0 0 1,0 1-1,0-1 1,0 0-1,0 0 1,0 0-1,0 0 1,0 1-1,0-1 1,0 0-1,0 0 1,0 0-1,0 1 1,0-1-1,0 0 1,0 0-1,0 0 1,0 0-1,0 1 1,0-1-1,1 0 1,-1 0-1,0 0 1,0 0-1,0 1 1,0-1-1,0 0 1,0 0-1,0 0 1,1 0-1,-1 0 1,0 0-1,0 1 1,0-1-1,0 0 1,0 0-1,1 0 1,-1 0-1,0 0 1,0 0-1,0 0 1,0 0-1,1 0 1,-1 0-1,0 0 1,0 0-1,0 0 1,1 0-1,-1 0 1,0 0-1,0 0 1,0 0-1,0 0 1,1 0-1,7-7 168,-2-2-157,-1 1 1,0-1 0,-1 0 0,0-1 0,0 1 0,4-20 0,-1 7 46,17-56 106,58-127 0,-54 149-168,73-160 17,58-260-4872,-147 438 2929,-8 25 260,0 1 1,0-1-1,-2 0 0,1 1 0,0-17 1,-4 17-1378,-4-23 0,5 35 2978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30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15 223 3072,'-3'-7'460,"1"4"-115,0-1 1,1 1-1,-1-1 0,1 1 0,0-1 0,0 1 0,1-1 1,-1 0-1,1 0 0,-1 0 0,2-6 0,2-20 2964,-3 27-3081,0-1 1,0 1-1,1 0 0,-1-1 0,1 1 1,0 0-1,-1 0 0,1-1 0,1 1 1,-1 0-1,0 0 0,1 0 0,0 0 1,-1 0-1,1 1 0,4-5 1,1 0-15,0 0 0,1 0 0,0 0 1,1 1-1,0 0 0,-1 0 0,2 1 1,-1 1-1,1-1 0,-1 2 0,1-1 1,0 1-1,0 1 0,1 0 1,-1 0-1,16 0 0,-10 2-176,-1 0 1,0 1-1,1 1 0,-1 0 1,0 1-1,0 1 0,0 0 1,-1 1-1,0 1 0,0 0 1,0 1-1,0 0 0,-1 1 1,0 1-1,11 10 0,-9-7 31,0 1-1,-1 1 0,0 0 1,-2 1-1,1 1 0,-2 0 1,13 23-1,-13-18 43,-2 0-1,0 1 1,-1 0 0,-2 1-1,8 41 1,-7-12 234,-3 0 1,-1 1-1,-9 89 0,4-125-171,0 1-1,-2-1 0,0 0 1,-1 1-1,-12 27 0,14-39-104,0-1 0,0 0 0,0 1-1,-1-1 1,0-1 0,0 1 0,0 0-1,-1-1 1,0 0 0,-4 4 0,0-3 21,1 0 0,0 0 0,-1-1 0,0 0 1,-17 4-1,-4-1 16,0-2 0,0-1 1,-35 0-1,-41-4 158,-33 1-763,137-1 96,-1 1-1,1-1 1,0 0-1,-1 1 1,1 0 0,0-1-1,-1 1 1,1 0-1,0 0 1,-4 2-1,6-2-19,-1 0-1,0 0 0,0 0 0,1 0 1,-1-1-1,0 1 0,1 0 0,-1 0 1,1 0-1,-1 0 0,1 0 0,-1 1 1,1-1-1,0 0 0,0 0 1,-1 0-1,1 0 0,0 0 0,0 0 1,0 0-1,0 1 0,0-1 0,1 1 1,3 18-3897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32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28 577 2400,'-1'0'23,"1"0"-1,0 0 1,-1 1 0,1-1 0,0 0-1,-1 0 1,1 0 0,0 0-1,-1 0 1,1 0 0,-1 0 0,1 0-1,0 0 1,-1 0 0,1 0-1,-1 0 1,1 0 0,0 0 0,-1 0-1,1-1 1,0 1 0,-1 0-1,1 0 1,0 0 0,-1-1 0,1 1-1,0 0 1,-1 0 0,1-1 0,0 1-1,-1 0 1,1 0 0,-15-3 13582,15 3-13641,22-31 3396,-11 18-3183,0-1-1,-1 0 1,0-1-1,-1 0 1,-1 0-1,10-25 0,24-101-144,-26 80 67,-13 47-75,0-1 0,-2 1 0,1-26 0,-2 40-25,0 0 1,0 0-1,0 0 0,0 0 1,0 0-1,0 0 1,0 0-1,0 0 0,0 0 1,0 0-1,0 0 1,0 0-1,0 0 1,0 0-1,0 0 0,0 0 1,0 0-1,0 0 1,0 0-1,0 1 1,0-1-1,0 0 0,-1 0 1,1 0-1,0 0 1,0 0-1,0 0 1,0 0-1,0 0 0,0 0 1,0 0-1,0 0 1,0 0-1,0 0 1,0 0-1,0 0 0,0 0 1,0 0-1,0 0 1,0-1-1,-1 1 0,1 0 1,0 0-1,0 0 1,0 0-1,0 0 1,0 0-1,0 0 0,0 0 1,0 0-1,0 0 1,0 0-1,0 0 1,0 0-1,0 0 0,0 0 1,0 0-1,0 0 1,0 0-1,0 0 1,0 0-1,0 0 0,0-1 1,0 1-1,0 0 1,0 0-1,0 0 0,-3 5-23,1 6-81,1 0 1,1 15-1,-1 10-35,-2 11 50,3 80-1,1-106 119,0-7 67,4 26-1,-4-36-41,-1-1 0,1 1-1,1-1 1,-1 1-1,0-1 1,1 0 0,0 0-1,0 0 1,0 0-1,0 0 1,0 0 0,3 3-1,-2-4 3,-1-1 0,0 0 0,0 0 0,1 0 0,-1 0 0,1 0 0,-1 0-1,1 0 1,-1-1 0,1 1 0,0-1 0,-1 0 0,1 0 0,-1 0 0,1 0 0,0 0-1,-1-1 1,1 1 0,-1-1 0,1 1 0,2-2 0,4-1 69,0 0 1,-1-1-1,0 0 0,13-8 1,-5 0-10,0 0 0,-2-2 0,1 1 0,-2-2 0,0 1 0,0-2 0,13-23 0,62-125 73,-83 152-139,18-37 10,-10 20-93,1 0 0,27-40 0,-41 68 26,1 1-1,-1-1 1,0 1-1,1 0 0,-1-1 1,1 1-1,-1 0 1,1-1-1,-1 1 1,1 0-1,-1 0 1,0 0-1,1-1 1,0 1-1,-1 0 0,1 0 1,-1 0-1,1 0 1,-1 0-1,1 0 1,-1 0-1,1 0 1,-1 0-1,1 0 1,-1 0-1,1 0 0,-1 0 1,1 1-1,-1-1 1,1 0-1,-1 0 1,1 0-1,-1 1 1,1-1-1,-1 0 0,1 1 1,-1-1-1,0 0 1,1 1-1,-1-1 1,1 1-1,-1-1 1,1 1-1,1 2-8,0-1 0,0 1 0,0-1 0,-1 1 0,1 0-1,1 4 1,3 10-24,-1 0-1,-1 1 1,-1 0 0,2 30-1,-4 76 67,-2-65 3,1-23 0,1-1 3,-6 51 0,4-83 14,1-1-1,-1 1 1,1-1 0,-1 1-1,0-1 1,0 1-1,0-1 1,0 0 0,-2 4-1,2-5-29,0 0 0,0 0-1,0 0 1,0 0 0,0-1-1,0 1 1,0 0 0,0-1-1,0 1 1,0-1 0,0 1 0,0-1-1,-1 1 1,1-1 0,0 0-1,0 1 1,-1-1 0,1 0-1,0 0 1,0 0 0,0 0 0,-2-1-1,-3 1 21,0-1 1,0-1-1,0 1 0,1-1 0,-1 0 0,1-1 0,0 1 0,-1-1 1,-8-6-1,-2-4 121,-23-22 1,34 30-118,-44-51-263,48 56 224,1-1 0,-1 1 0,0-1 0,1 1 0,-1-1 0,1 1 0,-1-1 0,1 0 0,-1 1 0,1-1 0,-1 0 0,1 0 0,-1 1 0,1-1 0,0 0 0,-1-1 0,1 2-3,1 0-1,-1-1 1,0 1-1,0 0 0,1 0 1,-1 0-1,0 0 1,0-1-1,1 1 0,-1 0 1,0 0-1,1 0 1,-1 0-1,0 0 0,1 0 1,-1 0-1,0 0 1,0 0-1,1 0 1,-1 0-1,0 0 0,1 0 1,-1 0-1,0 0 1,1 0-1,-1 0 0,1 0 1,4 1-15,0 1-1,1-1 1,-1 1 0,5 3-1,75 43-49,-59-31 156,1-2 0,0-1-1,46 17 1,-66-28 8,0-1 0,0-1 0,1 1 0,13 0 0,5 3-6389,-25-5 5873,-1 0-1,1 0 1,-1 0 0,1 0 0,-1 0 0,1 0 0,0 0-1,-1 0 1,1-1 0,-1 1 0,1 0 0,-1 0 0,1 0-1,-1-1 1,11-11-8402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32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113 120 7296,'-44'-28'3328,"12"11"-2912,19 10 864,4 2-800,-1-6 160,5 3-384,10-4-448,9 4 96,4-9-896,5 10 544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34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346 97 2496,'6'-4'9246,"-7"3"-9062,-6-10 2569,-19-13-3051,24 22 967,-6-4-489,0 0 0,-1 0 0,0 1 1,0 0-1,0 0 0,-1 1 0,1 0 0,-1 1 0,0 0 0,0 1 0,0 0 0,-16-1 0,21 3-146,0 1-1,0-1 0,-1 1 1,1 0-1,0 1 0,0-1 1,0 1-1,0 0 0,0 0 1,0 1-1,1-1 0,-1 1 0,1 0 1,0 0-1,0 1 0,0-1 1,0 1-1,0 0 0,1 0 1,0 0-1,-4 7 0,-2 4 18,0 0-1,2 1 0,0 0 0,1 0 1,-6 24-1,5-13 57,0 1-1,2 0 1,2 1 0,0-1-1,2 1 1,2 31 0,1-48 36,0 0 0,0-1 0,8 20 0,-8-26-58,0 0-1,0 0 0,1-1 0,-1 1 0,1-1 0,0 1 1,0-1-1,1 0 0,-1 0 0,6 4 0,-8-7-33,1 0-1,0 0 0,0 0 0,0 0 0,-1 0 1,1-1-1,0 1 0,0-1 0,0 1 0,0-1 0,0 0 1,0 0-1,0 0 0,0 0 0,0 0 0,0 0 1,0 0-1,0-1 0,0 1 0,0-1 0,0 1 1,0-1-1,0 0 0,0 0 0,-1 0 0,3-1 1,2-2 18,-1 0 0,1 0 0,-1 0 1,0-1-1,0 0 0,5-7 0,5-11-23,0-1-1,-2 0 0,0-1 0,16-49 1,-24 62-11,58-171 279,-63 181-309,2-5 29,1 0 0,-2-1 0,1 1 0,-1-1-1,0 0 1,0 0 0,-1 1 0,-1-12 0,-9 30-210,5 3 159,0-1 0,0 1 0,1 0 1,1 0-1,-3 28 0,3-13 112,-1-10 47,2 0 0,1 1 0,0-1 0,1 1 0,1-1 0,5 25 0,-5-37-94,1 0 1,0 1-1,0-1 0,1 0 1,0 0-1,0-1 1,1 1-1,0-1 1,0 1-1,1-1 1,-1-1-1,1 1 1,0-1-1,1 1 1,-1-1-1,1-1 1,0 1-1,0-1 0,8 4 1,-4-4-62,-1 0 1,1 0 0,0-1-1,0 0 1,0-1-1,1 0 1,-1-1-1,0 0 1,1 0-1,-1-1 1,1-1 0,-1 1-1,1-2 1,-1 0-1,0 0 1,0 0-1,0-2 1,0 1-1,0-1 1,-1 0 0,1-1-1,-1 0 1,-1-1-1,1 0 1,-1 0-1,15-14 1,16-24-4244,-2 3 1173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41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1119 1408,'-5'3'5802,"14"13"1724,9-26-5255,-9 2-1717,0-1 0,0 0 0,14-18 0,-2 1-87,-3 5-11,0 0 0,25-44 0,-38 57-314,-1 0 0,0-1-1,-1 1 1,1-1 0,-2 0-1,1 0 1,-1 0 0,-1 0 0,0 0-1,0-1 1,-1 1 0,0-11 0,-3-2 327,-10-40 0,11 56-438,0 0 0,1 0-1,0 1 1,0-1 0,1 0-1,0 0 1,1-12 0,-1 15-32,1 0 0,1-1 0,-1 1 0,0 0 0,1 0 0,-1 0 0,1 0 0,0 0 0,0 1 0,0-1 0,0 0 0,1 1 0,-1 0 0,1-1 0,3-1 0,7-6-14,1 0 0,0 1 1,1 0-1,0 2 0,0-1 1,23-6-1,-30 12 2,0 0 0,0 0 1,0 1-1,1 0 0,-1 1 0,14 0 1,-17 0-1,0 1 0,0 0 0,1 0 0,-1 1 0,0 0 0,0 0 0,0 0 0,0 0 1,-1 1-1,1-1 0,5 5 0,-6-3 5,0 0 1,0 0-1,0 0 1,-1 0-1,1 1 1,-1-1-1,0 1 1,-1 0-1,1 0 1,-1 0-1,0 0 1,0 1-1,0-1 1,-1 0-1,0 1 1,0-1-1,0 7 1,0 7 13,-1 0-1,-1 0 1,-5 33 0,-20 57 346,25-101-324,-5 36 36,6-41-50,0-1 0,0 0 0,0 0-1,0 0 1,0 0 0,1 0-1,-1 0 1,0 0 0,1 0-1,0 0 1,-1 0 0,1 0-1,0 0 1,0 0 0,0 0 0,3 3-1,-3-4 10,1 0 1,0 0-1,0 0 0,0 0 0,0 0 0,0 0 1,0 0-1,0-1 0,0 1 0,0-1 0,0 0 0,0 1 1,0-1-1,0 0 0,1 0 0,-1 0 0,0-1 1,0 1-1,0 0 0,0-1 0,0 0 0,0 1 0,0-1 1,4-2-1,2-1 31,0 0-1,0-1 1,0 0 0,9-8-1,2-3-33,0-2 0,-1 0 0,-1-1-1,0 0 1,-2-2 0,15-25 0,-12 26-16,-6 7-88,-11 13-97,-1 3 62,-4 11 11,-6 19 36,6-18 59,0-1-1,1 0 1,1 1 0,1 0-1,-1 18 1,2-30 26,1 1 1,-1-1-1,1 1 1,-1-1-1,1 1 1,0-1-1,1 0 1,-1 1-1,0-1 0,1 0 1,0 0-1,0 0 1,3 4-1,-4-6 1,0 1-1,1-1 1,-1 1-1,0-1 1,1 0-1,0 1 1,-1-1-1,1 0 1,0 0-1,-1 0 0,1-1 1,0 1-1,0 0 1,0-1-1,0 1 1,0-1-1,0 1 1,0-1-1,0 0 1,0 0-1,0 0 1,0 0-1,-1 0 1,1 0-1,3-2 1,3 0 54,-1 0 0,0-1 1,0 0-1,0-1 0,-1 1 1,1-1-1,-1-1 0,0 1 1,0-1-1,10-11 0,-13 13-60,-1 0 0,1 0 0,-1 0 0,0 0 0,0-1 0,0 1 0,-1-1 0,1 1 0,-1-1 0,0 0 0,0 0 0,0 1 0,0-1 0,-1 0 0,1 0 0,-1 0 0,0 0 1,-1 0-1,1 1 0,0-1 0,-1 0 0,0 0 0,-2-6 0,0 4-18,1-1 0,-1 1 0,-1 0 0,1-1 0,-1 2 0,0-1 0,0 0 1,-1 1-1,1 0 0,-1 0 0,-1 0 0,1 1 0,-1-1 0,1 1 1,-1 1-1,0-1 0,-1 1 0,1 0 0,-8-2 0,12 4-15,-1 0 0,0 1 0,0 0 0,0 0 0,1-1 0,-1 2 0,0-1 0,0 0 0,0 0 0,1 1 0,-1 0 0,0-1 0,1 1 0,-1 0 0,0 1 0,1-1 0,-1 0 0,1 1 0,0-1 0,-1 1 0,1 0 0,-4 3 0,5-3 20,0-1-1,-1 1 1,1 0 0,0 0 0,0 0 0,0-1 0,0 1-1,0 0 1,0 0 0,1 0 0,-1 1 0,1-1-1,-1 0 1,1 0 0,0 0 0,0 0 0,0 0 0,0 1-1,0-1 1,0 0 0,0 0 0,1 0 0,-1 0-1,1 0 1,0 0 0,0 0 0,0 0 0,0 0 0,0 0-1,1 2 1,-1-3 12,0 1 0,1-1-1,-1 0 1,0 1-1,1-1 1,-1 0 0,1 0-1,-1 0 1,1 0 0,-1 0-1,1 0 1,0-1 0,-1 1-1,1 0 1,2 0-1,1 0 10,0-1-1,-1 1 0,1-1 0,0 0 0,7 0 0,4-2 33,0-1 0,21-6 1,-21 4-19,0-1 1,0 0-1,0-1 1,-1-1-1,0 0 1,-1-1 0,15-12-1,-11 6 29,-1-1 0,0-1 0,-1 0 0,20-29 0,-3-5-18,-3 0 0,-3-2 0,27-70 1,-36 73 30,-2 0 0,-2-2 0,11-88 0,-23 131-104,-1 0 0,-1 1 0,1-1 0,-1 0 0,-1 0 0,-1-10 0,2 19 27,0 0 0,0 0 0,0 0 1,0 0-1,0 0 0,0 1 1,0-1-1,0 0 0,0 0 0,0 0 1,-1 0-1,1 0 0,0 0 1,0 0-1,0 0 0,0 1 1,0-1-1,0 0 0,0 0 0,0 0 1,0 0-1,0 0 0,-1 0 1,1 0-1,0 0 0,0 0 0,0 0 1,0 0-1,0 0 0,0 0 1,-1 0-1,1 0 0,0 0 0,0 0 1,0 0-1,0 0 0,0 0 1,0 0-1,0 0 0,-1 0 1,1 0-1,0 0 0,0 0 0,0 0 1,0 0-1,0 0 0,0 0 1,0 0-1,-1 0 0,1 0 0,0 0 1,0-1-1,0 1 0,0 0 1,0 0-1,0 0 0,0 0 1,0 0-1,0 0 0,0 0 0,0 0 1,0-1-1,-1 1 0,1 0 1,-5 11-85,-21 52-132,-36 129-1,47-111 219,3 1-1,-1 162 1,13-224 75,1 1 0,1-1 0,1 0 0,1 0 0,1 0 0,0 0 0,9 19 0,-12-33-27,1-1 0,0 1 0,0-1 1,0 0-1,0 0 0,5 5 1,-7-9-26,0 1 1,1-1 0,-1 0-1,0 0 1,1 0-1,-1 0 1,0 0 0,1 0-1,-1 0 1,1 0 0,0 0-1,-1-1 1,1 1-1,0-1 1,-1 1 0,1-1-1,0 0 1,0 0-1,-1 1 1,1-1 0,0-1-1,0 1 1,-1 0 0,1 0-1,2-1 1,-1 0-6,0-1 0,0 1 1,0-1-1,0 1 0,0-1 0,0 0 1,0 0-1,-1-1 0,1 1 1,-1 0-1,0-1 0,0 0 0,0 1 1,3-6-1,2-4 68,-1 0 1,6-19-1,-3 8-45,-4 9-85,-1 0-1,4-21 1,-6 25 17,0 1 0,0-1 0,1 1 0,0 0 0,1-1 0,8-14 0,-12 24 18,1-1 0,-1 1 0,1-1 0,-1 1 0,0 0 0,1-1 0,-1 1 0,1 0 0,-1 0 0,1-1-1,-1 1 1,1 0 0,-1 0 0,1 0 0,-1 0 0,1-1 0,-1 1 0,1 0 0,0 0 0,-1 0 0,1 0 0,-1 0 0,1 0 0,-1 0-1,1 1 1,-1-1 0,1 0 0,-1 0 0,1 0 0,-1 1 0,1-1 0,-1 0 0,1 0 0,0 1 0,17 12-89,-14-9 96,28 23 86,-23-19-90,0 0 0,1-1 0,0 0 0,0-1 0,14 8 0,-16-10-60,-5-3 93,0 1 0,0-1 0,0 0 0,-1 0 1,1 0-1,4 1 0,-6-2-3,-1 0-1,1 0 1,0 0 0,-1-1 0,1 1 0,0 0-1,-1 0 1,1 0 0,-1 0 0,1 0 0,0-1-1,-1 1 1,1 0 0,-1-1 0,1 1 0,-1 0-1,1-1 1,-1 1 0,1-1 0,-1 1 0,1 0-1,-1-1 1,0 1 0,1-1 0,-1 0-1,1 1 1,-1-1 0,0 1 0,0-1 0,1 1-1,-1-1 1,0 0 0,0 1 0,0-1 0,0 0-1,0 0 1,1-3-10,-1-1-1,0 1 1,0-1 0,-1 1-1,1-1 1,-1 1 0,0 0-1,0 0 1,-1-1-1,1 1 1,-1 0 0,0 0-1,0 0 1,0 0 0,-1 1-1,1-1 1,-1 1 0,0-1-1,0 1 1,0 0-1,-5-4 1,5 4-15,-1 1-1,1 0 1,0 0-1,-1 0 0,1 0 1,-1 0-1,0 1 1,1-1-1,-1 1 1,-8-1-1,10 1-24,-1 1-1,0 0 0,0 0 1,0 0-1,1 1 0,-1-1 1,0 1-1,1-1 0,-1 1 1,0 0-1,1 0 0,-1 0 1,1 0-1,-1 1 0,1-1 1,-4 4-1,-3 3-14,0 0 0,1 1-1,0 0 1,0 0 0,1 1 0,1 0-1,-1 1 1,-5 14 0,3-5 90,1 0 0,1 1 1,-7 37-1,13-54-40,0 0 1,1 0 0,0 0-1,0 0 1,0 0-1,1 0 1,-1 0 0,1 0-1,1 5 1,-2-8 6,1 1-1,-1-1 1,1 0 0,-1 0-1,1 0 1,0 0 0,-1 1 0,1-1-1,0 0 1,0 0 0,0 0-1,-1-1 1,1 1 0,0 0-1,0 0 1,0 0 0,1-1 0,-1 1-1,0 0 1,0-1 0,0 1-1,0-1 1,1 0 0,-1 1 0,0-1-1,0 0 1,1 0 0,-1 0-1,0 1 1,1-1 0,-1-1-1,2 1 1,0-1 28,1 0 0,-1 0 0,0 0 0,1 0 0,-1-1-1,0 1 1,0-1 0,0 0 0,0 0 0,0 0 0,3-4 0,0 1-4,0-1 0,-1 0 1,9-13-1,-2-1-25,-2 0 0,0-1 0,-1 0 0,-1-1 0,-1 0 0,-1 0 0,5-41 0,-14 90-492,1 41 0,3-63 474,0 6-44,0 1 1,6 18-1,-6-26 57,0 0 0,1-1 0,0 1 0,-1-1 1,1 1-1,0-1 0,1 0 0,-1 0 0,1 0 1,-1 0-1,7 5 0,-3-3 20,1-1-1,0 1 1,0-1 0,1-1-1,-1 1 1,1-1 0,0-1-1,-1 1 1,1-1 0,1-1-1,-1 0 1,0 0-1,0 0 1,0-1 0,0 0-1,1-1 1,-1 0 0,0 0-1,0 0 1,0-1 0,0-1-1,0 1 1,-1-1 0,1 0-1,-1-1 1,1 0 0,-1 0-1,-1-1 1,1 0 0,-1 0-1,1 0 1,-1-1 0,-1 0-1,1 0 1,8-13 0,1-8-19,-1-1 1,-2 0 0,0 0-1,-2-1 1,6-32 0,24-158 8,-31 162 20,-4 27-97,-2 0-1,0-1 0,-2 1 0,-4-34 0,-1 44-268,0 17 122,-3 10 162,-1 5-49,0 1-1,1 0 0,-7 15 1,6-8-109,-1 2 103,1 0 1,-10 40-1,8-8 143,3 1-1,-1 56 1,8-72 0,1 0-1,2 1 1,14 62 0,-13-88-11,0 0 0,2-1 0,-1 0 0,2 0 0,-1 0 0,2-1 0,0 0 0,14 16 0,-21-27-11,0 1 1,-1-1-1,1 0 0,1 0 1,-1 0-1,0 0 1,0 0-1,0 0 0,0 0 1,1 0-1,-1 0 1,0 0-1,1-1 0,-1 1 1,1-1-1,-1 1 1,1-1-1,-1 1 0,1-1 1,-1 0-1,1 0 1,2 0-1,-2 0-1,0-1 0,-1 1 0,1-1-1,0 0 1,0 0 0,0 0 0,-1 0 0,1 0 0,0 0 0,-1-1 0,1 1 0,-1 0-1,1-1 1,1-2 0,4-6 23,-1 0 1,0-1-1,0 1 0,5-16 0,-11 24-41,7-14-115,-1 0 0,-1-1 0,-1 0 0,0-1 0,2-34 1,-1 223-160,-5-170 281,0 1 0,0 0 1,0-1-1,1 1 1,-1-1-1,1 1 1,-1-1-1,1 1 1,0 1-1,3 9 243,-4-12-237,0 0 0,1-1 0,-1 1 0,0 0 0,1-1 1,-1 1-1,0 0 0,1-1 0,-1 1 0,1 0 0,-1 0 0,0-1 0,1 1 0,-1 0 0,1 0 0,-1 0 0,1 0 0,-1-1 0,0 1 0,1 0 1,-1 0-1,2 0 0,2-1 59,8-6-12,0-1-1,0 0 0,-1-1 0,0 0 1,12-14-1,3 0-66,-13 11-84,-3 4 4,0-1 1,-1 0 0,10-12-1,-19 21 79,0 0-1,0 0 0,0 0 0,1 0 1,-1 0-1,0 0 0,0 0 0,1 0 1,-1 0-1,0 0 0,0 0 0,0 0 0,1 0 1,-1 0-1,0 0 0,0 0 0,0 1 1,1-1-1,-1 0 0,0 0 0,0 0 0,0 0 1,1 0-1,-1 0 0,0 1 0,0-1 1,0 0-1,0 0 0,0 0 0,1 0 1,-1 1-1,0-1 0,0 0 0,0 0 0,0 1 1,6 7-135,-4 0 145,0 0-1,0 0 1,-1 0-1,0 0 1,-1 0-1,0 0 1,0 1-1,-1-1 0,0 0 1,0 0-1,-1 0 1,0 0-1,-3 7 0,4-12 71,1-3-56,0 1 1,-1-1-1,1 0 0,0 0 1,0 1-1,-1-1 0,1 0 0,0 1 1,0-1-1,0 0 0,0 0 1,0 1-1,-1-1 0,1 0 0,0 1 1,0-1-1,0 0 0,0 1 1,0-1-1,0 0 0,0 1 1,0-1-1,0 1 0,0-1 0,0 0 1,1 1-1,-1-1 0,0 0 1,0 0-1,0 1 0,0-1 0,0 0 1,1 1-1,-1-1 0,0 0 1,0 0-1,0 1 0,1-1 0,-1 0 1,6-7 413,54-54-554,-46 45 23,1 0 0,1 1 0,34-25 0,-48 39 79,0 0-1,-1 0 1,1 0-1,0 0 1,0 1-1,0-1 1,0 1-1,0-1 0,0 1 1,0 0-1,3 0 1,-4 0 13,-1 0 1,1 0-1,0 0 1,0 0 0,0 0-1,-1 0 1,1 0-1,0 1 1,0-1-1,-1 0 1,1 1-1,0-1 1,-1 0-1,1 1 1,0-1-1,-1 1 1,1-1 0,0 1-1,-1-1 1,1 1-1,-1 0 1,1-1-1,-1 1 1,0 0-1,1-1 1,-1 1-1,1 0 1,-1-1 0,0 1-1,0 0 1,1 1-1,2 31-5,0-1 0,-3 34 0,-1-30 27,1-35-2,1 0 1,-1-1-1,0 1 1,0 0-1,1 0 1,-1 0-1,0-1 1,1 1-1,-1 0 0,1 0 1,-1-1-1,1 1 1,-1 0-1,1-1 1,0 1-1,-1 0 1,1-1-1,0 1 1,0-1-1,-1 1 0,1-1 1,0 0-1,0 1 1,-1-1-1,1 0 1,0 1-1,0-1 1,1 0-1,25 3 29,-18-3-13,0-2 1,1 1-1,-1-1 1,0-1-1,0 1 1,0-2-1,-1 1 1,14-8-1,-8 4-7,22-7 0,-32 12-34,-1 1 0,1-1 1,-1 0-1,1 0 0,-1-1 0,3-2 0,13-8 132,-7 7-142,1 0 0,-1 1-1,1 0 1,22-4-1,-34 8 32,0 1 0,0 0 0,0 0-1,0-1 1,0 1 0,1-1 0,-1 1-1,0-1 1,0 0 0,0 1 0,0-1-1,0 0 1,-1 1 0,1-1 0,0 0-1,0 0 1,0 0 0,0-1-1,-1 1-3,1 0-1,-1 1 0,0-1 0,0 0 1,1 0-1,-1 0 0,0 1 0,0-1 1,0 0-1,0 0 0,0 0 0,0 0 1,-1 1-1,1-1 0,0 0 0,0 0 1,-1 0-1,1 1 0,0-1 0,-1 0 1,1 0-1,0 1 0,-1-1 0,1 0 1,-1 1-1,0-1 0,1 0 0,-1 1 1,0-1-1,0 0-7,-1 1 1,1-1 0,0 0 0,0 1-1,-1 0 1,1-1 0,0 1-1,-1 0 1,1 0 0,0 0-1,-1-1 1,1 1 0,0 1-1,-1-1 1,1 0 0,0 0-1,-1 0 1,1 1 0,0-1-1,-2 1 1,-2 1-34,1-1 0,0 1 0,0 0 0,-7 4-1,2 2-26,0-1 0,1 2-1,0-1 1,-8 11-1,12-13 56,-1 0-1,2 0 1,-1 0-1,1 0 0,0 0 1,0 1-1,0-1 0,-1 10 1,3-12 34,1-1 0,0 0 0,0 0 0,0 1-1,0-1 1,1 0 0,1 6 0,-2-8-17,0 0-1,1 1 1,-1-1-1,0 0 0,1 0 1,-1 0-1,1 0 1,-1 0-1,1 0 1,0 0-1,-1 0 0,1-1 1,0 1-1,0 0 1,0 0-1,0 0 1,-1-1-1,1 1 0,0 0 1,0-1-1,0 1 1,0-1-1,1 1 1,-1-1-1,1 1 0,1-1 13,0 0 0,0 0 0,0-1-1,0 1 1,0-1 0,0 1 0,-1-1-1,1 0 1,0 0 0,0 0 0,-1-1-1,1 1 1,-1 0 0,1-1 0,-1 0-1,0 0 1,1 1 0,-1-1 0,0-1-1,0 1 1,-1 0 0,3-3 0,5-8 91,-1 1 0,-1-1 1,7-16-1,-9 20-73,0-4-109,-1 0 0,0 0 0,-1-1 0,0 1 0,-1-1 0,0 1 0,-1-1 0,-1-17 0,-5 60-235,0-7 237,-3 87-38,-2 11 20,0-31 104,-27 164 119,32-234-104,-1-1-1,0 1 1,-9 17 0,11-28 10,0 0 1,-1 0-1,0-1 1,0 0-1,0 0 1,-1 0-1,0-1 1,-13 12-1,12-14-15,0 0-1,0 0 0,-1 0 0,1-1 0,-1 0 0,-10 2 0,-47 8 157,62-12-163,-17 1 83,0-1 1,0-1-1,-28-2 0,30 1-89,14 0 2,1 1-1,-1 0 1,1-1-1,-1 1 1,1-1-1,-1 0 1,1 0-1,0-1 1,-1 1-1,1-1 1,0 0-1,0 1 1,0-1-1,1 0 1,-1-1-1,0 1 1,-2-3-1,4 3-5,-1-1-1,1 1 0,-1 0 0,1-1 1,0 1-1,0-1 0,0 1 1,1-1-1,-1 1 0,1-1 0,-1 1 1,1-1-1,0 0 0,0 1 0,0-1 1,0 0-1,0 1 0,1-1 0,-1 0 1,1 1-1,0-1 0,1-2 0,5-12-14,1 1 0,1 0 0,1 1-1,0 0 1,1 1 0,18-20-1,-11 13-18,147-164 76,-156 175-363,1 0 0,0 0-1,1 1 1,21-15-1,-31 24 141,-1 0 0,1-1 0,0 1 0,-1-1 0,1 1-1,0 0 1,-1 0 0,1-1 0,0 1 0,-1 0-1,1 0 1,0 0 0,0 0 0,0 0 0,0 0-42,-1 0 1,0 0-1,1 0 0,-1 0 1,0 1-1,1-1 1,-1 0-1,0 0 1,0 0-1,1 0 1,0 2-1059,-1-2 1059,0 0-1,0 1 1,1-1-1,-1 0 1,0 1-1,1 2-1631,-1 0-1,0 0 1,1 0 0,-1 0-1,-1 5 1,1-1-585,0 9-926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41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78 6976,'-3'-4'894,"-7"-13"1375,10 16-2156,0 1 1,-1-1-1,1 1 0,0-1 0,0 1 1,0-1-1,0 1 0,0-1 0,0 0 1,0 1-1,0-1 0,0 1 1,0-1-1,0 1 0,0-1 0,0 1 1,0-1-1,0 1 0,0-1 0,1 1 1,-1-1-1,0 1 0,0-1 0,1 1 1,-1-1-1,0 1 0,1-1 0,0 0 1,7-7 942,-7 6-992,1 1-1,-1-1 1,1 0-1,-1 1 0,1 0 1,-1-1-1,1 1 0,0 0 1,3-2-1,4 0-57,0 0-1,1 0 0,-1 1 1,1 0-1,-1 0 0,1 1 1,15 0-1,-18 1-1544,-1 1 0,0 0-1,0 0 1,8 3 0,-9-1-834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42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35 166 6464,'-29'-14'2090,"23"12"-1263,7 1-713,-1 1 0,1-1 0,-1 1 0,1 0 0,-1-1 0,1 1 0,-1 0 0,1-1 0,0 1 0,-1 0 0,1 0 0,0 0 0,-1 0 0,1-1 0,-1 1 0,1 0 0,0 0 0,-1 0 0,2 1 0,6-3 395,224-49 5336,-130 27-4807,-9 2-655,159-18-1,-226 38-634,71-2 258,-85 4-1078,0 1 1,0 1-1,-1 0 0,1 0 0,22 8 0,-15-1-1669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42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22 194 8320,'-21'-12'3744,"47"15"-3232,1-6 2240,10-2-1601,21-10 1025,0 2-1280,28-16-224,-1 10-416,23-8-96,-5 7-96,2-5-192,-12 13 64,-12 1-4415,-9 6 2463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49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1215 2400,'1'1'68,"-1"-1"-1,0 1 1,0 0 0,1 0 0,-1-1-1,0 1 1,0 0 0,0 0-1,0-1 1,0 1 0,0 0 0,0 0-1,0-1 1,0 1 0,0 0 0,0 0-1,0-1 1,0 1 0,-1 1-1,0 11 2083,1-10-1489,1 1 1,-1-1-1,0 1 1,0 0-1,0 5 1,-1 3 4003,-6-28-820,5 6-3502,1 0-1,0 0 0,1 0 0,0 0 0,1 0 0,2-14 0,1 4-107,0 0 0,1 0 0,11-25 0,29-56 450,-22 53-289,-3 6-302,1 2-1,3 1 0,42-56 1,-64 93-102,-1 0 0,1 0 1,0 0-1,-1 1 0,1-1 0,0 1 1,0-1-1,0 1 0,1 0 1,-1 0-1,4-2 0,-5 3 7,0 0 0,0-1 1,-1 1-1,1 0 0,0 0 0,0 0 0,0 0 0,0 0 0,0 1 0,0-1 0,0 0 1,0 0-1,0 0 0,-1 1 0,1-1 0,0 1 0,0-1 0,0 1 0,-1-1 0,1 1 1,0-1-1,0 1 0,-1-1 0,1 1 0,0 0 0,-1-1 0,1 1 0,-1 0 0,1 0 0,-1 0 1,1-1-1,-1 1 0,1 1 0,2 7 19,0 0-1,0 0 1,-1 1 0,0-1-1,0 0 1,-1 1 0,0-1-1,-1 1 1,0-1 0,-1 1-1,-1 11 1,-5 13 154,-18 58 1,16-62 91,-8 13 222,49-70 559,186-190-1287,-195 191 271,-21 24-52,1-1 1,-1 0 0,1 1-1,0 0 1,0-1 0,0 1 0,6-3-1,-8 5 17,0 0 1,0-1-1,0 1 0,0 0 0,0 0 1,0 0-1,0 0 0,0 0 0,0 0 0,0 0 1,0 0-1,0 0 0,0 0 0,0 0 0,-1 1 1,1-1-1,0 0 0,0 1 0,0-1 0,0 1 1,0-1-1,0 1 0,0-1 0,-1 1 1,1 0-1,0-1 0,0 1 0,-1 0 0,2 1 1,1 3-32,1 0 1,-1 0-1,0 0 1,-1 0-1,1 0 1,-1 1-1,0-1 1,0 1 0,-1 0-1,1 7 1,0 7 4,0 33 1,-2-41 95,0 36 437,1-44-29,1-4-246,3-8-129,-3 5-49,9-16-20,-1 0 1,0-1 0,-2 0 0,11-38 0,2-2-104,-14 38 31,-5 16-24,0-1 0,0 0 0,1 1 0,4-8 0,-7 13 63,0 1 0,0 0 0,1 0 0,-1 0-1,0-1 1,0 1 0,0 0 0,0 0 0,0 0 0,0-1 0,0 1 0,0 0 0,1 0 0,-1 0 0,0 0 0,0 0-1,0-1 1,0 1 0,0 0 0,1 0 0,-1 0 0,0 0 0,0 0 0,0 0 0,1 0 0,-1 0 0,0 0 0,0 0-1,0 0 1,1 0 0,-1-1 0,0 1 0,0 0 0,0 1 0,1-1 0,-1 0 0,0 0 0,0 0 0,0 0 0,1 0-1,-1 0 1,0 0 0,0 0 0,0 0 0,1 0 0,-1 0 0,0 0 0,0 1 0,0-1 0,0 0 0,0 0 0,1 0-1,-1 0 1,0 0 0,0 1 0,0-1 0,0 0 0,0 0 0,0 0 0,0 1 0,1-1 0,-1 0 0,0 0 0,0 1-1,3 14-127,11 167 90,-13-175 48,-1-1 0,1 1 0,-1 0 0,2-1-1,-1 0 1,1 1 0,0-1 0,0 0 0,6 10 0,-7-13 17,1 0 1,0-1 0,0 1 0,-1-1-1,2 1 1,-1-1 0,0 0 0,0 0 0,1 0-1,-1 0 1,1 0 0,0 0 0,-1-1-1,1 1 1,0-1 0,0 0 0,0 0-1,0 0 1,0 0 0,0-1 0,4 1 0,5-1 56,0-1 0,0 0 0,0-1 1,0-1-1,0 0 0,-1 0 0,1-1 1,14-7-1,1 0-24,3 0-101,0-2 1,36-22-1,-51 26 101,0-1 0,-1-1-1,-1 0 1,0 0 0,23-27 0,-23 24 29,-10 11-88,0 0 0,-1 0 0,1 0 0,-1 0 0,1-1 1,-1 1-1,2-6 0,-4 9 5,0 0 1,0 0-1,0 0 1,0-1-1,0 1 1,0 0-1,0 0 1,0 0-1,0-1 1,0 1-1,0 0 1,0 0-1,0 0 1,0-1-1,0 1 1,0 0-1,0 0 1,0 0-1,0-1 1,0 1-1,0 0 1,0 0-1,0 0 1,-1 0-1,1-1 1,0 1-1,0 0 1,0 0-1,0 0 1,0 0-1,-1 0 1,1 0-1,0-1 1,0 1-1,0 0 1,0 0-1,-1 0 1,1 0-1,0 0 1,0 0-1,0 0 1,-1 0-1,1 0 1,0 0-1,0 0 1,-1 0-1,-8 1-135,1 2 107,0 0 1,0 1 0,0 0-1,1 1 1,-9 6-1,-2 1-54,-7 5 79,-37 35-1,31-26 8,24-19-52,-1-1 1,1 1-1,1 0 0,-11 15 1,15-20 39,1 1 0,-1-1 0,1 1 0,-1 0 0,1 0 0,0 0 0,0 0 0,0 0 0,0 0 0,1 0 0,-1 0 0,1 0 0,0 0 0,0 0 0,0 0 0,0 1 0,1-1 0,-1 0 0,2 4 0,-1-5 17,-1-1 1,1 0-1,0 0 1,0 0-1,0 1 0,0-1 1,0 0-1,0 0 1,0 0-1,0 0 1,0-1-1,0 1 1,0 0-1,1 0 1,-1-1-1,0 1 1,1-1-1,-1 1 1,0-1-1,1 1 1,-1-1-1,1 0 1,-1 0-1,0 0 1,3 0-1,4 0 61,1 0-1,-1-1 0,10-1 0,-17 2-63,10-3 28,0 0 0,-1 0 0,1-1 0,-1 0 0,1-1 0,-2 0 0,1-1 0,0 0 0,-1 0 0,14-13 0,-16 12-1,0 1-1,0-1 1,0-1 0,-1 0 0,-1 1 0,1-2 0,-1 1 0,-1-1 0,1 1 0,-1-1 0,-1-1 0,4-12 0,-7 20-56,0 0-1,1 0 1,-1 0-1,0 0 1,0 0 0,0 0-1,0 0 1,-1 0-1,1-2 1,0 4 12,-1-1 0,1 1 0,0 0 0,0 0-1,0 0 1,0-1 0,0 1 0,0 0 0,0 0 0,0 0 0,-1 0 0,1-1 0,0 1 0,0 0 0,0 0 0,0 0 0,-1 0-1,1 0 1,0 0 0,0-1 0,0 1 0,-1 0 0,1 0 0,0 0 0,0 0 0,0 0 0,-1 0 0,1 0 0,-9 6-279,5-2 264,1 1 1,0 0-1,0 0 1,0 0-1,0 0 0,1 1 1,-1-1-1,1 0 1,1 1-1,-1 0 1,1-1-1,0 1 1,0 0-1,1 0 0,0 0 1,1 11-1,-1-14 30,1 1-1,-1-1 1,1 1-1,0-1 1,0 1-1,1-1 1,-1 0-1,1 1 1,-1-1-1,1 0 0,0 0 1,1 0-1,-1-1 1,0 1-1,1 0 1,-1-1-1,1 1 1,0-1-1,0 0 1,0 0-1,0 0 1,0 0-1,0-1 1,1 1-1,-1-1 0,0 0 1,1 0-1,5 1 1,-2-1 43,0 0 0,0-1 0,0 1-1,-1-2 1,1 1 0,0-1 0,0 0 0,-1 0 0,1 0 0,-1-1 0,13-5 0,-10 3-21,-1-1 0,1 0-1,-1-1 1,-1 1 0,1-1 0,-1-1 0,12-12 0,-8 6 19,-1-1 0,0 0 1,-1-1-1,-1 0 1,0 0-1,-1-1 0,0 0 1,-2-1-1,5-17 0,-5 11-61,0-1 0,-2 0 0,-1 1 0,-1-47 1,-5 55-359,4 15 365,0 0 0,0 0 0,0 0 0,0-1 0,0 1-1,-1 0 1,1 0 0,0 0 0,0 0 0,0 0 0,0 0 0,-1-1 0,1 1 0,0 0 0,0 0-1,0 0 1,-1 0 0,1 0 0,0 0 0,0 0 0,0 0 0,-1 0 0,1 0 0,0 0 0,0 0 0,0 0-1,-1 0 1,1 0 0,0 0 0,0 0 0,0 0 0,-1 0 0,1 0 0,0 1 0,-2 0-11,0 1 0,1-1 0,-1 1 0,1 0 0,-1 0 0,1 0 0,0-1 0,-1 1 0,1 1 0,-1 1 1,-4 11-119,1 1 0,-6 27 0,3-12 30,0 2 87,-6 37-1,13-55 22,-1 1 0,2-1-1,0 0 1,4 29 0,-3-39 18,1 0 0,-1 0 1,1 0-1,0 0 0,0-1 1,0 1-1,1 0 0,-1-1 0,1 0 1,0 0-1,1 0 0,3 4 1,-6-7-3,-1-1 0,1 1 0,-1-1 0,1 1 1,0-1-1,-1 0 0,1 1 0,0-1 1,0 0-1,-1 0 0,1 1 0,0-1 1,0 0-1,-1 0 0,1 0 0,0 0 1,0 0-1,-1 0 0,1 0 0,0 0 1,0-1-1,-1 1 0,1 0 0,0 0 1,0 0-1,-1-1 0,1 1 0,0-1 0,-1 1 1,1 0-1,0-1 0,-1 1 0,1-1 1,-1 1-1,1-1 0,-1 1 0,1-1 1,-1 0-1,1 1 0,-1-1 0,1 0 1,2-4 48,-1 0 1,1 0 0,-1 0 0,0 0 0,2-7 0,0-7-53,0-1 0,-2 0 0,-1-1 0,-1-37 0,0 24-74,0 32 44,0 1-1,0-1 0,0 0 0,-1 1 0,1-1 0,0 1 0,-1-1 0,1 0 0,-1 1 0,-1-3 0,2 4-14,-1 0 0,1 0 0,-1 1 0,1-1 0,-1 0 1,1 1-1,0-1 0,-1 0 0,1 1 0,-1-1 0,1 1 0,0-1 0,-1 0 1,1 1-1,0-1 0,-1 1 0,1-1 0,0 2 0,-2 6-57,0 0 0,1 0 0,1 0 0,-1 0 1,1 1-1,2 15 0,0 10 53,0 106 28,-1 72 30,-2-154 70,-3 70 20,2-107-56,-1 0-1,-1 0 0,-14 40 1,13-47 5,-1 0 1,-9 15 0,12-24-3,0 0 0,-1 0-1,0 0 1,0 0 0,0-1 0,0 1-1,-8 5 1,9-9-28,0 1-1,-1 0 1,1-1 0,0 1-1,-1-1 1,1 0 0,-1 0-1,1-1 1,-1 1-1,1-1 1,-1 0 0,0 0-1,1 0 1,-1 0 0,1 0-1,-1-1 1,0 0-1,1 1 1,-1-1 0,-3-2-1,2 1-22,1 0-1,0 0 0,0 0 1,0 0-1,0-1 0,0 1 1,1-1-1,-1 0 0,1 0 1,0 0-1,0-1 0,0 1 1,0-1-1,-4-7 0,4 5-21,1 1-1,0-1 1,1 0-1,0 0 1,0 0-1,0 0 1,0 0-1,1 0 1,0 0-1,0 0 1,1 0-1,2-11 1,2-3-17,1 0-1,12-26 1,59-121-215,-63 142 253,2 0 1,0 1-1,1 0 1,27-26-1,271-268-50,-311 313 19,1 1 0,0 0 1,0 0-1,0 0 1,0 0-1,1 1 0,-1 0 1,8-3-1,-11 5 12,0 1-1,0-1 0,0 1 1,0 0-1,0-1 1,0 1-1,0 0 1,0 0-1,0 0 1,0 0-1,0 1 0,0-1 1,0 0-1,0 1 1,0-1-1,0 1 1,0 0-1,-1 0 0,1 0 1,0 0-1,0 0 1,-1 0-1,1 0 1,0 1-1,-1-1 1,0 0-1,1 1 0,1 1 1,0 2 10,0-1-1,-1 0 1,1 1 0,-1 0 0,1 0-1,-2-1 1,1 1 0,0 1 0,-1-1 0,1 7-1,0 5 27,-1 31-1,-1-37-22,-8 29 542,8-37-418,1-5 38,1-8 162,0 2-185,23-48-162,-13 25-27,0 2 0,19-32 0,-30 59 24,0 0 0,1 0 1,-1 0-1,0 1 0,1-1 0,-1 0 0,1 1 0,0-1 0,-1 1 0,1 0 1,0 0-1,2-2 0,-3 3 14,-1 0 0,1 0 0,0 0 1,0 0-1,0 0 0,0 0 0,-1 0 0,1 0 1,0 0-1,0 0 0,0 0 0,-1 1 0,1-1 1,0 0-1,0 1 0,0-1 0,-1 0 0,1 1 1,0-1-1,-1 1 0,1-1 0,0 1 0,-1 0 1,1-1-1,-1 1 0,1-1 0,-1 1 0,1 0 1,-1 0-1,0-1 0,1 2 0,4 8-19,0-1-1,-1 1 1,0 0-1,-1 0 1,0 1-1,3 20 1,-5-22 34,1 1 0,0 0 0,1-1 1,0 0-1,0 0 0,1 0 0,0 0 0,0 0 0,7 9 1,-4-9-25,-7-7 41,1 0-1,0-1 1,0 1-1,0 0 0,0-1 1,0 0-1,1 1 1,-1-1-1,0 0 1,1 1-1,-1-1 1,0 0-1,1 0 0,0 0 1,-1 0-1,1 0 1,0-1-1,-1 1 1,1 0-1,2 0 0,5-2 30,0 0-1,0 0 0,0-1 0,-1 0 0,1 0 0,-1-1 0,0 0 0,1-1 0,-2 0 0,1 0 1,0-1-1,-1 0 0,0 0 0,0 0 0,7-8 0,-7 6-28,0 0-1,0 0 1,-1-1-1,0 0 1,-1 0 0,0 0-1,0-1 1,-1 0-1,0 0 1,0 0 0,-1 0-1,0-1 1,2-12-1,-4 12-2,0-1 0,-1 1 0,0-1 0,-1 1 0,-2-15-1,2 22-39,1-1 0,-1 1-1,0 0 1,0-1 0,0 1-1,-1 0 1,1 0-1,-1 0 1,0 0 0,0 0-1,0 0 1,0 0-1,0 0 1,-1 1 0,1-1-1,-1 1 1,1 0 0,-6-3-1,8 4 11,-1 1-1,0 0 0,1 0 1,-1 0-1,0-1 1,1 1-1,-1 0 1,0 0-1,1 0 1,-1 0-1,0 0 0,1 0 1,-1 0-1,0 0 1,0 0-1,1 0 1,-2 1-1,-2 1-17,0 0 1,-1 0-1,1 0 0,0 0 1,0 1-1,0 0 0,1 0 1,-1 0-1,1 0 0,-1 1 1,1-1-1,0 1 0,0 0 1,1 0-1,-1 0 0,-2 7 1,-3 4-53,1 1 0,0 1 0,-5 22 1,9-28 81,0-1 1,1 1 0,0 0 0,1 0 0,0 20 0,2-28 12,-1 0-1,1 1 1,-1-1-1,1 1 0,0-1 1,0 0-1,1 1 1,-1-1-1,1 0 0,-1 0 1,1 0-1,0 0 1,0 0-1,0-1 0,1 1 1,-1 0-1,1-1 1,-1 0-1,1 1 0,0-1 1,0-1-1,4 3 1,1 0 43,0 0 0,0-1 0,0-1 0,1 1 1,-1-1-1,1-1 0,0 0 0,14 1 0,-8-2 26,0-1 0,-1-1-1,1 0 1,18-5-1,-25 5-62,0-1 0,-1 0 0,1 0-1,-1-1 1,0 1 0,0-2 0,0 1-1,0-1 1,6-7 0,-3 2 8,0 0-1,-1-1 1,0 0 0,9-15-1,-2-1-20,-1-1-1,-2-1 1,16-45-1,-21 52-5,38-138 118,-36 122-73,34-164-59,-39 166-65,-1-1 0,-2 1 0,-4-56 0,-3 58-349,2 41-71,-3 13 379,6-18 102,-17 61-83,3 2 0,2-1 0,-2 81 0,15 124 394,1-100-364,-3-160 129,2 1 0,-1-1 0,1 0 0,1 0 1,0 0-1,0 0 0,1 0 0,0 0 0,0-1 0,8 15 0,-10-22-40,-1-1 0,1 0 0,-1 0 0,0 0 0,1 0 0,-1 0 0,1 0 0,-1 0 0,0 0 0,1 0 0,-1 0 0,1 0 0,-1 0 0,0 0 0,1 0 0,-1 0 0,0-1 0,1 1 0,-1 0 0,1 0 0,-1 0 0,0-1 0,1 1-1,-1 0 1,12-9 243,-6 4-208,-1 0 0,-1-1-1,1 0 1,-1 0-1,0 0 1,4-8 0,18-45-9,-15 34-108,14-35 33,47-93-127,-69 145 73,3-3-115,-4 11 368,-1 4-214,-2 5-223,-21 84-139,-16 87 457,38-179-29,-1 1 1,1-1-1,0 1 0,0 0 1,0-1-1,0 1 0,0-1 0,1 1 1,-1-1-1,0 1 0,1 0 1,-1-1-1,1 0 0,-1 1 0,2 2 1,-1-4-7,0 1 0,-1 0 0,1-1 0,0 1 0,0-1 0,-1 1 0,1-1 0,0 1 0,0-1 0,0 0 0,0 0 0,0 1 0,0-1 0,0 0 0,-1 0 0,1 0 0,0 0 0,0 0 0,0 0 0,0 0 0,0 0 0,0 0 0,0 0 0,0-1 0,1 0 0,51-16 6,-1-2 0,76-41 1,-99 47 31,-1-3 0,0 0 1,-1-1-1,32-28 0,-51 38 20,-6 6-73,0-1-1,0 1 0,0-1 0,-1 1 0,1-1 0,0 0 0,-1 0 0,0 1 0,3-4 0,-4 5-9,0 0-1,0 0 1,-1 0-1,1 0 0,0-1 1,0 1-1,0 0 0,0 0 1,0 0-1,0 0 0,0 0 1,0 0-1,0 0 0,0 0 1,0 0-1,0 0 1,0 0-1,0 0 0,0 0 1,0 0-1,0 0 0,0 0 1,0 0-1,0 0 0,0 0 1,0 0-1,0 0 0,0 0 1,0 0-1,0 0 1,0 0-1,0-1 0,0 1 1,0 0-1,0 0 0,0 0 1,0 0-1,0 0 0,-5 6-151,-6 10 158,-3 11-26,-19 32-111,31-55 163,-1 1 0,0 1-1,1-1 1,0 0 0,0 0-1,0 1 1,1-1 0,0 1-1,0 0 1,0-1 0,1 8-1,0-10-6,0 1 0,0-1 0,1 0 0,-1 1 0,1-1 0,0 1 0,0-1 0,0 0 0,1 0 0,-1 0 0,1 1 0,0-2 0,0 1 0,0 0 0,0 0 0,0 0 0,0-1 0,1 1 0,4 2 0,-2-1 34,0-1 0,0 0 0,0 0 0,0 0 0,0-1 0,1 0 0,0 0 0,-1 0 0,1-1 0,0 0 0,10 1 0,-12-2-160,0 0 1,0 0-1,0-1 1,0 1-1,0-1 1,0 0-1,6-3 1,-6 3-435,-1-1-1,0 0 1,1 0-1,-1-1 1,0 1 0,0 0-1,0-1 1,4-4-1,-5 5 3,3-4-1552,0 1 0,-1-1-1,0 0 1,1-1 0,2-7 0,2-4-1606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49.8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8064,'-22'0'4128,"26"5"-3296,1-2-544,5-3 320,6 5-352,7-2 64,4 1-192,-4 1-2944,4-2 1504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2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1161 3552,'6'-16'6052,"14"-29"-3880,80-146 1278,-79 149-3050,42-85 784,-35 64-967,8-15 3,-36 78-225,1-1 0,-1 1 0,0-1 0,0 1-1,0-1 1,1 1 0,-1-1 0,0 1 0,0-1-1,1 1 1,-1 0 0,1-1 0,-1 1 0,0 0-1,1-1 1,-1 1 0,1 0 0,-1-1 0,0 1-1,1 0 1,-1 0 0,1 0 0,-1-1 0,1 1-1,-1 0 1,1 0 0,0 0 0,0 0-1,-1 1 0,1-1 0,0 1 1,-1-1-1,1 1 0,-1-1 0,0 1 1,1-1-1,-1 1 0,1-1 0,-1 1 0,0-1 1,1 1-1,-1 0 0,0-1 0,0 1 0,1 1 1,5 31-87,-5-1 35,-5 55 1,0-34 30,4 42 570,2-84-177,2-8 291,10-13 274,-12 7-963,110-112 549,-17 15-764,-94 99 202,1-1 1,-1 1-1,1-1 1,-1 1 0,1 0-1,0 0 1,-1 0-1,1 0 1,0 0 0,0 0-1,0 1 1,0-1-1,2 0 1,-3 1 18,0 0 0,0 0 0,0 0 0,0 1 0,0-1 0,0 0 0,-1 1 0,1-1 0,0 0 0,0 1 0,0-1 0,-1 1 0,1 0 0,0-1 0,0 1 0,-1-1 0,1 1 0,-1 0 0,1 0 0,-1-1 0,1 1 0,-1 0 0,1 0 0,-1 0 0,0-1 0,1 1 0,-1 0-1,1 2 1,2 10-26,0 0 0,-1 0-1,-1 0 1,0 0-1,-1 20 1,0-16 48,1-1-1,0 1 1,5 22-1,-5-35 51,0 1 0,1-1 0,-1 1 0,1-1 0,0 0-1,0 0 1,1 0 0,-1 0 0,1 0 0,0 0 0,0-1 0,0 0 0,0 1-1,1-1 1,0 0 0,5 3 0,-7-4 9,2-1-1,-1 0 1,0 0-1,0 0 1,0 0 0,0 0-1,1-1 1,-1 1-1,0-1 1,1 0-1,-1 0 1,0 0 0,1 0-1,-1-1 1,0 1-1,0-1 1,1 0 0,-1 0-1,0 0 1,3-2-1,3-1 36,-1 0 0,0-1 0,0 0-1,-1 0 1,13-12 0,-12 10-77,-1-1 1,0 0-1,-1-1 1,0 1-1,9-17 0,-9 14-9,20-41 65,-2 0 0,24-79 0,-13 33 40,-13 39-110,-3-2 0,-3 0 0,12-86 0,-26 127-74,-1-1 0,-1 1 0,-1 0 1,0 0-1,-8-32 0,9 51 54,0 0 0,0 0 0,0 1 0,0-1 0,-1 0 0,1 0-1,0 1 1,-1-1 0,1 0 0,0 1 0,-1-1 0,1 0 0,-1 1 0,1-1 0,-1 0 0,1 1-1,-1-1 1,1 1 0,-1-1 0,0 1 0,0-1 0,0 1 2,0 0 1,1 0-1,-1 0 0,1 0 0,-1 0 0,0 0 1,1 0-1,-1 0 0,1 1 0,-1-1 1,1 0-1,-1 0 0,1 1 0,-1-1 1,1 0-1,-1 1 0,1-1 0,-1 0 1,1 1-1,-1-1 0,0 1 0,-2 3-23,0 0 0,1 0 0,-1 0 0,1 0 0,0 0 0,-2 5 0,-76 226-98,72-198 68,1 0 0,-3 45 0,5 73 28,6-105 93,3 0 0,17 86 0,-19-127 20,1 0 0,0 1 1,8 15-1,-10-23-46,0 0-1,0 1 1,0-1-1,0 0 1,0-1-1,1 1 1,-1 0 0,0 0-1,1 0 1,0-1-1,-1 1 1,1-1 0,0 1-1,0-1 1,0 0-1,0 0 1,0 0-1,0 0 1,0 0 0,0 0-1,4 1 1,-1-3 79,0 1 0,0-1 0,0 0 0,-1 0 0,1-1 0,0 1 0,-1-1 0,1 0 0,-1 0 0,0 0 0,0-1 0,0 0 0,7-5 1,2-4-21,0-1 0,15-18 0,-17 18-10,74-87-100,-81 95-8,0 0-1,1 0 0,-1 0 0,1 0 0,0 1 0,6-4 0,-10 7 15,0 0-1,0 1 1,1-1 0,-1 1-1,0-1 1,0 1-1,0-1 1,1 1-1,-1-1 1,0 1-1,1 0 1,-1 0-1,0 0 1,1 0-1,-1 0 1,0 0-1,0 0 1,1 0-1,-1 0 1,0 1 0,1-1-1,-1 1 1,0-1-1,0 1 1,0-1-1,1 1 1,-1 0-1,0-1 1,0 1-1,0 0 1,0 0-1,0 0 1,0 0-1,0 0 1,-1 0-1,2 1 1,6 10-17,-1 1-1,0 0 1,-1 1 0,5 14-1,3 6 103,-6-14 31,-5-13-89,0 1 0,0-1 0,1 0 0,8 12 0,-10-17 39,0 0-1,-1-1 0,1 1 1,0 0-1,0-1 1,0 1-1,0-1 0,1 0 1,-1 0-1,0 1 1,0-2-1,1 1 0,-1 0 1,1 0-1,-1-1 1,1 1-1,-1-1 1,1 0-1,3 0 0,-3 0 18,-1 0 0,1-1-1,0 0 1,-1 1 0,1-1-1,0 0 1,-1 0 0,1-1-1,-1 1 1,0 0 0,1-1-1,-1 0 1,0 1 0,0-1-1,4-4 1,2-3 17,0-1-1,7-11 1,-12 17-86,27-46-206,-30 50 200,0 0 1,0 0-1,0 0 0,0 0 1,0 0-1,0 0 1,1 0-1,-1 0 0,0 0 1,0 0-1,0 0 0,0-1 1,0 1-1,0 0 1,0 0-1,1 0 0,-1 0 1,0 0-1,0 0 0,0 0 1,0 0-1,0 0 1,0 0-1,0 0 0,1 0 1,-1 0-1,0 0 0,0 0 1,0 1-1,0-1 1,0 0-1,0 0 0,0 0 1,0 0-1,1 0 0,-1 0 1,0 0-1,0 0 1,0 0-1,0 0 0,0 0 1,0 0-1,0 1 0,0-1 1,0 0-1,0 0 1,0 0-1,0 0 0,0 0 1,0 0-1,0 0 0,0 0 1,0 1-1,6 10-259,4 17 143,-7-12 94,0 0-1,0 0 1,-1 27-1,-4 50 37,-1-17 7,3-46 36,-2 0 0,-1 1 1,-2-2-1,-1 1 0,-1 0 0,-13 32 0,18-56-4,-1 0-1,1 0 0,-1 0 0,-1-1 1,1 0-1,-1 1 0,0-1 1,0 0-1,-1-1 0,1 1 0,-1-1 1,0 0-1,0 0 0,0 0 0,-11 4 1,8-4-1,1-2 1,-1 1-1,0-1 1,0 0-1,0-1 0,0 0 1,0 0-1,0-1 1,0 0-1,0 0 1,0-1-1,-12-2 1,15 2 20,-1 0 1,1 0 0,0-1-1,-10-3 1,13 3-52,0 1-1,0 0 1,1 0 0,-1-1 0,0 1 0,0 0 0,1-1-1,-1 0 1,1 1 0,0-1 0,-1 0 0,1 0 0,0 0-1,0 0 1,0 0 0,-1-3 0,1 0 2,0 1 1,0-1-1,0 1 1,0-1-1,1 0 1,0 0-1,0 1 1,0-1-1,1 0 1,-1 0-1,1 1 1,1-6-1,1 3-7,0-1-1,0 0 0,1 1 0,0 0 0,0 0 0,8-10 1,0 3-21,1 0 1,0 0 0,1 1 0,1 1 0,20-13 0,-3 6 34,0 1 1,1 2 0,0 1-1,2 1 1,37-8 0,10-3 338,-59 20-1227,-22 5 310,0 0 1,0 0-1,0 0 1,0 0-1,0 0 1,0 0-1,0 0 1,0 0 0,0 0-1,0 1 1,2 0-1,5 6-2506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4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66 139 1728,'-45'0'8224,"40"2"-8197,-10 1 8990,18-8-8312,7-4-510,-1 1 0,2 0 0,-1 0 0,1 2 0,0-1 0,17-6 0,-8 4-146,1 1 0,1 1 0,0 0 0,0 2-1,24-3 1,-40 8-46,0-1 0,0 1 0,0 0 0,1 1 0,-1-1 0,0 1-1,0 0 1,0 1 0,0 0 0,0 0 0,0 0 0,0 0 0,-1 1 0,1 0-1,-1 0 1,0 1 0,0 0 0,0-1 0,0 2 0,-1-1 0,1 0 0,-1 1-1,0 0 1,-1 0 0,5 7 0,9 27 312,15 46-1,-28-70-192,8 18 273,-11-31-335,0 0-1,0-1 1,0 1 0,0-1 0,1 1 0,-1 0-1,0-1 1,0 0 0,1 1 0,-1-1-1,1 0 1,0 0 0,-1 0 0,4 2 0,-4-3-25,0 0 0,0 0 0,0-1-1,-1 1 1,1 0 0,0 0 0,0-1 0,0 1 0,-1 0 0,1-1 0,0 1 0,0-1 0,-1 1 0,1-1 0,0 1 0,-1-1 0,1 1 0,0-1 0,-1 0 0,1 1 0,-1-1 0,1 0 0,-1 0 0,1 1 0,0-3 0,1 0 85,9-14 67,-1 0 0,0-1 0,10-25 0,-9 18-89,15-25 0,-15 32-157,1 0 1,0 1-1,21-22 0,-32 38-247,0 0 0,-1 0-1,1 0 1,0 0-1,0-1 1,-1 1 0,1 0-1,-1 0 1,1-1 0,-1 1-1,1 0 1,-1 0 0,0-1-1,1 1 1,-1 0-1,0-1 1,0-1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50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17 8896,'-31'4'4032,"54"-4"-3520,3 0 992,6 5-928,21-5 1407,10 3-1151,19-6-384,-6-2-288,22-2-32,-3 2-64,4-3-1216,-9 8 608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53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446 581 2144,'0'0'142,"0"-1"-1,0 1 1,1 0-1,-1 0 1,0 0-1,0 0 1,0-1-1,0 1 1,1 0 0,-1 0-1,0 0 1,0-1-1,0 1 1,0 0-1,0 0 1,0-1 0,0 1-1,0 0 1,0 0-1,0-1 1,0 1-1,0 0 1,0 0 0,0-1-1,0 1 1,0 0-1,0 0 1,0-1-1,-11-3 3060,2 2-2617,0 0 0,0 1-1,0 1 1,-1-1-1,1 1 1,0 1 0,-17 2-1,-62 20 1305,65-17-1442,4 0-211,0 0 0,0 1 0,1 1 0,0 1 0,0 0 0,1 2 0,-27 20 0,38-26-195,0 1 1,0 0-1,1 0 1,-1 1-1,2-1 1,-1 1-1,1 0 1,0 0-1,-4 9 1,6-9-17,0-1 0,1 0 0,-1 1 0,1-1 0,1 1 0,-1-1 0,1 1 0,0 0 0,0-1 0,1 1 0,0-1 0,3 11 0,-2-11-1,-1-1 0,2 0 0,-1 0 1,0-1-1,1 1 0,0 0 0,0-1 0,0 1 0,1-1 0,-1 0 0,1 0 1,0-1-1,0 1 0,1-1 0,-1 0 0,1 0 0,-1 0 0,1 0 0,0-1 0,0 0 1,0 0-1,1-1 0,9 3 0,-5-2 36,0-1-1,0 0 1,1 0 0,-1-1-1,0 0 1,0-1-1,1 0 1,-1-1 0,0 0-1,0-1 1,0 0 0,9-4-1,0-3 46,0-1 0,0-1 0,-2-1 0,1 0 0,-2-1 0,0-1 0,0-1 0,-2 0 0,24-33 0,-30 36-82,0-1-1,-1 0 1,0 0 0,-1-1-1,5-18 1,-3 4 20,6-50 0,-7 4 24,-2-83 1,-8 47-72,1 89-48,-1 0-1,-11-43 1,8 46-66,-6-21-135,11 37 232,0 0 0,-1 0 0,1 1 0,-1-1 0,1 1 1,-1-1-1,0 1 0,0-1 0,0 1 0,-4-3 0,5 4 11,0 1 0,0-1 0,0 1 0,0 0-1,0-1 1,0 1 0,1 0 0,-1 0 0,0 0 0,0 0-1,0-1 1,0 1 0,0 1 0,0-1 0,0 0 0,0 0-1,0 0 1,0 0 0,0 1 0,0-1 0,0 0 0,1 1-1,-1-1 1,0 1 0,0-1 0,0 1 0,1-1-1,-1 1 1,0 0 0,0 0 0,-2 2-15,0 0 0,0 0 0,0 0 0,1 1 0,-1-1 0,-2 6 0,0 2 54,1 1-1,0-1 0,0 1 0,1 0 1,-2 15-1,-4 65 139,8-78-160,-2 42 164,2 1-1,3 0 0,13 86 1,-14-138-146,7 38 283,0-1-1,20 53 1,-17-64-144,-7-17-37,1-1 0,0 1-1,1-1 1,1-1-1,9 15 1,-15-26-88,-1 1 0,1-1 0,0 0 0,0 0-1,1 0 1,-1 0 0,0 0 0,0 0 0,0 0 0,1 0 0,-1-1 0,0 1 0,1 0 0,-1-1-1,0 1 1,1-1 0,-1 0 0,1 1 0,2-1 0,-2 0-10,0 0-1,0-1 1,0 1 0,0 0-1,0-1 1,0 0 0,-1 1-1,1-1 1,0 0 0,0 0-1,-1 0 1,1 0 0,2-2-1,4-5 38,0 0 0,-1-1-1,0 0 1,9-13-1,-10 13 15,10-14-19,-1-1 0,21-49 1,-31 52-210,-6 20-147,-2 12 256,2-4 35,0 1 0,0 0 1,0-1-1,1 1 1,1 0-1,-1-1 1,1 1-1,0 0 0,1-1 1,0 1-1,0-1 1,1 0-1,0 0 1,7 13-1,-8-16 31,0 0 1,1 0-1,-1 0 1,1 0-1,0-1 1,0 1-1,0-1 1,1 0-1,-1 0 0,1 0 1,0-1-1,0 1 1,0-1-1,0 0 1,0 0-1,0 0 1,1-1-1,-1 1 0,0-1 1,1 0-1,0 0 1,-1-1-1,1 1 1,-1-1-1,1 0 0,5-1 1,0-1 37,0 0 1,0-1 0,0 0-1,0-1 1,0 0-1,-1 0 1,14-9-1,5-6 167,24-22-1,-38 30-87,2-3-155,-1-1 1,0-1 0,-1 0-1,-1-1 1,0 0-1,19-37 1,-17 30-138,-15 24 145,0 0 0,0 0 1,0 0-1,0 0 0,1 0 1,-1 0-1,0 0 0,0 0 1,0 0-1,0 0 1,0 0-1,0 0 0,1 0 1,-1 1-1,0-1 0,0 0 1,0 0-1,0 0 1,0 0-1,0 0 0,0 0 1,0 1-1,0-1 0,1 0 1,-1 0-1,0 0 1,0 0-1,0 0 0,0 1 1,0-1-1,0 0 0,0 0 1,0 0-1,0 0 0,0 1 1,0-1-1,0 0 1,0 0-1,0 0 0,0 0 1,-1 0-1,1 1 0,0-1 1,0 0-1,0 0 1,0 0-1,0 10-71,0 9 75,-2-1 0,-7 33 0,7-38-21,0 0 0,1 0 0,1 17 0,-1 8-17,-13 135 172,-2 27 57,15-160-133,-1 3 89,-6 48 0,7-77 188,1-13-320,0 0-1,0 0 1,0 0-1,0 0 1,0 0 0,0 1-1,0-1 1,0 0-1,-1 0 1,1 0-1,0 0 1,-1 0 0,1 0-1,0 0 1,-1 0-1,0 0 1,1 0 0,-1 0-1,1-1 1,-1 1-1,-1 1 1,2-2 22,-1 1 3,1-1 0,-1 1 0,0-1 0,1 1 1,-1-1-1,0 1 0,0-1 0,0 0 0,1 1 0,-1-1 1,0 0-1,0 0 0,0 0 0,0 1 0,0-1 0,0 0 1,1 0-1,-2 0 0,0-1-22,1 0 0,-1 1 1,1-1-1,-1 0 0,1 0 1,0 0-1,0 0 0,-1 0 1,1 0-1,0 0 0,0 0 1,0 0-1,0 0 0,0-1 1,-1-1-1,0-2 3,1 1 0,-1-1 0,1 1 0,0-1 0,0 0 0,0 1 0,1-1 0,-1 0 0,1 0 0,1 1 0,0-9 0,0-16-33,7-76 61,-3 53 62,0-3-115,22-160-152,-18 173 96,2-16 64,3 1 0,24-60 0,-28 88-11,-7 20-27,0 0 1,1 1 0,-1-1-1,2 1 1,9-14-1,-14 21 21,0 0 0,1 1 0,-1-1-1,1 1 1,-1-1 0,1 1 0,-1-1 0,1 1 0,-1 0-1,1-1 1,-1 1 0,1 0 0,-1-1 0,1 1 0,0 0-1,-1 0 1,1-1 0,0 1 0,-1 0 0,1 0 0,0 0-1,-1 0 1,1 0 0,0 0 0,-1 0 0,2 0-1,0 1-3,-1 0-1,1-1 0,-1 1 1,0 0-1,0 0 0,1 0 1,-1 0-1,0 0 0,0 0 1,0 0-1,1 2 0,4 5 12,-2 0-1,1 0 1,3 10-1,-6-15 41,4 11-40,0 1 0,0 0 0,-2 1 0,6 29 0,-9-37 22,0-1 0,-1 0 0,0 0 1,0 1-1,-1-1 0,0 0 1,0 1-1,-1-1 0,0 0 1,0 0-1,0 0 0,-7 12 0,7-16 2,0 0 0,0 0 0,0-1 0,0 1 0,0-1-1,-1 1 1,1-1 0,-1 0 0,0 0 0,1 0 0,-1 0-1,0 0 1,0-1 0,0 1 0,-7 1 0,0-1 29,0 0 1,0 0-1,0-1 1,-20 0-1,58-10-132,17-2 21,75-31 0,-71 23 218,-34 13-260,-11 4 98,0 0 0,1 0 1,-1 1-1,0-1 1,1 1-1,8-1 0,-12 2-1,0 1-1,0-1 0,-1 0 0,1 1 0,0-1 1,0 1-1,0-1 0,0 1 0,-1-1 0,1 1 0,0 0 1,-1-1-1,1 1 0,0 0 0,-1 0 0,1-1 0,-1 1 1,1 0-1,-1 0 0,1 0 0,0 1 0,8 24-173,-7-21 241,0 0-47,0 1 0,0-1 1,1 0-1,-1 0 0,1 0 0,0-1 0,1 1 0,-1-1 1,1 0-1,0 1 0,0-2 0,1 1 0,-1 0 0,1-1 0,-1 0 1,1 0-1,0 0 0,0-1 0,0 0 0,1 0 0,8 3 0,-9-5 14,0 1 0,-1-1-1,1 0 1,0 0-1,0-1 1,-1 1-1,1-1 1,0 0-1,-1 0 1,1-1-1,-1 1 1,1-1-1,7-4 1,-9 4-12,0 0 0,0 0 1,0 0-1,0 0 1,0-1-1,-1 1 0,1-1 1,-1 0-1,0 0 0,1 0 1,-1 0-1,-1 0 1,1 0-1,0 0 0,-1-1 1,0 1-1,0-1 0,2-4 1,-3 5-6,0-1 1,0 1-1,0 0 0,-1 0 1,1 0-1,-1-1 0,0 1 1,0 0-1,0 0 0,0 0 1,0 0-1,-1 0 0,1 0 1,-1 1-1,-2-5 0,-1 1-32,0 0-1,-1 0 0,0 0 0,1 1 0,-11-8 0,7 8 0,-1-1-1,0 2 1,1-1 0,-2 1 0,1 1 0,0 0-1,-1 0 1,1 1 0,-1 1 0,-20-1-1,28 2 3,0 0 0,0 0-1,0 1 1,-1-1-1,1 1 1,0 0 0,0 0-1,0 0 1,-5 3-1,8-4 20,-1 1 0,0-1-1,1 1 1,-1-1-1,0 1 1,1-1-1,-1 1 1,1-1-1,-1 1 1,1-1-1,-1 1 1,1 0 0,-1-1-1,1 1 1,-1 0-1,1-1 1,0 1-1,0 0 1,-1 0-1,1-1 1,0 1-1,0 0 1,0 0-1,0-1 1,0 1 0,0 0-1,0 0 1,0-1-1,0 1 1,0 0-1,0 0 1,0 0-1,1-1 1,-1 1-1,0 0 1,1-1-1,-1 1 1,0 0 0,1-1-1,-1 1 1,2 1-1,-1-1 3,0 0-1,0-1 1,0 1-1,0 0 1,0 0 0,1-1-1,-1 1 1,0 0-1,1-1 1,-1 1-1,0-1 1,1 0-1,-1 1 1,2-1 0,25 3 120,-17-3-104,4 1 23,1-1 1,-1 0-1,0-1 0,1-1 1,-1-1-1,0 0 0,21-7 1,-26 5-20,-1 1-1,1-2 1,-1 1 0,0-1 0,0-1-1,0 0 1,-1 0 0,0 0 0,-1-1 0,0 0-1,10-14 1,-9 9 22,1 0 1,-2 0-1,0-1 0,-1 0 1,6-16-1,15-72-36,-27 102-5,10-47 21,-3 0 0,-2 0 0,0-68 0,-5 107 3,-1-22-26,1 28-21,0 1 0,0-1 0,0 1 0,-1-1 0,1 1 1,0-1-1,-1 1 0,1-1 0,-1 1 0,0 0 0,1-1 0,-1 1 1,-1-2-1,1 2 13,1 1-1,0 0 1,-1 0 0,1 0-1,0 0 1,-1 0 0,1 0 0,0 0-1,-1 0 1,1 0 0,0 0 0,-1 0-1,1 0 1,0 0 0,-1 0 0,1 0-1,0 0 1,-1 0 0,1 0-1,0 1 1,-1-1 0,1 0 0,0 0-1,-1 0 1,1 0 0,0 1 0,0-1-1,-1 0 1,1 0 0,0 1 0,0-1-1,-1 0 1,1 0 0,0 1 0,0-1-1,0 0 1,0 1 0,-1 0-1,-6 15-252,1 9 195,1 0 1,2 1 0,0-1 0,2 32-1,0-52 64,0 61 45,9 79-1,-3-110-60,1 0 0,1 0 0,24 65 0,-24-81 72,1-2 0,1 1 0,1-1 1,18 23-1,-26-37-24,1 0 0,-1 0-1,0-1 1,1 1 0,0-1 0,0 0 0,0 0 0,0 0-1,0 0 1,0 0 0,0-1 0,0 1 0,1-1 0,-1 0-1,1 0 1,-1 0 0,1-1 0,-1 1 0,1-1 0,-1 0-1,6 0 1,-4-1-3,1 0-1,0 0 1,0 0-1,0-1 1,-1 0-1,1-1 1,-1 1-1,0-1 1,1 0-1,-1 0 1,-1-1-1,6-4 1,1 0 32,-1-2 1,0 1-1,0-1 0,12-19 1,-19 24-42,0 0 1,0 0-1,0 0 0,-1 0 0,0 0 1,0 0-1,-1-1 0,1 1 1,-1-1-1,0 1 0,-1-1 1,1 1-1,-1-1 0,-1-6 1,1 5-16,-1 0-1,-1-1 1,0 1 0,-4-14 0,5 19-20,0 0 0,0-1 1,-1 1-1,1 0 1,0 0-1,-1 0 1,1 0-1,-1 0 0,0 0 1,0 0-1,0 1 1,0-1-1,0 1 0,0-1 1,0 1-1,0 0 1,0 0-1,-3-1 0,3 1 1,0 1-1,0 0 0,0 0 0,0 0 0,0 0 0,0 1 0,0-1 0,0 0 0,0 1 0,0-1 1,0 1-1,0 0 0,0 0 0,1-1 0,-1 1 0,0 0 0,0 1 0,1-1 0,-1 0 1,1 0-1,-1 1 0,0 1 0,-6 5 4,1 0 1,-11 15 0,16-20 28,-2 3-20,0 0 1,0 0 0,1 0 0,0 1-1,0-1 1,0 1 0,-2 11-1,4-15 16,1 0 0,-1 0 0,1 0 0,0 0 0,0 0 0,1 0 0,-1-1 0,0 1 0,1 0 0,0 0 0,-1 0 0,1 0 0,1-1 0,-1 1 0,0 0 0,0-1 0,1 1 0,0-1 0,-1 1 0,5 3 0,0-1 39,0 0-1,0 0 0,0-1 0,1 0 1,-1 0-1,1-1 0,0 1 0,1-1 0,-1-1 1,13 4-1,7-1 181,39 4 0,-66-9-228,26 2-233,1-2 0,-1-1-1,45-7 1,-65 7-874,1 0 0,-1-1-1,12-3 1,-15 3-615,0 1 0,0-1 0,0 0-1,0 0 1,4-3 0,0 0-2027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4:54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97 9792,'-50'-40'4448,"27"24"-3872,15 8 1247,8 4-1119,-5-4-128,5 5-384,5-6-512,8 4 192,10 2-2303,4 3 1343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05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0 1888,'-10'0'7909,"2"4"-5216,4 2-1846,-1-1 0,-1 1 0,1-1 0,-11 6 0,15-9-804,0-1 0,0 0 0,0 1 0,0-1-1,0 1 1,1 0 0,-1-1 0,1 1 0,-1-1 0,1 1 0,-1 0 0,1 2 0,-5 13 87,1-6-24,0 0 1,1 0 0,0 1-1,1-1 1,1 0 0,-1 20-1,-20 367 1505,14-293-1126,-2 23-63,11 290 506,12-7-240,-8-154-267,4 49 140,-2-108-258,7 1 372,-3-49-566,-4 312 314,-7-406-307,5 104-52,-5 721 746,-6-641-479,4-189-325,1-26-6,1 30-1,1-38 39,-1 0 0,-4 20 0,3-22 11,0 0 0,1 28 1,1-29-42,-1 0 1,0 0 0,-3 19 0,-1 17 52,4-39-84,0-10 18,1 0 0,-1 1 0,0-1 0,0 1 0,0-1 0,0 1 0,0-1 0,-1 1 0,1-1 0,0 0 0,-1 1 0,1-1 0,-1 0 0,1 1 0,-1-1 0,1 0 0,-1 1 0,0-1 0,-1 1 0,16-4-201,-3 0 202,0 0 0,17-5-1,-12-2 52,28-19-1,-28 17-36,19-10-1,-6 8-64,0 1 0,1 1 0,1 2 0,42-8 0,126-8-148,-64 10 297,26-9 82,123-2-499,-189 21 337,424-7-94,-516 12 80,340-9 267,-294 7-49,554-3-717,-93 4 38,-345-6 582,81-1-386,-1 3 329,-67 3-85,115 1-48,-269 2 68,379 14-180,-81-16 174,-139-2-167,-112 3 242,147-3-99,31 1-188,-129 3 161,163-1 415,-172-6-241,-29 1-242,330-20 104,-144 1 198,-93 14-299,-65 5 92,95 0 537,-180 5-175,-24 0-341,-1 0 1,0 0 0,0 0-1,1 0 1,-1 0-1,0 0 1,0 0-1,1 0 1,-1-1-1,0 1 1,0 0-1,0 0 1,1 0-1,-1-1 1,0 1-1,0 0 1,0 0 0,0 0-1,0-1 1,1 1-1,-1 0 1,0 0-1,0-1 1,0 1-1,0 0 1,0 0-1,0-1 1,0 1-1,0 0 1,0 0 0,0-1-1,0-11-182,0 8 138,-10-258-165,1 106 0,1 24 12,-1-76 180,-9-204 87,9 263-195,-3-109-47,-7-111 599,-8-39-193,26 388-233,-16-129-105,-8-34 435,14 85-386,-65-341 476,53 309-598,9 4 240,12 104-79,-2-15 28,-19-186 22,-37-193-658,59 407 609,-16-93 50,13 85-180,0-1 1,-2 1-1,-12-27 0,16 39 112,0 1 1,-1 0 0,1 0-1,-1 0 1,0 0-1,0 0 1,-1 1-1,1 0 1,-1-1-1,0 1 1,0 1 0,0-1-1,0 0 1,0 1-1,-7-3 1,1 2 52,0 0 0,1 1 0,-1 0 0,0 1 1,0 0-1,-15 1 0,-38-5 17,-88-5-124,0 0 162,-236 2-327,100 4 60,229 4 228,-97 5-56,105-2 2,-130-8 21,74 0 8,2 0 122,-56 1 160,-23-3-242,137 5 62,-94-12-90,59 5 80,-316 0-286,260 10 114,-429 27-267,481-22 475,-104-4 1,93-3-155,-92 3 23,-191-4 154,84-10-211,15-3 251,-3 10-609,195 5 306,-109 7 84,99-1 1,-198 19-76,227-18 86,-141 24-68,-48 5 254,21-16 9,200-16-156,-155 0 341,126-4-162,36-1-16,-36-4 0,55 3-665,-1 0 0,1 0 0,0-1 0,0-1 0,-21-9 0,31 12 274,0 0-1,0 1 1,0-1-1,0 1 1,0-1-1,0 0 1,0 0-1,1 0 1,-1 0-1,0 1 1,0-1-1,0-2 1,-2-13-5827,3 1 1808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3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30 113 2816,'-3'-1'297,"0"0"0,-21-3 19142,27 3-19291,0 0 0,0-1 1,-1 1-1,1-1 1,-1 0-1,5-3 0,-2 1-92,0 0 0,1 1-1,-1 0 1,1 0 0,0 0-1,0 1 1,0-1 0,0 2-1,9-3 1,10 0 92,25-2 1,-43 6-128,194-5 409,-138 6-343,-61-16-11551,-1 12 10235,0 1-1,0-1 0,0 0 0,0 0 1,2-3-1,9-8-2231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3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6560,'-2'6'7967,"2"-5"-7777,4 13 1732,3 10-775,2 310 4205,-9-258-5003,1-62-225,0 1-1,1 0 1,0-1-1,1 1 1,6 14 0,-9-28-105,0 0 1,0-1 0,0 1-1,1-1 1,-1 1 0,0 0 0,0-1-1,0 1 1,0 0 0,0-1-1,0 1 1,0-1 0,0 1 0,0 0-1,-1-1 1,1 1 0,0-1-1,0 1 1,0 0 0,-1-1-1,1 1 1,0-1 0,-1 1 0,1-1-1,0 1 1,-1-1 0,1 1-1,-1-1 1,1 1 0,-1-1 0,1 0-1,-1 1 1,1-1 0,-1 0-1,1 1 1,-1-1 0,0 0 0,1 0-1,-1 0 1,1 1 0,-1-1-1,0 0 1,0 0 0,-10 5 89,7-2-89,0-1 1,0 1 0,-1-1 0,1 0-1,-1-1 1,1 1 0,-9 1 0,-6 3 58,4-2 6,12-3-34,-1 0 0,1 0 0,-1 0 0,0 0 0,1 1 0,-6 3 1,0-5 716,10 0-571,13 0 405,103-10 666,-32 1-1400,-75 8 92,8 0-84,33 2 0,10 0-8795,-35-2 5066,-8 1-8675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3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 3808,'-1'0'232,"0"-1"25,0 0 0,-1 1 0,1-1 0,0 0 0,-1 0 0,1 0 0,0 0 0,0 0 0,0 0 0,0 0 0,0 0 0,-1-2 0,2 3 34,1-1 0,-1 1 1,0-1-1,1 1 0,-1 0 0,0-1 0,1 1 1,-1-1-1,0 1 0,0-1 0,1 1 0,-1 0 1,0-1-1,0 1 0,0-1 0,0 1 0,0-1 1,0 0-1,0 1 0,0-1 0,0 1 0,0-1 1,0 1-1,0-1 0,0 0 0,0-1 186,11 7 5598,26-1-4684,-26-3-676,29 2-360,0-3 1,75-7-1,-19-1-413,-25 1 145,-29 3-2777,-16-1-2037,-11-2-4236,-11 6 5694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3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80 7040,'-7'-6'4048,"25"5"126,-5 0-3271,34-5 1190,65-17 0,-66 12-2258,71-8 0,-23 17-1494,-34 1-1206,2-4-4232,-21 0 2761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2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1229 748 2144,'-3'-5'12149,"-6"-8"-12565,7 9 1691,-5-7-732,3 5-291,0 0 0,1 0 0,-3-7 0,-2-8 302,-20-37-1,17 38-240,-13-36 1,16 32-100,-1 0 0,-1 1 0,0 0 0,-2 0 0,-1 1 0,-30-39 0,25 39-58,13 16-123,0 0 0,0 0 1,-1 0-1,0 1 0,0 0 0,0 0 0,-8-4 1,-80-46 366,62 39-396,-39-15 0,6 3 206,-83-52 46,135 72-260,0 1 0,0 0 1,-1 1-1,-23-6 0,29 9-6,1 2 1,-1-1 0,0 1 0,0 0 0,-1 1-1,1-1 1,0 2 0,0-1 0,-14 4-1,2 3 13,0 1-1,1 0 1,-34 21-1,36-18-113,-6 2 138,1 1-1,0 2 1,-36 32 0,50-39 12,1 0 1,0 0-1,0 1 1,1-1-1,1 1 1,-1 1-1,2-1 1,-1 1-1,-4 19 1,0 10 318,-6 56 0,10-62-333,3-11 39,2 0 0,0 0 1,4 23-1,-2-17-1,0-13 8,0 0 0,1 0 0,1 0 1,0 0-1,1-1 0,1 1 0,0-1 1,1 0-1,0-1 0,2 0 0,0 0 0,0-1 1,21 23-1,22 20 274,-2 4 0,77 120 0,-88-115-145,93 116 0,-118-166-118,1-1 0,1 0 1,0-1-1,0-1 1,1-1-1,1 0 1,0-1-1,37 15 0,9-3 209,90 19 0,-117-32-169,0 0 12,0-2 0,47 4 0,-67-11-59,0 1 0,-1-2 0,1-1 0,-1 0 0,1-1 0,-1 0 0,26-10 1,3-5-14,0-3 0,44-27 0,-81 44-53,-1-1 0,0 0-1,-1 0 1,1-1 0,-1 0 0,0 0-1,0 0 1,-1-1 0,0 1 0,0-1 0,-1-1-1,1 1 1,3-10 0,-3 0-32,-1 0 0,-1-1-1,0 1 1,-1-1 0,-1 0 0,-1 1 0,0-1 0,-1 0-1,-7-32 1,1 19-24,-1 0-1,-2 0 1,-1 1-1,-22-43 1,27 63 40,0 0 1,0 0 0,-1 0 0,0 1 0,-16-17 0,15 18 5,-54-50-108,10 11 26,-86-107 34,50 46-5155,72 86 1865,6 6 1052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3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1671 1472,'0'0'59,"0"0"-1,-1 0 1,1-1 0,0 1-1,-1 0 1,1 0-1,0 0 1,0 0 0,-1-1-1,1 1 1,0 0 0,-1 0-1,1 0 1,-1 0 0,1 0-1,0 0 1,-19 7 16648,25-9-15900,6-3-559,0-1-1,0 0 0,21-16 0,2 0 44,-3 3-184,-9 7-27,-1-1 0,0-2 0,22-18 0,-18 9 11,-2 0-1,-1-2 1,26-36 0,-21 22 41,2 2 0,59-59 0,-66 76-45,1 0-1,1 2 1,1 1 0,1 1 0,39-19 0,20-2-24,-30 14-1,80-47 0,-115 58-12,-8 5-54,1-1-1,18-15 1,-20 13 50,7-6-61,19-21 0,87-99 146,-90 103-42,70-53 0,-54 51-163,2 3-1,93-44 0,-124 66 113,21-15 0,8-3-18,-32 19-123,28-20-1,-18 10 178,32-29 246,-40 34-397,-11 8 28,0 0 0,20-9 0,6-5 294,-26 17-238,-1-1 0,15-11 0,9-4 31,-21 14-106,-1-1-1,1-1 1,-1 0 0,14-14 0,-24 21 179,-5 1 133,-11 2 99,-20-2-380,-88 3 266,45 3-117,45-1-12,-35 10-1,50-10-90,1 2-49,15-6 57,-1 0 1,1 0-1,0 0 1,-1 0 0,1-1-1,0 1 1,-1-1-1,-2 1 1,1-1-152,10-1 260,8-2 244,96-33-37,8-3-228,88-7-207,-186 42 105,0 2 0,0 0-1,28 2 1,-48 0 56,-3 6-315,1 2 278,-1 0 0,1-1 0,-2 1 1,1-1-1,-7 9 0,-1 5-1,-10 20 301,-2 0 0,-39 52 0,18-29-360,25-36-431,17-27-1451,5-1 501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4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49 172 1568,'-14'3'2487,"12"-2"-1826,0 0 0,0 0 0,-1-1 0,1 1 0,0-1 0,-1 1 1,-2-1-1,5 0-634,-13-1 4181,18-3-143,5-3-4638,16-13 1416,2 1 0,59-29-1,-84 47-828,1-1-1,-1 1 1,0 0-1,1 1 1,-1-1-1,1 1 1,-1-1-1,1 1 1,-1 0-1,0 0 0,1 0 1,5 2-1,-7-2 6,1 1-1,-1 0 1,0-1-1,0 1 1,-1 0-1,1 0 1,0 0-1,0 1 1,0-1-1,-1 0 1,1 1-1,0-1 0,-1 1 1,1 0-1,-1-1 1,0 1-1,0 0 1,0 0-1,1 0 1,-2 0-1,2 2 1,5 12 210,-1-1 0,12 18 1,-13-26-99,0 1 1,1-1-1,0 0 0,0 0 1,0 0-1,1-1 1,0 0-1,0-1 1,1 1-1,-1-1 1,1-1-1,0 1 1,1-1-1,-1-1 0,1 0 1,10 3-1,-14-5-19,0-1 0,-1 1 0,1-1 0,0 0 0,0 0 1,0 0-1,0-1 0,0 0 0,-1 0 0,1 0 0,0-1 0,-1 1 0,1-1 0,-1 0 0,1-1 0,7-4 0,5-5 163,-1-1 0,26-26 0,-17 15-471,75-77 260,-99 100-354,1-1 0,-1 0 0,0 0 1,0 1-1,1-1 0,-1 0 1,0 0-1,-1 0 0,1-1 1,1-2-1,-1 2-834,0 0 0,0 0-1,0 0 1,0 0 0,1 1 0,2-5 0,8-4-2065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3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7 555 3968,'-7'13'16004,"13"-15"-15673,0-3-136,-1 0 1,0-1-1,0 1 0,-1-1 0,0 0 0,5-9 0,3-3-62,57-92 362,63-86 162,-67 124-329,-9 9 75,-50 56-393,0 1 1,1-1 0,-1 1-1,1 0 1,10-5 0,-5-3 147,-12 13-222,-5 9-153,-11 21 297,2 1 0,2 0 0,-13 43 0,17-42 27,1 1-1,2 0 1,1-1 0,0 51-1,4-70 77,0 0-1,4 18 1,-3-27-151,-1 1 1,1-1-1,1 1 1,-1-1-1,0 1 1,1-1 0,-1 0-1,1 0 1,0 1-1,0-1 1,1-1-1,2 5 1,-3-6-1,-1 0 0,1 0 0,-1-1 0,1 1 0,0 0-1,-1 0 1,1-1 0,0 1 0,-1-1 0,1 0 0,0 1 0,0-1 0,-1 0 0,1 0 0,0 0 0,0 0 0,0-1-1,-1 1 1,1 0 0,0-1 0,1 0 0,3-1 74,0 0 0,0 0 0,-1-1 0,9-5 0,-4 1-78,0 0-1,0-1 1,-1 0 0,0-1 0,-1 0 0,10-14 0,39-65-132,-39 59 189,-3 3-72,14-31 1,-25 43-83,-3 12-227,-1 9 119,0-2 185,0 37 118,3 1-1,1-1 0,12 51 1,-13-84-55,-1 1 1,2 0 0,-1-1 0,1 0 0,1 0 0,-1 0 0,2-1 0,-1 1 0,1-1-1,8 9 1,-10-14-156,-1 1-1,1-1 0,0 0 1,0 0-1,1 0 0,-1-1 0,0 1 1,1-1-1,0 0 0,-1-1 1,9 3-1,-8-3-340,0-1-1,0 1 1,0-1 0,-1 0-1,1 0 1,0-1 0,0 0 0,6-1-1,3-4-3584,0 2 1285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3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 8640,'-20'-5'1720,"12"3"455,20 4 4969,6 2-5127,30 1 1,55-6-365,-84 0-1394,91-5 271,93 0-772,-167 6-493,1 1-772,-11 3-2896,-7 4 1390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3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2911 1408,'0'-1'105,"0"1"1,0-1 0,0 1-1,0-1 1,0 1-1,0-1 1,1 1-1,-1-1 1,0 1-1,0-1 1,0 1-1,1-1 1,-1 1-1,0-1 1,1 1-1,-1 0 1,0-1-1,1 1 1,-1 0-1,0-1 1,1 1-1,-1 0 1,1-1-1,-1 1 1,1 0-1,-1 0 1,0-1-1,2 1 1,-1-1 48,0 1 0,0-1 0,0 1 0,0-1 0,0 0 0,0 1 0,0-1 0,0 0 0,0 0 0,-1 0 0,1 0 0,0 0 0,-1 0 0,2-1 0,3-13 545,0 0-1,0-1 1,2-25-1,-2 18-276,-2 0-206,0-1 1,-1-30-1,-1 15-65,2-420 1881,-6 308-1304,16-160 0,23 81-125,-19 126-314,6-183 0,-19 197-227,-2-91 339,-3 97-349,2 57 231,6-27 1,-2 19-120,13-96 518,-10 42-470,-7 54 47,9-42 1,-2 21 102,-6 39-157,0 1-1,8-28 1,-2-10 350,-5 31-448,-2 13 115,-1 8 33,1 3 131,-4 3-393,1-1 0,-1 0 0,1 0 0,-1 0 0,0 0 0,0-1 0,-4 3 0,1 0 26,-22 20 103,-62 50 151,-51 45 337,106-87-522,13-11 61,18-18-159,1 1 1,-1-1-1,0-1 0,0 1 0,-1-1 0,-4 4 0,36-63 704,-11 34-696,0-1 0,37-38 0,47-32 83,-93 87-76,110-108 277,-114 111-260,0 0-1,0 0 1,0 0-1,0 0 0,1 1 1,-1-1-1,1 1 1,0 0-1,5-2 1,-8 3 19,1 1 1,-1-1-1,1 1 1,0 0 0,-1-1-1,1 1 1,0 0-1,-1 0 1,1 0 0,0 1-1,-1-1 1,1 0-1,0 1 1,-1-1 0,1 1-1,-1-1 1,1 1-1,-1 0 1,1-1 0,-1 1-1,1 0 1,-1 0-1,0 0 1,0 0 0,3 2-1,4 7 147,1 1 0,-1 0 0,10 18 0,10 13-508,-18-34-874,1-4-3787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56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1650 228 832,'0'-1'187,"0"0"0,0 1-1,-1-1 1,1 0 0,0 1 0,0-1-1,-1 0 1,1 1 0,0-1 0,-1 0-1,1 1 1,-1-1 0,0-1 0,-2-2 414,3 2-500,0 1 1,0-1-1,-1 1 0,1-1 1,0 1-1,0 0 0,-1-1 1,1 1-1,-1 0 0,1-1 1,-1 1-1,0 0 0,0-1 1,1 1-1,-1 0 0,0 0 0,0 0 1,0 0-1,0 0 0,0 0 1,-3-2-1,1 1 11,0 0 1,1 0-1,-1-1 0,0 1 0,1-1 1,-4-5-1,3 5 30,1 0 0,-1-1 1,0 1-1,0 0 0,-1 0 0,-6-4 0,-4-3 235,8 6-235,1 1 1,-1-1-1,0 1 0,-10-4 0,7 0-52,8 6-69,1 0 0,-1 0 0,0 1 0,0-1 0,0 0 0,0 1 0,0-1 0,0 0 0,0 1 0,0-1 0,0 1 0,-2-1 0,-26-13 422,16 11-285,10 3-114,-1-1 0,1 0-1,-1 0 1,1 0-1,-1-1 1,-3-1 0,5 2-33,1 0-1,-1 0 1,0 1 0,0-1 0,1 1 0,-1 0 0,0-1 0,0 1-1,0 0 1,0 0 0,-2 0 0,-14-1 136,-72-18 530,2 4-287,56 9-145,-43 0 0,5 0-37,-14 2-80,-35 4 347,67 5-224,28-5-307,14-1 121,0 1-1,0 0 0,1 1 1,-15 2-1,15-2-6,1 0 0,-1 0 1,0-1-1,-13-1 0,-4 0 14,-2-2 187,23 2-202,1 0-1,0 1 1,-1-1 0,1 1-1,-1 0 1,-6 1 0,-6 1 3,0 0 0,0-2 0,-18-1 1,-4-1-41,2 2 287,10-1-127,-49 5 0,61-3-47,0 0 0,-19-2 0,21 0-10,0 0 0,0 1-1,0 1 1,-14 2 0,14-1-72,0-1 0,0-1-1,-19-1 1,1 0-5907,31 1 5563,-1 0 1,0 0-1,0 0 1,0 0-1,0 0 1,0 1-1,0-1 1,0 0-1,1 1 1,-1-1-1,0 0 1,0 1-1,0-1 1,1 1-1,-1-1 1,0 1-1,-1 1 0,0 0-745,-12 11-1687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5:59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1518 0 1408,'-25'2'1394,"-1"0"0,-29 8 0,-35 2 290,-112 15 698,163-20-1686,17-3-262,-2 0 148,0 0 1,-28-1-1,3 2-422,32-4 68,1 0 0,-16 5 0,-16 1-75,24-6-130,13-1 40,-1 0 1,-13 4 0,-80 13-130,60-12 239,0 3 0,-72 22 0,42 6-272,24-11 241,43-21-127,0 1 1,0 0 0,-11 9 0,-1 1 17,-23 20-33,-15 1 288,6-7-464,46-26 238,1 0 1,0 0 0,0 1 0,1 0-1,-1-1 1,1 1 0,0 1 0,0-1-1,0 1 1,0-1 0,1 1-1,0 0 1,0 1 0,0-1 0,1 0-1,-3 7 1,5-8-37,-1 1-1,1-1 1,0 1 0,0-1-1,0 1 1,1-1-1,0 1 1,0-1 0,0 0-1,0 1 1,1-1-1,-1 0 1,1 0 0,4 6-1,0-3-25,-1-2-1,2 1 1,-1-1 0,1 0-1,8 5 1,-7-4 75,0-1 0,0 2 1,10 9-1,-12-11-72,0 0 0,1-1-1,-1 1 1,1-1 0,0-1 0,0 1 0,0-1 0,1 0 0,-1-1 0,1 0-1,-1 0 1,14 1 0,15 2-2,-23-2 12,28 0 0,147 4 121,-141-5-28,149 10-287,-96 0 154,-58-6 31,-26-4-42,-1 1-1,1-2 1,0 0 0,27-3 0,21-1 315,-20 2-170,36-6-146,96-4 62,-130 10-65,70-12-1,-101 12 103,-1 0 0,25 2 0,-3 1-22,9 0-146,-25-1 184,31-2-1,108-6 90,-80 4-60,44 2-108,102 3 390,-118-4-246,234 2 509,-243-5-383,-93 5-253,-1 0 0,0-1 0,1 0 0,-1 0 0,7-3 0,-7 3 23,0 0 1,0-1 0,0 1-1,1 1 1,6-2-1,-3 2 32,0-1-1,-1 0 1,10-3-1,11-2 170,-8 1-94,-17 3-93,0 1 0,1 0 0,-1 0 0,1 0 1,0 1-1,3-1 0,19 0 245,27-5 1,3-1-336,67-7 679,-35 4-603,-20 0-218,-63 10 209,3 0-316,0-1 1,0-1 0,-1 1 0,1-1 0,15-6-1,4-5-3039,-17 12 2207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01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0 1568,'0'0'96,"-1"1"0,1-1 1,0 0-1,-1 0 0,1 0 0,-1 0 1,1 1-1,0-1 0,-1 0 0,1 1 1,-1-1-1,1 0 0,0 0 0,-1 1 1,1-1-1,0 1 0,0-1 0,-1 0 1,1 1-1,0-1 0,0 1 0,0-1 1,-1 0-1,1 2 0,11-2 2302,0 0-3128,-6 0 624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02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528 120 1312,'-9'-5'3008,"0"5"842,6 2-3264,0-1-1,0 0 0,0-1 0,0 1 1,0 0-1,0-1 0,0 0 0,0 0 0,0 0 1,-1 0-1,-4-1 0,-4 1 781,4-2-1072,1 0-1,-1 0 1,-6-3-1,-3 0 293,-3 0-2,-31-10 0,11 4 104,17 5-359,18 6-261,0-1 1,1 0 0,-1-1 0,-5-2-1,-2 0 206,-1 0 0,-23-3 0,21 1-145,14 5-115,-1 0-1,1 1 1,0-1 0,-1 1 0,1-1-1,-1 1 1,1-1 0,-1 1 0,-1 0-1,-78 2 942,78-2-928,0-1-1,0 1 1,0-1 0,1 0 0,-1 0-1,-4-2 1,5 2-4,0 0 0,1 1 1,-1-1-1,0 0 0,0 1 0,1-1 0,-1 1 1,0 0-1,0-1 0,0 1 0,0 0 1,1 0-1,-4 1 0,4-1 0,0 0 0,1 0 1,-1-1-1,0 1 0,0 0 1,0 0-1,1 0 0,-1-1 0,0 1 1,0 0-1,1-1 0,-1 1 0,0 0 1,0-1-1,0 0 0,1 1 156,1 1-170,0 0 55,3-1-78,0 0 6,0-1 0,0 1-1,0-1 1,0 0 0,1 0-1,3-2 1,8-2-43,6 1 64,1 2-1,0 0 1,45 4 0,-16-1-122,-31 0 132,39 7 1,-1 0 254,-50-6-221,-1-1 0,0 1-1,0 0 1,-1 1 0,1 0 0,9 5 0,-15-7-23,3 0-15,8 4 135,-13-5-148,0 1 0,0-1 0,1 0-1,-1 0 1,0 0 0,0 1 0,0-1 0,1 0 0,-1 0-1,0 0 1,0 1 0,0-1 0,0 0 0,0 0 0,0 1 0,1-1-1,-1 0 1,0 0 0,0 1 0,0-1 0,0 0 0,0 0 0,0 1-1,0-1 1,0 0 0,0 0 0,0 1 0,0-1 0,0 0-1,-1 0 1,1 1 0,0-1 0,0 0 0,0 0 0,0 1 0,0-1-1,0 0 1,-1 0 0,1 1 0,0-1 0,0 0 0,0 0 0,0 0-1,-1 0 1,1 1 0,0-1 0,-23 15 218,16-12-194,0 1 1,0-2-1,0 1 1,-1-1-1,1 0 1,0-1-1,-10 1 1,5 0 34,-25 6 216,1 2 0,0 1 1,-56 26-1,89-36-264,-54 16 121,44-14-300,10-3 228,5 1-23,-2-2-34,1 1-1,-1 0 1,0 0 0,0-1 0,1 1-1,-1 0 1,0 0 0,0-1 0,0 1-1,0 0 1,0-1 0,0 1 0,1 0-1,-1-1 1,0 1 0,0 0 0,0-1-1,0 1 1,0 0 0,0-1 0,0 1-1,0 0 1,-1-1 0,1 1 0,0 0-1,0-1 1,-3-11-149,0-18-69,3 25-21,-1-1 0,1 0 1,-1 1-1,0-1 0,0 1 0,-1 0 0,-2-7 0,0 6-1456,1-1-1,-1 1 1,0 0 0,-7-8-1,1 3-1171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18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865 357 2496,'3'-4'7737,"5"1"-4584,13 0-3519,-9 1 1292,4-2-476,-11 3-397,-1 0 0,1 0 0,0 0 0,-1-1 0,1 0 0,5-3 1,3-2 107,0 0 1,19-6 0,0 0 206,-6 2-278,-19 9-50,1-1-1,-1 0 1,0-1 0,0 1-1,0-1 1,10-9 0,22-12 221,20-23 59,-29 28-43,40-22 1,-37 26 26,63-22 0,-20 18-411,-44 12 264,0 1-1,37-3 0,-42 5-6,-20 3-103,-1 1 0,0 0 0,0 0 1,0 0-1,1 1 0,7 1 0,28 1 21,-35-2-6,0 0 1,0 0 0,-1 1 0,1-1 0,0 2-1,9 2 1,-12-3-21,6 2-24,0 1 0,0 0-1,0 0 1,-1 1-1,1 1 1,9 7-1,-3-1 87,-7-4 50,0-1 0,11 13 0,42 40-117,-34-32 199,-14-13-71,0 0 0,15 22 0,-18-21-87,-5-8 23,0 0-1,-1 0 1,0 1 0,-1 0 0,4 10-1,-6-12-32,-1 0 0,-1 0 0,0 0 0,0-1 0,-1 10 0,0 5-6,0 8 18,-2-1 0,-1 0-1,-13 42 1,-1 12 11,13-60-72,-1 0-1,-15 34 1,7-20 165,6-17-110,-2 0 0,0-1-1,-1-1 1,-16 22 0,-2 1 139,-2 4-255,-16 26-71,2-4 529,18-24-334,-41 55 39,51-75-89,-1-1 1,-1 0-1,-1-2 1,-1 0-1,-1-2 1,0 0-1,-1-1 1,-1-2-1,-32 16 1,-178 90 223,209-106-208,0 0 0,-2-2 0,1-1 0,-1-2 0,-47 12 0,-356 41 331,403-58-298,1-1 1,-1-1-1,0-2 1,0 0-1,0-2 1,-28-5-1,30 1 28,-26-4 116,0-3 0,-87-34 0,117 38-204,1-1 0,0-1 1,0-1-1,-19-15 0,33 22-31,0 0 0,1 0 0,-1 0 0,1-1 0,1 0 0,-1 0 0,1 0 0,0-1 0,0 1 0,1-1 0,0 0 0,0 0 0,1 0 0,-1 0 0,2-1 0,-2-9 0,2 1 54,0 0 1,2-1-1,0 1 0,0 0 0,6-22 0,2 2-51,18-44 0,-17 56 38,1 0 0,2 1 0,0 0 0,1 0 0,1 2-1,2 0 1,0 1 0,1 0 0,30-25 0,69-55 65,-116 99-88,21-16-8,-1-1 1,-1-1 0,-1-1-1,18-24 1,2-13 63,75-98 231,-95 133-232,0 1-1,1 1 1,1 1-1,41-28 1,62-23-1135,-117 66-524,3-2-3197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21.4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1449 1522 320,'1'0'45,"0"-1"1,0 1 0,0-1-1,0 1 1,0 0-1,1-1 1,-1 1-1,0 0 1,0 0-1,0 0 1,0 0-1,1 0 1,-1 0-1,1 0 1,16-13 5393,-10 5-1899,-1 0-2649,0 0 0,1 1 0,1 0 0,-1 0 0,13-7 0,38-21 612,-44 27-1253,0-1 0,0-1 0,14-11 0,-18 13-66,-1 0-24,0 1-1,0-1 1,-1 0-1,0-1 1,0 0-1,-1-1 1,0 0-1,-1 0 1,11-21-1,-13 21-26,3-5-39,-1-1 0,-1-1 0,0 1 0,4-20 0,2-7 18,-8 33-16,-1 0 0,3-17 0,-1 1 97,0 0 1,13-34 0,4-27 147,-20 64-218,-3 19-102,1 1 0,0 0 1,1 0-1,-1 0 1,1-1-1,1-5 0,1 3-13,-1-1 0,0 0 0,0 0 0,0 0 0,-1-1 0,0 1 0,0-9 0,7-50 163,-8-93-11,0 150-139,-1 0-1,0 0 1,-1 0-1,-4-12 1,4 12-26,0 1 1,0-1-1,1 0 1,-1-13-1,1 13 84,0-1 1,-4-13-1,-1-8-152,3 21 126,0 0-1,-1-1 0,-1 1 0,-5-10 1,-1 0-41,6 11 32,0 0-1,0 1 1,0-1-1,-1 1 1,0 0-1,-1 0 1,0 1 0,0 0-1,-13-10 1,2 4-12,-1 0 1,1 2 0,-2 0 0,0 1-1,0 1 1,-26-8 0,15 9-70,-40-4-1,-35-7 47,36 6-178,55 10 61,2 0 42,0 1-1,0 1 0,-1 0 0,-25 1 0,24 3 39,0 1 1,1 1-1,-1 0 1,1 1-1,-19 11 1,-6 2 10,2-4 83,-57 15 1,79-26-72,-74 18 101,41-10-27,-47 17 1,77-22-53,1 1 1,0 1-1,1 1 0,-1 0 1,2 1-1,0 1 0,0 0 1,1 1-1,0 1 0,1 0 1,1 1-1,0 0 0,1 1 1,1 0-1,-10 22 0,-7 18-91,-33 66 300,46-97-138,-2 0 0,-31 38 0,-29 17 89,47-51-103,1 0 1,-41 57-1,56-63-14,0 0 0,2 0 1,0 1-1,-9 32 0,-20 104 74,36-142-126,-1 1 60,2-1 1,0 1-1,1 0 1,1-1-1,1 29 1,5 13 59,9 13-75,9 43 299,16 15 30,-30-108-257,1 1-1,0-2 1,21 32-1,-26-47-49,1 0 0,0 0 1,1 0-1,-1-1 0,2 0 0,-1 0 0,0 0 1,1-1-1,0 0 0,11 4 0,7 2 210,53 15 0,-55-19-171,0-2 0,1-1 0,0-1 0,35-1 1,99-11 253,-133 7-363,12-2 234,0-2 1,46-13-1,-58 12-124,-1-2-1,0-1 1,0 0-1,23-16 1,-32 16-78,-2 0 0,1-2 0,-2 1 0,0-2 0,0 0 0,11-15 1,60-93 312,-60 85-235,-8 14-106,1 0-1,1 2 1,0 0 0,2 2-1,0 0 1,2 1 0,39-25-1,-61 42-21,26-19-375,-18 7-1854,-7 11 1954,-1 1 0,0-1 1,0 1-1,0-1 1,0 1-1,0-1 0,0 1 1,0-1-1,0 1 1,0-1-1,0 1 1,0-1-1,0 1 0,0-1 1,0 1-1,0-1 1,0 1-1,0-1 0,-1 1 1,1-1-1,0 1 1,-1-1-1,-3-4-2699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24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1666 717 992,'-1'-2'177,"0"1"0,0-1 0,-1 0 0,1 1 0,0-1 0,0 0 0,1 0 0,-1 0 0,0 0 0,1 0 0,-1 0 0,1 0 0,0 0 0,-1 0 0,1 0 0,0 0 0,0 0 0,1 0 0,-1 0 0,1-3 0,-1-9 2708,0 13-2549,0 0 0,1 0 0,-1 0 0,0-1 0,0 1-1,1 0 1,-1 0 0,0 0 0,1 0 0,-1 0 0,1 0-1,0 0 1,-1 1 0,1-1 0,0-1 0,19-16 219,-19 17-446,72-68 2051,-36 39-1643,1 2 0,78-44 0,-80 51-271,-24 13-191,1 0 0,14-6 0,-4 5-5,-11 5 83,0-1 0,19-11-1,119-67 700,-114 62-439,44-18 0,-52 26-310,26-12-178,112-49 281,-103 50 13,66-24 114,-118 45-284,-1 0-1,1 1 1,0 0 0,0 1-1,-1 0 1,1 1 0,14 1-1,-5 1 65,1-1 0,31-2-1,-10 0 9,160 8 52,-150-2-240,94 23 0,-135-25 124,-1 0 1,0 1-1,-1 1 1,1 0-1,-1 0 1,1 1-1,9 7 1,-4 0-11,-1 0 1,0 0 0,14 19-1,-18-17 123,0 0-1,-1 0 0,11 25 0,-7-12-10,1 5-97,-1 1 0,15 65-1,-25-85-32,33 197 346,-31-172-273,6 125 505,-12-141-466,-1 0 1,-1 0-1,-2 0 1,-9 33 0,4-16 33,-4 47 1,7-39-94,-6 51 152,-6 31-23,13-99-141,-2 0 0,-13 34 0,12-42 17,-1 0 1,-13 22-1,-59 82-24,36-56-44,-74 86-1,89-123 9,-1 0 0,-2-2 0,-1-1 0,-44 28 0,-18 17-90,44-31 43,-10 12 40,23-20 0,11-12 0,-211 181-22,-15-20-4,185-139-46,40-25 96,-1-1 0,-48 23 0,-152 38-79,5-2 89,141-39-56,44-20 45,-1-2 1,-70 22-1,-42-11 57,138-27-101,-40 6 102,-1-2 0,1-3 1,-86-4-1,103-2-107,8 1 39,1-2 0,0-1 0,-33-8 1,-94-26-20,-136-53 124,264 78-48,-27-16 0,12 6 163,32 17-187,1 0-1,0-1 1,0 0 0,1 0 0,0-1-1,0-1 1,1 0 0,0 0-1,0-1 1,-9-14 0,10 11 2,0-1 1,2 1-1,-1-1 1,2 0-1,0-1 0,1 1 1,0-1-1,-2-19 1,0-20-58,2-1 0,2 0 1,3 0-1,10-65 1,-7 82-101,2-18 122,3 1 0,22-79 1,3 20 114,29-82-27,-13 89 67,-41 91-162,0 1-1,1 0 1,1 1 0,23-24 0,-19 25 9,0-1-1,1 2 1,0 0-1,1 1 1,0 1-1,22-10 1,20-8 120,-7 3-3828,-38 21 1853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1:5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5 3904,'-8'-5'7136,"3"5"-5794,-22 1 3147,22-1-4270,0 0 0,-1 1 0,1 0 0,0 0 0,0 0 0,0 1 0,0 0 0,1-1 0,-9 6 0,-17 8 510,22-11-498,0 0 0,1 0 0,-1 1 0,1 0 0,0 0 0,-10 9 0,8-4-79,0 1 0,1 0 0,0 0 0,0 1 0,1 0 0,1 1 0,-9 23 0,6-12 20,0 1-46,0 0 1,2 1-1,-4 27 1,1 9 221,3-21 70,-3 74 0,10-104-364,0 0 0,0 0 0,1 0 0,1 0 0,0 0 0,0-1 1,1 1-1,1-1 0,-1 1 0,2-1 0,-1 0 0,10 14 1,-6-14 91,0 0 0,0 0 1,13 12-1,-18-19-81,1-1 1,-1 1 0,0-1-1,1 0 1,-1 0-1,1 0 1,0-1-1,0 1 1,0-1-1,0 0 1,0 0-1,0 0 1,0-1-1,7 1 1,10-3 92,-1 0 0,0-2 0,37-10 1,-18 4 34,120-35 306,-133 35-410,-1-1 0,0 0 0,-1-2 0,23-17 0,-39 24-71,0 0 1,-1-1-1,0 0 0,0-1 0,-1 0 1,0 0-1,0 0 0,-1 0 0,0-1 1,0 0-1,-1 0 0,0-1 0,-1 1 1,0-1-1,3-19 0,-1-4 41,-2-1 0,-1 0 0,-4-44 0,1 65-65,0 1-1,-1-1 1,0 1 0,-1 0-1,0 0 1,-1 0-1,-1 0 1,0 0 0,-8-14-1,8 18 2,-1-1 0,0 1 0,0 1 0,-1-1 0,0 1 1,0 0-1,0 1 0,-1 0 0,0 0 0,0 0 0,-1 1 0,-11-5 0,-17-6-113,-49-14 0,67 25 60,-1 0-1,0 2 1,-1 0 0,-27 0-1,39 3-73,0 0-1,1 1 0,-1 0 1,1 0-1,-1 1 1,-16 5-1,6-1-1174,14-4 75,-1 0-1,0 0 0,1 0 1,-8 4-1,12-5 754,-1 1 0,0-1 0,1 0 0,-1 1-1,1-1 1,-1 1 0,1-1 0,0 1 0,0-1 0,0 1 0,0 0-1,0 0 1,0 0 0,0 0 0,0 0 0,0 3 0,-1 20-5937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27.4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2788 1529 1312,'-2'1'93,"0"0"-1,0 0 1,0 0 0,0 0-1,0-1 1,0 1 0,-5 0-1,6-1-21,0 1 1,0-1-1,0 1 0,0-1 0,1 1 0,-1-1 1,0 1-1,0 0 0,0 0 0,1-1 0,-1 1 1,0 0-1,1 0 0,-1 0 0,0 1 0,-11 19 632,9-15-438,-20 29 1208,17-26-862,0 0 0,0 1 0,1-1-1,0 1 1,1 0 0,-4 11 0,8-20-388,0 0 0,0 1 0,-1-1 0,1 0-1,0 0 1,-1 0 0,1 0 0,-1 0 0,1 1 0,-1-1 0,1 0 0,-1 0-1,0 0 1,1-1 0,-1 1 0,0 0 0,0 0 0,0 0 0,0 0 0,0-1 0,0 1-1,0-1 1,-2 2 0,16-22 1308,-2-3-1034,1 1 0,1 1 0,0 0 0,25-28 0,-28 38-301,1 0-1,0 1 1,0 0-1,1 0 1,24-13-1,71-31 375,-41 23-334,-36 15 44,0-1 1,32-24 0,-51 32-183,1-1 0,-2 0 0,0 0 0,0-1 0,0 0 0,-2-1 0,14-21 0,-13 13 23,0-1-1,-2 0 1,8-30-1,-6 16-159,11-63 261,1-1-113,-18 87-43,-1 1 1,0-1-1,0-13 0,0 0-49,0 9-157,3-58 286,0 2 174,-5 54-372,-6-29 0,0 3 161,1 7-39,-14-54 1,7 39 1,7 27-80,-16-42-1,17 58-18,0 0 0,0 0 0,-1 1-1,0-1 1,0 1 0,-1 0 0,-7-8 0,-11-4 33,9 9 94,3 5-61,0 0 0,0 0 0,-24-7-1,16 7-118,-1-1 15,0 1 0,-36-5 0,24 6 116,-44-3-107,50 6-25,-44-8-1,30 2 75,-42-2-1,-30-4 77,78 8-7,-68-1 1,41 4 41,3 1-175,0 4 1,1 2-1,-63 12 0,-40 16-7,88-16 34,-120 33-46,160-38 96,0 2 1,0 1-1,-52 31 1,72-36-11,-1 1 0,2 0 0,-1 1 0,1 1 0,1-1 0,0 2 0,1 0 1,0 0-1,1 1 0,-11 22 0,4-7-29,-2 0-1,-1-1 1,-42 49 0,44-61 36,0-1 0,-1 0 0,-23 13 0,-62 32 70,21-13 18,35-20-219,12-7 196,-47 36-1,71-47-96,0 0 0,1 1-1,0 1 1,1-1 0,0 2 0,0-1-1,2 1 1,-8 14 0,-81 183 226,80-172-260,-2 0 1,-1-2-1,-25 36 0,-42 37 355,-8 13 8,53-51-215,-54 125 0,49-93-20,23-54-35,3-10 40,-27 81 1,41-94-12,1 0 0,1 1 0,0 36 0,3-56-50,1 62 122,2-1 1,19 112 0,-18-162-90,1-1 0,0 1 0,1-1 0,1 0 0,1 0 0,0-1 0,15 24 0,-15-30 44,0-1 1,1 0-1,0-1 1,0 0-1,1 0 1,0 0-1,13 7 1,0 0 31,3 1 51,45 21-1,13 7 13,-57-28 92,30 12 1,7 4-75,-54-26-138,-1-1-1,1-1 1,-1 0-1,1 0 1,0 0 0,0-1-1,0-1 1,1 1-1,-1-1 1,0-1-1,1 0 1,-1 0 0,10-2-1,16-3 45,-12 2-11,32-8 0,115-45 216,-67 21 58,-103 35-368,122-43 445,-94 32-352,-1-2 1,33-20-1,-32 14-120,1 2 1,49-21-1,5 3-1672,-31 7-3108,-44 23 3467,-1 1 0,1-1 0,-1 0 0,0-1 1,-1 0-1,1 0 0,-1 0 0,5-8 0,17-22-4126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30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55 301 2240,'-16'18'1264,"15"-17"-1088,0 0 0,1 1 0,-1-1 0,1 0 0,-1 0 0,1 1 0,0-1 0,-1 0 0,1 1 0,0-1 0,0 2 0,0-1 77,0 0 1,-1 0 0,1 0-1,0 0 1,-1 0 0,0 0-1,1 0 1,-3 3-1,-6 14 3273,6-10-1249,-3-4-510,4-4-1023,4 0 387,-2 7 5509,24-20-5130,-19 9-1364,0-1 0,1 0 0,-1 1 0,-1-2 0,1 1 1,-1 0-1,1-1 0,-1 0 0,5-8 0,4-8 256,11-25 0,-19 36-252,84-159 608,-86 165-712,0-2-42,0-1 0,0 0 0,0 0 0,-1 0-1,3-11 1,-1 4-73,-3 12 93,0 0 0,0-1 0,0 1 0,0 0 0,-1-1 0,1 1 0,-1-3 0,-29 66-403,-20 25 566,3-21-267,-17 29 282,25-40 33,36-50-207,1-3-20,1 0 0,-1 0 0,1 0 0,-1 0 0,1 0 0,-1-1 0,0 1 1,1 0-1,-1 0 0,0-1 0,1 1 0,-1 0 0,0-1 0,0 1 0,0-1 0,0 1 0,1-1 0,-1 1 0,0-1 0,0 0 0,0 1 0,0-1 0,0 0 0,-2 0 0,52-27 782,-32 18-706,6-3-14,2 1 0,37-13-1,-26 14-73,2-1-1680,0 0-4393,-20 7 3474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32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4 515 2816,'-3'3'12096,"14"-5"-9606,9 1-261,-17 1-1999,-1 0 0,1 0 0,0 1 0,-1-1 0,1-1 0,0 1 0,-1 0 0,1-1 0,-1 1 0,1-1 0,3-1 0,0 0 88,5-2-32,-1-1 1,1 0 0,-1 0-1,0-1 1,0 0 0,-1-1-1,14-13 1,-10 8-71,0-1-1,-1-1 1,-1 0-1,0-1 1,15-28 0,34-86 948,-54 112-1026,0 0-1,-2 0 0,0 0 0,-1-1 0,0 1 0,-1-33 0,3-8 34,-1 72-23,0 4-19,-5 1-36,-2 0 0,0 0-1,-2 0 1,-8 25 0,4-16 3,-4 20-16,-3 0 0,-2-1 0,-2-1 0,-27 47 0,-6-9 304,51-85-303,8-3 89,-1 2-137,-1 0 0,0-1 0,1 0 0,6-5 0,5-3 47,114-51 196,-33 18-1590,-35 9-3999,-53 30 2440,0 0 0,13-5 0,4 2-833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33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47 359 2720,'-1'1'12394,"7"2"-9109,-5-3-3080,0 1 1,1-1-1,-1 0 0,1 0 1,-1 0-1,0 0 0,1 0 1,-1 0-1,1 0 1,-1 0-1,2-1 0,0 0-11,0 0 1,0-1-1,0 1 0,-1-1 0,1 0 0,-1 0 0,1 0 0,-1 0 0,0 0 0,0 0 0,0-1 0,0 1 1,0-1-1,0 0 0,0 1 0,-1-1 0,0 0 0,1 0 0,-1 0 0,0 0 0,1-6 0,0-5 32,-1 0 1,0-1-1,-1-24 0,-1 11-126,-2-23-125,1 35 95,1-1 1,1-17 0,1-44 73,-8 98-432,6 14 346,-2-1 1,-1 1 0,-1-1-1,-3 0 1,0 0 0,-2-1-1,-25 55 1,13-23 347,13-34-87,9-30-310,-1 1 0,1-1 0,0 0 0,0 0 0,0 1 0,0-1-1,0 0 1,0 0 0,0 1 0,0-1 0,0 0 0,0 0 0,0 1 0,0-1 0,0 0-1,0 0 1,0 1 0,0-1 0,0 0 0,0 0 0,0 1 0,0-1 0,0 0 0,0 0-1,0 0 1,1 1 0,-1-1 0,0 0 0,0 0 0,0 1 0,0-1 0,0 0 0,1 0-1,-1 0 1,0 0 0,0 1 0,0-1 0,1 0 0,-1 0 0,0 0 0,0 0 0,1 0-1,-1 0 1,0 0 0,0 0 0,1 0 0,-1 0 0,0 1 0,0-1 0,1 0 0,-1 0-1,0-1 1,0 1 0,1 0 0,-1 0 0,0 0 0,22-5 469,-13 2-460,93-21 408,65-19-1023,-151 38-555,27-9-8421,-30 13 6683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35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22 505 1728,'4'0'1169,"0"0"-1,-1 0 1,1-1-1,-1 1 1,1-1-1,-1 1 1,1-1-1,4-2 1,-6 1-589,0 1 0,0-1 0,0 0 0,0 1 0,0-1 1,0 0-1,0 0 0,-1-1 0,1 1 0,-1 0 0,1 0 0,-1-1 0,1-2 0,1-1-300,-1 0-1,1 0 0,-1-1 0,-1 1 1,2-7-1,0-16 344,-2 0 0,-4-47 0,-14-59 265,14 104-603,0-57-1,3 82-255,-3-11 23,1 5 88,3 13-102,-1 1 1,0 0 0,0-1-1,0 1 1,0 0 0,0-1-1,0 1 1,-1 0 0,1-1 0,-1 3-1,-1 6-95,-4 61 38,-3 24 171,-3-21-25,-12 60 247,19-116-224,1 1-1,1-1 0,-1 24 1,4-39-108,1 0 1,-1 0 0,1 0-1,0 0 1,0 0-1,2 5 1,-2-7-17,0-1 0,0 0 0,0 0 1,0 1-1,0-1 0,0 0 0,0 0 0,0 0 0,0 0 0,0-1 0,0 1 0,0 0 0,0 0 1,0 0-1,0-1 0,0 1 0,0-1 0,2 0 0,0 0 54,7-2 30,1 0 0,-1-1-1,1 0 1,-1 0 0,0-1-1,17-12 1,38-30 76,76-57-767,-86 63-4243,-45 34 1397,1 1 0,0 0 0,16-5 0,0 2-1613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5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151 109 3072,'0'-12'1862,"1"4"-374,-1 1 1,-1-1-1,1 1 0,-1-1 0,-3-9 1,4 15-1330,-1 0-1,0 0 1,0 1 0,1-1 0,-1 0 0,-1 0 0,1 1 0,0-1-1,0 1 1,0-1 0,-1 1 0,1 0 0,-1-1 0,1 1 0,-1 0 0,0 0-1,1 0 1,-1 0 0,0 0 0,0 1 0,0-1 0,1 0 0,-1 1-1,0-1 1,-3 1 0,1-1-53,-1 0 1,1 1-1,-1 0 1,0 0-1,1 0 0,-1 0 1,1 1-1,-1-1 0,1 1 1,-1 1-1,-4 1 1,6-2-103,1 1 0,-1-1 0,1 1 0,-1 0 0,1 0 0,-1 0 0,1 0 0,0 0 0,0 1 0,0-1 0,0 1 0,1-1 0,-1 1 0,1-1 0,-1 1 0,1 0 0,-1 3 0,0 1 29,-1 0-1,2 0 1,-1 1-1,1-1 0,0 0 1,1 1-1,-1-1 0,2 9 1,-1-12 22,1 0 0,0 0 0,-1-1 1,1 1-1,1 0 0,-1 0 0,0-1 1,1 1-1,0-1 0,0 1 0,0-1 0,0 0 1,1 0-1,-1 0 0,1 0 0,-1 0 1,5 2-1,-6-4-16,1 0 0,-1 0 0,0 0 1,1-1-1,0 1 0,-1-1 0,1 1 1,-1-1-1,1 0 0,-1 1 0,1-1 1,0 0-1,-1 0 0,1 0 1,0 0-1,-1-1 0,1 1 0,-1 0 1,1-1-1,-1 1 0,1-1 0,-1 1 1,1-1-1,-1 0 0,1 1 0,-1-1 1,1 0-1,-1 0 0,0 0 0,0 0 1,2-3-1,3-1 102,0-1 0,-1-1 1,0 1-1,9-14 0,-10 13-26,0 0-1,-1 0 0,1-1 0,-2 1 1,1-1-1,-1 1 0,0-1 1,0 0-1,-1 0 0,0 0 0,0 0 1,-1 0-1,-1-8 0,1 14-138,0 1-1,0 0 0,0 0 0,-1-1 1,1 1-1,0 0 0,-1 0 0,1 0 1,-1 0-1,1-1 0,-1 1 0,0 0 1,1 0-1,-1 0 0,0 0 0,-1-1 1,1 2-5,1-1 0,-1 1 0,0 0 0,1-1 0,-1 1 0,0 0 0,0 0 0,0-1 0,1 1 0,-1 0 0,0 0 0,0 0 0,0 0 0,1 0 0,-1 0 0,0 0 0,0 0 0,0 0 0,0 1 0,-2 0-24,0 0 0,0 1-1,0-1 1,0 1 0,0-1 0,1 1 0,-1 0 0,1 0 0,-1 0 0,1 1 0,0-1 0,-2 3 0,-2 5 52,0-1 1,0 1-1,1 0 1,1 0 0,0 0-1,0 1 1,1-1 0,0 1-1,1 0 1,0 0-1,1 0 1,0 0 0,1 17-1,1-25 61,-1-1 0,0 1-1,1 0 1,-1-1-1,1 1 1,0-1-1,1 4 1,-1-6-42,-1 0 0,0 1 0,0-1 0,0 0 0,0 0 0,0 1 0,1-1 0,-1 0 0,0 0 0,0 0 0,0 0 0,1 0 0,-1 1 0,0-1 0,0 0 0,0 0 0,1 0 0,-1 0 0,0 0 0,0 0 0,1 0 0,-1 0 0,0 0 0,0 0 0,1 0 0,-1 0 0,0 0 0,1 0 0,0 0 20,-1 0 1,1-1-1,0 1 1,0-1-1,-1 1 0,1-1 1,-1 0-1,1 1 0,0-1 1,-1 0-1,1 1 1,-1-1-1,1-1 0,7-10 110,-2 0 0,1 0 0,-1-1 0,-1 1 0,-1-1 0,1-1-1,-2 1 1,0-1 0,-1 1 0,2-24 0,-4 36-162,0 0 0,0 0 0,0 1 0,0-1-1,0 0 1,0 0 0,0 0 0,0 0 0,-1 0 0,1 0 0,0 1 0,0-1 0,-1 0 0,1 0 0,-1 0 0,1 1-1,0-1 1,-1 0 0,0 0 0,1 1 0,-1-1 0,1 1 0,-1-1 0,0 0 0,1 1 0,-1-1 0,0 1 0,0-1 0,-1 0-1,1 1-18,0 0-1,0 1 0,0-1 1,0 0-1,0 0 0,-1 0 1,1 1-1,0-1 1,0 1-1,0-1 0,0 1 1,0-1-1,0 1 0,0-1 1,1 1-1,-1 0 0,0 0 1,0-1-1,0 1 0,1 0 1,-1 0-1,0 0 0,1 0 1,-2 2-1,-4 7 1,-1 1 0,2 0 0,0 0 0,0 1 0,1 0 0,0 0-1,1 0 1,0 0 0,-2 24 0,9-16 503,1-28-178,0 0 0,-1 0 0,0 0 1,5-14-1,5-14-60,-7 20-138,-1-1 0,0 0 0,5-27 0,-10 34-110,-1 3-920,-10 20 303,10-13 634,-2 4 10,-1-1-1,1 1 1,0 0 0,1 0-1,-1 0 1,0 0 0,1 0-1,0 0 1,0 0 0,0 0-1,1 0 1,0 1 0,-1-1-1,2 7 1,1 2 66,5-21-5045,-6 8 4787,-1 0-1,0 0 1,1 0-1,-1 0 1,0 0-1,1 0 1,-1 0-1,0 0 0,1 0 1,-1 0-1,0 0 1,1 1-1,-1-1 1,0 0-1,0 0 1,1 0-1,-1 0 0,0 0 1,1 1-1,-1-1 1,0 0-1,0 0 1,1 0-1,-1 1 1,0-1-1,0 0 0,0 0 1,1 1-1,-1-1 1,0 0-1,0 1 1,0-1-1,0 0 1,0 1-1,1-1 0,-1 0 1,0 1-1,0-1 1,0 1-82,5 10-2825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5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315 275 2240,'0'-1'201,"0"1"0,0-1 1,0 1-1,0-1 0,0 0 1,1 1-1,-1-1 0,0 0 0,0 1 1,0-1-1,1 1 0,-1-1 0,0 0 1,0 1-1,1-1 0,-1 1 1,1-1-1,0 0 0,3-4 1740,-2 0-1500,0 0-1,0 0 0,0-1 1,0 1-1,-1 0 1,0-1-1,0 1 1,-1-1-1,1 1 0,-1-1 1,0 1-1,-1-1 1,1 1-1,-1-1 1,-2-5-1,-1-5 205,0 1 0,-1 0 0,-1 0 0,-8-15 0,9 21-358,1 1 0,-1 0-1,-8-10 1,11 15-246,-1 1 0,1-1-1,-1 1 1,0-1 0,0 1 0,1 0-1,-2 0 1,1 0 0,0 1-1,0-1 1,0 1 0,-1 0-1,-4-2 1,-3 2-35,0 0 1,0 0-1,0 1 1,0 0-1,0 1 0,0 1 1,0-1-1,0 2 1,1-1-1,-1 2 0,1-1 1,-1 1-1,1 1 1,-16 10-1,22-13-8,0 1 0,1-1 0,-1 1 0,1 0 0,0 0 0,0 1 1,0-1-1,0 1 0,1-1 0,0 1 0,-1 0 0,1 0 0,0 0 0,1 0 0,-1 0 0,1 1 0,0-1 0,0 0 0,0 1 0,1-1 0,-1 0 0,1 1 1,0-1-1,0 1 0,1 5 0,1 1 43,0 0 0,1-1 1,0 1-1,0-1 0,1 1 1,0-1-1,1-1 0,0 1 0,9 11 1,58 64 728,-48-59-290,34 47 0,-52-64-372,0 0 0,-1 0 0,-1 0 0,1 1 0,-1 0-1,-1-1 1,0 1 0,-1 1 0,0-1 0,1 11 0,-1 77 719,-2-88-751,-1 0 0,0 0 0,-1 0 0,0-1 0,-1 1 0,0 0 0,-6 13 0,4-14-203,0 0 1,-10 13-1,13-20-164,1-1-1,0 1 1,-1-1-1,1 1 1,-1-1-1,0 1 1,1-1-1,-1 0 1,0 0-1,0 0 1,0 0-1,0 0 1,0 0-1,0 0 1,0-1-1,0 1 1,-4 0-1,5-1-34,0 0 0,0 0 0,0-1 0,0 1-1,0 0 1,0-1 0,0 1 0,0 0 0,0-1 0,0 1 0,0-1-1,1 0 1,-1 1 0,0-1 0,0 1 0,1-1 0,-1 0 0,0 0 0,1 0-1,-1 1 1,1-1 0,-1 0 0,0-2 0,-6-18-4033,6 1 1591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6976,'-19'-4'2256,"11"0"3990,8 4-6188,10 0 2160,80 2 949,39 0-1358,-35-4-931,-45 2-589,53-6 0,-84 5-334,-16 1-74,0 0 0,0 0 1,0 0-1,1 0 0,-1-1 1,0 1-1,0 0 0,0-1 1,0 1-1,0-1 0,0 0 1,0 0-1,4-2 0,18-1-17080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6:5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5824,'-22'1'8153,"0"3"-4086,-38 15-3408,35-11 680,8-1-1163,0 0-1,1 1 1,-1 1 0,2 0 0,-1 1-1,2 1 1,-1 0 0,1 1-1,1 1 1,0 0 0,1 0 0,1 1-1,0 1 1,0 0 0,2 1-1,0 0 1,1 0 0,-10 27 0,15-32-148,0 0 0,-3 18 1,6-25 34,-1 0 0,1 0 0,0 0 0,0 0 0,0-1 0,1 1 1,-1 0-1,1 0 0,0 0 0,0-1 0,2 5 0,-3-7-43,0 0 0,1-1-1,-1 1 1,1 0 0,-1-1-1,1 1 1,-1 0 0,1-1 0,0 1-1,-1-1 1,1 1 0,0-1-1,-1 1 1,1-1 0,0 0-1,0 1 1,-1-1 0,1 0-1,0 0 1,0 1 0,0-1 0,-1 0-1,3 0 1,-1 0 6,0 0 0,1-1 0,-1 1 0,0-1 0,0 1 1,0-1-1,0 0 0,4-2 0,2-1 54,-1-1 1,1 0-1,9-9 1,8-9 26,30-40 0,-28 31-103,139-162 12,-165 192-56,1 0 1,-1 0-1,1 0 0,0 0 0,0 0 0,0 1 0,0-1 0,0 1 0,0-1 1,3-1-1,-4 3 33,-1 0-1,1 0 1,-1 0 0,1 0 0,-1 0 0,0 0-1,1 0 1,-1 0 0,1 0 0,-1 0 0,0 1 0,1-1-1,-1 0 1,1 0 0,-1 0 0,0 0 0,1 1-1,-1-1 1,0 0 0,1 0 0,-1 0 0,0 1-1,1-1 1,-1 1 0,2 0 29,-1 1 0,0 0 0,0 0 0,-1-1-1,1 1 1,0 0 0,-1 0 0,2 2 0,10 56 32,-9-42 5,0-1-1,1-1 1,1 1-1,12 29 1,-15-43-31,-1 0 1,1 0-1,0-1 1,0 1-1,0-1 1,0 1 0,4 2-1,-6-4 10,1-1-1,0 1 1,0 0 0,0 0-1,1-1 1,-1 1 0,0-1-1,0 1 1,0-1-1,0 1 1,1-1 0,-1 0-1,0 0 1,0 1-1,1-1 1,-1 0 0,0 0-1,0 0 1,1 0 0,1-1-1,0 0 13,-1 0 1,1-1-1,0 1 0,-1 0 1,0-1-1,1 0 0,-1 0 1,0 1-1,0-1 0,0 0 0,2-3 1,20-29 239,-15 19-224,20-31-139,-17 28 38,-1-1 0,2 2 0,18-20 0,-31 36 28,1 0 1,-1 1-1,1-1 1,-1 0-1,1 1 0,0-1 1,-1 1-1,1-1 1,0 1-1,-1-1 1,1 1-1,0-1 1,0 1-1,-1 0 0,1 0 1,0-1-1,0 1 1,0 0-1,1 0 1,-1 0 24,0 1 1,-1 0 0,1 0 0,-1 0 0,1-1 0,0 1-1,-1 0 1,1 0 0,-1 0 0,0 0 0,1 0 0,-1 0-1,0 0 1,0 0 0,1 0 0,-1 0 0,0 0-1,0 0 1,0 2 0,3 23 169,2 1 0,1-1 0,15 39 0,-18-58-137,0 0 0,0 0 0,1-1 0,0 1 0,0-1 0,1 0 0,0 0 0,0 0 0,0 0 0,1-1 0,0 0 1,0 0-1,0-1 0,1 1 0,8 3 0,-10-6-113,-1 0 1,1 0-1,-1-1 1,1 0-1,0 0 1,0 0 0,-1-1-1,1 1 1,0-1-1,9-1 1,-9 0-314,0 0 0,0 0 0,0-1 1,-1 1-1,1-1 0,0 0 0,-1-1 0,0 1 0,1-1 1,-1 0-1,7-6 0,7-8-1556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0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170 973 7712,'-11'-7'2506,"11"7"-2483,-1 0-1,1 0 0,0 0 1,0 0-1,0 0 0,0-1 0,0 1 1,0 0-1,0 0 0,-1 0 1,1 0-1,0 0 0,0 0 1,0 0-1,0 0 0,0 0 0,0-1 1,0 1-1,0 0 0,0 0 1,0 0-1,0 0 0,0 0 1,0 0-1,0-1 0,0 1 1,0 0-1,0 0 0,0 0 0,0 0 1,0 0-1,0 0 0,0-1 1,0 1-1,0 0 0,0 0 1,0 0-1,0 0 0,0 0 0,0 0 1,0 0-1,0-1 0,0 1 1,2-5 161,1-11 1074,2 1-1,9-24 1,-2 17-680,2 2 0,0-1 0,1 2-1,19-21 1,17-20-49,-18 14 91,53-95 0,13-61 760,-77 155-1002,24-65 1696,-46 111-2065,0 0 0,1 1-1,-1-1 1,0 1 0,1-1-1,-1 0 1,0 1 0,0-1-1,0 0 1,0 0 0,0 1-1,1-1 1,-1 0 0,0 1-1,-1-1 1,1 0 0,0 0-1,0 1 1,0-1 0,0 0-1,0 1 1,-1-1 0,0 0-1,2 1-10,-1 0-1,0 0 1,0 0 0,0 0-1,0 0 1,0 0-1,0 0 1,0 0 0,0 0-1,0 0 1,0 0-1,0 0 1,0 0-1,0 0 1,0 0 0,-1 1-1,1-1 1,0 0-1,0 0 1,0 0 0,0 0-1,0 0 1,0 0-1,0 0 1,0 0-1,0 0 1,0 0 0,0 0-1,0 0 1,0 0-1,0 0 1,0 0 0,0 0-1,0 0 1,0 0-1,0 0 1,0 0-1,-1 0 1,1 0 0,0 0-1,0 0 1,0 0-1,0 0 1,0 0 0,0 0-1,0 0 1,0 0-1,0 0 1,0 0-1,0 0 1,0 0 0,0 0-1,0 0 1,0 0-1,-1 0 1,1 0 0,0 0-1,0 0 1,0 0-1,0 0 1,0 0-1,0 0 1,0 0 0,-11 20-315,-11 33 1,12-28 319,-101 195 13,48-101 192,-103 279 567,76-163-254,50-139-416,-40 92 1518,80-187-1595,0 0 0,-1 0 0,0 0 0,1 0 0,-1 0 0,1 0-1,-1 0 1,0 0 0,0 0 0,0-1 0,1 1 0,-3 1 0,2-4-42,5-7-89,24-36 72,3 1 1,37-42 0,-1 13 29,84-70 1,-75 73 1,149-149 292,-175 165 28,-9 9-92,-40 44-227,1-1 62,1 0 1,-1 0-1,0-1 1,0 1-1,0-1 0,2-3 1,9-16 38,-9 15-4,-2-1 19,-2 8-117,0 0 1,0 0-1,0-1 1,0 1-1,0 0 1,0-1-1,0 1 0,0 0 1,0-1-1,0 1 1,1 0-1,-1-1 1,0 1-1,0 0 1,0 0-1,0-1 1,1 1-1,-1 0 0,0 0 1,0-1-1,0 1 1,1 0-1,-1 0 1,0 0-1,0 0 1,1-1-1,-1 1 1,0 0-1,0 0 0,1 0 1,-1 0-1,1 0 1,-2 1-15,0 0 1,0 0 0,0 0-1,0 1 1,0-1-1,1 0 1,-1 1 0,0-1-1,1 1 1,-1-1-1,1 1 1,0-1-1,-1 1 1,1 1 0,-7 37 67,3-14-36,1-5-5,1 0 0,1 0 0,2 29 0,0-11 148,-2-38-150,1 0-1,0 0 0,0 0 0,0 0 0,0 0 0,0 0 1,0 0-1,0 0 0,0 0 0,1-1 0,-1 1 1,0 0-1,0 0 0,1 0 0,-1 0 0,1 0 0,-1-1 1,1 1-1,-1 0 0,1 0 0,-1-1 0,1 1 0,0 0 1,-1-1-1,1 1 0,0 0 0,0-1 0,-1 1 0,1-1 1,0 0-1,0 1 0,0-1 0,0 1 0,1-1 0,2 0 33,-1 0 1,1 0-1,0 0 0,-1-1 0,1 0 0,0 1 0,3-3 0,-3 2-20,-1 0-35,0 0 0,0 0-1,0-1 1,0 1-1,-1-1 1,1 0-1,0 0 1,4-4 0,-4 3 1,-1 1 0,1-1 1,0 1-1,0 0 0,0 0 0,4-1 1,74-13-2,-40 5 120,-23 7-126,0-1 1,31-12-1,-15 1 99,-11 6-156,26-15-1,-42 21 42,0-1-1,-1 1 0,0-2 1,1 1-1,-2-1 0,1 0 1,8-11-1,-12 15 6,-1 0 1,0 0-1,0 1 0,0-1 1,0 0-1,0 0 1,0 0-1,-1 0 0,1 0 1,-1 0-1,1 0 1,-1-1-1,0 1 0,0-3 1,0 3-17,-1 1 1,1-1 0,-1 1-1,1 0 1,-1 0-1,0-1 1,1 1 0,-1 0-1,0 0 1,0 0-1,0-1 1,0 1-1,0 0 1,0 1 0,0-1-1,-1 0 1,1 0-1,0 0 1,0 1 0,-1-1-1,1 0 1,0 1-1,-3-1 1,-1 0-2,1 1 0,0-1 0,-1 1-1,1 0 1,0 1 0,-1-1 0,1 1 0,0 0 0,-1 0 0,1 0 0,-7 3 0,-2 0 53,3-1-9,1 0 0,0 0 0,0 1 0,0 1 0,1 0 0,0 0 0,0 0 0,0 1 1,0 0-1,1 1 0,-13 13 0,18-17 9,1-1 1,-1 0 0,1 1-1,0-1 1,0 1 0,0 0-1,0-1 1,0 1 0,0 0-1,1 0 1,-1-1-1,1 1 1,0 0 0,0 0-1,0 0 1,0 0 0,0-1-1,0 1 1,1 0-1,0 0 1,-1-1 0,1 1-1,0 0 1,0-1 0,1 1-1,-1-1 1,3 5-1,5 5 112,-1 0-1,2 0 1,20 20-1,-28-30-107,4 3 47,-1 0 0,1 0 0,0-1 1,0 0-1,0 0 0,0 0 1,1-1-1,-1 0 0,11 3 0,-12-4-12,0-1-1,0 0 1,0 0-1,0-1 1,1 0 0,-1 0-1,0 0 1,0 0-1,1-1 1,-1 0-1,0 0 1,0 0-1,0 0 1,5-3-1,7-4 15,0-1 0,-1-1-1,-1 0 1,0-1 0,0 0-1,-1-1 1,-1-1 0,15-17 0,7-13-132,45-73 0,37-108-633,-113 215 694,57-108-134,-29 56 56,41-105 0,-70 158 65,-1 0 1,-1 0-1,2-12 0,-2 15 7,-1 4 19,1-2-49,-1 1-1,0 0 1,0 0 0,0 0 0,0 0 0,0 0 0,-1-3 0,1 4 19,0 0-1,-1 1 0,1-1 0,0 1 1,-1-1-1,1 1 0,0-1 1,-1 1-1,1-1 0,-1 1 1,1-1-1,-1 1 0,1-1 0,-1 1 1,1 0-1,-1-1 0,1 1 1,-1 0-1,0 0 0,1-1 1,-1 1-1,0 0 0,1 0 0,-1 0 1,1 0-1,-1 0 0,0 0 1,1 0-1,-1 0 0,0 0 1,1 0-1,-2 0 0,-5 1-85,1 0 1,-1 1-1,1 0 0,-1 0 1,1 1-1,0-1 0,0 1 0,0 0 1,-10 8-1,4-2 71,1 0 0,0 1-1,-19 22 1,11-7 143,1 0-1,1 2 0,1 0 1,-12 31-1,-42 121 689,55-133-661,2 1 0,-9 65 0,21-105-81,1 0 1,-1-1-1,2 1 0,-1 0 1,1 0-1,0 0 0,0-1 1,3 10-1,-3-13-19,0 0-1,0 0 1,1 0-1,-1 0 1,1 0-1,0 0 1,-1 0-1,1-1 1,1 1-1,-1-1 1,0 1 0,1-1-1,-1 0 1,1 0-1,-1 0 1,1 0-1,0 0 1,5 1-1,-2-1-44,0 0 1,0-1-1,1 0 0,-1 0 0,0 0 1,1-1-1,10-1 0,49-9-170,-40 6 161,218-54-33,-217 50 60,21-8-49,-44 15-222,-6 2-249,-50 27 428,31-19 205,1 0 0,-31 21-1,43-24-79,0 0-1,1 0 0,0 0 0,0 1 0,1 0 0,-1 0 1,1 1-1,-8 14 0,12-19-4,1 0-1,0 0 1,-1 1 0,1-1 0,0 0 0,1 1-1,-1-1 1,1 1 0,-1-1 0,1 1-1,0-1 1,1 1 0,-1-1 0,0 0 0,1 1-1,0-1 1,0 1 0,0-1 0,0 0-1,0 0 1,1 0 0,-1 1 0,1-1 0,0-1-1,0 1 1,0 0 0,0 0 0,1-1-1,-1 1 1,1-1 0,0 0 0,-1 0 0,1 0-1,0 0 1,0 0 0,0-1 0,0 1-1,1-1 1,-1 0 0,0 0 0,1 0 0,-1 0-1,0 0 1,1-1 0,-1 0 0,1 0-1,-1 0 1,1 0 0,-1 0 0,1-1 0,-1 1-1,6-3 1,1 0 77,0-1-1,0-1 1,-1 1-1,1-2 1,-1 1-1,16-14 1,-8 5 8,-1-1 1,19-22 0,-25 24-60,-1 0 0,0 0 1,11-23-1,-14 24-20,4-10-36,0 1 1,-2-1-1,0 0 0,5-28 1,-12 47-3,66-269-7,-50 208 22,-3-1 1,6-76-1,-19 131-19,0-13-225,-1 22 205,0 0 1,0 0-1,0 0 0,0 0 1,0 1-1,-1-1 0,1 0 0,0 0 1,-1 0-1,1 1 0,0-1 1,-1 0-1,1 0 0,-1 1 0,1-1 1,-1 0-1,1 1 0,-1-1 1,1 1-1,-2-2 0,2 2 13,-1 0-1,1 0 1,0 0 0,0 0-1,-1-1 1,1 1 0,0 0-1,0 0 1,0 0 0,-1 0-1,1 0 1,0 0 0,0 0-1,-1 0 1,1 0-1,0 0 1,0 0 0,-1 0-1,1 0 1,0 0 0,0 0-1,-1 0 1,1 0 0,0 0-1,0 0 1,0 1 0,-1-1-1,1 0 1,0 0 0,0 0-1,-1 0 1,1 0-1,0 1 1,0-1 0,0 0-1,-6 14-273,-21 73 206,4 2 0,-13 99 0,10-14-476,9-57-2889,0-29-1593,11-43 3008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2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1304 3392,'0'1'106,"0"-1"0,-1 0 1,1 1-1,0-1 0,0 1 0,0-1 1,0 0-1,0 1 0,0-1 0,0 1 1,-1-1-1,1 0 0,0 1 0,0-1 1,1 1-1,-1-1 0,0 1 0,0-1 1,0 0-1,0 1 0,0-1 0,0 1 1,0-1-1,1 0 0,-1 1 0,0-1 1,0 0-1,1 1 0,-1-1 1,0 0-1,1 1 0,0 0 106,0-1 0,0 1 0,0-1 0,1 0 0,-1 1-1,0-1 1,0 0 0,0 0 0,0 0 0,1 0 0,1 0 0,7-1 653,-1-1 1,14-3-1,-18 4-738,14-5 352,0 0 0,0-1 0,-1-2-1,1 0 1,-2 0 0,0-2 0,0 0-1,-1-1 1,17-16 0,5-8 181,-1-2 0,38-52 0,65-99 647,-119 159-1136,43-70 266,-31 34-136,33-97 0,-63 154-271,36-112 158,-34 101-111,-1-1-1,0 1 0,1-40 0,-6 49-45,1 0 0,-2 0 0,1 0 0,-1 0-1,-1 0 1,0 1 0,-1-1 0,0 1 0,0 0 0,-8-12 0,5 10-18,-1 1 1,0 0-1,-1 0 1,0 1-1,-1 0 1,0 1-1,-18-13 1,25 20-47,1 0-1,0 1 1,-1 0 0,1-1 0,-1 1-1,0 0 1,1 0 0,-1 0 0,0 0-1,0 1 1,1-1 0,-1 1 0,0 0-1,0 0 1,0 0 0,0 0 0,1 0-1,-1 1 1,0-1 0,0 1 0,1-1-1,-1 1 1,0 0 0,1 0 0,-1 1-1,0-1 1,1 0 0,0 1-1,-1 0 1,1-1 0,0 1 0,-4 4-1,-2 3 14,-1 1-1,2-1 0,-1 2 1,1-1-1,1 1 0,-7 14 0,-6 18 49,2 0-1,2 2 0,-13 60 1,-13 143 364,37-205-297,1-1 1,3 1-1,1 0 1,2-1-1,2 1 0,2-1 1,2-1-1,2 1 1,29 73-1,1-33-84,-28-59 37,-7-11 36,2 0 1,0 0-1,0-1 0,15 16 0,-22-26-53,1-1-1,-1 1 0,0 0 0,1 0 1,-1-1-1,0 1 0,1 0 0,-1-1 0,1 0 1,-1 1-1,1-1 0,-1 0 0,1 0 1,-1 1-1,1-1 0,0-1 0,-1 1 1,1 0-1,-1 0 0,1 0 0,-1-1 1,1 1-1,-1-1 0,0 1 0,1-1 1,-1 0-1,2 0 0,1-1 19,-1-1 0,1 1 1,-1-1-1,1 1 0,-1-1 0,0 0 0,0-1 1,0 1-1,2-4 0,5-11-7,-1 0-1,0 0 1,8-27 0,-4 10 10,4-10 88,-3 7-80,28-55 0,-36 83-103,-1 0 0,2 0 0,0 1 0,0 0-1,0 0 1,1 1 0,0 0 0,1 0 0,0 1 0,11-8 0,-11 11 13,0-1-1,1 1 1,-1 1-1,1-1 1,-1 2-1,1-1 1,0 1-1,0 1 1,0 0 0,0 0-1,0 1 1,0 0-1,1 1 1,13 3-1,4 2-27,-1 1 1,0 2-1,49 22 0,-36-15 458,-38-15-256,-6-13 555,2 8-684,0-1 1,-1 1-1,1 0 1,-1 0-1,0 0 1,0 1-1,0-1 1,0 1-1,-5-5 0,-2 0-14,0 1-1,-15-10 0,14 12-18,-1 0 1,1 1 0,-1 1 0,0 0 0,0 0 0,-21-1 0,24 3-45,-2 0 16,0 0 0,0 1 0,0 0 0,1 1 1,-1 0-1,0 1 0,0 0 0,0 1 0,1 0 0,0 0 0,-18 10 0,21-10 33,1 1-1,0-1 1,0 1-1,0 1 1,0-1 0,1 1-1,0 0 1,0 1 0,0-1-1,1 1 1,0 0-1,0 0 1,0 0 0,1 0-1,0 1 1,0 0 0,0-1-1,-2 11 1,2 1 2,1 0-1,0 0 1,1 1 0,1-1-1,1 0 1,0 1 0,2-1-1,0 0 1,1 0 0,6 19 0,-5-25 19,-1-1 0,1 0 0,1 0 0,0-1 0,0 0 0,1 0 1,10 11-1,-11-15 7,0 1 0,1-2 0,0 1 0,0-1 0,0 0 0,0 0 0,1-1 0,0 0 0,0-1 1,15 5-1,-19-6 12,1-1 0,0 0 0,-1 0 0,1 0 0,0-1 0,0 1 0,-1-1 0,1 0 0,0-1 0,0 1 0,-1-1 0,1 0 0,0 0 0,-1-1 0,9-3 0,-7 1-2,0-1 1,-1 1-1,0-1 0,0 0 1,0-1-1,5-7 1,0-2 50,12-22 0,-10 11-8,-1-1-1,11-40 1,8-55 121,-24 97-181,-2 1-296,4-41 0,-7 73 249,0 1-1,0 0 1,1-1-1,1 1 1,-1-1-1,7 13 1,3 11 1,3 15 36,19 56 76,-28-90-66,0 1 1,1-2-1,0 1 0,1-1 1,14 16-1,-19-24-1,0-1 1,0 0-1,0 0 0,1-1 0,-1 1 0,1-1 0,0 1 0,0-1 0,0-1 1,0 1-1,7 2 0,-9-4 5,1 1 1,0-1 0,0 1 0,0-1-1,-1 0 1,1 0 0,0 0-1,0 0 1,0-1 0,-1 1-1,1-1 1,0 0 0,-1 0-1,1 0 1,0 0 0,-1 0-1,1 0 1,-1-1 0,0 1 0,3-3-1,0 0 30,0-1-1,-1 0 0,1-1 0,-1 1 1,0-1-1,5-9 0,16-41 153,-23 53-181,14-36 94,26-64 197,26-58-917,-65 154 609,2 0 0,-1 0 0,1 1 1,0-1-1,0 1 0,0 1 0,11-9 1,-14 12-7,0 0 0,0 0 0,0 1 0,1-1 1,-1 1-1,1-1 0,-1 1 0,1 0 0,-1 0 0,1 0 1,0 0-1,-1 1 0,1-1 0,0 1 0,0-1 0,0 1 1,-1 0-1,1 0 0,0 1 0,0-1 0,0 0 0,4 2 1,2 2-16,0 0 0,-1 1 1,1 0-1,-1 1 0,0-1 1,0 1-1,10 12 0,-1 1-5,25 36 0,-26-33 26,6 15-16,-14-24 47,0-1-1,0 1 1,16 17-1,-21-27-12,-1-1-1,1 1 1,0-1-1,0 0 1,0 0-1,0 0 1,0 0 0,0 0-1,0-1 1,1 1-1,-1-1 1,1 0 0,-1 0-1,1 0 1,-1 0-1,1-1 1,-1 0-1,1 1 1,7-2 0,-1-1-4,1 0 0,-1-1 1,0 0-1,0-1 0,16-8 1,47-30-170,-47 26 160,103-67 39,-109 68 20,-1-1 0,-1 0 0,0-1 1,16-22-1,-33 38-45,0 0 0,0 0 0,-1-1 0,1 1 0,0 0 0,0-1 0,-1 1 0,1-1 0,-1 1 0,1-1-1,-1 1 1,0-1 0,0 1 0,1-1 0,-1-2 0,0 3-10,-1 1 0,1-1 1,0 1-1,0 0 0,0-1 0,0 1 0,0 0 0,-1-1 0,1 1 0,0 0 0,0-1 0,0 1 0,-1 0 1,1 0-1,0-1 0,-1 1 0,1 0 0,0 0 0,0-1 0,-1 1 0,1 0 0,0 0 0,-1 0 0,0-1 0,0 1-36,0 0 0,0 0 0,0 0 0,0 0 0,0 0 0,0 0 0,0 0 0,0 1 0,0-1 0,-1 0 0,1 0 0,-1 2 0,-4 1-33,0 1 0,1-1 1,0 1-1,0 1 0,0-1 0,-7 9 1,0-1 13,2-2 42,1 1 0,0 0-1,1 1 1,0 0 0,0 0 0,2 1 0,-1 0 0,2 0 0,-7 21 0,5-6-22,0 0-1,2 0 1,-2 50-1,7-55 44,1 0 1,1-1-1,8 40 0,-8-55 7,0-1 0,0 1-1,0 0 1,7 11 0,-7-16-13,-1 1 0,1-1 0,-1 1 0,1-1 0,0 1 0,0-1 0,0 0 0,1 0 0,-1 0 0,0 0 0,1 0 0,-1 0 1,5 1-1,-6-3 4,0 1 0,0-1 1,0 0-1,0 0 0,0 0 0,0 1 1,0-1-1,0 0 0,0 0 1,0 0-1,0-1 0,0 1 1,0 0-1,0 0 0,0-1 1,0 1-1,0 0 0,0-1 1,2 0-1,-1-1 12,0 1-1,0-1 1,-1 0 0,1 1-1,0-1 1,-1 0 0,1 0-1,1-3 1,2-5 45,0 0 1,-1 0-1,4-11 1,-6 14-48,12-38 7,-2-1 0,-2-1 0,7-90 0,-16 119-42,-3-22-1,1 4-52,-1 27-264,1 9 320,1 1-1,0-1 1,0 1-1,-1-1 1,1 1-1,0 0 1,0-1 0,0 1-1,0-1 1,0 1-1,0-1 1,0 1 0,0-1-1,0 1 1,0-1-1,0 1 1,0 0-1,0-1 1,0 1 0,1 0-1,10 129-312,-8-76 307,0-19 95,9 203-20,-19 3 185,-23-56-83,27-173-136,0 0 0,0 0 0,-1-1 0,-1 0 0,-8 16 0,11-23 24,0-1 0,-1 1 0,1 0 0,-1-1 0,0 1 0,0-1 0,0 0 0,0 0 0,-1 0 0,1-1 0,-1 1 0,-6 3 0,7-5-19,-1 1 0,0 0 0,0-1 0,1 0 0,-1 0 1,0 0-1,0 0 0,0-1 0,0 1 0,0-1 0,0 0 1,0 0-1,0-1 0,0 1 0,0-1 0,-6-2 0,-1 0 15,1-1 0,-1 0 0,1-1-1,-15-9 1,6 1-53,0-1-1,2-1 1,0 0-1,0-1 1,2-1 0,0 0-1,1-1 1,0-1-1,2 0 1,0-1-1,1 0 1,-14-39 0,23 54-13,1 0 0,-1-1 1,1 1-1,0 0 1,1-1-1,-1 1 0,1-1 1,0 1-1,0-1 1,1 1-1,0 0 0,-1-1 1,2 1-1,2-10 1,-1 9-5,0 0 0,0 0 0,1 1 0,0-1 0,0 1 0,0 0 0,0 0 0,1 0 1,0 0-1,0 1 0,9-6 0,11-5-48,0 1 0,1 2 1,53-18-1,25-12 65,-71 25 45,58-37 1,-77 43-46,0 0 0,0-1 1,-1-1-1,0 0 1,20-28-1,-17 15 177,22-48-1,3-6-59,-35 69-110,-5 9-3,0-1 1,1 0-1,-1 1 1,1 0 0,0-1-1,-1 1 1,1 0-1,0-1 1,0 1-1,1 0 1,-1 1 0,0-1-1,1 0 1,-1 1-1,1-1 1,-1 1-1,1 0 1,0 0 0,3-1-1,11-4-60,0-1 0,0 0 0,0-1 0,30-20 0,-40 23 15,-3 2 111,0 0 0,0 0 1,-1 0-1,6-6 0,-8 9-36,-1-1 0,1 0-1,-1 0 1,1 0 0,0 0-1,-1 0 1,0 0 0,1 0-1,-1 0 1,0 0 0,1 0-1,-1 0 1,0 0 0,0 0-1,0 0 1,0 0 0,0 0-1,0 0 1,0 0 0,0 0-1,0 0 1,0 0 0,-1 0-1,1 0 1,0 0 0,-2-2 0,-1-2-70,0 0 0,0 0 0,-1 1 0,0-1 0,0 1 0,0 0 0,0 0 0,-1 0 0,1 1 0,-1-1 0,0 1 0,0 0 0,-1 0 0,1 1 0,0 0 0,-1 0 0,0 0 0,1 0 0,-1 1 0,-7-1 1,12 2 15,-1 0 0,0 1 1,1-1-1,-1 0 1,0 0-1,1 1 1,-1-1-1,0 1 1,1 0-1,-1-1 1,1 1-1,-1 0 0,1 0 1,-1 0-1,-1 2 1,0 0-31,0 0 0,0 1 0,1-1 1,-4 7-1,-3 3-44,6-9 107,1 0 0,0 1-1,0-1 1,0 1 0,1-1-1,0 1 1,-1-1 0,1 1 0,1 0-1,-1-1 1,1 1 0,0 0-1,0 0 1,0-1 0,1 1-1,-1 0 1,1 0 0,0-1-1,1 1 1,2 6 0,0-1-17,0 1 0,1-1 0,1 0 0,0 0 0,0-1 0,1 0 0,12 14 0,-10-14 11,1 1 0,1-2 1,-1 1-1,24 12 0,-28-17 27,0-1 0,0 0-1,1-1 1,-1 0 0,1 0-1,0 0 1,-1-1 0,1 0-1,0 0 1,0 0 0,13-2 0,-5-1 19,0-1 1,0-1 0,0 0 0,0-1-1,-1-1 1,0 0 0,0-1 0,18-12 0,-11 5 44,0-2 0,-1 0 0,0-1 0,21-26 0,42-39-383,-82 81 297,0 0 0,0 0 0,0 0 0,1 0 1,-1 0-1,0 1 0,1-1 0,-1 0 0,1 1 0,-1-1 0,0 1 0,1 0 0,-1-1 0,1 1 0,0 0 0,-1 0 0,1 0 0,-1 0 0,1 0 0,-1 0 1,1 1-1,-1-1 0,1 0 0,-1 1 0,1-1 0,-1 1 0,0-1 0,1 1 0,1 1 0,4 3 14,-1-1 1,1 1-1,-1 1 0,8 8 1,2 2 347,-4-6-252,1-1 1,0 0-1,0-1 0,1 0 1,0-1-1,1-1 0,-1 0 0,1-1 1,1-1-1,-1 0 0,19 2 1,-14-4-583,0-1 1,0-1 0,0 0 0,0-2 0,0 0 0,0-2 0,-1 0 0,25-9 0,-28 8-4801,-7 3 1584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0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 10816,'-37'-13'4864,"34"13"-4224,-2 0-1120,10 0 128,-2-4-2304,11 4 1472,14-5-3936,3 5 2880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5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2976,'1'-4'5198,"4"2"-3487,-1-1-1010,4 5 894,-6-4-1555,0 1-1,0-1 1,0 1-1,0 0 1,0 0 0,0 0-1,1 0 1,-1 0-1,0 0 1,1 0-1,-1 1 1,1 0 0,-1-1-1,1 1 1,2 0-1,2-1 37,8-2 9,0-1 1,14-6-1,7-1-111,54-19-721,-63 21-416,8-1 97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5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5312,'9'-5'2400,"19"-2"-2080,-15 2 1024,0 5-800,1-3 64,4 3-384,0-5-128,-1 2-64,6-6-608,0 9 320,-1-8-2912,1 8 1728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5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6304,'5'-15'2848,"8"1"-2464,-3 3 64,-1 7-320,9-12-192,0 8 32,4-7-640,6 1 384,7-1-3488,6 4 2080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5408,'23'-7'2432,"14"-1"-2112,-24 3 32,1 5-256,-1-9 32,5 6-64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5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9056,'0'-5'4096,"9"-3"-3552,-4 1-576,3 7-96,5-8 256,0 0-64,11-9-704,2 10 352,16-9-4416,3 7 2592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5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5216,'0'-8'2368,"22"1"-2048,-9-1 1088,0 8-832,6-8 416,-1 4-608,5-9-192,-1 6-128,4-9-864,3 8 448,2-4-3424,4 4 2048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5 429 6304,'-5'-5'2848,"15"-6"-2464,-2 2-544,1 6 0,1-5-160,3 4 192,0-7-1888,6 2 1088</inkml:trace>
  <inkml:trace contextRef="#ctx0" brushRef="#br0" timeOffset="1">922 57 4480,'32'-20'2016,"18"0"-1728,-34 9-1312,7 6 512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5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8384,'39'-3'3808,"43"-6"-3328,-46 1-1024,-6 8 192,12-7-3008,-7 7 1856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5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445 224 3072,'-1'-3'602,"-1"0"0,1 0 0,0 0 0,0 0 0,1 0 0,-2-7 0,2 7-236,-1 0 1,0-1-1,1 1 0,-1 0 0,0 0 0,-1-1 0,1 1 0,-3-4 0,-12-19 1339,10 16-1051,0 0 0,0 0-1,-10-10 1,9 12-313,-1 0 1,1 1-1,-1-1 0,-1 2 0,1-1 1,-1 1-1,0 1 0,-1 0 1,-14-6-1,13 7-138,0 1-1,0 0 1,-1 1-1,-16-1 1,23 2-183,1 2-1,-1-1 1,1 0-1,-1 1 1,1 0-1,-1 0 1,1 0 0,0 1-1,-1-1 1,1 1-1,0 0 1,0 0 0,0 1-1,-6 4 1,-3 5-2,1-1 0,1 2 1,-1 0-1,2 0 0,0 1 0,1 1 1,0-1-1,1 1 0,1 1 1,0-1-1,1 1 0,1 1 0,-4 18 1,7-30-38,1 0 1,1 0 0,-1-1 0,1 1-1,-1 0 1,2 7 0,-1-9 14,1-1 1,-1 1 0,1 0 0,0-1-1,0 1 1,0-1 0,1 1-1,-1-1 1,1 0 0,-1 1 0,1-1-1,3 3 1,0 0 16,1 3 30,0-1 0,1-1 0,0 0 0,0 0 0,1 0 0,0 0 0,10 4 0,33 17 174,-29-15-104,39 16 0,114 41 260,-163-64-253,0 0-1,-1 1 1,0 1 0,0-1-1,-1 2 1,0 0-1,0 0 1,-1 0-1,0 1 1,0 1-1,7 11 1,-14-19-48,0 1 0,-1 0 0,0 0 0,0 0 0,1 0 0,-2 0 0,2 5-1,-2-7-20,1 1 0,-1 0 0,0-1 0,0 1 0,0-1-1,0 1 1,-1-1 0,1 1 0,0-1 0,0 1 0,-1-1-1,1 1 1,-1-1 0,0 1 0,1-1 0,-1 0 0,0 1-1,-1 1 1,-4 2 116,1 0-1,-1 0 0,0-1 0,0 0 1,-1 0-1,1 0 0,-1-1 0,-10 4 0,-61 16 751,53-17-700,9-2-173,-34 9-293,-64 25 0,64-20-1648,46-17 1074,0 0-1,0 0 1,0-1-1,-1 1 0,1-1 1,0 0-1,0 0 0,-1 0 1,-6-2-1,10 2 437,0-1 1,0 1-1,0 0 0,0-1 0,0 1 1,0-1-1,1 1 0,-1-1 0,0 1 0,0-1 1,1 0-1,-1 1 0,0-1 0,1 0 1,-1 0-1,0 0 0,1 1 0,-1-1 1,1 0-1,0 0 0,-1 0 0,0-1 0,0-10-3319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2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1164 2496,'-14'-5'10944,"49"-10"-7638,-19 4-3079,-1 0 1,0-2-1,-1 0 0,0 0 0,-1-1 0,0-1 1,-2-1-1,18-27 0,2-14 73,29-73-1,-38 80-212,-4 11-84,35-90 367,-43 93-269,-1 0-1,8-60 1,-4-79 125,-12 143-118,-5-51 1,3 70-92,-1 1 1,-1-1 0,0 1-1,0 0 1,-1 0-1,-1 1 1,-6-13-1,10 22-30,0 1-1,1 0 0,-1-1 0,0 1 1,0 0-1,0-1 0,0 1 0,0 0 0,0 0 1,0 0-1,0 0 0,0 0 0,0 0 1,-1 0-1,1 1 0,0-1 0,-1 0 0,1 1 1,-1-1-1,1 1 0,-1-1 0,1 1 1,-1 0-1,1-1 0,-1 1 0,1 0 1,-1 0-1,1 0 0,-1 0 0,1 1 0,-1-1 1,1 0-1,-1 1 0,1-1 0,-1 1 1,-1 0-1,-1 1-16,1 0 0,-1 1-1,1-1 1,0 1 0,0 0 0,0 0 0,0 0 0,0 0 0,0 0-1,1 1 1,0-1 0,-3 6 0,-12 29-30,-20 61 1,-3 44 396,27-94-214,3-13 203,-8 72-1,16-85-222,1 0-1,1 0 0,2 0 1,5 31-1,3 1 172,4 0 0,28 76-1,-35-113-189,2 0-1,0 0 1,12 17-1,-16-27-34,0-1-1,1 0 0,0-1 0,0 1 1,1-1-1,0 0 0,0-1 0,15 10 0,-21-14-134,0-1-1,1 1 0,-1 0 0,0-1 0,1 0 1,-1 1-1,1-1 0,-1 0 0,0 0 0,1 0 0,-1 0 1,1 0-1,-1 0 0,1 0 0,-1 0 0,0 0 1,1-1-1,-1 1 0,1-1 0,-1 1 0,0-1 1,1 1-1,-1-1 0,0 0 0,0 0 0,0 1 1,1-1-1,0-2 0,12-6-1412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7:5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3904,'2'-3'14273,"8"0"-9300,17-4-7532,-13 4 3637,114-26-1091,0 5 1,136-7-1,-49 26 166,-163 5 1486,-56-11-977,1 5-634,0 0 1,-1 0 0,0 0-1,-6-7 1,-6-9 190,12 15-89,1 3-217,1 1-1,0-1 0,0 0 0,1 0 0,-1 1 0,1-1 0,-2-5 0,3 8 48,0 0 0,0 0 1,0 1-1,0-1 0,1 0 1,-1 0-1,0 1 0,0-1 0,0 0 1,1 1-1,-1-1 0,0 0 0,0 1 1,1-1-1,-1 0 0,1 1 0,0-2 1,0 1-11,0 0 0,1 0 1,-1 0-1,0 0 0,1 1 1,-1-1-1,1 0 1,-1 1-1,1-1 0,2 0 1,2 0 3,0 0 1,0 0 0,0 1 0,0 0-1,-1 0 1,1 0 0,10 3 0,-5-1 126,0 1 0,-1 0 0,14 5 0,-22-7-33,0 0-1,0 0 1,0 1-1,0-1 1,0 0-1,0 1 0,-1-1 1,1 1-1,0-1 1,-1 1-1,1 0 1,-1 0-1,0 0 1,1 0-1,-1 0 0,0 0 1,1 3-1,-1-1 25,0 0 0,0 0 0,-1 0 0,1 0-1,-1-1 1,0 1 0,0 0 0,0 0 0,-2 7 0,-1 0-138,0-1 1,0 1 0,-1-1-1,0 0 1,-1 0-1,-11 17 1,7-15-2051,-3 5-2426,9-5-2389,6-4 3550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04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3 154 2656,'0'0'49,"-1"0"1,1-1-1,0 1 0,0 0 1,0 0-1,0 0 0,0 0 1,0 0-1,-1 0 0,1-1 1,0 1-1,0 0 0,0 0 1,0 0-1,0 0 1,0 0-1,0-1 0,0 1 1,0 0-1,0 0 0,0 0 1,0 0-1,0-1 0,0 1 1,0 0-1,0 0 0,0 0 1,0 0-1,0 0 0,0-1 1,0 1-1,0 0 1,0 0-1,0 0 0,0 0 1,0-1-1,1 1 0,-1 0 1,0 0-1,0 0 0,0 0 1,0 0-1,0 0 0,0 0 1,0-1-1,1 1 0,-1 0 1,0 0-1,0 0 1,0 0-1,0 0 0,0 0 1,1 0-1,-1 0 0,0 0 1,0 0-1,0 0 0,1 0 1,6-6 3198,-3-4-2498,1-1 0,-2 1 0,1-1 0,-2 0 0,3-12 0,-2 5-162,-1 9 708,-1-1-1,1-18 1,11 86 0,26 139 91,-19-104-795,-7-43-422,-7-32 14,6 36 1,-9-31-61,16 169 610,-17-155-691,1 0 0,10 41-1,8 46 617,-18-103-640,10 45 290,-10-50-145,1 0 0,6 14 0,4 20 293,-9-32-384,-3-8 134,0-1 0,0 0 0,0 17 1089,-3-27-1312,-87-100 325,84 97-282,0 0 0,0 0 1,-1 1-1,-8-6 0,11 7 3,0 1 0,0 0 0,1 0-1,-1 0 1,0 0 0,0 0 0,0 0 0,0 1-1,0-1 1,-4 0 0,16 31-105,30 49 262,-37-72-175,0 0 0,0-1 0,1 1 0,6 7 0,-9-13 11,0 1-1,0-1 0,0 0 0,0 0 1,0 0-1,0 0 0,1 0 0,-1 0 1,0-1-1,1 1 0,2 1 0,-4-2 7,1 0-1,0 0 1,0 0-1,0 0 0,0 0 1,0 0-1,-1 0 1,1 0-1,0 0 1,0 0-1,0-1 0,0 1 1,-1 0-1,1 0 1,0-1-1,0 1 1,-1-1-1,1 1 0,0-1 1,0 1-1,-1-1 1,2 0-1,14-16 216,0-1 0,24-36 0,-31 41-251,18-30-856,-8 13-2416,3 2-3773,-17 23 5695,12-17-7051,-9 8 4243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04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1 3328,'10'-1'14557,"-16"18"-13579,2-7-569,0 0 0,-1 0-1,-7 13 1,-10 20 196,12-18-319,-76 205 1130,83-220-1317,-1 0 1,-7 15-1,20-45 364,-2 0-1,7-32 0,5-15-281,-11 43-33,25-73 69,-27 84-135,0-1-1,1 1 1,0 0 0,17-21 0,-23 33-51,0-1 0,0 1 0,0 0 0,0-1 0,1 1 0,-1 0 0,0 0 0,1 0 0,-1 0 0,1 0 0,-1 1 0,1-1 0,0 0 0,-1 1 0,1-1 0,0 1 1,-1-1-1,1 1 0,0 0 0,-1 0 0,1 0 0,0 0 0,0 0 0,-1 0 0,1 0 0,0 1 0,-1-1 0,1 0 0,0 1 0,-1 0 0,1-1 0,0 1 0,-1 0 0,1 0 1,-1 0-1,0 0 0,1 0 0,1 2 0,4 3-8,0 1 0,0 0 0,0 1 0,-1-1 0,7 13 0,8 12-404,16 36-1,-16-30-2500,-3-3-3628,-8-16 3759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08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14 3328,'1'36'10458,"-1"1"-5170,13 133-4240,-5 35 466,-8-202 273,-1-12-901,-12-57-6,10 50-783,0-1 1,1 1 0,0-1 0,2 0 0,1-22 0,0-6 243,-1 35-269,1 0 0,0-1 0,0 1 0,1 0 0,5-17 0,-5 21-59,0 1 0,1 0-1,-1-1 1,1 1 0,0 0 0,1 1 0,-1-1 0,1 1 0,0-1-1,0 1 1,9-7 0,-1 3-45,51-36 56,-56 40-34,1 0 1,-1 1-1,1 0 0,0 0 1,0 0-1,0 1 0,11-1 1,-16 2 28,5 0 9,0 1-1,0-1 0,14 2 1,-20 0-11,0-1 1,0 0-1,0 1 1,-1-1-1,1 1 1,0-1-1,0 1 1,0 0-1,0 0 1,-1 0-1,1 0 1,0 0-1,-1 1 1,1-1-1,-1 0 0,1 1 1,-1-1-1,0 1 1,0-1-1,3 4 1,-4-3-6,1 0 1,-1-1-1,0 1 1,1 0 0,-1 0-1,0 0 1,0 0-1,0-1 1,0 1-1,0 0 1,0 0-1,-1 0 1,1-1-1,-1 4 1,-12 26 179,8-20-167,1-3 15,-1 1 1,0-1-1,0 0 0,-1-1 0,0 1 1,0-1-1,-1-1 0,0 1 0,0-1 1,-11 8-1,11-8 45,16-6-191,7-1-135,-7 3 240,0 0-1,0 1 0,0 0 0,0 0 1,-1 1-1,1 0 0,-1 1 0,0 0 0,0 0 1,0 0-1,-1 1 0,0 0 0,0 1 1,6 7-1,-12-12 18,1 0 1,-1 0-1,1 0 1,-1 0-1,0 0 1,0 1-1,0-1 1,0 0-1,0 1 0,-1-1 1,1 1-1,-1-1 1,1 0-1,-1 1 1,0-1-1,0 1 1,0-1-1,0 1 1,-1-1-1,1 1 0,-1-1 1,0 3-1,-1 1 34,0 0-1,0-1 0,-1 0 0,0 1 0,0-1 1,0 0-1,0-1 0,-6 7 0,0-1-204,0 0 1,-1 0-1,-1-1 0,0-1 1,0 0-1,0 0 0,-1-1 1,0 0-1,-24 8 1,12-6-1580,-23 6-7177,36-12 5663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09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27 128 9056,'-27'-15'13119,"35"10"-11455,11 5-960,21-8 384,4 1-640,16-10-160,-2 9-192,1-12-160,-10 9 32,0-9-1536,0 3 864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14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8 157 3488,'0'-4'296,"0"0"1,-1-1-1,1 1 0,-1 0 1,0 0-1,-1-6 0,1 8 115,1 0 0,-1 0-1,1-1 1,0 1 0,0 0-1,0 0 1,0-1 0,0 1-1,1 0 1,-1 0-1,1-1 1,0-1 0,3-18 2981,-2 5 3910,-1 27-6743,11 140 1158,-2-41-1642,-9-98-68,1 42 224,19 102 0,-13-91 143,-7-59-361,0 0-1,-1 1 1,1-1 0,-1 0 0,-1 10 0,0 1-10,0-10-449,2 1 2422,3-10-333,-4 1-1570,0 0 1,0-1-1,0 1 1,0 0 0,0-1-1,0 1 1,-1 0-1,1 0 1,-1-1-1,0 1 1,-1-4-1,1 6-65,-1-6 15,1 1 0,-1-1 0,1 1 0,0-1 0,0 1 0,1-1 0,0 1 0,0-1 0,1-9 0,3-113-130,3 50 99,27-117 0,-7 86 141,-6 53-373,-21 55 240,0 1-1,0 0 0,0-1 0,0 1 0,0 0 0,0-1 0,0 1 0,1 0 0,-1-1 0,0 1 0,0 0 0,0-1 0,0 1 0,1 0 0,-1 0 0,0-1 0,0 1 0,1 0 1,-1 0-1,0-1 0,1 1 0,-1 0 0,0 0 0,0 0 0,1 0 0,-1-1 0,0 1 0,1 0 0,-1 0 0,0 0 0,1 0 0,0 0 0,13 4-167,-3 1 117,-5-3 70,0 1-1,1 0 1,-2 0 0,1 0 0,0 1-1,-1 0 1,1 0 0,-1 0 0,0 1-1,0-1 1,4 7 0,-6-6 23,1 0 1,-2 0 0,1 0-1,0 0 1,-1 0-1,0 1 1,0-1 0,-1 1-1,0 0 1,0-1-1,0 1 1,0 0 0,-1 7-1,-1-2 6,0 1 0,-1 0 1,0-1-1,-1 1 0,0-1 0,-1 0 0,0 0 1,-1 0-1,0 0 0,0-1 0,-8 11 0,0-3-22,-1 0 1,0-1-1,-1-1 0,-32 28 0,27-34-253,17-8-77,14-4 253,-8 1 79,12-1-41,0 0 0,0 1-1,0 1 1,0 0 0,0 1 0,28 6 0,87 27-169,-120-31 157,6 2 41,0 0 0,0 1 0,-1 1 0,0 0 0,28 18 0,-41-24 5,-1 0 1,1 0-1,-1 0 0,0 0 0,0 0 0,1 0 1,-1 1-1,0-1 0,0 0 0,0 1 0,0-1 1,-1 1-1,1-1 0,0 1 0,-1-1 1,1 1-1,0-1 0,-1 1 0,0 0 0,1-1 1,-1 1-1,0 0 0,0-1 0,0 1 1,0 0-1,-1 3 0,0-3 20,0 1-1,-1-1 1,1 1 0,-1-1-1,1 0 1,-1 0 0,0 1-1,0-1 1,0 0-1,0-1 1,0 1 0,0 0-1,0 0 1,-1-1 0,1 0-1,-3 2 1,-15 6 51,0 0 1,-1-2-1,0 0 0,-41 7 0,-89 3-440,142-16 267,-12-1-1874,1 0-1,-32-5 1,51 5 1577,0 0 1,0 0-1,-1 0 1,1-1-1,0 1 1,0 0 0,0-1-1,0 1 1,0 0-1,0-1 1,-1 1-1,1-1 1,1 0-1,-1 1 1,0-1 0,0 0-1,0 0 1,0 0-1,0 0 1,1 1-1,-1-1 1,0 0 0,1 0-1,-1 0 1,0 0-1,1-1 1,0 1-1,-1 0 1,1 0 0,0 0-1,-1 0 1,1 0-1,0-1 1,0-1-1,-1-17-3744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2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1125 2976,'0'4'7413,"0"-5"-7206,1 0 1,-1 0-1,1 0 1,0 0-1,-1 0 1,1 0-1,0 0 1,0 0-1,-1 0 1,1 1-1,0-1 1,0 0-1,0 1 0,1-2 1,8-5 232,26-33 1037,35-48 0,-55 65-1280,-1-1 1,-1-1-1,-1 0 1,10-28-1,31-140 725,-9 26-415,-1 27 496,-34 115-575,-7 20-264,-1 1 1,0-1-1,0 1 0,-1-1 1,0 0-1,2-9 1,-3 14-160,0 0 1,0 0 0,0 0-1,0 0 1,0 0 0,0 0 0,0 0-1,0 0 1,0 0 0,0 0-1,0 0 1,0 0 0,-1 0-1,1 0 1,0 0 0,0 0-1,0 0 1,0 0 0,0 0 0,0 0-1,0 0 1,0 0 0,0 0-1,0 0 1,0 0 0,0 0-1,0 0 1,0 0 0,0 0-1,0-1 1,0 1 0,0 0 0,0 0-1,-3 9 76,-2 12 13,-34 208 466,-14 34-112,-16 10-123,53-217-182,-38 92 1,37-113-15,-1 0 1,-1-1 0,-35 45-1,47-70-58,-1 0 0,1-1 0,-1 1 0,-18 13-1,24-21-80,-1 1-1,0 0 0,1 0 0,-1-1 1,0 0-1,0 1 0,0-1 0,0 0 1,0 0-1,0-1 0,0 1 0,0-1 0,-1 1 1,1-1-1,0 0 0,0 0 0,0-1 1,0 1-1,0-1 0,-1 1 0,1-1 1,-4-2-1,6 3-1,0-1-1,-1 0 1,1 0 0,0 1-1,0-1 1,0 0 0,0 0-1,-1 0 1,2-1-1,-1 1 1,0 0 0,0 0-1,0-1 1,0 1 0,1 0-1,-1-1 1,1 1 0,-1 0-1,1-1 1,-1 1 0,1-1-1,0 1 1,0-1 0,0 1-1,0-1 1,0 1 0,0-1-1,0 1 1,0-1 0,0 1-1,1 0 1,-1-1 0,1-1-1,2-5-28,0 1 1,0-1-1,0 1 0,8-12 0,0 3 53,1-1 1,0 1 0,19-17-1,6-8 87,147-156 525,-156 172-530,1 1 1,41-26-1,66-31 139,31-21 41,-129 73-66,-1-2 0,55-59 0,-82 80-194,-8 9 13,0 0-1,-1-1 0,0 1 0,1-1 1,-1 1-1,0-1 0,0 1 0,1-1 1,0-2-1,-1 3 114,0 5-107,-1 5-19,-7 29 259,-2 0 1,-23 64 0,29-93-229,1 1 0,-1 0 0,2 0 0,-1 1 0,1-1 0,1 0 0,0 0 0,1 14 0,0-22-22,-1 0-1,1 0 1,-1 0-1,1 0 1,0 0 0,-1 0-1,1-1 1,0 1-1,0 0 1,0 0-1,1 0 1,-1-1 0,0 1-1,1-1 1,-1 1-1,1-1 1,3 3-1,-3-3 9,1 0-1,0 1 0,0-1 1,0 0-1,0 0 0,0-1 1,0 1-1,0-1 0,0 1 1,6-1-1,-1-1-7,0 0 1,0 0-1,0 0 0,0-1 0,0 0 1,0-1-1,-1 0 0,11-5 0,91-58 75,-93 55-74,-1-1 0,0-1 1,-1 0-1,19-23 0,-28 31-28,-2-1 1,1 1-1,0-1 0,-1 0 0,4-11 0,-6 15 4,0-1-1,-1 1 0,1-1 0,0 0 0,-1 0 0,0 1 0,1-1 1,-1 0-1,0 0 0,-1 1 0,1-1 0,0 0 0,-1 0 0,0 1 1,1-1-1,-2-3 0,1 5-3,1 1 1,-1-1 0,0 0-1,1 0 1,-1 0 0,0 1-1,1-1 1,-1 0 0,0 1-1,0-1 1,1 1 0,-1-1-1,0 1 1,0-1 0,0 1-1,0-1 1,0 1 0,0 0-1,0 0 1,0-1 0,0 1-1,0 0 1,0 0 0,0 0-1,0 0 1,0 0 0,0 0-1,0 0 1,0 1 0,0-1-1,0 0 1,1 1 0,-1-1-1,0 0 1,0 1 0,0-1-1,-1 1 1,-2 2-28,-1-1-1,1 1 1,0 0-1,0 0 1,0 0 0,-5 6-1,2-3 3,1 1 0,1-1 0,-1 1 0,1 1 0,0-1 0,1 1-1,0 0 1,0 0 0,0 0 0,-2 9 0,3-5 50,2-9-22,-1 1-1,1 0 0,0-1 0,0 1 0,1 0 0,-1 0 0,1 0 0,0-1 0,0 1 0,0 0 1,0 0-1,1 0 0,1 4 0,0-4 27,0 0 0,0 0 0,1 0 0,-1-1 1,1 1-1,0-1 0,0 0 0,1 0 0,-1 0 0,1 0 0,-1-1 1,1 1-1,0-1 0,0 0 0,0 0 0,0 0 0,0 0 0,0-1 1,1 0-1,-1 0 0,0 0 0,1 0 0,-1-1 0,1 0 0,-1 0 0,1 0 1,4-1-1,20-3-12,-1-2-1,1-1 1,-1-1 0,44-19 0,-57 20 2,0-1 1,0-1-1,-1 0 0,0-1 1,0-1-1,-1 0 0,-1-1 1,0 0-1,0 0 0,-1-2 1,-1 1-1,9-16 1,9-20-7,-3-1 1,25-68 0,-41 97-58,50-151-379,-47 125 358,-1-1 0,-2 0-1,-3 0 1,1-57 0,-7 102 41,0 0 0,0 0 0,0 0 0,-1 0 0,1 0 0,-1-1 0,-1-2 0,2 6 10,-1 1 0,0-1 1,1 0-1,-1 0 0,1 1 1,-1-1-1,1 0 0,-1 1 1,1-1-1,0 0 0,-1 1 1,1-1-1,-1 1 0,1-1 1,0 0-1,-1 1 0,1-1 1,-1 2-1,-2 6-27,0-1 0,0 1 1,-3 12-1,-4 13 48,9-29 4,-56 160 108,42-114-63,-13 54 72,14-35-60,3 1 0,-4 122 0,15-185-12,0 1-1,1-1 0,0 0 0,0 1 0,1-1 0,2 8 0,-3-14-50,-1 1 0,1-1-1,-1 1 1,1-1-1,0 1 1,-1-1-1,1 0 1,0 1 0,0-1-1,0 0 1,0 0-1,0 0 1,0 0 0,0 0-1,1 0 1,-1 0-1,0 0 1,1 0-1,-1 0 1,0-1 0,1 1-1,-1-1 1,1 1-1,-1-1 1,1 1-1,-1-1 1,1 0 0,-1 0-1,1 0 1,-1 0-1,1 0 1,0 0-1,-1 0 1,1 0 0,1-1-1,5-2-9,1 0 0,-1 0 0,0-1 0,1 0 0,-2 0 1,13-9-1,39-38 89,-26 21 14,62-58-3,-92 85-72,-2 3-17,-1 0 0,0 0 0,0 0-1,0 0 1,0 0 0,0 0 0,0 0-1,1 0 1,-1 0 0,0 0 0,0 0 0,0 0-1,0 0 1,0 0 0,0-1 0,0 1-1,1 0 1,-1 0 0,0 0 0,0 0 0,0 0-1,0 0 1,0 0 0,0-1 0,0 1-1,0 0 1,0 0 0,0 0 0,0 0 0,0 0-1,0 0 1,0-1 0,0 1 0,0 0 0,0 0-1,0 0 1,0 0 0,0 0 0,0-1-1,0 1 1,0 0 0,0 0 0,0 0 0,0 0-1,0 0 1,0 0 0,0-1 0,0 1-1,0 0 1,0 0 0,-1 0 0,1 0 0,0 0-1,0 0 1,0 0 0,0 0 0,0-1-1,-1 2-11,0-1 0,1 1 0,-1-1-1,0 0 1,1 1 0,-1-1 0,0 1-1,1 0 1,-1-1 0,1 1 0,-1-1-1,0 2 1,-12 18 60,-99 156-175,107-170 120,2 1 0,-1 1-1,1-1 1,0 0 0,0 1-1,1-1 1,0 1 0,1 0-1,-1 8 1,2-15 4,0-1 0,-1 1 0,1-1-1,1 1 1,-1 0 0,0-1 0,0 1 0,0-1-1,0 1 1,0 0 0,0-1 0,1 1 0,-1-1 0,0 1-1,1 0 1,-1-1 0,0 1 0,1-1 0,-1 1-1,0-1 1,1 0 0,-1 1 0,1-1 0,-1 1 0,1-1-1,-1 0 1,2 1 0,-1-1 1,0 1-1,1-1 1,-1 0 0,0 0-1,1 0 1,-1 0 0,0 0-1,1 0 1,-1 0 0,0 0-1,1-1 1,0 0 0,4-1 56,0 0 1,0 0-1,-1-1 1,7-4-1,3-4-15,-2 0 0,0-1 0,0 0 0,-1-1-1,0 0 1,-2-1 0,1 0 0,11-22 0,7-19-39,22-61 1,-31 70-66,0-3 111,23-51 37,-32 80-108,-1-2 1,-2 1-1,12-42 0,-19 60 19,-1 3 4,0-1 0,0 0 0,1 0 0,-1 0 0,0 1 0,0-1 0,0 0 0,0 0-1,0 1 1,0-1 0,0 0 0,-1 0 0,1 1 0,0-1 0,-1-1 0,-4-4-16,4 6 9,-1-1-1,1 1 0,0 0 1,0 0-1,0 0 1,-1 0-1,1 1 1,0-1-1,0 0 1,0 0-1,0 1 0,0-1 1,-1 1-1,1-1 1,0 1-1,0-1 1,-1 2-1,-19 12-166,21-13 169,-10 8 11,0 0 0,1 1 0,0 0 0,1 1 0,0 0 0,0 0 0,1 0 0,1 1 0,-9 23 0,-1 8 116,-13 67 0,7 5-79,20-101 39,1 0 1,0 0-1,1 1 0,1-1 0,0 0 1,4 16-1,-4-26-65,1-1 0,-1 0-1,1 0 1,-1 1 0,1-1-1,0 0 1,0-1 0,1 1-1,-1 0 1,0-1 0,1 1 0,0-1-1,-1 0 1,1 1 0,0-1-1,0-1 1,0 1 0,0 0 0,1-1-1,-1 0 1,0 1 0,1-1-1,5 1 1,2 0-5,0-1 0,-1 1 0,1-2 0,0 1 0,0-2 0,15-1 0,-12 0 3,0-1-1,0 0 1,-1 0-1,1-2 1,-1 1-1,0-2 1,0 0-1,-1 0 1,0-1-1,0-1 1,0 0-1,-1-1 1,16-15-1,11-17-126,-38 41 115,1 0 0,-1 0 0,0 0 1,0-1-1,0 1 0,0 0 0,0 0 0,0 0 0,0 0 0,0 0 0,1-1 0,-1 1 1,0 0-1,0 0 0,0 0 0,0 0 0,0 0 0,1 0 0,-1 0 0,0 0 0,0-1 1,0 1-1,0 0 0,1 0 0,-1 0 0,0 0 0,0 0 0,0 0 0,1 0 1,-1 0-1,0 0 0,0 0 0,0 0 0,0 0 0,1 1 0,-2 6 69,-5 10-43,1-8-22,0 1 0,-1-1-1,0-1 1,0 1 0,-1-1-1,0 0 1,0 0-1,-17 12 1,0-2 194,-50 25 0,73-43-193,-6 4 10,3-2 6,1-1 0,-1 1 0,1 0 0,0 0 0,0 0 0,0 0 0,0 1 0,0-1 0,0 1 0,-2 3 0,5-6-18,0 0 0,0 0 1,0 1-1,0-1 0,0 0 0,0 0 0,0 0 0,0 0 0,0 1 0,0-1 0,0 0 0,0 0 0,0 0 0,0 1 0,0-1 0,0 0 0,0 0 0,0 0 0,0 0 1,0 0-1,0 1 0,1-1 0,-1 0 0,0 0 0,0 0 0,0 0 0,0 0 0,0 1 0,0-1 0,1 0 0,-1 0 0,0 0 0,0 0 0,0 0 0,0 0 0,1 0 0,-1 0 1,0 0-1,0 0 0,1 0 0,7 2-9,-7-2 24,101 9-608,-68-7-2527,-1-2-4155,-18 8-2208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2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 9568,'-37'-8'4320,"34"8"-3776,-2 0 576,10 0-736,8 0-704,5 8 128,14-4-2016,3 4 1248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3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323 745 3968,'-1'-1'82,"1"1"0,-1 0 0,1 0 0,0 0 0,-1 0 1,1-1-1,0 1 0,-1 0 0,1 0 0,0-1 0,0 1 0,-1 0 0,1-1 1,0 1-1,0 0 0,0 0 0,-1-1 0,1 1 0,0-1 0,0 1 0,0 0 0,0-1 1,0 1-1,-1 0 0,1-1 0,-1-4 1537,-3-3 1656,4 7-3091,0 0 1,-1 0 0,1 0 0,-1 0 0,1 0 0,-1 0 0,1 0 0,-1 1 0,0-1 0,1 0 0,-1 0 0,0 0 0,0 0 0,0 1 0,1-1 0,-1 0 0,0 1 0,0-1 0,0 1 0,0-1 0,-1 1 0,-4-3 141,-1 1 0,1 0 0,0 1-1,0-1 1,-1 1 0,1 1 0,-1-1 0,1 1 0,0 0-1,-1 0 1,1 1 0,-1 0 0,1 0 0,0 1-1,-7 2 1,-1 1-141,0 1-1,0 0 1,0 1-1,1 1 1,-17 13-1,21-15-75,2 0 0,-1 1 0,0 0 0,1 1-1,1-1 1,-1 1 0,1 1 0,1-1 0,-1 1 0,1 0 0,-5 14 0,9-21-73,1 1 1,-1-1-1,0 0 1,1 0-1,0 1 1,-1-1-1,1 0 1,0 1-1,0-1 1,0 0-1,1 1 1,-1-1-1,1 0 1,-1 0-1,1 1 1,0-1 0,-1 0-1,1 0 1,0 0-1,1 0 1,-1 0-1,0 0 1,1 0-1,-1 0 1,1 0-1,-1-1 1,1 1-1,0-1 1,2 3-1,2 0 71,0-1-1,1 0 1,-1 0-1,0 0 0,1-1 1,0 0-1,-1 0 1,13 1-1,-6-1 25,-1-1 0,1-1 1,0 0-1,0-1 0,-1 0 1,1-1-1,-1 0 0,18-6 1,-23 6-93,0-1 1,0 1 0,0-2 0,0 1 0,-1-1-1,0 0 1,0 0 0,0-1 0,0 0 0,-1 0-1,1 0 1,-1-1 0,-1 1 0,1-1 0,6-11 0,-10 13-51,1 1 0,-1-1 0,0 0 0,0 1 0,0-1 0,-1 0 0,1 0 0,-1 0 0,0 1 0,0-1 0,-1 0 0,1 0 0,-1 0 0,1 1 0,-1-1 0,-3-6 0,3 9-24,0 0 1,1 0-1,-1 0 1,0 0-1,0 1 0,-1-1 1,1 0-1,0 1 1,0-1-1,0 1 1,0-1-1,0 1 0,-1 0 1,1-1-1,0 1 1,0 0-1,-1 0 1,1 0-1,0 0 0,0 0 1,-1 0-1,-1 1 1,-1-1-17,0 0 0,0 1-1,-1 0 1,-6 2 0,9-2 62,1 0 1,0 0-1,0 0 0,-1 0 0,1 0 0,0 0 0,0 0 1,0 0-1,0 1 0,0-1 0,1 0 0,-1 1 1,0-1-1,1 1 0,-1-1 0,0 1 0,1-1 0,0 1 1,-1-1-1,1 1 0,0-1 0,0 1 0,0 0 1,0-1-1,0 1 0,0-1 0,0 1 0,1-1 0,-1 1 1,1-1-1,-1 1 0,1-1 0,-1 1 0,1-1 1,0 1-1,0-1 0,0 0 0,-1 1 0,1-1 0,1 0 1,-1 0-1,0 0 0,0 0 0,0 0 0,0 0 0,1 0 1,-1 0-1,1 0 0,-1-1 0,0 1 0,2 0 1,4 0 68,-1 0 1,1 0 0,0 0-1,-1-1 1,1 0 0,-1 0 0,1-1-1,0 0 1,-1 0 0,1-1 0,-1 1-1,0-1 1,0-1 0,1 1-1,-2-1 1,1 0 0,0-1 0,0 1-1,-1-1 1,0 0 0,8-8-1,6-10-8,-1-1 0,-1-1-1,25-50 1,-27 46-168,2 1 1,0 1-1,22-26 1,-37 50 78,-1 0 1,1 0-1,-1 1 1,1-1-1,-1 1 1,1-1-1,0 1 1,0 0-1,0 0 1,0 0-1,0 0 1,0 0-1,0 0 1,4-1-1,-6 2 13,1 0-1,0 0 1,0 0 0,-1 1-1,1-1 1,0 0 0,-1 0-1,1 0 1,-1 1 0,1-1-1,0 0 1,-1 0 0,1 1 0,-1-1-1,1 1 1,0-1 0,-1 1-1,1-1 1,-1 1 0,2 1 6,-1 0 0,0 0 0,0 0 0,0 0 0,0 0 0,0 0 1,0 0-1,0 3 0,5 19 6,-2 0 0,0 1 0,-2-1 0,-1 1 0,0 0 0,-2-1 0,-7 42 0,8-62 8,-1 2 22,0-1-1,0 0 0,0 0 0,-1 0 1,1 0-1,-1 0 0,0 0 1,-5 8-1,3-9-28,1-1 1,0 0-1,-1 0 0,1 0 1,-1 0-1,0-1 0,0 1 1,0-1-1,0 0 1,0 0-1,-1-1 0,1 1 1,0-1-1,-1 0 0,1 0 1,-1 0-1,0-1 1,1 0-1,-1 0 0,1 0 1,-1 0-1,0-1 1,1 1-1,-1-1 0,1 0 1,-1-1-1,1 1 0,-8-5 1,-23-12-128,51 19 27,0-1-1,0-1 0,22-3 1,15-1 223,-12 3-31,-1-2 0,1-1 1,0-3-1,-1-1 0,61-22 1,-80 22-119,-1 0-1,0-2 1,-1 0 0,0-1 0,0-1 0,-1 0 0,-1-2-1,28-30 1,25-29 156,-52 59-127,-17 14 7,1 1-1,-1-1 1,0 0-1,0 0 1,1 0-1,-1 1 1,0-1-1,0-1 1,0 1-1,0 0 0,0 0 1,0 0-1,-1 0 1,1-1-1,0 1 1,0 0-1,-1-1 1,1 1-1,-1 0 1,1-1-1,-1 1 1,1-3-1,-1 3-16,0 1 0,-1 0 0,1 0-1,0 0 1,0 0 0,0 0 0,0 0 0,0-1-1,0 1 1,0 0 0,0 0 0,0 0 0,0 0 0,-1 0-1,1 0 1,0 0 0,0 0 0,0 0 0,0-1-1,0 1 1,-1 0 0,1 0 0,0 0 0,0 0 0,0 0-1,0 0 1,0 0 0,-1 0 0,1 0 0,0 0-1,0 0 1,0 0 0,0 0 0,0 0 0,-1 0 0,1 0-1,0 0 1,0 0 0,0 1 0,-12 2-65,-10 10 21,13-4 56,0 0-1,2 1 0,-1 0 1,1 0-1,0 1 1,-8 19-1,-24 73-16,37-98 45,1 1 0,-1-1 0,1 1 1,1 0-1,-1-1 0,1 1 0,0 0 0,1-1 1,-1 1-1,1-1 0,0 1 0,0 0 0,5 9 1,-5-12-30,0 0 0,0-1 1,1 1-1,-1-1 0,1 1 1,-1-1-1,1 0 1,0 0-1,0 0 0,0 0 1,0 0-1,1 0 0,-1 0 1,0-1-1,1 1 1,-1-1-1,1 0 0,0 0 1,-1 0-1,1 0 0,0 0 1,0 0-1,-1-1 1,1 1-1,0-1 0,0 0 1,0 0-1,0 0 0,3 0 1,39-8 34,0-1 0,0-3 0,80-32 0,-106 36-32,-1 0 0,0-2 0,26-19 1,44-43 78,-79 65-112,-2 0 0,1-1 0,-1 0-1,7-10 1,-4-5 11,-10 21 6,1 0 0,-1 0 0,1 0 0,0 0 0,0 0 0,0 0 1,0 0-1,0 0 0,0 1 0,1-1 0,1-2 0,-3 4 0,0 0 0,0 0 0,0 0 0,1 0 0,-1 0 0,0 0 0,0-1 0,0 1 0,0 0 0,0 0 0,0 0 0,0 0 0,0 0 0,1 0 0,-1 0 0,0 0 0,0 0 0,0-1 0,0 1 0,0 0 0,0 0 0,0 0 0,0 0 0,0 0 0,0 0 0,0 0 0,0-1 0,0 1 0,0 0 0,0 0 0,0 0 0,0 0 0,0 0 0,0 0 0,0-1 0,0 1 0,0 0 0,0 0 0,0 0 0,0 0 0,0 0 0,0 0 0,0 0 0,0-1 0,-1 1 0,1 0 0,0 0 0,0 0 0,0 0 0,0 0 0,0 0 0,0 0 0,0 0 0,0-1 0,-1 1-3,1 0-1,0 1 1,-1-1-1,1 1 1,-1-1-1,1 0 1,0 1 0,-1-1-1,1 1 1,0-1-1,-1 1 1,1-1-1,0 1 1,0-1-1,0 1 1,0-1 0,-1 1-1,1-1 1,0 1-1,0 0 1,-4 20-140,1-5 43,-8 12 28,-4 16 134,-5 24-129,3-12 315,16-49-256,-1-1-1,1 1 0,0 0 1,0 9-1,1-15-81,5 5 106,-3-5-19,-1 0 0,0-1 0,0 1 0,0 0 0,0 0 0,0 0 0,0 0 0,0 0 0,0 0 0,1 2 0,-1-2 1,-1 0 1,1 0-1,0 0 0,-1 0 1,1 0-1,0-1 1,0 1-1,0 0 0,0 0 1,-1-1-1,1 1 0,0 0 1,0-1-1,0 1 0,1-1 1,-1 1-1,0-1 0,2 1 1,4 2 11,-6-2 2,-1-1 1,1 1 0,-1-1-1,1 0 1,-1 1-1,1-1 1,-1 0 0,1 1-1,0-1 1,-1 0-1,1 0 1,0 1-1,-1-1 1,1 0 0,0 0-1,0 0 1,4 0-7,1-1 0,-1 1 1,1-1-1,-1 0 0,1-1 1,-1 1-1,0-1 0,0 0 1,0-1-1,0 1 0,0-1 1,-1 0-1,1 0 0,-1 0 1,5-5-1,0 1 2,-1-1 0,0 1 0,-1-2 1,11-12-1,24-44 32,-38 57-41,14-22-20,80-122-102,0 34-13,1-2-185,-80 95 135,-1-2 1,26-51 0,-41 72 129,-1 0 0,1 0 0,-1-1 0,-1 1 0,2-11 0,-3 17 37,1-1 0,-1 0 1,0 0-1,0 0 0,0 1 1,0-1-1,0 0 0,0 0 1,0 0-1,0 0 0,0 0 0,0 1 1,-1-1-1,1 0 0,0 0 1,-1 0-1,0-1 0,0 2 0,1 0 0,-1 0 0,0-1-1,0 1 1,0 0 0,0 0 0,0 0-1,0 0 1,0 0 0,1 0 0,-1 0 0,0 0-1,0 1 1,0-1 0,0 0 0,0 0-1,1 1 1,-1-1 0,0 0 0,0 1 0,0-1-1,0 2 1,-23 11-71,1 2 1,-24 21-1,37-29 114,-8 9-41,1 0-1,0 1 1,1 0 0,1 2 0,0 0 0,2 0-1,0 2 1,-12 27 0,5-6 74,3 1 1,1 1-1,-12 57 0,21-70 20,-4 42-1,10-59-20,0 0-1,1 1 1,1-1-1,0 1 0,5 18 1,-6-30-31,1 0-1,0-1 1,0 1 0,1 0 0,-1-1 0,0 1-1,1-1 1,0 1 0,-1-1 0,1 0 0,0 0-1,0 1 1,0-1 0,1-1 0,-1 1 0,0 0-1,5 2 1,-3-2 5,0 0-1,0-1 1,0 0-1,0 0 0,0 0 1,0 0-1,0 0 1,1-1-1,-1 0 1,0 0-1,0 0 1,0 0-1,5-1 0,7-4-47,0 0 0,0-1 0,0 0-1,-1-1 1,0-1 0,22-16-1,-15 9 22,-1-2 1,-1-1-1,0 0 0,-1-2 0,-2 0 0,21-29 0,81-145 93,-103 164-86,8-11-10,-2-1-1,-3-1 0,-1-1 0,-2-1 0,16-70 0,-31 107 16,0-1 0,-1-13-1,-1 10-197,2 12 177,-1 0-1,0 0 1,0 0-1,0 0 1,0 0-1,0-1 1,0 1-1,0 0 1,0 0-1,0 0 0,0 0 1,0 0-1,0 0 1,0-1-1,0 1 1,0 0-1,0 0 1,0 0-1,0 0 0,0 0 1,0 0-1,0-1 1,0 1-1,0 0 1,0 0-1,0 0 1,0 0-1,0 0 1,-1 0-1,1 0 0,0 0 1,0-1-1,0 1 1,0 0-1,0 0 1,0 0-1,0 0 1,0 0-1,-1 0 1,1 0-1,0 0 0,0 0 1,0 0-1,0 0 1,0 0-1,0 0 1,0 0-1,-1 0 1,1 0-1,0 0 0,-6 6-129,-3 12 46,-18 45 89,15-36 31,-12 37 0,19-46-22,-10 36 164,-14 85 0,29-138-172,-6 44 116,2 0-1,3 64 1,6-2 166,-4-82-88,-1-20-173,0 1 0,1-1 0,-1 1 0,3 8 0,-3-13-19,0-1-1,0 1 1,0-1-1,1 1 1,-1-1-1,0 1 1,0-1-1,0 1 1,1-1-1,-1 0 1,0 1-1,0-1 1,1 1-1,-1-1 1,0 0 0,1 1-1,-1-1 1,0 0-1,1 1 1,-1-1-1,2 1 1,0-2 23,0 0-12,0 1 0,0-1 0,0 1 0,0-1 0,0 0 0,0 0 0,0 0 0,0 0 0,0 0 0,-1 0 0,1-1 0,0 1 0,-1 0 0,1-1 0,-1 1 0,0-1 0,1 0 0,-1 0 0,2-3 0,3-5-17,0-1 1,5-11-1,-11 21 11,21-49 39,-9 19-124,1 1 1,29-48-1,-38 73 54,-1 0-1,1 0 1,0 0-1,0 1 1,1 0-1,6-6 1,-9 8 18,1 1 1,-1 0-1,0 0 1,1 0-1,-1 0 0,1 0 1,-1 0-1,1 0 1,-1 1-1,1 0 0,-1-1 1,1 1-1,0 0 1,-1 0-1,1 0 1,-1 1-1,1-1 0,4 2 1,3 1-2,0 1 0,-1 0 0,14 8 0,12 6 163,-33-18 20,-12 0-294,2 1 128,1 0 0,-1 0 1,1 1-1,-1 0 0,1 0 0,0 1 0,0 0 0,0 0 0,0 1 0,0 0 0,1 0 0,0 0 0,-1 1 0,2 0 0,-9 8 0,3-1-33,0 0 0,0 1 0,2 0 0,0 0 0,0 1 0,-9 21 0,18-34 22,-7 14 82,-6 22-1,11-33-43,1 1-1,0-1 0,1 1 0,-1-1 1,1 1-1,0 0 0,0-1 1,0 1-1,2 8 0,-2-13-33,0 0 0,0 1 0,0-1 0,0 0 0,1 0-1,-1 1 1,0-1 0,0 0 0,0 0 0,0 1 0,0-1 0,1 0 0,-1 0 0,0 1 0,0-1-1,0 0 1,1 0 0,-1 0 0,0 1 0,0-1 0,1 0 0,-1 0 0,0 0 0,0 0 0,1 0-1,-1 0 1,0 1 0,0-1 0,1 0 0,-1 0 0,0 0 0,1 0 0,-1 0 0,0 0-1,1 0 1,-1 0 0,0 0 0,1-1 0,13-6 152,-8 2-106,0 0 0,-1 0 0,5-6 0,10-18-158,-2 0 0,28-58 1,-23 40 71,-15 28 62,-7 16-45,0 0 1,1-1 0,-1 1-1,1 0 1,0 0 0,-1 0 0,1 1-1,4-5 1,-6 7 12,0-1 1,1 1-1,-1 0 0,0 0 0,0 0 0,0 0 1,0 0-1,1-1 0,-1 1 0,0 0 1,0 0-1,0 0 0,1 0 0,-1 0 1,0 0-1,0 0 0,0 0 0,1 0 1,-1 0-1,0 0 0,0 0 0,0 0 1,1 0-1,-1 0 0,0 0 0,0 0 0,1 0 1,-1 0-1,0 0 0,0 0 0,0 0 1,1 0-1,-1 0 0,0 0 0,0 1 1,0-1-1,0 0 0,1 0 0,-1 0 1,0 0-1,5 12-54,-2 21 95,-3-29-77,1 7 41,0 0-1,1 0 0,0 0 0,1-1 0,0 1 0,0 0 0,2-1 0,-1 0 1,1 0-1,0 0 0,1-1 0,13 16 0,-15-20 19,1-1 1,0 0-1,0 0 0,0 0 0,1-1 0,-1 0 1,1 0-1,0 0 0,0-1 0,0 0 0,0 0 1,0 0-1,1-1 0,-1 0 0,0 0 0,1-1 1,-1 1-1,9-2 0,-6 1 11,0-1 0,1 0-1,-1-1 1,0 0 0,0 0 0,-1-1-1,1 0 1,0-1 0,-1 0 0,0 0 0,0-1-1,10-7 1,-9 4 1,-1 0-1,0 0 1,0-1 0,-1 0 0,10-17-1,26-57 24,-30 56-49,94-241-237,-90 212 160,-1 0 1,9-73-1,-24 123 89,-1 0 1,1 0-1,-1 0 0,0 0 0,-1 0 0,1 1 1,-1-1-1,-2-6 0,3 12-16,0-1 0,0 1 0,0 0 0,0 0-1,0 0 1,0 0 0,0 0 0,0 0 0,0 0 0,0 0 0,-1 0-1,1 0 1,0 0 0,0 0 0,0 0 0,0 0 0,0 0 0,0 0 0,0 0-1,0 0 1,0 0 0,0 0 0,-1 0 0,1 0 0,0 0 0,0 0-1,0 0 1,0 0 0,0 0 0,0 0 0,0 0 0,0 0 0,0 0 0,0 0-1,0 0 1,0 0 0,-1 0 0,1 0 0,0 1 0,0-1 0,0 0 0,0 0-1,0 0 1,0 0 0,0 0 0,0 0 0,0 0 0,0 0 0,0 0-1,0 0 1,0 0 0,0 1 0,0-1 0,0 0 0,-6 9-69,-5 14-2,-4 15 43,-10 47 0,23-78 52,-24 120 325,18-81-272,-3 41 70,-1 112-1,8-93-81,4-15-30,1-41 19,-1-41-174,1 1 1,0-1-1,1 0 0,4 17 0,3-1-5253,-9-25 5088,0 1 1,1-1-1,-1 1 0,0-1 0,0 0 0,4 3-2868,-4-3 2869,1 0-1,-1 1 0,1-1 0,-1 0 0,0 0 0,1 0 1,-1 0-1,1 0 0,-1 0 0,0 0 0,1 0 1,-1 0-1,1 0 0,-1 0 0,1 0 0,-1-1 0,0 1 1,1 0-1,-1 0 0,0 0 0,1 0 0,-1-1 1,1 1-1,-1 0 0,2-3-2008,2-1-819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3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6240,'-2'-2'664,"1"-9"4154,15 13 383,0 3-3380,8 1-720,8-4-197,0-1 1,0-1-1,43-6 0,32-14-4996,-82 16-1993,-13 3 3552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3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1031 1568,'0'0'33,"0"-1"1,0 1-1,0-1 1,0 0-1,0 1 1,0-1-1,0 0 1,0 1-1,0-1 1,0 1-1,1-1 1,-1 0-1,0 1 1,0-1-1,1 1 1,-1-1-1,0 1 1,1-1-1,-1 1 1,1-1-1,2-3 267,-2 3-104,-1 0 1,0 1-1,1-1 1,-1 0 0,0 1-1,0-1 1,0 0-1,1 0 1,-1 0-1,0 1 1,0-1 0,0 0-1,0 0 1,0 1-1,0-1 1,-1 0 0,1 0-1,0 1 1,0-1-1,-1 0 1,1 0-1,0 1 1,-1-1 0,1 0-1,0 1 1,-1-1-1,1 1 1,-1-1 0,1 0-1,-1 1 1,1-1-1,-1 1 1,0-1-1,0 0 1,-23-14 3024,21 13-3074,0 1 0,-1 0 1,1 0-1,0 1 1,0-1-1,0 1 0,-1 0 1,1-1-1,0 1 1,-1 1-1,1-1 0,0 0 1,0 1-1,0 0 1,-1-1-1,1 1 0,0 1 1,0-1-1,-4 2 0,2 0-74,-1 0-1,1 1 0,0 0 0,0-1 0,0 2 0,1-1 0,-1 0 1,1 1-1,-6 8 0,3 0 8,-1 0-1,2 1 1,0 0 0,0 0 0,2 1 0,-1-1 0,-2 25-1,2-7 171,3 1-1,1 49 0,2-61-51,0-1 0,7 26 0,-7-38-126,1-1 1,1 1 0,-1-1 0,1 0-1,1 0 1,-1 0 0,1 0 0,8 11-1,-11-17-28,0 1 1,1-1-1,-1 1 0,0-1 0,1 0 0,-1 0 0,1 0 0,-1 0 0,1 0 0,-1 0 0,1 0 0,0 0 0,-1-1 0,1 1 0,0-1 0,0 1 0,0-1 0,-1 0 0,1 1 0,0-1 0,0 0 0,0 0 0,0 0 0,0-1 0,-1 1 1,1 0-1,0-1 0,0 1 0,-1-1 0,1 0 0,0 1 0,0-1 0,-1 0 0,1 0 0,1-1 0,2-2 41,1-1 0,-1 1 0,0-1 0,0 0 1,0-1-1,-1 1 0,7-12 0,-3 4-17,-2-1 1,1 0-1,6-24 1,9-49 147,-10 39-301,2-21-235,-14 69 309,-1 0 0,1 0 0,0 0 0,0 0-1,0-1 1,0 1 0,0 0 0,0 0-1,0 0 1,0 0 0,0-1 0,0 1 0,0 0-1,0 0 1,0 0 0,0 0 0,1-1 0,-1 1-1,0 0 1,0 0 0,0 0 0,0 0 0,0 0-1,0-1 1,0 1 0,0 0 0,0 0 0,1 0-1,-1 0 1,0 0 0,0 0 0,0-1-1,0 1 1,0 0 0,1 0 0,-1 0 0,0 0-1,0 0 1,0 0 0,0 0 0,1 0 0,-1 0-1,0 0 1,0 0 0,5 9-190,0 16 112,2 15 136,1-1 0,2 0 0,2 0-1,23 53 1,-32-86 27,0-1 0,0 1 0,1-1 0,-1 0 0,1 0 0,0 0 0,0-1 0,1 1 0,0-1 0,6 4 0,-10-7-30,1 0 0,-1 0 1,1 0-1,0 0 0,-1-1 0,1 1 1,0-1-1,0 1 0,-1-1 0,1 0 1,0 1-1,0-1 0,0 0 0,0 0 1,3-1-1,-3 0-12,0 1 1,0-1-1,-1 0 1,1 0-1,0 0 1,0 0-1,-1 0 1,1-1-1,0 1 1,-1 0-1,1-1 1,-1 1-1,0-1 1,0 0-1,1 1 1,-1-1-1,1-2 1,2-5 34,0 1 1,0-1-1,-1 0 1,0 0-1,-1-1 0,1 1 1,0-19-1,-2-71-37,-2 51 9,1 34-72,-1-1 0,0 1 1,-1 0-1,-1 1 0,0-1 0,-8-22 1,5 19 94,3 9-127,0 0 0,0 0 0,-5-7 0,8 15 51,-1 0-1,1 0 0,0-1 1,0 1-1,0 0 1,0 0-1,0 0 0,0 0 1,0 0-1,0-1 1,0 1-1,0 0 0,0 0 1,0 0-1,0-1 0,0 1 1,0 0-1,0 0 1,0 0-1,0 0 0,0-1 1,0 1-1,0 0 0,0 0 1,0 0-1,0 0 1,0-1-1,0 1 0,0 0 1,0 0-1,0 0 1,1 0-1,-1-1 0,0 1 1,0 0-1,8-2-99,13 2 218,-19 1-144,86 4 64,172-11 0,-220 1 23,44-12 0,-59 11 41,6 2 93,-30 4-106,-1 7-80,-1 0 0,0-1 1,-1 1-1,1-1 0,-2 1 1,-2 7-1,-8 25-16,-6 107-274,18-123 359,1-1 1,0 0-1,2 0 1,7 37-1,-8-57-44,-1 1-1,1-1 1,0 1 0,0-1 0,0 0 0,0 1-1,0-1 1,1 0 0,-1 0 0,1 1-1,3 2 1,-5-5-6,1 1-1,-1-1 1,1 0-1,-1 1 1,1-1-1,-1 0 1,1 1-1,0-1 1,-1 0-1,1 0 1,0 0-1,-1 1 1,1-1-1,0 0 1,-1 0-1,1 0 1,-1 0-1,1 0 1,1-1-1,-1 1 9,0 0 0,0-1 0,0 0 0,0 1 0,1-1 0,-1 0 0,0 1 1,0-1-1,0 0 0,0 0 0,-1 0 0,1 0 0,1-1 0,1-2 22,0-1-1,-1 1 1,0-1 0,0 1-1,0-1 1,0 0 0,-1 1-1,2-11 1,3-41 179,-6 49-194,1-33 90,-2 1 0,-7-50 1,8 83-158,-1 0 0,-1 0 0,1 0 0,-1 0 0,0 0 0,0 0 0,-1 0 0,0 0 0,0 1 0,0-1 0,-1 1 0,1 0 1,-1 0-1,0 0 0,-1 1 0,1 0 0,-9-6 0,12 9 30,0 0 1,1 1-1,-1-1 1,0 1-1,0-1 0,0 1 1,0-1-1,0 1 0,0 0 1,0-1-1,0 1 1,0 0-1,0 0 0,0 0 1,0 0-1,0 0 1,0 0-1,-1 0 0,1 0 1,0 0-1,0 1 1,0-1-1,0 0 0,0 1 1,0-1-1,0 1 1,1-1-1,-1 1 0,0-1 1,0 1-1,0 0 1,0-1-1,1 1 0,-1 0 1,0 0-1,0-1 1,1 1-1,-1 0 0,1 0 1,-1 0-1,1 0 1,-1 0-1,1 0 0,0 0 1,-1 0-1,1 0 0,0 0 1,0 0-1,0 0 1,-1 0-1,1 0 0,0 0 1,1 2-1,-1 0 2,1 0 0,0 0 0,0-1 0,0 1 0,0 0 0,0-1 0,0 1 0,1-1 0,-1 1 0,1-1 0,0 0 0,-1 1 0,1-1 0,0 0-1,0 0 1,1-1 0,-1 1 0,0 0 0,1-1 0,-1 1 0,5 1 0,-3-2 11,-1 0-1,0 0 0,1-1 1,-1 1-1,1-1 1,-1 0-1,1 0 1,-1 0-1,1 0 0,-1 0 1,0-1-1,1 0 1,-1 0-1,1 0 1,-1 0-1,0 0 1,6-4-1,117-73 327,-1 16 45,-117 58-347,-3 2-11,1 0 2,-1-1 0,0 1 0,0-1 0,0 0 1,5-4-1,-9 6-63,-2 6-69,-13 36-11,10-32 107,1 0 0,0 1 0,1-1 0,-3 12 0,-5 116 123,10-115-78,1 0-1,1-1 1,1 1 0,7 27 0,-9-44-16,0-1 1,1 0-1,-1 0 1,1 0-1,0 0 1,4 4-1,-6-7 0,1 0 0,0 0-1,-1 0 1,1 0 0,0 0-1,0 0 1,0-1 0,0 1 0,0 0-1,0-1 1,0 1 0,0 0-1,0-1 1,0 0 0,0 1-1,1-1 1,-1 0 0,0 1 0,0-1-1,0 0 1,1 0 0,-1 0-1,0 0 1,0 0 0,0 0 0,3-1-1,0 0-1,1-1 0,-1 0-1,1 0 1,-1 0 0,0 0 0,0-1-1,0 0 1,0 0 0,0 0 0,0 0-1,3-5 1,4-5 104,17-27 0,-12 16-52,22-34 115,22-30-223,-41 61-76,-14 19 105,0 0-1,11-10 0,-13 27-100,3 38 10,0 1 0,19 82 1,-23-125 122,2 10 44,9 20 1,-11-32-56,-1 0-1,1 0 1,-1 0-1,1 0 1,0 0 0,0 0-1,0-1 1,0 1 0,1-1-1,-1 0 1,1 0 0,5 4-1,-6-5 1,0-1-1,0 1 1,0-1 0,0 1-1,0-1 1,0 0 0,0 0-1,0 0 1,1 0-1,-1 0 1,0-1 0,0 1-1,0 0 1,0-1 0,0 0-1,0 1 1,0-1-1,0 0 1,0 0 0,0 0-1,-1 0 1,1-1 0,0 1-1,-1 0 1,3-4-1,5-3 18,0-1 0,-1-1 0,7-10 0,-15 20-22,48-67-35,74-95 316,-104 142-264,-1-1 1,-1-1 0,0 0 0,-2-1-1,17-37 1,-6-3-14,-3-1-1,16-74 1,-19 47-65,8-95-1,-26 182 48,2-58-59,-4 57 26,1-1 0,0 1-1,-1 0 1,0-1 0,0 1 0,-1 0 0,0 0-1,-3-8 1,4 12 17,0 0 0,1-1 0,-1 1 0,0 0 0,0 0 0,0 0-1,0 0 1,0 0 0,-1 0 0,1 0 0,0 1 0,0-1 0,0 0 0,-1 1 0,1-1-1,-1 0 1,1 1 0,0 0 0,-1-1 0,1 1 0,-1 0 0,1 0 0,0 0 0,-1 0-1,1 0 1,-1 0 0,1 0 0,-1 0 0,-1 1 0,-2 0 6,0 1 0,0 0 1,1 0-1,-1 0 0,1 0 0,-1 0 1,-4 5-1,1-1 20,0 1-1,1 0 1,-1 1-1,2 0 1,-1 0-1,1 1 1,0-1 0,1 1-1,-8 17 1,-1 8-7,-13 48 1,25-76 16,-18 65-77,3 1 0,-12 122 0,25-151 104,3-1 0,1 1 0,3-1-1,1 1 1,2-1 0,12 44-1,-13-69-56,1 0 0,0-1 0,15 28-1,-18-38 72,1 0 0,0 0 0,0 0 0,0-1 0,1 0-1,0 1 1,0-2 0,0 1 0,1-1 0,-1 1 0,1-1-1,8 3 1,-10-5-35,1-1 0,-1 0 0,1 0 0,-1-1 0,1 1 0,-1-1-1,1 0 1,-1 0 0,1 0 0,0-1 0,-1 0 0,1 0 0,-1 0 0,6-2 0,1-1 11,0-1 0,0 0 0,-1 0 0,13-9 0,-10 4 6,0-1 1,-1 0-1,17-19 1,-16 16-15,36-44-9,-32 37-6,1 0-1,29-26 1,-35 36-6,1 1-1,0 1 1,26-13-1,-30 18-6,1 0 1,0 0-1,0 1 0,0 0 0,0 1 1,0 1-1,12-2 0,3 2-1,1 0 1,0 1-1,-1 2 0,38 6 0,-56-7 25,12 3 140,-17-3-29,-11 0 21,-159-1-5,159 0-153,0 0 0,-1 1-1,1 0 1,0 1 0,0 0-1,0 1 1,0-1 0,0 2-1,0-1 1,1 1 0,0 0-1,0 1 1,0 0 0,0 1-1,-10 9 1,10-7-10,0 1 0,1 0 0,0 1 0,-7 11 0,11-14 26,0-1 1,0 1-1,1 0 1,0 0-1,0 0 0,0 0 1,1 0-1,0 8 1,0-7 12,0 8 7,1 0 1,0 0-1,3 21 1,-3-33-21,1 1 0,0 0 0,1-1 0,-1 1 0,1-1 0,0 0 1,0 1-1,0-1 0,1 0 0,-1 0 0,1-1 0,0 1 0,0 0 0,0-1 0,8 6 0,-10-8 9,0 0 0,1-1 0,-1 1 0,0-1-1,1 1 1,-1-1 0,1 1 0,-1-1 0,1 0 0,-1 0-1,1 0 1,-1 0 0,0 0 0,1 0 0,-1 0 0,1 0 0,-1 0-1,1-1 1,-1 1 0,1-1 0,-1 1 0,0-1 0,1 1-1,-1-1 1,0 0 0,0 0 0,2-1 0,4-3 7,0 0 0,-1-1 1,8-9-1,-12 13-36,45-53 285,45-67 1,-73 92-145,0 0 0,15-38 0,-34 67-120,19-42 26,-2-1 1,15-60-1,43-218-60,-48 126 64,-23 146-96,-7-96 0,3 135-31,-2 0 0,1 1 0,-2-1 0,1 1 0,-7-16 0,9 25 83,0 1 1,-1-1 0,1 0 0,0 1 0,-1-1 0,1 0 0,0 1 0,-1-1 0,1 1-1,-1-1 1,1 1 0,-1-1 0,1 1 0,-1-1 0,1 1 0,-1-1 0,0 1 0,1 0-1,-1-1 1,1 1 0,-1 0 0,0 0 0,1-1 0,-2 1 0,1 0-3,0 0 0,0 1-1,0-1 1,0 0 0,0 1 0,0-1 0,0 0 0,0 1 0,0-1 0,1 1 0,-1-1 0,0 1-1,0 0 1,0-1 0,0 2 0,-3 3-22,0-1 0,1 1 0,0 0 0,0 0 0,-3 7 0,-5 13 28,1 0 0,1 2 0,1-1 0,2 1 0,-6 48 0,8-22 21,2 0 1,11 102-1,-3-114 43,1 0 0,3-1 0,1 0 0,22 54 0,-8-40-30,1 0 1,3-2 0,48 66-1,-69-107-35,1 0 1,-1-1-1,2 0 0,13 12 0,-18-19-183,1 1 0,-1-1 1,1 1-1,-1-2 0,1 1 0,0-1 0,0 1 0,0-2 0,1 1 0,-1-1 0,0 0 1,8 1-1,16-3-1518,-1 0 1,1-2 0,-1-1 0,0-1-1,33-11 1,-42 10 672,-1-1 0,0-1 1,-1 0-1,30-20 0,88-77-3421,-135 105 4447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27 9056,'-72'-15'4096,"54"10"-3552,13 1 192,5 8-512,5-8-384,8 4 96,19-3-2144,4 3 1248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3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5728,'21'-2'9797,"-11"1"-9322,-1-1 1,1 0 0,0-1-1,-1 0 1,12-5-1,-9 1-205,0 0 0,0-1 0,-1 0-1,21-20 1,-27 23-207,0-1 1,0 1-1,-1-1 0,0 0 0,0-1 0,0 1 0,-1-1 0,0 0 0,0 1 0,0-1 1,1-9-1,-4 14-32,1 1 0,-1-1 1,1 0-1,-1 0 0,0 0 1,0 0-1,0 0 0,0 1 1,0-1-1,0 0 0,-1 0 1,1 0-1,-1 0 0,1 1 1,-1-1-1,1 0 0,-3-3 1,2 5-13,1-1 0,-1 1 1,1-1-1,-1 1 1,1-1-1,-1 1 1,0 0-1,1-1 1,-1 1-1,0 0 1,1 0-1,-1-1 1,0 1-1,1 0 1,-1 0-1,0 0 1,-1 0-1,0 0 21,0 0-1,0 1 0,0-1 1,-1 1-1,1-1 1,0 1-1,0 0 1,-2 1-1,-4 2 213,1 0 0,0 1 0,0 0 0,0 1 1,0 0-1,1 0 0,-9 9 0,5-1 457,-1 0 0,-14 28 0,23-39-621,0 0 1,1 0-1,0 0 1,-1 0-1,1 0 1,1 0 0,-1 0-1,0 0 1,1 1-1,-1-1 1,1 0-1,0 0 1,0 1-1,0-1 1,1 0-1,-1 1 1,1-1-1,0 0 1,2 5-1,-1-4-27,0-1-1,0 0 0,0 0 0,0 0 1,1 0-1,-1 0 0,1-1 0,0 1 1,0-1-1,0 0 0,0 0 0,0 0 0,0 0 1,1 0-1,-1-1 0,7 3 0,12 2 97,0 0-1,0-2 1,0 0-1,40 1 1,-20-5-1780,69-8 0,-46-2-4253,-23 0-2259,-19 6 4525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3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537 470 1984,'1'-8'1339,"2"8"333,-3 0-1567,0 0 0,0 0 0,1 0 0,-1 0 0,0 0 0,1 0 0,-1 0 0,0 0-1,0 0 1,1 0 0,-1 0 0,0 0 0,1 0 0,-1 0 0,0 0 0,0 0 0,1 0 0,-1 0 0,0 0 0,1-1 0,-1 1 0,0 0 0,0 0 0,0 0 0,1 0 0,-1-1 0,0 1-1,0 0 1,1 0 0,-1-1 0,0 1 0,0 0 0,0 0 0,0-1 0,1 1 0,-1-1 105,0 1-1,0-1 1,0 1 0,0-1 0,0 1-1,0 0 1,0-1 0,0 1-1,0-1 1,0 1 0,0-1-1,0 1 1,0-1 0,0 1 0,0 0-1,-1-1 1,1 1 0,0-1-1,0 1 1,0 0 0,-1-1-1,1 1 1,0 0 0,0-1 0,-1 0-1,-10-8 2685,4 7-2424,0-1-1,0 1 0,0 1 1,0-1-1,0 1 0,0 1 1,-10-1-1,1 2-117,-1 0 0,-17 3 0,11 1-95,0 1 1,0 1-1,1 1 1,0 0-1,0 2 0,1 1 1,1 0-1,-1 2 1,2 0-1,0 1 1,1 1-1,0 1 0,1 0 1,-23 30-1,31-34-201,1 1 0,1 0-1,0 1 1,1 0 0,-8 24-1,2-4 283,11-33-332,-1 5 58,0 0 0,0 1 0,-2 7 0,4-13-49,0 0 0,0-1 0,-1 1 0,1 0 0,0 0 0,0 0 0,0 0-1,0 0 1,0 0 0,0-1 0,0 1 0,0 0 0,1 0 0,-1 0 0,0 0-1,0 0 1,1-1 0,-1 1 0,1 0 0,-1 0 0,1 0 0,-1-1 0,1 1-1,-1 0 1,1-1 0,-1 1 0,1-1 0,0 1 0,-1 0 0,1-1 0,0 1-1,0-1 1,0 1 0,3 0-26,0-1 0,0 1 1,0-1-1,1 0 0,-1 0 0,0 0 0,0 0 0,0-1 0,0 0 1,0 0-1,-1 0 0,1 0 0,0 0 0,0-1 0,0 0 0,-1 0 1,7-4-1,3-3-26,-1-1 1,0 0-1,13-15 1,115-138-62,-52 57 57,-52 69 217,-36 36-173,0 1 0,0-1-1,0 1 1,1 0 0,-1-1 0,0 1-1,0 0 1,1 0 0,-1-1-1,0 1 1,0 0 0,1-1 0,-1 1-1,0 0 1,1 0 0,-1 0 0,0-1-1,1 1 1,-1 0 0,1 0-1,-1 0 1,0 0 0,1 0 0,-1 0-1,0 0 1,1 0 0,-1 0 0,1 0-1,-1 0 1,0 0 0,1 0-1,-1 0 1,1 0 0,-1 0 0,0 0-1,1 0 1,-1 0 0,1 1 0,-1 0-5,1 0 1,0 0-1,-1 0 1,1 0 0,-1 0-1,0 0 1,1 0-1,-1 0 1,0 1 0,0-1-1,0 0 1,0 0-1,0 0 1,0 2 0,-3 76 63,0-47 106,3 0-1,3 46 0,-2-67-107,1 0 1,1-1-1,0 1 1,0-1-1,1 1 1,0-1-1,1 0 1,0 0 0,0-1-1,1 0 1,8 11-1,-9-15-34,0 0 1,0 0-1,0 0 1,0 0-1,1-1 0,8 5 1,-12-8-10,1 1 1,0-1 0,-1 0 0,1 0 0,0 0-1,0 0 1,0 0 0,0-1 0,0 1 0,-1-1-1,1 0 1,0 0 0,0 0 0,0 0 0,0 0-1,0-1 1,0 1 0,3-2 0,-1 0-6,-1 0 1,1-1-1,-1 1 0,0-1 1,0 0-1,0 0 0,-1 0 1,7-7-1,20-29 79,-26 33-75,119-190-32,2-2 139,-101 163-63,-1-1 0,-2-1 0,-1-1 0,-2 0 0,-2-2 0,-1 0 0,12-58 0,-26 75 186,-3 16-142,2 7-102,0 0 0,-1 0 0,1 0 0,0 0 0,0 0-1,-1 0 1,1 0 0,0 0 0,0 0 0,-1 0-1,1 0 1,0 0 0,0 0 0,0 0 0,-1 1 0,1-1-1,0 0 1,0 0 0,0 0 0,-1 0 0,1 0 0,0 1-1,0-1 1,0 0 0,0 0 0,0 0 0,0 0 0,-1 1-1,1-1 1,0 0 0,0 0 0,0 1 0,-14 27-11,5-10-30,-5 10 108,1 0 0,1 0 1,2 2-1,0-1 0,2 1 1,-5 43-1,9-31-38,3 0 1,1 0-1,2 0 0,2 0 0,2 0 0,13 49 1,-12-59-205,1 2-546,1-1 0,27 65-1,-22-77-3794,-3-11-4609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43 8896,'-34'-27'4794,"36"26"-4157,0 1 0,0-1 0,1 0-1,-1 1 1,0-1 0,1 1 0,-1 0 0,5 0-1,0-1 76,195-10 3388,3 14-4213,-23 1-4066,-146-4 115,-8 5 1243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160 231 2560,'0'-10'343,"-1"-15"3151,1 25-3226,0-1 0,0 1 0,0-1 0,0 1-1,0-1 1,0 1 0,0-1 0,0 1 0,0-1 0,1 1 0,-1-1 0,0 1 0,0-1 0,0 1 0,0-1 0,1 1 0,-1-1 0,0 1 0,1-1 0,-1 1 0,0 0 0,1-1 0,-1 1 0,0 0 0,1-1 0,0 0 0,-2 4 61,0-1 1,0 0-1,0 1 1,1-1-1,-1 0 1,1 1-1,0-1 1,-1 1-1,1 4 1,0-5-191,-6 70 1470,-4 0 0,-19 77 0,-43 185 620,43-174-1738,26-150-2,1-8-172,-2-17-58,0-30-236,8-80 35,1 77 38,12-53 0,-7 51-135,25-108 121,25-35-440,-48 161 255,2 0 1,1 1-1,36-56 1,-48 83 122,-1 1 0,1-1-1,1 0 1,-1 1 0,0 0 0,1 0 0,0 0 0,-1 0 0,1 1 0,0-1-1,1 1 1,-1 0 0,0 0 0,0 0 0,1 1 0,4-2 0,-5 3 16,0 0 0,-1 0-1,1 0 1,0 0 0,0 0 0,-1 1 0,1-1 0,0 1 0,-1 0 0,1 0 0,0 1 0,-1-1 0,0 1 0,1-1 0,-1 1 0,0 0 0,0 0 0,0 1 0,0-1 0,3 3 0,0 3 2,0-1-1,0 1 0,0 0 1,-1 0-1,0 1 0,-1-1 1,0 1-1,0 0 0,-1 0 1,0 0-1,-1 1 1,0-1-1,2 14 0,-3-7 51,0 0 0,-1 0 0,0 0 0,-1 0 0,-1 0 0,-1 0 0,-5 20 0,4-26-53,0 0 1,0 0 0,-1 0-1,-8 12 1,10-17 9,-1 0 0,1 0 0,-1-1 0,0 0 1,0 0-1,0 0 0,-1 0 0,1 0 0,-9 4 0,10-7-67,1 0 0,-1 0 0,0-1 0,0 1-1,1-1 1,-1 1 0,0-1 0,0 0 0,1 0 0,-1-1 0,0 1-1,0 0 1,1-1 0,-1 0 0,0 1 0,1-1 0,-1 0 0,0-1-1,1 1 1,0 0 0,-1-1 0,1 1 0,0-1 0,0 0 0,0 1-1,0-1 1,0 0 0,0-1 0,0 1 0,0 0 0,1 0 0,-3-5-1,4 6 6,0 0 0,0 0-1,0 0 1,0 0 0,0 0-1,0 0 1,0 0 0,0 0-1,0 0 1,0 0 0,0-1-1,1 1 1,-1 0 0,0 0-1,1 1 1,-1-1 0,1 0-1,-1 0 1,1 0-1,0 0 1,-1 0 0,1 0-1,0 1 1,-1-1 0,1 0-1,0 1 1,0-1 0,0 0-1,0 1 1,0-1 0,1 0-1,5-3-4,0 1 0,15-6-1,-19 8-5,90-34 212,106-57 0,-121 45 88,86-68 0,-141 95-283,-21 17 55,1 0 0,0 0 0,0 1 1,0-1-1,0 1 0,7-4 0,-9 6-15,0 0-1,0 0 0,0 0 1,-1 0-1,1 0 0,0 0 1,0 0-1,0 1 0,0-1 0,0 0 1,0 1-1,0-1 0,-1 0 1,1 1-1,0-1 0,0 1 0,0-1 1,-1 1-1,1 0 0,0-1 1,-1 1-1,1 0 0,0-1 0,-1 1 1,1 1-1,2 1-10,-1 0 0,0 0 0,0 0-1,0 1 1,2 4 0,9 44 5,-3-10 103,5 14 10,7 21-100,-18-65-10,0-2 1,1 1-1,0-1 1,12 17-1,-15-24-13,0 0 0,0 0 0,1-1 0,-1 1 0,1-1-1,0 0 1,0 1 0,0-1 0,0-1 0,0 1-1,0 0 1,0-1 0,0 0 0,1 1 0,4 0 0,-3-2-8,-1 1 1,1-1-1,-1 0 1,1 0-1,0 0 1,-1-1 0,1 1-1,-1-1 1,1 0-1,-1-1 1,8-2-1,9-6 23,-1-1-1,-1 0 1,0-2-1,0 0 0,-2-1 1,1-1-1,18-21 0,-16 14-38,-1 0-1,-2-2 1,0 0-1,-1-1 0,14-31 1,-27 49 39,0 1 0,0-1 1,0 0-1,-1-1 0,-1 1 1,3-14-1,-4 20-27,0-1 0,0 1 0,0-1 0,0 0 0,-1 1 0,1-1 0,0 1 0,0-1-1,-1 0 1,1 1 0,-1-1 0,0 1 0,1 0 0,-1-1 0,0 1 0,0-1 0,0 1 0,0 0 0,0 0 0,0 0 0,0-1 0,-1 1 0,1 0 0,0 1 0,0-1 0,-1 0 0,1 0 0,-1 0 0,1 1 0,-1-1 0,1 1 0,-1-1 0,1 1 0,-1 0 0,0-1-1,1 1 1,-4 0 0,-1 0-20,0 0 0,0 0 0,-1 0-1,1 1 1,0 0 0,0 1 0,0-1-1,0 1 1,0 0 0,1 0 0,-1 1 0,1 0-1,-1 0 1,1 0 0,0 1 0,-5 4-1,4-4 25,1 1 0,0 1 0,0-1-1,1 1 1,0-1 0,0 1-1,0 0 1,0 1 0,1-1 0,0 1-1,1-1 1,-1 1 0,1 0 0,-1 7-1,1 2 10,0 0 0,1 0 0,1 0 0,0-1 0,1 1 0,1 0 0,0 0 0,9 29-1,-7-35 8,-1-1-1,1 0 0,0 0 0,1 0 0,0-1 1,1 1-1,-1-1 0,2 0 0,-1-1 0,1 1 0,0-1 1,1-1-1,-1 1 0,1-1 0,13 6 0,-15-8-4,1-1-1,0 0 1,0 0-1,0-1 1,0 0-1,0 0 0,0 0 1,1-1-1,-1-1 1,0 1-1,1-1 1,-1 0-1,1-1 0,-1 0 1,0 0-1,1 0 1,-1-1-1,0 0 1,0 0-1,0-1 0,0 0 1,-1 0-1,1-1 1,-1 0-1,0 0 1,0-1-1,8-6 0,79-87-187,-33 32 200,-42 47-33,2 0 0,0 1-1,1 1 1,0 1 0,2 1-1,40-21 1,-22 16 33,-23 11-7,1 0 0,33-11 0,-46 16 214,-9 6-204,-2 2-30,1-1-1,-1 0 0,0-1 1,0 1-1,-7 1 0,2 1-60,-6 2 56,0 2 1,1 0-1,0 1 0,0 0 1,1 1-1,0 1 1,1 0-1,0 1 1,1 1-1,-19 27 1,20-23-16,1 0-1,0 0 1,2 0 0,0 1 0,1 0 0,1 1 0,0 0 0,2 0 0,-3 28 0,7-41 25,0-1-1,0 1 0,0-1 1,1 0-1,0 0 0,0 1 1,1-1-1,0 0 0,0 0 0,4 8 1,-5-12 4,0 1 0,1 0 1,-1-1-1,1 1 0,0-1 0,0 1 1,0-1-1,0 0 0,0 0 0,1 0 1,-1 0-1,1 0 0,-1-1 0,1 1 1,-1-1-1,1 1 0,0-1 0,0 0 1,0 0-1,0 0 0,0-1 0,0 1 1,0-1-1,3 1 0,20-3-45,50-10 1,-54 7 52,-1 0 1,0-2-1,0 0 1,-1-1-1,0-1 1,0-1-1,19-13 1,-24 12-37,-1 0 1,1-1-1,-2 0 0,0-1 1,0-1-1,-1 0 0,-1 0 1,17-29-1,-6 3-71,-2-1 0,24-72 0,-34 68-95,-9 41 178,0-1 1,-1 1-1,0-1 1,0 1-1,0 0 0,0-1 1,-2-6-1,2 11 3,0-1 0,0 1 0,-1 0 0,1 0 0,0-1 0,0 1 0,0 0 0,-1 0 0,1-1 0,0 1 0,-1 0 0,1 0 0,0 0 0,0-1 0,-1 1 0,1 0 0,0 0 0,-1 0 0,1 0 0,0 0 0,-1 0 0,1-1 0,0 1 0,-1 0 0,1 0 0,-1 0 0,1 0 0,0 0 0,-1 0 0,1 1 0,0-1 0,-1 0 0,1 0 0,0 0 0,-1 0 0,1 0 0,0 0 0,-1 1 0,1-1 0,0 0 0,0 0 0,-1 0 0,1 1 0,-13 9-137,8-2 149,1 0 1,0 0-1,1 0 1,-1 0-1,1 1 0,1-1 1,0 1-1,0 0 0,-1 10 1,-1 82 157,4-72-147,6 42-1,-4-58-20,1 0 0,0 0 0,1 0 0,0 0 0,9 16-1,-11-25 23,0-1-1,0 1 0,0-1 0,1 0 0,-1 0 0,1 0 0,0 0 0,6 5 0,-8-7-8,1 0 0,-1 0 1,1-1-1,-1 1 0,1 0 0,-1 0 0,1-1 0,0 1 0,0-1 0,-1 0 0,1 1 0,0-1 0,0 0 0,-1 0 0,1 0 1,0 0-1,0 0 0,-1 0 0,1-1 0,0 1 0,0-1 0,2 0 0,5-4 29,-1 0 1,0 0-1,-1 0 0,1-1 1,-1-1-1,0 1 0,0-1 0,6-9 1,46-66 46,-41 55-15,14-21-47,-4 6-116,59-70 0,-68 89 120,-16 19-55,0-1 0,1 0-1,0 1 1,0 0 0,0 0-1,0 0 1,1 0 0,9-5-1,-13 9 23,-1 0 0,1-1 0,-1 1 0,1 0 0,-1 0 0,1 0-1,-1 0 1,1 0 0,-1 0 0,1 0 0,-1 0 0,1 1 0,-1-1 0,1 0-1,-1 0 1,1 0 0,-1 0 0,1 1 0,-1-1 0,0 0 0,1 0 0,-1 1-1,1-1 1,-1 0 0,0 1 0,1-1 0,-1 1 0,0-1 0,1 0-1,-1 1 1,0-1 0,0 1 0,0-1 0,1 1 0,-1-1 0,0 1 0,0-1-1,0 0 1,0 1 0,7 26-104,-6-20 131,4 21 26,-1-1-1,-2 1 0,-1 0 0,-1 0 0,-1 0 1,-1 0-1,-2-1 0,-14 54 0,17-77-41,0 0 0,-1 0 0,1-1 0,-1 1 0,0 0 0,0-1 0,0 1 0,-4 4 0,4-7 2,1 1 0,-1-1 0,1 0 0,-1 1 0,0-1 0,1 0 0,-1 0 0,0 0 0,0 0 0,0 0 0,0 0 0,0-1 0,0 1 0,0-1 0,0 1 1,0-1-1,0 0 0,0 0 0,0 0 0,-3 0 0,0-1-61,0 0 1,0 0-1,1-1 0,-1 0 1,0 0-1,0 0 1,1 0-1,-1-1 0,1 1 1,-6-6-1,-6-5-146,-18-19-1,30 28 206,-9-14-138,11 15 120,0 0-1,-1 0 1,1 0 0,0 1-1,-5-5 1,30 30-230,-12-15 277,0-1 1,0 0 0,1-1 0,0 0-1,0-1 1,0 0 0,1-1 0,-1 0-1,1-1 1,0-1 0,0 0 0,17 1-1,-21-4 13,0 0 0,0 0 0,0 0-1,-1-1 1,1 0 0,-1-1-1,1 0 1,-1-1 0,0 1 0,0-1-1,-1-1 1,1 0 0,-1 0 0,0 0-1,0-1 1,-1 0 0,1 0-1,6-10 1,8-10 24,-2-2 0,-2 0 0,22-45 0,-30 55-99,11-26 50,-16 32 61,1 0 0,1 1-1,12-19 1,-17 31-118,-1 1-1,1-1 1,0 1-1,-1-1 1,0 1-1,1-1 1,-1 1-1,0 0 1,1-1 0,-1 4-1,1 65-75,-1-23 104,-1 210 148,0-224-39,2-26-51,-1 1 0,0-1 0,-1 0 1,1 1-1,-2-1 0,1 0 0,-4 11 1,5-17-50,0-1-1,0 0 1,0 1 0,-1-1 0,1 1 0,0-1 0,0 0 0,0 1 0,0-1 0,-1 0-1,1 1 1,0-1 0,0 0 0,-1 0 0,1 1 0,0-1 0,-1 0 0,1 0 0,0 1-1,-1-1 1,1 0 0,0 0 0,-1 0 0,1 0 0,0 1 0,-1-1 0,1 0 0,-1 0 0,1 0-1,0 0 1,-1 0 0,1 0 0,-1 0 0,0 0-15,0-1 0,0 1 0,0-1-1,0 0 1,0 1 0,0-1 0,1 0 0,-1 1 0,0-1-1,0 0 1,1 0 0,-2-1 0,-1-3-149,-1 0 0,1-1-1,-5-11 1,1-5-69,1 0 1,-7-42-1,11 55 187,2 7 29,-1 1 0,1-1 1,0 1-1,0-1 0,0 1 1,0-1-1,0 1 1,0 0-1,0-1 0,0 1 1,1-3-1,1-3-119,3-6 54,-5 13 70,1 0-1,-1-1 1,1 1-1,-1 0 1,0 0-1,1-1 1,-1 1 0,1 0-1,-1 0 1,1 0-1,-1 0 1,1 0-1,-1 0 1,1 0 0,-1 0-1,0 0 1,1 0-1,-1 0 1,1 0-1,-1 0 1,1 0 0,-1 0-1,1 0 1,-1 0-1,1 0 1,-1 1 0,1-1-1,4 1 16,1-1-1,-1 0 0,0 0 1,1 0-1,-1-1 1,0 1-1,0-1 1,1-1-1,4-1 1,9-3 93,-1-1 1,0-1 0,-1-1 0,29-19-1,59-51 100,-67 49-145,130-108 176,-160 130-147,1 0 1,7-10-1,-18 20-76,1 0 0,-1 0 0,0 0 1,0 0-1,1 0 0,0 0 0,-1 0 0,-1 4 0,1-1-11,-3 5-10,1 0 0,0 0 1,0 0-1,1 0 0,0 1 0,-1 12 1,-4 67 72,7-72-37,1 0 1,1 0 0,0 0-1,5 19 1,-5-32-14,0 1-1,0-1 1,1 0 0,-1 0-1,1 0 1,1 0-1,-1 0 1,1 0 0,0-1-1,0 1 1,0-1 0,0 0-1,1 0 1,0 0-1,0 0 1,0 0 0,7 4-1,-9-7-6,0 0 0,0-1-1,-1 1 1,1 0-1,0-1 1,0 1-1,0-1 1,0 0 0,0 0-1,0 0 1,-1 0-1,1 0 1,0 0 0,0 0-1,0 0 1,0-1-1,0 1 1,0-1-1,-1 0 1,1 1 0,0-1-1,0 0 1,-1 0-1,1 0 1,1-1 0,4-3 5,-1-1 0,0 0 0,-1 1 0,8-11 0,-13 16-9,26-37 3,-1 0 1,23-49-1,-5 9-18,-41 73 6,1 0-10,0 0 1,-1-1-1,1 0 0,-1 1 0,0-1 0,-1 0 0,3-10 0,-4 15 14,0-1 0,0 1 1,0 0-1,0 0 0,0 0 0,0 0 1,0 0-1,0-1 0,0 1 0,0 0 1,0 0-1,-1 0 0,1 0 1,0 0-1,0 0 0,0 0 0,0-1 1,0 1-1,0 0 0,0 0 0,-1 0 1,1 0-1,0 0 0,0 0 1,0 0-1,0 0 0,0 0 0,-1 0 1,1 0-1,0 0 0,0 0 1,0 0-1,0 0 0,-1 0 0,1 0 1,0 0-1,0 0 0,0 0 0,0 0 1,0 0-1,-1 0 0,1 0 1,0 0-1,0 0 0,0 0 0,0 0 1,0 0-1,0 0 0,-1 1 0,1-1 1,0 0-1,0 0 0,-8 7-80,3 3 121,0 1 1,1 1-1,0-1 1,1 1 0,0-1-1,1 1 1,-1 13-1,2-8-42,0 0 0,1 0 0,1 1-1,4 22 1,-3-32 12,0-1 1,0 0-1,0 0 1,6 10-1,-7-15-13,-1 0-1,1-1 1,0 1-1,0-1 1,0 1 0,0-1-1,1 1 1,-1-1-1,0 0 1,0 1-1,1-1 1,-1 0 0,1 0-1,-1 0 1,1 0-1,0 0 1,-1-1-1,1 1 1,0 0 0,-1-1-1,1 1 1,3 0-1,-2-2 21,-1 1-1,0 0 0,1-1 0,-1 0 0,0 1 1,1-1-1,-1 0 0,0 0 0,0 0 1,0 0-1,0-1 0,0 1 0,0-1 0,0 1 1,-1-1-1,3-2 0,2-3 51,-1 1 0,0-1-1,5-9 1,6-11-111,19-50-1,-30 64-2,-1 0 0,0 0 0,-1 0 1,0-1-1,-1 1 0,0-19 0,-2 28 47,0 0 0,0 0 1,-1 1-1,0-1 1,0 1-1,0-1 0,0 0 1,0 1-1,-1 0 0,1-1 1,-1 1-1,0 0 1,0 0-1,0 0 0,0 0 1,-1 0-1,1 0 0,-5-3 1,3 3-9,-1-1-1,0 1 1,0 0 0,0 0 0,0 1 0,-1-1 0,1 1 0,-1 1-1,0-1 1,-8-1 0,13 3 7,-2-1-13,0 1 1,1-1-1,-1 1 1,0 0 0,0 0-1,0 0 1,1 0-1,-1 0 1,0 1-1,-4 0 1,7-1 19,0 0 0,0 0 0,0 0 0,0 0 0,0 0 0,0 0 0,0 1 0,-1-1 0,1 0 0,0 0 0,0 0 0,0 0 0,0 0 0,0 0 0,0 0 0,0 0 0,0 0 0,0 0 0,0 1 0,0-1 0,0 0 0,0 0 0,0 0 0,0 0 0,0 0 0,0 0 0,0 0 0,0 0 0,0 1 0,0-1 0,0 0 0,0 0 0,0 0 0,0 0 0,0 0 0,0 0 0,0 0 0,0 0 0,0 1 0,0-1 0,0 0 0,0 0 0,0 0 0,1 0 0,-1 0 0,0 0 0,0 0 0,0 0 0,0 0 0,0 0 0,0 0 0,0 0 0,0 0 0,0 0 0,0 1 0,1-1 0,-1 0 0,0 0 0,0 0 0,0 0 0,9 3-76,98-11-97,0 1 271,-59 2 30,1 2 1,84 7-1,-127-3-105,1 0 1,0 0-1,-1 1 1,1 0-1,-1 1 1,9 3-1,-13-5 0,0 1-1,0-1 0,0 0 1,0 0-1,0 1 0,0-1 1,-1 1-1,1 0 0,-1-1 1,1 1-1,-1 0 0,0 0 1,1 0-1,-1 0 0,0 0 1,0 0-1,-1 0 0,1 0 1,0 0-1,-1 0 0,1 1 1,-1-1-1,1 4 0,-1 0-7,0-4-16,1 0-1,-1 0 1,0 0 0,0 0-1,0 0 1,0 0 0,0 0-1,-1 0 1,1 0 0,0 0-1,-1-1 1,1 1 0,-1 0-1,-2 3 1,38-33-1,-26 20 0,0 0 0,8-9 0,-10 9 0,1 0 0,12-9 0,-20 17 0,1-1 0,0 0 0,0 1 0,-1-1 0,1 1 0,0-1 0,0 1 0,0 0 0,0-1 0,-1 1 0,1 0 0,0 0 0,0-1 0,0 1 0,0 0 0,0 0 0,0 0 0,0 0 0,0 0 0,0 0 0,0 1 0,-1-1 0,1 0 0,0 0 0,0 1 0,0-1 0,0 0 0,0 1 0,-1-1 0,1 1 0,0-1 0,0 1 0,-1-1 0,1 1 0,0 0 0,-1-1 0,1 1 0,0 0 0,-1-1 0,1 2 0,2 3 0,0 1 0,-1-1 0,1 0 0,-1 1 0,1 6 0,0-4 0,20 83 0,-10-24-293,-11-62 1917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4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 9312,'-41'-11'4192,"19"2"-3616,14 6 288,8 6-576,-10-6-736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4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148 890 4320,'-2'1'397,"0"0"1,1 1 0,-1 0-1,1-1 1,0 1-1,-1 0 1,1-1-1,0 1 1,0 0 0,0 0-1,0 0 1,1 0-1,-1 0 1,0 0-1,1 0 1,-1 0-1,1 0 1,0 1 0,0-1-1,0 0 1,0 3-1,0-5-323,0 0 0,0 0 0,1 2 1257,-1-2-1257,0 0 0,0 0 0,0 0 0,0 0 0,0 0 0,1 0 0,-1 0 0,0 0 0,0 0 0,0 0 0,0 0 0,0 0 0,0 0 0,0 0-1,1 0 1,-1 0 0,0 0 0,0 0 0,1-1 1110,-1 1-1111,9-10 1140,-2 2-556,72-90 2102,8-9-1736,-64 83-845,0-1 0,-2-2 0,0 0 0,24-44 0,46-143 528,-83 191-574,52-150 653,-21 57 382,-37 104-677,-25 61 459,18-34-922,-110 265 234,-23-27 236,106-198-402,-233 397 689,204-341-288,60-109-489,0-1-1,0 1 0,0 0 0,0 0 0,1-1 0,-1 1 0,0 0 0,1 0 1,0 0-1,-1-1 0,1 1 0,0 3 0,0-5-3,1 0-1,-1 1 1,0-1 0,1 0-1,-1 0 1,1 0 0,-1 0-1,1 0 1,-1 0-1,1 0 1,-1 0 0,0 0-1,1 0 1,-1 0 0,1 0-1,-1 0 1,1-1 0,-1 1-1,0 0 1,1 0-1,-1 0 1,1-1 0,-1 1-1,0 0 1,1 0 0,-1-1-1,0 1 1,1 0-1,-1-1 1,1 0 0,10-8 41,18-19 1,166-178-43,129-134 12,-283 298 38,32-30 365,-59 55-118,-14 17-297,0 0 0,0 0 0,0 0 0,0 0 0,0 1 0,0-1 0,0 0 0,0 0 0,0 0 0,0 0-1,0 0 1,0 0 0,1 0 0,-1 0 0,0 0 0,0 0 0,0 0 0,0 0 0,0 1 0,0-1 0,0 0 0,0 0 0,0 0 0,0 0 0,0 0 0,1 0 0,-1 0 0,0 0 0,0 0-1,0 0 1,0 0 0,0 0 0,0 0 0,0 0 0,0 0 0,0 0 0,1 0 0,-1 0 0,0 0 0,0 0 0,0 0 0,0 0 0,-2 9-108,2-8 96,-2 7 4,1 0 0,0 0 0,1 15 0,-1 10 99,0-17-79,0 1 0,2 0 0,0-1-1,4 25 1,-3-31-23,0 0-1,1 0 1,1 0-1,-1 0 1,1 0 0,1-1-1,0 0 1,8 11-1,-11-16 22,1-1 0,0 0 0,0 0 0,1 0-1,-1 0 1,1-1 0,-1 1 0,1-1 0,0 0-1,0 0 1,0-1 0,0 1 0,0-1-1,1 1 1,-1-1 0,0-1 0,0 1 0,1 0-1,-1-1 1,6 0 0,3-1 3,-1-1-1,1 0 1,0 0 0,-1-1 0,20-7-1,2-3 29,0-2 0,0-1 0,53-34 0,-71 39-45,0-1-1,0 0 1,-2-1-1,1-1 1,-2 0-1,0-1 1,0 0-1,17-30 1,-30 45 2,15-31 72,-15 29-66,1 1 1,0-1-1,-1 1 0,1-1 1,-1 0-1,0 1 1,1-1-1,-1 0 0,0 1 1,0-1-1,0 0 0,0 1 1,0-1-1,-1 0 0,1 1 1,0-1-1,-2-2 0,2 4-11,0 0 0,0-1 0,-1 1 0,1-1 0,0 1 0,-1 0 0,1-1 0,-1 1 0,1 0 0,0-1-1,-1 1 1,1 0 0,-1 0 0,1-1 0,-1 1 0,1 0 0,-1 0 0,1 0 0,-1 0 0,1 0 0,-1 0-1,1 0 1,-1 0 0,1 0 0,-1 0 0,1 0 0,-1 0 0,1 0 0,-1 0 0,1 0 0,-1 0 0,0 1 0,-17 10-25,11-7 30,-1 2-15,0-1 0,1 1 0,0 1 0,0-1 0,0 1 0,0 0 0,1 1 1,1-1-1,-1 1 0,-7 16 0,11-20 10,0 0 0,1-1 0,0 1 0,0 0 1,0 0-1,0 0 0,0 0 0,1 0 0,0 0 1,0 0-1,0 0 0,0 0 0,0 0 0,1 0 0,0 0 1,0 0-1,0 0 0,0 0 0,1 0 0,-1-1 1,1 1-1,0 0 0,0-1 0,1 0 0,-1 1 1,1-1-1,-1 0 0,5 3 0,-4-3-2,0 0-1,0-1 1,0 0-1,1 1 1,-1-1-1,1-1 1,0 1-1,0 0 0,-1-1 1,1 0-1,0 0 1,0 0-1,0 0 1,0 0-1,1-1 1,-1 0-1,0 0 1,5-1-1,5-1 4,0-1 0,0 0-1,25-10 1,-34 11 15,111-38 35,80-29-98,-138 47 266,75-30-38,-113 40-30,-17 6-63,-3 6-86,0-1 0,-1 1 1,1 0-1,0 0 0,-1-1 0,1 1 0,-1 0 1,1 0-1,-1 0 0,1 0 0,0 0 0,-1-1 1,1 1-1,-1 0 0,1 0 0,-1 0 1,1 0-1,-1 0 0,1 0 0,-1 1 0,-5-1-16,1 1 0,0 0 0,-1 0-1,1 0 1,0 1 0,0 0-1,0 0 1,0 0 0,-6 4 0,-8 3-18,-5 2-37,-14 6 100,1 2 0,-43 27 0,69-38-44,-1 1 1,2 0 0,0 0 0,0 1-1,0 0 1,1 1 0,1 0-1,0 0 1,0 1 0,-10 22-1,16-28 4,-1 1 1,1 0-1,0-1 0,-2 13 0,4-17 15,0 0-1,-1-1 1,1 1 0,0 0 0,0-1 0,0 1 0,0 0 0,1-1 0,-1 1-1,0 0 1,1-1 0,-1 1 0,1-1 0,-1 1 0,1-1 0,0 1-1,0-1 1,0 1 0,0-1 0,0 1 0,0-1 0,0 0 0,0 0 0,3 3-1,-3-4 7,1 1 0,-1-1 0,1 1 0,-1-1 0,1 0-1,-1 1 1,1-1 0,-1 0 0,1 0 0,0 0 0,-1 0-1,1 0 1,-1-1 0,1 1 0,-1 0 0,1-1 0,-1 1-1,1-1 1,2-1 0,27-17-40,-25 15 9,22-18 57,0-1-1,27-30 1,-22 21-8,100-98 119,-141 138-204,1 1 0,0-1 0,-10 16 0,-92 149-25,-8 14 143,50-85 84,-92 197-1,155-285-141,5-12-3,1-4-21,19-28-57,1 2-1,2 1 1,36-33-1,-25 25 110,24-28-10,82-116 1,-115 144-76,183-258-9,-120 175 130,-89 117-59,1 1 0,-1-1-1,0 0 1,0 1 0,1-1-1,-1 1 1,0-1 0,1 1-1,-1-1 1,0 1-1,1 0 1,-1-1 0,1 1-1,-1-1 1,1 1 0,-1 0-1,1 0 1,-1-1 0,1 1-1,-1 0 1,1 0-1,-1-1 1,2 1 0,-2 1 6,0-1 1,1 1-1,-1-1 1,0 1 0,0 0-1,1-1 1,-1 1-1,0 0 1,0-1 0,0 1-1,0 0 1,0-1-1,0 1 1,0 0-1,0-1 1,-1 2 0,-5 35 281,6-36-292,-4 16 8,-23 132 270,25-135-297,1-10 25,1-1 0,-1 1 0,1 0 0,0-1 0,0 1 0,0 0 0,0-1 0,1 1 0,-1-1 0,2 6 0,-2-9-7,0 1 0,0-1 0,1 0 0,-1 1 0,0-1 0,0 0 0,0 0 0,0 1 0,1-1 0,-1 0 0,0 1 0,0-1 1,0 0-1,1 0 0,-1 0 0,0 1 0,1-1 0,-1 0 0,0 0 0,0 0 0,1 1 0,-1-1 0,0 0 0,1 0 0,-1 0 0,0 0 0,1 0 1,-1 0-1,0 0 0,1 0 0,-1 0 0,0 0 0,1 0 0,-1 0 0,1 0 0,-1 0 0,0 0 0,1 0 0,-1 0 0,0 0 0,0-1 0,1 1 1,-1 0-1,0 0 0,1 0 0,-1-1 0,0 1 0,0 0 0,1 0 0,-1-1 0,0 1 0,15-20-78,-11 13 57,23-30-50,1 1 0,1 1 0,2 2 0,1 2 0,2 0 1,70-48-1,-100 76 123,-2 2-62,1-1 1,0 0 0,-1 1-1,1-1 1,0 1 0,0 0-1,3-1 1,-5 1 8,0 1 0,0 0 0,-1 0-1,1 0 1,0 0 0,0 1 0,0-1 0,0 0-1,0 0 1,0 0 0,0 1 0,-1-1-1,1 1 1,0-1 0,0 0 0,0 1 0,-1-1-1,1 1 1,0 0 0,-1-1 0,1 1 0,0 0-1,-1-1 1,1 1 0,-1 0 0,1 0 0,-1-1-1,1 1 1,0 1 0,13 26 71,-11-20-84,1 0 1,0-1 0,0 0-1,0 0 1,1 0-1,0-1 1,10 10 0,-9-10 31,0-1 0,0 0 0,1 0 1,0-1-1,0 0 0,0 0 0,0-1 1,1 0-1,-1 0 0,1-1 1,0 1-1,0-2 0,0 1 0,0-1 1,0-1-1,0 1 0,0-1 0,0-1 1,0 1-1,0-1 0,0-1 0,0 1 1,0-1-1,-1-1 0,12-4 0,-9 1 2,1 0 0,-1 0-1,0-1 1,-1-1-1,1 1 1,-2-1 0,1-1-1,-1 0 1,8-10 0,-13 14-56,0 0 0,0 0 0,0 0 0,0 0 0,-1 0-1,0 0 1,0-1 0,0 0 0,-1 1 0,0-1 0,0 0 0,0 1 0,-1-1 0,1 0 0,-1 0 0,-1 0 0,1 1 0,-1-1 0,0 0 0,-3-8 0,4 13 31,-1 1 0,1-1 0,0 0 0,0 1 0,-1-1-1,1 0 1,0 1 0,-1-1 0,1 0 0,-1 1 0,1-1-1,-1 1 1,1-1 0,-1 1 0,0-1 0,1 1 0,-1-1-1,1 1 1,-1 0 0,0-1 0,0 1 0,1 0 0,-1-1-1,-1 1 1,1 0 3,0 0-1,-1 0 1,1 0-1,0 0 1,0 1-1,-1-1 1,1 0-1,0 1 0,-1-1 1,1 1-1,0-1 1,-2 2-1,-2 1-2,0 1 0,0 0 1,0 0-1,-7 9 0,1-1 74,1 1-1,1 1 1,-14 23 0,19-29-43,1 0 1,0 0-1,0 0 0,0 1 1,1-1-1,1 1 0,-1-1 0,1 16 1,1-21-4,0-1 0,0 1 0,1 0 0,-1-1 1,1 1-1,0 0 0,0-1 0,0 1 0,0-1 0,0 1 0,0-1 1,1 0-1,-1 1 0,3 1 0,-3-3-10,0 0 0,0 0 0,0 0 0,0 0 0,0 0 0,0 0 0,1 0 0,-1 0 0,0-1 0,1 1 0,-1-1 0,0 1 0,1-1 0,-1 1 0,1-1 0,-1 0 0,1 1 0,-1-1 0,1 0 0,-1 0 0,1 0 0,-1 0 0,1-1 0,-1 1 0,0 0 0,4-2 0,6-3 12,1-1-1,-1 0 1,13-10 0,4-2-1,146-84-104,-164 95 68,0 1 0,1 1-1,0 0 1,0 0 0,0 1 0,19-4 0,-29 8 13,0 0 1,-1-1-1,1 1 1,0 0-1,0 0 1,-1 0-1,1 0 1,0 0-1,0 0 1,-1 0-1,1 1 1,0-1-1,0 0 1,-1 0-1,1 1 1,0-1-1,-1 0 1,1 1-1,0-1 1,-1 0-1,1 1 1,-1-1-1,1 1 0,-1-1 1,2 2-1,-2-1 5,1 0 0,-1 1 0,1-1 0,-1 0 0,0 0-1,0 1 1,0-1 0,0 0 0,0 1 0,0-1 0,0 0-1,0 0 1,-1 3 0,-1 4 13,0 0-1,-1 0 1,-5 12 0,7-20-22,-11 19-62,10-17 63,1 0 1,-1 0-1,1 0 1,0 0-1,0 0 1,0 0 0,0 0-1,-1 3 1,2-5 1,0 1 1,0-1-1,0 0 1,0 0-1,0 0 0,0 1 1,0-1-1,0 0 1,0 0-1,1 0 1,-1 1-1,0-1 1,0 0-1,0 0 1,0 0-1,0 1 1,0-1-1,1 0 1,-1 0-1,0 0 1,0 0-1,0 0 0,0 0 1,1 1-1,-1-1 1,0 0-1,0 0 1,0 0-1,1 0 1,-1 0-1,0 0 1,1 0-1,15 0 25,-3-3-112,0 0-1,-1-1 1,0 0 0,1-1-1,19-10 1,56-41-322,-38 23 436,-48 31-15,-1 1 1,1 0-1,0 0 1,0 0-1,0 0 1,1 0-1,-1 0 1,0 0-1,0 1 1,3-1-1,-4 1-6,-1 0 0,1 1-1,0-1 1,0 0 0,-1 0-1,1 1 1,0-1 0,-1 1-1,1-1 1,0 1 0,-1-1 0,1 1-1,-1-1 1,1 1 0,0-1-1,-1 1 1,0-1 0,1 1-1,-1 0 1,1-1 0,-1 1-1,0 0 1,1 0 0,-1-1-1,0 1 1,0 0 0,0 0 0,1-1-1,-1 1 1,0 0 0,0 0-1,0 1 1,1 11 106,-1-1 0,0 1 0,-3 22 0,0 9-53,3-40-59,0 0 1,1 0-1,-1 0 1,1 0-1,-1 0 1,1 0-1,0 0 1,1 0-1,2 7 1,-2-10-1,-1-1 0,0 0 0,0 1 0,0-1 0,1 0 0,-1 0 0,0 0 0,0 0 0,1 0 0,-1 0 0,0 0 0,0 0 0,1 0 0,-1 0 0,0-1 0,0 1 0,0-1 0,2 0 0,-1 1 0,10-6 0,0 0 0,-1 0 0,1-1 0,-2 0 0,1-1 0,10-9 0,7-5 0,88-54 10,-70 47 17,-25 12-34,-21 17 7,0 0 0,0 0 0,0 0 0,0 0-1,0 0 1,0 0 0,0 1 0,0-1 0,0 0 0,0 0 0,0 0 0,0 0 0,0 0 0,0 0 0,0 0 0,-1 0 0,1 0 0,0 0 0,0 0 0,0 0 0,0 0 0,0 0 0,0 0 0,0 0 0,0 0 0,0 0 0,0 0-1,0 0 1,0 0 0,0 0 0,0-1 0,0 1 0,-1 0 0,1 0 0,0 0 0,0 0 0,0 0 0,0 0 0,0 0 0,0 0 0,0 0 0,0 0 0,0 0 0,0 0 0,0 0 0,0 0 0,0 0 0,0 0 0,0 0 0,0 0-1,0 0 1,0-1 0,-16 10-27,-8 6 27,-63 44 0,77-52 0,1 2 0,0-1 0,0 1 0,1 1 0,0 0 0,-10 16 0,11-14 0,3-6 0,0 0 0,0 1 0,0 0 0,-2 8 0,6-13 0,-1-1 0,1 0 0,-1 1 0,1-1 0,0 0 0,0 1 0,0-1 0,0 0 0,0 1 0,0-1 0,0 1 0,0-1 0,0 0 0,1 1 0,-1-1 0,0 0 0,1 0 0,-1 1 0,1-1 0,0 0 0,-1 0 0,1 0 0,0 1 0,0-1 0,0 0 0,0 0 0,0 0 0,0 0 0,1 0 0,0 0 0,-1 0 0,1 0 0,0 0 0,0-1 0,-1 1 0,1 0 0,0-1 0,0 0 0,0 1 0,0-1 0,0 0 0,2 0 0,28-4 4,-21 3 3,46-9-35,0-3 0,0-2 0,-1-2 1,104-49-1,-133 52 29,-1-1 0,0-2 0,-1-1 0,38-35 0,-53 47 10,-10 6-9,0 0-1,1 1 1,-1-1-1,0 0 1,0 0-1,0 1 1,0-1-1,0 0 1,0 0-1,0 1 1,0-1-1,0 0 1,0 0-1,0 1 1,0-1-1,0 0 1,0 0-1,0 1 1,0-1-1,0 0 1,0 0 0,0 1-1,0-1 1,0 0-1,0 0 1,-1 1-1,-11 28 70,9-22-76,-12 25 8,-15 48 1,27-70-6,1 0 0,0 1 1,0-1-1,1 1 0,0-1 0,0 1 0,1 0 1,1-1-1,2 14 0,-3-24-1,0 1-1,0-1 1,0 1 0,0-1 0,1 0-1,-1 1 1,0-1 0,0 1-1,0-1 1,1 1 0,-1-1 0,0 0-1,0 1 1,1-1 0,-1 0-1,0 1 1,1-1 0,-1 0 0,0 1-1,1-1 1,-1 0 0,1 0-1,-1 1 1,0-1 0,1 0 0,-1 0-1,1 0 1,-1 0 0,1 1 0,-1-1-1,1 0 1,1 0 2,-1-1 0,1 1 0,-1 0 0,1 0 0,-1-1-1,1 1 1,-1-1 0,1 0 0,2-1 0,3-2 22,-1-1 0,12-9 0,19-19-51,55-36 1,74-45 88,-144 103-29,-22 10-31,1 1-1,-1 0 1,0 0-1,1 0 1,-1 0-1,0 0 1,1 0-1,-1 0 1,0 0-1,1 0 1,-1 0 0,0 0-1,1 0 1,-1 0-1,0 0 1,1 0-1,-1 0 1,0 0-1,1 0 1,-1 1-1,0-1 1,1 0-1,-1 0 1,1 1-1,-1-1-1,0 1 1,0-1 0,0 1-1,0-1 1,0 1 0,0 0-1,0-1 1,0 1 0,0-1 0,0 1-1,0-1 1,0 1 0,0-1-1,0 1 1,-1 0 0,1-1-1,0 1 1,0-1 0,-1 1-1,-2 6 2,-1-1 0,0 0 0,-6 7 0,-4 7 11,-84 142 45,11 12-109,43-84 101,13-27-24,-96 172-89,70-146 119,-116 137 1,163-214-52,0-1-1,0 0-1,0 0 0,-1-1 1,0 0-1,-1-1 1,-24 15-1,34-23 0,1 0 0,-1-1 0,1 1 1,-1 0-1,1-1 0,-1 0 0,1 1 0,-1-1 0,1 0 0,-1 0 1,0 0-1,1 0 0,-1 0 0,1 0 0,-1 0 0,1 0 1,-1-1-1,0 1 0,1-1 0,-1 1 0,-1-1 0,1-1-1,0 1 1,0-1-1,0 0 0,1 0 0,-1 1 1,0-1-1,1 0 0,-1 0 0,1 0 0,-1-1 1,1 1-1,-1-3 0,-2-5-15,0-1 1,1 0-1,1 0 0,-3-22 1,3 16 1,2 0 0,0-1 0,0 1 0,2 0 1,0 0-1,8-26 0,-3 18 23,2 1 0,0 1 0,24-42 0,-3 17 10,3 2 0,1 2 0,51-52 1,-55 64-10,1 2 0,45-34 0,-61 53-21,1 1 0,-1 1 0,2 0-1,-1 1 1,1 1 0,1 0 0,32-7 0,-9 7-450,0 1-1,61 0 1,20 11-4709,-72 1 82,-5 4 1626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363 606 3072,'2'-10'7859,"-11"2"-5830,3 5-1625,0 0 1,0 1-1,-1 0 1,1 0 0,-1 0-1,1 0 1,-1 1-1,0 0 1,0 1 0,1 0-1,-1 0 1,0 0-1,-13 3 1,7-1-82,1 1 0,-1 0 0,0 1 0,1 0 0,0 1 0,-19 11 0,17-8-56,0 2-1,1 0 1,-1 0 0,2 1 0,0 1 0,-17 20 0,24-27-188,1 1 1,1-1-1,-1 1 0,1 0 1,0-1-1,0 1 1,1 1-1,0-1 0,0 0 1,0 1-1,1-1 0,0 1 1,0-1-1,0 1 1,1-1-1,0 1 0,1 0 1,-1-1-1,3 11 1,-2-15-62,-1 0 1,0-1 0,1 1 0,-1 0-1,1 0 1,0-1 0,0 1 0,-1-1-1,1 1 1,0-1 0,0 1 0,1-1-1,-1 1 1,0-1 0,0 0 0,1 0-1,-1 1 1,0-1 0,1 0 0,0 0-1,-1 0 1,1-1 0,-1 1 0,1 0-1,0-1 1,-1 1 0,1-1 0,0 1-1,0-1 1,2 0 0,0 0 11,0-1 1,-1 0-1,1 0 0,0 0 0,-1 0 1,0-1-1,1 0 0,4-3 1,26-20-20,-23 17-34,26-20-22,45-38 181,-63 48 53,-1-1 0,-1-1 0,-1 0 0,0-1 0,-1-1 0,14-30 0,-27 48-158,0 1 0,0 0 0,-1-1 0,0 1 0,0-1 1,0 1-1,0-1 0,0 0 0,-1 1 0,0-1 0,1 0 1,-2-6-1,1 10-24,0 0 1,0-1-1,0 1 1,-1 0-1,1 0 1,0-1-1,0 1 1,0 0-1,-1 0 1,1 0-1,0-1 1,0 1-1,-1 0 0,1 0 1,0 0-1,-1 0 1,1 0-1,0 0 1,-1-1-1,1 1 1,0 0-1,0 0 1,-1 0-1,1 0 1,0 0-1,-1 0 1,1 0-1,0 0 1,-1 0-1,1 0 0,0 1 1,-1-1-1,1 0 1,0 0-1,0 0 1,-1 0-1,1 0 1,0 0-1,-1 1 1,1-1-1,0 0 1,0 0-1,0 0 1,-1 1-1,1-1 1,0 0-1,-1 1 1,-14 12 317,14-11-279,-10 9 62,2 0 0,-1 1-1,1 0 1,1 1-1,0 0 1,-7 17-1,11-22-24,0 0 0,1 1 0,1-1 0,0 1 0,0 0 0,0-1 0,1 1 1,0 0-1,1 0 0,0 0 0,3 17 0,-3-23-63,1 0 1,-1 0 0,1 0-1,0 0 1,1 0-1,-1 0 1,0 0 0,1 0-1,-1 0 1,1-1-1,0 1 1,0-1 0,0 1-1,1-1 1,-1 0-1,0 1 1,1-1 0,-1 0-1,1-1 1,0 1-1,0 0 1,-1-1 0,1 0-1,0 0 1,0 1-1,1-2 1,-1 1 0,0 0-1,0-1 1,6 1-1,3-1 41,0 0-1,0-1 1,0-1-1,1 0 0,-1 0 1,21-8-1,3-3-79,-2-1-1,1-2 0,-2-2 1,-1 0-1,58-45 1,-84 59 31,-2 0 7,0 1-1,0 0 0,1 0 0,-1 0 0,1 0 0,0 1 0,0-1 1,7-1-1,-12 4-3,1 0 0,-1 0-1,1 0 1,0 0 0,-1 0 0,1 0 0,-1 0 0,1 0 0,-1 0 0,1 1 0,0-1-1,-1 0 1,1 0 0,-1 0 0,1 1 0,-1-1 0,1 0 0,-1 1 0,1-1 0,-1 0 0,0 1-1,1-1 1,-1 1 0,1-1 0,-1 1 0,0-1 0,1 1 0,-1-1 0,0 1 0,0-1-1,1 1 1,-1-1 0,0 1 0,0 0 0,0-1 0,0 1 0,0-1 0,0 1 0,0-1 0,0 1-1,0 0 1,0-1 0,0 1 0,-3 33 227,1-25-174,-9 68 93,1-18-87,5-26-2,-1 11 90,6-44-165,0 0 0,-1 0 0,1 1 0,0-1-1,0 0 1,0 1 0,0-1 0,0 0 0,0 0-1,0 1 1,0-1 0,0 0 0,0 1 0,0-1 0,0 0-1,0 0 1,0 1 0,0-1 0,0 0 0,0 0-1,1 1 1,-1-1 0,0 0 0,0 0 0,0 1-1,0-1 1,1 0 0,-1 0 0,0 1 0,0-1-1,0 0 1,1 0 0,-1 0 0,0 0 0,0 1 0,1-1-1,-1 0 1,0 0 0,0 0 0,1 0 0,-1 0-1,0 0 1,0 0 0,1 0 0,-1 0 0,0 0-1,1 0 1,-1 0 0,0 0 0,0 0 0,1 0 0,-1 0-1,0 0 1,0 0 0,1 0 0,-1 0 0,0 0-1,1 0 1,-1-1 0,0 1 0,0 0 0,0 0-1,1 0 1,-1 0 0,0-1 0,14-12-208,2-5 107,2 0 0,0 0 0,1 2 0,0 0 0,2 1 0,0 2 0,31-17 0,86-34 403,-130 61-227,-1 0 1,1 1-1,12-3 1,-19 4-58,1 1 0,-1 0 0,1 0-1,-1 0 1,1-1 0,-1 1 0,1 1 0,0-1 0,-1 0-1,1 0 1,-1 1 0,1-1 0,-1 0 0,1 1 0,-1 0-1,1-1 1,-1 1 0,0 0 0,1 0 0,-1 0 0,0 0 0,0 0-1,0 0 1,2 2 0,-2-1-3,0 0 0,-1 0 0,1 1 0,-1-1 1,1 1-1,-1-1 0,0 0 0,0 1 0,0-1 0,-1 1 0,1-1 0,0 0 0,-1 1 0,-1 3 0,-2 22 110,4-26-112,0-1-1,0 0 1,0 0-1,0 0 1,1 0-1,-1 0 0,0 0 1,1 0-1,-1 0 1,0 0-1,1 0 1,-1 0-1,1 0 0,0 0 1,-1 0-1,1 0 1,0 0-1,-1-1 1,1 1-1,2 1 0,-1-1-27,1 1 1,-1-1-1,1 0 0,0 0 0,-1 0 0,1 0 0,0-1 0,0 1 1,0-1-1,0 0 0,0 0 0,-1 0 0,5 0 0,39-9-218,-44 9 226,22-7-149,-1 0 0,0-2-1,28-15 1,64-40-58,-76 40 277,-36 23-60,-1 0 1,1-1 0,-1 1 0,0-1 0,0 1-1,0-1 1,0 0 0,0 0 0,0 0-1,0 0 1,0 0 0,-1 0 0,2-3-1,-3 3 33,-4 3-21,-8 8-25,-12 11-8,14-11 8,-61 61 304,63-60-225,1-1 1,1 1-1,-1-1 0,1 2 0,1-1 0,-7 18 0,10-20-36,-1-1 0,0 0-1,1 1 1,0-1 0,1 0 0,-1 14-1,1-20-25,1-1 0,0 1-1,0 0 1,1 0 0,-1-1-1,0 1 1,0 0-1,0 0 1,0-1 0,1 1-1,-1 0 1,0-1 0,1 1-1,-1 0 1,0-1 0,1 1-1,-1-1 1,1 1-1,-1 0 1,1-1 0,-1 1-1,1-1 1,-1 1 0,1-1-1,0 0 1,-1 1 0,1-1-1,0 0 1,-1 1-1,1-1 1,0 0 0,0 0-1,-1 0 1,1 1 0,0-1-1,1 0 1,0 0-12,0 0 1,0 0 0,0-1-1,1 1 1,-1 0 0,0-1-1,0 1 1,0-1-1,0 0 1,4-2 0,11-8-125,-1-2-1,0 0 1,27-29 0,-19 18-1,-6 5 16,-1-1 0,26-38 0,-36 47 84,27-38-125,-3-2-1,-1-1 0,26-67 1,49-142 56,-97 242 122,-2 6 102,-1 0 0,0-1 0,-1 1 0,0-1 0,2-18 0,-5 31-113,-1 1 0,0-1 0,0 1 0,0-1 0,0 1 0,0 0 0,0-1 0,0 1 0,0-1 0,0 1-1,0-1 1,0 1 0,0-1 0,-1 1 0,1 0 0,0-1 0,0 1 0,0-1 0,0 1 0,-1 0 0,1-1 0,0 1-1,0 0 1,-1-1 0,0 1-1,1 0 0,-1 0 0,1 0 0,0 0-1,-1 0 1,1 0 0,-1 0 0,1 0 0,-1 0-1,1 0 1,0 0 0,-1 0 0,1 0 0,-1 1-1,1-1 1,0 0 0,-1 0 0,1 0 0,-1 1-1,-17 16 132,9-6-94,0 2 0,1-1 0,1 1 1,-11 22-1,12-21-15,-17 39-132,2 0 1,2 1 0,-21 104-1,36-136-428,1 1 0,0 0 0,2 31 0,2-39-1179,0 0 1,1 0-1,5 19 1,5-2-1391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5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3136,'0'0'1029,"14"-7"8749,-13 8-9273,5 8 2971,0 18-2254,-4-19-177,4 39 652,-1-1-1,-3 73 0,-2-89-1259,0 378 2683,0-253-9323,6-185-1585,-4 23 5795,3-6-812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6 283 7456,'-5'-4'16394,"19"-6"-13663,-9 7-2437,0 1 0,0 0 0,0 0 0,0 0 0,1 1 0,-1 0 0,9-1 0,7-2 31,154-25 901,295-57 201,-169 32-1115,-43 1-861,-242 50-885,20-8 0,-20 5-2376,-1 0-3464,-6 5 3760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3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23 623 1728,'-1'0'55,"0"0"0,1 0 0,-1 0 0,1 0 0,-1 0 0,1 0 0,-1 0 0,0 0 0,1 0 0,-1 0 0,1 0 0,-1 1 0,1-1 0,-1 0 0,1 0 0,-1 0 0,1 1 0,-1-1 0,1 0 0,-1 1 0,1-1 0,-1 0 0,1 1 0,0-1 0,-1 1 0,1-1 0,-1 0 0,1 1 0,0-1 0,0 1 0,-1-1 0,1 1 0,0-1 0,0 1 0,0 0 0,-1-1 0,1 1 0,0-1 0,0 1 0,0-1 0,0 2 0,0-1 160,0 0-1,0 0 1,-5 9 8564,5-14-8606,1 1 1,-1-1-1,1 0 1,0 0-1,1 1 1,-1-1-1,0 0 1,1 1-1,0-1 0,3-4 1,6-13 78,-2 2-145,76-150 730,-11 54-9,-44 72-422,-2-1 1,41-88 0,-69 130-541,5 39-298,-1-10 342,-1 21 40,3 24-39,44 147 1070,-47-208-828,1-1-1,9 20 1,-13-28-126,1 0 1,0 0 0,0 0-1,0 0 1,1 0 0,-1-1-1,0 1 1,1 0 0,-1-1-1,1 1 1,0-1 0,-1 0-1,1 1 1,0-1-1,0 0 1,0 0 0,0 0-1,0 0 1,0 0 0,0-1-1,0 1 1,2 0 0,-2-1 5,0-1 1,0 1 0,0-1 0,0 1-1,0-1 1,0 0 0,0 0 0,0 1-1,-1-1 1,1-1 0,0 1 0,-1 0-1,1 0 1,-1-1 0,1 1 0,-1 0-1,0-1 1,1 0 0,-1 1 0,0-1-1,1-2 1,4-6 43,-1 0 0,6-18 0,-6 15-26,6-14-38,25-67 412,-32 80-323,-1 0 0,0 0 0,0-1 1,0-26-1,-3 36-84,-2-42 198,1 43-242,1 1 0,-1-1 0,0 0 0,0 1 0,0-1-1,-1 1 1,1 0 0,-1-1 0,0 1 0,-3-5 0,5 8 9,0 0 1,-1-1 0,1 1 0,0-1-1,-1 1 1,1-1 0,-1 1 0,1 0-1,0-1 1,-1 1 0,1 0-1,-1 0 1,1-1 0,-1 1 0,1 0-1,-1 0 1,0 0 0,1-1 0,-1 1-1,1 0 1,-1 0 0,1 0 0,-1 0-1,0 0 1,1 0 0,-1 0 0,1 0-1,-1 1 1,1-1 0,-1 0-1,1 0 1,-1 0 0,1 1 0,-1-1-1,1 0 1,-1 0 0,1 1 0,-1-1-1,1 0 1,-1 1 0,1-1 0,0 1-1,-1-1 1,1 1 0,-1 0 0,-2 3-72,0 0 1,1 0-1,-1 0 1,-1 6 0,1-5 29,0 2 9,1 0 0,0 0 0,0 0 0,0 0 0,1 0 0,0 0 1,-1 10-1,4 54 25,-1-53 2,0-2 57,1 0 0,1 0 0,1 0 0,0-1 0,1 1 0,7 16 0,-10-29-12,-1 0-1,1 1 1,0-1-1,0 0 1,0 0 0,0 0-1,1 0 1,-1 0-1,1 0 1,0-1 0,0 0-1,0 1 1,0-1-1,0 0 1,0 0-1,0 0 1,1-1 0,4 2-1,-2-1 18,0-1 1,0-1-1,0 1 0,0-1 0,0 0 1,0 0-1,0-1 0,-1 1 0,1-1 1,0-1-1,6-1 0,22-8 95,-1-1 1,39-21-1,62-41-40,9-14-127,-124 74 88,-1 0-1,30-31 0,-11 11 243,-36 32-286,1 1-1,-1 0 1,1-1-1,-1 1 0,0-1 1,1 1-1,-1-1 1,0 0-1,0 1 1,0-1-1,0 0 0,-1 0 1,1 0-1,0 0 1,-1 0-1,1 0 1,-1 0-1,0 0 0,1 0 1,-1-3-1,0 5-16,0 0 0,0 0 0,0 0 0,0 0-1,0-1 1,0 1 0,0 0 0,0 0 0,0 0-1,-1 0 1,1 0 0,0 0 0,0-1 0,0 1-1,0 0 1,0 0 0,0 0 0,0 0 0,0 0-1,0 0 1,0 0 0,0 0 0,-1-1 0,1 1-1,0 0 1,0 0 0,0 0 0,0 0 0,0 0-1,0 0 1,-1 0 0,1 0 0,0 0 0,0 0-1,0 0 1,0 0 0,0 0 0,-1 0 0,1 0-1,0 0 1,-9 2-160,-5 7 35,13-9 132,-11 8-74,1 1 1,-18 18-1,3-3-1,14-13 60,-1 0 0,1 1 0,1 1 0,0 0 1,1 1-1,0 0 0,1 0 0,1 1 0,0 0 1,1 1-1,1-1 0,0 1 0,2 1 0,-6 29 1,8-38 21,1 0 0,1 0 0,0 0 0,0 0 0,0 0 1,1 0-1,0 0 0,1 0 0,0 0 0,0 0 0,0 0 0,1-1 1,1 1-1,-1-1 0,1 0 0,0 0 0,1 0 0,-1-1 0,1 1 1,11 9-1,-15-14 11,1-1 1,0 1 0,0-1-1,0 0 1,0 1-1,0-1 1,0 0 0,1 0-1,-1 0 1,0-1-1,0 1 1,1 0 0,-1-1-1,0 0 1,1 1-1,-1-1 1,1 0 0,-1 0-1,0 0 1,1-1 0,-1 1-1,1 0 1,-1-1-1,0 0 1,0 0 0,5-1-1,-3-1 19,1 1-1,-1-1 0,0-1 1,0 1-1,0 0 1,0-1-1,-1 0 1,1 0-1,-1 0 0,0 0 1,0 0-1,3-6 1,6-17 115,-1 0 0,10-37 0,-4 9-136,-12 41 25,-2-1 0,0 0 1,0-1-1,-1 1 0,-1 0 1,-1-1-1,-3-27 0,3 37-96,-1 0 0,0-1-1,0 1 1,-1 0 0,0 0-1,-5-11 1,7 16 49,0 1 0,0 0 0,0-1 0,-1 1 0,1 0 1,0 0-1,0 0 0,0-1 0,-1 1 0,1 0 0,0 0 0,0 0 0,-1-1 0,1 1 0,0 0 1,-1 0-1,1 0 0,0 0 0,-1 0 0,1 0 0,0 0 0,0-1 0,-1 1 0,1 0 1,0 0-1,-1 0 0,1 0 0,0 1 0,-1-1 0,1 0 0,0 0 0,-1 0 0,1 0 0,-12 9-89,9-5 83,-1 1-1,1-1 1,-4 10 0,-4 11-14,2 1-1,-10 39 0,-5 56 4,0 3 106,-39 79 93,23-82-180,-1 33 240,22-79-30,-2-1 1,-37 82 0,49-129 219,9-24-171,6-15-153,16-45 43,-2 5-203,2 0 0,52-89 0,-5 40 52,51-82-99,17-35 190,-102 169-70,2 1 0,54-54 1,-4 19-101,38-38 102,-114 108-30,0-1 1,12-20 0,-1 3 179,-12 11-102,-9 17-85,0 1 0,-1 0 0,1 0 1,1-1-1,-1 1 0,0 0 0,0 0 0,1 0 0,1-1 0,-2 2-46,-2 4-26,-6 24-137,-7 43 0,-1 6 377,11-59-130,0 0 1,1 1 0,1-1 0,1 1-1,0 0 1,1-1 0,1 1 0,5 24-1,-6-40-2,1 1 0,-1-2-1,1 1 1,-1 0 0,1 0-1,0 0 1,0 0 0,0 0-1,0-1 1,0 1 0,1 0-1,-1-1 1,0 1 0,4 2 0,-4-4-14,0 1 1,0-1 0,0 1 0,0-1 0,0 0-1,0 1 1,0-1 0,1 0 0,-1 0 0,0 0 0,0 0-1,0 0 1,0 0 0,0 0 0,1 0 0,-1-1 0,0 1-1,0 0 1,0-1 0,0 1 0,0-1 0,0 1 0,0-1-1,0 1 1,0-1 0,0 0 0,0 1 0,1-2 0,7-7 15,0 0 0,-1 0 0,0-1 0,-1 0 0,0 0 0,-1-1 0,10-20 0,13-22 118,39-57-84,-60 92-25,-8 16-43,1 0 1,0 0 0,0 0-1,-1 0 1,1 0 0,0 1 0,1-1-1,-1 0 1,0 1 0,3-4-1,-3 5-60,-1 13 20,0-5 12,-1 16 16,1 0 0,1 0 0,2 0 0,0-1 1,9 33-1,-10-53 47,-1 1 0,0-1 0,1 1 0,-1-1 0,1 0 0,0 0 0,0 0 0,0 0 0,1 0 0,-1 0 0,1 0 1,-1-1-1,1 0 0,0 1 0,0-1 0,0 0 0,0 0 0,0-1 0,1 1 0,-1 0 0,0-1 0,1 0 0,0 0 0,-1 0 0,1 0 0,-1-1 0,1 0 0,0 1 0,-1-1 0,1 0 1,0-1-1,-1 1 0,1-1 0,0 1 0,-1-1 0,1 0 0,4-3 0,18-8 11,0-1 0,-1-1 0,-1-1 0,30-24 0,-19 14-32,-10 5 23,0-2 1,-2 0-1,0-1 1,24-33-1,-36 40 37,-10 13-74,0 1-1,1-1 0,0 1 0,-1 0 0,1 0 0,0 0 0,3-3 1,-9 7-83,3-1 89,1-1-1,0 0 1,-1 0-1,1 0 0,0 0 1,-1 1-1,1-1 1,0 0-1,-1 0 0,1 1 1,0-1-1,0 0 1,0 0-1,-1 1 0,1-1 1,0 0-1,0 1 1,0-1-1,0 0 0,-1 1 1,1-1-1,0 0 1,0 1-1,0-1 0,0 1 1,0-1-1,0 0 1,0 1-1,0-1 0,0 1 1,-16 58 8,12-42 0,1-6-9,1 0 1,0 0-1,1 0 1,0 0-1,1 12 0,0-20 24,0 1-1,1-1 1,-1 0-1,1-1 0,0 1 1,0 0-1,0 0 0,0 0 1,1 0-1,-1-1 0,1 1 1,0-1-1,0 1 1,-1-1-1,1 1 0,1-1 1,-1 0-1,0 0 0,1 0 1,-1-1-1,1 1 0,-1 0 1,6 2-1,-5-4-6,-1 1-1,1 0 1,-1-1-1,1 0 1,-1 1-1,1-1 1,-1 0-1,1 0 1,-1-1-1,1 1 1,-1 0-1,1-1 1,-1 0-1,0 1 1,1-1-1,-1 0 1,0 0-1,1 0 1,-1-1-1,2-1 1,8-4 34,-1-1 1,15-15 0,-15 13-190,6-5 249,47-37-39,-32 29 8,36-24-88,-59 42-26,1 0-1,0 0 0,0 1 1,0 0-1,15-3 0,-24 7 45,0 0-1,0-1 0,0 1 0,0 0 1,0 0-1,0 0 0,0 1 1,0-1-1,0 0 0,0 0 0,0 0 1,0 1-1,0-1 0,0 0 1,0 1-1,0-1 0,-1 1 1,1-1-1,0 1 0,0 0 0,0-1 1,-1 1-1,1 0 0,0-1 1,0 2-1,2 3-16,0-1 0,-1 0 0,0 1-1,2 5 1,4 7 36,-3-9-20,0 1 1,1-1-1,0 0 1,1 0-1,-1 0 0,11 8 1,-13-13 8,1 0 1,-1 0-1,1 0 0,-1-1 1,1 1-1,0-1 1,0 0-1,0-1 0,0 1 1,1-1-1,-1 0 1,0 0-1,1 0 0,5-1 1,0 0 21,-1-1 1,1 0-1,0 0 1,-1-1-1,1 0 1,-1-1-1,0-1 1,0 1-1,0-1 1,0-1-1,0 0 0,-1-1 1,0 1-1,0-2 1,-1 1-1,0-1 1,0 0-1,0-1 1,10-13-1,-10 9 15,-1 1 0,-1-1 0,1-1 0,5-16 0,-12 26-29,1-1 1,-1 1 0,0-1 0,0 1 0,0-1-1,0 1 1,-1-1 0,0 1 0,1-1-1,-1 1 1,-3-7 0,1 2-109,3 7 90,0 1 0,0-1 0,0 1 0,0-1 0,-1 0 1,1 1-1,0-1 0,0 1 0,-1-1 0,1 1 0,0-1 0,-1 1 0,1-1 0,-1 1 0,1 0 0,-1-1 0,1 1 0,-1-1 0,1 1 0,-1 0 0,1-1 0,-1 1 1,1 0-1,-1 0 0,0-1 0,-1 1-7,1 0 1,0 0 0,0 1 0,0-1 0,0 0 0,0 0-1,0 0 1,0 1 0,0-1 0,0 1 0,0-1-1,0 1 1,-1 0 0,-3 3-44,0 0-1,0 0 1,-8 8 0,8-7 35,0 1 1,0 0 0,0 0 0,1 1 0,-1-1 0,-4 12 0,8-14 14,0-1-1,0 1 1,0-1 0,0 1-1,1-1 1,-1 1 0,1 0-1,0-1 1,0 1 0,1-1-1,-1 1 1,1 0 0,0-1 0,0 1-1,0-1 1,2 6 0,0-3 5,0 1 0,1-1 0,0 1 0,0-1 0,0-1 0,1 1 0,0 0 0,0-1 0,0 0 0,1 0 0,0-1 0,0 0 0,0 0 0,7 4 0,-5-4 20,1 0 0,0-1 0,0 0 0,0-1 0,0 0 0,1 0 0,-1 0 1,1-2-1,-1 1 0,15-2 0,-14 1-104,94-11 279,-92 9-1007,-1 0 0,1-1 0,-1-1 0,0 0 1,0 0-1,17-10 0,-28 14 528,1-1 1,0 1-1,0-1 1,0 1-1,-1-1 0,1 0 1,0 1-1,-1-1 1,1 0-1,0 0 0,-1 1 1,1-1-1,-1 0 0,0 0 1,1 0-1,-1 0 1,0 0-1,1 0 0,-1 0 1,0 0-1,0 1 1,0-1-1,0 0 0,0 0 1,0-1-1,0-1-548,-1 0-1,1 0 1,-1 1 0,0-1-1,0 0 1,-2-2 0,1 0 312,-7-18-2614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5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1154 6144,'-38'22'1978,"38"-22"-1945,-1 0-1,1 0 1,0 0-1,-1 0 1,1 1-1,-1-1 1,1 0-1,-1 0 0,1 1 1,0-1-1,-1 0 1,1 1-1,0-1 1,-1 0-1,1 1 1,0-1-1,-1 0 0,1 1 1,0-1-1,0 1 1,0-1-1,-1 1 1,1 0-1,-2 4 7,2-4 202,-1 0 0,1 0-1,-1 1 1,1-1-1,0 0 1,-1 1-1,1-1 1,0 0 0,0 1-1,0-1 1,0 0-1,0 1 1,0-1-1,0 0 1,1 1 0,-1-1-1,0 0 1,1 0-1,-1 1 1,1-1-1,0 0 1,-1 0 0,2 2-1,-2-3-163,1 1-1,-1-1 1,1 0-1,-1 0 1,1 1-1,-1-1 1,1 0-1,-1 0 1,1 0-1,-1 0 1,1 1-1,-1-1 1,1 0-1,-1 0 1,1 0-1,-1 0 0,1 0 1,0 0-1,-1 0 1,1-1-1,-1 1 1,1 0-1,-1 0 1,1 0-1,-1-1 1,1 1-1,-1 0 1,1 0-1,-1-1 1,1 1-1,22-17 940,27-28 37,51-58 0,-67 66-754,3-4 99,-2-2 0,45-72 1,31-90 486,-70 126-666,95-148 507,-1 4 580,-102 160-576,-32 62-684,0 1 0,-1-1 0,1 0-1,-1 0 1,0 0 0,1 0 0,-1 0-1,0 0 1,0-1 0,0 1 0,1 0 0,-1 0-1,0 0 1,0 0 0,-1 0 0,1-2 0,0 3-26,-1-1 0,1 1 0,0 0 0,-1 0 0,1-1 1,0 1-1,-1 0 0,1 0 0,0-1 0,-1 1 0,1 0 1,0 0-1,-1 0 0,1 0 0,-1 0 0,1 0 0,-1-1 1,1 1-1,0 0 0,-1 0 0,1 0 0,-1 0 1,1 1-1,0-1 0,-1 0 0,1 0 0,-1 0 0,1 0 1,-5 2 48,1-1 1,0 1-1,0 0 1,0 0-1,0 0 1,0 0 0,-4 5-1,-5 5 9,0 0-1,1 1 1,1 0 0,0 1-1,1 1 1,1 0-1,0 0 1,-13 30 0,1 10 196,-18 72 0,39-127-273,-47 189 468,39-145-215,2 0 1,-1 62-1,7-91-154,0 0 0,2-1 0,5 27-1,-7-38-74,1 1 0,1 0 0,-1 0 0,0 0 1,1 0-1,0-1 0,0 1 0,0-1 0,0 1 0,0-1 0,1 0 0,0 0 0,-1 0 0,1 0 0,0-1 0,1 1 0,-1-1 0,6 4 0,-4-4-16,1-1 1,-1 1 0,1-1-1,0 0 1,0 0-1,-1-1 1,1 1 0,0-1-1,0-1 1,7 0 0,5-2-69,33-10 1,-12 0 39,0-1 1,-1-2-1,-1-2 0,-1-2 1,62-43-1,-78 47 32,-12 10 7,-16 13 6,-4 4-28,0 1 1,1 0 0,0 0-1,-10 16 1,19-23 12,-1-1 1,0 1-1,1 0 1,0 0-1,0 0 0,0 0 1,1 0-1,0 0 0,0 0 1,0 1-1,1-1 1,-1 0-1,1 1 0,1-1 1,-1 0-1,2 10 0,1-6 15,-1 0-1,2-1 0,-1 1 1,1-1-1,0 1 0,8 10 0,-10-16-14,0 0 0,1-1 1,-1 1-1,1-1 0,-1 1 0,1-1 0,0 0 0,6 4 0,-8-6-11,1 1-1,0 0 1,0-1 0,-1 1 0,1-1-1,0 1 1,0-1 0,0 0 0,-1 0-1,1 0 1,0 0 0,0 0 0,0 0 0,-1-1-1,1 1 1,0-1 0,0 1 0,1-1-1,-1 0-15,0 0 0,0 0 0,0 0 0,0-1 0,-1 1-1,1 0 1,-1-1 0,1 1 0,-1-1 0,1 1 0,-1-1 0,0 0-1,0 1 1,2-5 0,-1 2-87,0 0 1,-1 0-1,0-1 0,0 1 1,0-1-1,1-6 0,-2-2-202,0 0 0,-1-1 0,-3-21 0,-14-29 470,18 63-96,0 0-1,-1-1 1,1 1-1,0 0 1,0-1-1,0 1 1,0-1-1,0 1 1,0 0-1,0-1 1,1 1-1,-1 0 1,1-2-1,0 2-29,0 0-1,-1 1 1,1-1-1,0 0 0,0 1 1,0-1-1,-1 1 0,1-1 1,0 1-1,0 0 0,0-1 1,0 1-1,0 0 0,0 0 1,0-1-1,0 1 0,0 0 1,0 0-1,0 0 0,0 0 1,1 1-1,33-1-69,-11 1-371,26-2-1,-42 0-673,1 0 0,-1-1-1,14-5 1,-3 1-2510,-5 2-2540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8:5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12384,'-10'-9'5599,"73"13"-4863,-18 1 1792,0 1-1536,28 3 1088,-1-1-1216,36-5-128,3 5-416,10-3-672,-8 2 192,-13-2-1632,-15-2 992,-4-6-3904,-14 3 2657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0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1101 3392,'-15'14'1088,"14"-14"-1008,1 1 0,0-1 0,-1 0 1,1 0-1,0 1 0,-1-1 0,1 0 0,0 0 1,0 1-1,-1-1 0,1 0 0,0 1 0,0-1 1,0 1-1,-1-1 0,1 0 0,0 1 0,0-1 0,0 0 1,0 1-1,0-1 0,0 1 0,6 2 4448,7-3-297,-7-2-4834,7-2 1219,-1-1 1,1-1-1,-1 0 1,0-1 0,21-16-1,49-50 931,-31 25-938,-46 44-544,44-39 944,47-54 0,-82 81-708,-1-1 0,-1 0 0,0 0 0,-2-1 0,0 0 0,0-1 0,10-34 0,-13 31 18,0 1 69,-1 0 0,6-42 0,-6-61 1307,-7 123-1688,1 1 0,0-1-1,0 1 1,0-1-1,0 1 1,0-1-1,0 1 1,0-1 0,0 1-1,0 0 1,1-1-1,-1 1 1,0-1-1,0 1 1,0-1-1,0 1 1,1-1 0,-1 1-1,0 0 1,0-1-1,1 1 1,-1 0-1,0-1 1,1 1-1,-1 0 1,0-1 0,1 1-1,-1 0 1,1-1-1,-1 1 1,0 0-1,1 0 1,-1 0 0,1 0-1,-1-1 1,1 1-1,-1 0 1,1 0-1,0 0 1,0 0 22,0 0 1,0 1-1,0-1 1,0 0-1,0 1 0,0-1 1,0 1-1,0-1 1,-1 1-1,1-1 0,0 1 1,0 0-1,0-1 1,-1 1-1,1 0 1,0 0-1,-1-1 0,2 2 1,4 8 86,-1-1 1,0 1-1,0 0 0,-1 0 1,0 1-1,-1-1 1,0 1-1,2 20 0,-3-5 44,-1 0-1,-4 42 0,1 69 20,3-75-230,-1-56 68,1 0-1,0 1 1,0-2 0,0 1-1,1 0 1,0 0 0,0 0-1,6 10 1,-7-13-22,0-1 0,1 1 0,-1-1 0,1 0-1,-1 0 1,1 0 0,0 0 0,0 0 0,0 0 0,0 0 0,0 0 0,1-1-1,-1 1 1,0-1 0,1 0 0,-1 0 0,1 0 0,0 0 0,-1 0-1,1 0 1,0-1 0,4 1 0,9-1 9,1-2 1,0 0-1,29-8 0,52-22-86,-44 14 35,-38 13 30,127-45-34,-121 41 52,0-1 0,-1-1 0,-1-2-1,25-17 1,-28 17 13,-1-2 0,16-16 0,-25 23 52,-1 1 1,-1-1-1,1 0 1,-1-1-1,0 1 0,6-18 1,-11 26-56,1-1 1,-1 1-1,0-1 1,0 0-1,1 1 1,-1-1-1,0 1 1,0-1-1,0 0 1,0 1-1,0-1 1,1 0-1,-1 1 1,0-1-1,-1 1 0,1-1 1,0 0-1,0 1 1,0-1-1,-1-1 1,1 2-8,-1 0 0,1 0 0,0 0 0,-1 0 0,1 0 0,-1 0 0,1 0 0,-1 0 0,1 1 0,-1-1 0,1 0 0,0 0 0,-1 0 0,1 0 0,-1 1 0,1-1 0,0 0 1,-1 0-1,1 1 0,0-1 0,-1 1 0,-23 23 140,-2 7-56,-56 80 63,74-98-122,0 1 0,2 0 1,-1 0-1,2 0 0,-1 1 0,-5 29 0,9-31 20,1 0 0,0-1 0,0 1 0,2 16 0,-1-26-36,1 0-1,-1 0 0,1 0 0,-1 1 0,1-1 0,0 0 0,0 0 0,0 0 0,0 0 0,1-1 0,-1 1 0,1 0 0,0 0 0,0-1 0,0 1 0,0-1 0,0 0 0,0 0 0,1 0 1,-1 0-1,1 0 0,4 3 0,-6-5-17,1 1 1,0-1 0,-1 1-1,1-1 1,0 0 0,-1 1 0,1-1-1,0 0 1,0 0 0,-1 0-1,1-1 1,0 1 0,-1 0-1,1-1 1,0 1 0,-1-1 0,1 1-1,0-1 1,-1 0 0,1 1-1,-1-1 1,1 0 0,-1 0 0,0 0-1,2-2 1,3-3-40,0 0 0,-1 0 0,0 0 0,5-9 0,-8 11 18,12-18-52,0 0-1,-2-1 0,0-1 0,-2 0 0,-1 0 0,-1-1 1,-1 0-1,6-40 0,-10 53 20,-3 11 69,1-1 0,-1 1 1,0 0-1,1 0 0,-1-1 0,0 1 0,0-1 0,0 1 1,0 0-1,0-1 0,0 1 0,0 0 0,0-1 1,-1 1-1,1 0 0,0-1 0,-1 1 0,1 0 0,-1 0 1,-1-2-1,2 3-10,0 0 0,0 0 1,0 0-1,-1 0 0,1 0 1,0 0-1,0 0 0,0 1 1,-1-1-1,1 0 0,0 0 1,0 0-1,0 0 0,0 0 1,-1 1-1,1-1 0,0 0 1,0 0-1,0 0 0,0 0 0,0 1 1,0-1-1,0 0 0,0 0 1,-1 0-1,1 1 0,0-1 1,0 0-1,0 0 0,0 0 1,0 1-1,0-1 0,-2 31 12,1-20-12,0 0 1,1 0-1,2 20 1,-2-28-15,1 0 1,-1-1 0,1 1 0,0 0 0,0 0-1,0-1 1,0 1 0,1 0 0,-1-1 0,1 1-1,-1-1 1,1 0 0,0 0 0,0 1 0,0-1-1,0 0 1,1-1 0,-1 1 0,4 2 0,1 0-7,0-1 0,-1-1 0,1 1 0,1-1 0,-1 0 0,0-1 0,1 0 0,-1 0 1,0-1-1,9 0 0,9-1-34,40-8 1,-49 6 32,33-6-123,0-3 1,58-21-1,-77 22 101,0-2 0,-1-1 1,0-2-1,38-27 0,-49 29 59,-1-1 0,21-21 0,-31 28-86,-7 8 70,0 0 0,0-1-1,0 1 1,0 0-1,0 0 1,0 0-1,0 0 1,0 0 0,0 0-1,0 0 1,0 0-1,0-1 1,0 1-1,0 0 1,0 0 0,0 0-1,0 0 1,0 0-1,0 0 1,0 0-1,0 0 1,0-1 0,-1 1-1,1 0 1,0 0-1,0 0 1,0 0-1,0 0 1,0 0 0,0 0-1,0 0 1,0 0-1,0 0 1,0 0 0,-1 0-1,1 0 1,0 0-1,0 0 1,0 0-1,0 0 1,0 0 0,0 0-1,0 0 1,-1 0-1,1 0 1,0 0-1,0 0 1,0 0 0,0 0-1,-3 1 15,1 0 0,-1 1 0,0-1 0,1 1 1,0 0-1,-1-1 0,1 1 0,0 0 0,-2 3 0,0-1 10,-11 10-24,0 0 0,2 1 0,-1 1 0,2 0 0,-15 25 0,23-33-11,-1 0 0,1 1 0,1-1 0,-1 1 0,1 0 0,1 0 0,0 0 0,0 0 0,1 0 0,0 0 0,0 1 0,1-1 0,0 0 0,2 10 0,-1-14-9,0-1 0,1 1 1,-1-1-1,1 1 0,0-1 0,0 0 0,0 1 0,6 6 1,-7-9 9,0-1 1,0 0 0,0 0 0,0 0-1,0 0 1,1 0 0,-1 0 0,0 0-1,0 0 1,1-1 0,-1 1 0,1 0-1,-1-1 1,0 1 0,1-1 0,-1 0-1,1 1 1,-1-1 0,1 0-1,-1 0 1,1 0 0,-1 0 0,1 0-1,0 0 1,-1-1 0,1 1 0,-1 0-1,0-1 1,1 1 0,-1-1 0,3-1-1,4-3 13,-1 0 0,0-1-1,0 1 1,0-2 0,-1 1-1,6-8 1,7-6-38,4-3-1,1 0-117,30-39 1,-32 31 132,-1 0 0,-2-2 1,-1 0-1,16-43 0,40-149 108,-38 80 155,-33 126-190,0 0 1,-2 0 0,0 0 0,-1 0 0,-4-35 0,4 52-46,0 0 0,-1 1 0,1-1 0,0 0 0,-1 1 0,1-1 0,-1 1 0,0-1 0,1 1 0,-1-1 0,0 1 0,0-1 0,0 1 0,0 0 0,0-1 0,0 1 0,0 0 0,-1 0 0,1 0 0,0 0 0,-1 0 0,1 0 0,-3-1 0,1 2 17,1-1-1,-1 1 1,1 0 0,-1 0 0,1 0 0,0 0 0,-1 0-1,1 1 1,-1-1 0,1 1 0,0-1 0,-1 1-1,1 0 1,-3 2 0,-4 1 1,0 1 0,1 1 0,0 0 0,0 0 0,0 0 0,-11 14 0,11-10-23,2 0 0,-1 0-1,2 1 1,-1-1 0,1 1-1,1 1 1,-4 14 0,-9 37 162,-17 114 0,29-134-81,-2 62-1,8-84-49,0 0-1,1-1 1,1 1-1,0-1 1,9 25-1,-9-37-24,0 1 0,1-1 0,0 0 0,1 0 0,0 0 0,10 13-1,-11-17 0,-1 0-1,1-1 1,0 1-1,1-1 0,-1 1 1,0-1-1,1 0 0,0-1 1,-1 1-1,1-1 1,0 0-1,0 0 0,6 1 1,-1-2-12,0 0 1,1 0 0,-1-1 0,0 0 0,0-1-1,1 0 1,14-3 0,-2-3-61,44-17-1,-52 18 47,-1-1 0,0-1 1,-1 0-1,1-1 0,-2 0 0,1-1 1,-1-1-1,-1 0 0,0 0 0,-1-1 0,0-1 1,-1 0-1,0 0 0,9-19 0,-7 13 50,-8 14-17,0 1 1,-1-1-1,1 1 1,-1-1-1,0 0 1,0 0-1,-1 0 1,3-9-1,-10 35 230,-12 64 29,-2 12-224,18-85-10,1-1 0,1 1 0,0-1 0,0 1-1,1-1 1,3 16 0,-3-25-45,-1 0 1,1-1-1,0 1 0,0 0 1,-1 0-1,1 0 0,0-1 0,1 1 1,-1-1-1,0 1 0,0-1 1,1 1-1,1 1 0,-2-2-3,0-1 0,0 1 0,0-1 1,0 1-1,0-1 0,0 1 0,0-1 0,0 0 0,0 1 0,0-1 0,0 0 0,0 0 0,0 0 0,0 0 0,0 0 0,0 0 0,0 0 0,0 0 0,0 0 1,0 0-1,0-1 0,0 1 0,0 0 0,0-1 0,0 1 0,0-1 0,1 0 0,8-6-69,-1-1 0,0 0-1,0 0 1,9-13 0,4-3-60,108-120-215,-125 139 354,4-4 38,-1-1 1,0 0 0,-1 0-1,0-1 1,5-11 0,-49 77 343,26-36-283,0 0 0,-11 32 0,18-43-65,1 1 0,1 0 1,0 0-1,0 0 0,1 0 0,0 0 1,0 0-1,2 15 0,-1-21-34,0 0-1,1 0 1,-1 0-1,1 0 1,0 0 0,0-1-1,0 1 1,0 0-1,0-1 1,1 1 0,-1 0-1,1-1 1,0 0-1,-1 1 1,1-1 0,0 0-1,1 0 1,-1 0-1,0 0 1,0 0 0,1-1-1,-1 1 1,1-1-1,0 1 1,-1-1 0,1 0-1,0 0 1,0 0-1,-1-1 1,1 1 0,0-1-1,0 1 1,0-1-1,0 0 1,0 0 0,0 0-1,0-1 1,0 1-1,5-2 1,4-2-101,0 0-1,0 0 1,0-2-1,17-9 1,-9 4-33,-10 6 90,12-6-61,0-1 0,-2-1 0,23-17 0,-42 28 95,17-11-41,-2-2-1,0 0 1,0-1-1,19-25 0,-7 5 450,-28 36-397,0 0-1,0 0 1,0 0-1,0 0 1,0 0-1,0 1 1,0-1-1,0 0 1,0 0-1,0 0 1,0 0-1,0 0 1,0 0-1,0 0 1,1 0-1,-1 0 1,0 0-1,0 0 1,0 0-1,0 0 1,0 0-1,0 0 1,0 0-1,0 0 1,0 1-1,0-1 1,0 0-1,0 0 1,0 0-1,0 0 1,0 0-1,0 0 1,1 0-1,-1 0 1,0 0-1,0 0 1,0 0-1,0 0 1,0 0-1,0 0 1,0 0-1,0 0 1,0 0-1,0 0 1,0 0-1,0 0 1,0 0-1,1 0 1,-1-1-1,0 1 1,0 0-1,0 0 1,0 0-1,0 0 1,0 0-1,0 0 1,0 0-1,0 0 1,0 0-1,0 0 1,0 0-1,0 0 1,0 11 68,-3 14 36,-3 9 21,-7 47-4,12-72-77,0-1 0,1 0 0,1 1 1,0-1-1,0 0 0,0 0 0,4 13 1,-4-20-51,-1 1 1,1-1-1,-1 1 1,1-1 0,-1 0-1,1 1 1,0-1-1,0 0 1,0 0-1,-1 1 1,1-1-1,0 0 1,1 0 0,-1 0-1,0 0 1,0 0-1,0-1 1,1 1-1,-1 0 1,0 0 0,1-1-1,1 1 1,-1 0-13,0-1-1,0 0 1,1 0 0,-1 0 0,0-1-1,0 1 1,0 0 0,0-1 0,0 0 0,0 1-1,0-1 1,0 0 0,3-2 0,5-3-74,0-1 0,-1 0 0,1-1-1,9-11 1,-17 16 73,23-23-43,26-39 0,17-18 70,-30 37 232,-21 24-54,-12 18-123,-3 7 68,-4 15 136,0-11-233,1 11 51,0-7-65,0-1 0,-1 0 1,-3 11-1,-9 30 61,10-31-76,-2 0 0,0-1-1,-1 0 1,-10 18 0,4-11-637,10-27 123,0 0 454,0 0 1,0 1-1,0-1 0,0 0 0,0-1 0,1 1 0,-1 0 0,0-1 1,-4-3-1,7 5 57,0-1 1,0 1-1,0 0 1,0-1-1,0 1 0,-1-1 1,1 1-1,0 0 1,0-1-1,-1 1 1,1 0-1,0-1 1,0 1-1,-1 0 1,1 0-1,0-1 0,-1 1 1,1 0-1,0 0 1,-1 0-1,1-1 1,-1 1-1,1 0 1,0 0-1,-1 0 0,-1 3 163,45-2 1101,55 10-1187,23 0-89,-98-10-108,94-1-464,-100-1-1031,0-1-1,0-1 1,0 0-1,30-11 1,-44 13 1248,17-8-3176,-20 8 3288,1 1 0,0-1 0,0 1 0,0-1 0,-1 1 0,1-1 1,0 0-1,-1 0 0,1 1 0,-1-1 0,1 0 0,-1 0 0,1 0 0,-1 1 1,0-1-1,1 0 0,-1 0 0,0 0 0,0 0 0,1 0 0,-1-1 1,-5-19-4839,-1-2 1696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0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21 9792,'-68'-8'4448,"36"1"-3872,19 2-1280,4 5 256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0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20 984 4480,'-1'0'187,"0"0"0,0 0 0,-1 0 0,1 1 0,0-1 0,0 0 0,0 1 0,0-1 0,1 1 0,-1-1 0,-7 8 6588,14-13-5928,1-1 0,0 1 0,-1-1 0,0-1 0,-1 1 0,7-10 0,27-48 67,-19 29-142,10-12-56,1 0 0,3 2 0,54-57 0,-64 76-126,11-10 671,-34 36-1242,-1-1 0,0 1 0,0 0 1,0 0-1,0 0 0,0 0 0,1-1 0,-1 1 0,0 0 0,0 0 1,0 0-1,1 0 0,-1 0 0,0 0 0,0 0 0,1 0 1,-1 0-1,0-1 0,0 1 0,0 0 0,1 0 0,-1 0 0,0 0 1,0 0-1,1 0 0,-1 0 0,0 1 0,0-1 0,1 0 1,-1 0-1,0 0 0,0 0 0,0 0 0,1 0 0,-1 0 1,0 0-1,1 1 0,2 10 543,-3 22-18,-18 95 9,7-62-327,4-15-54,-12 97 299,18-127-426,1 0 1,1 0 0,1 0 0,1 0 0,5 22-1,-6-35-40,1-1 0,-1 0-1,1 1 1,0-1-1,1 0 1,0-1-1,0 1 1,1-1 0,6 9-1,-8-12-9,0 0 0,1 0 0,-1 0 0,0-1 1,1 1-1,0-1 0,-1 0 0,1 0 0,0 0 0,0-1 0,0 1 0,0-1 0,0 0 0,0 0 0,1-1 0,-1 1 0,0-1 0,8 0 0,-3-1-42,0-1 0,-1 0 1,1 0-1,-1-1 0,0 0 0,0 0 0,0-1 0,0 0 0,-1-1 0,13-9 0,-2 0-3,-1-1 0,30-33 0,-38 36 42,0-1 1,0 0-1,-1 0 1,-1-1-1,9-20 1,19-72 63,-33 101-51,55-242 416,-56 241-357,4-31 283,3 43-59,6 18-196,-9-15-50,0 0 0,9 10 0,3 0-24,1-1 0,1 0 0,0-2 0,1 0-1,1-2 1,0 0 0,1-1 0,1-1-1,0-1 1,0-1 0,1-2 0,0 0 0,1-1-1,33 5 1,-50-11-48,0 0 0,0-1-1,0 0 1,0 0 0,0 0 0,-1-1 0,1-1-1,14-3 1,-16 3 18,-1 0-1,0 0 0,1-1 0,-1 0 1,0 0-1,0-1 0,-1 1 0,1-1 1,-1 0-1,1 0 0,-1 0 0,6-9 1,-4 4-15,-1 0 0,-1 0 1,1-1-1,-1 1 0,-1-1 1,4-15-1,-5 18 38,-1-1 0,1 1 0,-2 0 1,1-1-1,-1 1 0,0-1 0,-1 1 0,0-1 0,0 1 1,-2-8-1,2 13 0,1 0-1,-1 1 1,1-1 0,-1 1-1,1 0 1,-1-1 0,0 1 0,0-1-1,0 1 1,0 0 0,0 0-1,0 0 1,0-1 0,0 1 0,-1 0-1,1 1 1,0-1 0,0 0 0,-1 0-1,1 0 1,-1 1 0,1-1-1,-1 1 1,1-1 0,-1 1 0,1-1-1,-1 1 1,0 0 0,1 0 0,-3 0-1,0 0 4,0 1-1,0 0 0,1 0 1,-1 0-1,0 1 1,1-1-1,-1 1 0,1-1 1,-1 1-1,1 1 1,0-1-1,-3 3 0,-15 14 46,0 1 0,1 1-1,1 1 1,2 0 0,0 2-1,1 0 1,1 0 0,-17 42-1,30-61-38,0 0-1,0 1 1,0-1 0,1 0-1,0 1 1,0-1-1,1 1 1,-1 0-1,1-1 1,0 1-1,1-1 1,1 10-1,-1-10-8,1-1 0,-1 0 0,1 0-1,0 1 1,1-1 0,-1-1 0,0 1 0,1 0-1,0-1 1,0 1 0,0-1 0,1 0 0,-1 0-1,1 0 1,6 4 0,2-1-67,-1-1 1,1 0-1,0-1 0,0 0 0,1-1 1,-1-1-1,16 2 0,-21-3-5,7 1-15,0-1 0,0-1 0,0 0 0,0-1-1,26-5 1,67-23-311,-57 14 282,-17 6 121,22-6 197,80-33 1,-196 79-88,50-25-111,1 1-1,0 0 0,0 0 0,-16 17 0,25-22-30,0-1 0,-1 1 0,1-1 0,0 1-1,0-1 1,0 1 0,1 0 0,-1-1 0,0 1 0,1 0 0,-1 0 0,1 0-1,-1-1 1,1 4 0,0-4 10,0 0-1,0 1 0,1-1 1,-1 0-1,0 0 1,1 0-1,-1 0 0,1 0 1,-1 1-1,1-1 1,-1 0-1,1 0 1,0 0-1,-1-1 0,1 1 1,0 0-1,0 0 1,0 0-1,0 0 0,0-1 1,0 1-1,0 0 1,2 0-1,5 3-14,1 0 0,0-1 0,0 0 0,0 0 0,0-1 0,1 0 0,-1-1 0,1 0 0,-1 0 0,1-1-1,9-1 1,9-3-53,-1 0 0,43-12 0,-54 11 51,-1 0 0,1-1 0,-1 0 0,0-1 0,0-1 0,-1 0 0,0-1 0,-1 0-1,0-1 1,0-1 0,19-21 0,6-18-131,47-78 0,-52 76 73,-12 19 30,114-192 251,-46 38-47,-72 146 111,-3-1-1,16-73 1,-28 105-164,0-1 1,-1 0-1,-1 0 0,-1-19 0,1 29-89,0 0 0,0 0-1,0 0 1,0 0 0,0 1-1,0-1 1,-1 0 0,1 0-1,0 0 1,-1 0 0,1 1-1,0-1 1,-1 0 0,0-1-1,0 2-4,1 0 0,0 0 1,0 0-1,-1-1 0,1 1 0,0 0 0,-1 0 0,1 0 0,0 0 1,0 0-1,-1 0 0,1 0 0,0 0 0,-1 0 0,1 0 0,0 0 0,-1 0 1,1 0-1,0 0 0,0 1 0,-1-1 0,1 0 0,0 0 0,-1 0 1,1 0-1,0 0 0,0 1 0,-1-1 0,-3 3 42,1 1-1,-1-1 1,1 1 0,-6 8-1,-97 160 257,85-131-274,1 2 0,3 0 0,-24 85 0,-13 139 194,44-208-210,-4 20-230,-5 159 0,19-224-668,1 0 1,0 0-1,1 0 1,0 0-1,6 18 1,-8-31 722,0-1 1,0 1 0,0-1 0,1 1 0,-1-1-1,0 1 1,0-1 0,1 1 0,-1-1 0,0 1-1,1-1 1,-1 0 0,0 1 0,1-1 0,-1 1-1,0-1 1,1 0 0,-1 0 0,1 1 0,-1-1-1,1 1 1,0-1 38,-1 0 0,1 0 0,-1-1 0,0 1 1,1 0-1,-1 0 0,1 0 0,-1 0 0,0 0 0,1 0 0,-1-1 0,0 1 0,1 0 0,-1 0 0,0 0 0,1-1 0,-1 1 0,0 0 1,1-1-1,-1 1 0,2-2-198,-1 0 1,0 1-1,0-1 1,0 0-1,0 0 1,0 0-1,-1 0 1,1 1-1,0-5 1,-1-8-546,0-1 0,-2 0 0,0 1 0,-5-20 0,-30-100 1108,16 65 1396,-59-170 7161,79 236-8636,0 0 1,0 0 0,0 0-1,0 0 1,0 0-1,1 0 1,-1-1-1,1 1 1,0 0-1,0 0 1,0 0-1,0-1 1,1 1-1,-1 0 1,1 0-1,0 0 1,0 0-1,2-5 1,0 3 21,0 1 1,0-1 0,1 1-1,-1 0 1,1 0-1,0 1 1,0-1 0,0 1-1,1 0 1,8-5-1,0 2-97,0 0-1,0 1 1,1 0-1,-1 1 1,1 1-1,27-3 1,87-1-335,17 13-383,-114-2 51,0 1 0,50 15 0,-74-18 527,-1 1 1,0-1-1,0 1 0,0 0 1,0 0-1,-1 1 0,1 0 0,5 4 1,-9-5 90,1 0-1,0 0 1,-1 0 0,1 0 0,-1 1 0,0-1 0,0 0 0,0 1-1,-1 0 1,1-1 0,-1 1 0,0 0 0,0 0 0,0 0 0,0 6 0,-1 6 177,0 0 0,-1 0 0,0 0 1,-1 0-1,-1 0 0,-10 30 0,0-11 247,-34 65-1,21-59-43,16-28-194,2 0 0,-13 24 0,20-34-183,-1 1 0,1 0 0,-1-1 0,1 1 0,1 0 0,-1 0 0,0 0 1,1 0-1,0 0 0,0-1 0,0 1 0,0 0 0,1 0 0,-1 0 0,3 7 0,-2-9-51,1 0 0,-1 1 0,1-1 0,-1 0 0,1 0-1,0 0 1,0 0 0,0 0 0,0 0 0,0-1 0,0 1 0,1-1 0,-1 1 0,1-1-1,-1 0 1,0 0 0,1 0 0,0 0 0,-1 0 0,1-1 0,0 1 0,3-1 0,-1 1 11,0 0 0,1-1 0,-1 0 0,0 0 0,0-1 0,0 1 0,1-1 0,-1 0 0,0-1 1,0 1-1,5-3 0,-4 1-8,0-1-1,0-1 1,0 1 0,0-1-1,-1 0 1,0 0 0,0 0 0,0-1-1,-1 0 1,0 0 0,0 0 0,0 0-1,-1-1 1,0 1 0,0-1 0,0 0-1,-1 0 1,0 0 0,1-11 0,-1 6 26,-1 0 0,0 0 0,-1-1 0,0 1 1,-1 0-1,0-1 0,-1 1 0,0 0 0,-1 0 1,-8-21-1,0 12 51,9 18-101,0 0 1,1-1-1,-1 1 1,1 0 0,-1-1-1,-1-6 1,3 9 26,0-1 1,0 1 0,0 0-1,1-1 1,-1 1 0,0 0-1,0 0 1,1-1 0,-1 1-1,1 0 1,-1 0 0,1 0-1,-1 0 1,1 0 0,0-1 0,0 1-1,-1 0 1,1 1 0,0-1-1,0 0 1,0 0 0,0 0-1,0 0 1,2 0 0,3-3 35,0 1 1,0 0-1,1 0 1,-1 1-1,1 0 1,-1 0-1,1 0 1,0 1-1,0 0 1,0 0-1,11 1 1,3 1 132,-1 0 1,35 7 0,-44-5-33,0-1-1,-1 1 1,1 1 0,-1 0 0,0 0-1,13 8 1,-17-8-102,0 0 1,-1 0-1,0 1 1,0 0-1,0-1 0,-1 2 1,1-1-1,-1 0 1,0 1-1,-1 0 1,4 8-1,15 36-18,10 22 51,-27-64-64,0 0 0,0 0 0,0-1 0,1 0 1,1 0-1,10 10 0,-6-8 1,1 0 0,0-1 0,0 0 0,0-1 0,20 8 0,-22-12-28,0 0 1,-1 0-1,1-1 1,0 0-1,1-1 1,-1 0-1,0-1 1,18-1-1,2-3-1091,1-2 0,-1 0 0,52-21 0,-64 21 335,-1-2-1,-1 0 0,1-2 0,-1 1 0,-1-2 0,0 0 0,18-18 0,-12 9-790,-1 0 1,-1-2-1,-1 0 1,0-1-1,25-48 1,13-35-2397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12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132 266 2816,'-1'-3'324,"0"1"1,0-1-1,1 0 1,-1 1-1,1-1 0,-1-5 1,1-4 3852,-4 82 3723,-5 3-3772,-21 77-2198,1-4-278,-7 114-344,23-157-648,7-34-388,8-118-363,25-130 54,22-40 0,18-49 101,-44 197 270,3 1 0,37-68 0,-63 137-307,2-3 90,0 0 1,0 0-1,0 0 0,1 1 0,-1-1 1,1 0-1,0 1 0,4-4 1,-6 6-98,-1 1 1,0 0-1,1-1 0,-1 1 1,1 0-1,-1-1 1,0 1-1,1 0 0,-1 0 1,1-1-1,-1 1 1,1 0-1,-1 0 0,1 0 1,-1 0-1,1 0 1,-1-1-1,1 1 0,0 0 1,-1 0-1,1 0 1,-1 0-1,1 1 0,-1-1 1,1 0-1,-1 0 1,1 0-1,-1 0 0,1 1 1,-1-1-1,1 0 1,-1 0-1,0 1 0,1-1 1,-1 0-1,1 1 1,-1-1-1,0 0 1,1 1-1,1 1 0,-1 1-1,0-1 1,0 1 0,0-1 0,0 1 0,1 2-1,-1-1 19,2 11-2,1 0 0,-2 0 0,1 17 0,-1-10-10,11 116 86,14 129 192,-26-260-261,0 1 1,1-1-1,0 1 0,4 8 0,-5-14-53,-1-1 1,1 1-1,0 0 0,0-1 1,0 1-1,0-1 1,1 1-1,-1-1 0,0 0 1,2 2-1,-2-3-3,0 1 0,-1-1 0,1 1 0,0-1 0,0 0-1,0 1 1,-1-1 0,1 0 0,0 0 0,0 0 0,0 0 0,0 0 0,-1 0-1,1 0 1,0 0 0,0 0 0,0 0 0,0 0 0,-1 0 0,1-1 0,0 1-1,1-1 1,0 0 0,0 0 0,0-1 0,0 1 0,0-1 0,0 1 0,-1-1 0,1 0 0,0 1 0,-1-1 0,1 0 0,-1 0 0,0 0 0,0 0 0,0 0 0,0-1 0,1-2 0,2-5-32,17-37-75,-2 0-1,12-50 1,-8 25 91,88-220 61,-105 278 33,-3 7 9,-1 0-1,1 1 1,1-1 0,-1 1-1,5-6 1,-7 11-69,-1 1-1,0 0 1,0 0-1,0-1 1,0 1-1,0 0 0,0 0 1,1 0-1,-1-1 1,0 1-1,0 0 1,0 0-1,1 0 1,-1 0-1,0-1 1,0 1-1,0 0 1,1 0-1,-1 0 1,0 0-1,0 0 1,1 0-1,-1 0 1,0 0-1,0 0 1,1 0-1,-1 0 1,0 0-1,0 0 1,1 0-1,-1 0 1,0 0-1,0 0 1,1 0-1,-1 0 1,0 0-1,0 0 1,1 0-1,-1 0 1,0 1-1,0-1 0,1 0 1,-1 0-1,0 0 1,0 0-1,0 0 1,0 1-1,1-1 1,-1 0-1,0 0 1,0 1-1,0-1 1,0 0-1,0 0 1,1 0-1,-1 1 1,0-1-1,0 1 1,6 20 173,1 37 231,-1 108 0,-5-76-161,3 306 486,-4-391-732,-6 37-248,4-35-4793,1-9 4422,1 0 0,-1 0 1,0 0-1,1 0 0,-1 0 0,1 1 0,0-1 0,0 0 0,-1 0 0,1 0 1,1 0-1,-1 0 0,0 0 0,0 0 0,1 0 0,-1 0 0,1 0 0,-1 0 1,1 0-1,0 1 0,0-1 0,0 0 0,0 1 0,0-1 0,0 0 1,3-1-1,8-7-1575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13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41 4896,'1'-2'221,"0"1"-1,0 0 1,0-1 0,-1 1-1,1-1 1,0 1 0,-1-1 0,1 0-1,-1 1 1,1-1 0,-1 1-1,0-4 1,0 4-100,0 1 0,1 0 0,-1-1-1,0 1 1,0 0 0,0-1 0,0 1 0,0 0-1,0 0 1,1-1 0,-1 1 0,0 0 0,0 0 0,0-1-1,1 1 1,-1 0 0,0 0 0,0 0 0,1 0-1,-1-1 1,0 1 0,1 0 0,-1 0 0,0 0-1,0 0 1,1 0 0,-1 0 0,1-1 95,-1 1-1,1 0 1,-1 0 0,1 0 0,-1 0-1,1-1 1,-1 1 0,0 0 0,1-1 0,-1 1-1,1 0 1,-1-1 0,0 1 0,1 0-1,-1-1 1,0 1 0,1-1 0,-1 1-1,0 0 1,0-1 0,0 1 0,1-1-1,-1 1 1,0-1 0,0 1 0,0-1 0,0 1-1,0-1 1,0 0 0,-6 9 3858,-16 11-2639,5-4-800,-9 10 115,-76 78 1639,82-81-1905,1 1 0,-28 46 0,36-51-334,2 1 0,0 0-1,-11 37 1,17-48-124,1-1-1,1 0 1,0 0 0,0 1 0,0-1 0,1 1 0,0-1-1,0 1 1,1-1 0,0 1 0,0-1 0,1 0 0,5 14-1,-7-19-35,1-1-1,-1 1 0,1 0 0,0-1 1,0 1-1,0-1 0,0 0 0,0 1 1,0-1-1,0 0 0,1 0 0,-1 1 1,0-1-1,1 0 0,-1 0 0,1 0 1,-1-1-1,1 1 0,-1 0 0,1-1 1,-1 1-1,1 0 0,0-1 1,-1 0-1,1 1 0,0-1 0,0 0 1,-1 0-1,1 0 0,0 0 0,0 0 1,-1-1-1,1 1 0,2-1 0,2-1-22,0-1 0,0 0 0,0 0 0,0-1 0,0 0 0,-1 0 0,10-8 0,-4 2-25,-1-1 1,-1 0-1,0-1 0,0 1 0,7-14 0,33-71-253,-40 79 249,8-25 116,-2-1 0,18-80-1,-22 81 416,-10 33-265,1-6 35,-1 14 160,0 8 359,-1 16-238,-1 16 58,2 0 1,9 56 0,-5-69-529,19 85-239,-21-101 85,2 11-2391,-5-21 2330,0 0 0,0 1 0,0-1 0,0 0 0,1 0 0,-1 1 0,0-1 0,0 0 0,0 1 0,0-1-1,1 0 1,-1 0 0,0 1 0,0-1 0,0 0 0,1 0 0,-1 1 0,0-1 0,1 0 0,-1 0 0,0 0 0,0 0 0,1 0 0,-1 1 0,0-1 0,1 0 0,-1 0 0,0 0 0,1 0-1,-1 0 1,0 0 0,1 0 0,-1 0 0,0 0 0,1 0 0,-1 0 0,0 0 0,1 0 0,-1 0 0,0-1 0,1 1 0,-1 0 0,0 0 0,1 0 0,57-40-13936,-36 28 11589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15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472 693 5216,'4'-4'576,"0"0"0,0-1 1,6-8-1,-9 12-232,0 0 0,0 0 0,-1-1 0,1 1 0,0 0 0,-1-1 0,1 1-1,-1-1 1,1 1 0,-1 0 0,0-1 0,1 1 0,-1-1 0,0 1 0,0-1 0,0 1 0,0-1 0,-1 1 0,1-2 0,-1 2-127,1 1 0,-1-1 0,0 1 0,0 0 0,1-1 0,-1 1 0,0 0 0,1-1 0,-1 1 1,0 0-1,0 0 0,0 0 0,1 0 0,-1 0 0,0-1 0,-2 2 283,0-2-237,-1 1 0,1 1 1,-1-1-1,0 0 0,1 1 1,-1 0-1,1 0 0,-1 0 0,1 0 1,-5 2-1,-32 20 719,26-15-418,-3 2-53,0 0-1,1 1 0,0 1 0,-17 17 1,23-19-315,1 0 0,0 1 1,1 0-1,0 1 0,1 0 0,-10 22 1,11-20-62,1 0 1,0 1 0,1-1 0,-3 27 0,6-34-126,0 0 1,1 0-1,0 0 1,0 0-1,1-1 1,0 1-1,0 0 1,0 0-1,1 0 1,0-1-1,0 1 1,7 11-1,-7-15-20,0 0 0,0-1 0,0 1 0,0-1-1,0 0 1,1 0 0,-1 0 0,1 0-1,3 2 1,-5-3 3,1 0-1,0 0 1,-1 0-1,1-1 1,0 1-1,0-1 1,-1 1-1,1-1 0,0 0 1,0 1-1,0-1 1,-1 0-1,1 0 1,0 0-1,0-1 1,0 1-1,-1 0 1,4-1-1,-3-1 10,1 1 1,0-1-1,-1 1 0,1-1 1,-1 0-1,1 0 0,-1 0 1,0 0-1,0-1 0,0 1 1,0-1-1,0 1 0,1-4 1,3-5 7,8-22 0,-11 26-9,5-16 1,-1 0 0,-1 0 1,-1-1-1,3-32 0,-3-95 530,-5 149-450,0-1-1,0 1 0,0 0 0,-1-1 0,1 1 1,-1 0-1,1-1 0,-2-1 0,1 4-50,1 0 1,-1 0-1,1 0 0,0 1 1,-1-1-1,1 0 0,-1 0 1,1 1-1,0-1 0,-1 0 0,1 1 1,0-1-1,-1 0 0,1 1 1,0-1-1,-1 1 0,1-1 1,0 0-1,0 1 0,0-1 1,-1 1-1,1 0 0,-2 6 54,1 1 1,0 0-1,0 13 0,1-6-15,-8 182 400,-13 164 425,8-288-616,-2-1 0,-39 110 0,50-171-270,-2 7 115,-15 31-1,19-44-156,0-1-1,-1 0 0,0 0 1,0 0-1,0 0 0,0 0 1,0-1-1,-1 0 1,0 1-1,1-1 0,-1 0 1,-5 2-1,7-4-20,0 0 1,0-1-1,0 1 1,1-1-1,-1 1 1,0-1-1,0 0 1,0 0-1,0 0 1,0 0-1,0 0 1,0 0-1,1-1 0,-1 1 1,0 0-1,0-1 1,0 0-1,1 1 1,-1-1-1,0 0 1,0 0-1,1 0 1,-1 0-1,-1-1 0,-3-3-109,1 0-1,0 0 1,0 0-1,1 0 1,-6-8-1,-2-7-29,0 0-1,1-1 1,1-1-1,1 0 1,1 0-1,-6-29 0,12 44 143,1-1 0,0 1 0,0-1 0,1 1 0,0-1 0,0 1 0,1 0 0,0-1-1,0 1 1,1 0 0,0-1 0,0 1 0,1 0 0,-1 0 0,2 0 0,-1 1 0,1-1 0,0 1-1,0 0 1,1 0 0,0 0 0,0 1 0,7-7 0,144-99 216,-12 11-10,-68 34 182,78-88 0,18-16 258,-157 155-291,-12 11-144,0 1 0,1-1 0,-1 1 0,1 0 0,0 0 0,0 0 0,0 1 0,0-1 0,6-2 0,-9 5-109,-1 0-1,1 0 1,-1 0-1,1 0 1,-1 0 0,1 0-1,-1 0 1,1 0-1,0 0 1,-1 0 0,1 0-1,-1 0 1,1 0-1,-1 1 1,1-1 0,-1 0-1,1 0 1,-1 1-1,1-1 1,-1 0 0,0 1-1,1-1 1,-1 0-1,1 1 1,-1-1 0,0 1-1,1-1 1,-1 1-1,0-1 1,0 1 0,1-1-1,-1 1 1,0-1-1,0 1 1,0-1 0,1 1-1,-1-1 1,0 1-1,0-1 1,0 1 0,0-1-1,0 1 1,0 0-1,-3 30-117,1-23 164,-27 145-97,21-117 0,-4 26 0,13-62-8,-1 0 0,0 0 0,0 0 0,0 0 0,0 0 0,0 0 0,0 0 1,0 0-1,0 0 0,0 0 0,0 0 0,0 0 0,0 0 0,1 0 0,-1 0 0,0 0 0,0 0 0,0 0 0,0 0 0,0 0 0,0 0 0,0 0 1,0 0-1,0 0 0,0 0 0,0 0 0,0 0 0,0 0 0,0 0 0,0 0 0,0 1 0,0-1 0,10-13-351,-3 2 191,17-20-3,1 2 0,1 0 1,1 2-1,1 1 0,2 2 1,51-33-1,-79 55 172,7-4 105,0 1-1,0 0 1,18-7 0,-25 11-64,0 1 1,-1-1-1,1 1 1,0-1-1,0 1 0,0 0 1,0-1-1,0 1 1,0 0-1,-1 0 0,1 1 1,0-1-1,0 0 0,0 0 1,0 1-1,0-1 1,-1 1-1,1 0 0,0 0 1,0-1-1,-1 1 1,1 0-1,-1 0 0,1 1 1,-1-1-1,1 0 1,-1 0-1,2 2 0,1 4-22,-1 0-1,1 1 1,-1-1-1,0 1 1,-1 0-1,0-1 1,0 1-1,-1 0 1,0 0-1,0 9 1,6 25-32,-4-27 12,2 0 0,8 21 0,-10-30 0,0 1 0,0-1 0,1 0 0,0 0 0,0 0 0,0 0 0,8 7 0,-11-12-5,1 0 1,-1 0-1,1 0 1,-1 1-1,1-1 0,0-1 1,-1 1-1,1 0 1,0 0-1,-1-1 0,1 1 1,0-1-1,0 1 0,0-1 1,0 0-1,0 0 1,-1 0-1,4 0 0,-2 0-20,-1-1 0,1 0 0,0 0 0,-1 0 0,1 0 0,-1 0 0,0 0 0,1-1 0,-1 1 0,0-1 0,3-2 0,2-4-91,0 1 0,0-1 1,-1-1-1,0 1 0,6-13 0,-5 9 70,-1 0 0,-1 0 0,1 0 0,-2-1 0,0 0 0,-1 0 0,0 0 0,-1 0 0,0 0-1,-1-1 1,0 1 0,-1 0 0,-3-20 0,3 32 55,0 0-1,0 0 0,-1 0 1,1 0-1,0 0 1,0 0-1,-1 0 1,1 0-1,-1 0 1,1 0-1,-1 0 0,1 0 1,-1 1-1,1-1 1,-1 0-1,0 0 1,1 1-1,-3-2 1,3 1 6,-1 1 0,0 0 0,1 0 0,-1 0 0,0 0 0,1 0 0,-1 0 0,0 0 1,1 0-1,-1 0 0,0 0 0,1 0 0,-1 0 0,0 0 0,1 1 0,-1-1 0,0 0 0,1 0 0,-1 1 1,1-1-1,-2 1 0,-1 1 40,0 1 1,1-1-1,-1 1 1,0 0-1,1 0 1,-1 0-1,1 0 1,-3 6-1,1-1 5,1-1-1,0 1 1,1 0 0,0-1-1,0 1 1,1 0 0,0 0 0,0 1-1,1-1 1,0 0 0,0 0-1,1 0 1,0 0 0,2 10-1,3 1-82,0 0 0,2 0-1,0 0 1,16 27 0,-22-42 24,1 1 0,0-1 0,0 0 0,0 0 0,1 0 0,-1 0 0,1 0 0,0-1 0,0 1 0,8 4 0,-9-7-3,0 0 0,0 1-1,0-1 1,0 0 0,0-1-1,0 1 1,0 0 0,0-1-1,1 0 1,-1 1 0,0-1-1,0-1 1,0 1 0,1 0-1,-1-1 1,0 1 0,0-1-1,0 0 1,0 0 0,3-2-1,7-4-19,1 0 0,-1-2 0,-1 1 0,15-14 0,47-46-278,-72 66 294,34-35-56,-2 0 0,30-44 0,-48 57 34,-2 0 0,22-49 0,9-53-74,-44 124 101,26-88 169,-4-2 0,-4 0 0,9-112 0,-27 196-135,-1 1 0,0 0 0,0-1 0,-1-6 0,1 14-32,0 0 0,0 0 0,0 0-1,-1 1 1,1-1 0,0 0 0,0 0-1,0 0 1,0 0 0,0 0 0,0 1-1,-1-1 1,1 0 0,0 0 0,0 0-1,0 0 1,-1 0 0,1 0 0,0 0-1,0 0 1,0 0 0,0 0 0,-1 0-1,1 0 1,0 0 0,0 0-1,0 0 1,-1 0 0,1 0 0,0 0-1,0 0 1,0 0 0,-1 0 0,1 0-1,0 0 1,0 0 0,0 0 0,-1 0-1,1 0 1,0 0 0,0-1 0,0 1-1,0 0 1,0 0 0,-1 0 0,1 0-1,0 0 1,0-1 0,0 1 0,0 0-1,0 0 1,0 0 0,0 0 0,0-1-1,-1 1 1,1 0 0,0 0 0,0 0-1,0-1 1,0 1 0,0 0 0,0 0-1,0 0 1,0-1 0,0 1 0,0 0-1,-12 20 20,7-7-22,-1 1-1,2 0 1,0 1 0,-3 19 0,-22 132-1,-9 181 1,37-294 0,2 0 1,2-1 0,13 73-1,-14-114 6,0-1 0,0 0 0,1 0 0,0 0-1,1 0 1,6 12 0,-9-21-4,-1 0 0,1-1 0,-1 1 0,1 0 0,-1 0 0,1-1 0,0 1 0,-1 0 0,1-1 0,0 1 0,0-1 0,-1 1 0,1-1 0,0 1 0,0-1 0,0 0 0,0 1 0,-1-1 0,1 0 0,0 0 0,0 0 0,0 1 0,1-1 0,0-1 0,-1 1 0,1 0 0,-1-1 0,1 1 0,-1-1 0,0 1 0,1-1 0,-1 0 0,0 1 0,1-1 0,-1 0 0,2-2 0,3-2 0,-1-1 0,0 0 0,0 0 0,4-7 0,62-106-331,-58 97 337,11-26 0,-12 23 84,-2 1 64,-6 20-111,-4 4-42,0 0 0,1 1 0,-1-1 0,1 0 0,-1 0 0,0 0 0,1 1 0,-1-1 0,0 0 0,1 1 0,-1-1 0,0 0 0,0 1 0,0-1 0,1 1 0,-1-1 0,0 0 0,0 1 0,0-1 0,0 1 0,1-1 0,-1 0 0,0 1 0,0-1 0,0 1 0,0-1 0,0 1 0,0-1 0,0 0 0,0 1 0,0-1 0,-1 1 0,1-1 0,0 1 0,-4 20-7,4-17 9,-1 7-3,1 0 0,0-1 0,0 1 0,2-1 0,-1 1 0,1-1 0,1 1 0,0-1 0,5 12 0,-7-20 0,0 0 0,0 0 0,0 0 0,1 0 0,-1 0 1,1 0-1,0 0 0,0 0 0,-1 0 0,1-1 0,0 1 0,0-1 0,1 0 0,-1 1 0,0-1 0,0 0 1,1 0-1,-1-1 0,0 1 0,1 0 0,-1-1 0,1 1 0,-1-1 0,1 0 0,3 0 0,6 0-18,0-1-1,0 0 0,23-6 1,-31 6 5,269-78 135,-161 31-122,-109 47-4,-1 0 0,1 0 0,-1-1 0,1 1 0,-1-1-1,0 1 1,1-1 0,3-4 0,-6 6 4,0 0 0,0 0 0,0 0 0,0 0 0,0 0 0,-1 0 0,1 0 0,0 0 0,0 0 0,0 0 0,0 0 0,0 0 0,0 0 0,0 0 0,0 0 0,0 0 0,0 0 0,0 0 0,0 0 0,-1 0 0,1 0 0,0 0 0,0 0 0,0 0 0,0 0 0,0 0 0,0 0 0,0 0 0,0 0 0,0 0 0,0 0 0,0 0 0,0 0 0,0 0 0,0 0 0,0 0 0,0 0 0,-1 0 0,1-1 0,0 1 0,0 0 0,0 0 0,0 0 0,0 0 0,0 0 0,0 0 0,0 0 0,0 0 0,0 0 0,0 0 0,0 0 0,0 0 0,0 0 0,0-1 0,0 1 0,0 0 0,0 0 0,0 0 0,0 0 0,0 0 0,0 0 0,0 0 0,0 0 0,1 0 0,-1 0 0,0 0 0,0 0 0,0 0 0,0-1 0,-5 2 0,-3 3 3,1 0 0,0 0-1,0 1 1,0 0 0,0 1 0,1 0 0,0 0-1,0 0 1,0 0 0,-7 12 0,12-15-4,-1 0 0,0 0-1,0 1 1,1-1 0,0 1 0,0-1 0,0 1 0,0-1 0,0 1-1,1 0 1,-1-1 0,1 1 0,0 0 0,1-1 0,-1 1 0,0 0-1,1-1 1,0 1 0,0 0 0,0-1 0,0 1 0,1-1 0,-1 0-1,1 1 1,0-1 0,3 5 0,0-2 12,0-1-1,0 1 1,0-1 0,1 0-1,0-1 1,-1 1 0,2-1-1,-1 0 1,0-1 0,1 1 0,12 3-1,-15-5-195,-1-1-1,0 0 0,1-1 0,-1 1 1,1-1-1,-1 1 0,1-1 1,0 0-1,-1 0 0,1 0 1,-1-1-1,1 1 0,-1-1 1,1 0-1,-1 0 0,0 0 1,1-1-1,-1 1 0,0-1 1,0 1-1,0-1 0,0 0 1,0-1-1,0 1 0,-1 0 1,5-5-1,-4 3-508,0 0-1,0 0 1,0 0 0,-1 0-1,1-1 1,-1 1 0,0-1-1,0 0 1,-1 0 0,1 0-1,-1 0 1,0 0 0,0 0-1,-1 0 1,0-7 0,-1-23-3429,0 2 1425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16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0 8128,'-63'5'3680,"40"7"-3168,14-4 2016,9 0-1472,-5-1 1215,5 6-1343,0-1-192,10 3-480,4-2-224,4-1-64,-1-4-1248,6 0 704,-5-8-2431,4 4 1663,-4-4-3392,5 0 2656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16.4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 11552,'0'-5'5215,"35"2"-4511,-3-1 2080,4 0-1664,54-5 256,10 3-832,29-8-352,-7 8-128,22-8-288,-14 8 128,4-8-2976,-21 11 1664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3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8224,'-18'-12'3040,"18"7"-2368,5 2-160,3 6-6560,5 2 4256,0-5-928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18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465 774 3968,'-1'-3'137,"0"0"720,1-1 0,-1 1 0,-1 0 0,1 0 1,0 0-1,-1-1 0,-3-3 0,4 5-514,-1 1-1,0-1 1,1 1-1,-1 0 1,0 0-1,0 0 1,0 0-1,0 0 1,0 0-1,0 1 1,0-1-1,0 0 1,0 1-1,0 0 1,-4-1-1,-13 0 209,1 0 0,-1 1 1,0 1-1,1 1 0,-1 1 0,1 0 0,0 1 0,0 1 0,0 1 1,0 0-1,-32 18 0,38-18-413,1 2 1,-1-1 0,1 2-1,1-1 1,-1 1 0,2 1-1,-1 0 1,1 0 0,1 1-1,0 0 1,0 0-1,1 1 1,0 0 0,1 1-1,1-1 1,0 1 0,-4 16-1,7-19-89,0 0 0,1 0-1,0 1 1,1-1 0,0 0 0,0 1-1,3 14 1,-2-21-79,0 1 0,0-1 0,0 1 0,1-1 0,0 1 0,0-1 0,0 0 0,0 0 0,0 0 0,1 0-1,0 0 1,0-1 0,0 1 0,0-1 0,0 0 0,1 0 0,0 0 0,6 4 0,-7-5 32,1-1 0,-1 0 0,1 0 0,-1 0 0,0-1 0,1 1 0,-1-1 0,1 0 0,-1 0 0,1 0 0,0-1 0,-1 1 0,0-1 0,1 1 0,-1-1 0,1 0 0,-1-1 0,0 1 0,0-1 0,6-2 0,6-6 23,1 0 0,24-22 0,-26 20-73,31-24 36,-1-2 0,-3-2 0,67-81 0,-91 97 61,-1-2-1,25-52 1,10-62 51,16-146 390,-59 249-334,-2-1 0,-2 0-1,-1-1 1,-4-42 0,1 81-152,0-4 38,0 0 0,0 0 0,0 1 0,-1-1 0,1 0-1,-1 1 1,0-1 0,0 0 0,-1 1 0,1 0 0,-1-1 0,-2-3 0,4 6-31,-1 0-1,0 0 0,1 1 1,-1-1-1,0 0 1,0 1-1,1-1 1,-1 1-1,0-1 0,0 1 1,0-1-1,0 1 1,0 0-1,0-1 0,0 1 1,0 0-1,0 0 1,0 0-1,0-1 1,1 1-1,-1 0 0,0 0 1,0 0-1,0 1 1,0-1-1,0 0 0,0 0 1,0 0-1,0 1 1,-2 0-1,-1 1 10,0 0 0,0 0 0,1 1 0,-1 0 0,-5 5 0,-6 5 53,2 2 1,0 0-1,0 1 1,2 0-1,0 1 0,0 0 1,2 1-1,0 0 1,-7 24-1,-2 13 323,-20 111-1,33-137-291,1 1 0,1 0 0,2 0 0,1 1-1,4 29 1,-2-44-72,0-1 0,2 0 1,0 0-1,0 0 0,1 0 0,1-1 0,1 0 0,0 0 0,0 0 0,1-1 0,16 18 0,-20-26-59,0-1-1,0 1 1,1-1-1,0 0 1,0-1 0,0 1-1,0-1 1,0 0 0,1 0-1,-1-1 1,13 4-1,-14-5 0,1 0 0,1 0 0,-1-1-1,0 0 1,0 0 0,0 0 0,0 0 0,0-1-1,0 0 1,0 0 0,0 0 0,0-1 0,-1 1-1,10-5 1,-5 0-50,0 0 0,0 0 1,-1 0-1,0-1 0,0-1 0,0 1 0,11-16 0,-2-1-58,22-39-1,-25 38 288,-1 0-1,-2-1 1,16-50 0,-52 116 713,17-21-760,1 0 1,0 1-1,-5 26 1,10-33-48,0-1-1,0 1 1,1 0 0,1 0 0,0 0 0,3 18 0,-3-28-70,1 0 0,0-1-1,0 1 1,0-1 0,0 1 0,0-1 0,0 0 0,1 1 0,-1-1 0,1 0 0,-1 0 0,1 0 0,0 0 0,0 0 0,0-1 0,0 1-1,0 0 1,0-1 0,1 1 0,-1-1 0,0 0 0,1 0 0,-1 0 0,1 0 0,-1 0 0,1-1 0,0 1 0,4-1 0,4 1-67,1 0 0,-1-1 0,1 0 0,0-1 0,11-3 0,39-8-141,80-28-1,-128 36 351,-10 2-64,0 1 0,0-1 1,0 1-1,0 0 1,0 0-1,1 1 1,-1-1-1,0 1 1,0 0-1,6 0 0,-9 1-46,0-1-1,0 0 1,-1 0 0,1 1-1,0-1 1,0 0-1,-1 1 1,1-1-1,0 1 1,-1-1-1,1 1 1,-1-1-1,1 1 1,-1 0-1,1-1 1,-1 1 0,1-1-1,-1 1 1,1 0-1,-1 0 1,0-1-1,1 1 1,-1 0-1,1 1 1,-1 1 15,1 0 0,-1 0-1,0 0 1,0 0 0,0 0 0,0 0 0,0 0 0,-1 3-1,-14 55 213,-24 61-1,34-107-224,-29 73 181,-75 135-1,-3 8 116,105-214-322,5-10-20,-1 0 1,0 0 0,0 0-1,-1 0 1,1-1 0,-9 11-1,12-17 10,-1 0 0,1 1-1,0-1 1,0 0-1,0 0 1,0 0 0,0 0-1,0 0 1,0 0-1,0 0 1,0 0 0,0 0-1,0 0 1,0 0 0,-1 0-1,1 0 1,0 1-1,0-1 1,0 0 0,0 0-1,0 0 1,0 0-1,0 0 1,0 0 0,-1 0-1,1 0 1,0 0 0,0 0-1,0 0 1,0 0-1,0 0 1,0 0 0,0 0-1,0 0 1,-1 0-1,1-1 1,0 1 0,0 0-1,0 0 1,0 0 0,0 0-1,0 0 1,0 0-1,0 0 1,0 0 0,-1 0-1,1 0 1,0 0-1,0 0 1,0 0 0,0-1-1,0 1 1,0 0-1,0 0 1,0 0 0,0 0-1,0 0 1,0 0 0,0 0-1,0 0 1,0-1-1,0 1 1,0 0 0,0-11-617,8-31 188,2 0-1,25-66 0,-16 53 398,82-204 82,-76 207 28,3 2 0,60-83 0,-68 106-11,43-52 124,-54 70-5,-1 1 0,1-1-1,1 2 1,-1 0 0,1 0 0,13-7 0,-20 13-68,0-1 0,0 1 0,0 0 0,0 0 0,1 0 0,-1 0 0,0 1 0,0-1 0,0 1 0,4 0 0,-5 0-81,0 0-1,0 1 0,-1-1 0,1 0 0,0 1 1,0 0-1,0-1 0,-1 1 0,1 0 0,0 0 0,-1 0 1,1 0-1,-1 0 0,1 0 0,-1 1 0,0-1 1,1 0-1,0 3 0,1 0-20,-1 0 0,0-1 0,-1 1 0,1 0 0,-1 1 1,1-1-1,-1 0 0,0 0 0,-1 1 0,1-1 0,-1 0 0,0 1 0,0-1 0,0 0 0,-2 6 0,0 3-1,0-1 0,-1 0 0,-1 0-1,-5 14 1,7-22 6,0 0 0,0 0 0,-1-1 0,-4 6-1,2-1 25,4-7-30,-1 1 1,1-1 0,0 1 0,0-1-1,-1 0 1,1 0 0,-1 0-1,-2 2 1,3-3-33,1 1 0,0-1 0,-1 0 0,1 0 0,-1 0 0,1 0 0,-1 0 0,1 1 0,-1-1 0,1 0 0,-1 0 0,1 0 0,-1 0 0,0-1 0,1 1 0,0 0 0,-1 0 0,1 0 0,-1 0-1,1 0 1,-1-1 0,1 1 0,-1 0 0,1 0 0,-1-1 0,1 1 0,0 0 0,-1-1 0,1 1 0,0 0 0,-1-1 0,1 1 0,-1-1 0,1 0-70,-1-1 1,1 1-1,-1 0 0,1 0 1,0-1-1,0 1 1,0 0-1,0 0 0,0-1 1,0 1-1,0 0 0,0 0 1,0-1-1,0 1 0,1 0 1,0-2-1,7-18-607,-1 14 590,0 0 1,0 0 0,0 1 0,0 0-1,1 0 1,0 0 0,14-6-1,-1-1 47,-7 5 135,-1 1-1,1 1 0,1 0 1,-1 0-1,1 1 0,0 1 1,0 1-1,0 0 0,1 1 1,-1 1-1,1 0 0,26 2 1,-39-1 34,0 1-1,0-1 1,0 1 0,0 0 0,0 0 0,0 0-1,6 3 1,-8-4-55,-1 1 0,1 0 0,0-1-1,0 1 1,-1 0 0,1-1 0,-1 1 0,1 0-1,-1 0 1,1-1 0,-1 1 0,1 0 0,-1 0-1,0 0 1,1 0 0,-1 0 0,0-1 0,0 1-1,0 0 1,0 0 0,0 0 0,0 0 0,0 0-1,0 0 1,0 0 0,0 0 0,0 0 0,-1 0-1,1-1 1,0 1 0,-1 2 0,-11 26 542,6-17-467,1 1 0,0 0-1,-3 16 1,7-26-130,0 0 0,1 0-1,0 0 1,-1 0-1,1 0 1,1 0 0,-1 0-1,0 0 1,1 0-1,-1 0 1,1 0 0,0 0-1,0 0 1,0 0 0,0 0-1,1 0 1,-1-1-1,1 1 1,2 4 0,-2-6-15,-1 0 1,0 0 0,1 0 0,-1 0-1,1 0 1,-1-1 0,1 1 0,0 0-1,-1-1 1,1 1 0,-1-1-1,1 1 1,0-1 0,0 0 0,-1 0-1,1 0 1,0 0 0,-1 0 0,1 0-1,0 0 1,-1-1 0,1 1 0,0-1-1,-1 1 1,4-2 0,-2 1-8,0-1 1,0 1-1,0-1 1,0 1-1,0-1 1,0 0-1,0 0 1,-1-1-1,1 1 1,-1 0-1,0-1 1,4-5-1,-3 4 41,-1 0-1,0 0 0,-1-1 0,1 1 0,-1 0 1,0-1-1,0 1 0,0-1 0,0-6 0,-1 9 8,0-1 0,0 0-1,-1 0 1,1 0 0,-1 0-1,1 0 1,-1 1-1,0-1 1,0 0 0,0 0-1,-1 1 1,1-1 0,-1 1-1,1-1 1,-1 1-1,-4-4 1,0-1 27,0 0 0,-1 1 0,0 0 0,-1 0 0,1 1 0,-1 0 0,0 0 0,0 1 0,-1 0 0,1 1 0,-12-4 0,47 13-339,39 5 1,-34-10 358,0-1 1,0-1-1,51-10 1,-67 8-60,-1-1 1,0 0-1,0-1 0,0-1 1,-1-1-1,0 0 1,0-1-1,-1 0 0,21-17 1,-19 11 18,-1 0 1,0-2 0,-1 1-1,-1-1 1,11-19 0,47-95 71,-39 69-90,1 0 190,35-98 0,-63 149-109,-1 0-1,0 0 0,1-12 0,-3 20-63,-1 0-1,0 0 0,0 0 0,0 0 0,0 0 0,0 0 1,0 0-1,0 0 0,0 0 0,-1 0 0,1 0 0,-1 1 0,0-1 1,0 0-1,1 0 0,-1 0 0,0 1 0,0-1 0,-1 0 1,1 1-1,0-1 0,-3-1 0,3 2-14,0 0 0,0 1 1,-1-1-1,1 0 0,0 1 0,-1-1 0,1 1 1,-1 0-1,1-1 0,-1 1 0,1 0 0,-1 0 1,1 0-1,0 0 0,-1 0 0,1 0 0,-1 0 1,1 1-1,-1-1 0,1 0 0,-3 2 0,0 0-8,0 0 0,0 0 0,0 0 0,1 1 0,-1-1 0,-4 5 0,-2 3 14,1 0 0,0 1 1,0 0-1,1 0 0,0 1 0,1 0 0,0 1 1,-9 25-1,3 3-2,-13 65 0,21-86-4,-30 176-4,32-167 0,1 0 0,1 0 0,2 1 0,8 50 0,-7-64 0,2 0 0,0 0 0,1 0 0,0 0 0,12 23 0,-15-35 0,0-1 0,1 1 0,-1 0 0,1-1 0,-1 0 0,1 0 0,0 0 0,0 0 0,1 0 0,-1 0 0,1-1 0,-1 1 0,1-1 0,0 0 0,-1 0 0,1-1 0,0 1 0,0-1 0,1 0 0,-1 0 0,0 0 0,0 0 0,1-1 0,-1 0 0,0 0 0,7 0 0,-1-2 1,0 0 1,-1 0-1,1-1 1,-1 0-1,1-1 1,-1 0-1,16-10 1,-5 1-93,0-1 0,19-18 0,-29 23 0,0 0 0,15-19 0,-22 24 98,0-1 0,0 1 0,0-1 0,-1 1 0,0-1 0,1 0 0,-2 0 0,1 0 0,1-10 0,-2 14 8,-1-1 0,0 0 0,1 1-1,-1-1 1,0 0 0,0 1 0,-1-1 0,1 0 0,0 1-1,0-1 1,-1 0 0,1 1 0,-1-1 0,0 1 0,1-1-1,-1 1 1,0-1 0,0 1 0,0 0 0,0-1 0,-1-1 0,0 2-8,1 0 1,-1 0-1,0 0 1,0 1-1,1-1 1,-1 0 0,0 1-1,0-1 1,0 1-1,0-1 1,0 1-1,0 0 1,0 0 0,0 0-1,-2 0 1,-5 1-6,1 1 0,0 0 0,0 0 0,0 0 0,0 1 0,0 0 0,-10 6 0,13-6-2,0 0 0,0 0 0,0 1 0,0-1 0,1 1 0,-1 0 0,1 0 0,0 1 0,0-1 0,1 1 0,-1 0 0,1 0 0,0 0 0,0 0 0,1 1 0,0-1 0,-1 1 0,2-1 0,-1 1 0,1 0 0,0 0 0,0 0 0,1 0 0,-1 0 0,1-1 0,1 1 0,-1 0 0,1 0 0,0 0 0,2 8 0,1-3 6,1 0 0,-1-1 0,1 1 0,1-1 0,0 0-1,1 0 1,0-1 0,0 1 0,1-2 0,0 1 0,1-1 0,15 11 0,-14-11-466,1-1-1,0 0 1,0-1 0,1 0 0,0-1 0,0 0 0,0-1-1,0-1 1,1 0 0,0 0 0,16 1 0,-25-4-139,1 0 0,0 0 0,-1 0 1,1-1-1,-1 1 0,1-1 0,6-2 1,-9 2 136,1 0 0,-1-1 0,1 1 0,-1-1 0,0 1 0,1-1 1,-1 0-1,0 1 0,0-1 0,0 0 0,-1-1 0,3-1 0,10-17-2625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19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23 10048,'-27'-11'5152,"27"3"-6080,8 4 384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23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1568 5216,'-1'1'171,"1"1"-1,-1-1 1,1 1 0,0-1-1,0 1 1,-1-1 0,1 1 0,0-1-1,0 1 1,0-1 0,0 1-1,1-1 1,-1 1 0,0-1 0,1 1-1,-1-1 1,1 1 0,-1-1-1,1 1 1,0-1 0,0 0 0,-1 0-1,1 1 1,0-1 0,0 0-1,0 0 1,0 0 0,3 2 0,-3-2 54,1 0 0,0 0 0,-1 0 0,1 0 0,0 0 0,0 0 0,0 0 0,-1-1 0,1 1 0,0-1 0,0 1 0,0-1 0,0 0 0,0 0 0,0 0 0,0 0 0,0 0 0,0 0 0,0-1 0,0 1 0,-1-1 0,1 1 0,3-2 1,3-3 266,0-1 0,-1 0 0,1-1 0,-1 1 0,-1-1 0,1-1 0,7-10 0,-11 14-333,18-23 732,-2-1-1,-1-1 0,-1-1 0,25-60 0,-33 66-491,-1 0 0,-1 0 0,-2-1 0,0 0 0,-2 0 0,-1-1 0,0-29 0,-20-100 1526,17 146-1783,-1 0-64,1 1-1,0-1 1,0-15 0,1 23-81,0-1 0,0 1 0,0 0 0,1-1 0,-1 1 0,0 0 0,0 0 0,1-1 0,-1 1 1,1 0-1,-1 0 0,1-1 0,0 1 0,-1 0 0,1 0 0,0 0 0,0 0 0,0 0 1,0 0-1,0 0 0,0 1 0,0-1 0,0 0 0,0 0 0,0 1 0,0-1 0,0 1 0,1-1 1,-1 1-1,2-1 0,12 0 86,0 0 0,-1 1 0,1 1 0,0 0 0,-1 1 0,27 8 0,-21-5 105,0 1 0,-1 1 0,0 1 1,0 0-1,-1 2 0,21 13 0,-29-16-102,-1-1 0,0 1 0,-1 0 1,0 1-1,0 0 0,0 1 0,-1-1 0,0 1 1,-1 1-1,0-1 0,-1 1 0,9 20 0,-11-22-91,-1 1 0,0-1-1,0 0 1,-1 1 0,0-1-1,-1 1 1,0 12 0,-2 0 28,1-4-61,-6 30-1,3-33 38,2-1 0,-1 1 0,2 1 0,0-1 1,1 23-1,1-30 1,0 0 0,1 0 0,-1 0 0,1 0 0,1 0 0,-1-1 0,1 1 0,1-1 0,-1 1 0,1-1 0,0 0 0,0-1 0,6 6 0,-7-6-14,1-1-1,0-1 1,0 1 0,1 0-1,-1-1 1,1 0 0,-1 0 0,1 0-1,0-1 1,0 0 0,0 1-1,0-2 1,1 1 0,-1-1-1,0 0 1,1 0 0,-1 0 0,1-1-1,-1 1 1,1-1 0,9-2-1,9-2-107,1-2-1,-1-1 0,25-10 0,-20 6 49,8-2 24,110-40 16,-111 38 23,-1-2 0,33-21 0,-44 23 115,0 0 1,-1-2-1,-1-1 1,33-33-1,-47 42-62,-1 1 12,-1 1-1,1-1 1,-1 0-1,0-1 0,-1 0 1,4-9-1,-8 17-46,-1 0 0,1 1 0,-1-1 0,0 0 0,0 0 0,0 0 0,0 0 0,1 0-1,-1 0 1,0 0 0,0 0 0,-1 0 0,1 0 0,0 0 0,0-1 0,-1 2-5,1 0 0,0-1 1,0 1-1,-1-1 0,1 1 1,0 0-1,-1-1 0,1 1 1,0 0-1,-1 0 0,1-1 1,0 1-1,-1 0 0,1 0 1,-1 0-1,1-1 0,0 1 1,-1 0-1,1 0 0,-1 0 1,1 0-1,-1 0 0,-2 0 1,1 0-1,0 0 0,0 0 0,-1 1 0,1-1 0,0 1 0,0 0 0,0-1 0,-1 1 0,-2 2 0,-5 3-23,1 0 1,-1 1-1,-9 9 1,-15 11-21,1-5 37,11-8 4,0 2 0,1 0-1,1 1 1,-30 31 0,41-37-8,1 0-1,0 0 1,0 1-1,1 0 1,1 0-1,-8 20 1,12-27 13,1 0 0,0 0-1,-1 0 1,2 0 0,-1-1 0,1 2 0,-1-1 0,1 0 0,1 0 0,-1 0-1,1 0 1,0 0 0,0-1 0,0 1 0,1 0 0,-1 0 0,1-1 0,0 1-1,1-1 1,-1 1 0,5 5 0,-5-8-7,0 1 1,0-1-1,1 0 1,-1 0-1,1 0 1,-1 0-1,1 0 1,0 0-1,0-1 0,0 1 1,-1-1-1,1 0 1,1 0-1,-1 0 1,0 0-1,0-1 1,0 1-1,0-1 1,1 0-1,-1 0 0,0 0 1,0 0-1,6-1 1,-3-1-34,0 1 0,0-1 1,0 0-1,0 0 0,-1-1 1,1 0-1,-1 0 0,0 0 1,0 0-1,0-1 0,6-5 1,1-4-96,0 0 0,-1-1 0,0 0 0,13-24 0,-8 9 169,15-43 1,-12 22 989,-21 57-1020,0 0-1,0 0 1,1 0 0,0 0-1,1 1 1,-1-1-1,1 0 1,1 1-1,1 7 1,-2-11-12,1 0 0,-1 1 0,1-1 1,1 0-1,-1 0 0,0 0 0,1 0 0,0 0 1,0 0-1,0 0 0,0-1 0,1 1 0,-1-1 1,1 0-1,0 0 0,0 1 0,0-2 0,1 1 1,-1 0-1,5 2 0,-1-2-47,0-1 0,0 0-1,0 0 1,0 0 0,0-1 0,0 0-1,0-1 1,0 0 0,13-1 0,9-2-123,32-9 1,-50 10 139,216-57-247,-191 47 240,0-2 0,-1-2 0,0-1 0,38-26 0,-51 28 200,-2-1 0,38-37 0,-56 51-113,-1 0 0,1 0 0,-1 0-1,0 0 1,0 0 0,0 0 0,0 0 0,0 0 0,1-5 0,-2 7-36,0-1 1,0 1-1,0 0 1,0-1-1,0 1 1,0-1 0,0 1-1,0-1 1,0 1-1,0-1 1,0 1-1,0-1 1,-1 1-1,1 0 1,0-1 0,0 1-1,0-1 1,-1 1-1,1 0 1,0-1-1,0 1 1,-1-1-1,0 0-7,0 1 0,0 0 0,1 0-1,-1-1 1,0 1 0,0 0 0,0 0-1,0 0 1,1 0 0,-1 0-1,0 0 1,0 0 0,0 0 0,0 0-1,1 0 1,-1 0 0,0 1 0,-1-1-1,-5 3 7,-1 1 0,1 0-1,-1 0 1,1 1 0,-13 10-1,9-6-35,-56 45-11,37-29 21,21-16 4,-1-1-1,2 1 1,-1 0-1,1 1 1,1 0-1,-1 0 1,2 1-1,-7 12 1,11-19 19,0 1 1,0 0 0,0-1-1,1 1 1,0 0-1,0 0 1,0 0-1,1 0 1,-1 0-1,1 0 1,0 0 0,0 0-1,1 0 1,0 0-1,0 0 1,0 0-1,0 0 1,1-1 0,0 1-1,0 0 1,0-1-1,0 1 1,4 4-1,-4-7-36,-1 0-1,1 0 0,0 0 0,0 0 1,-1 0-1,1-1 0,0 1 0,0-1 1,0 1-1,1-1 0,-1 0 0,0 0 1,0 0-1,1 0 0,-1 0 0,1-1 1,-1 1-1,1-1 0,-1 1 1,1-1-1,-1 0 0,1 0 0,-1 0 1,1 0-1,-1 0 0,1-1 0,-1 1 1,0-1-1,1 0 0,-1 0 0,1 0 1,2-1-1,4-3-88,0 0 0,0-1 0,0 0 0,-1-1 0,0 1-1,11-12 1,-2-2 16,1-1 0,26-42-1,17-48-86,72-175-184,-90 192 443,-15 37 127,30-94 0,-55 141-111,0 1 0,-1 0 0,0-1-1,-1 1 1,0-1 0,-1 0 0,0 1 0,0-1-1,-1 1 1,-3-14 0,4 21-68,0 1 0,-1 0 0,1-1-1,-1 1 1,1 0 0,-1 0 0,0 0 0,1 0 0,-1-1 0,0 1 0,0 0-1,0 0 1,0 0 0,0 0 0,0 1 0,0-1 0,0 0 0,0 0-1,0 1 1,0-1 0,-1 0 0,1 1 0,0-1 0,0 1 0,-1 0-1,1-1 1,0 1 0,-1 0 0,1 0 0,0 0 0,-1 0 0,1 0 0,0 0-1,-1 0 1,1 0 0,0 1 0,-2 0 0,-4 1 40,0 0 1,0 0-1,0 1 1,0 1-1,-7 4 0,4-2-38,1 1 0,0 0-1,0 1 1,1 0 0,0 0-1,0 1 1,1 0 0,-12 18-1,7-7-1,1 2-1,1 0 0,-9 24 0,-4 28-32,3 0 0,4 2 1,-11 114-1,24-159 15,3 57 0,1-76 0,0 0 0,1 0 0,0 0 0,1 0 0,1 0 0,0 0 0,8 17 0,-11-27-11,0 0 0,1 0-1,-1 0 1,1 0 0,-1 0 0,1 0 0,0 0 0,0-1-1,0 1 1,0-1 0,0 1 0,0-1 0,0 0 0,0 0-1,1 0 1,-1 0 0,0 0 0,1 0 0,-1-1 0,1 1-1,-1-1 1,4 0 0,3 0-115,0 0-1,0-1 1,0 0 0,14-4-1,-18 4 61,20-5-116,-1-2-1,1 0 0,31-16 1,64-44 144,-103 57 96,-1-1 0,0 0 0,0-2-1,-2 0 1,25-29 0,-7 7 945,-39 46-808,-36 53 17,36-51-221,0 0 1,1 0-1,-9 26 1,14-34 10,0 1 0,0-1 1,0 1-1,1-1 0,0 1 0,0-1 0,1 1 0,-1-1 1,1 1-1,0-1 0,0 1 0,0-1 0,1 1 1,-1-1-1,1 0 0,0 0 0,0 0 0,1 0 0,-1 0 1,7 7-1,-6-8-14,1 1 1,-1-1-1,1 1 0,0-1 1,0 0-1,0-1 0,0 1 1,0-1-1,1 1 1,-1-1-1,1-1 0,0 1 1,-1-1-1,1 0 0,0 0 1,0 0-1,0 0 1,0-1-1,6 0 0,0-1-161,0-1 0,-1-1-1,0 1 1,1-2 0,16-7-1,49-30-293,-45 24 470,118-60-184,12-14 402,-156 87-186,13-4 146,-15 7-102,0 0 1,-1-1-1,1 1 0,-1 0 0,0-1 1,5-3-1,-7 5-56,0 0-17,0 0 0,-1 0 0,1 0 0,0 0 0,0 0 0,0 0-1,0 0 1,0 0 0,0 0 0,0 0 0,0 0 0,0 0 0,0 0 0,-1 0 0,1 0 0,0 0 0,0 0-1,0 0 1,0 0 0,0 0 0,0 0 0,0 0 0,0 0 0,0 0 0,0 0 0,0 0 0,0 0 0,-1 0-1,1-1 1,0 1 0,0 0 0,0 0 0,0 0 0,0 0 0,0 0 0,0 0 0,0 0 0,0 0-1,0 0 1,0 0 0,0-1 0,0 1 0,0 0 0,0 0 0,0 0 0,0 0 0,0 0 0,0 0 0,0 0-1,0 0 1,0 0 0,0 0 0,0-1 0,0 1 0,1 0 0,-1 0 0,0 0 0,0 0 0,0 0 0,0 0-1,0 0 1,-6 0 18,1 1 0,-1 0 0,1 0-1,-1 0 1,1 1 0,-7 3 0,-37 18 102,44-21-115,-106 58 192,93-49-199,1 1 0,0 1 1,1 1-1,-16 16 0,20-17 1,0 1 0,1 0-1,0 1 1,1 0 0,1 0-1,0 1 1,-8 24 0,16-38-52,0 0 1,1 0 0,-1 0 0,1 0-1,0 1 1,0-1 0,-1 0 0,2 0-1,-1 3 1,0-5 24,0 0 0,0 0 0,0 1 0,0-1 0,0 0 0,0 1 0,1-1 0,-1 0 1,0 0-1,0 1 0,0-1 0,0 0 0,1 0 0,-1 1 0,0-1 0,0 0 0,0 0 0,1 0 0,-1 1 0,0-1 0,0 0 0,1 0 0,-1 0 0,1 1 0,0-1-5,-1 0 0,1 0 0,0-1 0,0 1 0,-1 0 0,1 0 0,0 0-1,0 0 1,-1-1 0,1 1 0,0 0 0,-1-1 0,1 1 0,0 0-1,0-1 1,8-6-169,-1-1-1,1 0 0,-2 0 0,1 0 0,8-13 0,12-13-24,66-71-57,-31 40 705,-43 45 282,-24 24-597,1 1-1,0-1 0,0 0 0,1 1 0,-1 0 1,1-1-1,0 1 0,0 0 0,1 0 0,0 1 1,-2 9-1,2-11-138,1 0 0,0 0 1,0 0-1,0 0 0,0 0 1,0 0-1,1 0 0,0 0 0,0 0 1,0 0-1,0 0 0,1 0 0,-1 0 1,1-1-1,0 1 0,0-1 1,1 1-1,-1-1 0,3 3 0,0-2-17,0 0 0,0 0-1,1 0 1,-1-1 0,1 0-1,0 0 1,0 0 0,0-1 0,0 0-1,0 0 1,0 0 0,1-1-1,-1 0 1,1 0 0,-1-1-1,12 0 1,-5-1-9,0 0 0,0-1 0,-1-1-1,1 0 1,-1 0 0,0-1 0,16-8 0,-15 5-4,1-1 0,-1 0 0,19-17 0,-23 18 29,8-7-39,0-1-1,-1-1 1,-1 0 0,14-21 0,48-67-152,97-177 0,-136 212 312,-3-1-1,49-143 1,-52 103 109,22-136 1,-52 233-148,1 1 16,0-23-1,-2 32-47,-1 1-1,0 0 1,-1-1 0,1 1 0,0-1-1,-1 1 1,1 0 0,-1-1 0,0 1 0,0 0-1,0 0 1,0 0 0,0-1 0,0 1-1,-3-3 1,4 5-15,-1-1 0,1 1 0,-1-1 0,1 1 1,-1 0-1,1-1 0,-1 1 0,1-1 0,-1 1 0,0 0 0,1 0 0,-1-1 0,0 1 0,1 0 0,-1 0 1,0 0-1,1 0 0,-1-1 0,0 1 0,1 0 0,-1 0 0,0 0 0,1 1 0,-1-1 0,0 0 0,1 0 1,-1 0-1,0 1 0,-8 2 70,1 1 1,-1 0-1,1 1 0,0 0 1,0 1-1,1-1 1,0 1-1,0 1 0,-10 10 1,-10 16 161,-38 60 1,-16 48 88,53-86-245,3 1 0,2 1 0,-30 117 0,7 49-49,36-160-31,-1 103 0,11-149-14,1 0 1,4 23-1,-4-35-37,0 0 0,0 0 1,1 0-1,-1 0 0,1 0 0,0-1 0,1 1 0,-1 0 0,1-1 0,0 0 0,7 8 0,-7-10-10,-1 0 0,2 0 0,-1 0 0,0 0 1,0-1-1,0 1 0,1-1 0,-1 0 0,1 0 0,-1 0 0,1-1 0,0 1 0,-1-1 0,1 0 1,-1 0-1,8-1 0,6-1-177,0-1 0,20-6 0,-29 7 180,15-4-75,-1-2-1,0 0 0,0-1 1,33-21-1,-26 11 234,0-1 0,37-34 0,-30 25 755,-36 29-846,0 0-1,0 0 1,0 0-1,0 1 1,0-1-1,0 0 1,0 0-1,0 0 1,0 0 0,0 1-1,0-1 1,0 0-1,0 0 1,0 0-1,0 1 1,0-1-1,0 0 1,0 0-1,0 0 1,0 0 0,0 1-1,0-1 1,0 0-1,0 0 1,0 0-1,0 0 1,1 1-1,-1-1 1,0 0 0,0 0-1,0 0 1,0 0-1,0 0 1,0 1-1,1-1 1,-1 0-1,0 0 1,0 0-1,0 0 1,0 0 0,1 0-1,-1 0 1,0 0-1,0 0 1,0 0-1,0 0 1,1 0-1,-1 0 1,0 0-1,0 0 1,0 0 0,1 0-1,-1 0 1,0 0-1,0 0 1,0 0-1,0 0 1,1 0-1,-1 0 1,0 0 0,0 0-1,0 0 1,0-1-1,1 1 1,-1 0-1,0 0 1,-5 19 319,-3-2-203,0 0-1,-1 0 0,-13 15 1,0 3-136,16-24 5,-1-2 28,2 1 0,-1 0 0,-3 12 0,8-20-39,0 1 1,0-1-1,1 1 1,-1-1-1,1 1 0,-1-1 1,1 1-1,0 0 1,0-1-1,0 1 1,0-1-1,1 1 1,-1 0-1,1-1 0,0 1 1,-1-1-1,1 1 1,0-1-1,2 3 1,-2-3-29,0-1 0,1 1 0,-1-1 0,0 0 0,1 0 0,-1 1 0,1-1 0,-1 0 0,1 0 0,0-1 0,0 1 0,-1 0 0,1 0 0,0-1 0,0 1 0,0-1 0,-1 0 0,1 1 0,0-1 0,0 0 0,0 0 0,4-1 0,3 0-144,0 0 0,1-1 1,11-4-1,-18 5 160,12-4-129,-1-1 0,1-1-1,-1 0 1,20-14 0,-13 8 61,56-40 473,113-100 0,-173 138-20,-10 8-31,-10 6-69,-11 9 111,-4 10-42,-24 28 0,12-10-267,22-27-60,0 1 0,0 0 0,1 0 1,1 1-1,0 0 0,0 0 0,1 0 0,0 1 0,1 0 0,0 0 0,1 0 1,1 0-1,0 1 0,-1 18 0,3-29-16,0 0 1,0 0-1,0 0 0,1 0 0,-1 0 1,0 0-1,1 0 0,0 0 0,-1 0 1,1 0-1,0 0 0,0 0 0,0 0 1,0 0-1,0-1 0,0 1 0,2 1 1,-1-2-27,-1 1 0,1-1 0,-1-1 0,1 1 0,0 0 0,-1 0 0,1-1 1,0 1-1,-1-1 0,1 1 0,0-1 0,0 0 0,-1 1 0,1-1 0,0 0 0,0 0 0,0-1 1,0 1-1,2-1 0,8-2-53,-1-1 1,0 0 0,0-1 0,0 0-1,-1-1 1,0 0 0,15-11-1,-19 12 96,4-1-18,-1 0 1,0-1 0,0 0-1,-1-1 1,0 0-1,0 0 1,-1-1 0,0 0-1,7-10 1,-13 17 42,0 0 0,0 0 0,-1 0 0,1 0 1,0 0-1,0 0 0,-1-1 0,0 1 0,1 0 1,-1 0-1,0 0 0,0 0 0,0-1 0,0 1 1,0 0-1,-1 0 0,1 0 0,-1-1 0,1 1 0,-1 0 1,0 0-1,0 0 0,0 0 0,0 0 0,0 1 1,0-1-1,-1 0 0,1 0 0,-1 1 0,1-1 1,-1 1-1,1-1 0,-1 1 0,0 0 0,-2-2 0,-5-3 74,-1 1-1,-1-1 0,1 2 0,-1-1 0,-18-4 0,16 6-83,-1 0 0,0 0 0,0 2 0,0 0 0,0 0 0,0 1 0,-27 4 0,41-4-47,-1 0 0,0 0 1,0 0-1,1 0 0,-1 0 0,0 0 1,1 0-1,-1 0 0,0 1 0,0-1 1,1 0-1,-1 0 0,0 1 0,1-1 0,-1 1 1,1-1-1,-1 0 0,1 1 0,-1-1 1,0 1-1,1-1 0,-1 2 0,1-2-7,1 1 0,-1-1 0,1 1 0,-1-1 0,1 0 0,-1 1 0,1-1 0,-1 1 0,1-1-1,-1 0 1,1 0 0,-1 1 0,1-1 0,-1 0 0,1 0 0,0 0 0,-1 0 0,1 0 0,-1 0 0,1 0-1,0 0 1,-1 0 0,1 0 0,0 0 0,0 0 0,325-25-719,-302 22 737,21-3 142,-26 2 105,1 2 0,0 0 0,23 1 0,-41 1-172,0 0 1,1 1 0,-1-1-1,1 1 1,-1-1 0,0 1-1,1 0 1,-1 0 0,0-1-1,1 2 1,-1-1-1,0 0 1,0 0 0,0 1-1,0-1 1,0 1 0,-1 0-1,1 0 1,0-1 0,1 4-1,-1-2-37,-1 0 0,0 0 0,1 0-1,-1 1 1,0-1 0,-1 0 0,1 1 0,-1-1 0,1 1-1,-1-1 1,0 1 0,0-1 0,-1 6 0,-1 5-19,0 0 0,0 0 1,-10 26-1,11-35-18,-1 0 0,1 0 0,-1 0 0,0 10 0,2-15-14,1 1 0,-1-1 0,1 0 0,-1 0 0,0 0 0,1 0 0,-1 0 1,0 0-1,1 0 0,-1 1 0,0-1 0,1 0 0,-1 0 0,1 0 0,-1-1 0,0 1 1,1 0-1,-1 0 0,0 0 0,1 0 0,-1 0 0,0 0 0,1-1 0,8-3-193,0-1-1,0 0 1,-1-1-1,0 0 1,0 0-1,11-12 1,19-14 78,-10 12 546,1 1 0,52-26 0,-80 45-366,0-1 1,0 1-1,0 0 0,0-1 1,0 1-1,0 0 0,0 0 1,0 0-1,0-1 0,0 1 1,0 0-1,0 0 0,1 1 0,-1-1 1,0 0-1,0 0 0,0 0 1,0 1-1,0-1 0,0 1 1,0-1-1,0 0 0,-1 1 1,1 0-1,0-1 0,0 1 1,0 0-1,0-1 0,-1 1 1,1 0-1,0 0 0,-1-1 0,1 1 1,0 0-1,-1 0 0,1 1 1,2 4-25,0 1 0,-1-1 0,0 1 0,2 11 1,-1-2 12,1-3-2,1 1 1,0-1-1,0 1 0,2-2 1,-1 1-1,16 21 0,-17-28-181,-1 0-1,2-1 0,-1 0 1,1 1-1,-1-2 0,1 1 0,1-1 1,-1 0-1,1 0 0,-1 0 1,1-1-1,0 0 0,0-1 0,11 4 1,-9-5-563,-1 1 0,1-1-1,-1 0 1,12-1 0,-18 0 449,0 0-1,0 0 0,0 0 0,0-1 0,0 1 1,0-1-1,0 1 0,-1-1 0,1 1 1,0-1-1,0 0 0,-1 0 0,1 0 0,0 0 1,-1 0-1,1 0 0,-1-1 0,0 1 1,1 0-1,-1-1 0,0 1 0,0-1 1,0 0-1,0 1 0,0-1 0,1-3 0,-1 2-339,0 0-1,-1 0 0,0 0 0,0 0 0,0 0 0,0-4 1,-4-20-2266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23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12 12064,'-55'-3'5439,"24"0"-4735,22-2 1056,4 10-1120,-3-5 384,3 0-2848,10 0 992,0 0-2559,3 6 1887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09:23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451 12 14048,'-10'-3'6367,"60"-2"-5535,-18 2 800,4 6-1056,41-3 1248,7 0-1024,33 0-192,-4 5-384,3-5-576,-8 0 160,0 0-1248,-13 3 800,-11 0-2624,-21 2 1824</inkml:trace>
  <inkml:trace contextRef="#ctx0" brushRef="#br0" timeOffset="1">32 140 17215,'-31'-12'7776,"36"12"-6752,-2 0-1472,2 0 32,0 0 448,8 0 0,1-5-1408,4 5 704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2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25 368 3136,'-1'0'92,"1"0"1,-1 0-1,0 0 0,0 1 1,1-1-1,-1 0 0,0 0 1,1 1-1,-1-1 1,1 1-1,-1-1 0,0 1 1,1-1-1,-1 1 0,1-1 1,-1 1-1,1-1 0,-1 1 1,1 0-1,0-1 1,-1 1-1,1 0 0,0-1 1,-1 1-1,1 0 0,0-1 1,0 2-1,-6 27 2259,4-16-1379,1-11-717,0 1 1,1-1-1,0 1 1,-1-1-1,1 1 0,0-1 1,0 1-1,1 4 1,0-6 821,5-8 875,28-16-1120,-2-1 0,-1-2 0,42-43 0,-36 29-867,-3-2-1,34-51 0,-10-2 441,-58 94-411,0 1-1,0 0 0,0 0 1,0 0-1,0-1 0,0 1 1,0 0-1,1 0 0,-1 0 0,0-1 1,0 1-1,0 0 0,0 0 1,0 0-1,0 0 0,0-1 0,1 1 1,-1 0-1,0 0 0,0 0 1,0 0-1,0 0 0,1 0 1,-1 0-1,0-1 0,0 1 0,0 0 1,1 0-1,-1 0 0,0 0 1,0 0-1,0 0 0,1 0 0,-1 0 1,0 0-1,0 0 0,0 0 1,1 0-1,-1 0 0,0 0 1,0 0-1,0 0 0,1 1 0,1 10 4,-3 20 136,-10 24 105,-25 82 1,14-60 41,-106 381 984,109-393-1074,-72 277 719,45-137-88,45-190-496,1-14-220,0 1 1,0-1 0,0 1-1,0-1 1,-1 1 0,1-1 0,0 1-1,-1-1 1,0 3 0,-1-7 326,0-7-301,1 0 1,0-1 0,0 1 0,1-1 0,1-11 0,9-55-194,-5 45 181,3-11-62,20-69 1,-20 87-56,68-280-68,-16 57 84,-19 127 25,-17 53-49,6-12-202,45-88 0,-71 160 150,0 0-1,1 1 1,0-1-1,0 1 1,1 1-1,-1-1 1,1 1-1,13-10 1,-17 14 42,0 1-1,1-1 1,-1 1 0,1 0 0,0 0 0,-1 0 0,1 0 0,0 0 0,-1 0 0,1 1 0,0-1 0,0 1 0,0 0 0,0 0 0,-1 0 0,1 0 0,0 1 0,0-1 0,0 1 0,-1 0 0,1-1 0,0 1 0,0 0 0,-1 1 0,1-1-1,-1 0 1,1 1 0,-1-1 0,0 1 0,3 2 0,4 4-3,-1-1-1,0 2 1,0-1-1,0 1 1,-1 0-1,-1 1 0,1 0 1,-1 0-1,6 15 1,-7-11 1,0 1 0,0 0 0,-2 0 1,0 1-1,0-1 0,0 23 0,-3-13 79,-2 0 0,0 0 0,-1 0 0,-2 0 0,0 0 0,-2 0 1,-1-1-1,-15 33 0,17-43-19,-1-1 0,0 0 0,-1 0 0,-1-1 0,0 1 0,0-2 0,-1 0 0,-1 0 0,0 0 0,0-2 0,-1 1 0,0-1 0,-1-1 0,0 0 0,-27 11 0,24-13 81,-1-1 0,-31 6 0,39-10-298,-1 0-1,1 0 1,0-1-1,-1-1 1,1 1-1,-16-5 1,8-5-3203,12 4-361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30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1390 2720,'-22'11'11368,"26"-12"-11686,2-2 604,-1 0 1,0-1-1,1 1 0,-1-1 0,0 0 1,-1 0-1,1-1 0,6-8 0,3-5 107,12-23-1,-5 6 12,46-60 367,45-72 170,-109 160-903,2 0-1,-1 0 0,1 1 1,0 0-1,0 0 0,1 0 1,6-5-1,-11 11-33,-1 0 1,0 0-1,1 0 1,-1 0-1,0 0 1,1-1-1,-1 1 0,0 0 1,1 0-1,-1 0 1,0 0-1,1 0 1,-1 0-1,0 0 0,1 1 1,-1-1-1,0 0 1,1 0-1,-1 0 0,0 0 1,1 0-1,-1 0 1,0 1-1,0-1 1,1 0-1,-1 0 0,1 1 1,8 11 69,-8-9-66,1 0 1,-1 0 0,0 0-1,0 0 1,0 0-1,0 1 1,0 4 0,-1 28 125,1 0 1,1 0 0,9 40-1,-9-65-67,1 1 0,1-1 0,-1 0 0,2 1 0,7 14 0,-10-24-36,-1 0 0,0 1 0,1-1 0,-1 0 0,1 0 0,0 0 0,0 0-1,0-1 1,0 1 0,0 0 0,0-1 0,0 0 0,0 1 0,1-1 0,-1 0 0,0 0 0,1 0 0,-1 0 0,1-1 0,-1 1 0,1-1 0,0 1 0,-1-1 0,1 0 0,-1 0 0,1 0 0,0 0 0,-1-1-1,1 1 1,-1-1 0,6-1 0,7-4 89,1-1 0,-1 0 0,0-1 0,-1 0 0,19-15 0,63-60 134,-47 39-134,45-37-46,-75 58-190,-11 14-45,-8 9 156,0 0 1,0 0-1,0 0 1,0 0-1,0 0 1,0 0 0,0 0-1,0 0 1,0 0-1,0 0 1,0 0-1,0 0 1,0 0-1,0 0 1,0 0-1,0 1 1,0-1-1,0 0 1,0 0-1,0 0 1,0 0-1,1 0 1,-1 0-1,0 0 1,0 0-1,0 0 1,0 0-1,0 0 1,0 0-1,0 0 1,0 0-1,0 0 1,0 0-1,0 0 1,0 0-1,0 0 1,0 0-1,-3 17-39,0 0 0,0 1 0,1 20-1,0-6 30,1-13 35,1-1 0,0 0 0,2 0-1,0 1 1,0-1 0,2-1-1,1 1 1,0 0 0,12 25 0,-16-40 9,0 0 1,1-1 0,-1 1-1,1-1 1,0 1 0,0-1-1,0 0 1,0 1 0,0-1-1,0 0 1,1-1 0,3 3-1,-5-3-11,0-1 0,0 1-1,0-1 1,0 0 0,0 1-1,0-1 1,0 0-1,0 0 1,0 0 0,0 0-1,0 0 1,0 0 0,1 0-1,-1 0 1,0 0 0,0 0-1,0-1 1,0 1-1,0 0 1,0-1 0,0 1-1,0-1 1,0 1 0,-1-1-1,1 0 1,0 1 0,0-1-1,0 0 1,0 0 0,-1 1-1,1-1 1,0 0-1,-1 0 1,1 0 0,-1 0-1,1 0 1,0-1 0,3-6 50,-1 1 1,0-1 0,0 0 0,0-1-1,-1 1 1,2-11 0,2-56 68,-3 40-19,-2 26-110,-1 0 1,0 0 0,0 0 0,-1 0 0,0 0 0,0 0 0,-1 1 0,0-1 0,-1 0-1,0 1 1,-6-13 0,6 15-101,-1 0 1,0 1-1,1 0 0,-2-1 0,-5-5 0,8 9 72,1 1 0,0 0 1,-1 0-1,1 0 0,-1 0 0,1 1 0,-1-1 1,0 0-1,1 1 0,-1-1 0,0 1 0,1-1 0,-1 1 1,0 0-1,1 0 0,-1 0 0,0 0 0,0 0 0,1 0 1,-1 0-1,0 0 0,0 1 0,1-1 0,-1 1 0,-1 0 1,2 0 12,1-1 1,-1 1 0,1-1-1,-1 1 1,1-1 0,-1 1-1,1-1 1,0 1 0,-1 0-1,1-1 1,0 1 0,0 0 0,-1-1-1,1 1 1,0 0 0,0-1-1,0 1 1,0 0 0,0-1-1,0 1 1,0 0 0,0-1-1,0 1 1,0 0 0,0 0-1,0-1 1,1 1 0,-1 0 0,0-1-1,0 1 1,1-1 0,-1 1-1,1 0 1,0 1-11,0 0 0,0 0-1,-1 0 1,2 0 0,-1-1 0,0 1-1,0 0 1,0-1 0,1 1 0,-1-1 0,4 3-1,-1-2 41,1-1 0,0 1 0,-1-1 0,1 0 0,0 0 0,0 0 0,0-1 0,0 1 0,0-1 0,0 0 0,0-1 0,0 1 0,0-1 0,0 0 0,-1-1 0,1 1 0,7-4 0,6-3 106,0-1-1,-1-1 1,17-12 0,-27 17-114,8-6 25,4 0 33,-2-1 0,0-2 0,-1 1 0,17-19 1,-11 6-46,-1-1 0,-1-1 0,30-57 0,32-98 66,-48 103-82,-16 35-94,-2-1-1,-2-1 0,15-95 1,-26 128-294,-4 20-22,-3 25 73,-24 73 20,1-2 349,-42 349-146,63-376 218,2 1-1,9 93 1,-4-162-97,-1 5 33,5 23 0,-5-33-25,1 0 0,-1 0 0,1 0 1,-1 0-1,1 0 0,0 0 0,0 0 1,0 0-1,0-1 0,0 1 0,0 0 0,0 0 1,0-1-1,1 1 0,-1-1 0,1 1 1,-1-1-1,3 2 0,-3-3-10,0 0 0,0 0-1,-1 0 1,1 0 0,0 0 0,0 0 0,-1 0-1,1 0 1,0 0 0,0-1 0,-1 1-1,1 0 1,0 0 0,-1-1 0,1 1 0,0 0-1,-1-1 1,1 1 0,0-1 0,-1 1 0,1-1-1,-1 1 1,1-1 0,-1 1 0,1-1 0,-1 1-1,1-1 1,-1 0 0,1 0 0,14-28 290,10-28-37,23-53-103,-42 98-270,0 0 1,-1-1-1,-1 1 0,0-1 1,-1 0-1,0 0 0,1-19 1,-3 35 83,-1 0 0,1 1 0,0-1 0,0 1 0,0-1 1,0 0-1,1 1 0,-1-1 0,1 0 0,0 0 0,0 0 0,0 0 1,0-1-1,1 1 0,-1 0 0,1-1 0,-1 0 0,1 0 1,0 1-1,0-2 0,0 1 0,4 2 0,0-1 58,0 1-1,0-1 1,0 0-1,1-1 1,-1 1-1,1-2 1,0 1 0,-1-1-1,10 0 1,26-3 51,-1-3 0,-1-1 0,76-22 0,-46 11 88,-63 15-154,-3 1 0,1 0 0,0-1 0,-1 1 0,1-1 0,-1 0 0,0 0 0,1-1 0,4-3 0,-11 6-48,0-1-1,0 1 1,0 0 0,0-1-1,0 1 1,0 0 0,0 0-1,0 0 1,0 0-1,0 0 1,0 0 0,0 0-1,-2 0 1,-3 1 3,1 1-1,-1-1 1,0 1-1,1 1 1,-1-1-1,1 1 1,-7 4 0,-33 26-58,41-30 68,-7 8 0,0 0 0,0 0 0,1 1 0,1 0-1,0 1 1,0 0 0,1 1 0,1-1 0,1 2 0,0-1 0,0 1 0,1-1 0,1 1 0,-2 20 0,3 2 93,3-35-61,0 0 0,0 1 0,0-1 0,0 0-1,1 0 1,-1 1 0,1-1 0,0 0 0,-1 0 0,1 0 0,0 0-1,0 0 1,0 0 0,2 2 0,-2-4-11,-1 1 1,1-1-1,-1 0 1,1 0-1,-1 1 1,1-1-1,-1 0 1,1 0-1,0 0 1,-1 0 0,1 0-1,-1 0 1,1 0-1,0 0 1,-1 0-1,1 0 1,-1 0-1,1 0 1,-1 0-1,1 0 1,0 0-1,-1-1 1,1 1-1,-1 0 1,1 0-1,-1-1 1,1 1-1,-1 0 1,1-1-1,-1 1 1,1-1-1,-1 0 1,19-19 298,-7 0-182,-1-2 1,17-41-1,1-3 35,-20 48-170,6-13-194,15-40 1,-26 87 40,14 60-376,-13-59 515,-1-6-3,-1-1 0,1 1 0,1-1 0,0 1-1,1-1 1,11 16 0,-8-16 41,-4-3 28,0-1 0,0 0 1,0-1-1,1 1 0,10 6 0,-15-11-35,1 0-1,-1 0 1,1 0 0,0 0-1,-1-1 1,1 1 0,0-1-1,-1 1 1,1-1 0,0 0-1,0 0 1,-1 0 0,1 0-1,0 0 1,0 0 0,-1 0-1,1 0 1,0-1 0,0 1-1,-1-1 1,1 1 0,0-1-1,-1 0 1,1 0 0,-1 1-1,1-1 1,-1 0 0,1 0-1,-1-1 1,2-1 0,15-15 65,0 0 1,-2-1 0,-1-1-1,0-1 1,-1 0 0,-1-1 0,-2 0-1,18-45 1,-9 6-8,-2-1 1,12-82-1,11-61-132,6-34 88,-46 235-43,4-27-34,3-61 0,-11 116-300,-10 33 1,-5 33-194,-16 237 313,17-169 277,8-84 18,0 149 0,9-192 12,1-16-3,2 26 0,-2-10 560,1-35-548,0 0 0,0 0 0,1 0 0,-1 1 0,5-5 0,-5 5-30,12-16 110,24-39 1,-12 16-253,54-65 0,-29 42 126,-50 64-46,-1 1 1,1-1 0,0 0-1,-1 0 1,1 1-1,0-1 1,-1 1-1,1-1 1,0 0-1,0 1 1,0-1-1,-1 1 1,1 0 0,0-1-1,0 1 1,0 0-1,0 0 1,0-1-1,0 1 1,0 0-1,0 0 1,0 0-1,-1 0 1,1 0 0,0 0-1,0 0 1,0 0-1,0 1 1,0-1-1,0 0 1,0 1-1,0-1 1,0 0-1,-1 1 1,1-1 0,0 1-1,0-1 1,-1 1-1,1 0 1,0-1-1,0 1 1,-1 0-1,2 1 1,14 10-66,1 0 1,1-1-1,0 0 0,0-2 1,29 12-1,-38-18 148,0 0 0,1 0 0,-1-1 0,0 0 0,18 1 0,-22-3-49,0 0 0,0 0 0,0 0 0,-1-1 0,1 0 1,0 0-1,0 0 0,-1 0 0,1-1 0,0 0 1,-1 0-1,9-5 0,-5 2 11,-1-1 0,1 0 0,-1-1 0,0 1 0,-1-1 0,7-9 0,-21 39-544,-7 32 0,13-41 520,0 0 0,1 0 0,1 1 0,0-1 1,1 0-1,1 0 0,0 0 0,0 0 0,8 21 1,-9-34-7,-1-1 0,0 1 1,0-1-1,1 1 0,-1-1 1,0 1-1,0-1 0,1 0 1,-1 1-1,1-1 0,-1 1 1,0-1-1,1 0 0,-1 1 1,1-1-1,-1 0 0,1 0 1,-1 0-1,0 1 0,1-1 1,-1 0-1,1 0 0,-1 0 1,1 0-1,-1 0 0,1 0 1,0 0-1,-1 0 0,1 0 1,-1 0-1,1 0 0,-1 0 1,1 0-1,-1 0 0,1 0 1,-1 0-1,1-1 0,-1 1 1,0 0-1,2-1 0,0 0-3,0 0 0,0 0 0,0-1 0,0 1 0,0-1 0,-1 0 0,4-2 0,29-41 480,44-51-228,-37 50-252,-3-1 0,58-95 0,29-76-144,-112 194 140,18-34 34,-2-2 0,-3 0 0,-3-2 0,18-74 0,-35 113-36,-4 17-60,0-1 1,0 1-1,-1-1 1,0 1-1,0-1 0,0 0 1,-1 0-1,-1-11 1,1 18 56,0 0 1,0 0-1,0 1 1,0-1 0,0 0-1,0 0 1,0 0-1,0 0 1,0 0 0,0 0-1,0 0 1,0 0-1,0 0 1,0 0-1,0 0 1,0 0 0,0 1-1,0-1 1,0 0-1,0 0 1,0 0 0,0 0-1,0 0 1,-1 0-1,1 0 1,0 0 0,0 0-1,0 0 1,0 0-1,0 0 1,0 0 0,0 0-1,0 0 1,0 0-1,0 0 1,0 0 0,0 0-1,0 0 1,-1 0-1,1 0 1,0 0 0,0 0-1,0 0 1,0 0-1,0 0 1,0 0 0,0 0-1,0 0 1,0 0-1,0 0 1,0 0 0,0 0-1,0 0 1,-1 0-1,1 0 1,0 0 0,0 0-1,0 0 1,0 0-1,0 0 1,0 0-1,0-1 1,0 1 0,0 0-1,0 0 1,-5 10-49,0-1 21,-103 163-398,85-124 414,1 1 1,3 1 0,-16 60-1,18-50-3,2 0 0,3 0-1,3 1 1,-3 94 0,13-139 73,-1-1 0,2 0 0,0 0 0,6 22 0,-6-31-21,0 0 0,0-1 0,1 1 0,-1-1 0,1 1 0,5 5 0,-6-9-18,0 1 1,0-1 0,0 0 0,0 0-1,1 1 1,-1-2 0,1 1 0,0 0-1,0 0 1,-1-1 0,1 0 0,5 2 0,-5-2 26,0-1 0,0 1 0,-1-1 0,1 0 0,0 0 0,0-1 0,0 1 0,0 0 0,0-1 0,-1 0 0,1 1 0,0-1 0,-1 0 0,6-3 0,4-3 19,22-15 1,-13 7-49,-2 1 27,-1 0-1,19-18 1,-10 6-135,-20 22-190,-5 5 57,-5 11-52,-1 1 233,1 3 48,1 0 1,1 0-1,1 0 0,0 0 0,1 0 1,4 20-1,-5-33 7,1-1 1,-1 1-1,1-1 0,0 1 1,0-1-1,0 0 0,1 3 1,-1-4 0,-1-1 1,1 1-1,-1-1 0,0 1 1,1-1-1,-1 0 1,1 1-1,-1-1 1,1 1-1,-1-1 0,1 0 1,-1 0-1,1 1 1,-1-1-1,1 0 0,-1 0 1,1 0-1,0 0 1,-1 1-1,1-1 1,-1 0-1,1 0 0,0 0 1,-1 0-1,1 0 1,-1 0-1,1-1 0,-1 1 1,1 0-1,0 0 1,-1 0-1,1-1 1,-1 1-1,1 0 0,-1 0 1,2-1-1,6-6 131,1 0 0,-1 0-1,0-1 1,-1 0 0,9-11 0,-6 7-95,112-148-1,9-57 112,-124 206-142,138-257 121,-125 221-193,-1 0 1,-2-2-1,14-69 0,-24 88-5,-2 12-6,-2 0 1,0 0-1,0-29 0,-3 46 58,0 1 0,0-1 0,0 1 1,0-1-1,0 0 0,0 1 0,0-1 0,0 0 0,0 1 0,0-1 0,0 1 0,0-1 0,0 0 0,-1 1 0,1-1 0,0 1 1,0-1-1,-1 0 0,1 1 0,0-1 0,-1 1 0,1-1 0,-1 1 0,1 0 0,-1-1 0,0 0 0,0 1-3,1 0 0,-1 0 0,0 0 0,0 1 1,1-1-1,-1 0 0,0 0 0,1 0 0,-1 1 0,0-1 0,1 0 0,-1 1 0,0-1 0,1 1 0,-1-1 0,1 0 0,-1 1 0,0 0 0,-4 4-38,0 1 0,0 0-1,-5 7 1,-61 107 70,18-28-187,26-47 126,2 0 0,2 2-1,-22 65 1,-11 107 112,32-118-65,-1 47-7,24-140 23,1 1 0,-1-1 1,2 0-1,-1 1 0,1-1 0,0 0 1,1 0-1,4 15 0,-4-19 19,-1 0-1,1 0 1,0-1-1,0 1 1,1-1 0,-1 1-1,1-1 1,-1 0-1,1 0 1,0 0 0,0 0-1,0-1 1,1 1-1,-1-1 1,1 0 0,-1 0-1,1 0 1,0 0-1,7 2 1,-7-4 16,0 1 0,0-1 0,0 0 1,0 0-1,0 0 0,0 0 0,0-1 0,0 1 0,0-1 1,0 0-1,0-1 0,0 1 0,0 0 0,4-4 0,7-2 85,-1-2 0,15-10 0,47-31-138,-60 37 236,-7 6-286,1 0 1,-1 0 0,1 1-1,13-5 1,-22 10 32,-1 1 0,1 0-1,0 0 1,0 0 0,-1-1 0,1 1 0,0 0 0,0 0 0,0 0-1,0 0 1,-1 1 0,1-1 0,0 0 0,0 0 0,-1 0 0,1 1 0,0-1-1,0 0 1,-1 1 0,1-1 0,0 0 0,-1 1 0,1-1 0,0 1-1,-1-1 1,1 1 0,-1 0 0,1-1 0,-1 1 0,1 0 0,-1-1-1,1 2 1,1 0 5,-1 1-1,0-1 1,0 0 0,0 1-1,0 0 1,0-1-1,-1 1 1,1 3 0,1 11-52,4 72 352,-6-83-204,0 1 0,1-1 0,0 0 1,2 9-1,-2-15-73,-1 0 0,0 1 0,0-1 0,0 0 0,0 0 0,0 0 0,0 0 0,0 0 0,0 0 0,0 0 0,0 0 1,0 0-1,1 0 0,-1 0 0,0 0 0,0 0 0,0 0 0,0 0 0,0 0 0,0 1 0,0-1 0,0 0 0,1 0 0,-1 0 0,0 0 0,0 0 0,0 0 0,0 0 0,0-1 1,0 1-1,0 0 0,1 0 0,-1 0 0,0 0 0,0 0 0,0 0 0,0 0 0,0 0 0,0 0 0,0 0 0,0 0 0,0 0 0,1 0 0,-1 0 0,0 0 0,0-1 1,0 1-1,0 0 0,0 0 0,9-8 299,7-13-1,-15 20-255,44-68 252,-13 18-398,-15 20-692,-21 109 495,-17 102 0,9-89 206,8-59 64,-16 54 0,15-70 88,0-1-1,-1 1 1,-1-1-1,-1-1 0,-11 19 1,14-27-25,1-1 1,-1 0-1,0 0 1,0 0-1,0-1 1,-1 0 0,1 0-1,-1 0 1,0-1-1,-1 1 1,1-2-1,0 1 1,-11 2-1,1-1 15,0 0 0,-1-2 0,1 0-1,-27 0 1,24-4 25,-1 0 0,-25-7 0,40 7-69,-2 1 11,1 0 0,-1-1 0,1 0 0,0 0 0,0-1 1,0 0-1,0 0 0,1 0 0,-10-8 0,14 11-27,1-1-1,-1 0 1,1 1-1,-1-1 1,1 0-1,0 1 1,-1-1-1,1 0 1,-1 0-1,1 1 1,0-1-1,0 0 1,0 0-1,-1 0 1,1 0-1,0 1 1,0-1-1,0 0 1,0 0-1,0 0 1,0 0-1,1 1 1,-1-1-1,0 0 1,0 0-1,1 0 1,-1 1-1,0-1 1,1 0-1,-1 0 1,1 1-1,-1-1 1,1 0-1,-1 1 1,1-2-1,2-1-10,0 0-1,0 0 0,0 0 0,6-4 1,2 0 20,0 1 0,0 0 1,13-4-1,-4 1 33,147-73 17,-128 60-33,-2-1 1,42-34-1,-17 3 139,-52 45-936,-1-1 1,0 0-1,15-22 0,-47 33-14202,5 5 11639,-4-2 765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30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97 7040,'-23'-19'2282,"23"19"-2248,0 0-1,0-1 0,-1 1 0,1 0 0,0 0 0,0 0 1,-1 0-1,1-1 0,0 1 0,0 0 0,-1 0 1,1 0-1,0-1 0,0 1 0,0 0 0,0-1 1,0 1-1,-1 0 0,1 0 0,0-1 0,0 1 0,0 0 1,0-1-1,0 1 0,0 0 0,0-1 0,0-1-327,0 0 614,0 0 1,0 0-1,0 1 1,0-1 0,0 0-1,0 1 1,0-1-1,1 0 1,-1 1-1,1-1 1,0 0-1,-1 1 1,1-1-1,0 1 1,0-1-1,0 1 1,0-1-1,0 1 1,0 0-1,0 0 1,2-2-1,0 0-109,1 1-1,-1 0 1,1 0-1,0 0 1,0 0-1,0 0 1,0 1-1,0-1 1,5 0-1,42-5 531,-45 7-680,85-5 107,169 13 0,-257-8-412,23 2-277,-9 2-4324,-11-2 2109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31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42 7808,'-49'-25'3520,"36"21"-3040,8-1 768,5 2-864,5 3-224,3-5-1984,6 5 960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32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218 781 4064,'1'-1'175,"-1"0"1,0 0-1,0 0 1,0 0-1,0 0 1,0 0-1,0 0 1,0 0-1,0 0 1,0 0-1,-1 0 1,1 0-1,0 0 1,-1 0-1,1 0 1,0 0-1,-1 0 1,1 1-1,-1-1 1,0 0-1,1 0 1,-1 0-1,1 1 1,-1-1-1,0 0 1,0 1-1,0-1 1,1 1-1,-1-1 1,0 1-1,-1-1 1,-3-1 22,0 0-1,0 1 1,0 0 0,0 0 0,-1 0 0,1 1 0,0-1-1,0 1 1,-1 1 0,1-1 0,0 1 0,0 0 0,0 0-1,0 0 1,0 1 0,0-1 0,0 1 0,0 1 0,0-1 0,1 1-1,-5 2 1,2 0-57,-1 1 1,1-1-1,1 1 0,-1 0 1,1 1-1,0-1 0,1 1 0,-1 0 1,1 1-1,1-1 0,-7 16 1,8-18-81,1 1 0,0 1-1,1-1 1,0 0 0,0 0 0,0 0 0,0 1 0,1 7 0,1-11-9,-1-1 0,0 1-1,1-1 1,-1 1-1,1-1 1,0 1-1,0-1 1,0 0 0,0 1-1,0-1 1,0 0-1,1 0 1,-1 0-1,1 0 1,-1 0 0,1 0-1,0-1 1,0 1-1,0 0 1,0-1-1,0 1 1,0-1 0,4 2-1,-1-2 24,-1 1-1,0-1 1,0 0 0,1-1-1,-1 1 1,1-1 0,-1 0-1,1 0 1,-1 0 0,0 0-1,1-1 1,-1 0 0,1 0-1,-1 0 1,0-1 0,0 1-1,0-1 1,4-2 0,7-4 102,-2 0 0,1-1 1,18-16-1,-17 12-116,0-1 0,0 0 0,-2-2 0,0 1 0,0-2 0,17-30 0,-30 46-54,1 1 1,-1-1-1,1 0 1,-1 0-1,1 0 1,-1 0-1,1 0 1,-1 0 0,0 0-1,0 0 1,1 0-1,-1 0 1,0 0-1,0 0 1,0 0-1,0 0 1,0 0-1,0 0 1,-1 0-1,1 0 1,0 0-1,0 0 1,-1 0-1,1 0 1,0 0 0,-1 0-1,1 0 1,-1 0-1,0 0 1,1 1-1,-1-1 1,-1-1-1,-2-1 26,1 0 0,-1 1 0,0 0 0,0 0-1,0 0 1,-6-1 0,2 0-58,8 3 35,-1-1 0,1 1-1,0 0 1,0 0 0,0 0-1,0 0 1,0 0 0,0 0 0,0 0-1,0 0 1,0-1 0,-1 1 0,1 0-1,0 0 1,0 0 0,0 0 0,0 0-1,0 0 1,0-1 0,0 1-1,0 0 1,0 0 0,0 0 0,0 0-1,0 0 1,0-1 0,0 1 0,0 0-1,0 0 1,0 0 0,0 0 0,0 0-1,0-1 1,1 1 0,-1 0-1,0 0 1,0 0 0,0 0 0,0 0-1,0 0 1,0-1 0,8-8 440,11-8 110,-7 5-439,0-1 0,-1-1 0,0 0 0,-1 0 1,-1-1-1,12-24 0,-18 32-111,20-38 121,22-64-1,-26 60-55,88-251 537,-100 280-525,-5 13-170,0 0 0,0 0-1,-1 0 1,2-12 0,-19 368-534,13-303 599,-36 312 18,31-300 0,-11 71 386,-7-2 0,-73 220 0,87-314-61,-24 46 0,33-73-236,0-1 0,0 0 0,0 0 0,-1-1 0,1 1 0,-1-1 0,-6 6 0,9-9-58,0 0 0,0-1 0,0 1-1,-1 0 1,1-1 0,0 1 0,0-1 0,0 1-1,-1-1 1,1 0 0,0 1 0,0-1 0,-1 0-1,1 0 1,0 0 0,-1 0 0,1 0 0,0 0 0,0 0-1,-1 0 1,1-1 0,0 1 0,0 0 0,-1-1-1,1 1 1,0-1 0,0 1 0,0-1 0,0 0-1,-1 1 1,1-1 0,0 0 0,0 0 0,1 0-1,-1 0 1,0 0 0,-1-1 0,0-1 3,-1 0 0,1 0 0,0 0 0,0-1 0,0 1 0,0 0 1,0-1-1,1 0 0,0 1 0,0-1 0,0 0 0,0 0 0,-1-6 0,2 4 2,0 1-1,1-1 1,-1 1 0,1-1-1,0 1 1,1-1 0,-1 1-1,5-10 1,0 4-11,0 1 0,0-1 0,1 1 0,0 1 0,1-1 1,0 1-1,0 1 0,16-13 0,36-22-95,2 2 1,71-34 0,-110 63 122,0 1 1,2 1-1,25-6 1,-33 12-857,31-5 0,-35 8-1254,0 1 0,26 2 0,-12 3-967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3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467 100 4640,'-12'-3'2396,"9"2"-1759,0 0 0,0 0 0,0 0 0,0 0 0,0 0 0,0-1 0,0 1 0,1-1-1,-1 0 1,-3-3 0,-64-49 3880,66 51-4455,-1 0-1,0 0 0,0 1 1,0-1-1,0 1 0,-1 0 1,1 1-1,-1-1 0,1 1 0,-1 0 1,1 1-1,-1-1 0,0 1 1,1 0-1,-1 0 0,0 1 0,1-1 1,-1 2-1,1-1 0,-1 0 1,1 1-1,-1 0 0,1 0 1,0 1-1,0-1 0,0 1 0,-6 5 1,-1 1-28,-1 2 1,1-1-1,1 2 1,0 0-1,1 0 1,0 1-1,1 0 1,-11 19-1,6-6-42,2 1 0,0 0-1,2 0 1,1 1 0,1 0 0,1 1 0,2 0-1,0 0 1,3 0 0,0 0 0,2 1 0,4 36-1,-4-60 25,1 0 0,1-1-1,-1 1 1,1 0-1,0-1 1,1 1-1,-1-1 1,6 8 0,-7-11 6,0 0 1,0 0-1,1-1 1,-1 1 0,1-1-1,-1 1 1,1-1 0,0 1-1,-1-1 1,1 0-1,0 0 1,0 0 0,0 0-1,0 0 1,0 0-1,0-1 1,0 1 0,0-1-1,0 1 1,0-1-1,1 0 1,-1 0 0,0 0-1,0 0 1,0 0-1,0 0 1,3-1 0,2-1 18,-1 0-1,0-1 1,0 0 0,0 0 0,0 0 0,0-1-1,-1 0 1,6-4 0,41-41 154,-42 39-165,17-16 76,-2-2 1,-1 0-1,34-53 1,-49 67-76,-2-1-1,1 0 1,-2 0-1,0-1 1,-1 1-1,0-1 1,-2-1 0,0 1-1,0 0 1,-1-28-1,-2 40-36,-1-30-52,1 32 58,0 0 0,0 0-1,-1 0 1,1 0-1,-1 1 1,1-1 0,-1 0-1,1 0 1,-1 1 0,0-1-1,0 0 1,0 1-1,-2-4 1,2 5 3,1 1-1,0-1 1,-1 0-1,1 0 1,0 0-1,0 1 1,-1-1-1,1 0 1,0 0 0,0 1-1,0-1 1,0 0-1,-1 1 1,1-1-1,0 0 1,0 1 0,0-1-1,0 0 1,0 1-1,0-1 1,0 0-1,0 1 1,0-1-1,0 0 1,0 1 0,0-1-1,0 0 1,0 1-1,0-1 1,0 0-1,0 1 1,1 16 6,3-1 108,1-1 0,0 0 1,1 0-1,15 26 0,41 55 278,-40-63-166,-6-9-303,1-1-1,25 26 0,-39-47-275,0 1 0,-1-1 0,1 0-1,0 0 1,0 0 0,0 0 0,1 0 0,-1-1-1,0 1 1,1-1 0,4 1 0,18 2-2040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4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1263 3648,'-7'14'1173,"10"-7"5275,6-11-2340,-5 1-5053,4-10 1441,0 0 0,-1-1 0,-1 1 0,0-1 0,7-26 0,-7 22-278,8-23 187,36-101 438,58-188-253,-91 269-513,64-174 293,-36 110-79,-42 116-266,25-83 155,-26 81-84,0 1 1,0-1-1,-1 0 1,-1 0-1,1 0 1,-3-16-1,2 26-85,0 0 0,0 0 1,0 1-1,0-1 0,0 0 0,-1 0 0,1 0 1,0 0-1,0 1 0,-1-1 0,1 0 1,0 0-1,-1 0 0,1 1 0,-1-1 0,1 0 1,-1 1-1,1-1 0,-1 0 0,1 1 0,-1-1 1,0 0-1,1 1 0,-1-1 0,0 1 0,0 0 1,1-1-1,-2 0 0,1 2-12,0-1 0,-1 0 0,1 0 0,0 1 0,0-1-1,-1 0 1,1 1 0,0-1 0,0 1 0,0 0 0,0-1 0,0 1 0,0 0 0,0 0-1,0 0 1,-1 1 0,-6 5-33,1 1 0,1 1 1,-8 10-1,7-6 46,0 0 1,0 1-1,1 0 1,1 0-1,1 0 1,-4 16-1,1-3 23,-20 92 429,-16 177 0,37-244-309,3-1 0,4 81-1,0-120-70,0 0-1,1 0 0,1 1 0,6 18 1,-7-28-33,-1 0 1,1 1 0,0-1-1,0 0 1,0 0 0,0 0-1,0 0 1,6 5 0,-6-7-12,0 1 0,-1-1 1,1 0-1,0 0 0,0 0 0,1 0 1,-1 0-1,0 0 0,0-1 0,0 1 0,0-1 1,1 1-1,-1-1 0,0 0 0,5 0 1,4-2 55,0-1 1,0 0 0,0 0-1,0-1 1,-1-1-1,0 0 1,14-9 0,-7 5-60,8-4 11,4-2-14,0-1 0,34-26 0,-54 34 1,15-9 115,-1-2 0,-1-1 0,39-46-1,-59 63-137,1 0 0,-1 0 0,0 0 0,0-1 1,-1 1-1,1-1 0,-1 1 0,1-1 0,-1 1 0,0-1 0,-1 0 0,1 0 0,-1 0 0,1 1 0,-1-1 0,0 0 0,-1 0 0,1 0 0,-1 0 0,1 1 0,-1-1 0,-2-5 1,3 8-38,-1 0 1,1-1 0,-1 1 0,0 0 0,1 0 0,-1 0 0,0-1-1,0 1 1,0 0 0,0 0 0,0 0 0,0 0 0,0 0 0,0 0-1,-2 0 1,3 0 19,-1 1 0,1 0-1,-1 0 1,0 0-1,1 0 1,-1 0 0,1 0-1,-1 0 1,0 0-1,1 0 1,-1 0 0,1 0-1,-1 0 1,1 0-1,-1 1 1,0-1 0,1 0-1,-1 0 1,1 1 0,-1-1-1,1 0 1,-1 1-1,1-1 1,-1 1 0,-1 1 1,1 0 0,-1 0 0,1 0 0,-1 0 1,1 0-1,0 0 0,0 0 0,0 1 1,0-1-1,1 0 0,-1 1 0,0-1 1,1 0-1,0 1 0,-1 2 0,2 1-21,0 0 0,0-1 0,0 1 0,0-1 0,1 0 0,0 1 0,3 6 0,8 22 65,-10-17-45,1 0 1,1-1-1,0 1 0,1-1 1,1 0-1,1-1 0,0 0 0,12 17 1,-17-29 16,-1 0 1,1 0 0,-1-1 0,1 0-1,0 1 1,0-1 0,0 0 0,0 0-1,0-1 1,1 1 0,-1-1 0,0 1-1,1-1 1,-1 0 0,1-1 0,-1 1-1,1 0 1,0-1 0,-1 0 0,1 0-1,-1 0 1,1 0 0,0-1 0,3 0-1,9-3 40,-1-1-1,1 0 1,-1-1-1,18-10 1,-4 3-90,36-15 376,150-72-57,-105 26-4,-104 68-394,-16 9 22,-21 12-29,-6 5-33,-8 3 97,-56 39 0,90-55 82,0 2 1,0 0-1,1 0 1,0 1-1,1 0 0,0 0 1,1 1-1,0 0 0,-13 24 1,20-30-17,-1 0 1,0-1-1,1 1 1,0 0-1,0 0 0,0 0 1,1 0-1,0 8 1,0-12 0,0 0 0,0 0 0,0 1 1,0-1-1,0 0 0,0 0 0,1 1 1,-1-1-1,1 0 0,-1 0 0,1 1 0,-1-1 1,1 0-1,-1 0 0,1 0 0,0 0 1,0 0-1,0 0 0,0 0 0,-1 0 1,1 0-1,0-1 0,1 1 0,-1 0 0,0-1 1,0 1-1,0 0 0,0-1 0,0 1 1,1-1-1,-1 0 0,0 1 0,0-1 1,1 0-1,-1 0 0,2 0 0,4 0 70,-1-1 0,1 0 0,-1-1 0,0 0 0,0 0 0,1 0 0,10-6 0,2-2 15,20-14 0,-25 14-50,1 0 1,-1-1-1,-1-1 0,0 0 1,-1 0-1,0-2 0,-1 1 0,0-1 1,-1-1-1,-1 0 0,-1 0 1,0-1-1,8-21 0,-14 30-70,6-16-70,-8 22 80,0-1 0,1 1 0,-1 0 0,0 0 0,0-1 0,0 1 0,0 0 0,0 0 0,0-1 0,0 1 0,0 0 0,-1 0 0,0-3-1,1 4 9,0 0-1,0 0 1,0 0-1,0 0 1,-1 0-1,1-1 1,0 1-1,0 0 1,0 0-1,0 0 1,-1 0-1,1 0 1,0 0-1,0 0 1,0 0-1,0 0 1,-1 0-1,1 0 1,0 0-1,0 1 1,0-1-1,0 0 1,-1 0-1,1 0 1,0 0-1,0 0 1,0 0-1,0 0 1,0 0-1,-1 0 1,1 1-1,0-1 1,0 0-1,0 0 1,0 0-1,0 0 1,0 0-1,0 1 1,0-1-1,-1 0 1,1 0-1,0 0 1,0 1-1,-5 8-252,3 0 230,1 0 0,0 0 0,0 1 0,1-1 0,0 1 0,1-1 0,0 0 0,0 1 0,4 12 0,0-7 108,1 0 0,0-1 0,0 0 1,2-1-1,0 1 0,0-2 0,1 1 1,20 20-1,-28-31-49,1-1 0,-1 1 0,1-1 0,0 1 0,-1-1 0,1 0 0,0 0 0,0 0 0,0 0 0,0 0 0,0 0 0,0 0 0,0-1 0,0 1 0,0-1 0,0 0 0,1 1 0,-1-1 0,0 0 0,0 0 0,0-1 0,0 1 0,0 0 0,4-1 0,-2-1 20,0 0 0,0 0 0,0 0-1,0-1 1,0 0 0,0 1 0,-1-1 0,1 0-1,-1-1 1,0 1 0,3-4 0,18-27 147,38-68-1,-12 17-481,-42 74 154,-3 9-132,-4 3 231,-1 0 0,1 0 0,0 1 0,-1-1 0,1 0 0,-1 0 0,0 0 0,1 0 0,-1 1 0,0-1 0,1 2 0,1 10 96,1 2-43,-2 1 0,0-1 0,0 0 0,-2 1 0,0-1 0,-3 18 0,-1 15-2,3-24 33,0-16-27,2 0 0,-1 0 1,1 0-1,1 12 0,0-4 359,-1-15-35,0-11-184,1 5-114,0-1 1,0 1-1,0 0 1,1 0-1,0 0 1,0 0-1,4-9 1,23-33-34,-16 29-58,1 0-1,0 0 0,2 2 0,0-1 0,0 2 1,2 1-1,0 0 0,0 1 0,31-16 0,-47 28 36,-1 1-1,0-1 0,1 1 0,-1-1 0,1 1 0,-1 0 1,0 0-1,1 0 0,-1 0 0,1 0 0,-1 0 0,1 0 0,-1 0 1,1 0-1,-1 1 0,0-1 0,1 1 0,-1-1 0,1 1 1,-1 0-1,0-1 0,0 1 0,1 0 0,-1 0 0,0 0 0,0 0 1,0 0-1,0 0 0,0 0 0,0 0 0,0 0 0,1 2 1,3 4-17,-1 1 1,0 0 0,7 15 0,-10-20 8,9 20 30,25 42 0,-31-59 8,1 1 0,0-1-1,0-1 1,0 1 0,0-1-1,1 1 1,6 3 0,-10-7 2,1-1 0,-1 0-1,0 0 1,1 1 0,-1-2 0,0 1 0,1 0 0,-1 0 0,1-1 0,-1 1 0,1-1-1,0 0 1,-1 1 0,1-1 0,-1-1 0,1 1 0,0 0 0,-1-1 0,1 1 0,-1-1-1,1 0 1,-1 1 0,5-4 0,4-2 19,-1 0 1,0-2-1,0 1 0,0-1 0,-1 0 1,0-1-1,-1 0 0,1-1 0,-2 0 1,0 0-1,0 0 0,8-18 0,-7 12-5,8-13-51,-1-1 0,18-52 0,-33 82 3,0 0 0,0-1 0,0 1 0,0 0-1,0 0 1,0 0 0,0-1 0,0 1 0,0 0 0,0 0 0,0 0 0,0-1-1,0 1 1,0 0 0,0 0 0,0 0 0,1 0 0,-1-1 0,0 1-1,0 0 1,0 0 0,0 0 0,0 0 0,1 0 0,-1 0 0,0-1 0,0 1-1,0 0 1,0 0 0,1 0 0,-1 0 0,0 0 0,0 0 0,0 0 0,1 0-1,-1 0 1,5 7-260,4 20 88,-8-22 201,5 17 24,-2 0 0,0 0 0,-1 0 0,-2 1 0,0-1 0,-1 0 0,-7 44 0,6-54 135,1-9-169,0-1 1,0 0-1,-1 1 1,1-1-1,-1 0 0,1 1 1,-3 3-1,3-5-3,0-1 0,-1 1-1,1-1 1,-1 1 0,1-1 0,-1 1-1,0-1 1,1 1 0,-1-1 0,1 0-1,-1 1 1,0-1 0,1 0 0,-1 0-1,0 1 1,1-1 0,-1 0 0,0 0-1,0 0 1,1 0 0,-1 0 0,0 0-1,1 0 1,-1 0 0,0 0-1,1 0 1,-1 0 0,0-1 0,0 1-1,1 0 1,-1 0 0,1-1 0,-2 0-1,-2-1-21,-1 0 0,1 0 0,0-1-1,0 0 1,0 0 0,0 0-1,0-1 1,-4-4 0,-24-32-405,30 38 402,4 6-561,1 2 556,0 0-1,0-1 1,1 1-1,-1-1 1,1 1-1,1-1 1,-1 0-1,7 5 0,-5-7 41,0 0 0,1 0 0,-1 0 1,1-1-1,0 0 0,0 0 0,0-1 0,0 0 0,0 0 0,0 0 0,0-1 0,11-1 0,5-2 117,-1 0 0,36-11 0,-24 4-83,-1-1 0,0-1 0,0-2 0,-1-2 0,40-25 0,-44 20 145,27-27 1,-41 38-439,-9 12-37,-4 7 43,-2 24 122,0-18 141,1-1 0,0 0 0,3 18 0,-2-26 3,0-1 2,-1 0-1,1-1 0,1 1 0,-1 0 1,4 8-1,-4-12-19,-1 0 1,1 0-1,0-1 0,-1 1 1,1 0-1,0 0 0,0 0 1,-1-1-1,1 1 0,0 0 1,0-1-1,0 1 0,0-1 0,0 1 1,0-1-1,0 1 0,0-1 1,0 0-1,0 1 0,0-1 1,0 0-1,0 0 0,0 0 1,0 0-1,1 0 0,-1 0 1,0 0-1,0 0 0,0 0 0,0 0 1,0-1-1,2 0 0,6-3 40,0-1-1,-1 0 0,0 0 0,0-1 1,0 0-1,0-1 0,11-12 0,-6 6-43,4-4 18,-2 0-1,1-1 0,17-29 0,30-62-110,89-212-164,-129 266 29,-3-2 0,23-101-1,-42 154 188,-1 3 3,1 0 0,-1 0-1,0 0 1,0 0-1,1 0 1,-1 0-1,0 0 1,0-1-1,0 1 1,0 0-1,0 0 1,-1 0 0,1 0-1,0 0 1,0 0-1,-1-2 1,1 3 27,0 0 0,0 0 0,0 0 0,-1 0 1,1 0-1,0 0 0,0 0 0,0 0 0,0 0 1,0 0-1,0 0 0,0 0 0,0 0 0,0 0 0,0 0 1,0 0-1,0 0 0,0 0 0,0 0 0,0-1 0,0 1 1,0 0-1,-1 0 0,1 0 0,0 0 0,0 0 0,0 0 1,0 0-1,0 0 0,0 0 0,0 0 0,0 0 1,0 0-1,0 0 0,0 1 0,0-1 0,0 0 0,-1 0 1,1 0-1,0 0 0,0 0 0,0 0 0,0 0 0,0 0 1,0 0-1,0 0 0,0 0 0,0 0 0,0 0 0,0 0 1,0 0-1,0 0 0,0 0 0,0 0 0,0 0 1,0 1-1,0-1 0,0 0 0,0 0 0,0 0 0,0 0 1,0 0-1,-4 4-64,0 0 0,1 0 1,0 0-1,0 0 0,0 1 1,0-1-1,-2 7 0,-15 42 269,15-39-208,-8 28 27,1 1-1,-7 57 1,-2 93 117,18-158-67,4 69-1,0-90-37,1 0 0,0 0 0,1 0 0,1 0 0,0 0 0,1-1 0,11 23-1,-13-31 21,0 0 0,0 0-1,1-1 1,-1 0-1,1 0 1,0 0 0,0 0-1,7 5 1,-8-7-9,0 0 0,0-1 0,1 1 1,-1-1-1,0 1 0,1-1 0,-1 0 0,1 0 0,0-1 1,-1 1-1,1-1 0,-1 1 0,1-1 0,4-1 0,0 0-23,-1-1-1,1 0 0,-1 0 1,0 0-1,1-1 0,-1 0 1,8-6-1,-1 1-49,-1-1 0,18-15 0,-7 0 23,-20 19-16,0 0 1,1 0 0,0 1 0,-1 0 0,2 0-1,8-6 1,-14 10 14,1 0-1,-1 0 1,0 0-1,1-1 1,-1 1-1,0 0 0,1 0 1,-1 0-1,0 0 1,1 0-1,-1-1 1,1 1-1,-1 0 1,0 0-1,1 0 1,-1 0-1,0 0 1,1 0-1,-1 0 1,1 0-1,-1 1 1,0-1-1,1 0 1,-1 0-1,0 0 1,1 0-1,-1 0 1,0 1-1,1-1 1,-1 0-1,0 0 0,1 0 1,-1 1-1,0-1 1,0 0-1,1 1 1,-1-1-1,0 0 1,0 0-1,0 1 1,1-1-1,-1 0 1,0 1-1,0 0 1,1 19-202,0-8 151,1 1 76,0-1 0,7 20 0,-7-27 17,0 0 1,0-1 0,0 1-1,0-1 1,1 0 0,-1 0-1,1 0 1,0 0 0,7 6-1,-9-9-20,1 0 0,0 0 0,-1 0 0,1 0 0,-1 0 0,1-1 0,0 1 1,0-1-1,-1 1 0,1-1 0,0 0 0,0 0 0,0 1 0,-1-1 0,4-1 0,29-6 43,-21 4-97,18-6 184,46-20-1,11-3-171,-71 26 5,-14 4-42,0 1-1,0 0 1,1 0 0,-1 0 0,0 0-1,0 1 1,4-1 0,-6 24-404,-1-16 469,0 0 0,1 0-1,0 0 1,0 1-1,4 11 1,-4-15 22,1 0 0,0-1 0,0 1 1,0 0-1,0-1 0,1 1 0,-1-1 0,1 0 0,0 0 1,0 0-1,5 4 0,-2-3 7,0 1 0,0-1 1,0-1-1,0 1 0,1-1 0,-1 0 1,1-1-1,13 4 0,-15-5 6,1 0 1,-1-1-1,1 0 0,-1 0 0,0 0 0,1 0 0,-1-1 1,1 0-1,-1 0 0,0-1 0,0 1 0,8-4 0,-10 3-47,1 0-1,-1 0 0,0 0 0,0 0 0,0-1 1,-1 1-1,1-1 0,-1 1 0,1-1 0,-1 0 1,0 0-1,0 0 0,0-1 0,0 1 0,-1 0 0,1-1 1,-1 1-1,0-1 0,0 1 0,0-1 0,0 1 1,-1-1-1,1 0 0,-1 1 0,0-1 0,0 0 1,-1 0-1,1 1 0,-1-1 0,0 0 0,0 1 0,0-1 1,0 1-1,0-1 0,-1 1 0,0 0 0,1 0 1,-5-5-1,4 5-8,0 1 0,0 0 0,-1 0 0,1 0 0,-1 0 0,1 0 0,-1 1 1,0-1-1,0 1 0,1 0 0,-1 0 0,0 0 0,0 0 0,0 0 0,-5 0 0,-5 0-62,1 0-1,-21 2 1,11 0 112,-33 4 164,108-9 10,104-22 1,-133 21-230,-5 0 88,38-3 1,-37 7 62,-3-1-3,1 2-1,23 1 0,-37 0-104,0-1 0,1 1-1,-1 0 1,0 0 0,0 0-1,0 1 1,0 0 0,0-1-1,0 1 1,0 1 0,0-1-1,-1 0 1,1 1-1,4 4 1,-7-6 8,-1 0-1,1 1 1,0-1 0,0 0 0,-1 0-1,1 1 1,0-1 0,-1 0-1,1 1 1,-1-1 0,0 0 0,1 1-1,-1-1 1,0 1 0,0-1-1,0 1 1,0-1 0,0 0-1,0 1 1,-1 2 0,-1 2 45,0 0 0,0-1 0,-5 10 0,-1 2-75,4-1 150,13-23 105,2-3-279,7-7 7,1-1-41,1 1 1,1 0-1,0 1 0,32-17 0,-49 32 57,-1-1-1,1 1 0,0-1 0,0 1 0,0 0 0,-1 0 1,1 1-1,0-1 0,0 1 0,0 0 0,0 0 0,0 0 1,0 1-1,0-1 0,5 2 0,-2 1-10,-1 0 1,1 0-1,0 0 0,-1 0 1,0 1-1,0 0 0,9 8 1,-8-6 12,3 2 44,0 0 1,-1 0-1,0 1 1,0 1 0,-1 0-1,11 15 1,-19-24-64,26 48 101,-23-44-611,-1 0 0,0 1 0,0 0 0,-1-1 0,0 1 0,0 0 0,0 8 0,0-14 219,-1 1 0,0-1 0,0 1 0,0 0 0,0-1 0,0 1 0,0-1 0,0 1 0,-1-1 0,1 1 0,0 0 0,0-1-1,0 1 1,-1-1 0,1 1 0,0-1 0,0 1 0,-1-1 0,1 1 0,0-1 0,-1 1 0,1-1 0,-1 0 0,1 1 0,0-1 0,-1 0 0,1 1 0,-1-1 0,1 0-1,-1 1 1,1-1 0,-1 0 0,0 0 0,1 0 0,-1 0 0,1 1 0,-1-1 0,1 0 0,-2 0 0,-6 0-2378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4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940 7 8128,'-54'-6'3680,"45"9"-3168,4-3 1120,10 0-992,0 0 352,9 3-576,4 2-1088,8-1 352,6 1-2432,3 1 1504</inkml:trace>
  <inkml:trace contextRef="#ctx0" brushRef="#br0" timeOffset="1">5 152 10464,'-5'-3'4736,"28"-11"-4096,9 3 1887,3 7-1503,41-12 1056,6 7-1184,21-6-416,-9 2-320,9-2-64,-13 4-64,1-3-384,-11 11 224,-12-5-3488,-15 8 1984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4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9888,'-19'-8'4480,"29"11"-3904,-5-3-864,-1 0 32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4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23 189 8320,'-23'-20'3744,"23"16"-3232,8-9 1376,7 7-1120,15-19 1471,7 1-1279,39-4 128,6 3-640,29 5 32,-3 9-320,13 2-128,-8 6-64,22 3-256,-14 8 160,5 4-5855,-18 8 3263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43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16 417 3712,'-12'1'1930,"12"-1"-1897,0 0 1,0 0-1,0 0 1,0 0-1,0 0 1,0 0-1,-1 0 1,1 0-1,0 0 0,0 0 1,0 0-1,0 0 1,0 0-1,0 0 1,0 0-1,0 0 1,0 0-1,0 0 1,-1 0-1,1 0 0,0 0 1,0 0-1,0 0 1,0 0-1,0 0 1,0 0-1,0 0 1,0 0-1,0 0 1,0 0-1,-1 0 0,1 0 1,0 0-1,0 0 1,0 0-1,0 0 1,0 0-1,0 1 1,0-1-1,0 0 1,0 0-1,0 0 0,0 0 1,0 0-1,0 0 1,0 0-1,0 0 1,0 0-1,0 0 1,0 0-1,0 1 1,0-1-1,0 0 0,0 0 1,0 0-1,0 0 1,0 0-1,0 0 1,0 0-1,0 0 1,0 0-1,0 0 1,0 1-1,0-1 0,0 0 1,0 0-1,0 0 1,0 0-1,0 0 1,6 11 3699,-5-10-3530,0 0 1,0 0 0,0 0-1,0 0 1,1 0-1,-1-1 1,0 1-1,0 0 1,0-1-1,1 1 1,-1-1-1,0 1 1,1-1-1,-1 0 1,0 0-1,1 1 1,-1-1-1,0 0 1,1 0-1,-1 0 1,1-1-1,-1 1 1,0 0-1,1 0 1,-1-1 0,0 1-1,1-1 1,-1 1-1,0-1 1,2-1-1,5-1 3,1-1-1,-1 0 0,0-1 1,0 0-1,-1 0 1,0-1-1,0 0 0,0 0 1,0-1-1,-1 0 1,6-8-1,5-10-65,29-55 1,-42 72-130,12-26 181,12-38-1,5-11 130,-32 81-306,-1 0 0,1 1-1,-1-1 1,1 0 0,0 1 0,0-1-1,0 1 1,0-1 0,0 1-1,0-1 1,2-1 0,-5 23 81,-1 4-43,-93 610 1311,54-384-776,16-88 777,26-158-1234,0-3-106,0-1 0,0 0 1,0 0-1,0 1 0,0-1 0,0 0 0,0 0 0,0 1 0,0-1 0,0 0 0,0 1 0,0-1 0,0 0 1,0 0-1,0 1 0,0-1 0,-1 0 0,1 0 0,0 1 0,0-1 0,0 0 0,0 0 0,-1 0 0,1 1 1,0-1-1,0 0 0,0 0 0,-1 0 0,1 0 0,0 1 0,0-1 0,-1 0 0,1 0 0,0 0 0,-1 0 1,0-2 411,0-6-366,1 1 0,0-1 0,0 0 0,1 1 0,3-14 0,-2 7-38,9-51-1,2 1 0,4 0 0,2 1 0,3 1 0,40-80 0,125-244-294,-97 202 113,-88 180 118,0 0 0,1 1 0,-1-1 0,1 1 0,0 0 0,-1 0 0,8-5 0,-9 7 28,0 1 0,0-1 1,0 1-1,0-1 0,0 1 0,0-1 0,0 1 0,0 0 1,0-1-1,0 1 0,0 0 0,0 0 0,0 0 0,1 0 1,-1 0-1,0 0 0,0 0 0,0 0 0,0 1 1,0-1-1,0 0 0,0 1 0,0-1 0,0 0 0,0 1 1,0-1-1,0 1 0,0 0 0,0-1 0,0 1 0,0 0 1,0 0-1,-1-1 0,2 2 0,2 3 5,-1 0 1,1 1-1,-1-1 0,0 1 0,0-1 1,0 1-1,-1 0 0,0 0 0,2 8 1,8 61 53,-10-63-55,3 28 95,0 52 0,-5-78-23,-1 0-1,0 1 1,-1-1 0,-1 0-1,0 0 1,-1-1 0,-6 18 0,6-22-59,-1 0 0,0 1 0,0-2 0,0 1 0,-1-1 0,-12 14 1,13-18 10,1 0 0,-1-1 1,0 1-1,0-1 0,-1 0 0,1 0 1,0-1-1,-1 1 0,0-1 1,1 0-1,-1-1 0,0 0 1,-7 1-1,-5-1-14,0 0 1,0-2-1,-1 0 1,1-1-1,1-1 0,-20-6 1,33 8-18,1-1 0,-1 1 0,1-1 0,0 0 0,-1 0 0,1 0 0,0-1 0,-4-3 0,7 5-1,-1 0 1,0 1 0,0-1 0,1 0 0,-1 0 0,0 0 0,1 0 0,-1 0 0,1 0 0,0 0 0,-1 0 0,1 0 0,-1-2-1,1 3-2,0-1-1,0 1 0,1-1 0,-1 1 0,0-1 0,0 1 0,0-1 0,0 1 1,1-1-1,-1 1 0,0-1 0,0 1 0,1-1 0,-1 1 0,0-1 0,1 1 0,-1 0 1,0-1-1,1 1 0,-1 0 0,1-1 0,-1 1 0,1 0 0,-1-1 0,1 1 1,-1 0-1,1-1 0,5-1-35,0 0 0,0 0-1,1 1 1,-1 0 0,0 0 0,0 0 0,8 0 0,49 5 29,-14-1 36,31 0-80,-50-1 117,0-1 1,1-2 0,41-5-1,-46 1 7,-1-1 0,-1-1 0,27-11 0,-48 16-71,11-3 64,0-1 1,-1-1 0,24-15 0,-33 19-25,0-1 1,-1 1-1,1 0 1,-1-1 0,0 0-1,0 1 1,0-1-1,-1 0 1,1-1 0,-1 1-1,0 0 1,0-1-1,-1 1 1,1-1 0,-1 0-1,1-8 1,0 2-17,-1 0 1,-1 0-1,0-1 1,-1 1-1,0 0 1,-1 0-1,0 0 0,0 0 1,-1 0-1,-7-15 1,7 20-48,-3-8-87,-14-22 0,18 33 70,0 1-1,0-1 1,0 0-1,0 1 1,0-1 0,-1 1-1,1 0 1,-1 0-1,0 0 1,1 0-1,-1 0 1,0 0-1,-6-2 1,7 4 36,1 0 0,0-1 0,-1 1 0,1 0 0,-1 0-1,1 0 1,-1 0 0,1 0 0,-1 1 0,1-1 0,0 0 0,-1 1 0,1-1 0,-1 1 0,1-1 0,0 1 0,-1 0 0,1-1 0,0 1 0,0 0 0,0 0-1,0 0 1,0 0 0,0 0 0,0 0 0,0 0 0,-1 2 0,-2 2-5,1 1 0,-1 0 0,2 0 0,-5 10-1,5-11-8,-1 5 0,0-1 0,0 1 0,1 0 0,1 0 0,-1 0-1,2 0 1,-1 0 0,1 0 0,1 0 0,2 18 0,-1-20 25,0-1 0,0 1 0,0-1 0,1 0 0,0 0 0,1 0-1,-1 0 1,1-1 0,1 1 0,-1-1 0,1 0 0,0 0 0,0-1 0,11 9 0,2-1 82,0-1 0,1-1 0,1-1 0,0 0-1,0-1 1,1-2 0,35 10 0,-46-15-15,0 0-1,0-1 0,0 0 1,0-1-1,0 0 0,0-1 1,0 1-1,19-6 0,-22 4-47,1 0-1,-1 0 1,0-1-1,0-1 1,0 1-1,-1-1 1,1 0-1,-1 0 1,0-1-1,0 0 1,0 0-1,7-9 1,7-13 39,-1 0 1,-1-1 0,19-39-1,-35 61-95,8-11-192,-9 17 225,-1 0 0,0-1 1,0 1-1,1 0 0,-1 0 1,0 0-1,1-1 0,-1 1 1,1 0-1,-1 0 1,0 0-1,1 0 0,-1 0 1,0 0-1,1-1 0,-1 1 1,1 0-1,-1 0 1,0 0-1,1 0 0,-1 1 1,1-1-1,-1 0 0,0 0 1,1 0-1,-1 0 1,0 0-1,1 0 0,-1 1 1,0-1-1,1 0 0,-1 0 1,0 0-1,1 1 1,-1-1-1,0 0 0,1 1 1,-1-1-1,0 0 0,0 1 1,1-1-1,-1 0 0,0 1 1,4 5 79,-1-1 0,1 1 0,3 10 0,4 5 121,-4-8-107,1-1 1,0-1-1,1 0 1,0 0-1,1 0 0,13 10 1,-15-14-39,1-1 1,-1-1-1,1 0 1,0 0-1,0 0 1,1-1-1,-1-1 0,1 0 1,15 3-1,-5-2-54,0-1-1,0-1 0,0-1 0,1-1 1,-1-1-1,0-1 0,20-4 0,-24 3-1268,0-2 0,-1 0 0,1 0 1,-1-2-1,21-11 0,-33 16 622,0 0 0,0 0 1,0 0-1,0 0 0,-1-1 1,1 0-1,-1 1 0,1-1 1,-1 0-1,0 0 0,0 0 0,0 0 1,-1-1-1,1 1 0,-1 0 1,0-1-1,1 1 0,0-7 1,11-34-4856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49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6 465 4800,'-1'31'12373,"-1"2"-7597,0 5-4465,3 40-1,0-64-229,0 0 0,1 0-1,1 0 1,0-1 0,1 0 0,10 22 0,-12-31-22,0 1 1,0-1-1,1 0 1,-1 0-1,1-1 1,0 1-1,1-1 1,-1 1-1,1-1 1,-1 0 0,1 0-1,0-1 1,0 1-1,0-1 1,0 0-1,1 0 1,-1 0-1,0 0 1,1-1-1,0 0 1,-1 0-1,1 0 1,5 0 0,1-1 15,0 0 0,0-1 0,0 0 1,0-1-1,0 0 0,-1 0 1,1-2-1,-1 1 0,1-1 0,-1-1 1,0 0-1,10-6 0,2-4 30,0-1 0,-1-1-1,35-36 1,-46 41-120,0 0-1,-1-1 1,13-25 0,8-10 567,-28 46-534,0-2-123,-2 6-146,-5 14-126,-1 34 268,-4 47 273,10-84-121,1 0 0,-1-1 1,2 1-1,0 0 0,5 19 1,-4-24 13,8 25 47,-10-31-72,0 0 0,0 0 0,0-1 0,0 1-1,1 0 1,-1-1 0,1 1 0,-1-1 0,1 1 0,-1-1 0,1 1 0,0-1 0,2 2 0,-2-3 0,-1 0 0,1 0 0,0 0 1,-1 0-1,1 0 0,-1 0 0,1-1 1,-1 1-1,0-1 0,1 1 0,-1-1 1,1 1-1,-1-1 0,0 0 1,1 1-1,-1-1 0,0 0 0,0 0 1,1 0-1,-1 0 0,0 0 0,1-2 1,3-2 20,1-1 0,-1 0 0,5-7 0,2-6-23,25-43-6,-31 50 16,-1 1-24,1-1-1,0 1 1,1 1-1,0-1 0,10-10 1,-7 9-63,-7 8 10,0 1 0,1 0 0,-1-1 1,0 1-1,1 0 0,4-2 0,-7 4 35,0 1 0,0-1 0,1 1 0,-1-1 0,0 1 0,0 0 0,0 0 0,0-1 0,1 1 0,-1 0 0,0 0 0,0 0 0,0 0 0,1 1 0,-1-1 0,0 0 0,0 0 0,0 1 0,0-1 0,1 1 0,-1-1 0,0 1 0,0-1 0,0 1 0,0 0 0,0-1 0,0 1 0,1 2 0,9 7 9,-1 0 0,0 0 0,-1 1 0,10 16 0,-15-20 24,1 1 1,-1 0 0,-1 1-1,1-1 1,-1 1 0,-1-1-1,3 17 1,-1-3-87,1 17 393,-4-39-330,-1 0 1,0 0 0,0 1 0,0-1-1,0 0 1,0 0 0,0 0-1,1 0 1,-1 0 0,0 0-1,0 0 1,0 0 0,0 0-1,0 0 1,1 0 0,-1 0-1,0 1 1,0-1 0,0 0-1,0 0 1,1 0 0,-1 0-1,0 0 1,0-1 0,0 1-1,0 0 1,1 0 0,-1 0-1,0 0 1,0 0 0,0 0-1,0 0 1,1 0 0,-1 0-1,0 0 1,0 0 0,0 0-1,0-1 1,0 1 0,0 0 0,1 0-1,-1 0 1,15-10 268,14-12-197,78-53-112,-46 36-25,-5 3 8,-56 35 42,1 1 1,-1-1-1,1 1 1,-1-1-1,1 1 0,-1-1 1,1 1-1,0 0 1,-1-1-1,1 1 1,0 0-1,-1 0 0,1 0 1,-1-1-1,1 1 1,0 0-1,-1 0 1,1 0-1,0 0 0,0 0 1,-1 0-1,1 0 1,0 0-1,-1 0 1,1 1-1,1-1 0,-1 1-5,0 1 0,0-1 0,0 0 0,0 0-1,-1 1 1,1-1 0,0 0 0,-1 1 0,1-1-1,-1 1 1,1-1 0,0 3 0,3 17 42,3 31 1,-1-2-44,-5-45 50,0 1-1,0-1 1,1 0 0,-1 1-1,1-1 1,0 0 0,1 0 0,3 5-1,-6-9-25,1 0 0,-1-1-1,1 1 1,0-1 0,-1 0-1,1 1 1,0-1 0,-1 1-1,1-1 1,0 0-1,0 0 1,0 1 0,-1-1-1,1 0 1,0 0 0,0 0-1,0 0 1,-1 0-1,1 0 1,0 0 0,0 0-1,0 0 1,-1 0 0,1 0-1,0-1 1,0 1 0,-1 0-1,1-1 1,0 1-1,0 0 1,-1-1 0,2 0-1,2-1 49,0 0 0,0-1 0,0 0 0,4-3 0,14-17-9,-2 0 0,35-52 0,-33 43-99,-16 27 54,-4 8-98,-2 17-128,-1-7 253,1-7-25,0 0 0,1-1 0,0 1 0,0 0 0,0-1 1,1 1-1,0 0 0,0-1 0,0 0 0,0 0 0,1 1 1,0-2-1,0 1 0,5 5 0,-5-6-3,0-1 1,1 1-1,-1-1 1,1 0-1,0-1 1,0 1-1,0-1 1,0 1-1,0-1 1,1-1-1,-1 1 1,0 0-1,1-1 0,0 0 1,-1 0-1,1 0 1,0-1-1,4 0 1,4 0 59,0-1 0,0-1 1,0-1-1,0 0 0,0 0 0,13-6 1,-6 1 6,-1-1 1,-1-1-1,20-13 1,-26 15-56,0-1 0,-1-1 0,-1 0 1,1 0-1,-2-1 0,11-14 0,-7 6 39,-1-1-1,18-41 1,-1-11-30,30-115-1,-2-76 39,-52 241-57,-3 13-145,0 1 0,1-19 0,-5 24-655,-2 8 482,-2 9 213,-6 29 96,1 0-1,2 0 1,-3 48-1,3 130 407,9-185-354,1-1 0,2 1 0,1-1-1,2 0 1,2 0 0,18 53 0,-24-83-83,0 0 0,0 0-1,0 0 1,1-1 0,0 1 0,0-1 0,0 1 0,0-1 0,1 0-1,-1 0 1,1 0 0,0-1 0,0 1 0,8 4 0,-10-7-233,-1-1 1,0 0 0,0 0 0,0 1-1,1-1 1,-1 0 0,0 0-1,0 0 1,1 0 0,-1 0-1,0-1 1,0 1 0,0 0-1,1 0 1,-1-1 0,0 1-1,0-1 1,0 1 0,0-1-1,2-1 1,1 0-1478,-1-1 0,1 0-1,-1 0 1,5-5 0,2-1-1104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49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43 11648,'-2'0'3364,"5"-1"-986,14-1 191,25-2-801,138-11-285,14 0-3568,-160 12-773,6 0-3719,-26 6 3975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50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40 9376,'-13'-8'4256,"16"5"-3680,2-2-1248,9 1 256,9-7-2144,9 2 1408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5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1 873 4480,'0'0'1445,"13"-3"1616,41-16 3537,-1-3-3586,-29 10-2658,0 0 0,-1-2 1,-1-1-1,31-25 0,-18 8-35,-2-3 0,-1 0-1,46-68 1,106-207 908,-172 283-874,-1-1 0,-2 0 1,8-36-1,-11 45-103,3-11 116,-9 29-375,1 0-1,-1-1 1,0 1 0,0-1 0,0 1-1,0 0 1,0-1 0,0 1 0,0-1-1,-1 1 1,1 0 0,0-1 0,-1 1-1,1 0 1,-1-1 0,-1-1 0,-3 10-445,-12 25 458,3 1-1,1 0 1,1 2-1,2-1 1,-6 37 0,12-53 46,-23 167 68,25-157-67,1 0-1,1 1 1,1-1-1,9 47 1,-4-43 3,-2-11 55,7 25 0,-9-40-1,0 0-1,1-1 0,-1 1 0,1-1 0,0 1 1,0-1-1,1 0 0,7 8 0,-10-12-79,0 0-1,0 0 1,1 0 0,-1 0-1,0 0 1,0 0 0,1 0-1,-1-1 1,0 1-1,1 0 1,-1-1 0,1 1-1,-1-1 1,1 1 0,-1-1-1,1 0 1,-1 0-1,1 0 1,-1 0 0,1 0-1,-1 0 1,1 0 0,-1 0-1,1-1 1,-1 1-1,1-1 1,-1 1 0,1-1-1,-1 1 1,1-1 0,1-1-1,3-2 67,0-1-1,-1 0 1,1 0 0,-1 0-1,6-7 1,-5 4-36,8-7 22,-2 0 0,0-1 0,-1-1 0,-1 0 0,0 0 0,11-28 0,-14 19-80,-6 23-59,5 91-703,-4-66 778,-2-19 5,1 0-1,-1 0 1,1 0 0,0 0-1,0 0 1,0 0 0,0 0 0,0-1-1,1 1 1,-1 0 0,1-1 0,0 1-1,0-1 1,0 1 0,0-1-1,0 0 1,0 0 0,1 0 0,-1 0-1,1 0 1,-1-1 0,1 1-1,0-1 1,-1 0 0,1 0 0,0 0-1,0 0 1,0 0 0,0 0 0,0-1-1,0 1 1,0-1 0,0 0-1,6-1 1,5-1 41,0-1 0,-1-1-1,1 0 1,-1-1 0,-1-1-1,1 0 1,21-14 0,-2-2-29,46-42 0,-60 47-120,27-35-1,-24 26 119,-19 24-32,0-1-1,-1 1 0,1 1 1,0-1-1,0 0 0,0 0 1,0 1-1,0-1 0,1 1 1,-1-1-1,0 1 0,4-1 1,-6 2 0,0 0 1,1 0-1,-1 0 0,0 0 1,1 0-1,-1 0 0,0 0 1,1 0-1,-1 0 1,0 0-1,1 0 0,-1 0 1,0 0-1,0 0 0,1 0 1,-1 0-1,0 1 1,1-1-1,-1 0 0,0 0 1,0 0-1,1 0 0,-1 1 1,0-1-1,0 0 1,1 0-1,-1 1 0,0-1 1,0 0-1,0 0 0,0 1 1,1 0-1,3 9 0,0 10 82,-1 1 0,0-1-1,-2 0 1,0 1 0,-3 22-1,1 3-14,1-26 307,0-19-282,0-3 5,0-1-67,1 0 0,0-1 0,0 1-1,0 0 1,0 0 0,1 1 0,1-5 0,5-8-111,54-144 162,-59 151-127,0 0 0,1 0 0,0 0 0,0 0 0,6-7-1,-10 15 43,0-1 0,1 1 0,-1 0 0,0-1 0,0 1 0,0 0 0,1 0 0,-1-1 0,0 1 0,0 0 0,1 0 0,-1 0 0,0-1-1,0 1 1,1 0 0,-1 0 0,0 0 0,1 0 0,-1 0 0,0 0 0,1-1 0,-1 1 0,0 0 0,1 0 0,-1 0 0,0 0 0,1 0-1,-1 0 1,1 1 0,4 7-92,-1 18 26,-3-23 71,6 165 112,-5-154-83,-1-14-27,-1 0 0,0 0-1,0 0 1,0 0 0,0 0 0,0 0 0,1 0 0,-1 0 0,0 0 0,0 0 0,0 0 0,0 0 0,1 0 0,-1 0 0,0 0 0,0 0 0,0 0 0,0 0 0,1 0-1,-1 0 1,0 0 0,0 0 0,0 0 0,0 0 0,0 0 0,1 0 0,-1 0 0,0 0 0,0-1 0,0 1 0,0 0 0,0 0 0,0 0 0,0 0 0,1 0 0,-1 0 0,0-1-1,0 1 1,0 0 0,13-24 135,-10 18-145,16-29-14,-7 9-83,2 1-1,0 1 1,1 1-1,36-42 1,-49 63 84,0 0 0,0 1 0,0-1 0,0 0 0,0 1 0,0 0 0,0-1 0,1 1 0,-1 0 0,0 0 0,1 0-1,-1 0 1,1 1 0,4-2 0,-6 2 4,1 1-1,0-1 1,0 0-1,0 0 1,0 1-1,-1-1 1,1 1-1,0 0 1,-1-1 0,1 1-1,0 0 1,-1 0-1,1 0 1,-1 0-1,1 0 1,-1 0-1,1 1 1,-1-1-1,0 0 1,2 3-1,8 12-50,0 0 0,13 30 0,-18-33 145,1 0-1,0 0 0,1-1 1,0 0-1,1 0 0,15 16 1,-20-26-48,-1 1 1,1-1-1,-1 0 0,1 0 1,0 0-1,-1 0 1,1-1-1,0 0 1,0 0-1,0 0 0,0 0 1,1 0-1,-1-1 1,0 0-1,0 0 0,0 0 1,0 0-1,0-1 1,1 1-1,-1-1 0,0 0 1,0 0-1,0-1 1,-1 1-1,1-1 1,0 0-1,0 0 0,-1 0 1,0 0-1,1-1 1,-1 0-1,5-4 0,-1-2 5,0-1 0,0 0 0,-1 0 0,0 0 0,-1 0-1,6-17 1,19-70 161,-27 89-168,1-6-64,-1-1-1,0 0 1,-1 1 0,0-1-1,-1 0 1,-1 0 0,-2-27-1,2 42 14,0-1-1,0 1 1,0-1-1,0 1 1,0-1-1,0 1 1,0-1-1,-1 1 1,1-1-1,0 1 1,0-1-1,0 1 1,0 0-1,-1-1 1,1 1 0,0-1-1,0 1 1,-1-1-1,1 1 1,0 0-1,-1-1 1,1 1-1,0 0 1,-1-1-1,1 1 1,-1 0-1,1 0 1,0-1-1,-1 1 1,1 0-1,-1 0 1,0 0 4,0 0 1,0 0-1,0 1 1,0-1 0,0 1-1,1-1 1,-1 1 0,0-1-1,0 1 1,1-1-1,-1 1 1,0 0 0,1-1-1,-1 1 1,0 0 0,-2 4 45,-1 0 1,1 0 0,0 0 0,-3 7-1,2 1 51,1 0-1,0 0 1,1 0-1,0 0 0,1 19 1,6 65 350,-3-80-424,1-1 1,0 0-1,1 1 1,0-2 0,2 1-1,0 0 1,0-1-1,1 0 1,1-1-1,1 1 1,11 13-1,-3-12-1607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52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95 9152,'-24'-31'4128,"16"31"-3584,3 0-96,10 0-352,0-4 448,8-1-288,6-1-416,7-3 96,1-2-2912,-1 2 1632,-2-2-4224,-6 2 3136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2:4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21 1664,'-13'0'7029,"1"0"-2677,15-8-2683,-3-5 955,0 16-2530,-1 0-1,0 0 0,0-1 1,0 1-1,0 0 0,-1-1 1,1 1-1,-1-1 1,0 1-1,1-1 0,-4 3 1,-2 3 34,-1 0-1,-9 7 1,-7 7-27,-8 5 443,25-22-352,0-8-170,6 3-35,1-1 1,0 0 0,-1 1 0,1-1-1,0 0 1,-1 0 0,1 1 0,0-1-1,0 0 1,0 0 0,0 1 0,-1-1-1,1 0 1,0 0 0,0 1 0,1-1-1,-1 0 1,0 0 0,0 0 0,0 1-1,0-1 1,1 0 0,-1 1 0,0-1-1,1 0 1,-1 0 0,1 0 0,1-2-44,0 0 0,0 0 0,0 0 1,0 1-1,5-6 0,-2 4 11,0 1-1,0-1 1,0 1-1,0 0 0,1 0 1,-1 0-1,1 1 0,11-4 1,-13 6 95,0-1 1,0 0-1,0 1 1,0 0-1,0 0 1,0 0-1,0 0 1,0 1-1,0-1 1,0 1-1,0 0 1,0 0-1,0 1 1,4 1-1,-8-3-30,1 1-1,-1-1 1,1 1-1,-1-1 1,0 0-1,1 1 1,-1-1-1,0 1 1,1-1-1,-1 1 1,0-1-1,0 1 1,0-1-1,1 1 1,-1-1-1,0 1 1,0-1-1,0 1 1,0-1-1,0 1 1,0 0-1,0-1 1,0 1-1,0-1 1,0 1-1,0-1 1,0 1-1,0-1 1,-1 1-1,1-1 1,0 1-1,0-1 1,0 1-1,-1-1 1,1 1-1,0-1 1,-1 1-1,1-1 1,-1 0-1,1 1 1,-2 2 46,0-1 1,0 1-1,0-1 0,0 0 0,0 0 1,-4 3-1,3-3-24,0 0 1,0 0-1,-1 0 1,1-1-1,-1 1 1,1-1-1,-1 0 1,0 0-1,0 0 0,1 0 1,-1-1-1,0 1 1,0-1-1,0 0 1,1 0-1,-1 0 0,0-1 1,0 0-1,0 1 1,1-1-1,-1 0 1,-6-4-1,8 5-73,1 0 1,-1 0-1,1-1 1,0 1-1,-1 0 1,1 0-1,-1 1 1,1-1-1,-1 0 0,1 0 1,-1 1-1,1-1 1,0 0-1,-1 1 1,1 0-1,0-1 0,-1 1 1,1 0-1,0 0 1,0-1-1,0 1 1,0 0-1,0 0 0,0 0 1,-1 2-1,0 0 71,0-1 0,0 1 0,0-1 0,0 0 0,0 0 0,0 0 0,-1 0 0,1 0 0,-5 3 0,6-5-40,1 0 0,0-1-1,-1 1 1,1 0-1,0 0 1,-1 0 0,1-1-1,0 1 1,-1 0-1,1-1 1,0 1 0,0 0-1,-1 0 1,1-1-1,0 1 1,0 0 0,-1-1-1,1 1 1,0-1-1,0 1 1,0 0 0,0-1-1,0 1 1,0-1-1,0 1 1,-1 0 0,1-1-1,0 1 1,0-1-1,1 1 1,-1 0 0,0-1-1,0 1 1,0-1-1,0 1 1,0 0 0,0-1-1,0 1 1,1-1-1,2-8-23,-3 8 10,0 0-1,0 0 0,1 0 1,-1 1-1,0-1 0,1 0 1,-1 0-1,0 1 0,1-1 1,-1 0-1,1 1 0,-1-1 1,1 1-1,-1-1 0,1 0 1,0 1-1,-1-1 0,1 1 1,-1 0-1,1-1 0,1 0 1,3-1 16,0-1 1,1 1 0,0-1-1,-1 2 1,1-1 0,0 1-1,0 0 1,0 0-1,0 0 1,0 1 0,0 0-1,0 0 1,0 0 0,0 1-1,0 0 1,0 0 0,0 1-1,5 2 1,4 1 93,-1 0-1,0 2 1,-1 0 0,1 0-1,-1 1 1,12 10 0,-15-9-9,-1-1-1,-1 1 1,1 0 0,-1 1 0,-1 0 0,0 0-1,0 1 1,-1-1 0,-1 1 0,1 1 0,-2-1 0,0 1-1,0 0 1,-1 0 0,0 0 0,-1 0 0,1 24 0,-3-19-51,0 0 1,-1 1-1,-1-1 1,0 0-1,-1 0 0,-1 0 1,-1-1-1,0 1 1,-1-1-1,-1 0 1,-1-1-1,-12 20 1,15-27-82,0-1 0,-1 0 0,0-1-1,0 1 1,-1-1 0,0 0 0,0-1 0,0 1 0,-1-2-1,-8 6 1,9-7-910,1-1-1,0 1 0,-1-1 0,1-1 1,-1 1-1,1-1 0,-1 0 0,-9 0 1,1-1-2421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52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90 197 9056,'-81'5'4096,"72"-5"-3552,18-5 1472,4 1-1217,37-16 929,13 7-992,32-10 320,-1 6-608,44-6-256,2 6-128,13-3 0,-19 6-32,-11-3-1984,-20 9 1056,0-4-5983,-18 4 3839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54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18 5632,'-15'-13'13765,"11"11"-11668,3-1-360,-8 3 536,4 1-1253,6-1-878,0 0-153,0 1-111,4 3 128,0 0 1,1 0 0,-1-1 0,0 0 0,1 0 0,0-1 0,0 1 0,0-1 0,0 0 0,10 1-1,10 2 108,29 0-1,-51-4-90,170 8 402,54 5-120,-207-11-211,0 0-1,0 1 0,0 1 1,-1 1-1,31 13 0,-38-15 492,-6-7-3721,-6 1 1914,0 1-1,-1-1 1,1 0 0,-1 1 0,1-1-1,-1 0 1,1 1 0,-1-1 0,0-3-1,2-11-6370,2 3 4468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5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64 3072,'-6'3'437,"0"0"1,0 0-1,-11 3 0,16-6-318,1 0-1,-1 1 1,0-1 0,0 0-1,1 1 1,-1-1 0,0 1-1,1-1 1,-1 1 0,0-1-1,1 1 1,-1-1 0,1 1-1,-1 0 1,1-1 0,-1 1-1,1 0 1,-1 1 0,-3 4 2639,-4-4 3765,17-6-492,25-8-4425,-34 12-1602,27-6 637,27-4-1,470-49 742,-452 53-1640,118 6 1,-103 8-2540,-1 6-3561,-53-7 3447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55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743 24 3328,'0'-18'1383,"0"13"685,0 11 2630,-1-4-4548,0-1 1,1 1-1,-1-1 1,0 0-1,0 1 0,0-1 1,0 0-1,0 1 0,0-1 1,0 0-1,-3 2 1,-4 5 199,4-3-216,-8 8 221,0 0 1,-14 25-1,-24 50 775,-39 100 1,55-110-752,-135 319 1375,148-346-1548,-124 338 991,50-43-350,72-231-422,-10 126-1,28-164-186,3 1 1,3-1-1,4 1 1,4-1-1,2-1 0,29 98 1,-19-99 1,3-1 0,3-2 0,4-1 0,77 132 0,-77-158-159,2-2 0,1-1 0,3-2 0,55 49 0,179 116-347,-244-187-419,76 49-1901,-84-56 691,0-1 1,1-1 0,32 10 0,20-1-2351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0:56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36 4320,'-2'-5'312,"1"3"-12,0 0 1,0 0-1,0-1 0,0 1 1,1-1-1,-1-3 1,1 6-237,0-1 1,0 1 0,0-1-1,0 1 1,0-1 0,0 1-1,0-1 1,1 1 0,-1-1-1,0 1 1,0 0 0,1-1-1,-1 1 1,0-1 0,0 1-1,1 0 1,-1-1 0,0 1-1,1 0 1,-1-1 0,1 1-1,-1 0 1,0 0 0,1-1 0,-1 1-1,1 0 1,-1 0 0,1 0-1,-1 0 1,1-1 0,-1 1-1,1 0 1,-1 0 0,1 0-1,-1 0 1,1 0 0,-1 0-1,0 0 1,1 0 0,0 1-1,1-1 49,0 0-1,-1 0 0,1 1 1,0-1-1,0 1 0,0-1 1,-1 1-1,1 0 1,0 0-1,-1 0 0,1 0 1,-1 0-1,1 0 0,1 2 1,1 0 70,-1 1 0,0-1 0,0 1 0,0 0 0,4 6 0,11 26 488,-2 1 0,-1 0 0,14 53 0,19 122 1238,-45-199-1787,25 132 1200,10 175 1,-28 284 880,-43 43-251,-36-46-603,43-454-1093,-60 195 0,61-263-613,-4-1-1,-3-1 1,-73 125 0,95-186-438,0 0 0,-20 20 0,25-30 0,-1 0 1,0-1-1,0 0 1,0 0-1,-1-1 1,0 0-1,0 0 0,-8 4 1,-13 1-2651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3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 6048,'-7'-4'11834,"4"18"-11695,-11 38 1698,2-12-534,-11 73-1,8 181 226,8-104-1008,6-142-615,-3 23 334,4-55-316,0-14-181,0 0 1,0 1-1,0-1 0,0 0 1,0 0-1,0 0 1,-1 0-1,1 1 1,-1-1-1,0 0 1,0 2-1,13-42-14685,0 18 11983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3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11 6048,'0'0'285,"0"-1"0,0 1 0,0-1 1,0 1-1,0-1 0,0 0 0,0 1 0,0-1 0,0 1 1,0-1-1,0 1 0,1-1 0,-1 1 0,0-1 1,0 1-1,1-1 0,-1 1 0,0-1 0,1 0 0,-1 2-21,1-1-1,-1 1 0,0-1 0,0 1 0,0-1 0,0 1 1,0-1-1,0 1 0,0 0 0,0-1 0,0 1 0,0-1 0,0 1 1,0-1-1,0 1 0,0-1 0,-1 1 0,1-1 0,0 1 0,0-1 1,-1 2-1,-3 10 195,0-1 0,-1 1 0,-1-1 0,0 0 0,0 0 0,-1-1 0,-9 11 0,-66 68 1120,-15 18-340,-35 65-534,121-156-664,0 2 1,-13 30 0,14-33-211,10-14 173,-1-1-1,0 1 1,1 0-1,-1 0 0,1-1 1,-1 1-1,1 0 1,-1 0-1,1 0 1,0 0-1,-1-1 0,1 3 1,0-2 3,1-1 0,-1 0 0,1 1 0,-1-1 1,1 1-1,-1-1 0,1 0 0,-1 1 0,1-1 0,-1 0 0,1 0 1,0 1-1,-1-1 0,1 0 0,-1 0 0,1 0 0,0 0 0,-1 0 1,1 0-1,0 0 0,-1 0 0,1 0 0,0 0 0,-1 0 0,1-1 1,24 0 34,0-2 1,-1-1-1,44-13 1,20-3-59,-10 9 100,132-2-1,-118 15-1442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3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62 237 4480,'-44'-15'2496,"43"14"-1928,-1 1 0,1-1 0,0 0 0,-1 0 0,1 0 0,0 0 0,-1 0 0,1 0 0,-2-2 0,3 2-417,-1 1-1,1 0 0,0-1 0,0 1 1,0-1-1,-1 1 0,1-1 1,0 1-1,0 0 0,0-1 0,0 1 1,0-1-1,0 1 0,0-1 0,0 1 1,0-1-1,0 1 0,0-1 1,0 1-1,0 0 0,0-1 0,1 0 1,1-2 196,-1 1 0,1 0 0,0 0 0,0 0 0,1 0 0,-1 0 0,0 0 0,4-2 1,0-1 126,7-2-148,0-1-1,1 2 1,-1-1-1,1 2 1,0 0-1,1 1 0,16-3 1,-8 1-119,46-12 378,250-54 579,-218 58-968,0 5-1,111 4 1,-174 6-152,65 6-232,-95-7 625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34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75 6048,'-5'-5'7888,"24"-6"-4347,4 0-1995,44-13 0,-55 19-1198,6 0-108,1 1 0,-1 1 0,0 0 1,1 1-1,30 1 0,-4 3 178,52 10 0,-95-12-434,4 1 81,1 0 0,-1 0 0,0 1 0,0 0 0,7 3 1,-12-5-41,0 1 0,0-1 0,-1 0 0,1 1-1,0-1 1,0 1 0,-1 0 0,1-1 0,-1 1 0,1-1 0,0 1 0,-1 0 0,1 0 0,-1-1 0,0 1 0,1 0 0,-1 0 0,0 0 0,1 0 0,-1 1 5,0-1 0,0 0-1,0 0 1,-1 0 0,1 1 0,0-1 0,-1 0-1,1 0 1,0 0 0,-1 0 0,0 0-1,1 0 1,-1 0 0,0 0 0,1 0 0,-1 0-1,0 0 1,-1 1 0,-15 14 218,0-2-1,0 0 1,-24 14-1,23-17-257,0 1 0,1 1-1,1 1 1,-18 19 0,26-25-45,4-4 5,0 1 0,0-1 0,1 1 1,-1 0-1,1 0 0,0 0 0,-4 10 0,7-14 42,-1 0 0,1 0 0,0 0 0,0 0 0,0 0 1,1 0-1,-1 0 0,0 0 0,0 0 0,0 0 0,1 0 0,-1 0 0,0 0 0,1-1 0,-1 1 0,1 0 0,-1 0 0,1 0 0,0 0 0,-1-1 0,1 1 0,0 0 0,-1-1 0,1 1 0,0-1 0,0 1 0,1 0 0,26 13-57,-19-11 65,21 11-11,0 1-1,-1 2 0,-1 0 0,34 29 1,-54-40 24,14 11 120,29 32 0,-47-44-51,1 0 1,-1 0 0,0 0 0,0 1-1,-1 0 1,1-1 0,-1 1 0,-1 1-1,1-1 1,-1 0 0,0 1-1,1 7 1,-3-12-49,1 0-1,-1 0 1,0 1-1,0-1 1,-1 0-1,1 0 1,-1 1-1,1-1 1,-1 0-1,1 0 1,-1 0-1,0 0 1,0 0-1,0 0 1,0 0-1,-1 0 1,1 0-1,0 0 1,-1-1-1,1 1 1,-4 2-1,-1 0 102,0 0-1,-1 0 0,1 0 1,-14 5-1,12-5-12,-27 9 185,0-1 0,0-1 0,-40 6 0,63-15-266,-39 10-178,-42 8-811,77-17-501,1-1 1,-1-1-1,-28-2 0,40 1 520,0-1-1,0 1 1,0-1-1,1 0 1,-1 0-1,-5-3 1,-1 0-1940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3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3808,'-2'0'10060,"2"7"-6739,2 11-3755,-1-14 1385,29 331 1850,-20-192-1799,-7-94-691,7 59 124,-8-81-306,-2-22-66,1 1 1,-1-1-1,1 1 0,0 0 1,0-1-1,0 0 0,1 1 1,2 5-1,-3-10-74,1-1 40,1-1 1,0 0-1,-1 1 0,1-1 0,-1 0 0,0-1 1,1 1-1,-1 0 0,4-3 0,-2 1 10,18-14-117,-1 0 0,0-1 0,-2-2 0,22-25-1,-18 19 107,80-100-236,-100 122 224,1-1 0,0 1 0,0 0 0,0 1 0,0-1 0,6-3 0,-9 6 16,0 0 0,0 1 0,0-1 0,0 1 0,0-1 0,0 1 0,0-1 0,0 1 0,0-1 0,0 1 0,0 0 0,1 0 0,-1 0 0,0-1 0,0 1 0,0 0 0,0 0 0,0 1 0,1-1 0,-1 0 0,0 0 0,0 0 0,0 1 0,0-1 0,0 1 0,0-1 0,0 1 0,0-1 0,0 1 0,0-1 0,0 1 0,0 0 0,0 0 0,-1-1 0,1 1 0,0 0 0,0 1 0,3 5 129,-1-1 0,1 1 0,-1 0 0,-1 0 0,0 0 0,3 12 0,3 46 93,-7-56-189,3 86-78,-4-53-2371,0-22-275,-18-29-13282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2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382 168 2240,'4'-12'7049,"-3"10"-6889,-1 1 0,1-1 1,0 0-1,-1 1 0,1-1 0,-1 0 0,0 1 0,0-1 0,1 0 0,-1 1 0,0-1 0,0 0 0,-1-2 0,0-5 80,-1 0 0,-1 1 0,1-1 0,-2 0 0,1 1 0,-1 0 1,-9-15-1,11 19-261,-1 1 1,0-1-1,0 1 1,0 0-1,0 0 1,0 0-1,0 0 1,-1 1-1,1-1 0,-1 1 1,0 0-1,0 0 1,0 0-1,0 1 1,0-1-1,0 1 1,0 0-1,-8-1 1,4 2 0,0 0 1,0 0-1,0 1 0,0 0 1,1 0-1,-1 1 0,0 0 1,1 0-1,-12 5 0,2 2-71,-1 1 0,-25 18 1,39-25 95,0 0 0,1 0 0,-1 1 0,1 0 0,0-1 0,0 1 0,0 0 0,0 0 0,1 1 0,-1-1 0,1 0 1,0 1-1,-1 6 0,2-8 21,0-1-1,1 1 1,-1-1 0,1 1 0,0-1 0,0 0 0,0 1 0,0-1 0,0 1-1,1-1 1,-1 1 0,1-1 0,-1 0 0,1 1 0,0-1 0,0 0-1,0 1 1,0-1 0,1 0 0,-1 0 0,0 0 0,1 0 0,-1 0 0,1-1-1,0 1 1,0 0 0,0-1 0,3 3 0,5 1 110,0 0 0,1-1 0,-1 0 0,1-1 0,0 0 0,21 2 0,8 3-160,-34-7 21,18 5-9,0 0 0,35 16 0,-52-19 57,-1 0-1,0 0 0,0 1 0,0 0 1,0 0-1,-1 0 0,0 1 1,0 0-1,0 0 0,0 0 0,-1 1 1,0-1-1,6 12 0,-9-16 16,-1 1 0,1 0 0,-1-1 0,0 1 0,0 0 0,0 0 0,0 0 0,0-1 0,0 1 0,0 0 0,0 0 0,-1-1-1,1 1 1,-1 0 0,1-1 0,-1 1 0,0 0 0,0-1 0,1 1 0,-1-1 0,0 1 0,-1-1 0,1 1 0,0-1 0,0 0 0,0 0 0,-3 2 0,-1 1 68,1 0 0,-1 0 0,0-1 0,0 0 1,0 0-1,0-1 0,-11 5 0,-16-1 56,1 0 0,-1-2 0,-47 0 0,42-3-8,-21 3-116,-34 0-99,168-8-9171,-36 3 7061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0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371 705 2816,'8'-19'1637,"-8"18"-1383,0 1 0,1-1 0,-1 1 0,0-1-1,0 1 1,0-1 0,0 0 0,0 1 0,0-1 0,0 1 0,0-1-1,0 1 1,0-1 0,0 1 0,-1-1 0,1 0 0,0 1 0,0-1-1,0 1 1,-1-1 0,1 1 0,0-1 0,-1 1 0,1-1 0,0 1-1,-1 0 1,1-1 0,-1 1 0,1-1 0,-1 1 0,-1-1 54,0 0 0,0 0 0,0 1 0,0-1 0,1 1 0,-1-1 1,0 1-1,0 0 0,-3 0 0,-2 0-81,0 0 0,1 1 1,-1 0-1,0 0 0,-6 2 0,-5 4-77,1 0-1,0 1 1,0 0-1,1 2 1,0 0-1,-21 17 1,26-16-86,-1 0-1,1 1 1,1 0 0,0 0 0,1 1 0,0 1 0,-10 23 0,4-5 24,2 1 0,1 1 0,2 1 0,1-1 0,-5 52 0,13-77-34,0-1 0,1 1 1,0 0-1,0-1 0,1 1 0,1 0 1,-1-1-1,4 9 0,-5-15-32,1 0 0,0 0-1,0 1 1,-1-1 0,1 0-1,1 0 1,-1-1 0,0 1-1,0 0 1,1 0 0,-1 0 0,1-1-1,0 1 1,-1-1 0,1 1-1,0-1 1,0 0 0,0 0-1,0 0 1,0 0 0,0 0-1,0 0 1,0 0 0,0-1-1,0 1 1,1-1 0,-1 1 0,0-1-1,0 0 1,1 0 0,-1 0-1,0 0 1,0-1 0,1 1-1,2-1 1,2-1 37,1-1-1,-1 0 0,0 0 1,0 0-1,0-1 1,0 0-1,8-6 1,2-4 51,21-21 0,-12 7 48,44-62 0,14-40 137,-22 33-298,-62 96-11,1 1 0,-1-1 0,0 1 1,0 0-1,0-1 0,1 1 0,-1-1 0,0 1 0,0-1 1,1 1-1,-1 0 0,0-1 0,1 1 0,-1 0 0,1-1 0,-1 1 1,0 0-1,1 0 0,-1-1 0,1 1 0,-1 0 0,1 0 0,-1 0 1,1 0-1,-1-1 0,0 1 0,1 0 0,0 0 0,6 13-333,-5-8 419,3 10-57,-1 0 0,0 0 0,3 28 0,4 19 21,-7-44-14,3 8 120,0 0 0,11 23 0,-18-47-127,1-1 1,-1 0-1,1 1 1,-1-1-1,1 0 0,0 1 1,0-1-1,-1 0 1,1 0-1,0 0 1,0 0-1,0 0 1,0 0-1,0 0 1,0 0-1,1 0 1,-1-1-1,0 1 0,0 0 1,0-1-1,1 1 1,-1-1-1,0 1 1,1-1-1,-1 0 1,1 1-1,0-1 1,0-1 12,0 1 0,0-1 0,-1 1-1,1-1 1,0 0 0,-1 0 0,1 0 0,-1 0 0,1 0 0,-1 0 0,0 0 0,1 0 0,-1-1 0,0 1 0,0 0 0,0-1 0,0 1 0,0-1 0,1-2 0,25-47 333,22-58 0,-38 80-219,-2 0 0,0-1 0,7-53 0,-16 76-132,0 0 0,0 0 0,0 0 0,-1 0 0,0 0 0,-3-10 0,3 11-58,0 2 37,1 3-13,-1-1 1,1 1 0,0-1-1,-1 1 1,1-1 0,-1 1-1,0-1 1,1 1-1,-1 0 1,0 0 0,0-1-1,-1 0 1,3 1-632,4 3 500,7 5 74,-2-1 51,0-1 0,0 0 0,0-1 0,0 0 0,1-1 0,-1 0 0,15 2 0,22 5 30,1-2 0,84 2 0,-101-9 175,1-3 1,-1 0-1,0-2 0,0-1 0,46-14 0,-75 19-95,-3 1-331,-6 12 228,1-1 0,1 1 0,0 1 0,1-1 0,0 1 1,1 0-1,0-1 0,0 16 0,1 7-85,4 70 1,-2-101 132,2 11 60,3 23 1,-4-35-62,0 0 0,0-1 0,0 1 0,1 0 0,-1 0 1,1-1-1,0 1 0,0-1 0,0 0 0,0 1 0,5 4 0,-6-8-12,0 1 0,0-1-1,0 1 1,0-1 0,0 0-1,0 1 1,0-1 0,0 0-1,0 1 1,0-1 0,0 0-1,0 0 1,0 0-1,0 0 1,0 0 0,0 0-1,0-1 1,0 1 0,0 0-1,0 0 1,0-1 0,0 1-1,0 0 1,0-1 0,0 1-1,0-1 1,0 0 0,0 0-1,3-2 20,0 1-1,0-1 1,0-1-1,5-5 1,1-4 9,0 0-1,0 0 1,-2-1-1,0 0 1,0-1-1,-1 0 1,-1 0-1,-1-1 1,0 1-1,-1-1 1,5-32 0,-9 39-38,-1 0 1,1 0 0,-1 0-1,-1 1 1,0-1 0,0 0-1,0 1 1,-1-1 0,-1 1-1,1 0 1,-1 0 0,-1 0-1,1 1 1,-1 0 0,-1-1-1,1 2 1,-1-1 0,0 1-1,-1-1 1,0 2 0,-8-6-1,14 10-22,-1 0 0,0 0-1,1 1 1,-1-1 0,0 0 0,0 1-1,1 0 1,-1-1 0,0 1-1,0 0 1,0 0 0,0 0-1,0 0 1,1 1 0,-1-1 0,0 0-1,0 1 1,0-1 0,1 1-1,-1 0 1,0-1 0,1 1 0,-1 0-1,0 0 1,1 0 0,-1 0-1,1 0 1,0 1 0,-1-1-1,1 0 1,0 1 0,0-1 0,0 1-1,0-1 1,0 1 0,0-1-1,0 1 1,0 0 0,1 0 0,-2 2-1,2-3 15,0 1-1,0 0 1,0-1 0,0 1-1,0-1 1,0 1-1,0-1 1,0 1-1,1-1 1,-1 1-1,1-1 1,-1 1 0,1-1-1,-1 0 1,1 1-1,0-1 1,1 2-1,-1-1 15,1 1 0,0-1 0,0 0 0,0 0-1,0 0 1,0 0 0,4 3 0,-3-3 5,1-1 0,-1 1 0,0-1 0,1 0 1,-1 0-1,1 0 0,0 0 0,-1-1 0,1 0 0,0 1 0,3-2 0,46-5 87,-24 2-42,18-1 28,-1-2 0,1-1 1,-2-3-1,82-30 1,-90 26-103,-9 4 333,41-23 0,-68 33-258,-2 23-75,-10 55 41,-3 25-109,13-80 94,-2 5 17,2 1 0,1 0 0,5 38 0,-5-66-23,0 1 0,0-1 1,0 1-1,1-1 1,-1 1-1,0 0 0,0-1 1,0 1-1,0-1 1,1 1-1,-1-1 0,0 1 1,1-1-1,-1 1 0,0-1 1,1 1-1,-1-1 1,1 0-1,-1 1 0,0-1 1,1 1-1,0-1 1,-1 0-1,1 0 0,-1 0 1,1 0-1,-1 0 1,1 0-1,-1 0 0,1 0 1,-1 0-1,0 0 1,1 0-1,-1-1 0,1 1 1,-1 0-1,1 0 1,-1 0-1,0-1 0,1 1 1,-1 0-1,1-1 1,18-21 118,-17 19-115,14-21 102,-2-2 1,16-34 0,-10 20-203,-9 14 70,-7 17-8,0-1-1,1 1 1,0 0 0,0 1 0,1-1 0,0 1 0,0 0-1,13-12 1,-19 20 23,0-1 0,1 1-1,-1 0 1,0 0 0,0-1-1,1 1 1,-1 0 0,0 0 0,1-1-1,-1 1 1,0 0 0,1 0-1,-1 0 1,0 0 0,1 0-1,-1-1 1,1 1 0,-1 0 0,0 0-1,1 0 1,-1 0 0,0 0-1,1 0 1,0 9-91,-1-2 115,0 14-66,1-1 1,6 29-1,-6-41 43,1-1-1,0 1 1,0 0 0,1-1 0,0 0 0,1 1 0,-1-1 0,1 0-1,6 7 1,-8-12 13,-1-1 1,1 1-1,-1-1 0,1 1 0,0-1 1,-1 0-1,1 1 0,0-1 0,0 0 1,0 0-1,0 0 0,0 0 0,0-1 1,0 1-1,0-1 0,1 1 0,-1-1 0,0 0 1,0 1-1,0-1 0,1 0 0,-1-1 1,4 0-1,3-1 12,-1 0 1,1-1-1,-1-1 1,13-6-1,-10 4-50,-1 1 14,33-15 40,59-40 1,-90 52-14,0-1 0,0-1 0,-1 0-1,-1 0 1,1-1 0,-2-1 0,1 1 0,-2-2-1,10-15 1,-2-6-22,-1-1 0,17-62-1,9-80-96,-24 99 15,7-42 160,-21 99-37,-1 0 0,-1-1 0,-3-34 0,2 54-54,-1-1 0,1 0 0,-1 1 0,1-1 1,-1 1-1,0-1 0,0 1 0,0 0 0,0-1 1,0 1-1,-1 0 0,-2-4 0,4 6 6,-1-1 0,1 1 0,-1 0 0,1-1 0,-1 1 1,1 0-1,-1-1 0,0 1 0,1 0 0,-1-1 0,1 1 0,-1 0 0,0 0 0,1 0 0,-1 0 0,0 0 0,1 0 0,-1 0 0,0 0 0,0 0 1,-1 0 2,1 1 1,0-1 0,-1 1 0,1-1-1,0 1 1,0 0 0,-1-1 0,1 1-1,0 0 1,0 0 0,0 0 0,0 0 0,-1 2-1,-10 10-11,1 2 0,1 0 0,1 0 0,0 0 0,0 1 0,-6 21 0,-29 103-104,43-136 131,-48 204 196,43-172-129,1-1 0,2 2 0,4 68 0,0-89-49,1-1 0,1 0 0,1 0 0,7 21 0,-8-29 12,0-1 1,0 1-1,0-1 0,1 1 0,0-1 1,0-1-1,0 1 0,1 0 1,0-1-1,0 0 0,10 8 1,-12-11-15,0 0 1,1-1-1,-1 1 1,1-1-1,-1 1 1,0-1-1,1 0 1,0-1-1,-1 1 1,1-1-1,0 1 1,-1-1-1,1 0 1,0 0-1,-1-1 1,1 1-1,-1-1 1,6-1-1,4-3-5,0 0-1,-1 0 1,20-13 0,-11 7-5,186-85 3,56-31 20,-210 99 280,-102 67-501,-7-4 77,34-22 125,-24 16-1,28-14-9,1 0-1,0 1 1,1 1 0,0 0 0,2 1-1,-21 32 1,27-36-11,1 0 0,0 1 0,0 0 0,2 0 0,0 0 0,0 1 0,2-1 0,0 1 0,0 0 0,1 22 0,2-35 9,0 0 1,0 0-1,1 0 0,-1 1 0,1-1 0,0 0 0,0 0 0,0 0 0,0 0 1,0-1-1,1 1 0,-1 0 0,3 3 0,-3-5 13,1 0 0,-1 0 0,0 0 0,0 0 0,0 0 0,0 0 0,1 0 0,-1 0 0,1 0 0,-1-1 0,0 1 0,1-1 0,-1 1 0,1-1 0,-1 1 0,1-1 0,0 0 0,-1 0 0,1 0 0,-1 0 0,1 0 0,-1 0 0,1 0 0,0 0 1,-1 0-1,1-1 0,-1 1 0,3-2 0,5-2 40,1 0 1,-1-1-1,-1 0 1,1-1 0,-1 0-1,13-11 1,41-49 87,-47 49-133,6-8-18,-1-2 1,-1-1-1,-2 0 0,-1-1 1,-1-1-1,-1 0 0,-2-1 0,-1 0 1,11-54-1,46-312-351,-68 390 358,6-37-56,1-57-1,-2 41 62,-5 60 0,0 0 0,0 0 0,0 0 0,0 0 0,0 0 0,0 0 0,0 0 0,0 0 0,-1 1 0,1-1 0,0 0 0,0 0 0,0 0 0,0 0 0,0 0 0,0 0 0,0 0 0,0 0 0,0 0 0,0 0 0,0 0 0,0 0 1,0 0-1,0 0 0,0 0 0,0 0 0,0 0 0,0 0 0,0 0 0,0 0 0,0 0 0,0 0 0,0 0 0,-1 0 0,1 0 0,0 0 0,0 0 0,0 0 0,0 0 0,0 0 0,0 0 0,0 0 0,0 0 0,0 0 0,0 0 0,0 0 0,0 0 0,0 0 0,0 0 0,0 0 0,0 0 0,0 0 0,0 0 0,-1 0 0,1 0 0,0 0 0,0 0 0,0 0 0,0 0 0,0 0 0,-5 9 13,-5 14 32,2 12 22,1 0 1,2 1-1,0 41 1,3-47-23,2-23-23,-9 169 444,9-121-342,8 66 0,-6-110-127,22 152-50,-17-129-293,1-1 0,23 57 0,-28-81-126,1-1 1,0 0-1,0 0 0,11 14 0,-13-19 137,0-1 0,1 1 0,-1-1 0,1 0 1,0 0-1,-1 0 0,1 0 0,0-1 0,0 1 0,0-1 0,1 0 0,-1 1 0,0-1 0,0-1 0,1 1 0,5 0 0,2-1-1093,1 0 0,-1-1 0,0 0 0,1-1 0,-1 0 0,0-1 0,18-7 0,17-13-2118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36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621 9 6400,'-1'-1'421,"0"0"0,0 0 0,-1 0 1,1 1-1,0-1 0,0 0 0,0 1 0,-1-1 0,1 1 1,0-1-1,-1 1 0,1 0 0,0 0 0,-1-1 1,1 1-1,0 0 0,-1 0 0,1 0 0,-3 1 0,-28 8 1457,12-2-777,-110 21 2326,-54 16-1222,152-34-2354,0 1-1,0 2 1,-58 33 0,77-37-780,-13 7-3758,25-14 2858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37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25 4384,'-2'-3'8355,"-4"0"-4068,-15-6-2125,17 8-1196,-2-1-638,-1 0 0,1 1 0,-1-1 0,0 2 0,1-1 0,-1 1 0,0 0 0,-10 1 0,-60 14 173,57-11-327,15-3-138,-21 5 94,1 0-1,-1 2 1,-35 15-1,49-17-120,1 0 0,0 0 0,0 1 0,0 1 0,1 0 0,0 0 0,1 1 0,-15 17 0,19-19 1,1-1 0,0 1 0,0 0 0,0 1 0,1-1 0,0 1 0,0-1-1,1 1 1,0 0 0,1 0 0,0 0 0,0 0 0,0 0 0,2 15 0,-1-14 11,1 0 1,1 0 0,-1 0 0,1-1 0,1 1-1,0-1 1,0 1 0,1-1 0,0 0 0,0 0-1,6 7 1,-3-6 14,0-1 0,1 0 0,0 0 1,0-1-1,0 0 0,1 0 0,1-1 0,14 8 0,10 1 270,0-1-1,0-2 0,69 15 1,-71-21-511,0-3 1,0 0 0,36-3 0,-49 0-1134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38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93 4800,'-6'-6'7494,"6"6"-7137,-1-1-1,1 1 1,0 0 0,0-1 0,0 1 0,0-1 0,0 1 0,0-1-1,0 1 1,0-1 0,0 0-143,1 0 1,-1-1-1,1 1 0,0 0 0,-1 0 0,1 0 1,0 1-1,0-1 0,-1 0 0,1 0 0,2-1 1,2-2-201,0 1 1,0 0 0,0 0 0,8-3-1,26-8 568,42-10 0,-63 20-469,0 1 0,0 0-1,0 2 1,0 0 0,19 2-1,-26 0-83,-1-1 164,0 1 0,0 0 0,11 3 0,-19-3-143,0-1 0,0 1 1,0 0-1,0 0 0,0 0 0,0 0 1,0 0-1,-1 0 0,1 0 0,0 0 1,0 1-1,-1-1 0,1 1 0,-1-1 1,1 1-1,-1 0 0,0-1 1,0 1-1,0 0 0,1 2 0,0 1 12,-1 0 1,0 0-1,0 0 0,-1 0 0,1 0 0,-1 0 0,0 0 0,-1 0 0,1 0 1,-1 0-1,0 0 0,0-1 0,0 1 0,-1 0 0,-3 7 0,-1 0 47,0-1-1,-1 1 1,0-1-1,-14 16 0,5-8-35,-47 53 126,62-71-213,-14 17-236,14-17 237,1-1-1,0 1 1,-1-1 0,1 1-1,0 0 1,0-1-1,-1 1 1,1-1 0,0 1-1,0-1 1,0 1-1,0 0 1,0-1 0,0 1-1,0-1 1,0 1-1,0 0 1,0-1 0,0 1-1,0-1 1,0 1-1,0 0 1,0-1 0,1 1-1,-1-1 1,0 1-1,0-1 1,1 1 0,-1-1-1,0 1 1,1-1-1,-1 1 1,1-1 0,-1 1-1,0-1 1,1 0-1,0 1 1,9 4-16,0-1 1,0 0-1,0 0 0,0-1 1,1-1-1,20 3 0,19 5 182,-40-7-97,43 14 463,-48-15-400,-1 0 0,0 0 0,0 0 0,0 0 0,0 1 0,0-1 0,0 1 0,-1 0 0,4 4 0,-6-6-68,0 0-1,-1 0 0,1-1 0,-1 1 1,1 0-1,-1 0 0,0 0 0,1 0 1,-1 0-1,0 0 0,0 0 1,0 0-1,1 0 0,-1 0 0,0 0 1,0 0-1,0 0 0,-1 0 1,1 0-1,0 0 0,0-1 0,0 1 1,-1 0-1,1 0 0,-1 0 1,1 0-1,0 0 0,-1 0 0,0 0 1,1-1-1,-1 1 0,-1 1 0,-1 1 52,0 0-1,0 0 0,0 0 0,-1-1 1,-6 5-1,-8 2-209,0-1 0,0 0-1,-1-1 1,0-2 0,0 1 0,-36 3 0,26-6-2892,-57-1 0,52-3 866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3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9 127 3232,'-2'0'264,"2"0"-213,0 0 0,-1 0 0,1 0-1,0 0 1,0 0 0,0 0 0,-1 0 0,1 0 0,0 0-1,0 0 1,0 0 0,-1 0 0,1 0 0,0 0 0,0 0-1,0 0 1,-1 0 0,1 0 0,0 0 0,0 0-1,0 0 1,-1 0 0,1 1 0,0-1 0,0 0 0,0 0-1,0 0 1,0 0 0,-1 0 0,1 1 0,0-1 0,0 0-1,-1 3 2755,2-15 1857,1 11-4081,-1 0 0,0 0 0,1 0 0,-1 0 1,1 0-1,-1 1 0,1-1 0,2-1 0,40-12 857,-28 10-795,31-9-265,1 3 0,97-8 0,-91 12-210,-40 5-166,549-44 1228,-65 53-905,-123 8 486,-259-13-523,120-2 696,-128-2-2267,-106 2 933,-1-1 154,0 0-1,-1 0 1,1 0 0,-1 0 0,1 0 0,0-1 0,-1 1 0,1 0 0,0 0 0,-1 0 0,1 0-1,-1-1 1,1 1 0,0 0 0,0-1 0,3 0-1431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41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 4480,'-1'0'102,"-5"0"1789,-1 0 0,1 0 0,0 1 0,-11 2 0,-2-1-207,16-2-1526,1 0 1,-1 0 0,1 0-1,-1 1 1,0-1 0,1 1-1,-1 0 1,1 0 0,-1 0-1,-2 1 1,-9 5 424,0 1 1,0 1-1,0 0 0,1 0 1,1 2-1,0 0 0,-15 16 1,17-15-482,1 0 0,0 0 0,1 1 0,1 0 0,0 0 0,1 1 0,0 0 0,1 0 0,1 0 0,0 1 0,1-1 0,0 1 0,1 0 0,0 23 0,2-26-32,1-1-1,0 1 0,1 0 0,3 13 1,-4-21-25,0-1 1,0 1 0,0-1-1,1 0 1,-1 1 0,1-1-1,0 0 1,0 0-1,0 0 1,0 0 0,0 0-1,1-1 1,-1 1 0,1-1-1,0 0 1,-1 1 0,7 2-1,-7-4-32,1 0-1,-1-1 0,1 1 1,-1-1-1,1 0 0,-1 1 1,1-1-1,0 0 0,-1-1 1,1 1-1,-1 0 0,1-1 1,-1 1-1,1-1 1,-1 0-1,0 0 0,1 0 1,3-2-1,5-3 4,0-1 0,15-13 0,-12 10 16,3-3-68,224-150-301,-199 136-117,-41 27 438,0 0-1,-1-1 1,1 1-1,0 0 0,-1-1 1,1 1-1,0 0 1,-1 0-1,1 0 1,0-1-1,-1 1 0,1 0 1,0 0-1,-1 0 1,1 0-1,0 0 1,0 0-1,-1 1 1,1-1-1,0 0 0,-1 0 1,1 0-1,0 1 1,-1-1-1,1 0 1,0 1-1,-1-1 0,1 0 1,-1 1-1,1-1 1,-1 1-1,1-1 1,-1 1-1,1-1 0,-1 1 1,1 0-1,2 3-38,-1 1 0,1-1 0,-1 0 0,2 7 0,-1-3 47,23 58 139,13 29 270,-31-77-195,1-1-1,1 0 1,14 18 0,-21-32-157,0 0-1,0 0 1,0 0 0,0-1 0,0 1 0,0-1-1,1 1 1,6 2 0,-9-4 1,1-1 0,0 1 1,0 0-1,0-1 0,-1 1 0,1-1 0,0 0 1,0 1-1,0-1 0,0 0 0,0 0 0,0 0 1,-1 0-1,1-1 0,0 1 0,0 0 0,0-1 1,0 1-1,-1-1 0,4-1 0,1-3 58,-1-1 0,0 1-1,0-1 1,0 0-1,-1-1 1,0 1 0,0-1-1,3-8 1,-2 6-21,18-34 105,-1 0 0,28-86 0,-48 119-211,1 0 0,-2 0 0,1 0 0,-2-1 0,0-19 0,0 26-166,0 0 0,-1-1-1,0 1 1,0 0 0,0-1 0,0 1 0,-1 0 0,0 0-1,1 0 1,-2 0 0,1 0 0,0 0 0,-1 1-1,1-1 1,-4-2 0,4 4-177,1 1 0,-1 0 0,0 0 0,0 1-1,1-1 1,-1 0 0,0 1 0,0-1 0,0 1 0,0-1 0,1 1 0,-1 0 0,0 0 0,0 0 0,0 0-1,0 0 1,0 0 0,-2 1 0,-2 2-1456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4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41 5984,'-5'-2'1246,"3"1"-825,0 1 0,-13-9 11139,31 4-11230,17-3 225,0 2 0,50-3-1,-62 9-464,-1 0 0,0 1-1,0 0 1,0 2 0,30 8 0,-46-10-42,-1 0 0,1 1 0,0-1 1,-1 1-1,1 0 0,-1 0 0,0 0 1,5 5-1,-6-6-16,-1 0 1,0 1-1,1-1 1,-1 1-1,0-1 0,0 1 1,0 0-1,0-1 1,0 1-1,0 0 1,-1 0-1,1 0 0,-1 0 1,1-1-1,-1 1 1,1 0-1,-1 0 0,0 0 1,0 2-1,-2 5 81,1-1-1,-1 1 0,-1-1 0,0 0 1,0 0-1,-8 15 0,-29 42 254,15-29-293,14-21-147,0 0 0,1 1-1,-9 21 1,18-34 63,0-1 0,1 1-1,-1-1 1,1 1 0,0 0 0,0-1-1,0 1 1,0-1 0,0 1-1,1 0 1,-1-1 0,1 1-1,0-1 1,0 1 0,-1-1 0,2 1-1,-1-1 1,0 0 0,0 0-1,1 1 1,2 2 0,5 6 124,-1-2 0,20 18 0,-26-26-86,10 10 173,11 10 588,29 21 0,-50-41-319,-2-1-446,0 0 1,0 0-1,0 0 1,0 0-1,1 0 1,-1 1-1,0-1 0,0 0 1,0 0-1,0 0 1,0 0-1,0 0 1,0 1-1,0-1 1,0 0-1,0 0 1,0 0-1,0 0 0,0 0 1,0 1-1,0-1 1,0 0-1,0 0 1,0 0-1,0 0 1,0 0-1,0 1 0,0-1 1,0 0-1,0 0 1,0 0-1,0 0 1,-1 0-1,1 0 1,0 1-1,0-1 1,0 0-1,0 0 0,0 0 1,0 0-1,0 0 1,0 0-1,-1 0 1,1 0-1,0 0 1,0 0-1,0 0 0,0 1 1,-1-1-1,-6 7 266,7-7-204,-6 5-62,1-1-1,-1 0 0,-1-1 1,1 0-1,0 0 0,-1 0 0,-9 2 1,-1 0-344,-32 3 0,34-6-28,-64 5-7148,64-7 5129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4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22 3488,'0'0'207,"-1"-1"0,1 1 0,0-1 0,-1 1 0,1-1 1,0 1-1,0-1 0,-1 1 0,1-1 0,0 1 0,0-1 0,0 1 0,0-1 0,0 1 0,0-1 1,0 0-1,0 1 0,0-1 0,0 1 0,0-1 0,0 1 0,0-1 0,0 1 0,0-1 1,0 0-1,1 1 0,-1-1 0,0 1 0,0-1 0,1 1 0,-1 0 0,0-1 0,1 1 0,-1-1 1,1 1-1,-1 0 0,0-1 0,1 1 0,-1 0 0,1-1 0,0 1 0,-1-1-91,1 1 0,-1 0 0,1 0 0,-1 0 0,1 0-1,-1-1 1,0 1 0,1 0 0,-1 0 0,1 0 0,-1 0 0,0 0 0,1 0-1,-1 0 1,1 0 0,-1 1 0,1-1 0,-1 0 0,0 0 0,1 0-1,-1 0 1,1 0 0,-1 1 0,0-1 0,1 0 0,-1 0 0,0 1-1,1-1 1,-1 0 0,0 1 0,1-1 0,-1 0 0,0 1 0,0-1-1,1 0 1,-1 1 0,0-1 0,0 0 0,0 1 0,0-1 0,1 1 0,-1 0-1,8 23 440,-6-18-39,4 23 42,-1 0 0,-1 1 0,1 57 0,-4-43-208,6 93 452,12 350 2028,-15-292-2372,1 23-262,-4-73-4829,8-157-4165,-4 6 6204,8-7-824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4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13 2720,'23'-12'21541,"-27"14"-21436,-1 0 0,1 1 0,0-1 0,1 1 1,-1 0-1,0 0 0,-3 4 0,4-4-13,-49 50 503,-91 118-1,77-87-188,30-38-164,12-14-9,-37 37 1,8-9-100,19-20-12,28-34-35,5-4-40,0 0-1,0-1 0,-1 1 1,1-1-1,0 0 0,-1 1 1,1-1-1,0 0 0,-1 0 1,1 0-1,-1 0 0,0 0 0,-2 1 1,50 30-458,-6-8 428,-1 2 1,-1 2-1,-2 1 0,-1 2 1,-1 1-1,-2 2 0,42 57 1,-54-65 22,1 1-82,27 43 1,-6-5-572,-42-65 540,0 0-1,0 0 1,0 0 0,0 0 0,1 0 0,-20-32-16048,10-4 12415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4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399 146 3232,'0'-8'9685,"6"4"-7982,-5 4-1615,-1 0-1,1-1 1,-1 1-1,0 0 1,1 0-1,-1-1 1,1 1-1,-1 0 1,0-1-1,1 1 1,-1-1-1,1 1 1,-1-1-1,0 1 1,0 0 0,1-1-1,-1 1 1,0-1-1,0 1 1,0-1-1,1 1 1,-1-1-1,0 0 1,0 1-1,0-1 1,0 1-1,0-1 1,0 1-1,0-1 1,0 1-1,0-1 1,-1 1-1,1-1 1,0 1 0,0-1-1,0 1 1,-1-2-1,-4-19 1639,3 13-1132,0 0 1,-1 0 0,-6-14-1,8 19-500,-1 0-1,0 0 1,0 1-1,0-1 1,0 0-1,-1 1 1,1 0-1,0 0 1,-1-1-1,0 2 1,1-1-1,-1 0 1,-6-2-1,4 1-32,0 1-1,0 0 0,0 1 1,-1-1-1,1 1 0,0 0 0,-1 1 1,1-1-1,-1 1 0,1 0 1,-1 0-1,-7 2 0,-10 2 26,0 1-1,0 1 0,-39 17 1,51-19-87,0 2-1,1-1 1,0 2 0,0-1 0,0 1 0,1 1 0,0 0 0,1 0 0,-13 15 0,17-18-8,0 1-1,0 0 1,1 0-1,-1 0 1,1 1-1,0-1 1,1 1 0,0 0-1,-2 9 1,3-12 15,1 1 1,0-1-1,0 1 1,0-1-1,1 0 1,-1 1-1,1-1 1,0 0-1,0 1 1,1-1-1,-1 0 1,1 0-1,0 0 0,0 0 1,0 0-1,3 3 1,7 9 91,1-2-1,0 0 1,0 0 0,2-1 0,23 16 0,2 3 121,40 27 207,-72-54-303,0 1-1,-1 0 1,1 0 0,-1 1-1,0 0 1,-1 0 0,0 1-1,0-1 1,7 14 0,-12-18-64,0 1 0,1-1 0,-1 1 0,0 0 0,-1-1 1,1 1-1,-1 0 0,1 0 0,-1 0 0,0-1 0,-1 1 1,1 0-1,-1 0 0,0 0 0,-1 5 0,-3 4 42,0 0 0,-13 23-1,9-18-42,-1 1-270,-1-1 0,-1 0-1,0-1 1,-20 22 0,29-36-470,0 0 1,-1 0-1,1 0 1,-1-1 0,0 1-1,1-1 1,-1 0-1,-7 2 1,11-4 606,0 0 0,-1 0 0,1 0 1,0 0-1,0 0 0,0 0 0,0 0 1,0 0-1,0 0 0,6-15-7152,-4 10 6039,7-19-3702,0 0 1626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4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29 6880,'-20'-3'2229,"20"3"-2155,0 0-1,0 0 1,-1-1-1,1 1 1,0 0-1,0 0 1,0 0-1,-1 0 1,1 0-1,0 0 1,-1-5 4088,11 5-1117,91-2 2323,49-9-3030,81 4-1423,-229 7-934,17 3-1292,0-1-2858,-6-6-3017,-9 3 3853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0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30 818 2816,'0'0'2858,"0"8"-730,-8 20 4150,13-28-6016,0-1 0,0 0 0,-1 0 1,1 0-1,0 0 0,-1-1 0,1 0 1,-1 0-1,1 0 0,4-3 0,3-4 75,22-17-1,-25 18-284,-2 0 0,1-1 0,-1 0 0,0 0-1,-1 0 1,0-1 0,8-18 0,25-79 284,-34 89-293,62-226 403,-59 200-242,-1-1 1,-2 0 0,-2-71-1,-3 95-35,0 13-109,0-1 0,-1 0 0,0 1 0,0-1 0,-4-10-1,5 18-63,0 1-1,0 0 0,0-1 1,0 1-1,0-1 1,-1 1-1,1 0 0,0-1 1,0 1-1,-1-1 0,1 1 1,0 0-1,0-1 0,-1 1 1,1 0-1,0 0 1,-1-1-1,1 1 0,-1 0 1,1 0-1,0-1 0,-1 1 1,1 0-1,-1 0 0,1 0 1,0 0-1,-1-1 1,1 1-1,-1 0 0,1 0 1,-1 0-1,1 0 0,-1 0 1,1 0-1,0 0 0,-1 1 1,1-1-1,-1 0 1,1 0-1,-1 0 0,1 0 1,0 0-1,-1 1 0,1-1 1,-1 0-1,1 0 0,0 1 1,-1-1-1,1 0 1,-1 1-1,-17 17-180,17-17 185,-18 24 7,1 0 1,2 2-1,0 0 0,2 0 1,-21 54-1,-31 153 375,53-182-365,-2 6 29,-4 15 101,-9 76 1,10 176 812,18-300-731,7 50 0,-6-68-187,0 0-1,1 0 1,0 0-1,0-1 0,1 1 1,0-1-1,0 1 0,0-1 1,1 0-1,0 0 0,6 8 1,-8-13-21,-1 0 1,0 0 0,0 1-1,1-1 1,-1 0-1,1 0 1,-1 0 0,1-1-1,-1 1 1,1 0 0,0 0-1,-1-1 1,1 1 0,0-1-1,-1 0 1,1 1 0,0-1-1,0 0 1,3 0-1,-2-1 5,0 1-1,-1-1 1,1 0 0,0 0-1,0 0 1,0-1-1,-1 1 1,1-1-1,0 1 1,3-4-1,2-2 27,0-1 0,-1 1-1,0-1 1,-1-1 0,10-14 0,40-86 376,-32 61-302,2-13-95,-2-1-1,19-77 0,-31 100-99,-11 35-10,0 0 1,-1 0 0,1 0 0,-1 0 0,0-4-1,10 13-214,-3 0 258,-1 1 0,9 10 0,5 5-15,-8-11 82,-8-5-25,0-1-1,1 0 1,-1-1 0,1 1-1,0-1 1,0 0 0,7 3 0,4-1 67,0 0 0,1-1 0,-1-1 0,1-1 0,0 0 0,0-1 0,0-1 0,0 0 0,0-2 0,0 0 0,0 0 0,-1-2 0,1 0 0,-1-1 0,16-7 0,-27 10-54,0-1 0,0 0 1,0 0-1,0 0 1,-1 0-1,0-1 0,1 0 1,-1 0-1,0 0 1,5-8-1,-8 10-15,1 0-1,-1 0 1,0-1-1,1 1 1,-1 0-1,0-1 1,0 1-1,-1-1 1,1 1-1,-1-1 1,1 1-1,-1-1 1,0 1-1,0-1 0,0 0 1,0 1-1,0-1 1,-1 1-1,1-1 1,-1 1-1,1-1 1,-1 1-1,0-1 1,0 1-1,-3-5 1,3 5-11,-1 0 0,1-1 0,-1 1 0,0 0 0,0 0 0,0 0 0,0 0 0,0 1 0,0-1 1,0 0-1,-1 1 0,1 0 0,-1-1 0,1 1 0,-1 0 0,-4-1 0,3 1-21,1 1 1,-1 0-1,1 0 1,-1 0 0,1 0-1,-1 0 1,0 1-1,1 0 1,-1 0-1,1 0 1,-6 2-1,1 1-23,0 0-1,0 1 1,0 0 0,0 0-1,1 1 1,0 0-1,0 0 1,1 1 0,-8 9-1,8-8 85,0 0-1,0 1 0,1 0 1,1 0-1,-1 0 0,1 0 1,1 1-1,0-1 0,-3 13 1,5-14-7,0 0 0,1 0 1,0 0-1,0 0 0,1 0 0,0-1 1,0 1-1,0 0 0,1 0 0,1-1 1,-1 1-1,6 10 0,-2-7 14,1-1-1,0 0 1,0 0-1,1 0 1,0-1-1,1 0 1,0-1-1,1 0 1,-1 0-1,1-1 1,1-1 0,-1 1-1,1-2 1,1 1-1,-1-2 1,20 7-1,-17-7-19,-1-1 0,1 0 0,0-1 0,0 0 0,0-1 0,0-1 0,0 0-1,0-1 1,-1 0 0,1-1 0,0-1 0,0 0 0,-1-1 0,20-8 0,60-39-2698,-35 11-5296,-37 25 4469,5 1-2656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47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 3552,'7'-13'11589,"-7"21"-6017,1 33-4312,-9 454 2009,-3-270-2202,7 165-625,4-376-723,0-5-486,0 1 0,0 0 0,-3 12 0,0-15-2872,-3-23-5234,9-8 5535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4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39 628 3328,'-7'8'741,"4"-5"-477,1 0 0,0-1 0,-1 1 0,1 0 0,1 0 0,-1 1 0,-2 4 0,-2 6 1264,5-13-1347,0 0 1,1 0-1,-1 0 1,0 0-1,1 0 1,-1 0-1,1 1 1,0-1-1,-1 0 1,1 0-1,0 1 1,0-1-1,0 0 1,0 0-1,0 1 1,0-1-1,0 0 1,1 3-1,0 2 1426,-1-5-1494,0-1 0,0 1 0,1 0 0,-1-1 0,0 1-1,0 0 1,0-1 0,1 1 0,-1 0 0,0-1-1,1 1 1,-1-1 0,1 1 0,-1-1 0,0 1-1,1-1 1,-1 1 0,1-1 0,-1 0 0,1 1 0,0-1-1,-1 1 1,1-1 0,-1 0 0,1 0 0,0 1-1,-1-1 1,1 0 0,0 0 0,2 1 96,0 0-1,1-1 1,-1 1 0,0-1-1,0 0 1,0 0-1,1 0 1,-1 0 0,4-1-1,32-8 1080,-20 5-732,-4 0-373,-1 0 0,0-1-1,0-1 1,0 0 0,-1-1-1,0 0 1,0-1 0,-1 0 0,0-1-1,-1-1 1,18-18 0,5-9 116,-3-2 0,31-49 0,-57 80-247,10-14 131,153-205 834,-28 86-15,-120 119-606,-17 18-82,-13 15-133,-11 8-233,-5 6 88,14-8-30,1 1 1,0 0-1,2 1 0,0 0 1,-7 25-1,4-8-60,-12 76 1,21-90 132,1 0 1,0 26 0,3-36-59,0-1-1,0 0 1,1 1 0,0-1-1,1 0 1,5 12 0,-7-19-5,1-1 0,0 1 0,0-1 0,1 1 0,-1-1 0,1 0 0,-1 0 0,1-1 1,0 1-1,0 0 0,1-1 0,3 3 0,-5-4-3,1 1 1,-1-1-1,1 0 1,-1 0-1,1 0 0,0 0 1,-1 0-1,1-1 1,0 1-1,0-1 0,0 0 1,-1 1-1,1-1 1,0-1-1,0 1 0,0 0 1,-1-1-1,6-1 1,5-4 21,0 0 1,-1-1 0,0 0 0,0-1-1,-1-1 1,0 0 0,12-12 0,5-8-35,29-40 0,109-161 158,-94 103 92,-64 111-125,-5 12-64,-1 0-1,1-1 1,-1 0 0,0 1 0,0-1 0,-1 0 0,1 0 0,0-5 0,-2 8 50,-1 8 5,-4 14-24,1 1-1,1 0 0,1 0 1,1 0-1,1 22 1,2-6-27,2 0 0,10 37 1,-11-59-77,1 1 1,1-2-1,1 1 1,0 0-1,1-1 1,0 0-1,14 18 0,-17-27-132,0 0-1,1 0 0,0 0 0,0-1 0,8 6 0,-10-8-48,0 0 0,0 0-1,1 0 1,-1-1 0,0 1 0,1-1 0,-1 0-1,1 0 1,0 0 0,-1-1 0,6 1 0,-1-2-745,0 0 0,0 0 1,-1-1-1,1 0 0,0-1 0,-1 1 1,0-1-1,12-7 0,-15 8 106,0-1-1,-1 1 1,1-1-1,-1 0 1,1 0-1,-1 0 1,0-1-1,0 1 1,0-1-1,3-5 1,8-12-3026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51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0 188 5408,'5'-8'8962,"13"-5"-2330,-13 11-6213,0 0-1,-1 0 1,1 0 0,0 1 0,0 0-1,10-1 1,31 0 154,91 5 8,372-13 138,-391 6-302,82 4-89,-96 1 22,-102-1-254,6 0 351,-12-13-89,-21-9-102,20 17-231,0 0 0,0 1 0,-1-1 0,0 1 0,1 0-1,-13-6 1,-40-16 14,35 17 9,5 2-79,-1 1 1,1 0-1,-21-2 0,31 3-188,8 6 215,0-1-1,0 0 1,0 0-1,0 0 1,0 0-1,1 0 1,-1 0-1,0 0 1,0 0-1,0 0 1,0 0-1,0 0 1,0 0-1,0 0 1,0 0-1,1 0 1,-1 0 0,0 0-1,0 0 1,0 0-1,0 0 1,0 0-1,0 0 1,0 0-1,0 0 1,1 0-1,-1 0 1,0 0-1,0 0 1,0 0-1,0 0 1,0 0-1,0 0 1,0-1-1,0 1 1,0 0-1,0 0 1,1 0-1,-1 0 1,0 0-1,0 0 1,0 0-1,0 0 1,0 0-1,0-1 1,0 1-1,0 0 1,0 0-1,0 0 1,0 0-1,0 0 1,0 0-1,0 0 1,0 0-1,0-1 1,0 1-1,0 0 1,0 0 0,0 0-1,0 0 1,0 0-1,0 0 1,0 0-1,0 0 1,0-1-1,0 1 1,0 0-1,-1 0 1,1 0-1,52 0-13,-1 2 1,65 10-1,-99-8 48,0 0 1,0 1-1,-1 1 1,0 0-1,0 1 1,29 18-1,-41-21 9,0-1 1,0 1-1,0 0 0,0 0 0,-1 1 0,0-1 1,0 1-1,0 0 0,0 0 0,-1 0 1,0 0-1,0 0 0,0 0 0,-1 0 0,1 1 1,-1-1-1,-1 1 0,1 10 0,-1 3 58,0 0-1,-2 1 0,-7 36 1,4-33-454,-1-1 0,-12 30 0,13-40-879,0-1-1,-9 12 1,10-17-775,-1 1-1,0-1 1,0-1-1,-8 8 1,2-2-1482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52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4480,'11'5'12343,"-10"-3"-11782,5 15 3737,-5 27-5172,-1-33 2145,-19 492 2128,2-147-2312,11-24-224,6-315-1269,0 20 781,0-25-3266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52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 5056,'0'-1'143,"1"0"0,-1 1 0,1-1 0,0 0 0,-1 1 0,1-1 0,-1 1 0,1-1 0,0 1 0,-1-1 0,1 1 0,0 0 0,0-1 0,-1 1 0,1 0 0,0-1-1,0 1 1,0 0 0,0 0 0,-1 0 0,17 0 13665,-20 2-13548,1-1-1,0 1 1,0-1 0,0 1-1,0 0 1,1-1 0,-1 1-1,0 0 1,-2 4 0,4-6-222,-9 11 391,1 1 0,0 0 1,1 0-1,-10 22 0,15-29-392,1 0-1,-1 0 1,1 1-1,0-1 1,0 0-1,1 1 1,-1-1-1,1 1 1,1-1-1,-1 0 1,1 1-1,0-1 1,0 0-1,0 1 1,3 5-1,1 0-75,0 0 0,1 0 0,0 0-1,1-1 1,1 1 0,-1-2 0,1 1 0,1-1-1,0-1 1,0 1 0,1-1 0,0-1 0,0 0-1,1 0 1,-1-1 0,2-1 0,-1 0 0,0 0-1,17 4 1,-24-9-325,0 1-1,0 0 0,0-1 0,0 0 1,-1 0-1,1 0 0,0 0 1,0-1-1,0 1 0,0-1 1,0 0-1,0 0 0,-1-1 1,1 1-1,0-1 0,-1 0 0,1 0 1,-1 0-1,0 0 0,5-4 1,13-11-1786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5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 9312,'-18'-6'4192,"5"1"-3616,8 1 576,5 8-736,-5-4 1055,1 0-1983,8 0 289,1 0-1729,8 8 1088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54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3136,'-11'0'13050,"-1"0"-8854,5 0-2643,11 6 2630,18 15-3479,-2-2-567,20 25-27,-2 3-1,-1 0 0,35 64 1,-32-49 23,55 63 0,-78-106-63,0-1 0,2-1-1,26 19 1,1 2-93,-29-25 15,37 24 0,-33-24 72,22 17 0,-42-29-60,0 0 0,0-1 1,-1 1-1,1 0 0,0 0 0,0 0 0,-1 0 0,1 0 1,0 0-1,-1 0 0,1 0 0,-1 0 0,0 0 0,1 0 0,-1 0 1,0 0-1,0 1 0,1-1 0,-1 0 0,0 0 0,0 0 0,0 0 1,0 0-1,-1 1 0,1-1 0,0 0 0,0 0 0,-1 0 1,0 1-1,-1 4 56,-1 0 1,-1 0-1,1-1 1,-7 8-1,3-3 52,-117 156 250,91-121-347,-2-1-1,-69 67 0,27-48-1486,-123 77 0,157-109-138,-7 4-2262,45-32 2475,-1 0-1,1 0 1,-1-1 0,-6 2-1,0 1-2212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55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33 2080,'-1'-1'196,"1"0"1,0 0-1,0 0 1,0 0 0,0 0-1,0 0 1,1 0-1,-1 0 1,0 0-1,0 0 1,1 0-1,-1 0 1,0 1-1,1-1 1,-1 0-1,1 0 1,0-1-1,4-4 1323,-4 4-937,4-5 4883,-4 12-1220,2 7-2468,-1 1-1106,-1-1-1,0 1 1,-1 23 0,0-14-266,-24 349 1607,18-297-1635,-29 258 994,17-161-823,-13 94-3,2-34 143,21-149-859,3 89 0,5-121-231,1-13-1581,-5 46 1,3-73-354,3-5 746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5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11 236 6240,'-9'-4'8441,"8"3"-8139,1 1-1,0-8 4944,1 2-6409,2-3 1482,1 0 1,1 1 0,-1-1-1,1 1 1,1 1 0,-1-1-1,8-7 1,1 0-53,1 0 0,0 1 0,1 1 0,0 0 1,1 1-1,1 0 0,0 2 0,0 0 0,23-8 0,-35 16-164,0 0 0,1 0 0,-1 0 0,1 1 1,-1 0-1,13-1 0,-16 2-65,-1 0 0,1 0 1,-1 1-1,1-1 0,-1 0 1,1 1-1,-1 0 0,1 0 1,-1 0-1,1 0 0,-1 0 1,0 0-1,0 0 0,0 1 1,0-1-1,0 1 0,0 0 1,0-1-1,0 1 1,2 4-1,0 0 23,-1 0 0,0 0 1,0 1-1,-1 0 0,1-1 0,-2 1 1,1 0-1,-1 0 0,0 0 0,0 0 1,-1 0-1,0 0 0,-1 10 0,-2 7 29,-1 1 0,-10 33-1,9-43-16,0 0-1,-1 0 1,-1 0-1,0-1 1,-1 0-1,-1-1 1,0 0-1,0 0 1,-1-1-1,-1 0 1,0-1 0,-1 0-1,0 0 1,-1-2-1,0 1 1,-14 6-1,22-13-51,1-1 0,-1 1 0,1 0-1,0 0 1,0 1 0,-6 6 0,9-10-20,1 0 1,0 0 0,0 0-1,0 1 1,0-1 0,0 0-1,0 0 1,0 0 0,0 1-1,-1-1 1,1 0-1,0 0 1,0 0 0,0 1-1,0-1 1,0 0 0,0 0-1,0 0 1,0 1 0,0-1-1,0 0 1,0 0 0,0 0-1,0 1 1,1-1-1,-1 0 1,0 0 0,0 0-1,0 1 1,0-1 0,0 0-1,0 0 1,0 0 0,1 0-1,-1 1 1,0-1 0,0 0-1,0 0 1,0 0-1,1 0 1,-1 0 0,0 0-1,0 0 1,0 1 0,0-1-1,1 0 1,-1 0 0,0 0-1,0 0 1,0 0-1,1 0 1,-1 0 0,0 0-1,1 0 1,12 1 78,-12-1-71,260 0-1645,-219 4-5678,-40-4 6668,10 3-1871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1:57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46 189 4736,'-1'-1'125,"1"1"0,-1-1 0,1 0 0,-1 1 0,1-1 0,0 1 0,-1-1 1,1 0-1,0 1 0,-1-1 0,1 0 0,0 1 0,0-1 0,-1 0 0,1 1 0,0-1 0,0 0 1,0 0-1,0 1 0,0-1 0,0-1 0,5-19 3463,1-3 1085,-6 23-4456,0 0-1,0 0 1,0 0 0,0 0-1,0-1 1,-1 1 0,1 0 0,0 0-1,0 0 1,-1 0 0,1 0-1,-1 0 1,1 0 0,-1 0 0,0 0-1,1 0 1,-1 0 0,0 0 0,1 0-1,-1 1 1,0-1 0,0 0-1,0 0 1,0 1 0,0-1 0,0 1-1,0-1 1,0 1 0,0-1-1,0 1 1,0 0 0,0-1 0,0 1-1,0 0 1,0 0 0,-2 0-1,-16-7 795,19 7-1014,-1-1 1,1 1-1,-1 0 1,1-1-1,0 1 0,-1 0 1,1-1-1,0 1 1,-1-1-1,1 1 1,0-1-1,0 1 0,-1 0 1,1-1-1,0 1 1,0-1-1,0 1 0,0-1 1,0 1-1,0-1 1,0 1-1,0-1 1,0 1-1,0-1 0,0 0 1,0 1-1,0-1 1,0 1-1,0-1 1,0 1-1,0 0 0,1-1 1,-1 1-1,0-1 1,0 1-1,1-1 0,-1 0 1,14-19-632,-11 17 545,0-1-395,1-1 1,-1 0-1,0-1 0,0 1 1,3-9-1,-2 2-604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228 828 3392,'-1'0'275,"1"-1"0,-1 1 0,1 0-1,-1 0 1,1-1 0,-1 1 0,1-1 0,-1 1 0,1 0 0,0-1 0,-1 1 0,1-1 0,0 1 0,-1-1-1,1 1 1,0-1 0,0 1 0,-1-2 0,-6-10 5074,-2 7-4785,2 4-222,1 0 0,-1 1 1,0 0-1,0 0 0,0 1 1,0 0-1,0 0 0,0 1 1,1 0-1,-9 3 0,4-1-263,0 1 0,1 0 0,-1 1 0,1 0 0,-11 9 0,17-12-30,0 1-1,0 0 1,1-1-1,-1 1 0,1 1 1,0-1-1,0 0 1,0 1-1,1 0 1,0-1-1,-1 1 0,-2 10 1,4-8 4,0 0 0,0 0 0,0 1 1,1-1-1,0 0 0,0 0 0,1 0 0,3 14 1,-2-11-14,2 0 1,-1 0-1,1-1 1,0 1-1,1-1 0,0 0 1,1 0-1,0 0 1,0-1-1,0 0 1,1 0-1,1-1 1,10 9-1,-12-12 14,0 0 1,0 0-1,0 0 0,1-1 1,0 0-1,-1 0 0,1-1 0,0 0 1,0 0-1,12 1 0,-14-3 15,0 0 0,0 0-1,1 0 1,-1 0 0,0-1-1,0 0 1,0 0 0,0 0-1,-1-1 1,1 0 0,0 0-1,-1 0 1,1 0 0,-1-1-1,8-5 1,-3-1 9,0 1 0,0-2-1,-1 1 1,-1-1 0,1-1 0,-2 1-1,1-1 1,-2 0 0,1-1 0,-1 0 0,6-23-1,-10 30-51,0 0-1,0 1 0,-1-1 0,0 0 0,0 0 1,0 0-1,0 0 0,-1 1 0,1-1 1,-1 0-1,-1 0 0,-1-4 0,-1-2-21,-1 1 0,0 0-1,-1 0 1,-7-10 0,10 15-15,-1 1 0,0 0 1,0 0-1,-1 0 0,1 1 0,-1-1 1,0 1-1,0 0 0,0 0 0,0 1 1,-11-4-1,5 2-111,1 1 1,0 1-1,-1 0 1,0 0-1,-16 0 0,27 2 120,-1 0 0,1 0 0,-1 0 0,1 0-1,0 0 1,-1 0 0,1 0 0,0 0 0,-1 0-1,1 0 1,0 0 0,-1 0 0,1 0 0,0 0 0,-1 0-1,1 1 1,0-1 0,-1 0 0,1 0 0,0 0-1,-1 0 1,1 1 0,0-1 0,0 0 0,-1 0-1,1 1 1,0-1 0,0 0 0,-1 0 0,1 1 0,0-1-1,0 0 1,0 1 0,0-1 0,-1 0 0,1 1-1,0-1 1,0 0 0,0 1 0,0-1 0,0 0-1,0 1 1,0-1 0,0 1 0,0-1 0,0 1-1,1 0 2,-1 0 0,0 0 0,1 0-1,-1 0 1,1 0 0,-1 0-1,1-1 1,0 1 0,-1 0-1,1 0 1,0 0 0,0-1-1,-1 1 1,3 1 0,10 5 10,0 0 0,1-1 0,0 0 0,0-1 0,1-1 1,25 5-1,-31-9 37,-1 0 1,0 0 0,0 0 0,0-1-1,0 0 1,10-3 0,47-18 326,-29 9-316,11-2 60,-2-1 1,0-3-1,-1-2 0,52-33 1,-91 50-126,3-1 3,0-1 0,1 1 0,0 0 0,0 1 0,11-4 0,-20 8 9,0 0 0,0 0 0,1-1 0,-1 1 0,0 0 0,0 0 0,0 0 0,0 0 0,1 0 0,-1 0 0,0 0 0,0 0 0,0 1 0,1-1 0,-1 0 0,0 0 0,0 0 0,0 0 0,0 0 0,1 0 0,-1 0 0,0 0 0,0 0 0,0 0 0,0 1 0,0-1 0,1 0 0,-1 0 0,0 0 0,0 0 0,0 0 0,0 1 0,0-1 0,0 0 0,0 0 0,0 0 0,0 0 0,1 1 0,-1-1 0,0 0 0,0 0 0,0 0 0,0 0 0,0 1 0,0-1 0,0 0 0,0 0 0,0 0 0,0 1 0,0-1 0,-1 0 0,1 0 0,0 0 0,0 0 0,0 1 0,0-1 0,-5 13-178,5-12 147,-45 84-145,31-61 194,0 1-1,-11 31 1,19-38-28,1-1-1,-6 32 0,10-43 37,0 1-1,1-1 1,0 1-1,0-1 1,0 1-1,1 0 0,0-1 1,0 1-1,0-1 1,6 13-1,-7-18-15,1 0 0,0 0 1,-1 0-1,1 1 0,0-1 0,0 0 0,0 0 0,0 0 0,0 0 0,0-1 0,0 1 0,0 0 0,0 0 0,0-1 1,1 1-1,-1 0 0,0-1 0,0 1 0,1-1 0,-1 0 0,0 1 0,1-1 0,-1 0 0,0 0 0,1 0 0,-1 0 1,1 0-1,-1 0 0,0 0 0,1 0 0,-1-1 0,0 1 0,1-1 0,-1 1 0,2-1 0,5-3 44,0 1-1,0-2 1,0 1-1,8-7 1,-10 7-15,44-32 147,52-49 1,-95 79-167,-4 3-14,21-18-76,38-42-1,-62 63 60,0 0-1,0-1 1,0 1-1,0 0 1,0-1-1,1 1 0,-1 0 1,0 0-1,0-1 1,0 1-1,1 0 1,-1 0-1,0-1 1,0 1-1,1 0 1,-1 0-1,0 0 1,1 0-1,-1-1 0,0 1 1,1 0-1,-1 0 1,0 0-1,1 0 1,-1 0-1,0 0 1,1 0-1,-1 0 1,0 0-1,0 0 0,1 0 1,-1 0-1,0 0 1,1 0-1,-1 0 1,1 1-1,-1-1 2,1 1-1,0 0 0,-1 0 1,1 0-1,-1-1 1,0 1-1,1 0 0,-1 0 1,0 0-1,1 0 1,-1 0-1,0 1 0,2 32-69,-2-34 75,0 10 15,1 0 1,0-1 0,0 1-1,1-1 1,0 0 0,1 0-1,0 1 1,0-2 0,1 1-1,0 0 1,9 13 0,-12-20-9,1-1 0,-1 1 1,0 0-1,1-1 0,-1 1 1,1-1-1,0 1 0,-1-1 1,1 0-1,0 0 0,0 0 1,0 0-1,0 0 0,0 0 1,0-1-1,0 1 0,0-1 1,0 1-1,0-1 0,1 0 1,-1 1-1,0-1 0,0 0 0,0-1 1,0 1-1,0 0 0,0-1 1,4 0-1,5-3 42,0 0 0,0 0 0,-1-1 0,12-8 0,-5 4-18,22-11 104,2-1-20,54-36 0,-83 49-87,1-2 1,-2 0-1,1 0 0,-2-1 1,1-1-1,-2 0 0,1 0 1,9-17-1,6-23-26,-2-2 0,22-75 0,-34 95 108,17-55-97,-3-1 1,25-181-1,-50 247-244,-1 19-56,-2 14 78,-2 34 135,0 60 1,9 45 167,-1-55-85,36 322 269,-7-267-819,-32-144 449,7 11-2643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4:2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 3136,'0'-3'381,"0"3"-267,-1-1 1,1 0-1,0 1 0,0-1 1,0 1-1,0-1 1,0 0-1,0 1 1,1-1-1,-1 0 1,0 1-1,0-1 1,0 1-1,0-1 0,1 1 1,-1-1-1,0 0 1,1 1-1,-1-1 1,0 1-1,1-1 1,0 0-1,0-1 589,-1-1 1,0 0-1,1 0 0,-1 1 0,0-1 0,0 0 0,-1-3 1,1 0 6,-13 75 842,2 214-523,16-75-442,0-33 362,-6 67-297,7 411 1277,56 6-361,-57-614-1536,13 177 544,-10-44-293,-3-9-278,8 50 625,-4-100-577,-6-60 179,-5 65 0,0 77-260,3-106 200,0-15-91,-2 87 1913,2-165-2004,1-1 1,-1 0-1,0 0 0,1 1 1,-1-1-1,1-1 1,-1 1-1,1 0 1,-1 0-1,1 0 1,0-1-1,-1 1 1,4 0-1,60 4 28,4 1 151,-45-6-72,0-2 1,0 0-1,39-11 0,-14 3-133,0 2 0,63-3-1,100 9 92,-135 2-134,-22-1 119,79-13 0,-56 8-11,7-2 358,41-3-587,-42 4 59,32 5-49,-66 3 140,116 7 412,-130-8-122,59 8 0,-83-7-282,0 0 0,15-2 0,-16 1 57,0 0 1,19 2-1,-20 0 8,1-2-1,18 0 0,-7-1 82,-4-2-123,-16 3 13,0-1 1,0 1-1,0-1 1,0 1-1,0 0 1,0 0-1,0 0 0,0 0 1,3 1-1,3 0-4,0 0 0,0 0-1,-1-1 1,1 0 0,8-1-1,5 0 137,64 1-206,-78-8 299,2 5-62,2-4-463,-2-1 156,-8 6 133,0-1-1,-1 1 1,0 0-1,0-1 1,0 1-1,0-1 1,0 1-1,0-4 1,-1 0-76,1-12 152,0-21-156,-6-49 1,5 67 148,2-41-1,0 13-42,-7-89-195,5 118 169,-5-32 0,3 34 98,-1-30 0,3 28-130,-1 0 1,-9-38 0,2 16-63,-3-66 53,6 35-98,0-18 125,5 33 84,0-77-109,2 46-144,-1-25 194,-6 89-209,6 23 232,-1 1 1,1-1 0,-1 1 0,1-1 0,-1 1 0,1-1-1,0 1 1,0-1 0,0 1 0,0-1 0,0 1-1,0-3 1,0 3-22,1 0-1,-1 0 1,0 0-1,0 0 1,0 0-1,0-1 1,0 1-1,0 0 1,0 0-1,0 0 1,0 0-1,0 0 1,-1 0-1,1 0 1,0 0-1,-1 0 1,0-1-1,1 1 7,-1 0-1,1 0 0,-1-1 1,1 1-1,0 0 1,0 0-1,-1 0 1,1 0-1,0-1 0,0 1 1,0-1-1,1-5-9,-2 0 0,-1-13 0,2 19-10,0 0 5,-1-1 1,1 0 0,0 0-1,-1 1 1,1-1 0,0 0 0,0 0-1,1-3 1,0-7 59,-5-3-181,3 14 139,1 1 0,0-1 1,-1 0-1,1 0 0,0 1 0,-1-1 0,1 0 0,0 0 0,0 0 0,0 1 0,0-1 0,0 0 0,0 0 0,0 0 0,0 0 0,0 1 0,1-3 0,0-2-26,-1 0 0,0-1 1,0-9-1,0 6-24,0 8 49,0 0 1,0 1 0,-1-1-1,1 0 1,0 1-1,0-1 1,0 1-1,0-1 1,-1 0-1,1 1 1,0-1-1,0 1 1,-1-1-1,1 1 1,0-1 0,-1 1-1,0-1 1,1 0-3,0 1 0,-1 0 0,1 0 0,0-1 0,0 1 0,0 0 0,-1-1 0,1 1 1,0 0-1,0-1 0,0 1 0,0 0 0,0-1 0,0 1 0,0 0 0,-1-1 1,1 1-1,0 0 0,0-1 0,0 1 0,0 0 0,0-1 0,1 1 0,-1-1 0,0 1 1,0 0-1,0-1 0,0 1 0,0 0 0,0-1 0,1 1 0,-1-3-14,0 1 0,1-1-1,-1 1 1,0-1 0,0 1-1,-1-1 1,1 1 0,-1-1-1,1 1 1,-1-1 0,0 1 0,-1-5-1,-4-15 147,4-1-82,1 19-49,1-1 0,-1 0 0,1 0 1,0 0-1,0 1 0,1-7 0,0 8-17,-1 0 0,0 0 0,0 0 1,0 0-1,0 0 0,-1 0 0,1 0 0,-1 0 0,0 1 0,0-1 0,0 0 0,0 0 0,-3-4 0,-3-9-47,5 9 161,-3-7-131,0-1-1,-11-20 1,11 21 31,-6-18 176,10 31-185,0 0 1,1 0 0,-1 0-1,1 0 1,-1-1 0,1 1-1,0 0 1,-1 0 0,1-1-1,0 1 1,0 0 0,0 0-1,0-3 1,-1-5 66,-4-36-159,5 27 97,0 15 2,1 1 0,-1-1 1,0 0-1,0 0 0,0 1 0,-1-5 1,-11-82 64,6 35 55,-3-48-241,8 84 90,0 12 62,1 0 0,-1 1 0,0-1 0,-4-11 0,2 7-68,0 0 0,-1-15 0,2 14 7,0 0 0,-6-18 0,7 19 19,3 0-331,-9 10 336,5 0-29,5 0 18,-2 0 72,-2-5-565,-1 5 631,-9 2-2675,6-2 826,2 0 837,0 0-1,1 0 1,-1 0 0,0 0-1,0 0 1,0 1-1,1 0 1,-6 1-1,-1 6-1340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4:2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1824,'-15'-4'3301,"15"4"-3112,0-1 0,-1 1 0,1-1 0,0 1 0,-1-1 0,1 1 0,0-1 0,-1 1 0,1 0-1,0-1 1,-1 1 0,1 0 0,-1-1 0,1 1 0,-1 0 0,1-1 0,0 1 0,-1 0 0,1 0 0,-1 0 0,0-1 0,1 1-1,-1 0 1,1 0 0,-1 0 0,1 0 0,-1 0 0,1 0 0,-1 0 0,1 0 0,-1 0 0,1 0 0,-2 1 0,1-1 22,26 2 6498,-13-1-6106,0 0-1,16-1 1,75-2 614,-58 3-978,-27 0-182,1 1 1,-1 0-1,0 2 1,27 8 0,-42-11 232,12 2-11913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4:2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1408,'0'0'8192,"-8"5"-6299,11-2-837,-3-2-991,0-1 1,0 0-1,0 1 0,1-1 1,-1 0-1,0 1 0,0-1 1,0 0-1,0 0 0,0 1 1,0-1-1,0 0 0,0 1 1,0-1-1,0 0 0,0 1 1,0-1-1,0 0 0,0 1 1,0-1-1,-1 0 0,1 1 1,0-1-1,0 0 0,0 0 1,0 1-1,-1-1 0,0 2 26,0 0-1,0-1 0,0 1 1,0 0-1,0 0 1,0-1-1,0 1 0,1 0 1,-1 0-1,1 0 1,-1 0-1,1 0 0,0 0 1,0 4-1,-4 15 341,-1-4-195,1 0-1,1 1 1,-1 21 0,1 57 523,1-29-301,0 249 771,4-169-581,2 169-3,3-130-263,0 0 490,1 31-515,-3-143-282,0 15-22,-5 325 923,5-389-987,-5-22 12,0 12 18,0 0 1,1 0 0,6 28 0,-2-6 194,-4-31-119,0 0-1,0 0 1,-1 0 0,1 10 923,27-7-554,-28-9-458,1 0 0,0 0 1,0 0-1,-1 0 0,1 0 0,0-1 1,0 1-1,-1 0 0,1 0 0,0 0 1,0-1-1,-1 1 0,1 0 0,1-1 0,3-2-72,-3 2 66,-1 0 0,1 1 0,0-1 0,0 1 0,0-1 0,0 1 0,0 0 0,0 0 0,0 0 0,0 0 0,4 0 0,-5 1 80,23-4-39,-22 2-55,0 0 1,1 1-1,-1 0 1,0-1-1,0 1 1,1 0-1,-1 0 1,4 1 0,8 0 49,-1 0 1,25-2 0,-8 0-110,101-5 153,24-12-69,-144 17-15,-1-1 0,16-4 1,14-3 67,-28 7-34,-1-1 1,15-5-1,14-3-62,-32 10-80,-7 0 116,-1 1 0,1 0-1,-1 0 1,1 0-1,0 0 1,-1 0 0,1-1-1,-1 1 1,1 0-1,-1 0 1,1 1 0,-1-1-1,1 0 1,0 0-1,-1 0 1,1 0 0,-1 0-1,1 1 1,2 0 13,0-1-1,0 1 1,0-1 0,0 1 0,0-1 0,0 0-1,0 0 1,6-1 0,4 0 13,139 1-222,-125-2 297,36-5-1,-12 0-19,-8 1-66,51-2 95,-49 3-55,19-4-225,-55 9 168,0 0-1,0-1 0,18-3 1,-8 3-8,-17 1 6,0 1 0,0-1 0,0 0 0,0 0 0,0 0 0,0 0 0,0-1 0,-1 1 0,1-1 0,0 1 0,2-2 0,-2 2-7,-1-1 0,0 0 0,1 1-1,-1-1 1,1 1 0,-1-1 0,0 1-1,1 0 1,-1 0 0,1 0 0,-1 0 0,1 0-1,2 0 1,5 0 98,-6 0-73,1-1 0,-1 0 0,0 0 0,0 0 1,0 0-1,5-3 0,-4 2-28,9-4-81,-10 3 382,-3 3-290,0 0 0,0 0 0,0 0 0,0 0-1,0 0 1,0 0 0,0 0 0,0 0 0,0 0-1,0 0 1,0 0 0,0 0 0,0 0 0,0 0 0,0 1-1,0-1 1,0 0 0,0 0 0,0 0 0,0 0-1,0 0 1,1 0 0,-1 0 0,0 0 0,0 0-1,0 0 1,0 0 0,0 0 0,0 0 0,0 0-1,0 0 1,0 0 0,0 0 0,0 0 0,0 0-1,0 0 1,0 0 0,0 0 0,1 0 0,-1 0-1,0 0 1,0 0 0,0 0 0,0 0 0,0 0-1,0 0 1,0 0 0,0 0 0,0 0 0,0 0-1,0 0 1,0-1 0,0 1 0,0 0 0,0 0-1,0 0 1,0 0 0,0 0 0,1 0 0,-1 0-1,0 0 1,0 0 0,0 0 0,0 0 0,0 0-1,0 0 1,0 0 0,0 0 0,0 0-65,7 0 37,-6 0-10,5-7 165,-4 5-145,-1 1 12,0 1-1,0-1 0,0 0 0,0 0 0,0 1 0,0-1 0,0 0 0,1 1 1,-1 0-1,0-1 0,0 1 0,1 0 0,-1-1 0,0 1 0,1 0 0,-1 0 1,0 0-1,2 0 0,0 1-3,1 0 0,-1-1 0,1 1 1,0-1-1,-1 0 0,1 0 0,5-1 0,7 0-27,73 1 164,-88 0-114,1 0-1,-1-1 1,0 1-1,0 0 0,1-1 1,-1 1-1,0 0 1,0-1-1,0 0 1,0 1-1,0-1 1,0 1-1,0-1 1,0 0-1,0 0 1,0 0-1,0 0 0,0 0 1,0 0-1,1-2 1,2-1-12,-1 0 0,1 0 0,-1-1 0,0 1 1,0-1-1,-1 0 0,1 0 0,-1 0 0,0 0 0,-1 0 0,1-1 0,-1 1 1,0 0-1,0-1 0,-1 1 0,1-1 0,-1 1 0,0-1 0,-2-9 1,-1-4-1,0 1 1,-1 0 0,-8-24-1,-3-14-117,7 21 33,-28-136-9,9-9 171,26 151-153,1 21 48,1 0 0,-2 1 0,1-1 1,-3-8-1,2 7 19,0 1 1,1-1 0,0 1-1,1-11 1,1-11 48,-2 19-272,0 11 20,-1-4 174,5-10 279,-4 13-259,1 0 1,-1 0-1,0 0 1,0 0-1,1 0 1,-1 0-1,0 0 1,0-1 0,0 1-1,0 0 1,0 0-1,0 0 1,-1-2-1,0-4 191,6 0-219,-5 7 27,0-1-1,0 1 1,0 0-1,0 0 1,0-1-1,0 1 1,0 0-1,0 0 0,0 0 1,0-1-1,0 1 1,0 0-1,0 0 1,0 0-1,0-1 1,0 1-1,1 0 1,-1 0-1,0 0 1,0-1-1,0 1 1,0 0-1,0 0 1,0 0-1,1 0 1,-1 0-1,0-1 1,0 1-1,0 0 1,0 0-1,1 0 0,-1 0 1,0 0-1,0 0 1,0 0-1,1 0 1,-1 0-1,0 0 1,0-1-1,0 1 1,1 0-1,-1 0 1,0 0-1,0 0 1,1 0-1,-1 1 1,0-1-1,0 0 1,0 0-1,1 0 1,-1 0-1,0 0 0,0 0 1,0 0-1,1 0 1,-1 1-1,11 0 111,217-1 258,-133 5-421,-60-7 111,55-9-1,-35 3 57,8 4 156,-22 3-305,93-3-29,6 4 83,-65 1 287,57 3 36,-16 1 196,-65-7-289,51-9 0,-71 6-155,5 6-270,-35-1 64,-24 1-17205,9 6 14107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4:3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 1888,'0'1'424,"0"0"1,0-1-1,0 1 1,0 0 0,0-1-1,0 1 1,0 0-1,0-1 1,0 1-1,-1 0 1,1-1-1,0 1 1,0 0-1,-1-1 1,1 1-1,0-1 1,-1 1-1,1 0 1,-1-1-1,1 1 1,-1 0-1,-1 1-537,-2 1 1621,6-3-1138,-1 0 291,-9 1 5708,24 2-5832,-14-2-477,0 0-1,0-1 0,-1 0 0,1 1 0,0-1 1,0 0-1,0 0 0,0 0 0,0 0 0,-1 0 1,4-1-1,12 1 308,80 7 539,-85-6-1042,0 0-1,0-1 1,0 0-1,-1-1 1,1-1-1,0 1 1,0-2-1,0 0 1,21-8-1,-7-4-4908,-6 2-1232,-3 7 3205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4:37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3232,'0'8'12218,"14"-4"-11460,-12-3-624,1 0 0,-1 0 0,1 0 0,0 0 0,-1-1 0,1 1 0,0-1 0,-1 0 0,1 0 0,0 0 0,0 0 0,-1 0 0,1-1 0,5 0 0,12-3-28,0 2 0,0 0-1,0 1 1,0 1 0,27 4 0,-19 1-3962,-19-5 2171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4:38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3136,'-4'1'14927,"22"6"-12640,1 1-2104,-5-5 21,1 1 1,18 1-1,-18-4-213,-1 2 0,19 5 0,13 4-408,-14-7-3336,-15-2 1780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00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3601 0 1664,'-3'2'5008,"-6"7"-5191,7-7 446,0-2-154,0 1 1,0-1-1,-1 0 1,1 1-1,0-1 1,-1 0-1,1 0 1,-4-1-1,-2 0 266,-194 1 2409,109 7-2144,82-6-541,-1 0 1,1 1-1,0 0 0,-15 6 1,12-4-37,-21 4 1,27-7 14,0 1 0,-13 4 1,16-4-40,-1 0 0,0 0 0,0-1 0,0 0 0,-11 1 0,4-1 158,-24 4 0,16-2-106,3-2 17,1 0 0,-1-1 0,0-1 0,-18-3 0,3 1-104,-66 2 42,44 2 159,-64 8-477,-51 19 80,154-25 127,-90 14-89,39-5 293,13-4-264,-84 23-1,-46 13 414,137-29-466,-73 34-1,103-39 159,-14 5 248,8-6-129,-30 9-161,15-10 168,-55 4 1,0 1 48,-37 15-213,58-8 0,21-5 228,35-9-135,0 0-1,-17 9 1,13-6 4,-22 7-1,16-8 4,-1-1-1,1-1 1,-2-1-1,-43 2 1,45-6 6,1 2 0,-31 6-1,-7 2 215,-71 16-86,119-23-190,7-2-44,0 0 0,1 0 0,-1 1 0,-8 3 0,-39 12 501,14-7-416,28-7-65,1 0 0,-1-1 0,-16 2 1,15-3-18,0 1 0,-14 4 1,-1-3 109,26-4-42,0 0 1,0 0 0,-1 1 0,1-1-1,0 1 1,0 0 0,-1 0-1,1 0 1,-3 2 0,4-3-11,0 1 1,0-1 0,0 1-1,0-1 1,0 0-1,0 0 1,0 0-1,0 0 1,0 0 0,-4-1-1,-15 1 11,13 1 100,1 0-1,0 0 1,-1 0-1,-12-2 0,3 1 83,17 0-195,0 0 0,0 0 1,0-1-1,0 1 0,0 0 1,0 0-1,0 0 0,0 0 0,0 0 1,0 0-1,0 0 0,1 0 0,-1 0 1,0 0-1,0-1 0,0 1 1,0 0-1,0 0 0,0 0 0,0 0 1,0 0-1,0 0 0,0 0 1,0 0-1,0-1 0,0 1 0,-1 0 1,1 0-1,0 0 0,0 0 0,0 0 1,0 0-1,0 0 0,0 0 1,0 0-1,0 0 0,0-1 0,0 1 1,0 0-1,0 0 0,0 0 1,0 0-1,0 0 0,-1 0 0,1 0 1,0 0-1,0 0 0,0 0 0,0 0 1,0 0-1,0 0 0,0 0 1,0 0-1,0 0 0,-1 0 0,1 0 1,0 0 16,3-2 45,-1 0 0,1 0 1,0 0-1,0 0 1,0 1-1,0 0 1,0-1-1,0 1 1,4-1-1,38-13 49,34-1-176,-72 14 100,0 1 1,0-1-1,0-1 0,-1 1 0,8-5 0,-1 1 120,-3 2-177,-1 0 0,1-1-1,-1 0 1,-1-1 0,11-7-1,-14 9 78,-1-1 0,1 1 0,-1-1 0,-1 0 0,7-10 0,-1-4 30,-8 18-133,2-2 68,0 0 1,0 1-1,0-1 0,1 1 0,-1-1 0,6-2 0,-8 4-39,0 0 0,0-1 0,0 1-1,0 0 1,0-1 0,0 1 0,0-1 0,1-1 0,0-1-38,-7 13-34,-14 28 175,16-31-79,0 0 0,-1 0-1,0-1 1,-1 1 0,1-1 0,-7 6 0,5-5-10,-5 5 7,-1-1 0,-1 0-1,0 0 1,0-1 0,-1-1-1,0 0 1,-25 9 0,25-11 100,-13 5-190,23-11 23,-10 2 197,9-1-35,6-1-31,0 0 35,26 0 62,-10 0-158,5-3-3,0 2 0,1 0-1,-1 2 1,0 0 0,34 7-1,-29-2 29,1-2 0,-1-1-1,30-1 1,-56-2 161,-1 0-166,0 0-1,0 0 1,1 0 0,-1 0-1,0-1 1,0 1-1,0 0 1,1 0 0,-1-1-1,0 1 1,0 0-1,0 0 1,0-1 0,0 1-1,0 0 1,0 0-1,0-1 1,1 1 0,-1 0-1,0 0 1,0-1 0,0 1-1,0 0 1,0 0-1,0-1 1,0 1 0,-1 0-1,1 0 1,0-1-1,0 1 1,0-1 0,-4-11 61,-38-30 110,37 36-112,-29-28-153,33 33 59,0-1-1,-1 1 1,1 0-1,-1 0 1,1 0-1,-1 0 1,1 0 0,-1 0-1,1 1 1,-1-1-1,0 0 1,1 1-1,-1 0 1,0-1-1,1 1 1,-1 0 0,0 0-1,0-1 1,1 2-1,-4-1 1,0 2-77,-8 3 300,12 0-228,3 3-1220,-2-7 1188,0-1 0,0 0 1,0 0-1,0 0 0,0 0 0,0 0 1,0 1-1,0-1 0,0 0 1,0 0-1,0 0 0,0 0 0,0 0 1,0 1-1,0-1 0,0 0 0,0 0 1,0 0-1,0 0 0,1 0 1,-1 0-1,0 0 0,0 1 0,0-1 1,0 0-1,0 0 0,0 0 0,0 0 1,1 0-1,-1 0 0,0 0 1,0 0-1,0 0 0,0 0 0,0 0 1,1 0-1,-1 0 0,0 0 1,9-2-989,6-6 409,-14 7 622,-1 1-11,1-1 1,0 1 0,0-1 0,0 0 0,-1 1-1,1-1 1,0 0 0,-1 0 0,1 1 0,0-1-1,-1 0 1,1 0 0,-1 0 0,1 0 0,-1 0 0,0 0-1,1 0 1,-1 0 0,0 0 0,0 0 0,0 0-1,1 0 1,-1 0 0,0 0 0,-1 0 0,1 0-1,0 0 1,0 0 0,0 0 0,-1-2 0,0 0-31,-1 0 0,1-1 0,-1 1 0,0 0-1,0 0 1,0 0 0,-1 0 0,-4-4 0,6 6 61,0 1-1,0-1 1,0 0-1,0 0 1,-1 1-1,1-1 1,0 1-1,-1-1 1,1 1-1,0 0 1,-1-1-1,1 1 1,0 0-1,-1 0 1,1 0-1,-1 0 1,-1 0-1,3 0-9,-1 0-1,0 0 0,1 0 1,-1 1-1,0-1 0,0 0 1,1 0-1,-1 0 0,0 1 1,1-1-1,-1 0 0,1 1 1,-1-1-1,0 1 0,1-1 1,-1 0-1,1 1 0,-1-1 1,1 1-1,-1 0 0,1-1 0,-1 1 1,1-1-1,0 1 0,-1 0 1,1-1-1,0 1 0,-1 0 1,1-1-1,0 1 0,0 0 1,0-1-1,0 2 0,3 5-80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1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0 757 1408,'6'-1'17941,"16"-18"-17345,-16 15-483,27-19 82,1 2 0,44-19 0,-48 25-124,19-11 20,-1-3-1,80-60 1,-66 40 51,122-89 4,-124 103-117,1 3-1,121-44 1,139-14-19,-201 67 182,185-11 0,-244 30-8,180-5 560,-92 10-2392,-144-1 389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17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85 571 2496,'-7'2'4547,"6"-2"-4202,0 0-1,0 0 0,0 0 0,0 0 1,0 1-1,0-1 0,0 0 1,-1 0-1,1 1 0,0-1 0,0 1 1,0-1-1,1 1 0,-3 1 1,-10-1 6166,12-1-5585,-5-1 229,6 1-1145,0 0 0,0 0 0,-1 0 0,1 0 0,0 0 0,0 0 0,0 0 0,0 0 1,0 0-1,0 0 0,0 0 0,0 0 0,0 0 0,0 0 0,0 0 0,0 0 0,0-1 0,-1 1 0,1 0 0,0 0 0,0 0 0,0 0 0,0 0 0,0 0 0,0 0 0,0 0 0,0 0 1,0 0-1,0 0 0,0-1 0,0 1 0,0 0 0,0 0 0,0 0 0,0 0 0,0 0 0,0 0 0,0 0 0,0 0 0,0 0 0,0 0 0,0 0 0,0-1 0,0 1 0,1 0 0,-1 0 1,0 0-1,0 0 0,0 0 0,0 0 0,0 0 0,0 0 0,0 0 0,0 0 0,0 0 0,0 0 0,0 0 0,0 0 0,0 0 0,0 0 0,1 0 0,25-26 1430,-4 4-1089,2 1-1,0 1 1,1 0 0,32-17-1,25-20-119,-41 24-240,-2-1 0,36-42 1,61-85 200,-128 150-171,-1 0 0,10-18 1,-9 15 111,-8 14-133,0 0 0,0 0 0,0 0 0,0 0 0,0-1 0,0 1 1,0 0-1,0 0 0,0 0 0,0 0 0,0 0 0,0 0 0,0 0 0,0-1 0,0 1 0,0 0 0,0 0 1,0 0-1,0 0 0,0 0 0,0 0 0,0 0 0,0 0 0,0 0 0,0-1 0,0 1 0,0 0 0,0 0 1,0 0-1,0 0 0,0 0 0,-1 0 0,1 0 0,0 0 0,0 0 0,0 0 0,0 0 0,0 0 0,0 0 0,0-1 1,0 1-1,0 0 0,-1 0 0,1 0 0,0 0 0,0 0 0,0 0 0,0 0 0,0 0 0,0 0 0,0 0 1,-1 0-1,1 0 0,0 0 0,0 1 0,0-1 0,0 0 0,0 0 0,-4 4-23,1 0 0,0 1-1,0-1 1,0 1 0,0 0-1,-2 6 1,-10 20-86,-2-5 110,-2 0 0,0-2 0,-1 0-1,-40 35 1,-105 68 129,-51 32 174,144-111 453,72-49-749,0 1 0,0 0 1,0 0-1,0 0 0,0 0 1,0 0-1,0 0 0,0 0 0,0 0 1,0 0-1,0 0 0,0 0 0,0 0 1,0 0-1,0 0 0,0-1 1,0 1-1,0 0 0,0 0 0,0 0 1,0 0-1,0 0 0,0 0 0,0 0 1,0 0-1,0 0 0,-1 0 1,1 0-1,0 0 0,0 0 0,0 0 1,0 0-1,0 0 0,0 0 0,0 0 1,0 0-1,0 0 0,0 0 1,0 0-1,0 0 0,0 0 0,0 0 1,-1 0-1,1 0 0,0 0 0,0 0 1,0 0-1,0 0 0,5-5 168,16-6-190,1 1-1,0 1 1,0 2-1,1 0 1,0 1-1,32-4 1,-13 7-22,-1 2 1,43 3-1,-57 1 68,0 0 0,-1 2 0,1 1 0,30 11 0,-45-10 65,-10-6-74,-1 0 0,1 0 0,0 0 0,0 0-1,-1-1 1,1 1 0,0 0 0,0-1 0,2 1-1,-3-2 78,0-1 0,0 1 0,-1-1 0,1 1 0,-1-1 0,1 1 0,-1-1 0,0 1-1,0-1 1,0-2 0,-5-47 164,1 23-299,3-96-250,2 66-1355,-2 55 1127,1 0 1,1 0-1,-1 0 0,0 0 1,1 0-1,0 0 0,-1 0 1,1 0-1,0 1 0,1-1 1,-1 0-1,0 0 0,1 1 0,2-4 1,10-3-1941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2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1058 3328,'-3'22'9941,"29"-52"-7397,11-24-1303,-20 29-681,0 0 1,39-41-1,-25 36-302,18-16 395,63-80-1,-105 116-581,1 1-1,0 0 1,0 0 0,0 0-1,1 1 1,1 0 0,14-9-1,-24 17-58,0-1 0,0 1-1,0 0 1,1 0 0,-1 0-1,0 0 1,0 0 0,0 0-1,1 0 1,-1 0 0,0 0-1,0 0 1,0 0 0,1 0-1,-1 0 1,0 0 0,0 0-1,0 0 1,0 0 0,1 0-1,-1 0 1,0 0 0,0 0-1,0 0 1,1 0 0,-1 0-1,0 1 1,0-1 0,0 0-1,0 0 1,1 0-1,-1 0 1,4 9 347,-2-5-340,0 2 100,0 0 1,-1 1-1,0-1 0,0 1 1,0-1-1,0 1 0,-2 12 1,-7 49 48,5-50-22,-2 30 724,10-54-586,-1-1 0,0 1 0,6-11 0,-2 2-252,5-10-15,-7 15-22,0-1-1,1 1 0,0 0 1,9-10-1,9-8-157,2-3-65,36-31 0,-62 61 197,1-1 0,0 1 0,-1 0 0,1 0 1,0 0-1,-1 0 0,1 0 0,0 0 0,0 1 0,3-2 0,-4 2 19,0 0-1,0 0 1,-1 0 0,1 0-1,0 0 1,0 0 0,-1 0 0,1 0-1,0 1 1,0-1 0,-1 0 0,1 0-1,0 1 1,-1-1 0,1 0-1,0 1 1,-1-1 0,1 1 0,0 0-1,1 1 15,0 1-1,-1-1 0,1 1 0,-1-1 0,0 1 0,0 0 1,0-1-1,0 1 0,0 0 0,-1 0 0,1 0 0,-1 3 1,5 128 212,-5-101-82,0-30-112,0 0 1,0 0-1,1 0 0,-1 0 0,1 0 0,0 0 0,0 0 0,2 4 1,-2-6-112,12 3 224,-3 2 17,0 1-146,0-1 1,0-1-1,1 0 0,14 5 0,21-5 231,-36-5-170,0 1 0,0-1 0,0-1 1,0 0-1,0 0 0,0-1 0,11-3 1,-4 0 8,0-1 1,0-1 0,17-9 0,-28 12 13,1-1-1,-1 1 1,0-1 0,0 0-1,0-1 1,-1 1 0,1-1 0,5-9-1,-8 11-74,0 0 0,-1 0-1,0 0 1,0 0 0,0-1-1,0 1 1,-1-1 0,1 1-1,-1-1 1,0 1 0,-1-1-1,1 0 1,-1 1 0,0-1-1,-1-7 1,0 8-69,1 0 1,-2 0 0,1 0-1,0 1 1,-1-1-1,1 0 1,-1 1-1,0-1 1,0 1 0,-1 0-1,-3-5 1,5 7 19,-1 0 0,1 0 1,0 0-1,-1-1 0,0 1 1,1 1-1,-1-1 0,1 0 1,-1 0-1,0 1 0,0-1 1,1 0-1,-1 1 0,0 0 1,0-1-1,0 1 0,0 0 1,1 0-1,-1 0 0,0 0 1,0 1-1,0-1 0,1 0 1,-1 1-1,0-1 0,0 1 1,-3 1-1,2 0 23,0 0-1,0 0 1,0 0 0,0 1 0,0-1-1,1 1 1,-1 0 0,1 0 0,0 0-1,-1 0 1,1 0 0,1 0 0,-1 0-1,0 1 1,1-1 0,0 1 0,-1-1-1,1 1 1,0 7 0,0-6 24,0 0 0,1 0 1,-1 0-1,1 0 0,1 0 1,-1 1-1,1-1 0,0 0 0,0 0 1,0 0-1,1 0 0,-1 0 0,1 0 1,5 7-1,2 1 76,1 1-1,0-1 1,24 22 0,-32-33-38,0-1 0,0 0 0,0 1 1,0-1-1,0 0 0,0 0 0,0 0 1,1-1-1,-1 1 0,0-1 0,1 1 1,-1-1-1,0 1 0,1-1 1,-1 0-1,1 0 0,-1-1 0,0 1 1,1 0-1,-1-1 0,0 1 0,1-1 1,-1 0-1,3-1 0,6-3 76,0 0-1,-1-1 1,16-11-1,-12 8-115,9-5 78,-1-2 0,40-35 1,19-17-31,-51 44-232,-37 72-390,-4-17 555,7-23 37,1 1 0,0 0 1,0-1-1,1 1 0,0 1 1,0 10-1,5 7 229,-3-26-128,8-1-89,-1-1-1,1 0 0,-1 0 1,0-1-1,1 0 1,-1 0-1,0-1 0,0 0 1,8-4-1,6-5 245,29-23-1,-6 3-116,-29 22-244,-1-1-1,24-23 1,-38 34 68,0 0 0,0-1 0,0 1-1,0 0 1,0 0 0,0 0 0,0 0 0,0-1-1,1 1 1,-1 0 0,0 0 0,0 0 0,0 0-1,0 0 1,0-1 0,0 1 0,0 0 0,1 0-1,-1 0 1,0 0 0,0 0 0,0 0 0,0 0-1,1 0 1,-1 0 0,0-1 0,0 1 0,0 0-1,0 0 1,1 0 0,-1 0 0,0 0 0,0 0-1,0 0 1,1 0 0,-1 0 0,0 0 0,0 1-1,0-1 1,0 0 0,1 0 0,-1 0 0,0 0-1,0 0 1,0 0 0,0 0 0,1 0 0,-1 1-1,0 10-270,0 5 209,1-9 77,1 3 2,0-1 1,0 0-1,1 1 0,6 15 0,-8-23 6,1 0 0,-1 0-1,0 0 1,0 0-1,1 0 1,0 0 0,-1-1-1,1 1 1,0 0 0,0-1-1,-1 1 1,1-1 0,0 0-1,1 0 1,-1 0-1,0 0 1,0 0 0,0 0-1,1 0 1,-1-1 0,0 1-1,1-1 1,-1 0 0,5 1-1,-2-2 29,-1 1-1,1-1 1,0 0-1,0 0 1,0 0 0,-1-1-1,1 0 1,-1 0-1,1 0 1,-1 0-1,0 0 1,0-1-1,0 0 1,0 0 0,0 0-1,6-7 1,2-4-11,-1-1 0,0 1 1,9-18-1,-11 17-25,15-26 82,-2 0 1,16-46-1,26-89-68,-32 82-140,-3 6-105,-25 74 135,-1-1-1,-1 0 1,1-28-1,-3 42 67,0 0 0,0-1 0,0 1 1,0 0-1,0 0 0,0 0 0,0 0 0,0 0 0,-1 0 0,1 0 0,-1 0 0,1 0 0,0 0 0,-1 0 0,0 0 1,0-1-1,0 2 13,1-1 1,-1 1-1,1 0 1,-1 0 0,1-1-1,-1 1 1,1 0-1,-1 0 1,1 0 0,-1 0-1,1-1 1,-1 1 0,0 0-1,1 0 1,-1 0-1,1 0 1,-1 0 0,1 1-1,-1-1 1,1 0-1,-1 0 1,0 0 0,-2 1-22,1 1 0,-1-1 0,1 0 0,0 1 1,-1-1-1,1 1 0,0 0 0,0 0 1,-4 4-1,-24 39-324,23-33 350,1 0 0,0-1 1,1 2-1,-6 17 1,-10 52 120,18-66-121,-27 200 79,28-200-53,-1 11 24,1 1-1,2 0 1,1 0 0,0-1-1,10 47 1,-8-60-11,-2-10 15,-1 0 1,1 1 0,0-1 0,1 0-1,1 5 1,-2-8-30,-1 0 1,1 0-1,0 0 0,-1 0 0,1 0 0,0-1 1,0 1-1,-1 0 0,1 0 0,0 0 0,0-1 1,0 1-1,0-1 0,0 1 0,0-1 0,0 1 1,0-1-1,0 1 0,0-1 0,0 0 0,1 0 1,-1 0-1,0 1 0,2-1 0,8-1 41,-1 0 0,1 0 0,-1-1 0,0 0 0,0-1 0,0 0 0,0-1 0,0 0 1,12-7-1,-1-2 18,0 0 0,32-29-1,-50 39-73,0 0-1,0 0 0,-1 0 1,1-1-1,-1 1 0,0-1 1,0 1-1,-1-1 0,1 0 1,-1 0-1,2-6 0,-2 6-3,1-1-1,-1 1 0,1 0 0,0-1 0,0 1 0,0 0 0,1 0 0,2-4 0,2 2-16,-1 1-1,0 0 1,1 0-1,0 0 1,0 0-1,0 1 1,1 1-1,0-1 1,-1 1-1,1 0 1,0 1-1,1 0 1,-1 0-1,0 1 0,0 0 1,16 0-1,-22 1 8,1 0-1,0 0 0,-1 1 0,1-1 0,0 1 0,-1-1 0,1 1 0,-1 0 0,1 0 0,-1 0 0,1 0 0,-1 1 0,0-1 0,1 0 0,-1 1 0,0 0 0,0-1 0,0 1 0,0 0 0,-1 0 0,1 0 0,0 1 0,-1-1 0,0 0 0,1 0 1,-1 1-1,0-1 0,0 1 0,0-1 0,1 6 0,0 6 17,0 0 1,0 1 0,-1-1 0,-2 24-1,1-17 60,0-10-93,-1-6 58,1 0 1,1 0-1,-1 0 0,2 7 0,-2-10-17,1-1 0,0 1 0,-1 0 0,1-1-1,0 1 1,0-1 0,0 1 0,0-1 0,0 0 0,0 1-1,0-1 1,0 0 0,1 0 0,-1 1 0,1-1 0,1 1-1,-2-2-4,0 0-1,0 1 0,0-1 1,0 0-1,0 0 0,0 0 1,0 1-1,0-1 0,1 0 1,-1-1-1,0 1 0,0 0 1,0 0-1,0 0 0,0-1 1,0 1-1,0 0 0,1-1 1,20-11 66,38-24 57,53-36-1,-96 56-211,-10 10-146,-6 5 0,-2 3-102,0 1 313,-1 1 0,1 0-1,0-1 1,0 1 0,0 0 0,0 0-1,1-1 1,0 1 0,-1 0 0,1 0-1,1 0 1,-1 0 0,0-1 0,1 1-1,0 0 1,0 0 0,0-1 0,0 1-1,1 0 1,-1-1 0,4 5 0,-3-4 33,0-1 0,0 1 1,1 0-1,-1-1 0,1 1 1,0-1-1,0 0 0,0 0 1,1 0-1,-1-1 0,1 1 1,0-1-1,-1 1 0,1-1 1,0-1-1,0 1 0,0 0 1,0-1-1,6 1 0,-5-1 43,0-1 0,0 1-1,0-2 1,1 1 0,-1 0-1,0-1 1,0 0 0,0 0-1,0 0 1,-1-1 0,7-2-1,-9 3-50,1-1 0,0 1 1,-1-1-1,0 0 0,1 0 0,-1 0 0,0 0 0,0 0 0,0 0 0,0 0 0,0-1 0,-1 1 0,1-1 1,-1 1-1,1-1 0,-1 0 0,0 0 0,0 1 0,-1-1 0,2-4 0,-2 3-32,0 1-1,0-1 1,0 0 0,0 0-1,-1 1 1,0-1-1,0 0 1,0 1 0,0-1-1,0 1 1,-1-1-1,1 1 1,-1-1 0,0 1-1,0 0 1,0 0-1,-1 0 1,1 0 0,-1 1-1,1-1 1,-6-3 0,4 2-18,-1 0 0,0 1 0,0 0 0,0 0 0,0 0 0,0 0 0,0 1 0,-1 0 0,1 0 0,-1 1 0,0-1 0,1 1 0,-9 0 0,-5 4-44,25-7 101,274-77 261,-274 79-282,1 1-1,-1-1 1,1 1-1,-1 1 1,1-1-1,-1 1 1,1 0 0,0 0-1,-1 1 1,8 1-1,-11-1 22,-1 0-1,1 0 1,-1 0 0,1 0-1,-1 0 1,1 1 0,-1-1-1,0 1 1,0 0 0,0-1-1,0 1 1,0 0 0,0 0-1,0 0 1,0 1 0,-1-1-1,1 0 1,-1 0 0,0 1-1,0-1 1,0 1 0,0 0-1,0-1 1,0 1 0,-1-1-1,1 6 1,0 1 31,0 0 1,-1 0-1,0 1 1,-1-1-1,0 0 1,-1 1-1,0-1 1,0 0-1,-4 11 0,0 0 172,6-20-213,0 0 0,0 0 0,0 0 0,0 1 0,0-1 0,0 0 1,0 0-1,0 0 0,0 0 0,0 0 0,0 0 0,0 0 0,0 0 0,1 0 0,-1 0 0,0 0 0,0 0 0,0 0 0,0 0 1,0 0-1,0 0 0,0 0 0,0 1 0,0-1 0,1 0 0,-1 0 0,0 0 0,0 0 0,0 0 0,0 0 0,0 0 0,0-1 1,0 1-1,0 0 0,0 0 0,1 0 0,-1 0 0,0 0 0,0 0 0,0 0 0,0 0 0,0 0 0,0 0 0,0 0 0,0 0 1,0 0-1,0 0 0,0 0 0,0 0 0,1-1 0,9-9 260,18-27-240,-24 30-51,1 0-1,0 0 1,0 1 0,0-1 0,1 1 0,0 1-1,11-10 1,-15 14 20,-1 1 1,0-1-1,1 1 0,-1-1 0,0 1 1,1 0-1,-1-1 0,1 1 0,-1 0 1,0 0-1,1 0 0,-1 0 0,1 0 1,-1 0-1,1 0 0,-1 0 0,0 1 1,1-1-1,-1 1 0,1-1 0,-1 1 1,0-1-1,2 2 0,3 2 11,1 0 1,-1 0-1,7 8 0,5 2-157,-15-12 115,68 39 278,-62-37-489,1 0 0,1 0 0,-1-1 1,0 0-1,20 2 0,-14-3-929,-2 0-1380,0 0-3450,-9-2 3436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0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85 8544,'-38'-18'2757,"37"18"-2654,0 0-1,1-1 1,-1 1-1,0 0 1,0-1 0,1 1-1,-1-1 1,0 1-1,1-1 1,-1 1-1,1-1 1,-1 0 0,1 1-1,-1-1 1,0 0-1,1 0-64,0 1 0,0 0-1,0-1 1,0 1-1,0 0 1,0 0-1,0-1 1,0 1-1,0 0 1,1 0-1,-1-1 1,0 1 0,0 0-1,0 0 1,0-1-1,0 1 1,0 0-1,1 0 1,-1 0-1,0-1 1,0 1-1,0 0 1,1 0 0,-1 0-1,0 0 1,0 0-1,0-1 1,1 1-1,21-7 1500,-19 7-1180,64-13 1226,0 4 1,80-1-1,-22 2-899,48 3-1015,-143 5-500,-27 0 373,1 0 1,0 1 0,-1-1-1,1 1 1,-1 0 0,0 0-1,1 0 1,-1 1 0,0-1-1,0 1 1,0-1 0,1 1-1,-2 0 1,1 0 0,3 3-1,-1 1-716,1-1 0,-1 1 0,0 1 0,0-1 0,4 10-1,10 16-2163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22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27 4640,'-31'-3'3744,"12"2"5509,31 3-6783,-8-2-2162,-1 1 1,1-1-1,0 1 0,-1-1 0,7 0 1,214-13 2901,163-1-2676,-277 18-857,-66 4-2202,-21-1 1015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2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80 794 2400,'22'-20'4165,"-5"0"6193,-26 29-8684,-5 9-1325,1 1 1,1 0-1,0 1 1,-14 35-1,19-39-230,2-7 16,1 1-1,0-1 1,1 1-1,0 0 1,-3 16-1,6-24-94,0 0 0,0 0 0,0 0 0,0 0-1,0 0 1,0 0 0,1 0 0,-1 0 0,1 0 0,-1 0-1,1 0 1,0 0 0,0 0 0,2 3 0,-2-4 9,1 1-1,-1-1 1,1 0 0,-1 1 0,1-1 0,0 0-1,0 0 1,0 0 0,-1 0 0,1 0-1,0-1 1,0 1 0,0-1 0,0 1 0,0-1-1,0 0 1,4 1 0,6-1 87,-1 0 1,0-1-1,0-1 0,1 1 0,-1-2 1,0 1-1,-1-1 0,1-1 0,19-9 1,-13 4-100,-1-1-1,0 0 1,0-1 0,-1 0 0,16-16 0,-21 15 14,0 1 0,-1-2 0,13-21 0,-4 6 22,-6 8-393,-12 20 293,1 0-1,-1 0 0,0 1 0,1-1 1,-1 0-1,0 1 0,1-1 0,-1 0 1,0 1-1,0-1 0,1 0 0,-1 1 1,0-1-1,0 0 0,0 1 1,1-1-1,-1 0 0,0 1 0,0 0 1,1 7 62,0 0 1,0 0 0,-1 12 0,1 8 29,-1-19-13,1-1 0,1 1 1,0-1-1,0 0 0,5 13 1,-5-17 0,0 0 0,0 0 1,0 0-1,1 0 1,-1-1-1,1 1 0,0-1 1,0 0-1,1 0 0,-1 0 1,0 0-1,5 2 1,-7-5-8,0 1 1,0-1-1,0 0 1,0 0-1,0 0 1,1 1-1,-1-1 1,0 0-1,0 0 1,0-1-1,0 1 1,0 0-1,0 0 1,0 0 0,1-1-1,-1 1 1,1-2-1,17-9 498,-14 7-470,0-1 1,0-1-1,-1 1 1,1-1-1,-2 0 0,1 0 1,-1 0-1,4-7 1,0-5-18,8-33 0,-10 29-88,-1 0 1,-1 0-1,-1-23 0,-7-10-502,14 54 326,-1 1 0,0 0 1,10 2-1,-5-1 207,63 3 166,0-2-1,94-12 0,-135 10 24,-16 1-223,-20 11-361,-6 42 860,5-40-430,0 1 0,-5 17 1,4-19-33,-1 0 0,2 0 0,-2 19-1,3-29 16,1 1-1,0 0 0,0-1 0,0 1 0,1 0 0,-1-1 0,1 1 0,0-1 1,0 1-1,0-1 0,1 1 0,-1-1 0,1 0 0,0 0 0,-1 1 1,1-1-1,3 2 0,-4-4-2,1 0-1,-1 0 1,1 0-1,-1 0 1,0 0 0,1-1-1,0 1 1,-1-1 0,1 1-1,-1-1 1,1 0 0,0 1-1,-1-1 1,1 0 0,0 0-1,-1 0 1,1 0 0,0-1-1,-1 1 1,3-1 0,0 0 31,0 0 0,0 0-1,0 0 1,-1-1 0,1 0 0,6-3 0,-4 0-20,-1 0-1,1 0 1,-1 0 0,0-1-1,0 0 1,5-9 0,21-40 58,-23 38-55,32-55 34,4 2-1,100-124 0,-139 189-73,28-35 6,54-83 0,-62 80-18,-3-2 0,-1-1 1,25-82-1,-44 122 41,1-2-148,-1-1-1,0 1 1,-1 0-1,1-10 1,-4 14-11,-5 10-1,-2 9-3,-14 33 0,3-6 142,-77 154-1,78-151-15,2 1 1,-17 70 0,6 32 145,24-116-52,1 0 0,1 54 0,2-63-14,0-19-24,-1 1 0,1-1 0,0 0 0,0 0 0,1 0 0,-1 1 1,1-1-1,0 0 0,3 7 0,-4-10-30,1-1 0,-1 1 0,0-1 0,1 1 0,-1-1 0,1 1 0,-1-1 0,1 1 0,-1-1 0,1 0 0,-1 1 1,1-1-1,0 0 0,-1 0 0,1 1 0,-1-1 0,1 0 0,0 0 0,-1 0 0,1 0 0,-1 0 0,1 0 0,0 0 0,-1 0 0,1 0 0,0 0 0,-1 0 0,1 0 1,0 0-1,-1 0 0,1-1 0,-1 1 0,1 0 0,-1-1 0,1 1 0,0 0 0,-1-1 0,1 1 0,-1 0 0,1-1 0,22-21 297,-19 18-252,18-20 164,36-53 0,-29 36-141,117-146-289,-127 162 233,-1-1-1,-1 0 0,22-49 1,26-92 142,-21 33-385,-42 126 31,0 4-78,-1 11 112,-1-1 147,-2 38 21,-13 85 0,-21 41 23,10-49 20,8-29-40,-14 68 93,29-145 76,1-1 1,0 1-1,0 15 0,2-30-177,0 0-1,0 0 0,0 1 0,0-1 0,0 0 0,0 0 1,0 0-1,0 0 0,0 0 0,0 0 0,0 0 1,0 0-1,0 0 0,0 0 0,0 0 0,0 0 0,0 1 1,0-1-1,1 0 0,-1 0 0,0 0 0,0 0 0,0 0 1,0 0-1,0 0 0,0 0 0,0 0 0,0 0 0,0 0 1,0 0-1,1 0 0,-1 0 0,0 0 0,0 0 0,0 0 1,0 0-1,0 0 0,0 0 0,0 0 0,0 0 0,0 0 1,0 0-1,1 0 0,-1 0 0,0 0 0,0 0 0,0 0 1,0-1-1,0 1 0,0 0 0,0 0 0,0 0 0,0 0 1,0 0-1,0 0 0,0 0 0,0 0 0,0 0 0,0 0 1,0 0-1,6-6 86,14-27-342,25-59-1,-30 59 164,-12 28 53,-1 0 1,1 0-1,0 0 1,0 0-1,1 1 0,4-6 1,-7 9 27,0 0 0,0 0 0,0 0 0,0 1 0,0-1 0,0 0 0,0 1 0,0-1 0,0 1 1,0-1-1,0 1 0,0-1 0,0 1 0,1 0 0,-1 0 0,0 0 0,0-1 0,0 1 0,1 0 0,-1 0 0,0 0 0,0 1 0,0-1 0,1 0 0,-1 0 0,0 1 1,0-1-1,0 1 0,0-1 0,0 1 0,0-1 0,0 1 0,0 0 0,0-1 0,0 1 0,1 1 0,8 8 17,0 1-1,-1 1 1,0 0-1,9 15 1,-7-9-142,16 17 1,25 19-5774,-33-35-1898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25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9792,'-1'0'80,"1"0"1,0 0-1,0 0 0,0 0 1,0 0-1,0 0 1,0 0-1,0 0 0,-1 0 1,1 0-1,0 0 1,0 0-1,0 0 0,-1 1 885,1-1-884,0 0-1,0 0 0,0 0 1,0 1-1,0-1 1,-1 0-1,1 0 0,0 0 1,0 0-1,0 0 1,0 0-1,0 0 0,0 1 1,0-1-1,0 0 1,0 0-1,0 0 0,0 0 1,0 0-1,0 0 1,0 0-1,0 1 0,0-1 1,1 0-1,-1 0 1,0 0-1,0 0 0,0 0 1,0 0 80,0 1-81,11 3 2122,23 3-289,244 11 1267,-105-12-3171,-65-3-3966,-105-3 3323,1 0 0,-1 0 0,0 1-1,0-1 1,0 1 0,0-1 0,0 1 0,5 2 0,6 5-5515,-5-2 2635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2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93 11456,'-58'-11'5215,"31"-6"-4543,22 9-800,5 5-64,10-14-1119,7 9 735,19-7-1792,9 1 1344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28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3136,'-15'4'20352,"11"16"-20789,0-3 1673,1-9-897,-1-1 0,-8 11 0,-5 11 271,7-9-358,2 1 0,-10 34 1,-6 47 54,15-63-198,-33 204 467,40-234-550,1 0 43,-1 1-1,1 0 1,1 0-1,0 0 1,1 12-1,0-8 848,-2-9-2348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2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92 6816,'-8'0'10810,"88"-4"-4757,41-11-4448,-16 2-724,216-29 409,-307 40-1258,30-5 5,55-2 1,-73 11 536,-11-1-2787,-3 0-4985,-5-1 4665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3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28 262 5152,'-3'-2'366,"1"1"0,0-1 0,0 1 0,1-1 0,-1 0 0,0 0 0,-1-2 0,1 2 85,1 0-1,0 0 1,0 1 0,0-2 0,0 1 0,0 0 0,1 0-1,-1 0 1,1 0 0,-1 0 0,1 0 0,0-1 0,0 1 0,0-3-1,0 1-179,1 1 0,-1-1-1,1 1 1,0 0-1,1 0 1,-1 0 0,0-1-1,4-3 1,2-3 52,0 1 1,0 0-1,1 0 1,14-11-1,-4 5 192,0 1 0,1 1 1,0 0-1,1 2 0,0 0 0,31-11 0,-49 21-455,-1 1 1,0-1-1,0 1 1,0-1-1,1 1 0,-1 0 1,0-1-1,1 1 1,-1 0-1,0 0 1,1 0-1,-1 0 1,0 0-1,1 0 1,-1 0-1,0 1 1,0-1-1,1 0 1,-1 1-1,0-1 0,0 1 1,1-1-1,-1 1 1,0 0-1,0-1 1,0 1-1,0 0 1,0 0-1,0 0 1,0 0-1,0 0 1,1 1-1,0 3 119,1 1-1,-1-1 1,0 0-1,0 1 1,-1-1-1,1 9 1,7 17 458,-8-29-587,0 0 0,-1-1-1,1 1 1,0-1 0,0 1 0,0-1-1,0 1 1,0-1 0,0 0 0,0 1-1,1-1 1,-1 0 0,0 0 0,1 0-1,-1 0 1,1 0 0,-1 0 0,1 0-1,0-1 1,-1 1 0,1-1 0,0 1-1,-1-1 1,1 1 0,0-1-1,0 0 1,-1 0 0,1 0 0,0 0-1,0 0 1,-1 0 0,1 0 0,0-1-1,-1 1 1,1-1 0,2 0 0,5-3 98,-1-1 1,1 0-1,-1 0 1,0-1-1,11-10 0,0 1-122,24-19 254,13-9-4117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3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19 128 7968,'-19'0'6522,"25"-2"-3407,5-2-2536,0 1-1,-1-2 1,1 1 0,15-10 0,2-1-12,26-16 313,-44 23-607,1 2-1,-1-1 1,2 1 0,-1 1 0,1 0 0,16-4-1,-26 8-200,0 1-1,1-1 1,-1 1-1,0 0 1,1 0-1,-1 0 1,0 0-1,1 0 1,-1 0-1,1 1 1,-1-1-1,0 1 0,0 0 1,1-1-1,-1 1 1,0 0-1,0 1 1,0-1-1,0 0 1,0 0-1,0 1 1,3 3-1,-1-1 123,0 1-1,-1 0 1,0 0 0,0 1-1,-1-1 1,1 1 0,-1-1-1,2 7 1,-2-5 24,0-1-1,0 0 1,6 8 0,-8-13-174,0 0 0,1 0 0,-1 0 0,1 0-1,0 0 1,-1 0 0,1 0 0,0-1 0,0 1 0,-1 0 0,1 0 0,0-1 0,0 1-1,0-1 1,0 1 0,0 0 0,0-1 0,0 0 0,0 1 0,0-1 0,0 0 0,0 1-1,0-1 1,0 0 0,0 0 0,0 0 0,0 0 0,2 0 0,12-5 118,-1 0 0,1-1 0,-1-1 0,15-9-1,24-20-5103,-50 34 4195,0 0 0,0 1 0,0-1 0,1 1 0,-1-1 0,0 1 1,1 0-1,4-1 0,13-4-2328,10-7-2296,3 0 1814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31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99 9568,'-4'0'816,"0"1"0,0-1 0,0 1 0,-1 0 0,1 0 0,0 1 0,0-1 1,0 1-1,0 0 0,-5 3 0,-4 4 1142,-17 15 0,21-17-1582,-2 3-182,-1 1 1,2-1-1,-1 2 1,2-1-1,-1 2 1,2-1 0,0 1-1,0 0 1,1 1-1,1 0 1,0 0-1,1 0 1,0 1 0,1-1-1,1 1 1,0 0-1,1 0 1,1 1-1,0-1 1,2 0-1,-1 0 1,2 0 0,0 1-1,0-1 1,2-1-1,7 24 1,-8-30-124,0-1 0,1 0 0,0 0 0,0 0 0,0 0 0,1-1 0,0 0 0,0 0 0,1 0 0,-1 0 0,1-1 0,0 0 0,1 0 0,-1-1 0,1 0 0,0 0 0,0 0 0,1-1 0,-1 0 0,1-1 0,-1 1 0,1-1 0,0-1 0,0 0 0,-1 0 0,1 0 0,0-1 0,0 0 0,0-1 0,0 1 0,0-2 0,0 1 0,0-1 0,7-3 0,1-2-43,0-1 1,-1 0-1,0-1 0,0 0 0,-1-2 0,17-14 1,70-78-88,-95 97 43,31-35-48,-2-1 0,53-83 0,-83 117 20,0-1 1,-1-1-1,0 1 1,0-1 0,-1 1-1,4-20 1,-6 23 10,0 0 1,-1 1-1,0-1 1,0 0-1,0 0 1,-1 0-1,0 0 1,0 1-1,0-1 1,-4-8-1,4 9 25,-1 1-1,0-1 1,-1 1-1,1 0 1,-1-1-1,0 1 1,0 0-1,0 0 1,0 1-1,-1-1 1,-4-3-1,1 2-42,0-1-1,0 2 0,-1-1 0,0 1 1,-15-5-1,7 3-119,-1 2-1,0 0 1,0 1 0,0 0 0,-30 0-1,32 4 16,0 0 0,0 1-1,0 0 1,0 1 0,0 1-1,-27 10 1,30-9-784,-1 1 1,1 1 0,1 0-1,-16 12 1,11-3-811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35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0 487 5472,'4'4'8737,"1"-3"-8776,16-5 2342,-17 4-1956,0-1 0,0 1 0,0-1-1,0 0 1,5-2 0,3-2 17,-1-1 0,1-1-1,-1 0 1,0 0 0,-1-1-1,1-1 1,-2 1 0,1-2 0,-1 1-1,-1-1 1,0-1 0,0 0 0,-1 0-1,9-18 1,-2-4-119,-2-1 1,-1 0-1,12-68 0,-12 53-95,-8 36-57,0 1 95,0-1 1,-1 0 0,0-18 0,-7 65 337,3-21-579,-3 25 1,9 57 100,-4-67 66,2 0-1,4 28 1,-5-49-64,1-1-1,0 0 1,-1 0 0,2 0-1,-1 0 1,1-1-1,3 7 1,-4-10-18,-1 0 0,1 1 0,0-1-1,0 0 1,0 0 0,0 0 0,0 0 0,0-1 0,1 1 0,-1-1 0,1 1 0,-1-1-1,1 0 1,-1 0 0,1 0 0,0 0 0,3 1 0,-2-1 9,1 0 0,0 0 1,0-1-1,0 1 0,1-1 0,-1 0 1,0-1-1,0 1 0,0-1 0,0 0 0,0 0 1,-1 0-1,1-1 0,7-3 0,23-15 88,-2-1-1,-1-1 0,37-35 0,82-87 66,-126 119-133,-21 21-53,0 0 0,0 1 0,0-1 0,1 1 0,-1 0 0,1 0 0,0 1 0,0-1 0,10-2 0,-15 5-10,1 0 0,-1-1 0,0 1 0,1 0-1,-1 0 1,0 0 0,1 0 0,-1 1-1,1-1 1,-1 0 0,0 0 0,1 0 0,-1 0-1,0 0 1,1 0 0,-1 0 0,1 1 0,-1-1-1,0 0 1,1 0 0,-1 1 0,0-1-1,0 0 1,1 0 0,-1 1 0,0-1 0,0 0-1,1 1 1,-1-1 0,0 0 0,0 1-1,0-1 1,0 0 0,1 1 0,-1-1 0,0 1-1,0-1 1,0 1 0,3 19-135,-3-15 120,2 28 143,-2-1-1,-1 1 0,-6 35 1,7-36 60,1-32-171,0 0-1,0 0 1,0-1 0,0 1-1,0-1 1,-1 1-1,1-1 1,0 1-1,0-1 1,0 1-1,-1-1 1,1 0-1,0 1 1,-1-1-1,1 0 1,-1 1-1,1-2 1,15-18 78,-1-1 1,13-27-1,3-3-112,-19 32 10,-7 11-7,-1 0-1,1 1 0,0 0 0,1 0 0,0 0 0,0 0 0,13-10 0,-17 16 8,0 0 0,-1 0 0,1 0 0,0 0 0,0 1 0,0-1 0,0 0-1,0 1 1,0 0 0,0-1 0,0 1 0,0 0 0,0 0 0,0 0 0,0 0 0,0 1 0,-1-1 0,1 0 0,0 1-1,0 0 1,0-1 0,0 1 0,0 0 0,0 0 0,-1 0 0,1 0 0,0 0 0,-1 0 0,1 0 0,2 3 0,2 3 14,0-1 0,-1 1 0,0 0 0,0 1 0,6 12 0,7 18 63,17 52 0,-2-3-1078,-29-74 228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256 913 3072,'0'0'10874,"-5"4"-8815,0-2-1663,0 0-1,0 0 1,0 0-1,-1-1 1,-7 2 0,-10 2 366,4 1-530,0 0 0,1 2 0,-24 13 0,34-17-190,0 1 1,1 1 0,-1-1-1,1 1 1,0 0 0,0 1-1,1 0 1,0 0 0,-6 9-1,10-11-16,-1-1-1,1 1 1,1 0 0,-1-1-1,1 1 1,0 0-1,0 0 1,0 0-1,0 0 1,1 1-1,0-1 1,0 0-1,1 0 1,-1 0-1,1 0 1,0 0-1,0 0 1,1 0-1,0-1 1,0 1 0,0 0-1,4 7 1,-3-8 19,-1 1 0,1-1 0,0 0 0,1 0 0,-1 0 0,1 0 0,-1-1 0,1 1 0,0-1 0,0 0 0,1 0 0,-1 0 0,1-1 1,-1 0-1,1 1 0,0-2 0,0 1 0,0-1 0,0 1 0,0-1 0,8 0 0,0-1 51,-1-1-1,1-1 1,-1 0 0,0-1-1,0 0 1,0-1 0,0 0-1,18-9 1,-22 9-41,-1-1 1,1 1-1,-1-1 1,0 0-1,0-1 1,-1 1-1,1-2 1,-1 1-1,-1 0 0,1-1 1,-1 0-1,-1-1 1,5-7-1,-7 11-48,0 0 0,-1-1 0,0 1 0,0 0 0,0 0 0,0-1 0,-1 1 0,0 0 0,0-1 0,0 1 0,0-1 0,-1 1 0,0 0 0,0-1 0,0 1 0,0 0 0,0 0 0,-1 0 0,-4-7 0,3 6-25,1 1-1,-1 0 1,-1 0-1,1 0 0,-1 0 1,1 1-1,-1-1 1,0 1-1,0 0 0,-1 0 1,1 1-1,0-1 1,-1 1-1,0 0 0,1 0 1,-10-2-1,4 1-42,-26-4-324,35 7 342,-1 0 0,0-1-1,1 1 1,-1 0-1,1 0 1,-1 1 0,0-1-1,1 0 1,-1 0 0,1 1-1,-1-1 1,1 1 0,-1-1-1,1 1 1,-1 0-1,1 0 1,-2 1 0,2-2 35,1 1 0,-1-1 0,1 0 0,-1 1 0,1-1 0,0 1 0,-1-1 0,1 1 0,0-1 0,-1 1 0,1 0 0,0-1 0,0 1 0,-1-1 0,1 1 0,0 0 0,0-1 0,0 1 0,0-1 0,0 1 0,0 0 0,0-1 0,0 1 0,0 0 0,1 0 0,-1 0-1,1 1 0,-1-1 1,1 0-1,0 0 0,0 0 0,-1-1 0,1 1 1,0 0-1,0 0 0,0 0 0,0-1 0,2 2 1,2 1 33,1 0 1,1 0 0,9 2 0,-4-1 115,-1-1 0,1-1 0,0 0 1,0-1-1,-1 0 0,1 0 0,0-2 0,23-2 1,-28 2-71,0-1 0,-1 0 0,1 0 0,-1-1 0,0 1 0,1-1 0,-1-1 0,-1 1 0,1-1 0,0 0 0,-1 0 0,0-1 0,0 1 0,0-1 0,-1 0 0,1-1 0,4-7 0,3-10 61,-1 0-1,-2 0 0,0-1 1,-1 0-1,4-27 0,-5 26-71,55-263 789,-60 280-834,14-91-182,-4-1 0,0-145 0,-17 267-388,-1 75 140,3-22 281,-11 260-57,-9 91 265,13-302-37,-32 231 118,3-180-173,27-128 21,-32 74 1,43-120 4,-19 41 48,18-39 7,0 1 1,0-1-1,0 0 1,0 0-1,-1-1 1,0 1-1,1 0 1,-1-1-1,-5 4 1,7-6-46,1 0 1,-1 1 0,0-1 0,0 0-1,1 0 1,-1 1 0,0-1 0,0 0-1,0 0 1,1 0 0,-1 0-1,0 0 1,0 0 0,0-1 0,1 1-1,-1 0 1,0 0 0,0 0 0,1-1-1,-1 1 1,0 0 0,1-1 0,-1 1-1,0-1 1,1 1 0,-1-1 0,0 1-1,1-1 1,-1 1 0,1-1 0,-1 0-1,1 1 1,-1-1 0,1 0 0,0 1-1,-1-2 1,-1-1-4,1 0 0,0 1-1,-1-1 1,2 0 0,-1 0 0,0 0 0,0 0-1,0-5 1,3-5-22,0 2 0,0-1 0,1 0 0,1 0 0,0 1 0,1-1 0,7-13 0,-1 2 85,-4 6-289,20-47 522,3 2-1,50-78 0,-66 120-668,2 0 0,0 0 0,35-30 0,-37 38-787,1 0 1,1 1 0,0 1-1,1 0 1,34-13-1,9 2-1985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35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14 10048,'-50'-9'4544,"36"9"-3936,11 0-128,-2 0-928,13-5-1728,11 5 1280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36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 4384,'-5'-17'10544,"9"30"-6614,0 11-2560,-1 0-1,-1 1 1,-2 46-1,1 8-271,2-15-532,6 75 249,-9-137-972,0 0 1,0 0-1,1 0 0,-1 1 1,1-1-1,-1 0 0,1 0 0,0 0 1,0 0-1,0 0 0,0-1 1,2 4-1,11-4-10797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3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522 142 3552,'-1'0'6526,"0"-7"-2838,0 4-3023,1 0 0,-1-1 0,1 1 0,-1-1 0,0 1 0,-3-6 0,-1 1 361,-1 1 1,-9-10-1,-1-2 113,12 14-1048,0 1-1,0 0 0,0-1 1,0 2-1,-1-1 0,1 0 0,-1 1 1,0 0-1,0 0 0,0 0 1,-1 1-1,1 0 0,-1 0 0,1 0 1,-1 0-1,1 1 0,-1 0 1,0 0-1,0 1 0,0 0 1,-11 0-1,-4 3-35,0 1-1,0 1 1,0 1 0,-30 12 0,35-12 52,-2 0 96,1 1 0,-1 0-1,1 1 1,1 1 0,-1 1-1,2 0 1,-1 1 0,-17 17-1,30-25-161,1 0 0,-1 0-1,0 0 1,1 0 0,0 0 0,0 1-1,0-1 1,0 1 0,1 0-1,-1 0 1,1-1 0,0 1 0,-1 6-1,2-8-12,0 0 0,0 0 0,0 0-1,0 0 1,0 0 0,1 0 0,-1 0-1,1-1 1,-1 1 0,1 0 0,0 0-1,0 0 1,0-1 0,0 1 0,0 0-1,0-1 1,0 1 0,0-1 0,1 0-1,-1 1 1,1-1 0,-1 0 0,1 0-1,-1 0 1,1 0 0,0 0 0,-1 0-1,1 0 1,2 0 0,25 11 155,1-2 0,35 8 0,-30-9-92,0 2-1,46 21 1,-70-27-94,0 1-1,-1 0 0,0 1 1,0 0-1,0 1 0,13 14 1,45 59-47,-45-51 34,-15-20-13,0 1-1,-1 0 1,0 1-1,0-1 1,5 18-1,-9-22 53,-1 1 0,0 0 0,0-1 0,-1 1 0,0 0-1,0 0 1,-1 0 0,0 0 0,-1 0 0,-1 10 0,0-6 50,2-9-31,0-1 0,0 1 0,-1 0 0,1-1 1,-1 1-1,0-1 0,1 1 0,-1-1 0,0 1 0,-1-1 0,1 0 1,0 1-1,-1-1 0,1 0 0,-1 0 0,-2 3 0,-1-2 7,0 1-1,0-1 0,0 0 0,0 0 1,-1 0-1,1 0 0,-1-1 0,0 0 0,1-1 1,-1 1-1,-10 0 0,-8 1-99,-40-2 0,39-1 44,-106-4-2826,43-3-4611,66 6 5150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40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1231 2496,'-13'11'17724,"30"-21"-14595,12-6-3129,-14 4 250,1 0 1,-2-1 0,0 0 0,0-2-1,12-16 1,52-86 337,-41 60-510,128-189 1405,-162 242-1462,1-3 49,0 0 0,1 0 0,0 1 0,1-1 1,-1 1-1,14-10 0,-19 16-66,0-1 0,1 1 0,-1 0-1,0 0 1,1 0 0,-1-1 0,0 1 0,1 0 0,-1 0 0,1 0 0,-1 0 0,0 0 0,1 0 0,-1 0 0,1 0 0,-1 0-1,0 0 1,1 0 0,-1 0 0,1 0 0,-1 0 0,0 0 0,1 1 0,-1-1 0,1 0 0,-1 0 0,0 0 0,1 0-1,-1 1 1,0-1 0,1 0 0,-1 1 0,0-1 0,0 0 0,1 0 0,-1 1 0,0-1 0,0 0 0,1 1 0,-1-1-1,0 1 1,0-1 0,0 0 0,0 1 0,1-1 0,-1 1 0,0-1 0,0 1 0,4 26 86,-4-21-58,3 30 93,-2 1 0,-5 58-1,-19 71 92,19-141-112,2-7-67,0-1-16,-1-1 1,-6 21 0,8-34-59,0 0 1,0 0 0,0 0 0,0-1-1,-1 1 1,1 0 0,-1 0 0,0-1 0,0 1-1,0-1 1,0 1 0,0-1 0,0 0-1,-1 0 1,1 0 0,-1 0 0,1-1-1,-4 3 1,4-4-20,0 1 1,0-1-1,0 1 0,0-1 0,0 0 0,0 0 1,0 0-1,0 0 0,0 0 0,0 0 1,0 0-1,0-1 0,0 1 0,0-1 1,0 1-1,1-1 0,-1 0 0,0 0 0,0 0 1,1 0-1,-1 0 0,0 0 0,-1-2 1,-4-4 10,-1 0 0,2 0 0,-11-14 1,-3-3 116,23 23-64,6 4-91,12 3-18,-9-1 199,0-2 0,0 1 0,0-2-1,1 0 1,-1 0 0,21 0 0,-23-3-49,-1 0 1,1 0-1,-1-1 0,1 0 1,-1 0-1,0-1 0,0 0 1,0-1-1,12-7 0,3-3-25,-2-2-1,34-28 0,36-44 222,-7 6-58,-62 62-156,69-67 139,-77 71-153,-2 0 1,0-1-1,0-1 0,10-22 1,-1-9 42,-2 0 1,19-81-1,3-43-32,-20 77 19,-16 73-13,-2 0 1,0 0 0,0-35-1,-6 45-3,1 13-40,1 0 1,0-1-1,0 1 1,0 0-1,0 0 0,0 0 1,-1 0-1,1 0 0,0 0 1,0 0-1,0 0 1,-1 0-1,1 0 0,0 0 1,0 0-1,0 0 0,0 0 1,-1 0-1,1 0 0,0 0 1,0 0-1,0 0 1,-1 0-1,1 0 0,0 0 1,0 0-1,0 0 0,0 0 1,-1 0-1,1 0 0,0 0 1,0 0-1,0 1 1,0-1-1,-1 0 0,-1 2-22,1 0-1,-1 0 0,0 0 1,0 0-1,1 1 0,-1-1 1,0 3-1,-8 18-18,0 1-1,2 0 1,1 1 0,-5 29-1,5-19 31,-45 266 115,46-238-50,3 0 0,9 118-1,-3-150 34,9 63-7,-9-83 29,-1 1-1,2-1 1,-1 1 0,2-1-1,9 18 1,-13-27-72,0 0 0,0 0 0,1 0 0,-1-1-1,0 1 1,1 0 0,0-1 0,-1 1 0,1-1 0,0 0 0,2 2 0,-3-3-18,0 1 0,1-1 0,-1 1 1,0-1-1,1 0 0,-1 0 0,1 1 1,-1-1-1,0 0 0,1 0 0,-1-1 1,1 1-1,-1 0 0,0 0 0,1-1 1,-1 1-1,1-1 0,-1 1 0,0-1 1,0 1-1,2-2 0,11-7 16,-1-2 0,0 0 0,12-12 0,-1 1-61,146-115-75,-135 113 138,2 1-1,1 2 1,42-17-1,-69 30-98,-9 6 0,-7 4 48,-12 7 52,-12 5 7,-27 19 0,36-19 3,1 1 0,0 1 0,2 0 0,0 2-1,-24 32 1,13-11 5,-41 79-1,52-86 37,17-32-77,0 0-1,0 0 0,-1 0 1,1 0-1,0 1 0,0-1 0,0 0 1,0 0-1,0 0 0,0 0 1,0 0-1,0 1 0,0-1 0,0 0 1,0 0-1,-1 0 0,1 0 1,0 0-1,0 1 0,0-1 1,0 0-1,0 0 0,0 0 0,0 0 1,0 1-1,0-1 0,1 0 1,-1 0-1,0 0 0,0 0 0,0 0 1,0 1-1,0-1 0,0 0 1,0 0-1,0 0 0,0 0 0,0 0 1,0 1-1,1-1 0,-1 0 1,0 0-1,0 0 0,0 0 1,0 0-1,0 0 0,0 0 0,1 0 1,-1 0-1,0 0 0,0 1 1,0-1-1,0 0 0,1 0 0,10-7 75,5-10-152,0-1-1,24-37 1,0 0-19,45-42 9,-85 96 80,1 0 0,0 0 0,0 0 1,1 0-1,-1 0 0,0 1 0,0-1 0,0 0 1,0 1-1,1-1 0,-1 1 0,0-1 1,1 1-1,-1-1 0,0 1 0,1 0 0,-1 0 1,0-1-1,1 1 0,-1 0 0,1 1 0,-1-1 1,0 0-1,1 0 0,-1 0 0,0 1 1,1-1-1,-1 1 0,0-1 0,1 1 0,-1-1 1,0 1-1,0 0 0,0 0 0,2 1 1,4 4-40,-1 0 0,1 0 0,-1 1 1,8 11-1,0 0 8,-4-7 109,1 1 0,0-2-1,1 1 1,21 13 0,-29-21-52,0-1 0,0 0 0,1 0 0,-1-1 0,0 1 0,1-1 0,-1 0 0,1 0 0,0 0 0,-1-1 0,1 1 0,0-1 0,-1 0 0,1-1 0,0 1 0,-1-1 0,1 0 0,-1 0 0,8-3 0,-4 0 3,0 0 0,0 0 1,-1-1-1,1 0 0,-1 0 0,0-1 0,0 0 0,-1 0 0,6-8 0,10-13 72,18-29-1,-18 24-63,-5 9 13,58-86 105,-59 81-163,0 0-1,13-34 1,-5-5-51,-2-1 0,23-129 0,-45 197 64,1-7 6,0 0 0,0-1 0,0 1 0,-1 0 0,0 0 0,-1-11 0,1 18-6,0-1-1,0 0 0,0 1 0,0-1 1,-1 1-1,1-1 0,0 0 0,0 1 0,0-1 1,-1 1-1,1-1 0,0 1 0,0-1 1,-1 1-1,1-1 0,0 1 0,-1-1 0,1 1 1,-1-1-1,1 1 0,-1 0 0,1-1 1,-1 1-1,1 0 0,-1-1 0,1 1 0,-1 0 1,1-1-1,-1 1 0,0 0 0,1 0 1,-1 0-1,1 0 0,-1 0 0,1 0 0,-1 0 1,0 0-1,-1 0-7,0 1 1,0 0 0,1 0-1,-1-1 1,0 1-1,1 0 1,-1 1 0,1-1-1,-1 0 1,1 0-1,-1 1 1,1-1 0,-2 3-1,-9 13-45,0 0 1,1 1-1,-12 27 1,-24 66 247,38-89-175,-10 27 3,1 1-1,3 1 0,3 0 0,1 1 0,3 0 0,-2 57 0,6-42 52,1-39-258,2 1-1,3 43 0,-1-34-2798,-1-23-2828,-7-25-1592,-12-45 3265,2-3 3812,-22-63 5244,35 114-4460,0-2 370,1 1 0,-1-1 0,2 0 0,-1 0 1,-1-11-1,4 17-577,0 0 0,0 0 0,0 1 0,0-1 0,1 0 0,-1 0 0,1 0 0,0 0 0,0 0 0,0 0 0,0 1 0,0-1 0,0 0 0,1 1 0,0-1 0,-1 1 0,1 0 0,0-1 0,0 1 0,4-3 0,1-1 106,0 1 0,1 0 0,0 0 0,0 1 1,0 0-1,0 0 0,1 1 0,-1 0 0,13-2 0,11-1 30,39-2-1,-51 6-288,244-20-2668,-247 21 1165,30 0-2667,-44 1 3426,0 1-1,1-1 1,-1 1 0,0-1-1,0 1 1,0 0 0,1 0-1,-1 0 1,0 1 0,4 1 0,0 7-4208,-4 4 1628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40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8384,'0'0'142,"1"0"0,-1 0 0,0 0 0,0-1 0,0 1 0,1 0 0,-1 0 0,0 0 0,0 0 0,0 0 0,1 0 0,-1 0 0,0 0 0,0-1 0,1 1 0,-1 0 0,0 0 0,0 0 0,0 0 0,1 0 0,-1 0 0,0 0 0,0 0 0,1 0 0,-1 1 0,0-1 0,0 0 0,1 0 0,-1 0 0,0 0 0,0 0 0,0 0 0,1 0 0,-1 1 1,17 5 3500,-2 0-1426,-2-4-1444,-1 0 0,1-1 0,-1 0 0,1-1 0,0 0 0,19-4 0,-27 3-699,0 0 0,0 0 0,0 0 0,-1-1 0,1 0 0,-1 0 0,1 0 0,-1-1 0,0 1 0,0-1 0,0 0 0,0 0 0,0-1 0,-1 1 0,1-1 0,-1 0 0,0 1 0,0-1 0,3-7 0,-5 10-72,0 0 0,-1 0 0,1 0 1,-1 0-1,1 0 0,-1 0 0,1 0 0,-1 0 1,0 0-1,0 0 0,1 0 0,-1 0 0,0 0 0,0 0 1,0-1-1,0 1 0,0 0 0,0 0 0,-1 0 1,1 0-1,0 0 0,0 0 0,-1 0 0,1 0 0,-1 0 1,1 0-1,-1 0 0,1 0 0,-1 0 0,0 0 1,1 0-1,-1 1 0,0-1 0,0 0 0,0 0 0,1 1 1,-1-1-1,-1 0 0,-2-1 7,1 1-1,0 0 1,0 0 0,-1 1-1,1-1 1,0 1-1,-1-1 1,1 1 0,-1 0-1,1 0 1,0 1 0,-5 0-1,-5 1 323,-1 1-1,1 0 0,-1 1 1,1 0-1,0 1 0,-19 11 1,28-14-269,0 0 0,1 1-1,0-1 1,-1 1 0,1 0 0,0 0 0,0 0 0,1 0 0,-1 0 0,1 1 0,-1-1 0,1 1-1,0 0 1,0-1 0,1 1 0,-1 0 0,1 0 0,0 0 0,0 0 0,0 0 0,1 1 0,-1-1-1,1 0 1,0 0 0,0 0 0,1 7 0,2 5 12,1 1 0,1 0 0,0-1-1,1 0 1,11 20 0,-2-9-707,1 0 0,19 25 0,-32-47 0,0-1-1,1 1 1,0-1 0,0 0 0,0 0-1,0 0 1,0 0 0,1-1-1,0 0 1,-1 0 0,8 3-1,4-1-1558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41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12704,'-23'0'5759,"50"3"-4991,4 0 768,11 6-992,21-4 704,3-2-736,42-3-384,0 3-128,24-6-1216,-16 3 640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43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212 477 3136,'0'0'1029,"-1"5"2347,-2-4-2641,-1 0-1,1 1 1,-1 0-1,1 0 1,0 0-1,0 0 1,-5 5-1,-9 5 585,-5 0-158,1 2 0,-26 21 1,39-29-894,0 1 0,1 0 1,0 0-1,1 1 0,0 0 0,0 0 1,0 1-1,-7 15 0,12-21-181,0 1 0,0-1 1,0 0-1,1 1 0,-1-1 0,1 0 0,-1 1 0,1-1 0,0 1 1,1-1-1,-1 0 0,1 1 0,0 4 0,0-6-33,0 0 0,0 1-1,0-1 1,0 0 0,0 0-1,0 0 1,0 0-1,1 0 1,-1 0 0,1 0-1,0 0 1,-1 0 0,1-1-1,0 1 1,0-1 0,0 0-1,0 1 1,0-1 0,4 2-1,3-1 59,-1 0 0,1 0 0,-1-1 0,1 0 0,0 0-1,0-1 1,-1 0 0,1 0 0,0-1 0,0 0 0,-1-1 0,12-3 0,-12 2-76,1 0 1,-1 0-1,0 0 1,1-1 0,-2-1-1,1 1 1,0-1 0,-1-1-1,0 1 1,0-1 0,-1 0-1,7-8 1,-11 11-39,0 0 0,0-1 1,0 1-1,0-1 0,0 0 1,-1 1-1,1-1 0,-1 0 1,0 0-1,-1 0 0,1 0 0,0 0 1,-1 0-1,0 0 0,0-5 1,-1 6-13,1 1 1,-1 0 0,1-1-1,-1 1 1,0 0 0,0 0-1,0 0 1,0 0 0,0 0-1,0 0 1,0 0 0,-1 0 0,1 0-1,-1 1 1,1-1 0,-1 1-1,0-1 1,0 1 0,0-1-1,0 1 1,0 0 0,0 0-1,0 0 1,0 0 0,0 0-1,0 1 1,0-1 0,-1 0 0,-2 1-1,-1-2-46,-25-3-267,30 5 307,0 0 0,0 0 0,0 0 0,0 0 0,0 0 0,0 0 0,0 0 0,-1 0 0,1 0 0,0 0 0,0 1 0,0-1 0,0 1 0,0-1 0,0 0 0,0 1 0,0 0 1,0-1-1,0 1 0,0 0 0,-1 0 0,3 0 23,-1-1 0,0 1 1,1 0-1,-1-1 0,0 1 1,1-1-1,-1 1 1,1-1-1,-1 0 0,0 1 1,1-1-1,-1 1 1,1-1-1,-1 0 0,1 1 1,0-1-1,-1 0 0,1 0 1,-1 1-1,1-1 1,0 0-1,-1 0 0,2 0 1,17 6 197,-10-5-71,0 0 0,0-1 0,0 0 0,0-1 0,0 0 0,0 0 0,0-1 0,0 0 0,-1 0 0,1-1 0,-1 0 0,1-1 0,-1 0 0,0 0 0,-1-1 0,1 0 0,-1 0 0,0-1 0,0 0 0,0 0 0,-1 0 0,0-1 0,9-13 0,-4 0-32,0 1-1,-2-2 1,8-22 0,16-70 31,-1 6-30,-15 53-15,-7 23-107,20-48-1,-25 74-197,-1 9 5,1 20-6,-4-21 225,9 82 88,1 133 0,-9-142 90,-3 82 203,-28 219 0,-3-176 245,32-200-620,-11 33 310,11-33-302,0 0 0,-1 0 0,1 0 0,-1 0 0,1 0 0,-1 0 0,1 0 0,-1 0 0,0 0 0,1 0 0,-1 0 0,0-1 0,0 1 0,0 0 0,1 0 0,-1-1 0,0 1-1,0-1 1,0 1 0,0-1 0,0 1 0,0-1 0,0 0 0,-2 1 0,2-1-8,-1-1-1,1 1 1,0-1-1,0 1 1,-1-1-1,1 1 1,0-1-1,0 0 1,0 1-1,-1-1 1,1 0-1,0 0 1,0 0-1,0 0 1,0 0-1,1 0 1,-2-2-1,-12-19-110,13 20 83,-2-2 7,1 0 0,0-1 0,0 1 0,0-1 0,0 0 0,1 1-1,0-1 1,0 0 0,0 0 0,1 0 0,-1 0 0,1 0 0,0 0 0,1 1 0,-1-1 0,1 0-1,0 0 1,0 0 0,1 0 0,-1 1 0,1-1 0,0 1 0,0-1 0,1 1 0,-1 0 0,1 0-1,0 0 1,0 0 0,0 0 0,1 1 0,-1-1 0,1 1 0,0 0 0,0 0 0,0 0 0,0 1 0,1 0-1,-1-1 1,0 1 0,10-2 0,-2 0 12,1 0 0,-1 1 0,1 1 0,0 0 0,0 0 0,0 1 0,0 1 0,0 0 0,19 4 0,6 3-61,20 4-118,27-3-3170,-54-5 1498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43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41 3328,'0'0'62,"0"0"1,-1 0-1,1 0 1,0 0-1,0 0 1,-1 0-1,1 0 1,0 0-1,0-1 1,-1 1-1,1 0 1,0 0-1,0 0 1,-1 0-1,1-1 1,0 1-1,0 0 1,0 0-1,-1 0 1,1-1-1,0 1 1,0 0-1,0 0 1,0 0-1,-1-1 1,1 1-1,0 0 1,0-1-1,0 1 0,0 0 1,0 0-1,0-1 1,0 1-1,0 0 1,0 0-1,0-1 1,0 1-1,0 0 1,0-1-1,0 1 1,0 0-1,0 0 1,0-1-1,1-6 5423,1 3-3458,1-8 2954,-2 6-2503,-1 6-2444,0 0 1,0 0-1,0-1 1,0 1-1,0 0 1,0 0-1,0 0 1,0 0 0,0 0-1,0 0 1,0 0-1,0 0 1,0 0-1,0 0 1,0 0-1,0 0 1,0 0 0,0 0-1,0 0 1,0 0-1,0 0 1,0-1-1,0 1 1,0 0 0,0 0-1,0 0 1,0 0-1,0 0 1,0 0-1,0 0 1,0 0 138,0 0-139,0 0 1,0 0-1,-1 0 1,1 0-1,0 0 1,0 0 0,0 0-1,0 0 1,0 0-1,0 0 1,0 0-1,0 0 1,0 0-1,0 0 1,0 0 0,0 0-1,0 0 1,0 0-1,0 0 1,0 0-1,0 0 1,-1 0 0,1 0-1,0 0 1,0 0-1,0 0 1,0 0-1,0 0 1,-4 0 916,4 46 1262,7 157-1253,-1-69-470,17 241 204,-22-366-1243,3 25 1736,-3-11-8118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44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28 265 5056,'-19'-28'1642,"19"28"-1610,-1-1 0,1 1 0,0-1 0,-1 1 0,1-1 0,0 1 0,-1-1 0,1 1 0,0-1 0,0 1 0,0-1 0,-1 1 0,1-1 0,0 0 0,0 1 0,0-1 0,0 1 0,0-1 0,0 0 0,-2-25 652,1 13 837,0 0 0,0 0 0,2-13 0,-1 5 163,1-10 504,-1 29-2037,0 1 0,0-1 0,1 0 0,-1 0 0,1 0 0,0 0 0,-1 0 0,1 0 0,0 1 0,0-1 0,0 0 0,2-1 0,2-3 170,1 1 0,0 0 0,1 1-1,-1 0 1,1 0 0,0 0 0,0 0 0,0 1 0,0 1 0,1-1 0,10-2 0,-3 2-76,0 1 0,0 0 1,0 1-1,-1 1 0,18 1 0,-8 2-76,0 0 0,-1 2 0,1 0-1,-1 2 1,0 0 0,29 15 0,-36-14-80,0 0 0,-1 2 1,0 0-1,-1 0 0,0 2 1,-1-1-1,0 2 0,-1 0 1,15 20-1,-2 5 284,-2 1 0,-2 1 1,-2 1-1,20 58 0,-32-78-173,-2 0-1,0 0 0,-1 0 0,-1 1 0,0 28 0,-3-41-122,-1 0 1,0 0-1,0 0 0,-1 0 0,-6 17 0,-21 39 373,28-64-440,-7 15 75,0-1-1,-2 0 1,0 0 0,-15 17 0,17-24-88,0 0 0,0 0 0,-1-1 0,-1 0 0,1-1 0,-1 0 0,-20 9 0,14-9-139,-2 0 0,1-1 1,0-1-1,-1-1 0,0 0 0,-30-1 1,37-2-90,-1 0 1,1-2-1,-1 1 0,1-1 1,0-1-1,0 0 1,-13-6-1,1-2-1506,2 0 0,-27-19 0,24 12-1858,8 0 1179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4:48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1984,'0'9'11965,"1"-9"-11669,14 3 2423,21-3-3504,-25-1 1779,10 2-649,0-2 1,1 0 0,-2-2-1,25-5 1,-21 2-290,47-4 1,2 0-5578,-51 9 3356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1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1 888 4064,'-1'-6'6824,"3"-9"-3598,8-37-967,-6 36-1811,0 0 1,2 0 0,0 0-1,0 1 1,16-25-1,52-66 929,-46 68-950,27-46 0,92-212 861,-110 214-965,-26 61-120,18-26-1,-20 27-58,-8 19-160,1 32 110,-1 15 52,-8 125-146,6-48 135,1-71-110,1-28-18,7 35 0,-3-22-122,-4-32 135,0-1 0,0 1 0,0 0 0,0-1 0,1 1 0,0-1-1,0 1 1,0-1 0,0 0 0,6 7 0,-6-8 3,0-1 0,0 0-1,1 0 1,-1 0 0,0 0-1,1-1 1,-1 1 0,1-1 0,-1 1-1,1-1 1,0 0 0,-1 0-1,1 0 1,0 0 0,0-1-1,0 1 1,0-1 0,5 0 0,20-2 45,0-1 0,0-2 1,0-1-1,36-13 1,-47 14-43,21-6 30,0-1 1,-2-2-1,1-2 1,65-39-1,-86 43-75,-1 0 0,0-2 0,-1 1 1,0-2-1,20-27 0,-16 17-6,-1-2 1,24-52 0,-30 59 119,-9 17-69,0-1 1,0 1-1,0-1 0,-1 0 0,1 1 0,-1-1 0,0 0 1,0 0-1,1-8 0,-2 12-26,0 0-1,0 0 1,0 0 0,0 0 0,0 0-1,1 0 1,-1-1 0,0 1 0,0 0-1,0 0 1,0 0 0,0 0-1,0 0 1,-1 0 0,1 0 0,0-1-1,0 1 1,0 0 0,0 0 0,0 0-1,0 0 1,0 0 0,0 0 0,0 0-1,0 0 1,0-1 0,0 1-1,0 0 1,0 0 0,0 0 0,-1 0-1,1 0 1,0 0 0,0 0 0,0 0-1,0 0 1,0 0 0,0 0 0,0 0-1,0 0 1,-1 0 0,1 0-1,0 0 1,0 0 0,0 0 0,-6 4-54,-4 9 24,1 5 57,-15 40 0,3-4-177,3-14 118,-1-1 0,-43 62 0,47-80 25,-18 34 1,28-46 3,1 0 0,0 1 1,0 0-1,1 0 0,0 0 1,-1 15-1,3-22 5,1 0 1,0 0 0,0 0-1,0 1 1,0-1-1,1 0 1,-1 0 0,1 0-1,0 1 1,0-1-1,0 0 1,0 0-1,1-1 1,1 4 0,-2-4 12,0-1 1,0 0 0,0 0 0,0 0 0,0 0-1,0 0 1,1 0 0,-1 0 0,0-1-1,1 1 1,-1 0 0,0-1 0,1 1 0,-1-1-1,1 1 1,-1-1 0,1 0 0,-1 0-1,1 0 1,-1 0 0,1 0 0,-1 0 0,1 0-1,-1 0 1,1 0 0,-1-1 0,1 1 0,-1 0-1,1-1 1,1-1 0,5-1-2,0-1 1,0-1 0,0 0-1,-1 0 1,1 0-1,-1-1 1,-1 0-1,1 0 1,-1-1-1,0 1 1,-1-1 0,1-1-1,-1 1 1,-1-1-1,7-15 1,3-10 137,-2 1 0,12-60 0,-18 71-228,-5 15-85,0-1 0,0 1 0,0-1 0,0-7 0,-2 51-112,1 38 133,1-66 163,0 1 1,0-1-1,1 0 1,0 1-1,6 13 1,-7-21-18,0 0 1,0 1-1,0-1 0,0 0 1,1 0-1,0 0 0,-1 0 1,1 0-1,0 0 0,0 0 0,0 0 1,0-1-1,0 1 0,0-1 1,4 2-1,-3-1 16,1-1-1,0 0 1,0 0 0,-1 0-1,1-1 1,0 1-1,0-1 1,0 0 0,5 0-1,6-3 49,0 0-1,0 0 0,0-1 0,16-8 0,-24 10-65,215-101-18,-168 76-15,-52 26 19,0 0 0,-1 0-1,1 0 1,0 1 0,0-1 0,0 1 0,0-1 0,0 1-1,0 0 1,0 0 0,0 0 0,0 0 0,0 0 0,0 0 0,0 0-1,0 1 1,3 0 0,-3 0 7,-1 0 0,1 0 0,-1-1 0,0 1 0,1 0 0,-1 1 0,0-1 0,0 0 1,0 0-1,0 0 0,0 1 0,0-1 0,0 0 0,0 1 0,-1-1 0,1 1 0,-1-1 0,1 1 0,-1 0 0,1-1 0,-1 1 0,1 2 0,0 12-26,-1-1-1,-1 20 1,0-23 64,1 0-1,0 0 1,0 0 0,4 19 0,-4-30-30,1-1 1,-1 0 0,0 0 0,1 1 0,-1-1 0,0 0 0,1 0 0,-1 0 0,0 1 0,1-1 0,-1 0 0,1 0 0,-1 0 0,0 0-1,1 0 1,-1 0 0,1 0 0,-1 0 0,0 0 0,1 0 0,-1 0 0,1 0 0,-1 0 0,0 0 0,1 0 0,0-1 21,3 1 8,0 0 0,0-1 0,-1 0 0,1 0 0,0 0 0,-1 0 0,1-1 0,0 1 0,-1-1 0,0 0 1,1 0-1,-1 0 0,4-4 0,5-5 33,21-23-1,-21 20-80,0 2-54,0 0 0,23-17 0,-30 25 60,0 1 1,1-1 0,0 1-1,0 0 1,0 1-1,0-1 1,0 1-1,0 0 1,0 1 0,8-1-1,-12 1-16,0 1-1,0 0 1,0 0 0,0 1-1,-1-1 1,1 0 0,0 1-1,0-1 1,0 1 0,-1-1-1,1 1 1,0 0-1,-1 0 1,1 0 0,2 2-1,-1-1 14,0 1 1,-1-1-1,1 1 0,-1 0 0,0 0 0,0 0 0,3 5 0,0 5 33,0-1 1,0 1-1,3 18 0,-7-29-25,1 7-4,0 0 1,1 0 0,0-1-1,1 1 1,0-1 0,0 0-1,11 15 1,-12-19 12,0-1-1,0 1 1,1-1 0,-1 0 0,1-1-1,0 1 1,0-1 0,0 1 0,0-1-1,0 0 1,0-1 0,1 1-1,-1-1 1,0 1 0,1-2 0,0 1-1,-1 0 1,6-1 0,12 0 60,1-1 1,-1-1-1,0-1 0,0 0 1,-1-2-1,1-1 0,21-9 1,9-6-28,78-45 0,-110 55-46,-2-1 1,1-1 0,19-17 0,-31 24 29,-1-1 0,1 0 0,-1 0 1,0 0-1,-1-1 0,0 1 0,0-2 0,0 1 0,-1 0 1,3-11-1,-6 17-26,0-1 0,-1 1 0,0 0 0,1-1 0,-1 1 0,0-1 0,0 1 0,0-1 0,0 1 0,-1-1 0,0-3 0,0 5-10,1 0 0,0 1-1,-1-1 1,1 0-1,-1 0 1,1 1-1,0-1 1,-1 1-1,1-1 1,-1 0 0,0 1-1,1-1 1,-1 1-1,1-1 1,-1 1-1,0 0 1,1-1 0,-1 1-1,0 0 1,0-1-1,1 1 1,-1 0-1,0 0 1,0 0 0,1-1-1,-1 1 1,0 0-1,0 0 1,0 0-1,1 0 1,-1 1-1,0-1 1,0 0 0,1 0-1,-1 0 1,0 1-1,0-1 1,1 0-1,-1 0 1,-1 1 0,-3 2-8,-1 1 0,1-1 0,-1 1 0,1 0 0,0 0 0,0 0 0,1 1 0,-8 8 0,1 2-71,-19 29-1,-4 11-109,18-30 167,0 1 1,2 0 0,0 1-1,-17 53 1,27-66 20,0 0 8,0 0 0,1 0 0,0 1 0,1-1 0,0 28 0,2-40 30,1 0 0,-1 0 0,1 1 0,-1-1 0,1 0 0,-1 0 0,1 0 0,0 0 0,0 0 0,2 3 0,-2-4-14,-1-1 0,0 0-1,1 1 1,-1-1 0,0 0 0,1 1 0,-1-1 0,0 0-1,1 0 1,-1 1 0,1-1 0,-1 0 0,1 0 0,-1 0-1,0 0 1,1 1 0,-1-1 0,1 0 0,-1 0 0,1 0-1,0 0 1,0 0 2,0-1 1,0 1-1,-1 0 0,1-1 1,0 1-1,0-1 0,0 1 0,-1-1 1,1 1-1,0-1 0,0 1 0,-1-1 1,1 0-1,0 1 0,0-2 1,3-4 52,0-1 1,-1 1 0,1-1 0,-2 1-1,1-1 1,3-14 0,2-5-22,41-149 56,-45 157-260,-2-1 1,0 0-1,-1-19 0,-2 53 44,0 0 0,-6 24 0,-1-2 55,-15 141 15,-18 91 165,16-158 149,-76 199 0,84-267-264,-3-1-1,-2-1 1,-36 52 0,40-68 60,-1-1 0,-1-1 0,-1-1 0,-2 0 1,0-2-1,-26 18 0,45-35-67,0 0 0,0-1 0,-1 1 1,1-1-1,-1 0 0,1-1 0,-1 1 0,0-1 1,-7 2-1,10-3-10,-1 0 1,1 0 0,0 0 0,0 0 0,0-1-1,-1 1 1,1-1 0,0 1 0,0-1 0,0 0-1,0 0 1,0 0 0,0 0 0,0 0-1,0 0 1,1-1 0,-1 1 0,0-1 0,1 1-1,-1-1 1,1 1 0,-1-1 0,1 0-1,-1-2 1,-3-4 25,1-1-1,0 0 1,0 0-1,1 0 0,0 0 1,1 0-1,-2-11 1,1-4-33,-1-41 0,4 35 1,2 1 0,0-1 1,10-44-1,-9 63 0,0 0 1,0 1-1,1-1 1,1 1-1,0 0 1,0 0-1,1 0 1,0 0-1,1 1 0,0 0 1,0 1-1,13-12 1,-5 8-62,2 0 0,-1 2 0,1 0 0,26-11 1,76-25-97,-35 16 200,76-27 142,-81 31-11,78-38 1,-112 42-30,64-43-1,-92 53-80,0-1-1,-1-1 0,0 0 1,-2-1-1,1-1 0,14-22 1,-12 14 27,-2-1 0,0 0 0,10-29 0,-20 43-48,-1-1 0,0 0 0,-1-1 0,0 1 1,-1-1-1,0 1 0,-1-1 0,0 0 0,-3-18 1,2 29-25,0-1 1,0 1 0,-1 0 0,1 0-1,-1 0 1,0 0 0,0-1 0,0 1 0,0 0-1,0 0 1,0 0 0,0 1 0,0-1 0,-1 0-1,1 0 1,-1 1 0,0-1 0,1 1 0,-1-1-1,0 1 1,0 0 0,0 0 0,-4-2 0,4 2-5,-1 0 0,0 1 0,1-1 1,-1 1-1,0 0 0,1-1 1,-1 2-1,0-1 0,1 0 1,-1 0-1,0 1 0,1-1 1,-1 1-1,0 0 0,1 0 1,-1 0-1,1 0 0,0 0 1,-5 3-1,5-2 9,-1 0 0,1 0 0,0 0 0,0 0 0,0 0 0,0 1 0,1-1 0,-1 0 0,0 1 0,1-1 0,0 1 0,0 0 0,-1-1 0,2 1-1,-1 0 1,0 0 0,0 0 0,1 0 0,0-1 0,-1 1 0,1 0 0,0 0 0,1 5 0,1 5 0,1 0-1,0-1 0,9 25 1,-9-26 10,8 18 74,1 0 0,1-1-1,17 27 1,-22-42-56,0-1 0,1 0 1,1 0-1,0-1 0,0 0 0,1 0 0,0-2 1,16 12-1,-17-16-92,0 0 0,0-1 0,0 0 0,0 0 0,1-1 0,-1-1 0,1 0 0,0 0 1,0-1-1,-1 0 0,1-1 0,17-2 0,-1-1-1355,1-1 0,-1-2 0,44-14 0,-61 16 123,0 0 1,0 0 0,9-6 0,-4 0-479,16-14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4:4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3808,'-3'-5'10496,"5"5"-9996,0 0 1,1 0 0,-1 1-1,0-1 1,1 0 0,-1 1-1,0-1 1,4 2 0,2 0-90,129 8 1057,-44-9-5880,-81-1 3196,19 0-981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4:5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2656,'0'-3'14175,"2"3"-13997,-1 1-1,1 0 1,-1-1-1,1 0 1,-1 1-1,1-1 1,-1 0-1,1 0 1,0 0-1,1 0 0,16 0 400,123 4 729,-129-3-1416,0-1 0,17-2 0,26-5-4350,-19 1-1171,-5 5 2554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4:50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4992,'0'-3'2528,"5"3"-544,0 3-1152,-2-3 800,11 0-960,4 0-224,0 0-288,1 0-64,2 0-32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48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3072,'0'5'9773,"6"13"-7731,-2-5-1079,17 124 1213,-14-79-1664,68 435 1531,-49-351-1569,6-2 1,54 150 0,-20-110 506,137 264 0,-165-374-578,77 105 0,-76-126-192,2-1 1,75 67-1,-57-63 102,3-3 0,112 68 0,-110-81-69,1-3 0,2-3 0,104 33 0,-69-37-124,2-4 1,1-4-1,0-6 1,123 1-1,360-48-13,-63 7-1637,-520 28 1382,81 4-1488,-72-2 869,-1 0 1,1 1 0,-1 1-1,14 4 1,6 8-1048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49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111 128 1664,'0'-1'206,"-1"-1"0,1 1 0,0-1 0,-1 1 0,1-1 0,0 1 0,0-1 0,0 1 0,0-1 0,0 1 1,1-1-1,-1 1 0,0-1 0,1 1 0,-1-1 0,1 1 0,1-3 0,3-17 2778,-1 4 956,-7 29 152,-20 49-2041,-19 92-1,17-58-1447,-3 17 906,26-106-512,3-13-80,2-5-676,13-117 381,20-123-380,-33 217-111,-3 29-97,0-1 0,0 1 0,1-1 0,0 1 0,0 0 0,1-1 0,0 1 0,2-7 0,-3 13-46,-1 0-1,0 0 1,0 0 0,1 0-1,-1 0 1,0 0 0,0 0-1,1 0 1,-1 0 0,0 0-1,1 0 1,-1 0 0,0 0-1,0 0 1,1 0 0,-1 0 0,0 0-1,1 0 1,-1 0 0,0 0-1,0 1 1,1-1 0,-1 0-1,0 0 1,0 0 0,1 0-1,-1 1 1,0-1 0,0 0-1,0 0 1,1 1 0,8 7-67,-8-7 45,8 8 22,-1 0-1,-1 1 0,1 0 1,-2 0-1,1 0 0,6 17 1,27 74 117,-32-76-52,46 133 688,-51-149-616,-1-1 1,0 1 0,0-1-1,-1 1 1,0 0 0,0-1-1,-1 1 1,-1 16-1,1-24-106,-1 0 0,1 0-1,0 0 1,0 0 0,-1 0-1,1 0 1,-1 0-1,1 0 1,-1 0 0,1-1-1,-1 1 1,0 0 0,1 0-1,-1 0 1,0 0-1,1-1 1,-1 1 0,0 0-1,0-1 1,0 1-1,0-1 1,0 1 0,0-1-1,0 1 1,0-1 0,0 0-1,0 1 1,0-1-1,0 0 1,0 0 0,0 0-1,0 0 1,0 0-1,0 0 1,0 0 0,0 0-1,0 0 1,0 0 0,-2-1-1,-6-2-25,0 1 0,1-2-1,0 1 1,-9-6 0,8 5-8,-2-2-270,-51-25-1849,23 10-5159,32 15 4307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5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142 134 2144,'22'-33'4853,"41"-43"5707,-52 62-8179,-4 6 73,-7 8-2409,0 0 0,0 0 0,0 0 0,0 0 0,0 0 1,0 0-1,0 0 0,0 0 0,0 0 0,0 0 0,0-1 0,0 1 1,0 0-1,0 0 0,0 0 0,0 0 0,0 0 0,-1-1 768,1 1-768,0 0 0,0 0 0,0 0 0,0 0 0,0 0 1,0 0-1,0 0 0,-23 29 222,14-18-193,0 1 0,0 0 0,1 1 0,1-1 0,0 2 0,1-1 0,-8 25 0,-23 108 472,23-83-255,-7 19-81,-20 100 460,27-111-468,-3 27 268,13-82-350,1 0-30,3-16-62,0 0 1,0 1-1,0-1 0,0 0 1,0 1-1,0-1 1,0 0-1,0 1 1,1-1-1,-1 0 1,0 1-1,0-1 0,0 0 1,0 1-1,0-1 1,1 0-1,-1 0 1,0 1-1,0-1 1,1 0-1,-1 0 0,0 1 1,0-1-1,1 0 1,-1 0-1,0 0 1,1 1-1,-1-1 0,0 0 1,1 0-1,0 0 1,6 1 40,1 0 1,-1-1-1,1 0 1,0 0-1,-1-1 1,1 1-1,-1-2 1,1 1-1,12-5 1,17-3 29,25-3 120,0 4 0,74-2-1,-24 13-362,-109-2-302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54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66 3904,'-19'-4'17013,"21"7"-16728,0-1 0,0 0 0,0 0 0,0 0 0,0 0 0,1 0 0,-1 0 0,1-1 0,-1 1 1,5 1-1,-2-1-116,1 0 1,0 0-1,0-1 1,0 1 0,0-1-1,0-1 1,0 1-1,7-1 1,53-5 643,-58 4-720,77-10 390,45-4 95,198 8 299,-275 7-768,-49 0-293,2 0 321,1 0-1,-1 0 1,1-1-1,9-2 1,-15 3-250,0 0 1,0 0 0,-1 0-1,1-1 1,0 1-1,0-1 1,0 1-1,0 0 1,-1-1-1,1 1 1,0-1-1,0 0 1,-1 1-1,1-1 1,0 0-1,-1 1 1,1-1-1,-1 0 1,1 0 0,-1 1-1,1-1 1,-1 0-1,1 0 1,-1 0-1,0 0 1,0 0-1,1 0 1,-1 0-1,0 1 1,0-1-1,0 0 1,0 0-1,0 0 1,0 0-1,0 0 1,0 0 0,0 0-1,-1-1 1,-1-7-2754,-1-6-1893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55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8 455 4480,'-7'-8'10632,"11"0"-10464,58-118 5118,-48 95-4717,62-120 2157,-70 139-2627,-2 4-7,0 0 1,0 0 0,-1-1-1,0 1 1,-1-1 0,0 1 0,0-1-1,0-12 1,-6 22-799,-13-4-6823,17-13-753,8 3 4741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59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1 359 2976,'0'0'5146,"5"-8"-6079,-3 4 1759,0 0 1,1 0-1,0 0 0,5-6 0,6-7 782,-7 6-1112,1 1 0,1 0 1,0 0-1,0 0 1,1 2-1,0-1 0,0 1 1,1 0-1,0 1 1,1 1-1,0 0 0,17-7 1,-25 12-372,0-1 0,0 1 1,0 0-1,0 1 0,0-1 0,0 1 1,1 0-1,-1 0 0,0 0 0,0 0 1,0 1-1,0 0 0,5 1 1,-6-1-31,-1 0 0,0 1 0,1-1 1,-1 0-1,0 1 0,0 0 0,0-1 1,0 1-1,0 0 0,0 0 1,0 0-1,-1 1 0,1-1 0,-1 0 1,0 0-1,1 1 0,-1-1 0,0 1 1,0-1-1,0 6 0,8 25 440,-7-20-383,1 0 1,0-1-1,1 1 1,1-1-1,0 0 1,0-1-1,14 22 1,-13-26-104,-3-3 61,0 0 1,0 0-1,5 9 1,-8-12-72,1-1 1,-1 1 0,1-1 0,-1 1-1,1-1 1,0 1 0,-1-1 0,1 1-1,0-1 1,-1 0 0,1 1 0,0-1-1,-1 0 1,1 1 0,0-1 0,0 0-1,-1 0 1,1 0 0,0 0 0,0 0-1,-1 0 1,1 0 0,0 0 0,0 0-1,-1 0 1,2-1 0,24-4 266,-23 4-341,9-3 89,0 0-1,0-1 1,-1 0 0,0-1 0,0 0 0,12-10 0,57-50-19,-72 59-37,47-48-192,8-7 175,-55 55-20,-1 2-1,1-1 1,0 1 0,1 0-1,-1 1 1,1 0 0,9-3-1,9-4 38,-19 7 179,-16 7 16,-2 4-210,-1-1-1,2 1 1,-1 1-1,-10 10 1,10-9 8,-16 17 38,2 1 0,1 0 0,-36 59 0,57-85-27,2 0 0,-3 4 51,-1 0 1,1 1 0,-3 8 0,5-13-32,0 1 1,1-1-1,0 1 0,-1-1 1,1 1-1,0-1 1,-1 1-1,1 0 1,0-1-1,0 1 0,0-1 1,1 1-1,-1-1 1,0 1-1,1-1 0,-1 1 1,0-1-1,1 1 1,0-1-1,1 3 0,-2-3-10,1-1-1,-1 1 0,0-1 0,1 0 0,-1 1 0,1-1 0,-1 0 1,1 1-1,-1-1 0,1 0 0,-1 1 0,1-1 0,0 0 0,-1 0 1,1 0-1,-1 0 0,1 1 0,-1-1 0,1 0 0,0 0 0,-1 0 1,1 0-1,0 0 0,18-7 170,-13 3-121,0 0 0,-1 0 0,11-9-1,-2-3 20,0 0 0,-1-1 0,18-30 0,25-59-151,-46 86 15,-7 15-99,-4 8-19,0 8 117,2-3 66,0 1 0,0 0 0,0-1 0,1 1 0,0-1 0,1 1 0,0-1 0,0 0 0,1 0 0,0-1 0,1 1 0,8 12 0,-10-16 38,0 0 0,1-1 0,-1 1 1,1-1-1,0 1 0,-1-1 0,2 0 0,-1 0 0,0-1 0,0 1 0,1-1 0,0 0 0,-1 0 0,1-1 1,0 1-1,0-1 0,0 0 0,0 0 0,0-1 0,0 1 0,0-1 0,0 0 0,6-1 0,3-3-12,0 1 0,-1-2 0,1 0 0,-1 0 0,0-1 0,18-12 0,-6 1-51,-1 0 0,25-23 0,-18 8 25,-22 22-38,1 0 1,22-17 0,-32 27 24,0-1-1,0 1 1,1 0-1,-1 0 1,0-1-1,1 1 1,-1 0-1,0 0 1,1 0-1,-1-1 1,1 1-1,-1 0 1,0 0-1,1 0 1,-1 0-1,0 0 1,1 0-1,-1 0 1,1 0 0,-1 0-1,0 0 1,1 0-1,-1 0 1,1 0-1,-1 0 1,0 0-1,1 0 1,-1 1-1,1-1 1,-1 1 7,1-1 0,-1 1 0,1 0 0,-1-1 0,0 1 0,1 0 0,-1-1 0,0 1 1,0 0-1,1 0 0,-1-1 0,0 1 0,0 0 0,0 1 0,-2 30 210,1-28-206,-3 23-30,-11 32 0,8-29 72,5-26-77,1 7 275,1-11-236,1 0 0,-1-1 0,1 1 0,-1 0 0,1 0 1,-1 0-1,1 0 0,-1 0 0,0 0 0,1 0 0,-1-1 0,1 1 0,-1 0 1,0 0-1,1-1 0,-1 1 0,0 0 0,1-1 0,-1 1 0,0 0 0,1-1 0,-1 1 1,0 0-1,1-1 0,30-32-103,-23 23 42,1 1 0,1-1 1,0 1-1,11-7 0,-21 16 51,1 0 0,0-1 0,-1 1 0,1 0 0,0 0 0,-1 0 0,1 0 0,0 0 0,-1 0 0,1 0 0,0 0 0,-1 0 0,1 0 0,-1 1 0,1-1 0,0 0 0,-1 0 0,1 1 0,0-1 0,-1 0 0,1 1 0,-1-1 0,1 0 0,-1 1 0,1-1 0,-1 1 0,1-1 0,-1 1 0,1-1 0,-1 1 0,0-1 0,1 1 0,-1 0 0,0-1 0,0 1 0,1 0 0,9 24 0,-7 3 52,-3-23-31,1 1 1,-1-1-1,1 0 1,0 0-1,0 1 1,1-1-1,0 0 1,2 5-1,-3-9 7,-1 0 0,1-1 0,0 1-1,0 0 1,0 0 0,0 0-1,0-1 1,0 1 0,0-1 0,0 1-1,0-1 1,0 1 0,1-1-1,-1 1 1,0-1 0,0 0 0,0 0-1,0 0 1,1 0 0,-1 1-1,0-2 1,0 1 0,1 0 0,-1 0-1,0 0 1,0 0 0,0-1-1,0 1 1,1-1 0,0 0 0,5-2-17,0 0 1,-1 0 0,10-6 0,65-39 89,-63 35-48,0 0-1,0-2 0,25-27 1,3-2-199,-32 32 130,-1-2 0,-1 0 0,0-1 0,-1 0 0,0 0 0,16-34 0,-26 47-18,0-1 0,1 1-1,-1-1 1,0 1 0,1 0-1,0 0 1,0 0-1,3-3 1,-2 13-83,3 31 42,-1 67 1,-5-89 115,-2 1 0,0 0 0,0-1 0,-2 0 0,0 1 0,-8 19 0,11-34-24,-1-1 0,1 1-1,-1-1 1,1 1 0,-1-1-1,0 1 1,0-1-1,0 0 1,0 0 0,0 0-1,-1 0 1,1 0 0,-1 0-1,1-1 1,-1 1 0,1-1-1,-1 0 1,0 0-1,0 0 1,0 0 0,0 0-1,-4 0 1,-2 0 14,0 0-1,0-1 1,0 0 0,0-1-1,0 0 1,-13-3 0,-13-5-185,-10-3-172,21 11-21,56 4 464,-16-1-25,1-1 1,28-1 0,-23-3-98,0-1 0,-1 0 0,1-2 0,-1-1 0,0 0 0,-1-2 1,0 0-1,0-1 0,-1-1 0,0-1 0,27-23 0,-32 21 5,-1 0 0,-1-1 0,0 0 0,12-20 0,-1-1 0,-22 36 0,-1 0 0,0 0 0,0 0 0,0 0 0,0 0 0,0 0 0,0 0 0,0 0-1,0 0 1,0 0 0,0 0 0,0 0 0,0 0 0,0-1 0,0 1 0,0 0 0,0 0 0,0 0 0,0 0 0,1 0 0,-1 0 0,0 0 0,0 0-1,0 0 1,0 0 0,0 0 0,0 0 0,0 0 0,0 0 0,0 0 0,0 0 0,0 0 0,0 0 0,1 0 0,-1 0 0,0 0 0,0 0 0,0 0-1,0 0 1,0 0 0,0 0 0,0 1 0,0-1 0,0 0 0,0 0 0,0 0 0,0 0 0,0 0 0,0 0 0,0 0 0,1 0 0,-1 0 0,0 0-1,0 0 1,0 0 0,0 0 0,0 0 0,0 0 0,0 1 0,0-1 0,0 0 0,0 0 0,0 0 0,0 0 0,0 0 0,0 0 0,0 0 0,0 0-1,0 0 1,1 11-12,-2 14-30,-17 161 661,18-171-638,0-13-24,0 0 0,0 0 0,0 1 0,0-1 0,0 0 1,-1 0-1,1 0 0,-1 0 0,0 3 0,11-51-21231,2 17 18373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5:5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65 5728,'-10'-33'2592,"10"18"1376,0 10-1696,0 1-1312,0 1 767,0-2-1791,0 10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1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1636 3552,'-4'4'243,"1"0"110,0-1 1,-1 1-1,1-1 1,-6 4-1,8-7-213,1 1-1,-1-1 0,1 0 0,-1 1 0,1-1 0,-1 0 0,1 0 0,-1 0 0,1 1 0,-1-1 1,1 0-1,-1 0 0,0 0 0,1 0 0,-1 0 0,1 0 0,-1 0 0,1 0 0,-1 0 1,0-1-1,1 1 0,-1 0 0,0-1-7,1 0 1,-1 1-1,1-1 1,-1 0-1,1 0 1,0 0-1,0 0 1,-1 0-1,1 0 1,0 0 0,0 1-1,0-1 1,0 0-1,0 0 1,0 0-1,0 0 1,0 0-1,1-2 1,3-19 479,1 1 0,1-1 0,0 1 0,14-28 1,-5 12-90,0 1 155,25-45 1,-9 24-213,9-22 78,53-107 139,56-192 554,-134 333-970,-2-1 0,-2 0-1,7-55 1,-4-65 203,-13 128-369,-2 0 0,-6-53 0,5 80-47,-1 0-1,0 0 0,-7-17 1,9 25-59,0 1 1,0-1-1,0 1 1,-1 0-1,1 0 0,-3-3 1,4 5-1,0-1-1,-1 1 1,1 0 0,0-1 0,-1 1 0,1 0-1,0 0 1,-1 0 0,1-1 0,-1 1-1,1 0 1,0 0 0,-1 0 0,1 0-1,-1 0 1,1 0 0,0 0 0,-1-1 0,1 1-1,-1 1 1,0-1-2,0 0 0,1 0-1,-1 1 1,1-1 0,-1 0 0,1 1-1,-1-1 1,0 1 0,1-1 0,0 1-1,-1-1 1,1 1 0,-1-1 0,1 1-1,-1-1 1,1 1 0,-1 1 0,-3 8-11,0 0 0,0 1 0,0-1-1,-2 18 1,-5 49-91,10-72 95,-17 276-287,14-160 357,-37 299 264,1-192-192,-102 326 0,52-291 506,86-251-548,1-3 19,0-1 1,-1 0-1,0 0 1,0 0-1,-1-1 1,1 1-1,-2-1 1,-9 11-1,15-18-103,-1 1-1,1-1 1,0 1 0,-1-1-1,1 1 1,-1-1-1,1 0 1,-1 1-1,1-1 1,-1 0-1,1 0 1,-1 1 0,0-1-1,1 0 1,-1 0-1,1 0 1,-1 0-1,0 1 1,1-1-1,-1 0 1,1 0 0,-1 0-1,0 0 1,1-1-1,-1 1 1,1 0-1,-1 0 1,0 0 0,1 0-1,-1-1 1,1 1-1,-1 0 1,1 0-1,-2-1 1,1-1-9,-1 0 1,1 1-1,-1-1 1,1 0-1,0 0 1,0 0-1,0 0 1,0 0-1,-2-4 1,1-3-5,-1 1 0,1-1 1,1 0-1,-2-10 0,4 5-27,1 0 0,0 0-1,0 0 1,2 0 0,7-22 0,32-64-200,-33 78 263,11-19-15,2 1 0,1 0 0,2 2 0,2 1 0,1 2 0,61-57 0,225-163-230,-224 187 290,-79 58-4,25-13 1,-37 23-67,1 0 0,-1 0 0,0-1 0,0 1 0,1 0 0,-1 0 0,0 0 0,0 0 0,1 0 0,-1-1-1,0 1 1,0 0 0,1 0 0,-1 0 0,0 0 0,1 0 0,-1 0 0,0 0 0,0 0 0,1 0 0,-1 0 0,0 0 0,1 0 0,-1 0 0,0 0 0,0 0 0,1 1 0,-1-1 0,0 0 0,0 0 0,1 0-1,-1 0 1,0 0 0,0 1 0,1-1 0,-1 0 0,0 0 0,0 0 0,0 1 0,0-1 0,1 0 0,-1 1 0,0 9-78,-8 28-17,-24 132-231,25-100 512,3 109 1,4-175-174,0 0 0,0 1 0,1-1 0,-1 0 0,1 1 0,0-1 0,1 0 0,-1 0 0,1 0 0,-1 0-1,1 0 1,0 0 0,4 4 0,-6-7-8,0-1 0,1 1 0,-1 0-1,0-1 1,1 1 0,-1-1 0,0 1 0,1-1-1,-1 0 1,1 1 0,-1-1 0,0 1 0,1-1-1,-1 0 1,1 1 0,-1-1 0,1 0 0,0 1-1,-1-1 1,1 0 0,-1 0 0,1 0 0,-1 0-1,1 1 1,0-1 0,0 0 0,1-1 6,0 0 0,-1 0 0,0 0 0,1 0 0,-1 0 0,0 0-1,1 0 1,-1-1 0,0 1 0,0 0 0,0-1 0,1-1 0,8-12 119,-1 0 0,-1-1 1,0 0-1,7-22 0,17-70 99,-27 84-144,0 0-1,-1 0 1,0-50-1,-4 59-108,-1 0 0,-1 1 0,-1-1-1,0 0 1,0 1 0,-2-1 0,-8-20-1,-15-20 68,27 54-52,1 1 1,0-1-1,-1 1 0,1-1 1,0 1-1,-1-1 0,1 1 1,0-1-1,0 0 0,0 1 1,-1-1-1,1 1 0,0-1 1,0 0-1,0 1 0,0-1 1,0 1-1,0-1 1,0 0-1,0 1 0,0-1 1,0 1-1,1-1 0,-1 0 1,0 1-1,0-1 0,1 1 1,-1-1-1,0 1 0,0-1 1,1 1-1,-1-1 0,1 1 1,-1-1-1,0 1 0,1-1 1,-1 1-1,1 0 0,-1-1 1,2 1-1,1-2 10,1 0-1,0 1 1,-1 0-1,1 0 1,5-1-1,1 0-11,23-4-5,0 1 0,0 1 0,0 2 0,45 3 0,-61 0 27,-1 0 1,1 1-1,0 1 0,-1 0 0,1 1 0,-1 1 0,30 14 1,-36-14 35,-1 0 0,0 1 0,0 0-1,-1 1 1,0 0 0,0 0 0,0 0 0,-1 1 0,0 1 0,0-1 0,-1 1 0,-1 0 0,9 17 0,-1 7 195,-1 1 1,9 46-1,15 41 114,-35-115-349,1-1 1,0 0 0,0 0 0,1 1 0,0-1-1,0-1 1,0 1 0,0 0 0,1-1 0,-1 0-1,1 0 1,9 7 0,-12-10 1,0 0 0,1 0-1,-1-1 1,1 1 0,-1-1 0,1 1-1,-1-1 1,1 0 0,-1 1 0,1-1 0,-1 0-1,1 0 1,-1 0 0,1 0 0,2-1 0,0 0-5,0 0 1,0 0-1,-1 0 0,1-1 1,-1 0-1,5-2 1,5-5-126,0 0-1,15-15 1,-17 14-98,108-87-4173,-1-1-3615,-49 42 4343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00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8128,'1'24'9914,"-7"32"-5951,-25 94 207,27-123-3775,-31 262 1407,34-253-1544,6 63 0,-3-81-126,1-1 0,1 0 0,0-1-1,1 1 1,13 27 0,-16-40-135,0-1 1,0 0-1,0 0 0,0 0 1,1 0-1,-1 0 0,1-1 1,0 1-1,0-1 1,0 0-1,0 1 0,0-1 1,0-1-1,1 1 0,-1 0 1,1-1-1,-1 0 0,1 0 1,-1 0-1,1 0 0,0 0 1,-1-1-1,1 1 0,0-1 1,0 0-1,-1 0 0,5-1 1,1 0-667,-1-1 0,0 1 0,0-1 0,14-6 1,-13 4-1283,0 0 0,-1 0 1,12-8-1,-8 2-2134,1 3 1360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0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77 9792,'-24'-19'3173,"24"18"-3007,0 1 0,0-1-1,-1 1 1,1 0 0,-1-1 0,1 1 0,0 0 0,-1 0-1,1-1 1,-1 1 0,1 0 0,-1 0 0,1 0 0,-1-1-1,1 1 1,-1 0 0,1 0 0,-1 0 0,1 0 0,-1 0-1,1 0 1,-2 1 1260,5-2-298,-2 0-737,0 0-1,0 1 1,0-1 0,0 0-1,1 1 1,-1-1-1,0 1 1,1-1-1,2 0 1,29-3 679,-17 3-750,175-29-522,-156 25-966,37 0 0,-46 4-1653,52 7-1,-51-1 405,0 1 0,39 16-1,-46-15 1809,-13-5 653,0 1 0,0 0-1,-1 0 1,1 0 0,-1 1 0,0 0-1,0 1 1,0-1 0,-1 1 0,6 6-1,-8-7 362,1 0-1,-2 0 1,1 1-1,0-1 1,-1 1 0,0 0-1,0 0 1,0 0-1,-1 0 1,1 0-1,-1 0 1,0 0-1,-1 0 1,1 9-1,-3 13 1208,-1 1 0,-1-2 0,-8 30 0,-2 14-1372,14-56-979,1-3-3754,-1-7 2179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00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 7296,'-16'-8'3744,"11"8"-1856,0 0-1120,-4 0-288,4 0-320,0 0-736,5 3-2304,5 2 1728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0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4480,'2'3'161,"-1"-1"-1,1 1 1,-1-1 0,1 1 0,-1-1 0,0 1-1,0 0 1,0 0 0,0 0 0,0 0-1,-1-1 1,0 1 0,1 0 0,-1 0 0,0 5-1,0 16 1598,0-9-847,0 1 0,-1-1 0,-1 1 0,-1-1-1,0 1 1,-1-1 0,0 0 0,-8 17-1,4-11 400,1 0-1,1 0 0,-3 23 1,8-42-1213,1 1 1,0-1 0,0 0 0,0 1-1,0-1 1,1 0 0,-1 1 0,1-1-1,-1 0 1,1 0 0,0 1 0,0-1-1,0 0 1,0 0 0,0 0 0,0 0-1,1 0 1,-1 0 0,1-1 0,-1 1 0,1 0-1,0-1 1,-1 1 0,1-1 0,0 1-1,0-1 1,0 0 0,0 0 0,1 0-1,-1 0 1,4 1 0,0 0 60,0-1 0,1 0 1,-1 0-1,1 0 0,-1-1 0,0 1 1,1-2-1,-1 1 0,1-1 1,9-2-1,-9 1-108,0-1 1,0 0 0,-1-1-1,0 1 1,0-1 0,0-1-1,0 1 1,0-1-1,-1 0 1,0 0 0,0 0-1,0-1 1,-1 1 0,0-1-1,0-1 1,0 1-1,4-12 1,-4 11-52,-2 0 1,1-1-1,-1 0 1,0 1-1,-1-1 1,1 0-1,-1-10 1,-1 13-11,0 0 0,0 0 0,-1 0-1,0 0 1,0 0 0,0 0 0,0 0 0,-1 1 0,0-1-1,0 0 1,-4-6 0,5 9-3,0 1-1,0-1 1,0 1-1,-1 0 1,1 0-1,0 0 1,0-1-1,-1 1 1,1 0-1,-1 0 1,1 1-1,-1-1 1,1 0 0,-1 0-1,1 1 1,-1-1-1,0 1 1,1-1-1,-1 1 1,0 0-1,1 0 1,-5 0-1,1 0-27,-1 1 0,0 0-1,0 1 1,0-1-1,-5 3 1,6-2 21,-20 8-1234,0 1 0,-24 14-1,46-23 905,-17 13-3474,15-8-706,28-9-6691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01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11296,'-1'4'1687,"1"-1"1,-1 1 0,0 0-1,0 0 1,-2 5-1,-22 46 1615,11-24-2138,-25 65 1300,40-95-2030,3-4-233,11-10-266,19-19-345,-3 0 234,1 0 0,46-32 0,-76 62 187,1 0 0,0 0 0,0 0-1,0 1 1,0-1 0,0 1 0,0 0-1,0 0 1,0 0 0,1 0 0,5 0 0,-7 1 18,0 0 1,0 1-1,-1-1 1,1 1-1,0-1 1,0 1-1,-1-1 1,1 1-1,0 0 1,-1 0-1,1 0 1,-1 0-1,1 0 1,-1 0-1,0 0 1,1 1-1,-1-1 1,0 0-1,0 1 0,0-1 1,0 1-1,0-1 1,1 4-1,1 1 75,0 1-1,-1-1 1,0 1-1,0 0 0,0-1 1,-1 1-1,0 0 1,0 13-1,-1-10-47,-1 0-1,0-1 1,0 1-1,-1 0 1,-5 18-1,5-25-69,-3 16-370,5-18 273,0-1-1,-1 0 1,1 0-1,0 0 0,0 1 1,0-1-1,0 0 1,0 0-1,0 0 0,0 1 1,0-1-1,0 0 1,0 0-1,0 1 0,0-1 1,0 0-1,0 0 1,0 0-1,0 1 1,0-1-1,0 0 0,1 0 1,-1 0-1,0 1 1,0-1-1,0 0 0,0 0 1,0 0-1,0 0 1,1 1-1,-1-1 0,0 0 1,0 0-1,0 0 1,1 0-1,-1 0 0,0 1 1,0-1-1,0 0 1,1 0-1,-1 0 1,0 0-1,0 0 0,0 0 1,1 0-1,-1 0 1,0 0-1,0 0 0,0 0 1,1 0-1,-1 0 1,0 0-1,0 0 0,1 0 1,-1 0-1,0 0 1,0 0-1,0-1 0,1 1 1,-1 0-1,8-1-2416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01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8 9216,'-22'-7'2981,"22"7"-2943,0 0 0,-1 0 0,1 0-1,0-1 1,0 1 0,-1 0 0,1 0 0,0 0 0,0 0-1,-1 0 1,1 0 0,0 0 0,0 0 0,0 0 0,-1 0 0,1 0-1,0 0 1,0 0 0,-1 0 0,1 0 0,0 0 0,0 0-1,-1 1 1,1-1 0,0 0 0,0 0 0,-1 0 0,1 0 0,0 0-1,0 1 1,-15 10 2426,2 0 0,-23 25 0,23-21-1668,2 1 0,0 0 1,1 1-1,1 0 0,0 1 0,-6 19 0,13-30-610,0 1-1,0-1 1,0 1 0,1 0-1,0 0 1,1-1-1,0 1 1,0 0-1,1 0 1,-1-1 0,2 1-1,3 12 1,3 5 195,1 0-1,18 33 1,-1-3 629,-23-48-908,-1 0 0,0 0 0,2 10-1,-4-14-88,1 0-1,-1-1 0,0 1 0,0 0 0,0-1 0,0 1 1,0 0-1,-1-1 0,1 1 0,-1-1 0,0 1 1,-1 3-1,2-6-46,-1 1 0,0 0-1,1-1 1,-1 1 0,0 0 0,0-1 0,0 1 0,1-1 0,-1 1 0,0-1 0,0 0 0,0 1-1,0-1 1,0 0 0,0 1 0,0-1 0,1 0 0,-1 0 0,0 0 0,0 0 0,0 0 0,-2 0-1,-24-4-2013,22 3 1633,-16-6-2380,3 0 891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02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41 151 2816,'0'1'101,"0"0"-1,0-1 1,0 1 0,0 0 0,1 0 0,-1-1-1,0 1 1,1 0 0,-1-1 0,0 1-1,1 0 1,-1-1 0,1 1 0,-1-1-1,1 1 1,-1-1 0,1 1 0,0-1 0,-1 1-1,1-1 1,-1 0 0,1 1 0,0-1-1,-1 0 1,1 1 0,0-1 0,0 0-1,-1 0 1,2 0 0,27 5 2417,-15-4-1435,1 1 1382,1-1 1,16 0 0,-32-1-2391,0 0 0,0 0 1,0 0-1,0 0 0,1 0 0,-1 0 1,0 0-1,0 0 0,0 0 1,0-1 375,1 1-376,-1 0 1,0 0-1,0 0 0,0 0 1,0 0-1,0 0 0,0-1 0,0 1 1,0 0-1,0 0 0,0 0 0,0 0 1,0 0-1,0 0 0,0 0 1,0-1-1,0 1 0,0 0 0,0 0 1,0 0-1,0 0 0,0 0 0,0 0 1,0 0-1,0-1 0,0 1 1,0 0-1,0 0 0,0 0 0,-1-1 377,1 1-377,-7-11 1356,-10-8-691,-19-14-410,-31-37 1,41 41-2315,17 20 917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07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27 4160,'-11'-12'1333,"11"11"-1229,-1 1 0,1-1-1,-1 0 1,1 1 0,0-1 0,0 0-1,-1 0 1,1 1 0,0-1-1,0 0 1,0 1 0,0-1 0,0-1-1,0-1 979,1 6 1797,-2 20 887,-18 187 1508,-26 266-367,19-88-2950,27-293 187,1-105-2127,-1-1-1,2 1 1,0 0 0,0-1 0,1 1-1,4-9 1,-5 11-1,11-23 24,1 1 0,1 1 0,1 0 0,22-27 0,-25 38-72,1 0 1,1 1-1,0 1 1,1 1-1,1 0 0,37-22 1,-48 33 49,-1 0 1,1 1 0,0 0-1,0 1 1,0-1 0,0 1-1,10-1 1,-14 3-11,-1 0 1,1-1-1,0 1 0,0 0 1,-1 1-1,1-1 0,0 0 1,0 1-1,-1 0 0,1 0 1,0-1-1,-1 2 1,1-1-1,-1 0 0,1 0 1,-1 1-1,0-1 0,0 1 1,1 0-1,-1 0 0,0 0 1,2 3-1,0 1 2,0 0 0,0 1 0,-1-1 1,0 1-1,0 0 0,0 0 0,-1 0 0,0 0 0,1 9 0,0 4 46,-1 42 0,-2-49-24,-1 1 0,0-1 0,-1 0 0,-1 0 0,0 0 0,-1 0 0,0-1 0,-1 1 0,0-1 0,-1 0 0,0 0 0,-9 11 0,9-14-6,-1 0 0,-1-1-1,0 0 1,0 0-1,0 0 1,-1-1 0,0-1-1,0 1 1,-1-2-1,0 1 1,0-1 0,0-1-1,-1 1 1,-19 4-1,21-7-45,-1-1 0,1 0 0,-1 0 0,1-1 0,-1 0 0,1 0 0,-1-1-1,0-1 1,1 1 0,-15-6 0,18 5 6,1 0 0,-1 0 0,1-1-1,0 0 1,0 0 0,0 0 0,0 0 0,1-1-1,-1 0 1,1 0 0,0 0 0,0 0 0,0-1 0,1 0-1,0 1 1,0-1 0,0 0 0,-4-10 0,-12-38-312,20 56 287,0-1 0,1 0 0,-1 0 0,1 0 0,0 0-1,-1 0 1,1 0 0,0 0 0,4 2 0,31 18-93,-18-14 182,1 0 0,24 6 0,-21-8 22,1-2 1,0-1-1,0 0 1,0-2-1,0-1 0,35-4 1,-48 3-38,0 0 0,0-1 0,0 0 0,0 0 0,0-1 0,-1-1 1,1 0-1,-1 0 0,0-1 0,0-1 0,17-12 0,-12 5 3,-1 0-1,0-1 0,-1-1 1,21-29-1,36-73-75,-6 9 198,-56 92-116,3-4 7,-9 19-59,-4 12-41,-32 210 142,29-177-186,3-31 120,0 1 1,1 0-1,1 0 0,0 0 1,1 0-1,3 19 1,-4-32-21,0 0 1,0 1 0,1-1 0,-1 0-1,1 0 1,-1 1 0,1-1 0,-1 0-1,1 0 1,0 1 0,-1-1 0,1 0-1,0 0 1,0 0 0,0 0 0,0 0-1,0 0 1,0 0 0,0-1 0,0 1-1,0 0 1,0-1 0,1 1 0,-1 0-1,0-1 1,0 0 0,1 1 0,-1-1-1,0 0 1,1 1 0,-1-1 0,0 0-1,1 0 1,-1 0 0,1 0 0,-1 0-1,0-1 1,1 1 0,-1 0 0,0-1-1,3 0 1,9-5 32,-1 0 0,0-1 1,0 0-1,15-13 0,43-41 24,-41 34-41,96-83-210,-123 108 194,0 0-1,0 1 1,0-1-1,0 1 0,1-1 1,-1 1-1,0 0 1,1 0-1,2-1 0,-4 2-3,0 0 1,0 0-1,0 0 0,0 0 0,0 0 0,-1 1 0,1-1 0,0 0 0,0 0 0,0 1 0,-1-1 1,1 0-1,0 1 0,0-1 0,-1 1 0,1-1 0,0 1 0,-1 0 0,1-1 0,0 1 0,-1 0 0,1-1 1,-1 1-1,1 0 0,-1 0 0,0-1 0,1 1 0,-1 0 0,0 0 0,1 1 0,1 5 3,0-1 0,0 1-1,0 0 1,-1 0 0,0 0-1,-1 0 1,1 0 0,-1-1-1,-1 9 1,-1 2-28,-1 0-1,-7 24 1,3-19 17,0-1-1,-2-1 1,-1 0 0,-16 26 0,-57 72 157,20-29-38,-5 20 36,-21 32 84,79-128-196,1-1 1,-2 0 0,-16 16-1,24-25-38,0-1-1,0 0 0,0 0 0,0 0 0,0 0 0,0 0 1,0-1-1,0 1 0,-1-1 0,1 0 0,-1 0 1,-6 1-1,8-2-5,-1 0 1,1 0 0,0 0-1,-1 0 1,1-1 0,0 1-1,0-1 1,-1 1 0,1-1-1,0 0 1,0 0 0,0 0-1,0 0 1,0-1 0,0 1-1,0 0 1,0-1 0,1 1-1,-3-4 1,0 0 7,0 0-1,0-1 1,1 0-1,0 0 1,0 0-1,0 0 1,1 0-1,0 0 1,0-1-1,1 1 1,-2-13-1,0 2-3,-1 0 23,1 0 1,1 0-1,0 0 0,1 0 1,1 0-1,1 0 0,0 0 1,4-18-1,-2 25-22,0-1 0,0 1-1,1 0 1,1 0 0,0 1-1,6-12 1,-7 16-1,0 0 1,0 1-1,0-1 0,1 1 0,0-1 1,0 1-1,0 1 0,0-1 0,0 1 0,1 0 1,-1 0-1,10-3 0,8-2-24,1 2 0,0 0 0,43-3 0,77 2 10,-106 6-72,70 0-2635,-34 3-3775,-34 3-382,0 6 2182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08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25 3552,'10'-24'10884,"-10"24"-10788,-1 13 3782,-3 8-2195,1 0 0,-1 41 0,2-12-849,-6 41 560,-37 161 1,41-223-1246,4-14 763,12-34-880,-2-6-8,8-33-1,9-22-81,-12 42 74,2 1-1,40-63 0,-49 87 46,0 1 0,1 1 0,1 0 0,0 0 0,0 1 0,1 0 1,1 1-1,-1 0 0,1 1 0,1 0 0,21-10 0,-32 17-51,-1 1-1,1-1 1,0 0 0,0 1-1,0-1 1,0 1 0,0-1-1,0 1 1,-1 0 0,1 0-1,0 0 1,0 0 0,0 0-1,0 0 1,0 1 0,0-1-1,0 0 1,0 1-1,0 0 1,0-1 0,-1 1-1,1 0 1,0 0 0,0 0-1,-1 0 1,1 0 0,-1 1-1,1-1 1,-1 0 0,0 1-1,1-1 1,-1 1 0,0 0-1,0-1 1,0 1 0,0 0-1,0-1 1,0 1-1,-1 0 1,1 0 0,0 2-1,2 11 42,0-1-1,0 1 1,-2 0-1,0 0 1,-1 0-1,-1 15 1,-3 10 33,-9 41 1,1-30 44,-3 19-135,14-69-2,1-1 1,0 1 0,0 0 0,0 0-1,0-1 1,0 1 0,0 0 0,0 0-1,0 0 1,0-1 0,0 1-1,1 0 1,-1 0 0,0-1 0,0 1-1,1 0 1,-1-1 0,1 2-1,5-2-132,5-8 72,19-26 77,0-2 1,30-50-1,12-15-12,-56 81 12,1 1 1,35-31-1,-51 49 9,1-1-1,0 1 1,-1 0-1,1-1 0,0 1 1,0 0-1,0 0 0,0 1 1,0-1-1,0 0 0,0 1 1,0-1-1,0 1 1,0 0-1,0-1 0,0 1 1,0 0-1,3 1 0,-3-1 1,0 1-1,-1-1 1,1 1-1,-1 0 0,1-1 1,-1 1-1,0 0 0,1 0 1,-1 0-1,0 0 0,1 1 1,-1-1-1,0 0 0,0 0 1,0 1-1,0-1 1,0 1-1,0-1 0,-1 1 1,1-1-1,0 1 0,-1-1 1,1 4-1,3 15 36,0 0 0,-2 0 1,0 26-1,0-16 33,-1-2-1,-2 0 0,-4 36 1,3-36-234,4-19-2062,-2-9 2006,0 0 0,1 0 0,-1 0 0,0 0 0,0 0 0,1 0 0,-1 0 0,0 0 0,0 0 0,1 0 0,-1 0-1,45-72-16731,-43 69 16487,20-29-2601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09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10 7712,'-11'-9'9139,"11"9"-8983,-10 0 3247,0 2-2801,0-1-1,0 2 1,0-1-1,0 1 1,1 1-1,-1 0 0,-10 6 1,1-1-155,0-1-199,1 2 0,0 0 1,1 1-1,0 1 1,0 0-1,2 1 1,-1 1-1,2 0 0,0 2 1,1-1-1,-20 31 1,23-28-126,0 0 1,2 0-1,-11 31 1,17-41-89,0 0 1,0 1-1,1-1 1,0 0 0,0 1-1,1-1 1,0 1-1,1-1 1,-1 0 0,5 16-1,-5-22-22,1 0 1,-1 0-1,1-1 0,0 1 0,-1 0 1,1-1-1,0 1 0,0-1 0,0 1 1,0-1-1,1 0 0,-1 1 0,0-1 1,0 0-1,1 0 0,-1 0 0,1 0 1,-1 0-1,1 0 0,-1 0 0,1 0 1,0-1-1,-1 1 0,1-1 0,2 1 1,-1 0-13,-1-1 1,1 0 0,0 0-1,0-1 1,-1 1 0,1 0-1,0-1 1,-1 0 0,1 1 0,-1-1-1,1 0 1,-1-1 0,1 1-1,-1 0 1,0-1 0,4-2-1,8-8-78,0 0-1,-1-2 1,-1 0-1,21-29 0,38-74-234,-49 79 202,-10 18 147,16-40 0,-33 76 129,1 1-1,0-1 0,-2 29 1,0 63 55,5-73-202,0-19-96,-1 4 146,4 40 0,-2-55-183,1 0 1,0 0 0,0 0-1,0 0 1,1-1 0,-1 1 0,1 0-1,0 0 1,0-1 0,1 0-1,0 1 1,0-1 0,4 5-1,-6-7-142,1-1 0,0 1 0,0-1 0,0 0 0,0 0 0,0 1-1,0-1 1,0 0 0,0-1 0,0 1 0,0 0 0,0-1 0,1 1-1,-1-1 1,0 0 0,0 1 0,1-1 0,-1 0 0,0 0-1,0-1 1,4 0 0,-1 0-621,1-1 0,-1 1 1,1-2-1,-1 1 0,0 0 0,0-1 0,6-5 0,-1 1-635,0-1-1,0-1 0,-1 0 1,15-19-1,-18 22 916,33-38-2277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1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1538 2912,'-3'3'-385,"-6"2"4974,11-11-3391,6-12-340,-1-1 1,-1 0-1,0 0 0,2-22 0,-3 16-425,1-1 0,11-27 0,113-326 2287,-121 352-2587,0-3-76,2 1 0,27-55-1,-37 82-48,0 0 13,0 0 0,1 0 0,-1 0 0,1 0 0,-1 0 0,1 0 0,2-2 0,-3 4-16,0-1 0,-1 1 0,1 0 0,0-1 0,0 1 0,-1 0 0,1 0 0,0-1 0,0 1 0,0 0 0,0 0 0,-1 0 0,1 0 0,0 0-1,0 0 1,0 0 0,0 1 0,0-1 0,-1 0 0,1 0 0,0 1 0,0-1 0,-1 0 0,1 1 0,0-1 0,0 1 0,0 0 0,3 1 13,-1 1 0,0 0 0,0 0 0,0 0 0,0 0 1,-1 1-1,1-1 0,-1 1 0,0 0 0,0-1 0,0 1 0,1 6 0,3 7 144,5 28 0,-10-42-140,8 42 185,5 63 0,-13-80-59,0-1 1,-2 1 0,-7 43-1,8-70-147,-1 4 68,0 0 0,0 0-1,0 0 1,1 0-1,0 1 1,0-1-1,2 9 1,-1-8 352,0-6-186,2-4-43,71-64 161,89-71-450,-159 136 98,0 0 0,1 1 0,-1-1 0,1 1 0,-1 0 0,1 0 0,0 0 0,0 1 0,0-1 0,0 1 0,6 0 0,-9 1 1,1 0 1,0 0-1,0 0 1,-1 1 0,1-1-1,0 1 1,-1-1-1,1 1 1,0 0 0,-1 0-1,1 1 1,-1-1 0,0 0-1,1 1 1,-1-1-1,0 1 1,0 0 0,0 0-1,0 0 1,0 0-1,2 4 1,4 6 22,-1 1 1,-1 0-1,0 1 0,0 0 1,-2 0-1,0 0 0,4 22 1,-6-19 90,0 24 0,1 13 350,-3-54-457,0 1-1,0-1 0,0 1 1,0 0-1,0-1 1,0 1-1,1-1 0,-1 1 1,0 0-1,0-1 0,1 1 1,-1-1-1,0 1 0,1-1 1,-1 1-1,0-1 0,1 1 1,-1-1-1,1 0 1,-1 1-1,1-1 0,-1 0 1,1 1-1,-1-1 0,1 0 1,-1 1-1,1-1 0,0 0 1,-1 0-1,1 0 0,-1 0 1,1 1-1,0-1 1,-1 0-1,1 0 0,-1 0 1,1 0-1,0 0 0,-1-1 1,1 1-1,0 0 0,1-1 4,0 1-1,1-1 0,-1 0 0,0 0 0,0 0 1,0 0-1,-1 0 0,1-1 0,0 1 0,0-1 0,2-2 1,6-10 121,-1 0 1,0-1 0,-1 1 0,11-31-1,-2 7-113,30-80-80,-4 9 120,-31 89-40,-2 12-14,-10 8-6,0 0 0,1 0 0,-1 0 0,0-1 0,0 1 0,1 0 0,-1 0 0,0 0 0,0 0 0,1 0 0,-1 0 0,0 0 0,1 0 0,-1 0 0,0 0 0,0 0 0,1 0 0,-1 0 0,0 0 0,0 0 0,1 1 0,-1-1 0,0 0 0,1 0 0,-1 0 0,0 0 0,0 0 0,0 1 0,1-1 0,-1 0 0,0 0 0,3 5 6,0 0-1,-1 1 0,0-1 0,0 0 1,0 1-1,-1-1 0,0 1 0,0 0 1,1 8-1,-2-11 1,4 110 77,-5-85 27,2 0 0,0 1 0,7 27 0,-8-55-104,0 0 1,0-1-1,0 1 1,0-1-1,0 1 1,0 0-1,1-1 1,-1 1-1,0 0 1,0-1-1,1 1 1,-1-1-1,0 1 1,1-1-1,-1 1 1,1-1-1,-1 1 1,1-1-1,-1 1 1,1-1-1,-1 1 1,1-1-1,-1 0 1,1 1-1,-1-1 1,1 0-1,0 0 1,-1 0 0,1 1-1,0-1 1,-1 0-1,1 0 1,0 0-1,-1 0 1,1 0-1,0 0 1,-1 0-1,1 0 1,0 0-1,-1 0 1,1 0-1,-1-1 1,2 1-1,2-2 22,0 0-1,1 0 0,-1 0 1,0-1-1,3-2 0,-1 1-8,24-19 97,-1-2 0,-1 0 0,41-49 0,-53 55-180,0-1 0,16-28 0,-32 47 61,0 0 1,1 0 0,-1 0-1,1 0 1,-1 0-1,1 1 1,0-1-1,-1 0 1,1 0-1,0 1 1,-1-1-1,1 1 1,0-1-1,0 1 1,0-1-1,1 0 1,-2 1-1,0 0-1,1 0 1,-1 0-1,1 0 1,-1 0 0,0 1-1,1-1 1,-1 0-1,0 0 1,1 0 0,-1 0-1,0 1 1,0-1-1,1 0 1,-1 0 0,0 1-1,1-1 1,-1 0-1,0 0 1,0 1 0,0-1-1,1 0 1,-1 1-1,0-1 1,0 0 0,0 1-1,0-1 1,1 1 0,0 4-47,1 1 1,-1 0 0,2 11-1,-2-8 31,3 8 31,1 1 1,0-2 0,1 1 0,14 26 0,-16-38-19,0-1 1,0 1 0,0-1-1,0 0 1,1 0 0,-1 0-1,1 0 1,0-1 0,0 0-1,1 0 1,-1 0 0,0-1-1,11 4 1,-13-6 37,0 0-1,0 0 1,1 0 0,-1 0 0,0 0-1,0-1 1,0 0 0,0 1-1,1-1 1,-1 0 0,0 0 0,-1-1-1,1 1 1,0-1 0,0 1-1,0-1 1,-1 0 0,1 0 0,2-3-1,7-6-34,-1-1 0,15-18-1,-26 30-1,80-92-1,-62 74-45,1 0-1,36-26 1,-48 40 49,0-1 1,1 2 0,0-1 0,0 1 0,0 0-1,0 1 1,0 0 0,0 0 0,1 1 0,-1 0 0,11 0-1,-6 1-6,0 0-1,0 2 0,0-1 1,0 2-1,0 0 1,18 6-1,-29-8 44,1 0-1,0 1 1,-1-1 0,1 1 0,-1-1-1,4 4 1,-5-4-28,-1-1-1,1 1 1,-1-1-1,1 1 1,-1-1 0,1 1-1,-1-1 1,1 1-1,-1-1 1,0 1-1,1 0 1,-1-1 0,0 1-1,0-1 1,0 1-1,1 0 1,-1-1 0,0 1-1,0 0 1,0-1-1,0 1 1,0 0-1,0-1 1,0 1 0,0 0-1,0-1 1,0 1-1,-1 0 1,1-1-1,0 1 1,0 0 0,-1-1-1,1 1 1,0-1-1,-1 2 1,-2 1 23,1-1 1,-1 1-1,0-1 0,0 1 1,0-1-1,0 0 0,0 0 1,0 0-1,-1-1 0,1 1 1,-5 0-1,-4 2-3,-25 3 0,19-4-50,-29 5-27,13-3 57,-42 12 0,66-14-64,0 1 0,0 0 0,0 0 0,1 1 0,0 0 0,0 0-1,0 1 1,-12 11 0,18-15 59,1 1-1,-1 0 0,0 0 1,1 0-1,0 0 0,0 0 0,0 0 1,0 1-1,0-1 0,1 1 1,-1-1-1,1 1 0,0 0 1,-1 6-1,2-7 2,0 0 1,0-1-1,1 1 0,-1 0 1,1 0-1,-1 0 1,1 0-1,0 0 0,0 0 1,0-1-1,0 1 1,1 0-1,-1-1 0,1 1 1,0-1-1,-1 0 0,1 1 1,0-1-1,0 0 1,3 2-1,1 0 4,0 1 0,0-1-1,0 0 1,1-1 0,0 1 0,-1-1 0,1-1-1,0 1 1,0-1 0,1 0 0,-1-1-1,0 0 1,9 1 0,10-2 95,0 0-1,35-6 0,-48 5-41,35-4-21,1-2 1,61-18 0,-93 19-33,1 0 0,-1 0 1,-1-2-1,1 0 0,-1-1 0,-1-1 1,1 0-1,-2-1 0,19-18 1,-2-5 92,-3-2 1,0-1-1,36-65 1,-48 76-71,103-193 271,-107 190-273,0 1 0,-2-2-1,-2 1 1,0-2 0,-2 1 0,2-33 0,-5 20-58,-2 0 0,-2 0 0,-1 0 0,-11-52 0,11 87 23,1 1 0,-2 0 0,1-1 0,-1 1 0,0 0 0,0 0-1,-1 1 1,0-1 0,0 1 0,-1 0 0,-5-7 0,9 13-6,1-1 1,-1 1-1,0-1 1,1 1-1,-1 0 1,1-1-1,-1 1 0,0 0 1,1 0-1,-1-1 1,0 1-1,1 0 1,-1 0-1,0 0 1,1 0-1,-1 0 1,0 0-1,1 0 0,-1 0 1,0 0-1,1 0 1,-1 0-1,0 0 1,1 1-1,-1-1 1,0 0-1,1 0 1,-1 1-1,0-1 0,1 0 1,-1 1-1,0 0 1,-1 1-24,-1 0 1,1 0-1,0 1 1,1-1-1,-1 1 0,0-1 1,-1 4-1,-9 21-49,1 1-1,1 0 1,1 1-1,-5 36 1,-4 9 38,2-6 45,2 1 0,4 0 0,2 1 0,4 0 1,6 83-1,-1-126-8,2 0 0,0 0 0,2-1 0,2 1 0,0-1 0,13 30 1,-17-49 28,1 0 1,0 0-1,0-1 1,1 0-1,-1 1 1,1-2-1,1 1 1,-1-1-1,1 0 1,0 0 0,0 0-1,1-1 1,-1 0-1,14 6 1,0-1-44,1-2 0,1 0 0,38 6 0,-44-10 48,0-1 0,1-1 0,-1 0 0,0-1 0,1-1 0,-1-1 0,1 0 0,-1-1 0,31-9 0,-47 12-22,18-7 25,0 1 0,0-2 0,-1 0 1,0-2-1,17-11 0,-22 12 17,-1 0-1,0-1 1,0 0 0,-1-1-1,0 0 1,14-20-1,-20 24 8,0-1 0,-1 1 0,0 0 0,0-1 0,0 0 0,-1 0 0,0 0 0,-1 0 0,0 0 0,0 0 0,0 0 0,-1 0 0,-2-16 0,0 14-41,0 0 0,-1 0 0,0 0-1,0 1 1,-7-13 0,8 17-44,-1-1 0,0 1 0,-1-1 0,0 1 0,1 0 0,-1 1 0,-1-1 0,1 1 0,-1 0 0,-6-5 0,10 8 22,0 0-1,0 1 0,0-1 1,0 1-1,0 0 0,0-1 1,1 1-1,-1 0 0,0-1 1,0 1-1,-1 0 1,1 0-1,0 0 0,0 0 1,0 0-1,0 0 0,0 0 1,0 0-1,0 0 0,0 0 1,0 1-1,0-1 1,0 0-1,0 1 0,0-1 1,1 1-1,-1-1 0,0 1 1,0-1-1,0 1 0,0 0 1,1-1-1,-1 1 1,0 0-1,1 0 0,-2 1 1,-1 3-19,0 0 1,1 0-1,-1 0 1,1 0-1,-2 8 1,-1 3 5,1 0 1,1 0-1,0 0 1,2 1-1,0 0 1,0-1-1,2 1 1,0-1-1,4 20 1,-3-21 28,2-1 0,-1 0-1,2-1 1,0 1 0,0-1 0,2 0 0,-1 0-1,2 0 1,-1-1 0,19 21 0,-21-28 3,0 0 0,1 0 1,0 0-1,0-1 0,0 0 0,1 0 1,-1 0-1,1-1 0,0 0 0,0 0 1,7 2-1,-4-3 45,0 0 0,1-1 1,-1 0-1,0 0 0,0-1 0,0-1 1,16-2-1,-9 0 8,0-1 0,0-1 0,0-1 0,-1 0-1,0-1 1,0-1 0,0 0 0,-1-1 0,18-15 0,-16 8-126,0 0 0,-1-2 0,-1 0 0,-1 0 0,18-32 0,-17 27 179,7-9-259,49-54-1,-63 78 125,0 1 0,1-1 0,0 2 0,0-1-1,1 1 1,14-7 0,-16 7 324,-19 8 118,9-2-427,0 1 0,0-1 0,0 1 0,-1 0 0,1 0 0,0 0 0,0 0 0,0 0 0,0 0 0,0 0 0,0 1 0,0-1 1,-2 3-1,-16 23-369,5-6 165,-20 23 155,2 2 1,-53 95 0,83-135 33,1 0 0,-1-1 0,1 1 0,1 0-1,-1 0 1,1 0 0,0 1 0,0-1 0,0 0 0,1 11-1,1-15 26,-1 1-1,1 0 0,-1-1 1,1 1-1,0-1 0,0 1 1,0-1-1,0 1 0,0-1 1,1 1-1,-1-1 0,1 0 0,0 0 1,-1 0-1,1 0 0,0 0 1,0 0-1,0 0 0,0-1 1,1 1-1,-1-1 0,0 1 1,1-1-1,-1 0 0,1 0 1,3 1-1,-2-1 18,-1-1 0,0 0 0,0 0 0,1 0 0,-1 0 0,0 0 0,0 0 0,1-1 0,-1 0 0,0 1 0,0-1 0,0 0 0,0-1 0,0 1 0,0-1 0,4-1 0,-2-1 6,1 0 1,-1 0-1,1 0 0,-1 0 0,0-1 0,-1 0 0,5-5 0,3-9 11,-1 0-1,-1 0 0,8-22 1,3-5-241,-21 46 200,0 0 1,0 0 0,0-1-1,0 1 1,0 0 0,0 0 0,0 0-1,1-1 1,-1 1 0,0 0 0,0 0-1,0 0 1,0-1 0,0 1 0,0 0-1,0 0 1,1 0 0,-1-1-1,0 1 1,0 0 0,0 0 0,0 0-1,1 0 1,-1 0 0,0 0 0,0 0-1,0-1 1,1 1 0,-1 0-1,0 0 1,0 0 0,1 0 0,-1 0-1,0 0 1,0 0 0,0 0 0,1 0-1,-1 0 1,0 0 0,0 0 0,1 0-1,-1 0 1,0 0 0,0 1-1,0-1 1,1 0 0,-1 0 0,0 0-1,0 0 1,0 0 0,1 0 0,-1 0-1,0 1 1,0-1 0,0 0-1,0 0 1,8 14-100,-6-9 105,5 8 7,0 0 1,1-1-1,0 0 1,1 0-1,15 14 1,-20-22-2,-1-1-1,1 1 1,0-1-1,0-1 1,0 1-1,1 0 1,-1-1-1,1 0 1,-1 0-1,1 0 1,0-1-1,-1 0 1,1 0-1,0 0 1,0 0-1,0-1 1,0 1 0,0-1-1,9-2 1,7-2 24,0-1 0,-1 0 0,0-2 0,0-1 0,-1 0 0,0-1 0,-1-1 0,0-1 0,0-1 0,-1 0 0,0-1 0,-2-1 0,1-1 0,-2 0 0,0-1 0,0 0 0,20-35 0,-21 26-34,-9 18-30,-1-1 0,1 1 0,0 0 1,1 1-1,0-1 0,8-9 1,-12 16 32,-1 0 0,0 0 1,1-1-1,-1 1 1,1 0-1,-1 0 1,0-1-1,1 1 0,-1 0 1,0 0-1,1 0 1,-1 0-1,1 0 1,-1 0-1,1 0 1,-1 0-1,0 0 0,1 0 1,-1 0-1,1 0 1,-1 0-1,1 0 1,-1 0-1,0 0 0,1 0 1,-1 0-1,1 0 1,-1 1-1,0-1 1,1 0-1,11 13 71,3 21 30,-14-33-102,15 46 142,14 31 43,-25-68-124,0 0 0,1 0 0,0-1 0,1 1 0,11 11 1,-14-16-39,1-1 0,0 0 1,-1 0-1,1 0 0,1 0 1,-1-1-1,0 0 0,1 0 1,0-1-1,-1 1 0,1-1 1,0 0-1,0-1 0,0 0 1,10 1-1,3 0-123,-1-1-1,0-2 1,0 0 0,0 0 0,22-6 0,-19 2-1291,-1 0 0,23-10 1,-38 13 776,-1 0 0,1 0 0,0-1 0,-1 1 0,1-1 0,-1 0 0,0 0 0,0-1 0,0 1 0,0-1 0,0 0 0,-1 0 0,0 0 0,0 0 1,0 0-1,3-7 0,13-29-4234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10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532 688 5312,'-1'-8'1613,"-4"7"757,-4 2 585,3 0-2247,-1-1 0,1 1 0,0 1-1,0-1 1,-1 1 0,1 0-1,0 0 1,-7 5 0,1-1 15,0 1 0,-19 15 0,19-12-332,1 1 0,1 0 0,0 0 0,0 1 0,1 0 1,1 1-1,-9 15 0,0 7 620,-20 55 1,31-76-809,2-1 1,0 2 0,0-1 0,1 0 0,1 1 0,0-1-1,1 1 1,1 15 0,0-28-159,0-1-1,0 1 1,1 0 0,-1-1-1,1 1 1,-1-1 0,1 1-1,-1-1 1,1 1 0,0-1-1,-1 1 1,1-1 0,0 0-1,2 3 1,-3-4-35,1 1 1,0-1-1,-1 0 0,1 1 0,0-1 1,0 0-1,-1 1 0,1-1 0,0 0 1,0 0-1,-1 1 0,1-1 1,0 0-1,0 0 0,0 0 0,-1 0 1,1 0-1,0 0 0,0 0 0,1-1 1,1 0-26,0 0 0,0-1 0,0 1 1,-1-1-1,1 1 0,0-1 0,-1 0 0,1 0 1,-1-1-1,0 1 0,0 0 0,2-3 0,5-8-5,-1 0 1,0-1-1,-1 1 0,9-27 0,-6 15 18,18-51-48,16-36 564,-35 87-334,-8 15-54,-2 9-32,-2 4 29,-5 15-49,-12 46-96,-20 115 0,19-75 184,-29 192 510,17-85-401,-18-4 178,46-188-334,-2 0 0,-10 19-1,15-33-129,0-1 0,0 0 0,-1-1 0,1 1-1,-1 0 1,0-1 0,0 0 0,0 1 0,-1-1-1,1 0 1,-1-1 0,1 1 0,-1-1-1,0 1 1,-5 1 0,6-3-22,0-1 0,1 1 0,-1-1-1,0 0 1,0 1 0,0-1 0,0-1 0,1 1-1,-1 0 1,0-1 0,0 1 0,0-1 0,1 0 0,-1 0-1,0 0 1,1 0 0,-1-1 0,1 1 0,0 0-1,-1-1 1,1 0 0,0 0 0,0 0 0,0 0 0,0 0-1,-2-3 1,-1-1-27,0-1 1,0 1-1,1-1 0,0-1 0,1 1 0,-1 0 0,-3-14 0,3 4 27,0 0-1,1 0 0,1 0 0,0-1 0,1 1 0,1-1 1,1 0-1,1 1 0,0-1 0,1 1 0,1 0 0,1 0 1,0 0-1,1 1 0,9-18 0,-2 10-1,2-1 0,1 2 1,0 0-1,2 1 0,1 0 0,0 2 0,2 0 1,38-28-1,161-107 1,-175 120 150,-2-2 0,75-82 0,-62 54-19,74-84 668,-125 144-672,0 0 0,0 0 1,0 0-1,0 0 0,1 1 1,0 0-1,10-6 0,-15 10-67,-1 0-1,1-1 0,-1 1 0,1 0 0,-1 0 1,0 0-1,1 0 0,-1 0 0,1 0 1,-1 0-1,1 0 0,-1 0 0,1 0 0,-1 0 1,1 0-1,-1 0 0,1 0 0,-1 1 0,0-1 1,1 0-1,-1 0 0,1 0 0,-1 1 1,0-1-1,1 0 0,-1 0 0,0 1 0,1-1 1,-1 0-1,0 1 0,1-1 0,-1 1 0,0-1 1,1 1-1,3 15 56,-3-14-49,1 15-9,-1 0 0,0 0-1,-4 28 1,1-13 2,-2 30 310,-22 115 0,26-174-420,4-9-206,5-16-175,12-30-45,47-87-1,-56 120 510,1 0-1,0 0 1,1 1-1,1 1 1,0 0 0,2 1-1,23-18 1,-37 31 18,1 1-1,-1 0 1,1 0 0,0 0-1,-1 0 1,1 1 0,0-1 0,0 1-1,5-1 1,-8 2-16,1 0 1,0 0-1,0 0 0,0 0 1,0 0-1,-1 0 0,1 1 0,0-1 1,0 1-1,-1-1 0,1 1 1,0 0-1,-1-1 0,1 1 0,0 0 1,-1 0-1,1 0 0,-1 0 1,1 0-1,-1 1 0,0-1 0,3 3 1,3 8 61,0 0 1,0 1-1,-1-1 1,8 24-1,-6-15 71,-6-15-98,10 25 108,1 0-1,22 36 1,-30-60-126,-1 1-1,1-1 1,1 0 0,-1-1-1,1 1 1,1-1-1,-1 0 1,1-1 0,0 1-1,0-1 1,1-1 0,-1 1-1,16 5 1,-20-9-16,0 0 0,0-1-1,0 1 1,0-1 0,0 0 0,-1 0 0,1 0-1,0 0 1,0-1 0,0 1 0,0-1-1,0 1 1,0-1 0,-1 0 0,1 0 0,0-1-1,-1 1 1,1 0 0,-1-1 0,1 0-1,-1 1 1,0-1 0,1 0 0,-1 0 0,2-3-1,3-3-19,-1 0 0,0-1-1,0 1 1,-1-1-1,7-14 1,0-6-55,-1 0 0,-2-1-1,-1 0 1,-1 0 0,5-51 0,-12 79 66,1-4 45,-1 1-1,0-1 1,-1-10 0,1 16-30,0-1 1,0 1-1,0-1 0,0 1 0,0-1 1,0 1-1,0-1 0,0 1 0,0-1 1,0 1-1,-1-1 0,1 1 0,0-1 0,0 1 1,-1-1-1,1 1 0,0 0 0,0-1 1,-1 1-1,1-1 0,-1 1 0,1 0 1,0 0-1,-1-1 0,1 1 0,-1 0 1,1 0-1,-1-1 0,1 1 0,0 0 1,-1 0-1,1 0 0,-1 0 0,1-1 0,-1 1 1,1 0-1,-1 0 0,1 0 0,-1 0 1,1 0-1,-1 1 0,1-1 0,-1 0 1,1 0-1,-1 0 0,1 0 0,-1 0 1,1 1-1,-1-1 0,1 0 0,-1 0 1,1 1-1,0-1 0,-1 0 0,1 1 0,-1 0 1,-1 1-7,-1 0 1,1 0 0,0 0 0,-1 1-1,1-1 1,1 1 0,-1-1-1,0 1 1,1 0 0,-1 0-1,0 3 1,-14 39-39,11-27 35,-1 5 59,1 0-1,1 0 1,0 1 0,2-1-1,1 1 1,1 0 0,6 45-1,-5-64-19,-1-1-1,2 1 0,-1 0 0,0 0 0,1-1 1,0 1-1,5 7 0,-6-10-19,0-1 0,0 1-1,0-1 1,1 1 0,-1-1 0,0 1 0,1-1-1,-1 0 1,1 0 0,0 0 0,-1 0-1,1 0 1,0 0 0,0 0 0,-1-1-1,1 1 1,0-1 0,0 1 0,0-1 0,0 1-1,3-1 1,-1 0-1,-1-1-1,1 1 1,-1-1-1,1 0 1,-1 1 0,0-2-1,1 1 1,-1 0-1,6-4 1,25-19-86,-22 15 16,56-47 2,109-118 0,-150 145 99,-22 24-52,16-16-58,-1-1 0,-2 0 0,26-40-1,-25 27-20,26-68-1,3-46-11,24-142-52,-58 233 219,-12 51-52,-1-1 0,1 1 1,-1 0-1,-1-1 0,1 1 1,-1 0-1,-1-13 0,1 20-14,0 0-1,0-1 1,0 1-1,-1 0 1,1 0-1,0 0 1,0 0-1,0 0 1,0-1-1,0 1 1,0 0-1,0 0 0,0 0 1,0 0-1,0 0 1,-1 0-1,1 0 1,0 0-1,0 0 1,0-1-1,0 1 1,0 0-1,0 0 1,-1 0-1,1 0 1,0 0-1,0 0 0,0 0 1,0 0-1,0 0 1,-1 0-1,1 0 1,0 0-1,0 0 1,0 0-1,0 0 1,-1 0-1,1 0 1,0 0-1,0 0 1,0 0-1,0 0 0,0 1 1,0-1-1,-1 0 1,1 0-1,0 0 1,0 0-1,0 0 1,0 0-1,0 0 1,0 0-1,0 1 1,0-1-1,-1 0 1,1 0-1,0 0 0,-7 8 0,-3 17 0,-7 34 1,-16 110 0,20-96 18,-5 34 201,5 0 0,4 0 0,9 175 0,17-115-108,-16-158-62,-1-5-179,0 0 0,0 0 1,0 0-1,1 0 0,0 0 1,-1 1-1,2-1 0,-1-1 1,3 8-1,-4-12-129,1 1 0,-1 0-1,1-1 1,-1 1 0,0-1 0,1 1-1,-1 0 1,0-1 0,0 1 0,1-1-1,-1 1 1,0-1 0,0 1 0,0-1-1,0 1 1,1-1 0,-1 1 0,0-1-1,0 1 1,0-1 0,0 1 0,0-2-1,0 0-419,2-16-1817,0 1 0,-2-1 0,-2-35 0,0 23 443,1 4 688,-2 0 0,0 0 0,-2 1 0,-12-39 0,10 43 1024,-2 1 0,0 0-1,-16-25 1,-3 5 3102,-40-45 1,-38-23 5413,82 83-4699,24 25-3424,0 0 0,-1 0-1,1-1 1,0 1 0,0 0 0,-1-1 0,1 1 0,0 0-1,0-1 1,0 1 0,-1 0 0,1-1 0,0 1-1,0 0 1,0-1 0,0 1 0,0 0 0,0-1 0,0 1-1,0 0 1,0-1 0,0 1 0,0-1 0,0 1-1,0 0 1,0-1 0,0 1 0,0 0 0,0-1 0,0 1-1,1 0 1,-1-1 0,0 1 0,0 0 0,0-1-1,1 1 1,-1 0 0,0-1 0,0 1 0,1 0 0,-1 0-1,0-1 1,1 1 0,-1 0 0,0 0 0,0 0 0,1 0-1,0-1 1,20-4 1267,-21 5-1308,22-3 1110,0 1 0,42 2 0,47 10-96,-54-4-965,-45-4-110,52 5-2137,-24 1-4677,-26-4 1530,0 4 1781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11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84 10208,'-15'2'3290,"15"-2"-3258,0 0 0,0 0 0,-1 0 0,1 0 0,0 0-1,0 0 1,0 1 0,0-1 0,0 0 0,-1 0 0,1 0 0,0 0 0,0 0-1,0 0 1,0 0 0,0 0 0,-1 0 0,1 0 0,0 1 0,0-1 0,0 0-1,0 0 1,0 0 0,0 0 0,0 0 0,0 1 0,-1-1 0,1 0-1,0 0 1,0 0 0,0 0 0,0 0 0,0 1 0,0-1 0,0 0 0,0 0-1,0 0 1,0 0 0,0 1 0,0-1 0,-12 76 8346,0 7-4945,0-6-2695,10-55-614,1-6-1229,-5 28 1,5-35-4146,4-18 563,5-21 32,-1 0 2568,17-74-1370,-10 0 4564,-12 86-685,-1 6 419,0 0-1,-1 0 1,0 1 0,-1-1 0,-3-21-1,3 32-848,1-1-1,0 1 1,0 0-1,0-1 1,0 1-1,0 0 1,0-1-1,0 1 1,0 0-1,0-1 1,1 1-1,-1 0 1,1-2-1,-1 3-156,1-1-1,-1 0 1,1 1 0,-1-1 0,1 0-1,-1 1 1,1-1 0,-1 0 0,1 1-1,0-1 1,-1 1 0,1-1 0,0 1-1,0 0 1,-1-1 0,1 1 0,0 0-1,0-1 1,-1 1 0,1 0 0,0 0-1,0 0 1,0 0 0,-1-1 0,3 2-1,13-1-1920,32 7 0,4 0 1245,62 5 1851,1 9 5671,-93-12-4407,-21-8-2140,0-1 0,-1 1 1,1-1-1,0 1 0,-1-1 1,1 1-1,0-1 0,-1 1 1,1 0-1,-1-1 0,1 1 1,-1 0-1,1-1 0,-1 1 1,0 0-1,1 0 0,-1-1 1,0 1-1,1 0 0,-1 0 1,0 0-1,0 0 0,0-1 1,0 1-1,0 0 0,0 0 1,0 0-1,0 0 0,0 0 1,-1 2 179,-1 0 1,1 0 0,-1-1 0,1 1-1,-1 0 1,0-1 0,0 0 0,0 1-1,-3 2 1,-25 20 1240,15-14-695,-88 85 3255,90-82-3628,0 1 1,2 0-1,0 1 1,0 0-1,-9 22 1,16-30-287,1 0 1,1 0-1,-1 0 0,1 0 1,1 0-1,0 1 1,0-1-1,0 11 1,1-14-144,0-1 1,1 0 0,-1 1-1,1-1 1,0 0 0,0 0-1,1 0 1,-1 0 0,1 0 0,0 0-1,0 0 1,0 0 0,0-1-1,1 1 1,0-1 0,-1 1-1,6 3 1,-3-3-71,1 0-1,-1 0 1,1-1 0,0 0-1,0 0 1,0-1 0,0 1-1,12 1 1,-5-1-260,1-1 0,0-1-1,16 0 1,-20-1-241,0-1 0,0 0 0,0 0 0,0-2 0,0 1 0,0-1 0,0 0 0,17-10 0,-9 3-1701,-1 0 1,0-2-1,22-19 0,16-15-1929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13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451 650 6656,'-3'-3'538,"0"1"0,0-1 1,0 1-1,0 0 0,0 0 1,0 0-1,-1 1 0,1-1 1,-5-1-1,5 3-169,0-1 0,0 1 0,0 0 0,0 0 0,0 0 0,0 1 0,0-1 0,0 1 0,0 0 0,0-1 0,1 1 0,-1 0 0,-3 2 0,-22 10 603,-1 1-1,2 2 1,0 0 0,-32 28-1,37-26-647,1 2 0,1 1-1,1 0 1,-21 31-1,28-35-142,2 0-1,0 1 1,1 0-1,0 1 0,2 0 1,0 0-1,-4 21 1,10-34-134,0 1 1,0-1 0,1 1 0,-1 0 0,2-1 0,-1 1-1,2 10 1,-1-14-37,0 1 0,0 0 1,1-1-1,-1 1 0,1-1 0,0 1 0,-1-1 0,1 0 0,1 0 0,-1 0 0,0 0 1,1 0-1,0 0 0,3 3 0,-1-3-16,-1 0 0,1-1 0,0 1 0,0-1 1,0 0-1,0 0 0,1 0 0,-1-1 0,0 0 0,11 1 1,-7-1-11,0-1 1,0 0 0,0-1 0,0 0-1,16-4 1,-16 2-5,1-1 0,-1 0 0,0 0 0,-1-1 0,1 0 0,-1 0 0,0-1 0,0 0 0,0-1 0,-1 0 0,12-14 0,3-7-155,34-57 0,-27 37 60,91-163-454,-64 89 569,-5-2 1,43-163 0,-86 258 177,7-58-1,-14 82-140,-1-1-1,1 1 1,-2 0-1,0-8 1,1 11-25,-1 0 1,0 0-1,1 0 1,-1 0-1,0 0 1,0 0-1,0 0 1,-1 0-1,1 0 1,-2-2-1,2 3 4,-1 0 0,1 0-1,0 0 1,0 0 0,-1 0 0,1 0-1,-1 0 1,1 1 0,-1-1 0,1 0-1,-1 1 1,1-1 0,-1 1-1,0 0 1,1-1 0,-1 1 0,1 0-1,-1 0 1,0 0 0,1 0 0,-1 0-1,0 1 1,1-1 0,-1 0-1,1 1 1,-4 0 0,0 1 27,0 1 0,0-1 0,1 1 0,-1 0 0,0 0 0,1 0 0,0 1 0,-4 3 0,-3 6 40,0 0 0,1 0 0,0 1-1,2 1 1,-13 26 0,-30 86 299,20-33 112,-27 141 0,48-176-275,2 0 1,3 1-1,5 101 0,0-157-206,1 12 43,1 1 0,6 28-1,-7-40-40,1-1-1,-1 0 1,1 0 0,0 0-1,0 0 1,5 6-1,-6-9-4,0 1-1,0-1 0,1 1 1,-1-1-1,1 0 1,-1 0-1,1 0 0,-1 0 1,1 0-1,0 0 0,0 0 1,-1 0-1,1-1 0,0 1 1,3 0-1,-2-1-10,0 0 0,0 0 0,0 0 0,0-1 0,-1 1 0,1-1 0,0 1 0,0-1 0,-1 0 0,1 0 0,-1-1 0,1 1 0,-1 0 0,1-1 0,-1 0 0,0 1 0,1-1 0,2-4 0,1 1-11,10-9-58,0-2-1,15-19 0,-9 11-19,197-186-343,-179 171 501,-30 33-124,-9 6 55,-1 0 1,0 0-1,0 0 1,0 0-1,0 0 1,0 0-1,1 1 1,-1-1-1,0 0 0,0 0 1,0 0-1,0 0 1,0 0-1,0 0 1,0 1-1,1-1 1,-1 0-1,0 0 1,0 0-1,0 0 1,0 1-1,0-1 1,0 0-1,0 0 1,0 0-1,0 0 1,0 1-1,0-1 1,0 0-1,0 0 1,0 0-1,0 1 1,0-1-1,0 0 1,0 0-1,-8 29 115,3-14-85,-12 50 151,-8 78 0,23-126-131,0 0-1,2-1 0,2 33 0,-1-44-23,0 1 0,0-1 1,0 0-1,0 0 0,1 0 0,0 0 0,0-1 0,0 1 0,0 0 0,1-1 0,0 0 0,0 1 0,0-1 0,1 0 0,-1 0 0,9 6 0,-11-9-18,1 0-1,0 0 0,0 0 0,1 0 0,-1 0 0,0 0 1,0 0-1,0-1 0,0 1 0,1-1 0,-1 0 0,0 0 0,1 1 1,-1-1-1,0-1 0,3 1 0,-2-1-10,1 0 0,-1 0 0,1 0 0,-1-1 0,1 1 0,-1-1 0,0 0 0,0 1 0,0-2 0,0 1 0,3-3 0,4-5-19,0-1 1,0-1 0,-1 1-1,15-26 1,26-59 14,-16 28 115,-25 51-65,7-12-29,29-41-1,-35 61 67,-10 9-74,0 0 1,0 0 0,0 0-1,0 0 1,1 0-1,-1 0 1,0 0 0,0 0-1,0 0 1,0 0-1,0 0 1,0 0 0,1 0-1,-1 0 1,0 0-1,0 0 1,0 0-1,0 0 1,0 0 0,1 0-1,-1 0 1,0 0-1,0 0 1,0 0 0,0 0-1,0 0 1,0 0-1,0 0 1,1 1 0,-1-1-1,0 0 1,0 0-1,0 0 1,0 0 0,0 0-1,0 0 1,0 0-1,0 1 1,0-1 0,0 0-1,0 0 1,0 0-1,0 0 1,0 0 0,0 1-1,0-1 1,0 0-1,0 0 1,1 9 27,-4 34 22,-2-1-1,-18 72 1,13-70-20,-51 206-50,18-78 86,24-92 1,-35 136-82,72-280-151,45-137-458,27-73 463,-69 215 185,42-85 1,-50 119 6,2 0 1,0 2 0,2-1 0,0 2 0,36-36 0,-34 41 31,0 0-1,33-21 1,-46 34-53,-1 1 0,1 0 0,0 0 1,0 0-1,0 1 0,0 0 0,0 0 0,0 0 0,0 1 0,1 0 0,-1 0 1,0 1-1,1 0 0,-1 0 0,12 2 0,-17-2 2,0 0-1,0 0 1,0 1 0,0-1-1,1 0 1,-1 1-1,0-1 1,0 1 0,0 0-1,0-1 1,0 1 0,-1 0-1,1-1 1,0 1-1,0 0 1,0 0 0,-1 0-1,1 0 1,0 0-1,-1 0 1,1 0 0,0 0-1,-1 0 1,0 0 0,1 0-1,-1 0 1,0 0-1,1 0 1,-1 0 0,0 0-1,0 1 1,0 0 0,0 3 13,-1 0 0,0 0 0,0 1 0,0-1 0,-4 9 0,-10 21 18,-2 0 0,-1-1 0,-1-1 0,-38 48 0,48-69-93,4-4-454,-1 0-1,-1 0 1,-10 10 0,79-62-1858,35-22 2040,-4 4 318,-18 11 524,-66 45-323,1-1 209,-7 6-164,-3 2 14,-1 2-183,1-1 0,-1 1 0,0 0 0,1 0 0,-1 0-1,1 0 1,0 0 0,0 0 0,0 3 0,0 15 39,-3 0-89,-12 93 291,13-88-262,1 0 0,3 35 0,-1-56-31,-1 1 1,1-1 0,1 0-1,1 6 1,-3-10-25,1 0 0,-1 1 1,1-1-1,0 0 0,-1 0 1,1 0-1,0 0 0,0 0 1,-1 0-1,1 0 0,0 0 1,0 0-1,0 0 0,0 0 1,1 0-1,-1-1 0,0 1 1,0 0-1,0-1 0,2 1 1,-2-1-10,-1 0 0,1 0 0,0 0-1,-1 0 1,1 0 0,0 0 0,-1-1 0,1 1 0,0 0 0,-1 0 0,1-1 0,-1 1 0,1 0 0,-1-1 0,1 1-1,0-1 1,-1 1 0,0-1 0,1 1 0,-1-1 0,1 1 0,-1-1 0,1 1 0,-1-2 0,9-14-140,-9 15 134,4-10-56,0-1 0,-1 0-1,-1 0 1,0 0 0,-1 0 0,0 0-1,-1-13 1,1-5-4,0 5 6,-1 0 0,-1 0 0,-1 0 1,-1 0-1,-8-26 0,9 44 134,0 1-1,0 0 1,-1 0-1,1 0 1,-7-9-1,12 17-63,0 0 0,0 0 0,0 0 0,0 0-1,1-1 1,-1 0 0,0 1 0,1-1 0,-1 0 0,1-1-1,0 1 1,-1-1 0,6 1 0,26-7 230,1-1 1,58-19 0,-92 25-230,16-5 61,95-31 66,-90 27-166,-1 0 0,42-25 0,-51 26 39,0 0-1,-1 0 1,0-2-1,-1 1 1,0-2 0,15-18-1,-2-11-24,0 0 0,-3-2 0,22-63 0,-28 66 48,52-156 408,-65 187-420,0 1 0,0-1 0,-1 1 0,1-14 0,-4 11-39,2 11 23,0 0 0,0 0 0,0 0 0,0 0-1,0-1 1,0 1 0,0 0 0,0 0 0,0 0-1,0 0 1,-1 0 0,1 0 0,0-1 0,0 1-1,0 0 1,0 0 0,0 0 0,0 0 0,-1 0 0,1 0-1,0 0 1,0 0 0,0 0 0,0 0 0,0 0-1,-1 0 1,1-1 0,0 1 0,0 0 0,0 0-1,0 0 1,-1 0 0,1 1 0,-1-1-2,-1 1-1,1 0 1,0 0 0,0 1 0,-1-1-1,1 0 1,0 0 0,0 0-1,0 1 1,0-1 0,1 1 0,-2 2-1,-25 50-109,-30 93 0,26-64 139,-6 7 110,-31 91 158,55-137-227,2 0 0,2 1-1,-3 56 1,11-80-13,0 1 1,2 0-1,0-1 0,2 1 0,0-1 0,2 1 1,0-1-1,14 36 0,-15-50-20,-1 0 0,1 0 0,0-1-1,0 0 1,1 1 0,0-2 0,0 1 0,0 0-1,11 7 1,-14-11-36,1 0-1,-1-1 0,1 1 0,0 0 1,0-1-1,0 0 0,0 0 1,0 0-1,0 0 0,0 0 1,0 0-1,0-1 0,1 0 0,-1 1 1,0-1-1,0 0 0,0-1 1,1 1-1,-1 0 0,0-1 1,0 0-1,0 0 0,0 0 0,0 0 1,5-3-1,-3 1-33,1-1 1,-1 0-1,0 0 1,-1-1-1,1 0 0,-1 1 1,0-1-1,6-10 1,24-48-338,-29 53 298,18-37-130,55-124 13,-74 162 226,-1-1 0,0 0 1,-1 0-1,1-15 0,-2 22-22,-1-18 233,-1 21-238,1-1 0,0 1 0,0-1 1,0 1-1,-1 0 0,1-1 0,0 1 1,0-1-1,-1 1 0,1 0 0,0-1 1,-1 1-1,1 0 0,0 0 1,-1-1-1,1 1 0,0 0 0,-1 0 1,1-1-1,-1 1 0,1 0 0,-1 0 1,1 0-1,0 0 0,-1 0 0,1 0 1,-1-1-1,1 1 0,-1 0 0,1 0 1,-1 1-1,1-1 0,-1 0 1,1 0-1,-1 0 0,1 0 0,0 0 1,-1 0-1,1 1 0,-1-1 0,-2 1 18,0 0 0,0 1-1,0-1 1,1 0-1,-1 1 1,1 0-1,-1 0 1,1 0-1,-1 0 1,1 0 0,0 0-1,0 1 1,0-1-1,-2 4 1,-1 3 79,0 1 1,0-1-1,-4 14 1,1 3 39,0 1 0,2 0-1,1 0 1,-3 46 0,7-37-195,1 0-1,1 0 1,9 44-1,-8-71-314,0 0-1,0 0 0,1 0 1,0 0-1,0-1 0,8 13 1,-9-18-97,-1 0 1,1 0 0,0-1 0,0 1 0,0-1-1,1 0 1,-1 1 0,1-1 0,-1 0 0,1 0-1,-1-1 1,1 1 0,0 0 0,0-1-1,0 0 1,0 0 0,0 0 0,0 0 0,0 0-1,1 0 1,-1-1 0,4 1 0,19-1-2424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1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10976,'-67'3'4960,"67"2"-4321,4-1-2078,6 1 639,16-2-2016,6 5 1600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2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227 210 4224,'-6'-41'1904,"0"-7"1017,0-3 2963,1 27-3585,3 18-1100,1 0-1,0 1 1,-1-10-1,0 9 18,-1 0-47,3 5-744,1 2-211,0 1-88,-1-1 1,1 1-1,-1 0 0,0 0 1,1 0-1,-1-1 0,0 1 1,0 0-1,0 0 0,-1 2 1,1 8 222,30 176 1120,-7-52-805,-5-29-316,12 105-40,-27-139-31,-2 1 0,-18 131 1,15-193-248,0 0 1,-1-1 0,0 0-1,-1 0 1,0 0 0,-1 0-1,-7 11 1,10-18-20,-1 0 1,0-1-1,1 1 1,-1-1-1,-1 0 0,1 0 1,0 0-1,-1 0 1,0 0-1,1-1 0,-1 0 1,0 0-1,0 0 1,0 0-1,-1 0 0,1-1 1,0 0-1,-1 0 1,1 0-1,0 0 1,-1-1-1,1 0 0,-1 0 1,1 0-1,-1 0 1,1-1-1,-1 1 0,-6-3 1,5 1-10,-1 0 0,1 0 0,0-1 0,-1 1 0,1-2 0,1 1 0,-1 0 0,0-1 1,1 0-1,0-1 0,0 1 0,0-1 0,0 0 0,1 0 0,0-1 0,0 1 0,0-1 0,1 0 0,-1 0 0,2 0 1,-1 0-1,-3-13 0,2 3 11,0 0-1,1-1 1,1 1 0,0-1 0,2 0 0,-1 0-1,2 1 1,1-1 0,3-19 0,-1 21-14,1 1-1,1 0 1,0-1 0,1 2 0,12-20 0,47-55-9,-37 51 85,2 0-25,2 1-1,1 1 0,1 2 0,80-56 1,173-85-246,-238 146 28,50-24-3133,-63 34 1418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29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57 193 3552,'-30'0'2138,"27"1"-1334,1 1 0,-1 0 0,1 1-1,-1-1 1,1 0 0,0 1-1,0-1 1,0 1 0,-3 5 0,5-7-634,0 0 1,0 0-1,0 1 1,0-1 0,0 0-1,0 0 1,0 0-1,0 1 1,0-1-1,0 0 1,1 0 0,-1 0-1,1 0 1,-1 0-1,1 1 1,-1-1 0,1 0-1,-1 0 1,1 0-1,0 0 1,0-1 0,-1 1-1,1 0 1,0 0-1,0 0 1,0-1 0,0 1-1,0 0 1,0-1-1,1 2 1,6 1 520,-1 1 0,1-1 0,11 4 1,-12-5-538,10 2 231,1 0-1,0-1 1,0-1 0,0 0-1,0-1 1,0-2-1,0 0 1,27-4 0,-38 4-306,0 0 1,-1-1 0,1 0 0,-1 0-1,1 0 1,-1-1 0,0 0-1,0 0 1,0 0 0,10-8 0,-12 7-59,0 0 1,0-1-1,0 1 1,0-1-1,-1 0 1,1 0 0,-1 0-1,-1 0 1,1-1-1,-1 1 1,0-1-1,2-6 1,-2 2 22,0 0-1,0 0 1,-1-1 0,0 1-1,-2-18 1,1 22-69,-1-1 1,0 0-1,0 1 1,-1-1-1,0 1 0,0-1 1,0 1-1,-1 0 0,-4-7 1,6 11 4,0 0 0,0 1-1,0-1 1,0 0 0,-1 1 0,1-1 0,-1 1 0,1-1 0,-1 1-1,1 0 1,-1 0 0,0 0 0,0 0 0,1 0 0,-1 0 0,0 0-1,0 0 1,0 1 0,0-1 0,0 1 0,0-1 0,0 1 0,0 0-1,0 0 1,0 0 0,0 0 0,-1 0 0,1 1 0,0-1 0,0 0-1,0 1 1,0 0 0,1-1 0,-1 1 0,-3 1 0,-4 3-27,1 1 1,0 0 0,-1 0 0,2 0-1,-15 15 1,-4 7 269,-31 41-1,48-56-88,0 1 0,0 0 0,1 1-1,1-1 1,-9 30 0,15-40-100,0 0 0,0 0 0,0-1 0,1 1 0,0 0 0,-1 0 0,1 0 0,1 0 0,-1 0 0,1 0 0,-1-1 0,1 1 0,0 0 0,1 0 0,-1-1 0,1 1 0,-1-1 0,1 1 0,2 2 0,0 0 52,1-1 0,-1 0 0,1-1 0,0 1 0,0-1 0,0 0 1,0 0-1,1-1 0,0 0 0,9 4 0,-6-3 38,0 0 1,1-1-1,0-1 0,18 4 1,-22-6-91,-1 1 0,1-1 1,0 0-1,0 0 0,0-1 1,-1 0-1,1 0 0,0 0 1,10-5-1,22-12 119,-2-3-1,0-1 1,-1-1-1,32-29 1,119-123-277,-184 173 146,-1 0-19,0 1-1,1 0 1,-1-1-1,1 1 1,0 0-1,-1 0 1,1 0-1,0 0 1,3-1-1,-5 2-2,1 0-1,-1 0 1,1 0 0,-1 0-1,1 0 1,-1 0 0,1 0-1,-1 0 1,1 1 0,-1-1-1,1 0 1,-1 0 0,0 0-1,1 1 1,-1-1 0,1 0-1,-1 1 1,1-1-1,-1 0 1,0 1 0,1-1-1,-1 1 1,0-1 0,0 0-1,1 1 1,-1-1 0,0 1-1,0-1 1,1 1 0,-1-1-1,0 1 1,0-1 0,0 1-1,0-1 1,0 1 0,0-1-1,0 1 1,0-1-1,0 2 1,1 8-6,0 0 0,0 0 0,-1 0 0,-1 1 0,0-1 0,0 0 0,-4 14 0,0-5 8,-1-1 1,-1 0 0,-9 18 0,-8 15 151,53-64 396,6-3-589,0-3 0,-2-1 1,51-39-1,-77 54 26,0 0 1,0 0-1,1 1 0,-1 0 0,10-4 1,-15 7 11,0 0 0,-1 1-1,1-1 1,0 0 0,-1 1 0,1 0 0,0-1 0,0 1 0,0 0 0,0 0 0,-1 0-1,1 0 1,0 0 0,0 0 0,0 1 0,-1-1 0,1 1 0,0-1 0,0 1-1,-1-1 1,1 1 0,0 0 0,-1 0 0,1 0 0,-1 0 0,1 0 0,-1 0 0,0 1-1,1-1 1,-1 0 0,1 2 0,0 0 6,0 1 0,0-1-1,-1 0 1,1 1 0,-1-1 0,0 1 0,0-1-1,-1 1 1,1-1 0,0 6 0,-1 1-29,-1 0 0,-1 13 0,0-16 50,1 0-1,1 0 1,0 0-1,0 0 1,0 0 0,1 7-1,2-7 50,0-11 209,3-5-163,16-17-182,-1-2-1,19-33 1,16-22 16,-42 67-51,-13 16 92,-1 0 0,0-1 0,0 1 0,1 0 0,-1-1 0,0 1 0,1 0 0,-1 0-1,0-1 1,1 1 0,-1 0 0,1 0 0,-1 0 0,0 0 0,1 0 0,-1-1 0,1 1 0,-1 0 0,1 0 0,-1 0 0,0 0 0,1 0 0,-1 0 0,1 0 0,-1 0 0,1 0 0,-1 1 0,0-1 0,1 0 0,-1 0 0,1 0 0,-1 0 0,0 1 0,1-1 0,-1 0 0,0 0 0,1 1 0,-1-1-1,0 0 1,1 1 0,2 4 1,-1 0 0,1 1-1,-1-1 1,-1 1-1,1-1 1,-1 1 0,0 0-1,1 8 1,0 48-4,-2-60 7,0 15 19,0-2 72,0 0 0,1 0 0,4 21 0,-5-32-75,1-1 0,0 1 1,0 0-1,1-1 0,-1 1 1,1-1-1,0 0 0,0 1 1,0-1-1,0 0 0,0 0 1,1 0-1,0 0 1,-1-1-1,1 1 0,0-1 1,0 1-1,5 2 0,-5-4 3,0 0-1,0 0 1,0 0-1,0-1 0,0 1 1,0-1-1,0 1 1,0-1-1,0 0 1,0 0-1,0-1 0,5 0 1,37-11 198,-35 9-194,4-2-7,0-1 0,-1 0 0,0-1 0,0-1 0,0 0 0,-1 0 0,21-20-1,-6 1 15,44-55 0,-71 81-47,1 0 0,-1 1 1,0-1-1,1 0 0,-1 1 0,1-1 1,-1 0-1,1 1 0,-1-1 0,1 1 0,-1-1 1,1 1-1,-1-1 0,1 1 0,0 0 0,-1-1 1,1 1-1,0 0 0,-1-1 0,1 1 0,1 0 1,-2 1-9,1 1 0,-1-1-1,1 1 1,-1 0 0,0-1 0,0 1 0,0 0 0,0-1 0,0 1 0,0 2 0,0 24-46,-1 6 133,2 1-1,1-1 1,9 49 0,0-56 268,-10-26-318,-1 0 0,0 0-1,1 0 1,-1 0 0,1 0 0,-1-1 0,1 1 0,0 0 0,-1 0 0,1-1-1,0 1 1,-1-1 0,1 1 0,0 0 0,0-1 0,0 1 0,0-1-1,-1 0 1,1 1 0,0-1 0,0 0 0,0 1 0,0-1 0,0 0 0,0 0-1,2 0 1,1-1 27,1-1 0,-1 1 0,0-1 0,1-1 0,-1 1 0,0 0 0,0-1 0,0 0 0,-1 0 0,1 0 0,-1 0 0,4-5 0,5-6-48,17-29-1,-17 24 29,8-14-19,0-1 0,20-51 0,-37 77-24,0 2-7,0-1 0,-1 0 1,0 1-1,0-1 1,1-10-1,0 52 103,-2-25-146,0 0 0,0 0 0,-2 19 0,-1-13 58,1-6 50,-1 0 0,1-1 0,-1 1 1,-6 14-1,-13 30 131,13-30-155,-1-1 1,-2 0 0,-18 30 0,29-53-10,0 1 1,-1 0 0,1-1-1,-1 1 1,1 0 0,-1-1-1,1 1 1,-1 0 0,1-1-1,-1 1 1,1-1 0,-1 1-1,0-1 1,1 1 0,-1-1-1,0 0 1,1 1 0,-1-1-1,0 0 1,0 1-1,1-1 1,-1 0 0,0 0-1,0 0 1,0 0 0,1 0-1,-1 0 1,0 0 0,0 0-1,0 0 1,1 0 0,-1 0-1,0 0 1,0-1 0,1 1-1,-1 0 1,-1-1 0,1 0-2,-1 0 1,0-1-1,1 1 0,0-1 1,-1 1-1,1-1 1,0 0-1,0 1 1,-1-1-1,1 0 1,1 0-1,-1 0 1,-1-2-1,-3-9-1,4 9 0,-1 1 0,1 0 0,0 0 0,0 0 0,0-1 0,0 1 0,1 0 0,-1-1 0,1 1 0,0-1 0,0 1 0,0-1 0,1 1 0,0-6 0,0 8-2,-1 0 0,1 1-1,-1-1 1,1 1 0,-1 0 0,1-1-1,-1 1 1,1-1 0,-1 1 0,1 0-1,0-1 1,-1 1 0,1 0 0,0 0-1,-1-1 1,1 1 0,0 0 0,1 0 0,18-2-1,-11 1-38,6 0-12,30 2 0,8-1 50,-36-1 66,0 0 0,0-2 0,0 0 0,27-9 0,-22 4-72,-1-1 1,1-1 0,39-26-1,-51 28 6,0 0 0,0 0 0,-1-1 0,0 0 0,0-1-1,-1 0 1,0 0 0,12-22 0,35-70 4,-55 102-3,0-1 0,0 1 0,0 0 0,0 0 0,0 0 0,0-1 0,0 1-1,0 0 1,0 0 0,0 0 0,0 0 0,1-1 0,-1 1 0,0 0 0,0 0 0,0 0 0,0 0 0,0-1 0,1 1 0,-1 0 0,0 0 0,0 0-1,0 0 1,0 0 0,1 0 0,-1 0 0,0 0 0,0 0 0,0 0 0,0-1 0,1 1 0,-1 0 0,0 0 0,0 0 0,0 0 0,1 0 0,3 8-59,-1 20 6,-3-23 42,3 44 1,-2 1 1,-8 70-1,6-108-22,1-7 56,-1 0 1,1 0 0,-1 0-1,0 0 1,0 0 0,-1 0 0,1 0-1,-1 0 1,-5 9 0,6-13-19,0 0 1,0 0 0,-1 0-1,1 0 1,0 0-1,0 0 1,-1 0 0,1 0-1,-1-1 1,1 1 0,-1-1-1,1 1 1,-1-1-1,1 1 1,-1-1 0,1 0-1,-1 0 1,1 0 0,-1 0-1,0 0 1,1 0-1,-1 0 1,1 0 0,-1-1-1,1 1 1,-1-1 0,-1 0-1,-4-1-3,0-1 0,0 0 0,0 0 0,-11-7 0,7 3-1,6 3-49,0 0 0,0 1 0,0 0 0,0 0 0,-1 0 1,1 1-1,-9-3 0,16 7-140,10-1 396,28 0-285,-10 0 162,46-5-1,-67 3-77,1-1-1,-1 0 0,0 0 0,0-1 0,0 0 0,0-1 1,-1 1-1,1-2 0,8-6 0,-1 0 16,-1-1 1,0-1-1,-1 0 1,0-1-1,21-29 1,-30 36-62,-1 1 1,1 0-1,0 0 1,12-9-1,-17 16 53,0 1 0,1-1 1,-1 0-1,0 1 0,0-1 0,0 1 1,0-1-1,0 0 0,-1 1 0,1-1 1,0 1-1,0-1 0,-1 2 0,-1 5-2,0 15-47,3 33-1,-1-21 119,0-32-80,0 0-1,1 0 1,-1-1 0,0 1 0,1 0 0,-1 0 0,1-1-1,0 1 1,0-1 0,0 1 0,0-1 0,1 1 0,-1-1-1,1 1 1,-1-1 0,1 0 0,0 0 0,0 0 0,0 0-1,0 0 1,0-1 0,0 1 0,1 0 0,-1-1 0,0 0 0,1 1-1,-1-1 1,1 0 0,0 0 0,-1-1 0,1 1 0,0 0-1,-1-1 1,1 0 0,0 1 0,0-1 0,4-1 0,22-3 27,0-2 0,0-1 0,55-21 0,-65 22-23,4-3-5,-2-1 0,1-1 0,-1-1 0,36-27 0,-4-4-19,-42 33-47,-4 7 9,-7 3 55,0 0 0,0 0 0,0 0 0,0 0 0,1 0 0,-1 0 0,0 0 0,0 0 0,0 0 0,0 0 0,0 0 0,0 0 0,0 0 0,0 0 0,1 0 0,-1 0 0,0 0 0,0 0 0,0 0 0,0 0 0,0 0 0,0 0 1,0 0-1,0 0 0,0 0 0,1 0 0,-1 0 0,0 0 0,0 0 0,0 0 0,0 0 0,0 0 0,0 0 0,0 0 0,0 0 0,0 0 0,0 0 0,1 0 0,-1 0 0,0 1 0,0-1 0,0 0 0,0 0 0,0 0 0,0 0 0,0 0 0,0 0 0,0 0 0,0 0 0,0 1 0,0-1 0,0 0 1,0 0-1,0 0 0,0 0 0,0 0 0,0 0 0,0 0 0,0 0 0,0 0 0,0 1 0,0-1 0,0 0 0,0 0 0,0 0 0,-38 72-179,36-69 190,1-1 1,0 1-1,0 0 0,1-1 1,-1 1-1,0 0 1,1 0-1,0 0 1,-1 0-1,1-1 1,1 1-1,-1 0 0,0 0 1,0 0-1,1 0 1,0-1-1,1 5 1,-1-5-1,0 0 1,1 0 0,-1-1 0,0 1-1,1 0 1,0-1 0,-1 1 0,1-1-1,0 1 1,0-1 0,-1 0-1,1 0 1,0 0 0,0 0 0,1 0-1,-1 0 1,0 0 0,0-1-1,0 1 1,0-1 0,4 1 0,-2-1-7,-1 0 1,1-1 0,-1 1 0,1-1-1,0 1 1,-1-1 0,0 0-1,1-1 1,-1 1 0,0 0 0,1-1-1,-1 0 1,0 0 0,0 0-1,0 0 1,-1 0 0,1-1 0,0 1-1,-1-1 1,1 1 0,-1-1 0,3-6-1,-3 6-8,0 0-1,0 0 1,0 0-1,-1 0 0,1 0 1,-1 0-1,0-1 1,0 1-1,0 0 1,-1-1-1,1 1 1,-1-1-1,0 1 0,0-1 1,0 1-1,0 0 1,-1-1-1,1 1 1,-1-1-1,0 1 1,0 0-1,0-1 0,0 1 1,-4-5-1,4 5 0,-1 1-1,0-1 0,1 1 0,-1 0 1,0 0-1,-1 0 0,1 0 0,0 0 1,-4-2-1,4 3 7,1 0 0,-1 1 0,0-1 1,0 1-1,1-1 0,-1 1 0,0 0 0,0 0 1,0 0-1,0 0 0,1 0 0,-1 0 0,0 0 1,0 1-1,0-1 0,1 1 0,-4 0 0,-34 12-213,48-15 173,0 0-1,16-1 1,22-3 60,-10-2 42,1-2 9,0 3 0,0 1 0,48-1 0,-62 7-31,0 2-1,34 5 1,-49-5-29,0 0 0,-1 0 0,1 1 0,-1 0 0,1 1 0,-1-1 0,0 2 1,-1-1-1,13 10 0,-17-12-11,-1 1 0,0-1 0,0 0 1,0 1-1,-1-1 0,1 1 1,-1 0-1,1-1 0,-1 1 0,0 0 1,0 0-1,0 0 0,0 0 0,0 5 1,-1-6-1,1 0 1,-1-1-1,0 1 1,0 0-1,-1 0 1,1 0-1,0 0 1,-1 0-1,1-1 1,-1 1-1,1 0 1,-1 0-1,0-1 1,1 1-1,-1 0 1,0-1-1,0 1 1,-1-1-1,1 1 1,0-1-1,0 0 1,-1 1-1,-1 0 1,11-4-17,0-1 0,13-6 0,-5-2 9,0-2 0,0 1 1,-1-2-1,-1 0 0,17-21 1,-1 1 3,-20 24 3,-10 9 0,0 1 0,1 0 0,-1 0 0,0-1 0,0 1 0,1 0 0,-1-1 0,0 1 0,1 0 0,-1 0 0,0 0 0,1-1 0,-1 1 0,0 0 0,1 0 0,-1 0 0,0 0 0,1 0 0,-1 0 0,1 0 0,-1-1 0,0 1 0,1 0 0,-1 0 0,1 0 0,-1 1 0,0-1 0,1 0 0,-1 0 0,0 0 0,1 0 0,1 4 0,1 10 0,0 1 0,-1-1 0,0 26 0,1-1 0,0-16 0,2 0 0,10 34 0,-13-51 94,-2-6-186,0 0 1,0 1 0,0-1-1,0 0 1,0 1-1,0-1 1,0 0-1,0 1 1,0-1 0,0 0-1,0 1 1,0-1-1,0 0 1,1 1-1,-1-1 1,0 0 0,0 0-1,0 1 1,1-1-1,-1 0 1,0 0-1,0 1 1,0-1 0,1 0-1,-1 0 1,0 0-1,1 0 1,-1 1-1,0-1 1,0 0 0,1 0-1,-1 0 1,0 0-1,1 0 1,-1 0-1,0 0 1,1 0 0,-1 0-1,1 0-23,-1 0 1,0 0-1,0 0 1,0 0-1,0 0 0,0 0 1,2-4-3210,-2 4 3209,0 0 1,0 0-1,0-1 1,0 1-1,0 0 0,-1 0 1,-2-11-5562,0 2 1555,2-2 687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29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1371 143 9312,'-48'-15'4192,"12"15"-3616,22-4-480,4 4-160,7-7-192,3 2 160,3-7-1920,12 9 1088</inkml:trace>
  <inkml:trace contextRef="#ctx0" brushRef="#br0" timeOffset="1">135 52 10816,'-84'-36'4864,"47"32"-4224,29 1-481,3 3-222,5-5-673,8 2 416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3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1103 3552,'-4'3'613,"0"0"0,1 0 0,-1 0 0,1 1 0,0-1 0,-1 1 0,1 0 0,1 0 0,-1 0 0,1 0 0,-1 0 0,1 0 0,1 1 0,-1-1 0,-2 8 0,4-9-250,0-1 1,-1 1-1,1-1 1,0 1 0,0-1-1,0 1 1,1-1 0,-1 1-1,0-1 1,2 3-1,-2-5-292,0 1 0,0-1 0,0 0 0,0 0 0,1 0 0,-1 0 0,0 1 0,0-1 0,0 0 0,0 0-1,1 0 1,-1 0 0,0 0 0,0 0 0,0 0 0,1 1 0,-1-1 0,0 0 0,0 0 0,0 0-1,1 0 1,-1 0 0,0 0 0,0 0 0,1 0 0,-1 0 0,0 0 0,0 0 0,0 0 0,1 0 0,-1 0-1,0 0 1,0 0 0,0-1 0,1 1 0,-1 0 0,0 0 0,0 0 0,0 0 0,1 0 0,9-7 596,-8 6-183,12-8-93,-2-1-1,1 0 1,-1-1 0,-1 0 0,11-14-1,1-1 18,245-277 1101,-210 233-1282,-6 8 73,45-70 0,-65 79-55,-3 0 1,-2-2-1,-3 0 0,-2-2 0,-3-1 1,18-87-1,-33 129-123,-2 12-15,-1 0-1,0-1 1,-1 1 0,1-7 0,-2 6 102,-1 6-122,-4 11-20,-11 43-51,-9 26-75,-13 22 105,-170 497 873,206-590-922,-4 14 38,-6 38-1,12-56-1,0-1-1,0 1 0,1 1 0,0-1 1,1 0-1,-1 0 0,1-1 1,0 1-1,1 0 0,-1 0 0,5 10 1,-5-14-13,1 0 0,-1 0 1,0 0-1,1 0 0,-1 0 1,1 0-1,0 0 0,0 0 1,-1-1-1,1 1 0,0-1 1,1 1-1,-1-1 0,0 0 1,0 0-1,4 1 0,-1-1 4,-1 0 0,0 0 0,1 0-1,-1-1 1,0 0 0,1 0 0,-1 0-1,8-2 1,1-1-10,0-1 1,-1 0-1,0 0 0,0-1 1,14-9-1,-9 4-10,-1-1 0,0-1 0,-1-1 1,0 0-1,-1 0 0,19-25 0,65-101 57,-69 94-55,-11 18 111,-31 59-208,-11 43-1,-1 4 131,19-64-29,2 0 0,-5 26 0,8-36 3,0 0 0,1 0-1,-1 0 1,2 0 0,-1 0 0,0 0-1,1-1 1,0 1 0,0 0-1,0 0 1,1 0 0,-1-1 0,3 5-1,-3-7-4,0-1 0,0 0 0,0 0-1,0 0 1,0 0 0,0 0-1,0 0 1,0 0 0,1 0 0,-1 0-1,0-1 1,1 1 0,-1 0-1,0-1 1,1 1 0,-1-1 0,0 1-1,1-1 1,-1 0 0,1 0 0,-1 0-1,1 1 1,-1-1 0,1-1-1,-1 1 1,1 0 0,-1 0 0,1 0-1,-1-1 1,1 1 0,-1-1-1,0 1 1,1-1 0,-1 0 0,0 1-1,3-3 1,-2 2 1,0-1 0,1 1 0,-1-1 0,0 0 0,0 1 0,0-1 0,0 0 0,0 0 0,-1-1 0,1 1 0,0 0 0,-1 0 0,0-1 0,1 1 0,-1-1 0,0 1 0,-1-1 0,1 0 0,0 1 0,0-6 0,-1 1-14,0 0 1,0 0-1,0 0 0,-1-1 1,0 1-1,-1 0 0,0 0 1,0 0-1,0 1 0,-1-1 1,0 0-1,0 1 0,-1 0 1,1 0-1,-6-7 0,7 11-42,-20-19 94,12 15-32,10 6-18,-1 0 0,1 0-1,0 0 1,0 0 0,0 0 0,-1 0 0,1 0 0,0 0-1,0 0 1,0 0 0,0 0 0,-1 0 0,1 0 0,0 1-1,0-1 1,0 0 0,0 0 0,-1 0 0,1 0 0,0 0-1,0 0 1,0 1 0,0-1 0,0 0 0,0 0 0,0 0-1,-1 0 1,1 1 0,0-1 0,0 0 0,0 0 0,0 0-1,0 1 1,0-1 0,0 0 0,0 0 0,0 0 0,0 1-1,0-1 1,0 0 0,0 0 0,0 0 0,0 0 0,0 1-1,1 0 12,-1-1-1,1 1 1,0 0-1,-1 0 1,1-1-1,0 1 1,-1 0-1,1-1 0,0 1 1,0 0-1,-1-1 1,1 1-1,0-1 1,0 0-1,0 1 1,0-1-1,0 0 1,0 1-1,0-1 0,0 0 1,1 0-1,2 1 16,20 6 24,0-2-1,1 0 1,0-2 0,30 1-1,100-7-283,-143 2 246,-4 1-254,65-6 259,-37-2-2070,-31 6 472,0 0 0,1 0 0,8-5 0,-14 6 1395,0 1 1,1 0 0,-1 0 0,0-1-1,0 1 1,1 0 0,-1 0 0,0-1-1,0 1 1,0 0 0,1 0 0,-1-1-1,0 1 1,0 0 0,0-1 0,0 1 0,0 0-1,0-1 1,0 1 0,0 0 0,0-1-1,0 1 1,0 0 0,0-1 0,0 1-1,0 0 1,0-1 0,0 1 0,0 0-1,0-1 1,0 1 0,0 0 0,0-1-1,-1 1 1,1 0 0,0-1 0,0 1-1,0 0 1,-1 0 0,1-1 0,0 1-1,0 0 1,-1 0 0,1-1 0,0 1-1,-1 0 1,1 0 0,0 0 0,0 0 0,-1 0-1,0-1 1,-21-11-4141,20 11 4132,-26-13-2533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31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45 10720,'-16'-9'2077,"12"7"627,18 3 897,-10 0-3098,15 1 1150,24-1 0,413-18 2149,-89 1-8276,-232 11-3573,-78 4 4575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38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53 3136,'0'0'54,"-1"-1"0,1 1 0,-1-1 0,1 1 0,0-1 1,0 1-1,-1-1 0,1 1 0,0-1 0,0 1 0,-1-1 0,1 0 0,0 1 0,0-1 1,0 1-1,0-1 0,0 1 0,0-1 0,0 0 0,0 1 0,0-1 0,0 1 0,0-1 1,0 1-1,1-1 0,-1 0 0,0 1 0,0-1 0,1 0 0,13-17 1911,-4 5 1657,-5 9-966,-5 10-576,-4 12-48,-28 75 1558,0-4-2172,-33 132 550,-52 123-267,105-307-1466,8-24 0,-1 0-1,1-1 1,-8 13 0,16-29-92,1 0 1,-1 0 0,1 0 0,6-3 0,16-13-154,267-223-81,-276 228 61,-4 3 38,21-15 1,-31 24 3,0 1-1,0 0 1,0 0 0,0 0 0,1 0 0,-1 1 0,0 0 0,1 0 0,-1 0 0,9-1-1,-10 3-4,-1-1-1,0 0 1,0 1-1,1 0 0,-1 0 1,0-1-1,0 1 0,0 0 1,0 1-1,0-1 0,0 0 1,-1 1-1,1-1 0,0 1 1,-1-1-1,1 1 0,-1 0 1,1-1-1,-1 1 1,0 0-1,2 4 0,2 2 53,-1 1-1,0 0 0,5 18 1,-7-15-2,1 0 0,-1 1 0,-1-1 1,0 1-1,-1-1 0,-1 1 0,1-1 0,-2 1 1,0-1-1,0 0 0,-2 0 0,1 0 1,-6 13-1,6-17-26,-1 0 0,0-1 0,0 1-1,-1-1 1,0 0 0,0 0 0,-1 0 0,0-1 0,0 0 0,0 0 0,-1-1 0,0 1 0,0-1 0,0-1 0,-1 0 0,1 0 0,-1 0 0,0-1 0,0 0 0,-9 2-1,-4-1-12,-1-1-1,0-1 0,1-2 1,-1 0-1,0-1 0,0-1 1,-31-7-1,46 8-53,-1-1-1,1 0 1,0-1-1,0 0 1,-9-4-1,16 6 34,-1 1 0,1 0 0,0 0 0,0 0 0,-1-1 0,1 1 0,0 0 0,-1-1 0,1 1 0,0 0 0,0-1 0,0 1 0,-1 0 0,1-1 0,0 1 1,0 0-1,0-1 0,0 1 0,0 0 0,0-1 0,-1 1 0,1-1 0,0 1 0,0 0 0,0-1 0,0 1 0,1-1 0,-1 1 0,0 0 0,0-1 0,0 1 0,0 0 0,0-1 0,0 1 0,1-1 0,-1 1 0,0 0 0,0-1 0,0 1 0,1 0 0,-1 0 0,0-1 0,0 1 0,1 0 0,-1 0 0,0-1 0,1 1 0,-1 0 0,0 0 0,1 0 0,-1-1 0,1 1 0,21-11-202,-20 11 174,37-14-140,76-15 1,-33 10 52,69-20 169,287-81-33,-361 93 478,-74 29-342,-4 4-123,-6 10-56,-3 0 36,0-1-1,-2 0 0,-17 19 0,18-23 23,1 1 1,0 0-1,1 1 0,0 0 0,-12 24 0,20-35-24,0 0 0,1 0-1,-1 0 1,0 0-1,1 0 1,-1 0-1,1 0 1,-1 0-1,1 0 1,0 1-1,0-1 1,0 0-1,0 0 1,1 0-1,-1 0 1,0 1 0,1-1-1,0 0 1,-1 0-1,3 3 1,-2-3 15,1 0 0,0 0 1,0 0-1,0 0 0,0 0 1,0-1-1,0 1 0,0-1 1,0 1-1,1-1 0,-1 0 1,1 0-1,-1 0 0,5 1 1,2 0 15,0 0 1,0-1 0,0 0 0,0-1 0,1 0 0,-1 0 0,0-1 0,14-2-1,-18 1-38,0 1 0,-1 0 0,1-1 0,-1 0 0,1 0-1,-1-1 1,0 1 0,0-1 0,0 0 0,0 0 0,-1 0-1,1 0 1,-1 0 0,0-1 0,0 0 0,0 0 0,0 0-1,0 0 1,-1 0 0,0 0 0,0-1 0,0 1 0,-1-1-1,1 1 1,-1-1 0,0 0 0,0 0 0,-1 1 0,1-1-1,-1 0 1,-1-7 0,0 5-9,1-4 6,-2 0-1,1 0 0,-1 0 1,-5-13-1,6 21 2,0 0-1,-1 1 0,1-1 1,-1 0-1,0 0 0,0 1 1,0-1-1,0 1 1,0-1-1,0 1 0,-1 0 1,1 0-1,-1 0 0,0 0 1,1 1-1,-1-1 1,0 1-1,-4-2 0,0 1-23,0 0 0,0 1 0,0 0-1,0 0 1,0 1 0,0 0-1,-1 0 1,1 0 0,0 1-1,0 0 1,0 1 0,0-1 0,1 1-1,-1 1 1,0-1 0,1 1-1,-7 4 1,12-7 22,0 1 1,0-1-1,0 1 0,0-1 0,0 1 1,0 0-1,0-1 0,0 1 0,0 0 1,0 0-1,1-1 0,-1 1 1,0 0-1,1 0 0,-1 0 0,1 0 1,-1 0-1,1 0 0,-1 0 0,1 0 1,-1 0-1,1 0 0,0 1 0,0 0 0,0-1 0,0 0-1,1 1 1,-1-1 0,1 0-1,-1 0 1,1 1-1,-1-1 1,1 0 0,0 0-1,-1 0 1,1 0 0,0 0-1,0 0 1,2 2-1,4 3 20,0 0 0,0-1 0,1 0 0,9 4 0,-6-3 14,-1-2-1,1 1 1,0-2-1,0 1 1,0-2-1,0 1 1,1-1-1,17 0 1,-13-2-7,0-1 1,1 0-1,-1-1 1,0-1-1,21-7 1,0-3 84,-1-1-1,-1-3 1,0 0 0,40-29 0,-60 35-26,1-1 1,22-22-1,-65 66-54,2 1-1,-27 48 1,42-64-11,-9 19 1,16-30-3,1 1 0,0-1 0,0 0 0,0 1 0,1-1 0,0 1 0,-1 7 0,2-13 7,0 1 1,0-1-1,0 1 0,1-1 1,-1 1-1,0 0 0,1-1 1,-1 1-1,1-1 1,-1 1-1,1-1 0,0 0 1,0 1-1,-1-1 0,1 0 1,0 1-1,0-1 0,3 2 1,-2-1-9,0-1 1,0 0 0,0 1-1,1-1 1,-1 0-1,0 0 1,1-1 0,-1 1-1,1 0 1,4 0 0,3-1-35,0 0 0,0 0 1,1-1-1,17-4 1,-5 0 46,0-2 0,-1 0 0,0-2 0,-1 0 0,0-1 0,0-2 1,-1 0-1,-1-1 0,0 0 0,21-21 0,-12 2 41,-27 32-69,-1 0 0,0 0 0,0 0-1,0 0 1,0 0 0,0 0-1,1 0 1,-1 0 0,0 0 0,0 0-1,0 0 1,0 0 0,0 0 0,0 0-1,1 0 1,-1 0 0,0 1 0,0-1-1,0 0 1,0 0 0,0 0 0,0 0-1,1 0 1,-1 0 0,0 0-1,0 0 1,0 0 0,0 0 0,0 1-1,0-1 1,0 0 0,0 0 0,0 0-1,0 0 1,0 0 0,1 0 0,-1 1-1,0-1 1,0 0 0,0 0-1,0 0 1,0 0 0,0 0 0,0 1-1,0-1 1,0 0 0,0 0 0,0 0-1,0 0 1,0 0 0,-1 0 0,1 1-1,0-1 1,0 0 0,0 0-1,1 14-46,-1-8 56,13 54 50,-12-57-54,0 1 1,0 0 0,0-1 0,0 1-1,0-1 1,1 1 0,-1-1-1,4 5 1,-4-7-2,-1 0-1,1 0 1,-1 0-1,1 0 1,0 0-1,0 0 1,0 0-1,-1-1 1,1 1-1,0 0 1,0 0-1,0-1 1,0 1-1,0-1 1,0 1-1,0-1 1,0 0-1,1 1 1,-1-1-1,0 0 1,0 0-1,0 1 1,0-1-1,0 0 1,0 0-1,1 0 1,-1-1-1,0 1 1,0 0-1,1-1 1,5-2 1,0 0 0,0 0 0,0-1 0,-1-1 0,1 1 0,-1-1 0,6-5 0,38-45-11,-26 28 9,6-6-3,22-24 0,-51 56-2,-1 1 0,0 0 1,1-1-1,-1 1 0,0 0 0,1 0 0,-1-1 1,0 1-1,1 0 0,-1 0 0,1-1 0,-1 1 1,1 0-1,-1 0 0,0 0 0,1 0 0,-1 0 1,1 0-1,-1 0 0,1 0 0,-1 0 1,1 0-1,3 7-48,-3 14 72,-1-21-22,-3 15 7,0 1 0,-1-1 0,0 1 0,-1-1 0,-13 26 0,14-33 11,-7 15-8,11-23-10,0 0 0,0 0 0,0 0 0,0 0 0,0 0 0,-1 0 0,1 0 0,0 1 0,0-1 0,0 0 0,0 0-1,0 0 1,0 0 0,0 0 0,0 0 0,0 0 0,0 1 0,0-1 0,1 0 0,-1 0 0,0 0 0,0 0 0,0 0 0,0 0 0,0 0 0,0 0 0,0 0 0,0 1 0,0-1 0,0 0 0,0 0 0,0 0 0,0 0-1,0 0 1,1 0 0,-1 0 0,0 0 0,0 0 0,0 0 0,0 0 0,0 0 0,0 0 0,0 0 0,0 0 0,1 0 0,-1 0 0,0 0 0,0 0 0,0 0 0,0 0 0,0 0 0,13-6 1,102-60-109,-99 57 147,105-46 30,-119 54-77,1 0 1,-1 0-1,1 0 1,0 0-1,-1 1 1,1-1-1,0 1 0,0 0 1,-1 0-1,1 0 1,0 0-1,0 0 1,-1 1-1,1-1 0,0 1 1,-1 0-1,1 0 1,-1 0-1,1 0 1,-1 0-1,1 0 0,-1 1 1,0-1-1,1 1 1,-1 0-1,0-1 1,0 1-1,0 0 0,-1 0 1,4 5-1,14 26 45,-15-25-11,0 1 0,1-1 0,8 11 0,-11-17-22,0 0 0,0 0 0,0 0 0,0-1 0,0 1 0,0 0 0,1-1 0,-1 1 0,0-1 0,1 0 0,0 0 0,-1 0 0,1 0-1,-1 0 1,1-1 0,3 1 0,1 0-12,1-1 0,-1 0 0,1 0 0,-1 0-1,1-1 1,-1 0 0,0-1 0,1 0 0,-1 0-1,0 0 1,0-1 0,13-7 0,15-11-47,0-2 0,-1 0 1,59-56-1,-93 79 52,27-29 1,-26 28-13,0-1 0,0 1 0,-1 0 0,1 0 0,0 0 0,0-1 0,-1 1 0,1 0 0,-1-1-1,1 1 1,-1-1 0,1 1 0,-1 0 0,0-1 0,0 1 0,0-1 0,0 1 0,0-1-1,0 1 1,0-1 0,0 1 0,-1-2 0,1 2 2,-1 1 0,1-1 0,-1 1 0,1-1-1,-1 1 1,1-1 0,-1 1 0,1-1 0,-1 1 0,1 0 0,-1-1 0,0 1-1,1 0 1,-1 0 0,1-1 0,-1 1 0,0 0 0,1 0 0,-1 0 0,0 0-1,1 0 1,-1 0 0,0 0 0,1 0 0,-1 0 0,0 0 0,1 0 0,-1 0-1,0 0 1,0 1 0,-22 8-124,14-3 123,0 1-1,0-1 1,1 1-1,0 1 1,0 0-1,0 0 1,-6 10-1,-43 67 1,54-80 0,-5 8 46,0 1-1,1 0 1,-9 26 0,15-36-22,-1 1 0,1 0 0,0 0 0,0 0 0,1 0 0,0 0 0,0 0 0,0 0 1,0 0-1,1 1 0,-1-2 0,1 1 0,1 0 0,-1 0 0,4 8 0,-4-12 5,-1 0 0,1 1 1,0-1-1,0 0 0,0 0 0,0 0 0,0 0 1,0 0-1,0 0 0,0 0 0,1 0 0,-1-1 1,0 1-1,0 0 0,1-1 0,-1 1 0,1-1 1,-1 1-1,0-1 0,1 1 0,-1-1 0,1 0 1,-1 0-1,1 0 0,1 0 0,0 0 3,0-1-1,-1 1 1,1-1-1,0 1 1,-1-1-1,1 0 1,-1 0-1,1 0 1,-1 0-1,1-1 1,-1 1-1,0 0 1,4-4-1,6-8-16,1-2 1,-2 1-1,18-30 0,-27 41 5,12-20 19,-2 0 0,0-2 0,-2 1 0,-1-1-1,8-32 1,-6 19-14,74-279-251,-80 292 282,6-39 83,-11 57-114,1-1 0,-1 1 1,0-1-1,-1 0 0,0 1 0,-2-9 0,3 15-17,0 1 1,0-1-1,0 0 1,0 1-1,0-1 1,-1 1-1,1-1 0,0 0 1,0 1-1,-1-1 1,1 1-1,0-1 1,-1 1-1,1-1 1,-1 1-1,1-1 0,-1 1 1,1 0-1,-1-1 1,1 1-1,-1 0 1,1-1-1,-1 1 0,1 0 1,-1 0-1,0-1 1,0 1 1,0 0 0,0 0 0,0 0 0,0 1 0,0-1 0,0 0 0,0 0 0,0 1 1,0-1-1,0 1 0,1-1 0,-1 1 0,0-1 0,0 1 0,-1 0 0,-2 3 6,1 0 0,-1-1-1,0 1 1,1 1 0,-6 8-1,1 3 47,1 1 1,1 0-1,0 0 0,-7 35 0,-4 78 133,11-1-121,6-106-67,2 0 0,0 0 0,9 36 0,-8-51-25,-1 0 0,1-1 0,0 1 0,1-1 0,8 13-1,-8-14-473,1 0-1,-1-1 0,1 1 0,0-1 0,1 0 1,9 6-1,-11-8-209,1 0-1,-1-1 1,1 0 0,-1 0 0,1 0 0,0 0 0,0-1-1,0 0 1,8 2 0,-8-3-203,-1 0-1,1 0 1,0-1-1,-1 1 1,1-1-1,-1 0 1,1 0-1,-1 0 1,1-1-1,-1 0 1,7-3-1,21-15-4370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1271 4736,'-5'1'3177,"16"-3"1694,-6 0-4557,0-1 1,0 0 0,0-1-1,0 1 1,0-1-1,-1 0 1,0 0 0,0-1-1,0 1 1,0-1 0,-1 0-1,6-10 1,0-4 94,-1 0-1,8-27 1,-9 24-78,-1 6-187,69-189 800,9-4-234,-69 167-518,-3-1 0,-1-1 0,6-56 0,1-74 157,-16 144-311,-2-1 0,-1 1 0,-10-58 0,8 67-51,-4-16 72,6 35-69,0 0 0,0-1 0,0 1 0,0-1 0,-1 1 0,1 0 0,0 0 0,-1 0 0,0 0-1,1 0 1,-5-3 0,6 5-3,-1-1 0,1 1-1,-1 0 1,1-1-1,-1 1 1,1 0 0,-1 0-1,1 0 1,-1-1-1,1 1 1,-1 0 0,0 0-1,1 0 1,-1 0-1,1 0 1,-1 0 0,1 0-1,-1 0 1,0 0-1,1 0 1,-1 0 0,1 1-1,-1-1 1,1 0 0,-1 0-1,1 1 1,-1-1-1,1 0 1,-1 0 0,1 1-1,-1-1 1,1 1-1,-1-1 1,1 0 0,0 1-1,-1-1 1,1 1-1,0-1 1,-1 1 0,1-1-1,0 1 1,0-1-1,-1 2 1,-9 23-70,6-4 25,-3 36 1,4-34 12,-28 314-19,-3-20 555,24-233-453,-18 117 175,18-142 8,-26 79 0,27-109-139,5-13 69,-1-1 0,-1 0-1,0 0 1,-1 0-1,0-1 1,-11 15-1,17-27-125,0-1 1,0 0-1,0 1 0,0-1 0,0 0 0,0 0 0,-1 0 0,1 0 0,-1 0 0,1 0 0,-1 0 0,1 0 1,-1 0-1,1-1 0,-1 1 0,1-1 0,-1 1 0,-2-1 0,1 0-8,1 0 0,-1 0 1,1-1-1,0 1 0,-1-1 0,1 1 0,0-1 0,0 0 0,-1 0 1,1 0-1,-3-3 0,5 4-37,-1 0-1,1 0 1,0 0-1,-1 0 1,1-1 0,0 1-1,-1 0 1,1 0-1,0-1 1,0 1 0,-1 0-1,1 0 1,0-1 0,0 1-1,-1 0 1,1-1-1,0 1 1,0 0 0,0-1-1,0 1 1,-1-1-1,1 1 1,0-1 0,0 0-2,1-1 1,-1 1-1,1-1 1,0 1-1,-1-1 1,1 1 0,0-1-1,0 1 1,0 0-1,0 0 1,1-2-1,11-11-12,27-26 1,-14 16 31,58-57-233,148-128 257,-155 138 6,129-113 8,-44 35 305,-138 125-192,-30 30-214,1 1-1,0 0 0,0 0 0,1 0 0,-6 14 1,0 5-42,-8 29 0,12-34 108,2 0 0,0 1 0,1 0 0,0 30 0,3-39-7,1 0 1,0 0-1,1 0 0,0 0 0,1-1 0,1 1 0,0-1 0,9 20 0,-12-29 29,1-1 0,-1 1-1,1-1 1,-1 1 0,1-1-1,0 0 1,0 0 0,0 0-1,0 0 1,1 0 0,-1 0-1,0 0 1,1-1 0,-1 1-1,1-1 1,0 0 0,-1 0-1,6 2 1,-5-3 7,1 0 0,-1 1 0,0-1 0,1 0 0,-1-1 1,0 1-1,0-1 0,1 1 0,-1-1 0,0 0 0,0 0 0,0 0 0,0-1 0,0 1 0,6-4 0,-3 0 24,-1 0 0,1 0 0,-1 0 0,0-1-1,0 1 1,-1-1 0,0-1 0,0 1 0,0 0-1,2-8 1,0 3-16,-2 0 0,0-1 1,0 1-1,-1-1 0,-1 0 0,0 0 0,0 0 0,-1 0 0,-1 0 0,0 0 0,0 0 0,-1 0 1,-1 0-1,0 0 0,-1 0 0,0 0 0,-1 1 0,0 0 0,-1-1 0,-7-12 0,9 19-55,-1-1-1,1 1 1,-1 1-1,0-1 1,0 0-1,-1 1 1,1 0-1,-7-5 1,8 7-11,0 1 0,1-1 1,-1 1-1,0-1 0,0 1 1,0 0-1,0 0 0,0 1 0,0-1 1,0 1-1,0-1 0,0 1 1,-1 0-1,1 0 0,0 0 1,0 0-1,-5 2 0,1-1-72,4 0-228,9 2 292,-3-3 61,0 1-1,0-1 0,0 1 1,0-1-1,-1 0 0,1 0 1,0 0-1,4-1 0,6 0-51,130-9 157,-67 2 44,-4 1-12,-1-4 0,73-21 0,-116 27 23,3-1 78,-30 5-252,0 1 0,0-1 0,0 0 0,0 0 0,0 0 0,0 0 0,0 0 0,0 0 0,0 0 0,0-2 0,10-9-20,-4 8 23,-1 1 0,1 0 0,0 0 0,0 0 1,0 1-1,0 0 0,1 1 0,8-2 1,0 2-16,0 0 0,0 1 1,25 4-1,-33-3 22,-1 0-1,1 1 1,-1 0-1,0 1 1,0-1-1,0 1 1,0 1-1,0-1 1,10 9-1,-15-11-10,0 1 0,-1 0 0,1-1 0,0 1 0,-1 0-1,1 0 1,-1 1 0,0-1 0,1 0 0,-1 0 0,0 1 0,-1-1 0,1 0-1,0 1 1,0-1 0,-1 1 0,0-1 0,1 1 0,-1-1 0,0 1 0,0-1-1,-1 1 1,0 3 0,-1 5-20,-1-1 0,0 1 0,-1-1-1,-5 12 1,-2 5 86,4-7-94,1 1 0,-4 37 0,9-55 26,1 0-1,0 1 1,0-1-1,0 0 1,0 0-1,1 0 1,-1 1-1,1-1 1,-1 0-1,1 0 1,0 0-1,1 0 1,-1 0-1,0 0 1,1 0-1,0-1 1,2 4-1,-2-4 4,0 0 0,0 0-1,0 0 1,0-1-1,1 1 1,-1 0-1,1-1 1,-1 0 0,1 0-1,0 0 1,-1 0-1,1 0 1,0 0-1,0-1 1,-1 1 0,1-1-1,0 0 1,0 1-1,6-2 1,3 0 28,0-1 0,0-1 0,0 0 0,0-1 0,0 0 0,15-7 0,65-41 50,-90 51-88,41-27 89,66-56 1,-83 59-31,-1-1 1,36-48-1,-47 56-43,27-33-124,-37 46 90,0 1 0,1 0 0,-1 0 0,1 0 1,0 1-1,0-1 0,1 1 0,-1 0 1,1 1-1,-1-1 0,1 1 0,0 0 1,0 1-1,0-1 0,0 1 0,0 1 1,0-1-1,1 1 0,-1 0 0,12 1 1,79 15-7,-35-5-2,-59-11 47,-1 0 1,0 1-1,0-1 1,0 1-1,0 0 1,0-1-1,0 1 1,0 0-1,2 1 1,-4-1-18,0-1 0,1 0 0,-1 0 1,0 0-1,0 0 0,0 0 0,0 0 0,0 0 1,0 0-1,0 1 0,0-1 0,0 0 0,0 0 1,0 0-1,0 0 0,0 0 0,0 0 1,0 0-1,0 0 0,0 1 0,-1-1 0,1 0 1,0 0-1,0 0 0,0 0 0,0 0 1,0 0-1,0 0 0,0 0 0,0 0 0,0 0 1,0 0-1,0 0 0,0 1 0,0-1 1,-1 0-1,1 0 0,0 0 0,0 0 0,0 0 1,0 0-1,0 0 0,0 0 0,0 0 0,0 0 1,0 0-1,-1 0 0,1 0 0,0 0 1,0 0-1,0 0 0,0 0 0,-16 1 6,-11-1 1,0 2 1,-39 6 0,52-5-38,0 1-1,0 0 1,0 1 0,1 0-1,0 1 1,-19 11 0,28-14 15,-1 0 1,1 0-1,0 1 1,0 0-1,0-1 1,0 1-1,1 1 1,-1-1-1,1 0 1,0 1-1,1 0 1,-4 7-1,5-9 5,0 1-1,0-1 1,0 1-1,0 0 1,0-1-1,1 1 1,0 0-1,0-1 0,0 1 1,0 0-1,1-1 1,-1 1-1,1 0 1,0-1-1,0 1 0,0-1 1,1 1-1,-1-1 1,3 4-1,2 4 14,1 0 0,1-1 1,0 0-1,0 0 0,1-1 0,0 0 0,1-1 0,-1 0 0,2 0 0,-1-1 1,1-1-1,0 1 0,1-2 0,-1 0 0,1 0 0,0-1 0,0 0 0,1-1 1,-1-1-1,25 3 0,-3-3 28,53-3 0,-72 0 6,-1-1-1,1 0 1,0-1-1,-1-1 1,0-1-1,16-6 1,6-8-23,53-37 1,-40 23 90,-39 26-113,0-1-1,0 0 1,-1 0 0,12-15 0,-20 22-6,0-1-1,1 1 1,-1-1 0,0 1-1,0-1 1,0 0 0,-1 1 0,1-1-1,0 0 1,-1 0 0,1 0-1,-1 0 1,1 1 0,-1-1 0,0 0-1,0 0 1,0 0 0,0 0-1,0 0 1,0 0 0,0 0 0,-1 0-1,1 1 1,-1-1 0,0 0-1,0-2 1,-2-3 19,1 1-1,-1 0 0,0-1 1,-1 1-1,-8-11 1,10 15-12,0-1 0,0 0 1,0 0-1,-1 1 1,1 0-1,-1-1 0,1 1 1,-1 0-1,0 0 0,0 0 1,0 1-1,0-1 0,-1 1 1,-3-2-1,5 3-33,0 0 0,0 0 0,0 0 0,0 0 0,0 0 0,0 0 0,0 0 0,0 1-1,0-1 1,1 1 0,-1 0 0,0-1 0,0 1 0,0 0 0,1 0 0,-1 0 0,-2 2 0,1-1 15,1 1 1,0-1 0,-1 1-1,1 0 1,0 0 0,0 0-1,0 0 1,1 0 0,-3 4-1,2-1-9,0 0-1,0 0 1,1 0-1,0 0 1,0 0-1,0 0 1,1 0-1,-1 0 1,2 0 0,-1 0-1,2 8 1,0-6 45,0-1 0,1 0 0,0 1 0,0-1 0,0-1 0,1 1 0,0 0 0,1-1 0,-1 0 0,1 0 0,1 0 0,-1-1 0,1 0 0,-1 0 0,2 0 0,7 5 0,-4-5 29,-1-1 0,1 1-1,0-1 1,-1-1 0,2 0 0,-1-1 0,0 0 0,1 0 0,-1-1-1,1 0 1,13-1 0,-7-2 40,-1 0-1,0-1 0,0 0 1,23-9-1,59-27 193,-84 32-253,-1 0-1,0 0 1,0-1 0,-1 0-1,0-1 1,0-1 0,-1 0-1,-1-1 1,0 0 0,0 0 0,-1-1-1,0 0 1,-1-1 0,0 0-1,-2 0 1,1 0 0,5-20-1,15-28-108,-24 50 66,0 4-38,1 18-160,4 21 272,-3-19-46,-2 1 0,0 0 1,0 0-1,0 26 0,-8 125-13,2-124 156,-3 0 1,-10 41-1,14-75-130,1-2 8,0 0 0,0 0 0,-1 0 0,0 0 0,-4 7 0,6-11-16,-1 0-1,1 0 1,-1-1-1,1 1 0,-1 0 1,0 0-1,1-1 1,-1 1-1,0-1 1,1 1-1,-1-1 0,0 1 1,0-1-1,0 1 1,0-1-1,1 0 0,-1 1 1,0-1-1,0 0 1,0 0-1,0 1 1,0-1-1,0 0 0,0 0 1,0 0-1,0 0 1,0-1-1,0 1 1,0 0-1,0 0 0,1 0 1,-1-1-1,0 1 1,0 0-1,0-1 1,0 1-1,0-1 0,0 0 1,-8-6-50,1 0-1,0-1 1,0 0 0,-10-13 0,9 9 25,-34-31-132,20 21 67,7 7 63,-1 1-1,0 1 1,-34-20 0,50 32 10,1 1 0,-1 0 0,1-1 1,-1 1-1,0 0 0,1-1 0,-1 1 0,1 0 1,-1 0-1,0-1 0,1 1 0,-1 0 0,1 0 0,-1 0 1,0 0-1,1 0 0,-1 0 0,0 0 0,1 0 1,-1 0-1,0 0 0,0 1 0,1-1-7,0 0 1,0 1-1,0-1 0,0 1 0,0-1 0,0 0 1,0 1-1,0-1 0,0 0 0,0 1 1,0-1-1,0 1 0,0-1 0,0 0 0,1 1 1,-1-1-1,0 0 0,0 1 0,0-1 0,1 0 1,-1 0-1,0 1 0,0-1 0,1 0 1,-1 0-1,0 1 0,1-1 0,-1 0 0,0 0 1,1 1-1,20 17 8,-14-12-15,0 0 0,0-1-1,0 1 1,1-1 0,-1-1-1,10 5 1,-5-5 83,-1-1 0,1 0 0,-1-1 0,1 0 0,0-1-1,0 0 1,-1-1 0,1 0 0,0-1 0,0 0 0,0-1 0,-1 0 0,1-1-1,-1 0 1,1-1 0,16-8 0,28-10 104,0 3 0,103-21 0,-75 21-275,-13-3-707,-24 2-6759,-43 18 6859,-3 2 432,-1 0 0,1-1 0,0 1 1,-1 0-1,1 0 0,-1 0 0,1-1 0,0 1 0,-1 0 0,1-1 1,-1 1-1,1 0 0,-1-1 0,1 1 0,-1-1 0,1 1 0,-1-1 1,0 1-1,1-1 0,-1 1 0,0-1 0,1 0 0,-1 1 0,0-1 1,0 1-1,1-1 0,-1 0 0,0 1 0,0-1 0,0 1 1,0-1-1,0 0 0,0 1 0,0-1 0,0 0 0,0 0 0,-3-9-4498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39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6 295 5472,'-6'-2'12921,"7"-3"-12120,-1 2-530,1 0-1,0 0 1,-1 0-1,1 0 1,0 0-1,0 0 1,1 1-1,-1-1 1,1 0-1,-1 0 1,1 1-1,0-1 1,0 1-1,3-3 1,9-14 487,53-78 1229,-51 77-1510,1 0 0,31-29 1,-41 45-400,-1-1 1,1 1 0,-1 0 0,1 1-1,0-1 1,0 1 0,1 1 0,-1 0-1,0 0 1,1 0 0,0 1 0,10-1-1,-15 2-46,1 1 0,-2-1-1,1 1 1,0 0 0,0 0-1,0 1 1,0-1-1,0 0 1,-1 1 0,1 0-1,-1-1 1,1 1 0,-1 0-1,0 0 1,0 1-1,0-1 1,0 0 0,0 1-1,0-1 1,-1 1-1,1 0 1,-1-1 0,1 1-1,-1 0 1,0 0 0,0 0-1,0 5 1,-1 1 26,0 1 1,-1 0-1,0-1 1,-1 1 0,0-1-1,0 0 1,-1 0-1,0 0 1,-1 0-1,0 0 1,0 0-1,-7 9 1,-1 0 45,-1 0-1,-1-1 1,-1 0 0,-20 18 0,-29 21-19,59-50-175,13-6-27,3-2 84,33 0-49,0 1 1,73 9-1,-90-4 124,-1 1 1,0 1 0,33 12-1,-54-17-4,-1 1-1,0 0 1,0 0-1,-1 0 0,1 1 1,0-1-1,-1 1 1,1 0-1,-1 0 0,0 0 1,4 5-1,-5-6-14,-1 0-1,0 0 1,0 0 0,0 1-1,0-1 1,0 0 0,0 0-1,-1 0 1,1 1 0,-1-1-1,1 0 1,-1 1-1,0-1 1,0 0 0,0 1-1,0-1 1,-1 0 0,1 1-1,0-1 1,-1 0-1,0 1 1,1-1 0,-2 3-1,0-2 16,-1 1-1,1-1 0,0 0 0,-1 1 0,0-1 1,1 0-1,-1-1 0,-5 4 0,-27 19 75,29-22-105,-12 9 62,-2-2 0,1-1 0,-1 0 0,0-1 0,-26 6 1,33-11-98,0 0 1,-1-1 0,1 0 0,0-1 0,-1-1 0,1 0 0,-1-1 0,1 0 0,-19-5 0,23 3-275,0 0 0,0-1 0,0 0 0,1 0 1,-1-1-1,1 0 0,-9-7 0,-25-24-5603,29 21-2879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40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628 101 4992,'1'0'171,"-1"0"1,0 0 0,1 0-1,-1 0 1,0 0-1,0 0 1,1 0-1,-1 0 1,0 0-1,1 0 1,-1 0 0,0 0-1,1 0 1,-1 0-1,0 0 1,0 0-1,1 0 1,-1-1 0,0 1-1,1 0 1,-1 0-1,0 0 1,0 0-1,1-1 1,-1 1 0,0 0-1,0 0 1,0 0-1,1-1 1,-1 1-1,0 0 1,0 0-1,0-1 1,0 1 0,0 0-1,0-1 1,1 1-1,-1 0 1,0-1-1,0 1 1,0 0 0,0 0-1,0-1 1,0 1-1,0 0 1,0-1-1,0 1 1,0 0 0,0-1-1,0 1 1,-1 0-1,1 0 1,0-1-1,0 1 1,0-1 0,-14-20 8095,5 7-8409,7 11 280,0 1 0,0 0 0,0 0 0,0 0 1,0 0-1,0 0 0,-1 0 0,1 1 0,-1-1 0,-4-1 1,-28-12 874,20 11-841,0 0 0,0 1 0,-1 1 1,1 0-1,0 1 0,-1 1 0,-27 3 0,-5 4 11,-52 15-1,98-22-169,-14 4 78,1 0 1,0 2-1,0-1 1,0 2 0,0 0-1,1 1 1,-15 10 0,24-14-29,-1 1 0,0 0 0,1 0 0,0 0 0,0 0 0,1 1 0,-1 0 0,1 0 0,1 0 0,-1 1 0,1-1 0,0 1 0,0 0 0,1 0 0,0 0 0,0 0 0,1 0 0,-1 9 0,1-10-35,1 0 0,0 0 0,0 0 0,0 0 0,1-1 0,0 1 0,0 0 0,0 0 0,1-1 0,0 1 0,0-1 0,0 1 0,1-1-1,0 0 1,0 0 0,0 0 0,1 0 0,-1-1 0,1 0 0,0 1 0,1-1 0,-1 0 0,1-1 0,-1 1 0,1-1 0,0 0 0,0 0 0,10 3 0,15 6-13,1-2 0,0-2 1,34 6-1,-25-6 48,53 18-1,-64-14-90,39 23 0,-44-22 90,-16-9-54,-1 1 1,0 0-1,0 1 1,0 0-1,11 12 1,25 37 39,-37-47-35,-1-1 1,-1 0 0,0 0 0,0 1-1,0-1 1,-1 1 0,-1 0 0,1 0 0,-1 0 0,0 0 0,0 14 0,-1-6 82,-1 0 1,0 0-1,-2-1 0,-4 27 0,3-32 5,1-1-1,-1 1 0,-4 9 1,5-15-100,0-1 0,0 0 0,0 1 1,0-1-1,0 0 0,0 0 0,-1 0 0,0 0 1,1-1-1,-1 1 0,-4 2 0,1-2 3,-1 0 0,0 0 0,0-1-1,0 0 1,0 0 0,0 0-1,0-1 1,-1 0 0,1-1 0,0 1-1,-1-1 1,1-1 0,-10-1-1,-16-3-69,-51-16 0,49 12-62,-154-44-1254,65 13-3491,95 30 1982,5 4 944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43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1311 5728,'-2'1'546,"-24"-4"11633,32-7-9442,0-1-2334,0 1 0,5-15 0,31-105 1115,5-13-604,-37 117-742,1 0 1,27-44-1,-30 57-26,1 0 1,0 1-1,1 1 0,0-1 1,1 2-1,23-19 1,-30 26-90,1 0 1,0 0-1,-1 1 1,1 0 0,0 0-1,0 0 1,0 0-1,0 1 1,1 0-1,7-1 1,-11 2-21,1 0-1,-1 0 0,0 0 1,0 0-1,1 0 1,-1 1-1,0-1 0,0 1 1,0 0-1,0-1 1,0 1-1,0 0 1,0 0-1,0 0 0,0 1 1,0-1-1,0 0 1,0 1-1,-1-1 0,1 1 1,-1 0-1,1-1 1,-1 1-1,0 0 1,1 0-1,-1 0 0,1 3 1,3 9 21,0 0 0,-1 0 1,0 0-1,-2 1 0,1 0 0,-1 17 0,-4 91 143,1-105-191,-1 1 0,-1-1 0,-1 1-1,0-1 1,-1 0 0,-8 19 0,5-21 83,0 1 0,-1-2 1,-11 17-1,16-28-111,1 1 0,-1-1 0,0 1 0,-1-1 1,1 0-1,-1-1 0,1 1 0,-1-1 0,0 0 0,0 0 0,-1 0 1,1-1-1,-9 3 0,9-4-58,0 0 0,0 0 0,0 0 0,0 0 0,0-1 0,0 0-1,0 0 1,0-1 0,0 1 0,0-1 0,0 0 0,0 0 0,0-1 0,0 1 0,1-1 0,-1 0 0,1 0 0,-1-1 0,1 0 0,0 1 0,0-1 0,0-1 0,0 1 0,0-1 0,1 1 0,-5-6 0,-19-36-207,27 45 290,0 0 0,-1 0 1,1-1-1,0 1 0,-1 0 0,1-1 1,0 1-1,-1 0 0,1-1 1,0 1-1,0 0 0,0-1 0,-1 1 1,1-1-1,0 1 0,0 0 0,0-1 1,0 1-1,0-1 0,0 1 0,0-1 1,0 1-1,0 0 0,0-1 1,8 0 225,16 8 19,-5-1-192,0-1 1,0 0 0,0-2-1,0 0 1,25 0 0,-1-2 77,56-7-1,-84 5-125,0-1-1,0-1 0,0 0 0,-1-1 0,1 0 0,-1-1 1,0-1-1,0 0 0,-1-1 0,14-9 0,-4-1 18,-1-1 0,-1-1 0,-1 0-1,33-43 1,16-31-25,42-53 141,-90 120-155,-2-2 0,20-35 0,21-65-104,-23 31 237,-4-1 0,23-116-1,-52 191 26,2-26-1,-6 44-106,1 2-26,-1-1 0,1 1-1,-1 0 1,0-1 0,0 1-1,-1 0 1,1 0 0,-1-1-1,0 1 1,1 0 0,-3-5-1,2 7-15,1 0-1,-1 1 0,1-1 0,-1 0 0,1 1 0,-1-1 0,1 1 0,-1-1 0,0 0 0,1 1 0,-1 0 0,0-1 0,1 1 0,-1-1 0,0 1 0,0 0 0,1 0 1,-1-1-1,0 1 0,0 0 0,0 0 0,1 0 0,-1 0 0,0 0 0,0 0 0,0 0 0,1 0 0,-1 0 0,0 0 0,0 0 0,0 1 0,0-1 0,-2 1-6,0 0 0,0 1 0,0-1 0,0 0 0,0 1 0,1 0 0,-5 3 0,-1 3 11,1-1 0,0 1 0,1 0 0,0 1 0,0-1 0,-7 17-1,-22 58-6,9-8 58,4 0 0,-22 134 0,37-160 12,2 1 1,3 0-1,2 0 1,1-1-1,13 73 0,-11-107-54,0 0 0,1 0 0,1 0-1,0 0 1,1-1 0,9 17 0,-13-27-18,1 0 0,-1-1 0,1 1 0,0-1 0,0 1 1,0-1-1,0 0 0,1 0 0,-1 0 0,1 0 1,0-1-1,0 0 0,0 0 0,0 0 0,0 0 0,0 0 1,1-1-1,-1 0 0,0 0 0,1 0 0,-1 0 0,1-1 1,-1 1-1,1-1 0,6-1 0,-2-1-26,0 1 0,0-2 0,0 1 0,0-1 0,0-1 0,-1 0 0,0 0 0,0 0 0,0-1 0,9-7 0,9-9-124,34-36 0,-40 37 111,21-19-39,57-60 269,-88 87-17,14-18 0,-38 41-109,4-3-39,2 0 1,-1 0-1,1 1 1,0 1-1,1-1 1,-8 13 0,-34 68 270,34-59-193,3-8-40,-26 54 319,33-65-327,0 1-1,1-1 1,1 1-1,-3 18 1,6-29-50,-1 0 1,1-1-1,0 1 0,0-1 1,1 1-1,-1 0 1,0-1-1,0 1 0,1-1 1,-1 1-1,1-1 1,-1 1-1,1-1 0,0 0 1,0 1-1,-1-1 1,1 0-1,0 1 0,2 1 1,-2-3-2,0 1 0,-1 0 0,1-1 0,0 1 0,0-1 0,0 0 0,0 1 0,0-1 0,0 0 0,0 1 0,0-1 0,0 0 1,0 0-1,0 0 0,0 0 0,0 0 0,0 0 0,0 0 0,0 0 0,0 0 0,0-1 0,0 1 0,0 0 0,0-1 0,0 1 0,-1 0 0,1-1 0,0 1 0,0-1 0,1-1 0,4-3-42,0 0 0,-1 0-1,1-1 1,-1 0-1,-1 0 1,1 0 0,-1 0-1,6-12 1,23-62-453,-18 41 236,10-22 47,17-40 431,-37 91-98,-2 9-37,-2 17-10,0 0-77,1 44 54,-2-44-36,0 0 1,1 1 0,1-1-1,6 25 1,-7-35-17,2 4 10,1 0 0,6 15 0,-9-23-2,1 1 1,-1-1-1,0 0 0,1 0 0,0 0 1,-1 0-1,1 0 0,0 0 1,0 0-1,0 0 0,0-1 0,0 1 1,1-1-1,-1 0 0,4 2 0,-1-2-1,0 0-1,0 0 1,1 0-1,-1-1 0,0 0 1,0 0-1,0 0 0,0-1 1,0 0-1,0 0 0,0 0 1,8-4-1,3-1-99,0-1-1,26-15 1,-3-5 63,-1-1 0,-2-1 0,0-3 0,-2-1 0,33-41 0,-47 49 53,0-1 0,-2-2-1,0 1 1,-2-2 0,-1 0 0,-2-1-1,-1-1 1,13-49 0,-1-8 171,19-139 0,-42 207 30,-3 14-83,-1 12-42,-9 35-95,3 1 0,-6 45 0,1 1-104,7-55 138,-20 135 216,17-61-6,5 135-1,6-80-601,-1-95-9426,-9-79 3776,6 6 5532,-86-128-1,-38-45 6411,114 161-5237,7 11-338,0-1 1,1 0-1,0-1 1,-5-12 0,9 19-282,1 1 0,-1-1 1,1 0-1,0 1 0,-1-1 0,1 0 1,0 0-1,0 1 0,0-1 1,0 0-1,0 1 0,1-1 0,-1 0 1,0 1-1,1-1 0,-1 0 1,1 1-1,0-1 0,-1 0 0,1 1 1,0-1-1,0 1 0,0 0 1,0-1-1,0 1 0,0 0 0,1 0 1,-1-1-1,0 1 0,1 0 1,-1 0-1,1 0 0,-1 1 1,2-2-1,7-3 360,-1 1 0,1 0 0,0 1 0,15-3 0,-13 3-192,16-4 300,1 2 1,-1 1-1,49 0 0,86 10-174,-156-5-370,-5-1 0,44 4-1122,-38-3-127,0 0-1,0 1 1,9 3-1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4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43 6720,'-15'-2'825,"11"2"-511,0-1-1,0 1 0,-1-1 0,1 1 1,0 1-1,-6 0 0,2-1-183,-23 2 1861,21 1 5573,74 3-3669,32-9-2163,-53 2-1017,287-20 618,-110-1-5285,-160 18-2309,-33 3 3648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4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12 203 8544,'-1'0'95,"1"0"0,-1 0 0,1 0 0,0 0 0,-1 0 0,1 0 0,-1 0-1,1 1 1,-1-1 0,1 0 0,0 0 0,-1 0 0,1 0 0,-1 1 0,1-1 0,0 0 0,-1 0 0,1 0 0,0 1 0,-1-1 0,1 0 0,0 1 0,-1-1 0,1 0 0,0 1 0,0-1 0,-1 0 0,1 1 0,0-1 0,0 1 0,0-1 0,-1 1 0,1-1 0,0 0 0,0 1 0,0-1 0,0 1 0,0-1-1,0 1 1,0-1 0,0 0 0,0 1 0,0-1 0,0 1 0,0-1 0,1 1 0,-1-1 0,0 0 0,0 1 0,0-1 0,1 1 0,-1-1 0,0 0 0,0 1 0,1-1 0,-1 1 0,2 1 205,1 0-1,-1-1 1,0 1 0,0-1 0,1 1 0,-1-1-1,1 0 1,-1 0 0,1 0 0,-1 0 0,1 0-1,0 0 1,-1-1 0,1 0 0,0 1 0,0-1-1,-1 0 1,1 0 0,0 0 0,-1-1 0,5 0-1,6-2 264,1 0 0,24-10 0,-32 11-431,24-10 236,0-1 0,-1-2 0,0-1 0,-1-1 0,29-24 0,-53 38-317,1-1 1,-1 0 0,0-1-1,0 1 1,0-1 0,-1 1-1,0-1 1,0 0 0,0 0-1,0-1 1,-1 1 0,3-9 0,-5 14-35,1-1 1,-1 0-1,0 0 1,0 0-1,0 0 0,1 0 1,-1 0-1,0 0 1,0 0-1,0 0 1,0 0-1,0 0 1,-1 0-1,1 0 1,0 1-1,0-1 1,-1 0-1,1 0 1,0 0-1,-1 0 1,1 0-1,-1 1 1,1-1-1,-1 0 1,0 0-1,1 1 1,-1-1-1,0 0 1,1 1-1,-1-1 1,0 0-1,0 1 1,1-1-1,-1 1 1,0 0-1,0-1 1,-1 1-1,-2-1 87,0 0-1,0 0 1,0 1-1,0 0 1,0 0 0,0 0-1,-7 1 1,1 1 59,0 0 1,0 1-1,1 0 1,-1 0 0,1 1-1,0 0 1,0 1-1,1 0 1,-1 0-1,1 1 1,0 0-1,0 1 1,1-1 0,-13 16-1,14-14-22,0 0 0,1-1 0,-1 2 0,2-1 0,-1 0 0,1 1 0,1 0 0,0 0 0,0 0 0,1 0 0,0 1 0,0-1 0,1 1 0,0-1 0,1 19 0,1-20-117,0 0 1,0 0-1,1 0 1,0 0-1,0 0 1,1-1-1,0 1 0,0 0 1,1-1-1,0 0 1,0 0-1,1 0 0,0-1 1,0 1-1,0-1 1,1 0-1,0-1 1,7 6-1,-3-4-488,-1-1-1,1 0 1,-1 0 0,2-1 0,-1 0-1,0-1 1,1 0 0,19 4-1,-20-7-642,-1 0 0,1 0 0,0-1 0,-1 0 0,1 0 0,0-1 0,-1-1 0,1 1-1,-1-2 1,14-4 0,18-9-2967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4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136 593 3712,'0'-4'9760,"-10"9"-5137,3 3-4030,0 0-1,1 0 1,0 1-1,0 0 1,1 0-1,0 1 1,-4 10-1,9-20-580,-15 35 354,2 1-1,1 1 0,2-1 1,1 2-1,-6 72 0,14-102-323,1 0 0,1 0 0,-1 0 0,1 0 0,1 0 0,2 10 0,-3-14-39,1-1 1,-1 1-1,1 0 1,0-1 0,-1 0-1,2 1 1,-1-1-1,0 0 1,1 0-1,-1 0 1,1 0-1,0 0 1,0-1-1,5 5 1,-7-7-9,0 1 0,0-1 0,0 1 0,1-1 0,-1 1 0,0-1 0,0 0 0,0 1 0,0-1 0,1 0 0,-1 0 0,0 0 0,0 0 0,0 0 0,1 0 0,-1 0 0,0-1 0,0 1 0,0 0 0,1-1 1,-1 1-1,0 0 0,0-1 0,0 0 0,0 1 0,0-1 0,0 1 0,0-1 0,0 0 0,0 0 0,0 0 0,-1 0 0,1 0 0,0 1 0,0-1 0,0-2 0,2-2-33,0-1-1,0 0 1,0 0-1,-1 0 1,1 0-1,1-9 1,3-25-36,-2 1 0,-1-1 0,-3 0 0,0 0 1,-10-68-1,-4 45 230,2 11-205,10 50 44,1 0 0,0 1 1,-1-1-1,1 0 0,0 1 1,0-1-1,0 0 0,0 0 1,1-1-1,-1 3 14,1-1-1,-1 1 1,1-1-1,-1 1 1,0 0-1,1-1 1,-1 1-1,1 0 1,-1 0-1,1-1 1,-1 1-1,1 0 1,-1 0 0,1 0-1,0 0 1,-1 0-1,1 0 1,-1 0-1,2 0 1,11-3 149,18-6 54,0-2-1,-1-1 0,-1-2 1,37-21-1,-66 34-206,19-10 52,-1-1 0,-1-1 1,0-1-1,-1 0 0,-1-1 1,0-1-1,23-31 0,75-135 746,-95 150-587,45-93 1064,-62 123-1238,6-8 192,-7 10-231,0 0 1,0 0-1,0 0 1,0-1-1,0 1 1,0 0-1,1 0 1,-1 0-1,0 0 0,0 0 1,0 0-1,0 0 1,0 0-1,0 0 1,1 0-1,-1 0 1,0 0-1,0 0 1,0 0-1,0 0 0,0 0 1,0 0-1,0 0 1,1 0-1,-1 0 1,0 0-1,0 0 1,0 0-1,0 1 0,0-1 1,0 0-1,0 0 1,0 0-1,1 0 1,-1 0-1,0 0 1,0 0-1,0 0 0,0 0 1,0 0-1,0 1 1,0-1-1,0 0 1,0 0-1,1 2 15,0 1 0,-1-1 0,0 1 0,1-1-1,-1 1 1,0-1 0,0 1 0,-1 2 0,-8 91 26,-4-1 1,-38 137-1,34-164-99,-48 170 41,44-174 43,-48 102 0,37-102-27,-4-2-1,-2-1 0,-80 98 1,112-151-51,-1 0-113,-1 0 1,-11 11-1,16-17 113,0 0 0,0 0-1,0 0 1,0 0 0,0 0-1,-1-1 1,1 0 0,0 1-1,-1-1 1,1 0 0,-6 0-1,6-1 7,-1 1 0,1-1-1,0-1 1,-1 1 0,1 0-1,0-1 1,0 0 0,-1 1-1,1-1 1,0-1-1,0 1 1,0 0 0,0-1-1,0 1 1,0-1 0,0 0-1,1 0 1,-1 0 0,1-1-1,-1 1 1,-3-5-1,1 0 10,0-1 0,1 1 0,-1-1 0,2 0 0,-1 0 0,1 0 0,-3-13 0,5 19 61,0 0 1,1 0 0,0 0-1,-1 0 1,1 0 0,0 0-1,0-1 1,0 1 0,0 0-1,1 0 1,-1 0 0,1 0-1,-1 0 1,1 0 0,0 0-1,-1 0 1,1 0 0,0 0-1,0 0 1,2-2 0,0 1 18,0 0 1,0 0-1,0 0 1,0 1-1,1 0 1,-1-1 0,0 1-1,1 1 1,0-1-1,4-1 1,7-2 115,0 1 0,1 1 0,-1 0 1,23 0-1,355 4 611,-376 0-1699,25-3 0,-4-4-7414,-24 6 5684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4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43 6560,'-3'-27'2117,"3"27"-2072,0-1 1,0 1-1,0-1 1,-1 0-1,1 1 1,0-1-1,0 1 0,0-1 1,1 1-1,-1-1 1,0 0-1,0 1 0,0-1 1,0 1-1,1-1 1,-1 1-1,0-1 1,0 1-1,1-1 0,-1 1 1,0-1-1,1 1 1,-1-1-1,0 1 0,1 0 1,5-3 4889,-5 4-4845,4 8 3708,5 19-96,-2 23-705,3 82 0,-11 58-923,-1-91-1721,2-7-536,-1 72 149,-7-56-5124,6-85 1191,-1 5-4402,1-16 4908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46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33 213 9056,'-26'-31'2922,"25"31"-2872,1-1 0,0 1-1,-1 0 1,1-1-1,-1 1 1,1-1 0,0 1-1,-1-1 1,1 1 0,0-1-1,0 1 1,-1-1-1,1 1 1,0-1 0,0 1-1,0-1 1,0 0-1,0 1 1,0-1 0,0 1-1,0-1 1,0-1 0,-1-6-36,1 3 450,0 0 1,0-1-1,0 1 0,0 0 0,1-1 0,0 1 0,0 0 0,1-1 0,3-8 0,-1 6-20,0 1 0,1 0 0,0 0 0,0 0-1,1 0 1,0 1 0,0 0 0,0 0-1,1 1 1,0-1 0,11-5 0,-14 8-280,0 1 0,1 0 0,-1 1 0,0-1 0,0 1 0,1 0 0,-1 0 0,1 0 1,-1 0-1,1 1 0,0 0 0,-1 0 0,1 0 0,-1 0 0,1 1 0,-1 0 0,1 0 1,-1 0-1,1 1 0,-1-1 0,0 1 0,0 0 0,8 5 0,4 6 178,0 0 0,0 1-1,-2 1 1,19 24 0,4 4-40,95 81 1090,-98-95-990,-1 1-1,49 59 1,-69-72-275,0 0-1,-2 1 1,0 1 0,-1 0-1,0 0 1,-2 1 0,11 34-1,-17-43-135,0 0 0,0 0 1,-1 0-1,0 0 0,-1 0 0,0 0 0,-1 1 0,-1-1 0,-2 14 0,1-17-6,1 0 0,-1 0 0,0 0 1,-1 0-1,0 0 0,0-1 0,0 0 0,-1 0 0,0 0 0,-1 0 0,0-1 1,-9 8-1,-10 5-851,0-2 0,-2-1 0,0-1 0,-34 13-1,-18 10-5639,49-18 3940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5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18 143 3648,'12'-25'21023,"-18"52"-21464,4-17 1149,0 3-639,1-7-74,0-1 0,0 1-1,-4 9 1,3-8 33,-1 0 0,1 1 0,1 0 0,-1-1 0,2 1 0,-1 0 0,1 14 0,10 57 265,-3-34-170,0 1-20,2 0 1,2-1-1,2 0 1,26 59-1,-34-92-32,0-2 0,1 1 0,0 0-1,1-1 1,0 0 0,1-1 0,11 12-1,-16-18-24,-1-1-1,1 0 0,-1 0 0,1 0 0,0 0 1,0 0-1,0 0 0,0-1 0,0 0 1,0 1-1,1-1 0,-1-1 0,0 1 0,1 0 1,-1-1-1,0 1 0,1-1 0,-1 0 1,0 0-1,1-1 0,-1 1 0,1 0 0,-1-1 1,0 0-1,0 0 0,1 0 0,-1 0 0,0-1 1,0 1-1,4-3 0,-5 2-14,1 0-1,-1 0 1,1-1-1,-1 1 0,0 0 1,0-1-1,0 0 1,3-3-1,7-11 59,12-15 49,-1-1 1,-1-1 0,-2-1-1,-1-1 1,25-69 0,-2 3 271,-36 85-379,0 0 0,-1-1-1,-1 0 1,-1 0-1,-1 0 1,0 0-1,-1 0 1,-1-1-1,-1 1 1,-5-34-1,2 36 16,-7-25 0,0 6-191,11 32 1,-9-29-160,8 31-3,1 0 1,-1 0 0,1-1-1,-1 1 1,0 0-1,1 0 1,-1 0 0,0 0-1,0 0 1,-2-2 0,3 11-4692,14 38-2335,-2-17 4299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5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7040,'-3'-23'11429,"21"18"-7824,-3 2-2461,0 0-603,0 1-1,19-1 0,-31 2-477,0 1 0,0 0 0,0 1 0,0-1 0,0 0 0,0 1 0,0-1 0,0 1 0,-1 0 0,1 0 0,0 0 0,0 1 0,-1-1 0,1 0 0,-1 1 0,1 0 0,3 3 0,-5-4-28,-1 0 0,0 0 1,1 0-1,-1-1 1,0 1-1,0 0 1,0 0-1,0 0 0,0 0 1,0-1-1,0 1 1,0 0-1,0 0 1,0 0-1,0 0 0,0 0 1,-1-1-1,1 1 1,0 0-1,0 0 1,-1 1-1,-1 3 23,-2 10-22,0 0 0,-2 0 1,1-1-1,-9 15 0,-2 7 98,13-30-116,0 2-8,-1 0 1,1 1-1,-2 14 1,4-20-15,1 0 1,0 0 0,0 0-1,0 1 1,0-1 0,0 0-1,1 0 1,0 0 0,-1 0 0,1 0-1,0 0 1,1 0 0,-1 0-1,2 3 1,58 82 195,-45-66 240,-13-18-283,0 1 0,1-1 1,-2 0-1,1 1 1,0 0-1,-1 0 0,0 0 1,0 0-1,0 0 0,-1 0 1,2 6-1,-3-10-129,-1 0 1,1 0-1,0 1 0,0-1 1,-1 0-1,1 0 0,-1 0 0,1 0 1,-1 0-1,1 0 0,-1 0 1,0 0-1,1 0 0,-1 0 0,0 0 1,0 0-1,0 0 0,0 0 1,0-1-1,0 1 0,0 0 1,0-1-1,0 1 0,0-1 0,0 1 1,0-1-1,0 1 0,0-1 1,-2 1-1,-2 0-74,0 0-1,1-1 1,-1 1 0,0-1 0,1 0 0,-6 0-1,-61-9-7347,56 9 5151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3:2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83 2240,'-1'0'758,"0"0"-1,0-1 1,0 1 0,0 0 0,0 0-1,0 0 1,0-1 0,1 1 0,-1 0-1,-2-2 1517,1 1-1517,1 0-192,-1-1 0,0 0 0,1 1 0,0-1 0,-1 0 1,1 0-1,-1-3 0,-8-9 1511,9 14-2017,0-1 0,0 0 0,1 1 0,-1-1 0,0 1 0,0-1 0,0 1 0,0-1 0,0 1 0,-1-1 0,1 1 0,0 0 0,0 0 0,0 0 0,0 0 0,0-1 1,0 1-1,0 1 0,0-1 0,0 0 0,-1 0 0,1 0 0,0 1 0,0-1 0,0 0 0,0 1 0,-1 0 0,0 1-36,0 0 0,1-1 0,0 1 0,-1 0 0,1 0 0,0 0 0,0 0 0,0 0-1,0 1 1,0-1 0,1 0 0,-1 0 0,1 1 0,0-1 0,-1 0 0,1 4 0,-2 11-8,1-12-7,0-3-13,1-1-1,0 1 1,-1-1-1,1 0 1,0 1-1,0-1 1,-1 1-1,1-1 1,0 1-1,1-1 1,-1 1-1,0-1 1,0 1 0,1-1-1,-1 0 1,0 1-1,2 2 1,-1-4 7,-1 0-1,1 0 1,0 0 0,-1 0 0,1 0 0,0 0 0,-1 0 0,1 0 0,0 0-1,0 0 1,-1 0 0,1 0 0,0 0 0,-1-1 0,1 1 0,-1 0 0,1 0-1,0-1 1,-1 1 0,1-1 0,-1 1 0,2-1 0,13-10 195,-13 8-163,0 1 1,0-1-1,0 1 0,0-1 1,0 0-1,0 0 1,-1 0-1,1 0 1,-1 0-1,0 0 1,0 0-1,0-4 0,1-2 21,0 0 0,-1 1 0,0-12-1,-1 12 39,-1-14 112,1 22-205,0 0-1,-1 0 1,1 0 0,0 0 0,0 0 0,0 0-1,0 0 1,0 0 0,0 0 0,0 0-1,0-1 1,0 1 0,0 0 0,0 0-1,0 0 1,0 0 0,0 0 0,0 0 0,-1 0-1,1 0 1,0 0 0,0 0 0,0 0-1,0 0 1,0 0 0,0 0 0,0 0 0,0 0-1,0 0 1,-1 0 0,1 0 0,0 0-1,0 0 1,0 0 0,0 0 0,0 0-1,0 0 1,0 0 0,0 0 0,0 0 0,-1 0-1,1 0 1,0 0 0,0 0 0,0 0-1,0 0 1,0 0 0,0 0 0,0 0-1,0 1 1,-8 9-136,4-1 84,1-1 0,0 1 1,0-1-1,1 1 1,-2 15-1,1-8 42,-1 9 95,-1 45 0,5-68-52,0 0-1,1 0 0,-1 0 1,0 0-1,0 0 0,1 0 0,0 1 1,-1-1-1,1 0 0,0-1 1,0 1-1,0 0 0,0 0 0,0 0 1,0 0-1,2 1 0,-2-2-12,0-1 1,0 1-1,0 0 0,0-1 0,0 1 0,0-1 0,0 1 0,0-1 0,1 1 0,-1-1 0,0 0 1,0 0-1,0 0 0,1 1 0,-1-1 0,0 0 0,0 0 0,0-1 0,1 1 0,-1 0 0,0 0 1,0-1-1,0 1 0,0 0 0,1-1 0,-1 1 0,0-1 0,0 0 0,1-1 0,4-1 54,-2-1-1,1 0 0,0 0 0,-1 0 1,1-1-1,-1 0 0,-1 0 0,1 0 1,3-7-1,-5 9-34,-1 0 0,1 0 0,-1 0 0,0 0 0,0 0 1,0 0-1,-1-1 0,1-4 0,-1 6-25,0 0-1,0 1 1,0-1 0,0 1-1,0-1 1,-1 1 0,1-1-1,-1 1 1,1-1-1,-1 1 1,0-1 0,0 1-1,1-1 1,-1 1 0,0 0-1,0 0 1,0-1 0,-2 0-1,3 1-14,-1 1 0,0-1 0,0 0 0,1 1 0,-1-1-1,0 1 1,0-1 0,0 1 0,0-1 0,0 1 0,0 0 0,0-1 0,0 1-1,0 0 1,0 0 0,1 0 0,-1 0 0,0 0 0,0 0 0,0 0 0,0 0-1,-2 0 1,2 1-10,-1 0 1,0 0-1,1-1 0,-1 1 0,1 0 0,-1 0 0,1 0 1,-1 1-1,1-1 0,0 0 0,-2 2 0,-1 3-31,-1 0-1,1 1 1,0-1 0,-4 13-1,5-8-300,0-4-469,2-9-470,1-3-505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5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2304,'0'-2'170,"0"1"0,-1 0 0,1 0 0,0 0 0,0 0 0,0 0 0,0-1 0,0 1-1,0 0 1,0 0 0,0 0 0,0 0 0,1-5 4021,-1 2-517,0-8 943,0 12-4555,0-1-1,0 1 0,0 0 1,0 0-1,0 0 0,0 0 1,0 0-1,0 0 0,0-1 1,0 1-1,0 0 0,0 0 1,0 0-1,0 0 1,0 0-1,0 0 0,0-1 1,0 1-1,0 0 0,0 0 1,0 0-1,0 0 0,0 0 1,0 0-1,0 0 1,0 0-1,0-1 0,-1 1 1,1 0-1,0 0 0,0 0 1,0 0-1,0 0 0,0 0 1,0 0-1,0 0 1,-1 0-1,1 0 0,0 0 1,0 0-1,0 0 0,0 0 1,0 0-1,0 0 0,-1 0 1,1 0-1,0 0 0,0 0 1,0 0-1,0 0 1,0 0-1,0 0 0,0 0 1,-1 0-1,1 0 0,-2 4 515,0 1 0,1-1 0,-1 1 0,1 0 0,-1 6 0,-1 10-157,-1 10 21,0 1 0,2 56 0,4-26-120,-2-31 34,2 0-1,9 51 1,-1-38-83,2-2-1,3 1 1,1-2-1,1 0 1,3-1-1,34 52 0,-49-84-177,0 0 0,1-1 1,1 0-1,-1 0 0,12 9 0,-16-14-45,0 0 1,1-1-1,-1 1 1,1-1 0,0 1-1,-1-1 1,1 0-1,0 0 1,0 0 0,0 0-1,0 0 1,0-1-1,0 1 1,0-1-1,0 0 1,0 0 0,0 0-1,0 0 1,0-1-1,5 0 1,-1-2 25,0 0 0,0 0 0,0-1 0,0 0 0,-1 0 0,1-1-1,7-8 1,37-41 151,-19 19-108,-16 16-31,-1 0-1,0-1 0,-2-1 1,0 0-1,17-41 0,-22 43-68,-1-1 0,-1 0 0,0 0 0,-2-1 0,3-27 1,-3-105 77,-4 115-90,-1-7-146,-8-61-1,-10 29-4263,16 69 1777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6:5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 4896,'-1'0'162,"1"-1"-1,0 0 1,-1 1-1,1-1 1,0 0 0,-1 1-1,1-1 1,0 0 0,0 0-1,-1 1 1,1-1 0,0 0-1,9-14 12921,-7 22-7284,-1 15-4177,-3-10-1192,-10 71 582,9-68-1176,0 1 0,0 31 1,5 6-4185,3-34 1178,4-2-3513,3-5 2108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7:10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37 123 4736,'-2'-5'1007,"-6"-11"968,-4 4 8140,12 12-10049,-1 0 0,1 0 0,0 1 0,0-1-1,0 0 1,-1 0 0,1 1 0,0-1 0,0 0 0,0 1 0,0-1 0,-1 0 0,1 0-1,0 1 1,0-1 0,0 0 0,0 1 0,0-1 0,0 0 0,0 1 0,0-1 0,0 0-1,0 1 1,0-1 0,0 1 0,2 22 829,0 0 0,8 32-1,-3-20-543,34 205 1190,-23-148-959,-9-54-149,-2-1 1,4 72 0,-11-106-381,-3 39 415,3-40-371,0 0 0,0 1-1,-1-1 1,1 0 0,-1 0-1,1 0 1,-1 0 0,0 0-1,0 0 1,0-1 0,0 1-1,0 0 1,-1 0 0,1-1-1,0 1 1,-3 2 0,3-4-41,0 0 0,0 1-1,0-1 1,0 0 0,0 1 0,0-1 0,0 0 0,0 0-1,0 0 1,1 0 0,-1 0 0,0 0 0,0 0 0,0 0 0,0 0-1,0-1 1,0 1 0,0 0 0,0-1 0,0 1 0,0 0-1,0-1 1,-1 0 0,-1-2 30,-1 1 0,1-1 0,-1 0 0,-4-5 0,1 1-32,2 2-47,1 1 0,-1-1 0,1 1 0,0-1 0,1 0 0,-1-1 0,1 1 1,0-1-1,0 1 0,1-1 0,-3-7 0,5 7-7,-1 0 0,1 0 0,0 0 0,0 0 0,1 0 0,0 1 0,0-1 0,3-10 0,13-34-43,46-90 1,-51 116 47,1 0 0,1 1 1,1 1-1,1 0 0,1 1 1,1 1-1,0 1 0,27-22 1,29-14-945,105-61 0,-138 91-260,17-13-3191,-4 8 1270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7:19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6 403 1472,'-5'-2'12361,"5"-3"-7946,8-10-6376,-2 7 2959,9-21-870,2 0 0,2 0 0,23-27 0,-30 42-128,1 2 0,0 0 0,1 0 0,16-10 0,-9 7 64,-13 8 40,1 1 0,-1 0 0,14-6 0,-7 5-62,0 1 1,1 0 0,23-5-1,-19 10-2,-18 1-12,1 0 1,0 0-1,0 0 0,-1 0 1,1-1-1,0 1 1,3-2-1,-1 2 25,1-1-1,0 1 1,0 0 0,9 1-1,6 0 101,37 3 444,-56-4-554,0 1 0,1 1-1,-1-1 1,0 0 0,1 0-1,-1 1 1,0 0 0,0-1-1,0 1 1,-1 0 0,3 2-1,28 65 449,-22-48-356,-1 1-1,-1 0 1,6 28 0,-5-29 98,-8-19-193,0 0-1,0 0 0,0 1 1,0-1-1,0 0 0,-1 0 1,1 1-1,-1-1 1,1 0-1,-1 4 0,1-1-16,0 1 1,1 0-1,-1-1 0,1 0 0,0 1 0,3 5 0,0 0 55,-2-6-51,0-1 0,0 1 1,1-1-1,-1 0 0,1 0 0,0 0 0,0 0 0,0-1 0,0 1 0,1-1 0,0 0 0,6 3 0,17 4 137,-1-1-1,1-2 1,49 8 0,-48-10-88,-21-4 15,0 0 0,0 0 1,0-1-1,1 0 0,-1-1 0,0 0 0,0 0 1,0-1-1,10-2 0,30-23 288,-43 24-405,-1 1 1,0-1 0,0 0-1,-1-1 1,1 1 0,5-7-1,-5 5 44,0 0 0,1 1-1,9-8 1,-11 9-17,1 0-1,-1 0 1,1-1-1,-1 1 1,0-1 0,0 0-1,-1 0 1,1 0-1,3-7 1,5-9-2,2 1 1,1-1 0,12-24 0,-13 3-69,10-2 138,-15 25-89,-7 15 20,0 0 0,0 1 0,0-1 0,1 1-1,-1-1 1,1 1 0,2-5 0,19-28 0,-15 20-161,-7 13 171,-1 0 0,1 0-1,0 0 1,0 0-1,0 1 1,1-1-1,-1 0 1,3-2-1,18-20 18,-13 18-31,1 1 0,-1 1 0,1 0 1,0 0-1,0 1 0,18-4 0,-19 6-22,0 0-1,0 0 0,1 1 1,-1 1-1,17 1 0,26 14-79,-40-10 125,1 0 1,-1 0 0,0 1 0,14 12-1,4 1 85,-22-13-69,0 0 0,0 0 0,-1 1 0,1 0 0,-2 0 0,1 1 0,-1 0 0,6 12 0,2 12 147,-6-11-156,-6-17-30,0 0 0,0 0-1,-1 0 1,1 0 0,-2 1 0,1-1 0,0 0 0,-1 11 0,0-10 84,1 0-1,0 1 1,1-1 0,2 8 0,2 10-197,7 15 66,-4-17 108,-8-19-41,0 0 0,1 0 1,0-1-1,-1 1 1,1-1-1,4 5 1,-4-5-26,0 0 0,-1 0 0,1 1-1,0-1 1,-1 1 0,1 0 0,1 3 0,-1-1 39,1 0 1,0-1-1,0 0 0,0 0 0,4 4 0,-4-5-8,0 0-6,0-1 0,0 1 0,1-1 1,0 0-1,-1 0 0,1 0 0,0 0 0,0-1 0,0 1 1,0-1-1,0 0 0,8 1 0,16 5 361,-24-7-328,0 1 1,0-1-1,0 0 1,0 0 0,1 0-1,-1 0 1,0-1 0,0 0-1,0 1 1,0-2 0,0 1-1,6-3 1,-4 1-11,1 0 0,-1 0 1,9-8-1,-3 4-9,5-5 4,0 0 1,0-1 0,-1-1-1,-1 0 1,20-25 0,-22 21-166,10-10 123,-15 18 99,0 0-1,0 0 1,8-17 0,-9 18-142,1 0 0,-1 0 0,1 0 0,1 1 1,14-12-1,-15 14 30,9-6-1,-1 0 0,2 2 0,-1 0 0,34-13 0,-48 22 31,3-2-4,0 1 0,0 1 0,0-1 0,0 1-1,0 0 1,0 0 0,0 1 0,11 0 0,-12 0 11,-1 1-1,1-1 1,-1 1-1,0 0 1,0 0-1,1 1 1,-1 0-1,0-1 1,0 1-1,0 0 1,-1 1-1,1-1 1,4 5-1,0 0 23,-1 0 1,0 0-1,0 1 0,-1 0 0,0 0 1,-1 1-1,0-1 0,0 1 0,0 1 0,-2-1 1,4 11-1,-3-9 0,-3-7-75,0 0 1,0 0-1,0 0 0,0 0 1,0 0-1,-1 5 0,3 16-5045,-3-17 3028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7:22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531 1 1984,'0'0'640,"5"0"2986,-2 64 2470,-4-59-5727,0 1 0,0-1 0,0 0 0,-1 1 0,0-1 0,0 0-1,0 0 1,-4 5 0,-4 9 301,7-12-460,-1-1 0,0 0 0,-1 0 1,1 0-1,-1-1 0,0 0 1,-1 0-1,-8 7 0,-11 11 415,-12 15 236,-33 48 0,66-80-801,-1 1 110,-1 0 1,1 0-1,-1-1 1,-1 1-1,-11 8 1,-1 2 286,15-12-318,-1-1 0,1 0 0,-9 6 0,9-7-23,-1-1 0,0 1 0,1-1-1,-1 0 1,0-1 0,0 1 0,0-1-1,0 0 1,0 0 0,-1-1 0,1 1-1,0-1 1,0 0 0,0-1 0,0 1-1,-7-2 1,-2 1 2,-11-2 63,17 2-174,1 1 0,0-1-1,0 1 1,-12 2 0,-7-1-105,11 0 143,4-1 179,8 0-139,4-1-66,1-1 3,4-1 52,20-4 311,-1-1 0,0-1 0,38-20 0,-63 29-383,19-10 49,-1-2 0,0 0 1,-1-1-1,0-1 1,26-28-1,1 0 57,41-34-172,-67 62 208,-14 12-115,-1 0 0,0-1 1,1 0-1,-1 1 0,0-1 1,-1 0-1,4-5 0,-4 6-13,-1 1-1,-1 0 1,1 1-1,-1-1 0,1 0 1,-1 0-1,1 1 1,-1-1-1,0 0 1,1 0-1,-1 0 0,0 1 1,0-1-1,1 0 1,-1 0-1,0 0 1,0 0-1,0-1 0,0-45-239,0 45 207,0 4-30,0-2-70,0-7-6,-9 22-298,-66 81 533,63-78-87,-129 183 377,136-194-384,0 0-1,-1 0 1,0-1 0,0 1 0,-1-1-1,0-1 1,0 1 0,-13 7 0,19-13-13,-5 3 28,1 0 0,-1 0 0,0-1 0,0 0 0,0 0 0,0 0 0,0-1 1,0 0-1,-12 0 0,15 0-28,2 0-3,0-1-1,1 1 1,-1-1 0,1 0-1,-1 0 1,0 1 0,1-1 0,-1 0-1,0 0 1,1 0 0,-1 0-1,0 0 1,0 0 0,1 0-1,-1 0 1,0 0 0,1 0-1,-2 0 1,-3 2-2,4-2 0,1 0 0,-1 1 0,1-1 0,-1 0 0,1 1 0,-1-1 0,1 0 0,-1 0 0,1 1 0,-1-1 0,1 0 0,-1 0 0,1 0 0,-1 0 0,0 0 0,1 0 0,-1 0 0,1 0 0,-1 0 0,0 0 0,1 0 0,-2 0 0,20-6-48,42-6-42,-42 7 125,31-3-1,-32 6-12,1 1 0,0 1 0,0 1 0,0 0 0,-1 2 0,1 0 0,33 10 0,-38-8 34,-1-1 0,1-1 0,1 0 0,-1 0 0,20 0 0,-18 2-11,-5-1 28,-10-4-60,0 0 0,0 0-1,0 0 1,0 0 0,0 0-1,0 0 1,-1-1 0,1 1-1,0 0 1,0 0 0,0 0-1,0 0 1,0 0 0,0 0-1,0 0 1,0 0 0,0 0-1,0 0 1,0 0-1,0-1 1,0 1 0,0 0-1,0 0 1,0 0 0,0 0-1,0 0 1,0 0 0,0 0-1,0 0 1,0 0 0,0 0-1,0 0 1,0-1 0,0 1-1,0 0 1,0 0 0,0 0-1,0 0 1,1 0 0,-1 0-1,0 0 1,0 0 0,0 0-1,0 0 1,0 0 0,0 0-1,0 0 1,0 0 0,0-1-1,0 1 1,0 0 0,0 0-1,0 0 1,1 0 0,-1 0-1,0 0 1,0 0 0,0 0-1,0 0 1,0 0 0,0 0-1,0 0 1,0 0 0,0 0-1,0 0 1,1 0 0,-1 0-1,0 1 1,-8-27 136,3 4-90,-4-15-91,-8-73-1,16 94 2,0 7-89,-5-31 264,5 37-435,0 0 0,0 0-1,0 0 1,0 0 0,-1 0 0,1 1 0,-1-1 0,1 0-1,-1 1 1,-3-4 0,4 5-861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7:24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34 3904,'-10'9'10684,"8"-5"-10233,-1 0 1,0-1-1,1 1 1,0 0 0,-1 0-1,-1 7 1,0 0-37,4-11-370,0 0-1,0 1 0,-1-1 1,1 1-1,0-1 1,0 0-1,0 1 1,-1-1-1,1 1 1,0-1-1,0 1 1,0-1-1,0 1 1,0-1-1,0 0 1,0 1-1,0-1 0,0 1 1,0-1-1,0 1 1,0-1-1,0 1 1,1-1-1,-1 1 1,0-1-1,0 0 1,0 1-1,1-1 1,-1 1-1,2 0 84,-1 0-1,1 0 0,-1-1 1,1 1-1,-1-1 1,1 1-1,0-1 1,-1 0-1,1 1 1,-1-1-1,1 0 1,0 0-1,-1 0 1,1 0-1,3-1 0,2 0 3701,-21-3-3199,11 1-915,1 1 1,-1 0-1,1-1 1,-1 0-1,1 1 0,0-1 1,0 0-1,0 0 1,0 0-1,-2-7 0,2 5-1390,0 1-1,0-1 0,1 0 0,0 0 0,0 0 0,-1-9 0,4-6-2397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8:23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25 202 2080,'-14'-3'14128,"9"3"-12325,6-1-993,-5-4-37,4 5-763,-1 0 0,1 0 0,0 0 0,0 0 0,0 0 0,0-1 0,0 1 0,0 0 0,-1 0 0,1 0 0,0 0 0,0-1 0,0 1 0,0 0 0,0 0 0,0 0 0,0-1-1,0 1 1,0 0 0,0 0 0,0 0 0,0-1 0,0 1 0,0 0 0,0 0 0,0-1 0,0 1 0,0 0 0,0 0 0,0 0 0,0-1 0,0 1 0,1 0 0,-1 0 0,0 0 0,0 0 0,0-1 0,0 1 0,0 0 0,1 0 0,-1 0 0,0 0 0,0-1 0,12-9 360,3-3-43,-3-5-200,1 0-1,0 1 0,2 0 1,0 1-1,0 1 1,20-14-1,-24 20-62,14-9 44,-24 17-103,-1 1 1,1-1-1,0 1 1,0-1-1,0 1 1,0 0-1,0-1 1,0 1-1,0 0 1,0 0 0,0 0-1,0 0 1,0 0-1,0 0 1,0 0-1,0 0 1,0 0-1,0 0 1,0 0-1,0 0 1,0 1-1,1 0 1,4 2 90,-4-2-77,-1 0-1,1 0 1,0 0 0,-1 0-1,1 0 1,-1 0 0,1 0-1,-1 0 1,1 1 0,-1-1-1,0 0 1,0 1 0,0-1-1,0 1 1,0 0 0,0-1-1,0 1 1,0 0 0,-1 0-1,1-1 1,0 1 0,-1 0-1,1 3 1,0 4 32,0 1-1,-1-1 1,0 0 0,-1 1-1,0-1 1,0 0 0,-1 1-1,0-1 1,0 0 0,-1 0-1,-4 9 1,-42 111 195,21-54-76,0 9 2,18-50 167,-1-1 0,-32 62 0,24-71 7,17-23-316,1 1-1,0-1 0,-1 0 1,1 0-1,-1 1 1,0-1-1,1 0 0,-1 0 1,0-1-1,0 1 1,-2 1-1,3-2-30,1 0 0,0-1 1,0 1-1,-1 0 0,1 0 1,0 0-1,0-1 0,-1 1 1,1 0-1,0 0 0,0-1 0,0 1 1,0 0-1,-1 0 0,1-1 1,0 1-1,0 0 0,0 0 1,0-1-1,0 1 0,0 0 0,0-1 1,0 1-1,0 0 0,0-1 1,0 1-1,0 0 0,0 0 1,0-1-1,0 1 0,0 0 0,0-1 1,1 1-1,1-11-64,-2 10 63,3-7-24,0 0 1,0 0-1,1 1 0,0-1 0,1 1 1,-1 0-1,1 0 0,1 0 0,-1 1 0,1-1 1,12-8-1,-16 13 35,0 1-1,0 0 1,0 0 0,0 0-1,0 1 1,0-1 0,0 0 0,0 1-1,0-1 1,0 1 0,0 0 0,0-1-1,0 1 1,0 0 0,1 0-1,-1 1 1,0-1 0,0 0 0,0 1-1,0-1 1,0 1 0,0 0-1,0 0 1,0 0 0,3 1 0,5 4 68,-1 1 1,1 0-1,13 13 1,-4-4-12,79 65 478,-94-77-495,1 0 1,0-1 0,0 1 0,0-1-1,6 3 1,-9-6-66,24-12-20367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8:23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9888,'-10'2'2729,"10"3"547,1 8 9,-11 34-322,9-38-2975,0 1 0,0-1 0,1 1 0,0 0 0,3 13 0,-3-21-29,4 9-3199,5-9-2458,-3-2 3941,2 0-1000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8:24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96 4480,'-13'8'7242,"9"-6"-3728,0-1-2451,6-4 243,4-10 1131,-1 6-2060,-2 1-228,1 1 0,0-1-1,0 1 1,0 0 0,1 1 0,6-7 0,-2 5-58,-1 1 1,1 0 0,0 0 0,0 1-1,1 0 1,0 0 0,10-1-1,-16 4-64,0 0-1,1 0 0,-1 1 0,0-1 1,1 1-1,-1 0 0,0 1 0,0-1 1,1 1-1,-1-1 0,0 2 0,0-1 1,0 0-1,0 1 0,0-1 0,0 1 1,0 0-1,0 1 0,3 2 0,-2-1 45,-1-1 0,1 1 1,-1 1-1,0-1 0,-1 0 0,1 1 0,-1 0 0,4 6 0,-6-7-38,1 0 1,-1 1-1,0-1 0,0 0 1,0 1-1,-1-1 1,0 0-1,1 1 0,-2-1 1,1 1-1,-2 7 0,-3 14 109,-2 0 0,-14 36 0,9-29-77,-5 14 117,-2-1 1,-2-1-1,-2-1 1,-35 51-1,55-91-95,1 0 1,-1-1-1,0 0 0,0 1 1,0-1-1,-1 0 0,-4 3 1,3-1 63,-4 3 89,9-8-238,0 0 0,0 0 0,0 0 0,0 0 0,0 0 0,-1 0 0,1 1 0,0-1 0,0 0 0,0 0 0,0 0 0,0 0 0,0 0 0,0 0 0,0 0 0,0 0 0,0 0 0,0 0 1,-1 0-1,1 0 0,0 0 0,0 0 0,0 0 0,0 0 0,0 0 0,0 0 0,0 0 0,0 0 0,-1 0 0,1 0 0,0 0 0,0 0 0,0 0 0,0 0 0,0 0 0,0 0 0,0 0 0,0 0 0,0 0 0,-1 0 0,1 0 0,0 0 0,0 0 0,0 0 0,0 0 0,0 0 0,0 0 0,0 0 0,0 0 0,0-1 0,0 1 0,0 0 0,0 0 0,-1 0 0,1 0 0,0 0 0,0 0 0,0 0 0,0 0 0,0 0 0,0-1 0,0 1 0,0 0 0,0 0 0,1-2 4,0 1 1,-1-1-1,1 1 0,0-1 0,0 1 1,0-1-1,0 1 0,0 0 0,0-1 0,0 1 1,3-2-1,18-14 197,-15 13-203,0 0 1,0 0-1,1 1 1,-1 0 0,1 0-1,0 1 1,-1 0 0,1 0-1,16 0 1,-10 2 32,0 0-1,-1 1 1,1 1 0,-1 0-1,16 5 1,62 22-214,-75-24 510,-11-4-3056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8:25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31 105 4064,'0'-1'162,"0"1"1,0-1-1,-1 1 0,1-1 1,0 1-1,0-1 0,-1 1 1,1-1-1,0 1 0,-1-1 1,1 1-1,0 0 0,-1-1 1,1 1-1,-1-1 0,1 1 1,0 0-1,-1 0 0,1-1 1,-1 1-1,1 0 0,-1 0 1,1-1-1,-1 1 0,1 0 1,-1 0-1,0 0 0,1 0 1,-1 0-1,1 0 0,-1 0 1,1 0-1,-1 0 0,1 0 1,-1 0-1,0 0 1,1 0-1,-1 0 0,1 1 1,-1-1-1,1 0 0,-1 0 1,1 1-1,-1-1 0,1 0 1,-4 4 2899,-3-5 1325,57-44-446,-42 38-3662,1 0-84,-1 0 0,17-9 0,-21 13-164,1 1 0,-1-1-1,1 1 1,0 0 0,-1 1 0,1-1 0,0 1-1,6-1 1,-10 2-27,0 1 0,0-1 0,0 0 0,0 0 0,-1 1 0,1-1 0,0 0 0,0 1 0,0-1-1,-1 1 1,1-1 0,0 1 0,0 0 0,-1-1 0,1 1 0,-1-1 0,1 1 0,0 0 0,-1 0 0,1-1 0,-1 1-1,0 0 1,1 0 0,-1 0 0,0 0 0,1-1 0,-1 1 0,0 0 0,0 0 0,0 0 0,0 2 0,1 1 41,-1 1 0,0 0 1,0 0-1,-1 7 0,-3 9 65,-2-1-1,0 1 0,-16 33 0,17-42-71,-4 7 39,6-13-84,0 0 0,0 0-1,-2 9 1,4-13 16,1 0 0,-1 0 0,1 0 0,0 0 0,0 0 0,-1-1 0,1 1 0,0 0 0,1 0 1,-1 0-1,0 0 0,1 0 0,-1 0 0,1 0 0,-1-1 0,1 1 0,0 0 0,-1 0 0,1-1 0,0 1 0,0-1 0,1 1 0,-1-1 0,0 1 1,0-1-1,1 1 0,-1-1 0,1 0 0,1 1 0,16 14 0,-1 2 0,25 30 0,-38-42 35,0 0 0,-1 0-1,0 1 1,-1-1 0,1 1 0,-1 0-1,0 0 1,-1 1 0,0-1 0,0 0 0,-1 1-1,0-1 1,1 9 0,-3-10 65,1 1 0,-1-1 0,0 0 0,-1 0 0,1 0 0,-1 0 0,-1 0 0,1 0 0,-1-1 0,0 1 0,-5 6 0,1-2 42,0 0 1,-1-1 0,0-1 0,-1 1 0,-10 7-1,12-12-202,0 1 0,0-1 0,0-1-1,-1 0 1,1 0 0,-1 0 0,0-1-1,0 0 1,-11 1 0,-14 4-3884,33-7 3636,-1 0 1,0 1-1,1-1 1,-1 0-1,1 1 1,-1-1-1,0 1 1,1-1-1,-1 0 1,1 1-1,-1-1 1,1 1-1,0 0 1,-1-1-1,1 1 1,-1-1-1,1 1 1,0 0-1,-1-1 1,1 1-1,0-1 1,0 1-1,0 0 1,-1 0-1,1-1 1,0 1 0,0 0-1,0-1 1,0 1-1,0 1 1,4 9-2422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8:2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116 194 4320,'0'0'162,"0"0"1,0-1 0,-1 1-1,1 0 1,0 0-1,0-1 1,-1 1 0,1 0-1,0 0 1,0-1 0,-1 1-1,1 0 1,0 0-1,-1 0 1,1 0 0,0-1-1,0 1 1,-1 0-1,1 0 1,0 0 0,-1 0-1,1 0 1,0 0-1,-1 0 1,1 0 0,0 0-1,-1 0 1,1 0-1,0 0 1,-1 0 0,1 0-1,0 0 1,-1 1-1,-1-1 838,1 0-990,1 0 0,-1 1 1,0-1-1,1 0 1,0 0-1,-1 1 0,1-1 1,-1 0-1,1 1 0,-1-1 1,1 1-1,0-1 1,-1 0-1,1 1 0,0-1 1,-1 1-1,1-1 1,0 1-1,0-1 0,-1 1 1,1-1-1,0 1 0,0 1 1,-3 3 22,-14 26 556,1 1 0,2 1 0,1 0-1,-15 58 1,27-85-490,0 1 0,0-1 0,0 1 1,1-1-1,0 1 0,1 7 0,-1-13-58,0 1 1,0-1 0,1 1-1,-1-1 1,0 1 0,1-1-1,-1 1 1,1-1-1,-1 1 1,1-1 0,0 0-1,0 1 1,-1-1 0,1 0-1,0 0 1,0 1-1,0-1 1,0 0 0,1 0-1,-1 0 1,0 0 0,0 0-1,1-1 1,-1 1-1,0 0 1,1-1 0,-1 1-1,1 0 1,-1-1 0,3 1-1,-1-1 34,1 0-1,-1 0 1,0-1-1,1 1 1,-1-1-1,0 0 1,1 0-1,-1 0 1,0 0-1,0-1 0,0 1 1,0-1-1,0 1 1,0-1-1,-1 0 1,1 0-1,2-3 1,4-3 92,-1-1 1,-1 0-1,10-14 1,-2 1-90,-1 0 0,14-30 0,-20 34-263,1 1 0,0 1-1,15-20 1,-24 36 162,0 0 1,0-1-1,0 1 0,0 0 1,0 0-1,1 0 0,-1 0 0,0-1 1,0 1-1,0 0 0,0 0 1,0 0-1,1 0 0,-1 0 0,0-1 1,0 1-1,0 0 0,1 0 1,-1 0-1,0 0 0,0 0 1,0 0-1,1 0 0,-1 0 0,0 0 1,0 0-1,1 0 0,-1 0 1,0 0-1,0 0 0,1 0 0,2 7-339,-2 12 42,-1-18 305,0 26-123,-1-3 150,2 1 0,6 43 1,-6-61 6,1 1 1,0-1 0,1 1 0,0-1 0,0 0 0,0 0-1,1 0 1,0 0 0,0-1 0,1 0 0,0 0 0,0 0-1,6 5 1,-9-9 51,1 0 0,-1 0-1,1 0 1,-1 0 0,1-1-1,0 0 1,-1 1 0,1-1-1,0 0 1,0 0 0,0-1-1,0 1 1,0 0 0,0-1 0,5 0-1,-2 0 98,0-1-1,0 0 1,0 0-1,0 0 1,0-1 0,9-4-1,-10 4-102,0-1 0,0 1 0,0-1-1,-1-1 1,1 1 0,-1-1 0,0 0 0,0 0 0,5-6 0,0-2 6,-1 0 1,9-17 0,-8 13-43,-2-1 1,0 0-1,0 0 0,-2-1 1,0 0-1,-1 0 0,-1 0 1,-1 0-1,-1-1 0,0 1 1,-3-29-1,1 27-19,0 7-155,0-1-1,-4-15 0,5 28 134,-1 0 0,1 0 0,0 0-1,0 0 1,-1 0 0,1 0-1,0 0 1,0 0 0,0 0-1,0 0 1,0 0 0,1 0 0,-1 0-1,0 1 1,0-1 0,1 0-1,-1 0 1,0 0 0,1 0 0,-1 0-1,1 0 1,-1 1 0,1-1-1,0 0 1,-1 0 0,1 1 0,-1-1-1,1 1 1,0-1 0,0 0-1,0 1 1,-1-1 0,1 1-1,0 0 1,0-1 0,0 1 0,0-1-1,1 1 1,4-1-23,0 0-1,1 0 1,-1 0-1,13 1 1,-12 0 41,61 1 63,23-1-40,101-11 1,-88 4-210,-28 4 221,-31 2 386,-61 14-166,-2 0-277,0 1-1,0 0 0,2 2 1,0 0-1,1 1 1,-16 21-1,1 6 22,-39 73-1,68-115-4,-7 12 17,0 1 0,1 0 0,1 0-1,0 1 1,1-1 0,-3 18 0,8-29 13,-1-1 0,1 0 1,0 1-1,1-1 0,-1 0 1,0 0-1,1 1 1,0-1-1,2 6 0,-3-8-2,1 0-1,-1 0 1,1 0 0,-1 0-1,1-1 1,0 1 0,-1 0-1,1 0 1,0 0-1,0-1 1,-1 1 0,1 0-1,0-1 1,0 1 0,0-1-1,0 1 1,0-1-1,0 0 1,0 1 0,0-1-1,0 0 1,0 0 0,0 1-1,0-1 1,0 0-1,1 0 1,-1 0 0,0 0-1,0 0 1,0-1 0,0 1-1,0 0 1,2-1-1,4-2 64,1 0-1,-1 0 0,0-1 0,0 0 1,0 0-1,0-1 0,-1 0 0,0 0 0,0-1 1,0 1-1,6-10 0,2-2 106,-1-1-1,20-36 1,-14 13-217,-1-2 1,20-76-1,-19 59-173,-15 50-466,-4 17 244,-6 26 13,4-24 292,0 10 98,0 0 0,1 0 0,0 0-1,2 0 1,0 0 0,7 31 0,-5-36 2,1-1 0,0 0 0,1 0 0,0 0 0,1-1 0,0 0 0,1 0 0,1-1 0,-1 1 0,11 9 0,-13-16 121,0 0 0,0-1 0,0 1 0,10 5 1,-13-9-64,0 1 0,0-1 0,0 0 1,1 0-1,-1 0 0,0-1 1,0 1-1,1 0 0,-1-1 1,1 0-1,-1 1 0,0-1 0,1 0 1,-1 0-1,1 0 0,2-1 1,0-1 7,-1 0 0,1 0 0,-1 0 0,1 0 1,-1-1-1,0 0 0,0 0 0,0 0 0,0 0 1,-1-1-1,0 1 0,1-1 0,-1 0 0,3-6 0,4-5 0,-2-1 0,11-26 0,0-10 40,15-66 1,-15 48-293,-11 35-229,-6 31 198,0 7-1,-1 10 40,-2 26 40,1 3 53,1-1 0,7 53 0,-1-51 155,4 22 165,-10-64-182,-1 1-1,1 0 1,-1-1 0,1 1 0,0 0 0,0-1 0,0 1 0,0-1 0,0 1 0,0-1-1,0 0 1,0 1 0,2 0 0,-3-1-28,1-1 1,-1 0-1,1 1 0,0-1 0,-1 0 1,1 0-1,0 1 0,-1-1 0,1 0 0,0 0 1,0 0-1,-1 0 0,1 0 0,0 0 1,-1 0-1,1 0 0,0 0 0,0 0 1,-1 0-1,1-1 0,0 1 0,-1 0 0,1 0 1,0-1-1,-1 1 0,1 0 0,-1-1 1,1 1-1,0-1 0,-1 1 0,1-1 0,0 0 1,6-7 83,-1 1 0,0-1 1,0-1-1,-1 1 1,0-1-1,0 0 0,-1 0 1,5-15-1,3-5-7,32-86-331,-35 91 213,8-17-58,-16 38 23,1-1 0,0 1 0,0-1 0,1 1 0,-1 0 0,1 0 0,5-6 0,-7 9 49,0 0 1,0-1-1,-1 1 1,1 0-1,0 0 1,0 0-1,-1 0 1,1 0-1,0 0 1,0 0-1,0 0 1,-1 0-1,1 0 1,0 0-1,0 1 1,-1-1-1,1 0 1,0 0-1,0 1 1,-1-1-1,1 1 1,0-1-1,0 1 1,19 14-55,-14-10 23,12 9-8,1-1 1,0-1-1,0 0 1,1-2-1,29 11 1,-38-17 143,1-1 0,0 0 1,0 0-1,0-1 1,25 0-1,-32-2-56,0 0 1,1-1-1,-1 0 0,0 0 1,1-1-1,-1 1 0,0-1 1,0 0-1,0-1 1,0 1-1,-1-1 0,1 0 1,0 0-1,-1 0 0,7-8 1,-3 3-1,-1-1 1,-1 0-1,0 0 0,0 0 1,-1-1-1,0 0 1,-1 0-1,0 0 1,0 0-1,-1-1 1,0 0-1,-1 0 0,0 1 1,-1-1-1,-1 0 1,1 0-1,-2-11 1,1 20-68,-1 0 1,1 0-1,0 0 1,-1 0-1,0 0 1,1 0-1,-1 0 1,0 0 0,0 0-1,0 0 1,0 1-1,0-1 1,0 0-1,-1 1 1,1-1-1,0 1 1,-3-2-1,3 2-1,-1 0 0,1 0 0,-1 1 0,1-1 0,-1 1 0,0-1 0,1 1 0,-1 0 0,0-1 0,1 1 0,-1 0 0,0 0 0,1 0 0,-1 0 0,0 1 0,1-1 0,-1 0 0,1 1-1,-1-1 1,0 1 0,-2 1 0,-2 1 21,0 0-1,1 1 0,-1 0 1,1 0-1,0 0 1,0 1-1,0 0 0,0 0 1,1 0-1,0 0 0,0 1 1,-5 9-1,2-2-27,1 0 0,0 1 0,1 0 0,-6 25 0,9-28 71,0 0 1,1 0 0,1 0 0,0 0 0,0 0 0,1 0 0,0 0-1,1-1 1,0 1 0,1 0 0,0-1 0,1 1 0,0-1-1,7 11 1,-5-10 67,0 0 0,1-1 0,0 0 0,1 0 0,1-1 0,-1 0 0,1 0 0,1-1 0,-1-1 0,1 1 0,1-1 0,13 7 0,-12-9-65,-1 0 1,1-1-1,0-1 0,1 1 1,-1-2-1,0 0 1,1 0-1,0-1 1,-1-1-1,1 0 1,-1-1-1,1 0 0,-1-1 1,1 0-1,-1-1 1,24-8-1,-32 9-290,9-2-995,0-1-1,14-8 1,-23 11 368,0-1-1,0 1 1,0-1-1,-1 0 1,7-7-1,9-13-2503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5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225 209 3072,'-1'-2'263,"1"0"0,0 0-1,0-1 1,0 1 0,1 0 0,-1-1 0,1 1 0,-1 0 0,1 0-1,0 0 1,-1-1 0,1 1 0,3-4 0,-3 5-94,-1-1 0,1 1 0,-1-1 0,1 0 1,-1 1-1,1-1 0,-1 0 0,0 1 0,0-1 0,0 0 0,0 1 1,0-1-1,0 0 0,0 1 0,-1-1 0,1 0 0,-1 1 0,1-1 1,-1 0-1,1 1 0,-1-1 0,0 1 0,0-1 0,0 1 0,-1-2 1,0 0-59,0 1-1,0-1 1,0 1 0,0-1 0,-1 1 0,1 0 0,-1 0 0,0 0 0,1 0 0,-1 0 0,0 1 0,-5-3 0,4 3-102,-1 0 0,0 0 0,1 1 1,-1 0-1,0-1 0,1 2 0,-1-1 1,0 0-1,1 1 0,-1 0 0,0 0 1,1 0-1,-1 1 0,1 0 0,0-1 1,-1 2-1,1-1 0,0 0 0,0 1 1,-6 5-1,6-5 13,-1 1 1,1 0-1,0 1 1,0-1-1,1 1 1,-1 0-1,1 0 0,0 0 1,0 0-1,1 0 1,0 0-1,0 1 1,0 0-1,0-1 1,1 1-1,-1 8 1,1-6 35,1-1 1,1 0 0,0 1-1,0-1 1,0 0 0,1 0-1,0 0 1,0 0 0,0 0-1,1 0 1,0-1 0,1 1-1,-1-1 1,1 0 0,1 0-1,-1 0 1,1 0 0,0-1-1,0 0 1,1 0 0,-1 0-1,1-1 1,0 0 0,0 0-1,1 0 1,12 4 0,-15-6 32,1-1 1,0 0 0,-1 0 0,1 0 0,0-1 0,0 1-1,0-1 1,-1 0 0,1-1 0,0 1 0,0-1 0,-1 0-1,1 0 1,0-1 0,-1 1 0,1-1 0,-1 0-1,0 0 1,1 0 0,-1-1 0,0 0 0,-1 0 0,1 0-1,0 0 1,-1 0 0,1-1 0,-1 1 0,0-1 0,0 0-1,-1 0 1,5-8 0,-4 2-39,0 1 1,0-1-1,-1 1 0,0-1 0,-1 0 0,0 0 1,0 0-1,-1 0 0,-1 0 0,0 0 0,0 0 1,-1 0-1,0 1 0,-6-19 0,3 16-74,1 0-1,-1 1 0,-1 0 1,0 0-1,-1 0 1,0 1-1,-1 0 0,0 0 1,0 1-1,-1 0 0,-15-13 1,20 20-23,0-1 0,0 0 0,1 1 0,-1 0 0,-1 0 0,1 0 0,0 1 0,0-1 0,-1 1 1,1 0-1,-1 0 0,1 1 0,-1-1 0,1 1 0,-7 0 0,8 1 22,-1 0 1,1 0-1,-1 0 0,1 0 1,-1 0-1,1 1 0,0 0 1,0-1-1,0 1 0,0 0 1,0 1-1,0-1 0,0 0 1,1 1-1,-1 0 0,1-1 1,0 1-1,0 0 0,-2 4 1,-2 3 19,1 0 1,1 1-1,0 0 1,0 0-1,1 0 1,0 0-1,1 0 1,0 1-1,1-1 1,0 1-1,1-1 1,2 17-1,-1-19 32,0 0 0,1 0 0,0-1 0,1 1 0,0-1 0,0 1 0,6 10 0,-6-14 15,0 0 0,1 0 1,0-1-1,-1 1 0,1-1 0,1 1 0,-1-1 1,1-1-1,-1 1 0,1-1 0,9 5 0,-11-6 6,0-1-1,0 1 1,0-1-1,0 0 0,1 0 1,-1-1-1,0 1 1,1-1-1,-1 1 0,1-1 1,-1 0-1,0 0 0,1-1 1,-1 1-1,1-1 1,4-1-1,-4 1 14,0-1-1,0 0 1,0 0 0,0-1-1,0 1 1,-1-1-1,1 0 1,-1 0 0,1 0-1,-1 0 1,3-5 0,0 0 9,-1 0 1,0-1 0,0 1 0,-1-1 0,0 0-1,0 0 1,-1-1 0,0 1 0,-1-1 0,2-19-1,-3 20-66,-1 1-1,-1-1 0,0 1 0,0-1 1,0 1-1,-1-1 0,-1 1 1,1 0-1,-1 0 0,0 0 0,-6-8 1,7 11-23,-2 0 1,1 0-1,0 0 1,-1 1-1,0 0 1,0-1 0,0 1-1,-1 0 1,1 1-1,-1-1 1,0 1-1,0 0 1,0 0-1,0 1 1,-1 0 0,1 0-1,-10-3 1,12 5-6,-1-1 0,0 1 0,0 0 0,0-1 0,1 2 0,-1-1 0,0 0 0,0 1 1,0 0-1,1 0 0,-1 0 0,0 0 0,1 1 0,-1-1 0,1 1 0,-1 0 0,1 0 0,0 0 0,0 0 1,0 1-1,0-1 0,0 1 0,1 0 0,-1 0 0,1 0 0,0 0 0,-3 5 0,-2 4-31,0 0-1,2 1 0,-1-1 0,2 1 1,-1 1-1,-2 15 0,5-16 42,0-1 0,0 1 0,1-1-1,1 1 1,0-1 0,0 1 0,3 13 0,-2-22 32,0-1 1,0 1-1,0 0 1,0 0-1,0-1 1,1 1-1,-1 0 1,1-1-1,0 1 0,0-1 1,1 0-1,-1 0 1,1 0-1,-1 0 1,1 0-1,0-1 1,0 1-1,0-1 1,0 0-1,1 1 1,-1-2-1,1 1 1,-1 0-1,1-1 1,-1 1-1,8 0 1,-5-1 27,-1 0 1,1-1 0,0 0-1,0 0 1,0 0-1,0-1 1,-1 0 0,1 0-1,0 0 1,-1-1 0,1 0-1,-1 0 1,1 0-1,4-4 1,1 0 42,-1-1 0,0 0-1,-1 0 1,0-1 0,0 0 0,8-10-1,-8 6-11,0 0 0,0 0 0,-1-1-1,10-23 1,-14 27-53,0-1 0,0 0 0,-1-1-1,0 1 1,-1 0 0,-1-1 0,2-14 0,-4 21-36,1 0 0,0-1 1,-1 1-1,0 0 0,1 0 1,-2 0-1,1 0 0,0 0 1,-1 0-1,0 0 0,-3-5 1,4 7-10,-1 0 0,1 0 0,-1 1 1,0-1-1,0 0 0,1 0 0,-1 1 0,0-1 0,0 1 1,-1 0-1,1 0 0,0 0 0,0 0 0,-1 0 0,1 0 1,0 0-1,-1 1 0,1-1 0,-1 1 0,1 0 1,-3-1-1,-1 2-18,1-1-1,-1 1 1,1-1 0,-1 2 0,1-1 0,-1 1 0,1-1 0,0 1 0,0 1-1,0-1 1,-8 6 0,6-3 10,0 1 1,0 0-1,0 1 1,0 0-1,1 0 0,-8 11 1,5-3 5,0-1 1,1 1 0,1 1-1,1-1 1,0 1-1,1 1 1,-5 21 0,9-30 23,-1 0-1,2 0 1,-1 0 0,1 0 0,0 0 0,0 0 0,3 10-1,-3-16 8,1 0 0,-1 0 0,1-1-1,0 1 1,-1 0 0,1-1-1,0 1 1,0 0 0,0-1-1,0 1 1,1-1 0,-1 0 0,0 1-1,0-1 1,1 0 0,-1 0-1,1 0 1,-1 0 0,1 0-1,0 0 1,-1 0 0,1 0 0,0-1-1,-1 1 1,1 0 0,0-1-1,0 0 1,0 1 0,0-1-1,-1 0 1,1 0 0,0 0 0,0 0-1,0-1 1,0 1 0,3-1-1,1-1 37,0 1 0,0-1 0,0-1 0,0 1-1,-1-1 1,1 0 0,-1 0 0,0-1 0,1 1-1,-2-1 1,1 0 0,5-6 0,1-2 79,-1 0 1,-1-1-1,14-22 1,-18 26-89,0 0 1,-1-1-1,0 1 1,0-1-1,-1 0 1,2-15-1,-4 21-32,0-1-1,-1 0 0,0 0 0,0 1 0,0-1 0,0 0 1,-1 0-1,0 0 0,0 1 0,0-1 0,-1 1 0,1-1 1,-1 1-1,0-1 0,-5-6 0,6 10-21,1 0 0,-1 0 0,0-1 1,-1 1-1,1 1 0,0-1 0,0 0 0,0 0 0,0 0 0,-1 0 0,1 1 1,0-1-1,-1 1 0,1-1 0,-1 1 0,1-1 0,-1 1 0,1 0 0,0 0 1,-1 0-1,1 0 0,-1 0 0,1 0 0,-1 0 0,1 0 0,-1 1 1,1-1-1,-1 0 0,1 1 0,0-1 0,-1 1 0,1 0 0,0-1 0,-1 1 1,0 1-1,-4 2-25,1-1 1,0 1 0,0 0 0,0 1-1,1-1 1,-8 11 0,2-2 11,1 0 0,1 1 0,0 1 0,1 0 0,0 0 0,2 0 0,-1 0 1,2 1-1,0 0 0,1 0 0,-2 29 0,5-40 40,0-1-1,1 1 1,-1-1-1,1 0 1,0 1-1,0-1 1,3 7-1,-4-10 9,1 0 0,-1 0 1,1 0-1,-1 0 0,1 0 0,0 0 0,-1 0 0,1 0 1,0-1-1,0 1 0,0 0 0,-1 0 0,1-1 1,0 1-1,0 0 0,0-1 0,0 1 0,0-1 0,0 0 1,0 1-1,0-1 0,1 0 0,-1 1 0,0-1 0,0 0 1,0 0-1,0 0 0,0 0 0,0 0 0,1 0 0,-1 0 1,0 0-1,1-1 0,1 0 8,-1 0 0,1 0 0,-1-1 0,1 1 0,-1-1 0,0 1 0,0-1 1,0 0-1,0 0 0,0 0 0,0 0 0,0 0 0,0 0 0,-1 0 0,3-4 0,1-4 28,0 1 0,4-16-1,-5 14-37,0 0 0,-1-1 0,-1 1 0,0-1 0,-1 1 0,0-1 0,0 0 0,-2 1 0,1-1 0,-3-13 0,3 25-21,0 0-1,0 0 1,0 0 0,0 0 0,0-1-1,0 1 1,0 0 0,0 0-1,0 0 1,-1 0 0,1-1-1,0 1 1,0 0 0,0 0 0,0 0-1,0 0 1,0 0 0,0 0-1,0-1 1,-1 1 0,1 0-1,0 0 1,0 0 0,0 0 0,0 0-1,0 0 1,0 0 0,-1 0-1,1 0 1,0 0 0,0 0 0,0-1-1,0 1 1,-1 0 0,1 0-1,0 0 1,0 0 0,0 0-1,0 0 1,-1 0 0,1 0 0,0 1-1,0-1 1,0 0 0,0 0-1,0 0 1,-1 0 0,1 0 0,0 0-1,0 0 1,0 0 0,0 0-1,0 0 1,-1 0 0,1 1-1,0-1 1,0 0 0,0 0 0,-8 12-207,-6 23 6,-11 47-1,23-61 308,2-17-49,0-1 0,0 0 1,-1 0-1,1 0 0,-1 0 1,-1 3-1,1-4 445,3-21 103,-2-11-502,-1 1 1,-9-52-1,10 80-101,0 0 0,0 0 0,-1 0-1,1 0 1,0 0 0,0 0 0,-1 0 0,1 0-1,0 1 1,-1-1 0,1 0 0,-1 0-1,1 0 1,-1 0 0,1 1 0,-1-1 0,0 0-1,-1-1 1,2 3-11,0-1 0,-1 0 0,1 0 0,-1 1-1,1-1 1,-1 0 0,1 1 0,0-1 0,-1 1 0,1-1 0,-1 0-1,1 1 1,0-1 0,0 1 0,-1-1 0,1 1 0,0-1 0,0 1 0,0-1-1,-1 1 1,1-1 0,0 2 0,-9 39-256,9-37 259,-1 0 0,1 0 0,0 0 0,0 0 0,0 0 0,0 0 0,1 0 0,0 0 0,0 0 0,0 0 0,0-1-1,0 1 1,1 0 0,0-1 0,0 1 0,0-1 0,0 1 0,0-1 0,0 0 0,1 0 0,3 3 0,-2-3-496,0 0-1,0 0 1,0 0 0,0-1-1,1 0 1,6 3 0,-1-2-628,0 0-1,-1-1 1,1 0 0,1-1 0,15 0 0,18 2-1522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8:27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104 122 4992,'-5'2'9053,"5"-2"-8821,-3 10 3237,0 20-4023,2-16 1692,-6 26 270,-23 77 0,-3 18-373,20-16-432,4-32-172,10-50 252,8-123 565,46-194-1120,-51 264-60,1 0 1,11-24-1,-9 23-117,9-28 0,-9 19 27,-3 15 120,-1 0 1,0 0-1,-1 0 0,2-18 0,-4 29-92,-1-1-1,1 1 1,0 0 0,0 0 0,0-1 0,0 1-1,0 0 1,0-1 0,0 1 0,0 0 0,0 0-1,1-1 1,-1 1 0,0 0 0,0 0 0,0-1-1,0 1 1,0 0 0,0 0 0,0-1-1,1 1 1,-1 0 0,0 0 0,0-1 0,0 1-1,1 0 1,-1 0 0,0 0 0,1-1 0,6 5 63,10 17-75,-13-15 9,55 70 745,21 24-216,-77-98-504,-1 0 1,0 1-1,1-1 1,-1 0-1,1-1 0,4 4 1,-6-5-8,0 1 0,-1-1 0,1 0 0,0 1 0,0-1 0,-1 0 0,1 0 0,0 0 0,0 0 0,-1 0 0,1 0 0,0 0 0,0 0 0,-1 0-1,1 0 1,0 0 0,0 0 0,-1-1 0,1 1 0,0 0 0,-1 0 0,1-1 0,0 1 0,-1-1 0,1 1 0,0 0 0,-1-1 0,1 1 0,-1-1 0,1 0 0,-1 1 0,1-1 0,-1 1 0,1-2 0,12-17 2,-1 0-1,-1-1 0,-1 0 1,11-30-1,1-21-84,15-42-4,-34 102-199,-1 21-9,6 18 244,0-1-1,7 58 0,-4 62 489,0 0-370,1 14 56,-11-113-656,-1-54-3939,1-48-6762,3 30 8099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8:28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 5888,'5'0'6474,"-4"0"-6223,-1 1 0,1-1 0,0 1-1,0-1 1,0 1 0,0-1 0,0 0-1,0 0 1,0 1 0,0-1 0,0 0-1,0 0 1,0 0 0,1 0 0,2 0 504,16 3 237,0-1 0,0-1 0,-1-1 0,1 0 0,0-2 0,20-4 0,-32 5-767,-1-1 0,0-1 0,0 1 0,11-7 0,-15 8-213,-1 0 0,1-1 0,-1 1 1,0-1-1,0 0 0,0 0 0,0 0 0,0 0 0,0 0 0,0 0 0,0 0 1,-1-1-1,1 1 0,0-4 0,-1 6-19,-1-1 0,0 0 0,0 0 0,0 1 0,0-1 0,0 0 0,0 0 0,0 1 0,0-1 0,0 0 0,0 0 0,0 1 0,0-1 0,0 0 0,-1 0-1,1 1 1,0-1 0,-1 0 0,1 1 0,0-1 0,-1 0 0,1 1 0,-1-1 0,0 0 0,-1-1 14,0 0-1,0 1 1,0 0 0,0-1-1,0 1 1,0 0-1,-1 0 1,-1-1 0,-3 0 2,1 0 0,-1 1 1,0-1-1,-12 0 1,10 3 38,1-1 0,-1 1 0,1 1 0,0-1 1,0 2-1,0-1 0,0 1 0,0 0 0,-10 6 0,14-7 15,0 0-1,0 1 0,0-1 0,0 1 1,1 0-1,-1 0 0,1 1 0,0-1 0,0 1 1,0 0-1,0 0 0,1 0 0,-1 0 0,1 0 1,0 0-1,0 0 0,1 1 0,-2 4 1,2 1 27,0 1 0,0-1 0,1 0 0,0 0 1,1 1-1,0-1 0,1 0 0,0 0 1,1 0-1,0 0 0,5 10 0,-3-8 24,1 0-1,0 0 0,1-1 0,0 0 0,1 0 0,0-1 0,1 0 1,12 11-1,-17-17-72,0-1 0,0 1 0,1-1 0,0 0 0,-1-1 0,1 1 0,0-1-1,0 0 1,1 0 0,-1-1 0,0 1 0,1-1 0,-1 0 0,0-1 0,1 1 0,-1-1 0,1 0 0,5-1 0,-2 0-178,-1-1 0,0 0 0,1-1-1,-1 0 1,0 0 0,0-1 0,-1 0 0,1 0-1,-1-1 1,11-8 0,25-26-2381,-4-4-4064,-9 11-2387,-13 18 5119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8:28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 6048,'2'44'9609,"2"3"-4771,20 98-3443,-14-92 197,62 322 637,-24-173-1183,-43-180-912,-4-17-36,0 0 0,0-1 0,1 1 0,2 7-1,3-5 221,-7-7-304,0 0-1,1-1 0,-1 1 0,0 0 1,1 0-1,-1 0 0,0 0 0,1-1 0,-1 1 1,0 0-1,1 0 0,-1-1 0,0 1 1,1 0-1,-1 0 0,0-1 0,0 1 1,0 0-1,1-1 0,-1 1 0,0 0 1,0-1-1,0 1 0,0 0 0,1-1 0,-1 1 1,0 0-1,0-1 0,0 1 0,0-1 1,0 0-1,14-56 648,-5 24-471,31-103 308,9 20-488,-12 35-105,116-297-865,-124 300-574,-14 36-1171,1 2-3547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0:18:29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41 3136,'-5'4'6849,"1"0"-3882,-9 9-1045,11-11-676,2-2-1098,0-1 0,1 1 0,-1 0 1,0 0-1,0 0 0,1 0 1,-1 0-1,0 0 0,1 0 0,-1 0 1,0 0-1,0 0 0,1 0 1,-1 0-1,0 0 0,0 0 0,1 0 1,-1 1-1,0-1 0,0 0 0,1 0 1,-1 0-1,0 0 0,0 0 1,0 1-1,1-1 0,-1 0 0,4 2 160,0 0 0,0-1-1,0 1 1,0-1 0,0 0 0,0-1-1,1 1 1,-1 0 0,0-1-1,6 0 1,45-5 740,-54 5-1022,28-6 16,0-1 0,-1-1 1,45-20-1,-30 11-2792,-24 13 1240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0:3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11 3552,'0'0'301,"0"-1"1,0 1-1,0-1 0,0 1 1,-1-1-1,1 1 0,0-1 1,0 1-1,0-1 1,0 1-1,0-1 0,-1 1 1,1-1-1,0 1 0,0 0 1,-1-1-1,1 1 0,0-1 1,-1 0-1,0 1-222,1 0 0,-1 0 0,1 0 0,-1 0 1,0-1-1,1 1 0,-1 0 0,1 0 0,-1 0 0,0 1 0,1-1 0,-1 0 0,1 0 0,-1 0 0,1 0 0,-1 0 0,0 1 1,1-1-1,-1 0 0,1 1 0,-1-1 0,1 0 0,-1 1 0,-90 68 1202,54-39-1079,27-21-63,0 1 0,0 0 0,1 0 0,0 1 0,1 1 0,0-1 0,0 1 1,2 1-1,-10 21 0,5-3 21,1 0 0,1 1 0,-4 34 1,8-32-27,1 0 1,2 0 0,2 40 0,1-55-78,1 0 0,1 0 0,0 0 1,2 0-1,0-1 0,1 0 1,10 22-1,-8-27 24,0 1 0,2-1 0,-1 0 0,1-1 0,1 0 0,0-1 0,1 0 0,0-1 0,1 0 0,14 8-1,-21-14-28,10 6 112,-1 0-1,1-2 1,26 11 0,-36-17-78,-1 0 0,1-1 0,0 0 0,0 0 1,0-1-1,-1 1 0,1-1 0,0 0 0,0-1 1,0 1-1,0-1 0,-1 0 0,1-1 0,0 1 1,6-4-1,-5 2 6,0-1-1,0 0 1,0-1 0,-1 0 0,1 0 0,-1 0 0,0-1 0,-1 1 0,10-13 0,-8 8-57,-1 0 1,0 0-1,0 0 1,-1-1 0,-1 1-1,5-13 1,-7 15-40,0-1 1,0 1-1,-1 0 0,0-1 1,0-10-1,4-17-492,-5 60 291,1 1 0,0-2-1,10 45 1,-8-60 221,0 0 1,1 0-1,-1 0 1,2-1-1,-1 0 0,1 1 1,0-2-1,0 1 0,1 0 1,0-1-1,0 0 0,1-1 1,-1 1-1,12 6 0,-13-10 14,1 0 0,-1 0 0,1-1 0,-1 1 0,1-1-1,0-1 1,-1 1 0,10-1 0,47-4 400,-30-2-145,0-2 1,51-19-1,-41 13-186,-20 7-14,0-2 0,0 0 0,-1-2 0,0 0 0,19-14 0,-29 16-27,0 0 0,0 0 1,-1-1-1,0 0 0,-1 0 1,0-1-1,-1-1 0,0 1 1,12-24-1,-12 15 28,0 0 0,-2 0 0,0-1 0,4-33 0,2-85 167,-11 112-227,1-8-3,-2-1 0,-1 1-1,-10-54 1,10 84-17,0 1 0,-1-1 0,1 1 0,-1 0 0,0 0 0,-2-5 0,-6-11 16,2 4-53,-1 0 1,0 1-1,-12-15 0,13 19-87,5 6-61,0 1 1,-1-1 0,1 0-1,-1 1 1,-5-4 0,8 7-77,0 0 1,1 1 0,-1-1 0,0 1 0,0-1-1,0 1 1,0-1 0,0 1 0,0 0 0,0-1 0,0 1-1,0 0 1,0 0 0,0 0 0,0 0 0,0 0-1,0 0 1,0 0 0,0 0 0,0 0 0,0 0 0,0 1-1,0-1 1,0 0 0,0 1 0,0-1 0,1 0 0,-1 1-1,0-1 1,0 1 0,0 0 0,0-1 0,1 1-1,-2 1 1,-4 8-2204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0:3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260 980 3232,'-1'-1'251,"1"-1"-1,0 1 1,-1-1 0,1 0-1,0 1 1,0-1 0,0 1-1,0-1 1,0 0-1,0 1 1,1-1 0,0-4 3189,-1 5-3414,0 1 0,0 0 1,0 0-1,-1-1 0,1 1 1,0 0-1,0-1 1,0 1-1,0 0 0,0 0 1,-1 0-1,1-1 0,0 1 1,0 0-1,0 0 0,-1-1 1,1 1-1,0 0 1,0 0-1,0 0 0,-1 0 1,1 0-1,0-1 0,-1 1 1,1 0-1,0 0 0,0 0 1,-1 0-1,1 0 0,0 0 1,-1 0-1,1 0 1,0 0-1,0 0 0,-1 0 1,1 0-1,0 0 0,-1 0 1,1 0-1,0 0 0,0 1 1,-1-1-1,1 0 0,0 0 1,0 0-1,-1 0 1,1 0-1,0 1 0,-1-1 1,-15 9 36,-2 4 339,-29 29-1,25-22-196,-1 2-76,1 2 0,1 0 0,1 1 0,-16 28 0,33-49-60,0 1 0,1 0 0,-1-1 0,1 1 0,0 0 0,1 0 0,-1 0 0,1 0 0,0 0 0,0 1 0,0-1 0,1 6 0,0-8-6,0 0-1,1 0 1,-1 0 0,1 0-1,0-1 1,0 1 0,0 0-1,0 0 1,0-1-1,1 1 1,-1-1 0,1 1-1,0-1 1,0 0 0,0 0-1,0 0 1,0 0-1,0 0 1,0 0 0,1 0-1,-1-1 1,0 1 0,5 1-1,-3-1 37,0 0 0,0-1 0,1 1 0,-1-1 0,0 0 0,1 0 0,-1 0 0,0-1 0,1 0 0,-1 0 0,1 0-1,-1 0 1,1 0 0,-1-1 0,1 0 0,-1 0 0,0 0 0,0-1 0,1 1 0,-1-1 0,0 0 0,0 0 0,-1-1 0,1 1 0,0-1 0,-1 0-1,6-5 1,-3 2-41,-1 0-1,1-1 0,-1 0 1,0 0-1,0 0 1,-1-1-1,0 1 0,-1-1 1,0 0-1,0 0 0,0-1 1,-1 1-1,2-13 0,-2 2-131,-1 0-1,0 0 0,-1 0 1,-1 1-1,-7-37 0,5 45-357,1 8-24,-1 16-247,1 0 620,1-4 94,0-1 1,1 0 0,1 15-1,1 3 12,-2-18-22,1-1-1,0 1 1,1-1 0,5 15-1,0 3 61,-6-19 35,1 0-1,1-1 1,-1 1 0,1-1-1,0 0 1,1 0-1,-1 0 1,1 0 0,0 0-1,1-1 1,4 5-1,-7-8-22,0 0-1,0 0 0,1 0 0,-1-1 1,0 1-1,0-1 0,1 1 0,-1-1 1,1 0-1,-1 0 0,1 0 0,0-1 1,-1 1-1,1 0 0,0-1 0,-1 0 0,1 0 1,0 0-1,0 0 0,-1 0 0,1 0 1,0-1-1,-1 1 0,1-1 0,0 0 1,-1 0-1,1 0 0,-1 0 0,1 0 1,3-2-1,6-6 76,0 0 1,0-1 0,-1 0 0,0 0-1,-1-1 1,0-1 0,-1 0 0,0 0-1,9-17 1,-10 14-144,0-1-1,-1 0 1,-1-1 0,0 0 0,-1 1 0,-1-2-1,3-30 1,-1-3-288,-4 42-81,0 9 78,-1 5 115,-1-2 119,0 0 0,1-1 0,-1 1-1,1 0 1,0-1 0,0 1 0,2 4 0,4 9 85,-1 5 12,3 14-115,2 0 0,20 43 0,-27-71 125,0 0 1,0-1-1,0 0 1,1 1-1,0-2 1,0 1-1,0 0 0,1-1 1,10 7-1,-15-11-5,1 0 1,-1-1-1,1 1 0,-1-1 0,1 0 0,-1 1 0,1-1 0,-1 0 0,1 0 1,-1 0-1,1 0 0,-1 0 0,1 0 0,0-1 0,-1 1 0,1 0 0,-1-1 0,1 1 1,-1-1-1,0 0 0,1 1 0,-1-1 0,0 0 0,1 0 0,1-2 0,4-2 71,0-1 0,-1 0 0,7-9-1,-8 11-66,2-5-33,0-1-1,0 1 1,-1-1-1,0 0 1,5-14-1,19-59 116,-16 44-85,20-82-243,-22 100-427,-3 28 112,-1 0 462,-1 0-1,-1 0 0,1 1 0,10 17 1,-9-14 4,16 21 1,-16-24 71,0 0 1,1 0-1,-1-1 0,1 0 1,1-1-1,-1 0 0,1 0 0,17 6 1,-23-10-4,0-1 0,0 0 1,0 0-1,0 0 0,0-1 0,1 1 1,-1-1-1,0 0 0,0 0 1,0-1-1,1 1 0,-1-1 0,0 0 1,0 0-1,0 0 0,0-1 1,0 1-1,-1-1 0,1 0 0,0 0 1,-1 0-1,1-1 0,-1 1 0,0-1 1,0 0-1,3-3 0,1-1 21,0-1 0,0 0 0,-1 0 0,-1-1 0,1 0-1,-1 0 1,-1 0 0,0 0 0,0-1 0,-1 1 0,0-1-1,-1 0 1,0 0 0,0 0 0,-1-1 0,0 1 0,-1 0-1,-1-12 1,0 13-100,0-1-1,-1 0 0,0 1 0,-3-11 1,4 18 14,0-1 1,0 0-1,-1 1 1,1-1 0,0 1-1,-1 0 1,1-1-1,-1 1 1,0 0 0,0 0-1,0 0 1,0 0-1,0 0 1,0 0 0,-1 1-1,1-1 1,-1 1-1,1-1 1,-4 0 0,4 1 7,1 1 1,-1 0-1,0-1 0,1 1 1,-1 0-1,0 0 1,1 0-1,-1 0 1,0 0-1,1 1 1,-1-1-1,1 0 0,-1 1 1,0-1-1,1 1 1,-3 1-1,1 0-11,0 0 0,0 0 0,0 1 0,0-1 0,0 1 0,1-1 0,-3 4 0,-1 3-27,0-1 0,1 1 0,0 0-1,-4 12 1,-7 26-10,1 1 0,3 0-1,-10 81 1,21-108 68,1 37 1,1-21-28,-1-33 70,0 0-1,0 0 1,1 0 0,-1 0 0,1 0 0,0 0 0,0 0-1,1 0 1,-1 0 0,1-1 0,0 1 0,0 0-1,0-1 1,0 0 0,0 1 0,1-1 0,0 0 0,-1 0-1,1-1 1,0 1 0,0 0 0,1-1 0,-1 0 0,1 0-1,6 3 1,-1-1 61,0-1 0,0 0 0,1-1 0,-1 0 0,1-1 0,0 0 0,0 0 0,-1-1 0,16-1 0,24-3 159,0-3 0,-1-1 0,0-2-1,49-19 1,-71 21-189,-20 6-65,1 0 0,0 0 0,0-1-1,10-5 1,-1-7 27,3-15 576,-11 16-522,-1-1 0,-1 0 1,0 0-1,4-22 0,-2 10-125,2-2 9,39-109 65,59-81 85,-82 169-155,-7 10 11,-1 0 0,-2-1 0,-1-1 0,14-76 1,-17 61 101,-2 15-204,-2 0 0,4-74 0,-11 114 89,-1 1 1,0-1 0,-1 1 0,1-1 0,0 1 0,0-1-1,-1 1 1,1-1 0,-1 1 0,1-1 0,-2-1-1,2 2 28,0 1-1,0 0 1,-1 0-1,1-1 1,0 1-1,0 0 1,-1 0-1,1 0 0,0-1 1,0 1-1,-1 0 1,1 0-1,0 0 1,-1 0-1,1 0 1,0 0-1,-1 0 0,1-1 1,0 1-1,-1 0 1,1 0-1,0 0 1,-1 0-1,1 0 1,0 1-1,-1-1 0,1 0 1,0 0-1,0 0 1,-1 0-1,1 0 1,-2 2-21,0-1 1,0 0-1,0 1 1,0-1-1,1 1 1,-1 0-1,1-1 1,-1 1 0,1 0-1,-1 0 1,1 0-1,-1 3 1,-28 66-121,-29 109 0,40-120 182,-33 159-212,18 3 46,9-58 148,-27 152 71,41-247-115,-23 140 38,-16-3 205,42-182-67,-15 32 1,19-47-85,0-1 0,-1 1 0,-1-1 0,1 0 1,-1-1-1,-13 13 0,17-18-22,-1 0 0,1 0 0,-1-1 0,0 1 0,0 0 0,0-1 0,0 0 0,0 0 0,0 0 0,0 0 0,0 0 0,0-1 0,-1 1 0,1-1 0,0 0 0,0 0 0,-1 0 0,1 0 0,0-1 0,0 1 0,0-1 0,-1 0 0,1 0 0,0 0 0,-4-2 0,5 2-26,0-1 1,-1 1-1,1-1 0,0 1 1,0-1-1,0 0 0,0 0 1,0 0-1,0 0 1,0 0-1,0 0 0,1 0 1,0-1-1,-1 1 0,1 0 1,0-1-1,0 1 0,0-1 1,0 0-1,1 1 0,-1-1 1,1 0-1,-1 1 0,1-1 1,0 0-1,0 0 1,0 1-1,0-1 0,1 0 1,0-3-1,6-15-35,1 0-1,0 1 1,1 0-1,2 1 1,22-34 0,-10 18-93,23-38 103,106-126 0,-119 166 44,65-51 1,10-10-108,-75 61 85,-1-2-1,-1-1 0,-2-1 1,30-51-1,-55 79-14,26-43 83,35-90 0,-58 128-97,-5 13-19,-1-1-1,-1 1 0,1-1 1,0 1-1,0-1 1,-1 1-1,1-1 1,0 1-1,-1-1 0,1-3 1,-3 4-476,-3 5 323,-4 7 33,-8 16-109,-24 51-1,28-49 277,-12 25-35,-33 106 1,55-150 60,1-1 0,0 1 0,0 0 0,1 0 0,0 0 0,2 15 0,-1-24-21,0 1 0,0 0 0,0 0 0,0 0 0,1 0 0,-1 0 0,1 0 0,0 0 0,0-1 0,-1 1 0,1 0 0,0 0 0,0-1 0,1 1 1,-1-1-1,0 1 0,0-1 0,1 1 0,-1-1 0,1 0 0,-1 0 0,1 0 0,0 0 0,-1 0 0,1 0 0,0 0 0,0 0 0,-1-1 1,1 1-1,0-1 0,0 1 0,0-1 0,0 0 0,0 1 0,0-1 0,0 0 0,0-1 0,0 1 0,0 0 0,2-1 0,3 0 67,1-1-1,0 1 1,-1-2-1,0 1 1,1-1-1,-1 0 1,0 0-1,-1-1 1,1 0-1,7-6 1,-4 2-36,-1 0 1,0-1-1,0-1 0,-1 1 1,12-18-1,-1-7-31,-1-1 0,27-73 0,-41 98 17,0-1-44,9-21 3,-2 0-1,-1-1 1,6-35-1,-16 63-100,1-2-318,-1 10-38,-4 21-67,0 3 477,1 0-1,2 1 1,2 38 0,1-9 82,-2-35-7,1 0 0,0-1 1,2 1-1,1-1 0,9 30 0,-13-50 0,0 0-1,0-1 0,0 1 0,0-1 1,0 1-1,1 0 0,-1-1 0,0 1 1,0-1-1,1 1 0,-1 0 1,0-1-1,1 1 0,-1-1 0,1 1 1,-1-1-1,1 0 0,-1 1 0,1-1 1,-1 1-1,1-1 0,-1 0 1,1 1-1,-1-1 0,1 0 0,0 0 1,-1 1-1,1-1 0,0 0 0,-1 0 1,1 0-1,-1 0 0,1 0 0,0 0 1,0 0-1,2-1 72,0 0-1,-1 0 1,1 0-1,-1-1 1,0 1-1,1-1 1,1-2-1,0 2-80,12-12 70,-1 0-1,19-23 1,-10 12-13,-16 16-59,96-95-52,-99 99 48,17-14-125,1 0-1,43-27 1,-65 45 118,0 1-1,0-1 0,-1 0 0,1 1 0,0-1 1,0 1-1,0 0 0,0-1 0,0 1 1,0 0-1,0 0 0,0-1 0,0 1 0,0 0 1,0 0-1,0 0 0,0 0 0,0 0 1,0 1-1,0-1 0,0 0 0,0 0 1,0 1-1,0-1 0,0 0 0,0 1 0,0-1 1,-1 1-1,1-1 0,0 1 0,0 0 1,0-1-1,-1 1 0,1 0 0,0-1 0,-1 1 1,1 0-1,0 0 0,-1 0 0,1 0 1,-1-1-1,0 1 0,1 0 0,0 2 0,0 3-37,1 0-1,-1 0 1,0 0-1,0 0 1,-1 12-1,-2 19-6,-2 0-1,-2 0 1,-12 43-1,6-25 337,11-53-228,1-1-1,0 0 1,-1 1-1,1-1 1,0 0 0,0 1-1,0-1 1,0 0-1,0 1 1,0 1-1,5-4 414,5-9-110,14-20-209,-1 0 0,31-56 0,1-2-208,-29 46-30,-20 29 37,1 1-1,1 0 1,13-16-1,-13 17-84,-3 5-418,-1 20 184,3 80-28,-6-62 397,10 61 0,-8-73 49,4 18 45,-6-36-51,0 1 0,0 0 0,0-1 0,0 1 0,0-1 0,1 1-1,-1-1 1,1 0 0,-1 1 0,5 3 0,-5-6-23,0 1 0,0-1 0,0 1 0,0-1 1,0 1-1,0-1 0,0 1 0,0-1 0,1 0 0,-1 0 0,0 1 0,0-1 0,0 0 0,1 0 0,-1 0 0,0-1 0,0 1 0,0 0 0,0 0 0,1 0 0,-1-1 0,0 1 0,0-1 0,0 1 0,0-1 0,0 1 0,0-1 0,0 0 0,0 1 1,0-1-1,1-1 0,4-4 41,1 0 0,0 0-1,5-9 1,-5 8-40,115-119 238,-102 106-293,1 1-1,46-32 1,-60 46-24,1 0 1,1 1-1,-1 0 0,0 1 0,16-5 1,-18 7 28,-1 0 1,0 1-1,1-1 1,-1 1 0,0 0-1,0 0 1,1 1-1,-1 0 1,0 0-1,1 0 1,6 2 0,49 24-17,-60-26 944,-5-1-961,-1 0 1,1 0 0,0 1 0,0 0-1,0 0 1,-1 0 0,1 0 0,0 1-1,0-1 1,0 1 0,1 0 0,-1 0-1,0 0 1,-6 6 0,3-3 30,-9 5-16,-1 2-1,1 0 0,1 0 1,0 2-1,-18 21 0,24-23 39,1 0-1,0 0 0,1 0 0,0 1 0,-8 24 1,14-34 12,0 1 1,0-1-1,1 0 0,-1 0 1,1 1-1,-1-1 1,1 0-1,0 1 0,1-1 1,-1 0-1,0 1 1,1-1-1,0 0 0,0 0 1,0 1-1,0-1 1,0 0-1,1 0 0,-1 0 1,1 0-1,0-1 1,0 1-1,0 0 0,0-1 1,0 1-1,1-1 1,-1 0-1,1 0 1,0 0-1,3 3 0,1-2 33,0 1 0,1-1 0,-1 0 0,1-1 0,-1 0 0,1 0 0,0 0 0,0-1 0,0 0 0,0-1 0,-1 0 0,1 0 0,0 0 0,9-3 0,-4 1 71,-1-1 1,1 0-1,0-1 0,-1 0 0,0-1 0,0 0 0,20-13 0,-16 6-73,0 0-1,-1-1 1,0-1-1,15-19 1,50-70 11,0 1 89,25-9-140,-44 48-25,-27 27 125,-2-1-1,49-74 1,-53 59-132,-3-1-1,-1-1 1,16-61 0,-37 106 23,12-34-64,13-66 0,-28 105 16,1-1 0,-1 1-1,1-1 1,-1 0 0,-1 1 0,0-8-1,1 11 42,0 1 0,0-1 0,0 0 0,-1 1 0,1-1 0,0 0 0,-1 0 0,1 1 0,0-1 0,-1 1 0,1-1 0,-1 0 0,1 1 0,-1-1 0,1 1 0,-1-1 0,1 1 0,-1-1 0,1 1 0,-1-1 0,0 1 0,1 0 0,-1-1 0,0 1 0,0 0 0,1 0 1,-1 0-1,0-1 0,1 1 0,-1 0 0,0 0 0,0 0 0,1 0 0,-1 0 0,0 0 0,0 0 0,0 1 0,-3-1-10,0 1 0,1 0 1,-1 0-1,1 0 1,-6 4-1,-3 1-1,1 1 0,0 1-1,0 0 1,1 1 0,-16 15 0,-39 53-41,62-73 78,-54 69-88,2 4-1,-71 131 1,113-178 3,0 0-1,2 1 1,-11 45-1,11-24 180,-5 69-1,14-89-25,1 0 1,5 50-1,-1-64-31,-1 0-1,2 0 0,1-1 0,0 0 1,14 32-1,-18-46-12,1-1 0,-1 1 0,0-1 0,1 0 0,-1 0 0,1 1 0,0-1 0,0 0 0,0 0 0,0-1 0,0 1 0,0 0 0,1-1 0,-1 1 0,0-1 0,1 0 0,4 2 0,-2-2 44,0 0 1,-1-1 0,1 1-1,-1-1 1,1 0 0,0-1-1,-1 1 1,1-1 0,6-2 0,14-4 6,1-1 1,-1-1-1,-1-1 1,0-1-1,0-2 1,35-24 0,-26 12-18,0-1 0,-2-1 1,40-46-1,-64 66-186,0-1 0,0 1 0,1 1 0,14-11 0,-21 17 115,-1 0-1,0-1 0,1 1 1,-1 0-1,0 0 0,1 0 0,-1 0 1,1 0-1,-1 0 0,0 0 1,1 0-1,-1 0 0,0 0 1,1 0-1,-1 0 0,1 0 1,-1 0-1,0 1 0,1-1 1,-1 0-1,0 0 0,1 0 0,-1 0 1,0 1-1,0-1 0,1 0 1,-1 0-1,0 1 0,1-1 1,-1 0-1,0 0 0,0 1 1,0-1-1,1 0 0,-1 1 1,0-1-1,0 0 0,0 1 0,0-1 1,0 0-1,0 1 0,1 0 1,3 16-232,-3 2 175,0 0 0,-2 0 1,-3 27-1,1-30 94,1 0 1,1 0-1,1 0 0,1 0 1,3 27-1,-3-37-4,0-1 0,1 1 1,0-1-1,0 1 0,0-1 0,1 0 0,4 9 0,-5-13 4,-1 1 1,1 0-1,-1-1 1,1 0-1,0 1 0,-1-1 1,1 0-1,0 1 1,0-1-1,0 0 1,0-1-1,0 1 0,0 0 1,0 0-1,0-1 1,0 1-1,1-1 0,-1 0 1,0 0-1,0 0 1,0 0-1,1 0 1,2-1-1,8-1 64,-1-1-1,1-1 1,-1 0-1,14-6 1,0 0-25,114-46 193,-109 42-224,-2-2 1,44-29-1,-37 19-35,0-2 0,63-64 1,-98 91-65,10-11-136,-9 10-57,-4 7-372,-8 13 368,-33 64 215,36-67 67,1 0 0,0 0 1,-5 26-1,10-36-36,0 1 1,1-1 0,-1 1 0,1 0-1,0-1 1,1 1 0,2 10 0,-2-13 20,-1 0 1,1 0 0,0 0 0,1 0 0,-1-1 0,0 1-1,1-1 1,0 1 0,-1-1 0,1 1 0,0-1 0,0 0-1,0 0 1,1 0 0,-1 0 0,3 2 0,-2-3 41,0 1 0,-1-1 1,1 0-1,0 0 1,0 0-1,-1 0 1,1 0-1,0-1 0,0 1 1,0-1-1,0 0 1,0 1-1,0-2 0,0 1 1,0 0-1,0-1 1,0 1-1,0-1 1,0 0-1,0 0 0,0 0 1,-1 0-1,1 0 1,0-1-1,-1 1 1,4-4-1,2-1-5,-2 0 0,1-1 0,-1 1 0,0-2 0,0 1 0,0-1 0,-1 0 0,-1 0 0,1 0 1,-1 0-1,-1-1 0,0 0 0,3-12 0,-1 1-40,-2 1 0,0-1 0,-1 1 0,-1-1 0,-3-26 0,1 37-71,0 0 0,-1-1 0,0 1 0,-1 0-1,0 1 1,0-1 0,-1 0 0,0 1 0,-1 0 0,0 0 0,0 0-1,-8-9 1,10 15 54,1 0-1,-1 0 1,1 0 0,-1 1-1,1-1 1,-1 1-1,0 0 1,0-1-1,0 1 1,0 0-1,0 1 1,0-1 0,0 1-1,0-1 1,0 1-1,0 0 1,0 0-1,0 0 1,0 0-1,-5 2 1,2-1 12,1 0-1,-1 1 1,0-1-1,1 1 1,0 0-1,-1 1 1,1 0-1,0 0 1,0 0-1,-5 4 1,3-1-18,0 0 8,-1 1 0,1-1 1,0 2-1,1-1 1,0 1-1,-8 12 0,13-18 22,-2 2 12,0 1-1,1 0 0,0-1 1,0 1-1,0 0 1,-2 8-1,3-7-53,1-5 19,-1 0 0,1 0 0,0 0 0,0 0 0,0 0 0,-1 0 0,1 0 0,0 0 1,0 0-1,0 0 0,1 0 0,-1 0 0,0 0 0,0 0 0,0 0 0,1 1 0,0-1 159,0 0 96,2 0-193,0-1 0,0 1 1,-1-1-1,1 0 0,0 0 0,0 0 0,-1 0 0,1 0 0,0-1 0,0 1 0,-1-1 0,5-1 1,1-1 41,0 0 0,15-8 0,48-35 222,-35 21-254,20-17-203,-36 27 150,0 0 1,34-18-1,-34 23-11,0 1 0,0 1 1,1 0-1,0 2 0,0 1 0,0 0 0,1 1 1,0 2-1,0 0 0,33 2 0,-49 1-31,1 0-1,-1 0 1,1 0 0,-1 1-1,1 0 1,-1 0 0,0 1-1,0 0 1,0 0-1,10 7 1,-12-7 24,-1 0 0,1 0 0,-1 0 1,0 0-1,0 0 0,0 1 0,-1 0 0,1 0 0,-1-1 0,0 1 0,0 0 1,0 1-1,-1-1 0,1 0 0,-1 0 0,0 1 0,0 4 0,1 5 31,-1 0-1,-1-1 1,0 1-1,-1 0 1,0 0-1,-1-1 1,-1 1 0,0-1-1,-9 23 1,-30 52 308,32-75-257,4-6 78,16-8 83,-3-3-175,-1 0 1,1 0 0,-1 0-1,1-1 1,-2 0 0,1 0-1,0 0 1,4-7 0,-2 4-35,48-54-73,-29 30 138,41-37 0,-44 46-148,-17 14 0,1 2 1,9-8-1,23-18-363,-40 33 424,0 0 1,0 0 0,1 0 0,-1 0 0,0-1-1,0 1 1,0 0 0,0 0 0,0 0 0,1 0-1,-1 0 1,0 0 0,0 0 0,0 0 0,1 0-1,-1-1 1,0 1 0,0 0 0,0 0 0,1 0-1,-1 0 1,0 0 0,0 0 0,0 0 0,1 0-1,-1 0 1,0 0 0,0 1 0,0-1 0,1 0-1,-1 0 1,0 0 0,0 0 0,0 0 0,1 0-1,3 8-97,1 13-126,-4-20 209,9 82-241,-8-57 269,2 0 0,0 0 0,1-1-1,16 43 1,-20-64 15,1 0 0,1 0 0,-1-1 0,0 1 0,1-1 0,0 1 0,0-1 1,0 0-1,0 0 0,0 0 0,1-1 0,-1 1 0,1-1 0,-1 0 0,1 0 0,0 0 0,0 0 0,0-1 0,0 1 0,1-1 0,-1 0 0,0 0 0,0-1 0,1 0 0,-1 1 0,0-1 0,1 0 0,7-2 0,1-1 31,1 0-1,-1 0 1,0-2-1,0 1 1,-1-2 0,1 0-1,13-9 1,1-2 37,48-41 0,66-84-30,-8 9-194,-74 79-628,-59 54 746,0 0-1,0 0 1,1 0 0,-1 0 0,0 0 0,0 0 0,0 0 0,0 0 0,0 0 0,0 0 0,0 0 0,0-1 0,0 1 0,0 0 0,0 0-1,0 0 1,1 0 0,-1 0 0,0 0 0,0 0 0,0 0 0,0 0 0,0 0 0,0 0 0,0 0 0,0 0 0,0 0 0,1 0 0,-1 0 0,0 0-1,0 0 1,0 0 0,0 0 0,0 0 0,0 0 0,0 0 0,0 0 0,0 0 0,1 0 0,-1 0 0,0 0 0,0 1 0,0-1 0,0 0 0,0 0-1,0 0 1,0 0 0,2 6-145,-3 8 113,1-11 50,-57 381-46,52-363 94,0-1 0,-2 0 0,0 0 0,-2 0 0,-13 23 1,21-41-30,0-1 0,1 1 1,-1-1-1,0 0 0,0 1 1,-1-1-1,1 0 0,0 0 1,0 0-1,0 0 0,-1 0 1,1 0-1,-1 0 0,1 0 1,-1 0-1,1-1 0,-1 1 1,1-1-1,-4 2 0,3-2 12,-1 0-1,1-1 1,-1 1-1,1 0 0,-1-1 1,1 1-1,-1-1 1,1 0-1,0 0 1,-1 0-1,1 0 0,0 0 1,-4-3-1,-7-6-3,1-1 0,1-1 1,0 0-1,-16-24 0,11 13 76,9 13-153,0 0-1,-1 0 0,-15-14 1,-1-3-208,24 27 246,0 0-1,0 0 1,0 0 0,0 0-1,0 0 1,-1 0-1,1 0 1,0 0 0,0 0-1,0-1 1,0 1-1,0 0 1,0 0 0,0 0-1,0 0 1,0 0-1,0 0 1,0 0 0,0 0-1,0 0 1,0 0-1,0 0 1,-1 0 0,1 0-1,0 0 1,0 0-1,0-1 1,0 1 0,0 0-1,0 0 1,0 0-1,0 0 1,0 0 0,-1 0-1,1 0 1,0 0-1,0 0 1,0 0 0,0 0-1,0 0 1,0 1-1,0-1 1,0 0 0,-1 0-1,1 0 1,0 0 0,0 0-1,0 0 1,0 0-1,0 0 1,0 0 0,0 0-1,0 0 1,3 5-93,39 22-48,58 33 361,-67-44-72,36 12-1,-54-23-111,-1-1-1,1-1 1,0 0 0,0-1 0,22 0 0,-5-2 104,-1-2 0,44-7 0,-60 6-833,0-1 1,23-9-1,-30 9-404,1 0 0,-1 0 0,-1-1 1,1 0-1,9-8 0,2-3-1948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0:4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9152,'-13'-15'4128,"18"10"-3584,-5 2 1120,3 3-1024,-3-5 1151,5 1-1023,-5-4-384,5 8-256,-5-8-288,5 8 96,-5-7 32,0 2-3007,0 10 1663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0:4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8320,'3'-3'3744,"29"3"-3232,13-5 2080,4 5-1504,46-3 703,5-2-1055,11-2-160,-3 7-352,18-8 0,-18 8-128,9-5 96,-13 5-128,-1-4-4959,-13 4 2687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46 2976,'-11'-33'7861,"11"28"-6973,0-1 753,0 6-1617,0-1-1,0 1 0,-1 0 0,1 0 1,0 0-1,0 0 0,0 0 0,0 0 1,0 0-1,0 0 0,0 0 0,0 0 1,0 0-1,0 0 0,0 0 0,0 0 1,0-1-1,0 1 0,0 0 0,0 0 1,0 0-1,0 0 0,0 0 0,0 0 1,-1 0-1,1 0 0,0 0 0,0 0 1,0 0-1,0 0 0,0 0 0,0 0 0,0 0 1,0 0-1,0 0 0,0 0 0,0 0 1,-1 0-1,1 0 0,0 0 0,0 0 1,0 0-1,0 0 0,0 0 0,0 0 1,0 0-1,0 0 0,0 0 0,0 0 1,0 0-1,0 1 0,0-1 0,0 0 1,-1 0-1,-2 3 970,2-2-991,1 0-1,-1 0 1,1 0 0,0 0-1,-1 0 1,1 1 0,0-1-1,-1 0 1,1 0 0,0 0 0,0 2-1,3 63 298,6 292 996,1 4-158,-2 101-39,-8-461-1062,0 0 0,0 0 0,0-1 0,-1 1 0,1 0 0,0 0 0,-1-1 0,1 1 0,-1 0 0,0 0 0,1-1 0,-1 1-1,-2 2 1,3-3 5,-1 0 0,0-1-1,0 1 1,0 0-1,0 0 1,0-1 0,0 1-1,0-1 1,0 1-1,0-1 1,0 1 0,0-1-1,0 1 1,0-1-1,-1 0 1,0 0 0,-1 1-203,0-1 0,1 0 1,-1-1-1,1 1 1,-1 0-1,0-1 0,-3-1 1,-18-9-5286,17 7 2962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0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390 286 2656,'0'0'49,"0"1"1,0-1-1,0 0 0,0 0 1,0 0-1,0 0 0,0 0 1,0 1-1,0-1 0,0 0 1,0 0-1,0 0 0,0 0 1,1 0-1,-1 1 0,0-1 1,0 0-1,0 0 0,0 0 1,0 0-1,0 0 0,0 0 1,1 0-1,-1 0 0,0 0 1,0 1-1,0-1 0,0 0 1,0 0-1,1 0 0,-1 0 1,0 0-1,0 0 0,0 0 1,0 0-1,0 0 0,1 0 1,-1 0-1,0 0 0,0 0 1,0 0-1,0 0 0,0 0 1,1 0-1,-1 0 0,0 0 1,0 0-1,0-1 0,0 1 1,0 0-1,1 0 0,-1 0 1,0 0-1,0 0 0,0 0 1,0 0-1,0 0 0,0-1 1,0 1-1,1 0 0,6-7 4616,-6 4-4302,0 0 1,0 0-1,0 0 0,-1-1 0,1 1 0,-1 0 0,0 0 0,0-1 0,0-5 1,-1-2 10,1 3-190,-1-1 0,0 0 0,0 0 0,-1 0 1,0 1-1,-4-11 0,-3-2 65,-12-22 1,12 25-81,5 13-192,1-1-1,-1 1 1,0 0 0,0 0-1,0 0 1,-1 0 0,1 1-1,-1-1 1,0 1 0,-1 1-1,1-1 1,-1 1 0,1 0 0,-1 0-1,0 0 1,0 1 0,-1 0-1,1 0 1,0 1 0,-1 0-1,1 0 1,-1 0 0,1 1-1,-1 0 1,1 0 0,-12 2 0,8 1-81,-1 1 1,1 0 0,0 0-1,0 1 1,1 1 0,0-1-1,0 1 1,0 1 0,0 0 0,-11 13-1,10-9 82,0-1-1,1 2 0,1-1 1,0 1-1,1 1 0,0-1 1,-8 23-1,13-31 46,1 1 1,0 0-1,0 0 0,0 0 0,0-1 1,1 1-1,-1 0 0,1 0 0,1 0 1,-1 0-1,1 0 0,0 0 0,0 0 0,2 7 1,0-6 30,0 0 1,0-1 0,0 1-1,1-1 1,0 1-1,0-1 1,0 0 0,1-1-1,-1 1 1,10 6 0,81 66 691,-87-71-704,0 2 0,0-1 0,-1 1 0,0 1 0,-1-1 0,0 1 0,0 0 0,-1 0 0,4 11 0,-3-7 50,-1 0 0,0 1 1,-1-1-1,-1 1 1,0 0-1,1 19 1,-3-8 149,-1 0 1,-1 0-1,-7 37 1,5-46-84,-1 0 1,-1-1-1,0 0 0,-1 0 0,-1 0 1,-12 20-1,14-27-207,0-1 0,-1 1 0,-1-1 0,1 0 0,-1 0 0,0-1 0,-1 0 0,1 0 0,-1-1 0,-14 8 0,21-13-68,1 0 0,0 0 0,0 0-1,0 0 1,-1 0 0,1 0 0,0 0 0,0 0 0,0 0-1,0 0 1,-1 0 0,1 0 0,0 0 0,0 0 0,0 0-1,0 0 1,-1-1 0,1 1 0,0 0 0,0 0 0,0 0-1,0 0 1,-1 0 0,1 0 0,0-1-581,0 1 581,-1 0-1,1 0 1,0-1 0,0 1 0,0 0 0,0 0 0,0 0-1,0 0 1,0-1 0,0 1 0,0 0 0,0 0 0,0 0-1,0-1 1,0 1 0,0 0 0,0 0 0,0 0 0,0 0-1,0-1 1,0 1 0,0 0 0,0 0 0,0 0 0,0 0-1,1-1 1,-1 1 0,0 0 0,0 0 0,1-1-581,-1 1 581,0 0-1,8-8-2565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8:59:5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 2304,'-9'-7'830,"4"2"21,5 5-834,0 0-1,0 0 1,0 0-1,0 0 1,0 0 0,0 0-1,0 0 1,0 0-1,0 0 1,0 0-1,0 0 1,0 0-1,0 0 1,0 0 0,0 0-1,0 0 1,0 0-1,0 0 1,0 0-1,0 0 1,0 0 0,0 0-1,1 0 1,-1 0-1,0 0 1,0-1-1,0 1 1,0 0-1,0 0 1,0 0 0,0 0-1,0 0 1,0 0-1,0 0 1,0 0-1,0 0 1,0 0 0,0 0-1,0 0 1,0 0-1,0 0 1,0 0-1,0 0 1,0 0-1,0 0 1,0 0 0,0 0-1,0 0 1,0 0-1,0-1 1,0 1-1,0 0 1,0 0 0,0 0-1,-1 0 1,1 0-1,0 0 1,0 0-1,0 0 1,0 0 0,0 0-1,0 0 1,0 0-1,1-10 4242,-1 7-3071,0 10-408,0-2-606,1-1 0,0 0 0,0 1-1,0-1 1,0 0 0,3 6 0,5 15 297,17 145 1263,-20-51-1157,-5-104-497,1-12 231,-2-8 1210,1-16-1357,1 1-1,0 0 0,2 0 0,10-35 0,36-77-343,-43 115 169,0 1 1,1 0-1,1 1 1,0-1-1,23-26 0,-31 41 12,1 0 0,0 0-1,-1 0 1,1 0-1,0 0 1,0 0-1,0 1 1,0-1 0,0 0-1,0 1 1,0 0-1,0-1 1,0 1-1,0 0 1,0 0 0,0 0-1,0 0 1,0 1-1,0-1 1,0 0-1,0 1 1,0 0 0,0-1-1,-1 1 1,1 0-1,0 0 1,0 0-1,0 0 1,-1 0 0,1 0-1,-1 1 1,1-1-1,-1 0 1,1 1-1,-1-1 1,2 4-1,0 0 29,3 6-4,-1-1 0,0 1-1,6 20 1,12 108 851,-20-106-716,-4-27-119,2 0 0,-1 0 1,1-1-1,0 1 0,3 11 0,-4-17-55,0 1 0,0 0 0,0 0 0,1-1 0,-1 1 0,0 0 0,1-1 1,-1 1-1,1-1 0,-1 1 0,1 0 0,-1-1 0,1 1 0,-1-1 0,1 1 0,-1-1 0,1 1 0,0-1 1,-1 0-1,1 1 0,0-1 0,-1 0 0,1 0 0,0 1 0,-1-1 0,1 0 0,0 0 0,0 0 0,1 0 1,0 0-488,1-1 0,-1 0 1,1 0-1,-1 0 1,1 0-1,-1 0 0,3-2 1,2-1-1071,19-7-1201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0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6304,'-13'0'4672,"17"0"-3211,7-1-893,0-1-1,1 0 1,-1 0 0,11-5-1,3 1 120,41-10-136,0 3-1,1 3 0,0 3 1,99 2-1,-151 5-550,2 0 41,1 1 0,-1 1 0,0 0 0,1 2 0,20 6-1,-24-7-3117,-9-3 1275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0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2976,'-17'-35'6714,"5"29"-2341,12 6-4344,-8 1 1767,40 48-1498,10 12 19,78 89 1,-101-128-290,-8-8 13,1-1 0,0 0 0,20 17 0,-7-11 85,2-1 0,56 29 0,-11-9-19,27 12 352,-62-31-160,-27-13-283,0-1 0,1 0 0,19 7-1,-29-12-4,-1 0 0,1 0 0,-1 0 0,0 0 0,1 0-1,-1 0 1,1 1 0,-1-1 0,0 0 0,1 0 0,-1 1-1,0-1 1,1 0 0,-1 0 0,0 1 0,1-1 0,-1 0-1,0 1 1,1-1 0,-1 0 0,0 1 0,0-1 0,0 0-1,1 1 1,-1-1 0,0 1 0,0-1 0,0 0 0,0 1-1,0-1 1,0 1 0,0-1 0,0 1 0,0-1 0,0 1-1,0-1 1,0 0 0,0 1 0,0-1 0,0 1 0,0-1-1,-1 0 1,1 1 0,0-1 0,0 1 0,-14 20 138,8-12-258,-10 16 125,0-2-1,-25 28 1,-45 41 106,0-1-62,67-69-8,-115 121 152,104-114-110,16-15 17,-1 0 0,-29 20 0,35-28-731,2-1 998,0-1-1,-1 0 0,-7 4 1,12-7-1268,-1 0 0,1 0 1,0-1-1,-1 1 0,1 0 0,-6-1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5632,'0'0'1834,"6"-11"2300,-6 11-4046,1-1-1,-1 1 1,0 0 0,1-1 0,-1 1 0,1 0 0,-1-1 0,0 1-1,1 0 1,-1-1 0,0 1 0,0-1 0,1 1 0,-1-1 0,0 1 0,0 0-1,0-1 1,0 1 0,1-1 0,-1 1 0,0-1 0,0 1 0,0-1-1,0 1 1,0-1 0,0 1 0,0-1 0,-1 0 0,1 0 8,0 0 1,0 0-1,0 0 0,0 0 1,0 0-1,0 0 1,0 0-1,1 1 1,-1-1-1,0 0 0,0 0 1,1 0-1,-1 0 1,1 0-1,0 0-4,1 0-1,-1 1 1,1-1-1,-1 1 0,1-1 1,-1 1-1,1 0 1,-1 0-1,1 0 1,0 0-1,2 0 1,6-1-107,74-7 379,-59 7-216,151 0 277,-83 3-200,-49-1 28,-27 0-57,1-1 0,-1 0 0,1-1 0,-1-1 1,30-6-1,-45 4-522,-2 4 378,0-1-269,0 1 0,0 0 0,0-1 1,0 1-1,0 0 0,0-1 0,0 1 0,0 0 0,0-1 1,0 1-1,0 0 0,0-1 0,0 1 0,0 0 1,0-1-1,-1 1 0,1 0 0,0-1 0,0 1 0,0 0 1,-1-1-1,1 1 0,0 0 0,0 0 0,-1-1 1,1 1-1,0 0 0,0 0 0,-1-1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0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10 104 5408,'-9'-7'3125,"18"3"539,0 2-3680,110-38 4282,-59 24-3506,102-13-1,-128 26-719,0 1 1,0 2 0,0 1 0,58 10 0,-72-8-100,-2 1-5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0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10 633 4736,'-2'0'236,"2"0"-179,0 0 1,0 0-1,0 0 1,-1 0-1,1 0 1,0-1-1,0 1 0,-1 0 1,1 0-1,0 0 1,0 0-1,-1 0 1,1 1-1,0-1 1,0 0-1,-1 0 1,1 0-1,0 0 1,0 0-1,-1 0 0,1 0 1,0 0-1,0 0 1,0 1-1,-1-1 1,1 0-1,0 0 1,0 0-1,-2 4 3273,7-13-1096,-1 3-1782,0 0 1,0 0-1,-1 0 0,0-1 0,5-12 0,-2 2-151,78-164 1181,-69 154-1392,2 1-1,1 0 1,1 2 0,30-31-1,-41 46-141,0 1-1,1 0 0,1 1 1,-1 0-1,1 1 1,16-9-1,-24 14 38,0 1 0,-1-1 1,1 0-1,0 1 0,0-1 0,0 1 0,-1 0 0,1 0 0,0-1 1,0 1-1,0 0 0,0 1 0,-1-1 0,1 0 0,0 0 0,0 1 0,-1-1 1,1 1-1,2 1 0,-1-1 9,-1 1-1,0 0 1,1 0 0,-1-1 0,0 1 0,0 1 0,0-1-1,0 0 1,-1 0 0,1 1 0,1 3 0,2 6-6,0 0 0,0 1 0,-1 0 0,2 16 1,-5-24-17,16 83 33,11 43-39,-22-109 101,1 0 0,1-1 0,18 37 1,-21-50 9,0 0 1,1 0-1,0 0 1,0-1-1,1 0 1,0 0-1,0 0 1,1-1 0,0 0-1,0-1 1,0 0-1,14 7 1,-17-10 13,1 0 1,-1 0 0,1 0-1,0 0 1,0-1 0,0 0-1,-1-1 1,1 1-1,0-1 1,0 0 0,0 0-1,0-1 1,0 0-1,0 0 1,0 0 0,0-1-1,0 0 1,-1 0 0,1 0-1,-1-1 1,8-4-1,-2-1 13,-1-1 0,0 1 0,0-2 0,-1 0 0,-1 0 0,1 0 0,9-18-1,44-87 198,-51 93-259,21-43-23,4 2 1,57-79-1,-65 103-82,-5 7-58,1 0 0,53-52 0,-75 83 95,-1-1 0,1 1 1,-1 0-1,1 0 0,0 0 1,0 0-1,0 0 0,-1 0 1,1 0-1,0 0 0,0 1 1,0-1-1,0 1 0,0-1 1,0 1-1,1 0 0,-1 0 1,0 0-1,3 0 0,-2 1 5,-1 0-1,1 0 1,-1 0-1,0 0 0,1 0 1,-1 0-1,0 1 1,0-1-1,0 1 1,0 0-1,0-1 0,0 1 1,0 0-1,0 0 1,1 3-1,8 11 1,-1 0 1,-1 0-1,-1 1 1,0 0-1,-1 0 1,-1 1-1,6 29 0,-4 0 144,4 85-1,-11-100-135,3 83-190,-9-39-4333,5-72 3856,-1 5 115,1-9 471,0 0-1,0 0 0,-1 0 1,1 0-1,0 1 1,0-1-1,0 0 1,0 0-1,0 0 0,0 0 1,0 0-1,0 1 1,0-1-1,0 0 1,0 0-1,0 0 0,0 0 1,-1 1-568,1-1 567,0 0 1,0 0-1,-1 0 0,1 0 1,0 0-1,0 0 1,0 0-1,0 0 1,0 0-1,-1 0 0,1 0 1,0 0-1,0 0 1,0 0-1,0 0 1,0 0-1,-1 0 0,-2-3-2155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1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4320,'0'-22'3747,"0"16"-1499,0 19-1811,8 76 1515,-16 158-64,13 72-603,5 51-587,-10-326-178,9 77 0,-8-117-738,1 6-68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1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14 194 3136,'-4'-3'3978,"4"3"-3730,0-1 1,-1 1 0,1 0-1,0-1 1,0 1-1,0 0 1,0-1 0,0 1-1,0 0 1,0-1 0,0 1-1,-1-18 2144,1 14-2212,0 0 0,1 0 0,-1 1 0,1-1 0,0 0 0,2-4 0,19-32 289,-15 30-422,1 1 0,1 0 0,-1 0 0,2 0 0,-1 1 0,15-9 0,-18 13-45,0 1 0,0 0 0,0 0 0,0 0 0,0 1 0,1 0 0,-1 0 0,1 0 0,-1 1 0,1 0 0,0 0 0,-1 1 1,12 0-1,-15 1 3,-1-1 1,0 1 0,0 0 0,0 0 0,0 0 0,0 0 0,0 0-1,0 0 1,0 0 0,0 1 0,0-1 0,0 1 0,-1-1 0,1 1-1,-1 0 1,1-1 0,-1 1 0,0 0 0,1 0 0,-1 0 0,0 0-1,-1 0 1,1 0 0,0 1 0,0-1 0,-1 0 0,1 3 0,0 0 69,0 1 0,0 0 1,-1 0-1,0 0 0,0 0 1,0 0-1,-1 0 0,0-1 1,-2 9-1,-1-4 6,0 1 1,-1-1-1,0 0 1,-1-1-1,0 1 1,-1-1 0,0 0-1,0 0 1,-1-1-1,0 0 1,-1-1-1,1 0 1,-17 10-1,-26 16 367,50-33-447,1 0 0,0 0 0,0 0-1,0 0 1,0 0 0,0 0 0,0 0 0,0 1-1,0-1 1,0 0 0,0 0 0,0 0-1,0 0 1,0 0 0,0 0 0,0 0 0,0 0-1,0 0 1,0 0 0,0 1 0,0-1 0,0 0-1,0 0 1,0 0 0,0 0 0,0 0 0,0 0-1,0 0 1,0 0 0,0 0 0,0 1 0,0-1-1,0 0 1,0 0 0,0 0 0,0 0 0,0 0-1,0 0 1,0 0 0,0 0 0,0 0 0,0 0-1,0 0 1,0 0 0,0 1 0,1-1-1,6 6-9,1-1 0,1 1-1,-1-1 1,1-1-1,0 0 1,11 4-1,11 5 71,-20-7-72,0 0 0,0 0-1,0 1 1,-1 1 0,0 0 0,-1 0-1,0 1 1,15 17 0,-23-25 41,-1-1 1,1 1-1,-1-1 0,1 1 1,-1-1-1,0 1 0,1 0 1,-1-1-1,1 1 0,-1 0 1,0 0-1,0-1 0,1 1 1,-1 0-1,0 0 0,0-1 1,0 1-1,0 0 0,0 0 1,0 0-1,0-1 0,0 1 1,0 0-1,0 0 0,-1-1 1,1 1-1,0 0 0,0 0 1,-1-1-1,1 1 1,0 0-1,-1-1 0,1 1 1,-1 0-1,1-1 0,-1 1 1,1-1-1,-1 1 0,1-1 1,-1 1-1,0-1 0,1 1 1,-1-1-1,0 0 0,1 1 1,-1-1-1,0 0 0,0 1 1,1-1-1,-1 0 0,0 0 1,0 0-1,1 0 0,-2 0 1,-4 1 72,0 0 0,0-1-1,1 1 1,-1-2 0,0 1 0,-9-2 0,-128-17 206,79 11 253,40 6-3076,24 2 2401,-1 0 1,1 0-1,0 0 0,0 0 0,0 0 0,-1 0 0,1 0 0,0 0 0,0 0 0,0 0 0,-1 0 0,1 1 0,0-1 0,0 0 0,0 0 0,0 0 0,-1 0 0,1 0 0,0 0 0,0 0 0,0 1 0,0-1 0,0 0 0,-1 0 0,1 0 0,0 0 0,0 0 0,0 1 0,0-1 0,0 0 1,0 0-1,0 0 0,0 1 0,0-1 0,0 0 0,0 0 0,0 0 0,0 1 0,0-1 0,0 0 0,0 0 0,0 0 0,0 1 0,0-1 0,0 0 0,0 0 0,0 0 0,0 0 0,0 1 0,0-1 0,0 0 0,0 0 0,0 0 0,1 1 0,6 6-2601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1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48 3072,'-5'-3'9660,"0"-6"-9587,2 6-9,0 1 1,0 0-1,-1-1 1,1 1-1,-1 1 1,0-1-1,0 1 0,-6-3 1,-32-7 70,39 11-119,-7-2 16,0 1 1,0 0 0,0 0 0,0 1 0,-17 2 0,-50 12 244,62-11-127,-4 1-216,-1 1 1,-32 14 0,43-15 122,0 1 0,0-1 1,1 2-1,0-1 0,0 1 0,0 1 0,-12 12 0,19-17-31,-1 0 1,1-1-1,0 1 0,1 0 1,-1-1-1,0 1 0,0 0 1,1 0-1,-1 0 0,1 0 1,0 0-1,-1 0 0,1 0 1,0 0-1,0 0 0,0-1 1,1 1-1,-1 0 0,0 0 1,1 0-1,-1 0 0,1 0 1,0 0-1,-1 0 0,1-1 1,0 1-1,0 0 0,0-1 1,0 1-1,0 0 1,1-1-1,1 2 0,1 1 53,2 1 46,-1-1-1,1 1 1,-1-1-1,1 0 1,0 0-1,1-1 1,-1 0-1,1 0 1,-1 0-1,1-1 1,8 2-1,7-2 231,0-1 0,0-1 0,37-4 0,-31 1-244,14-3-7,-32 3-107,0 1 0,-1 1 0,1 0 0,0 0 0,19 2-1,-22 0 5,0 1 0,0 0 0,1 0 0,-1 0 0,0 1 0,-1 0 0,1 0 0,12 8 1,-15-8-3,-1 1 1,1-1 0,0 1-1,-1 0 1,0 0 0,0 0 0,0 0-1,0 0 1,-1 1 0,1-1 0,-1 1-1,0 0 1,2 9 0,5 13-26,-6-20 63,-1 0 0,0 0 1,0 0-1,1 10 0,-3 65 401,-2-35-348,2-43-83,1 0 36,-1 1 1,0-1 0,0 0 0,-1 1 0,1-1 0,-1 0 0,0 1 0,0-1-1,0 0 1,-1 0 0,-3 7 0,-2 2-40,7-12 14,-1 1 0,0 0 0,1-1 0,-1 1 0,0-1 0,0 1 0,0-1 0,0 0 0,0 1 0,-1-1-1,1 0 1,0 0 0,-1 0 0,1 0 0,0 0 0,-4 2 0,-3 0 69,0-1 0,0 0 0,-1 0 0,1 0 0,-1-1 0,1 0 0,-1-1 0,1 0 0,-10-1 0,-4-1 43,0-2-1,-31-8 1,18 3-131,-8-2 82,26 6-37,5 2 22,0-1 0,1-1 0,0 0 0,-13-7-1,7 1 42,-14-8-1515,13 6-3322,14 9 2442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1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29 5216,'-1'-1'511,"0"0"-1,0 0 1,0 0 0,-1 0 0,1 1 0,0-1-1,-1 0 1,1 1 0,0-1 0,-1 0 0,1 1 0,-1 0-1,1-1 1,0 1 0,-1 0 0,1 0 0,-1 0-1,1 0 1,-1 0 0,1 0 0,-1 0 0,-1 1-1,-15 0 2381,196-11-549,64-1-2161,-192 13-270,-16-2 286,0 2-1,64 11 1,-89-11-148,0-1-1,0 0 1,14-1-1,-13 0 57,-9 0 354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1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2816,'-12'0'2334,"-4"-5"10387,37-2-10763,12 2-1080,75-6 377,145 11 191,-115 1-1121,0 1-357,-156-18-13485,13 11 10570,-6-4-1090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0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1984,'0'0'33,"0"0"1,0 0-1,-1 0 1,1 0-1,0-1 1,0 1-1,0 0 0,0 0 1,0 0-1,0 0 1,0 0-1,-1 0 1,1 0-1,0 0 1,0 0-1,0 0 0,0 0 1,0 0-1,0 0 1,-1 0-1,1 0 1,0 0-1,0 0 1,0 0-1,0 0 0,0 0 1,0 0-1,-1 0 1,1 0-1,0 0 1,0 0-1,0 0 1,0 0-1,0 0 0,0 0 1,0 1-1,-1-1 1,1 0-1,0 0 1,0 0-1,0 0 1,0 0-1,0 0 0,-1 8 2479,1-6-2295,0-1 0,1 1-1,-1-1 1,0 0-1,1 1 1,-1-1-1,1 1 1,-1-1 0,3 3 1199,-2-2-1106,-1 0 0,1 0-1,0 1 1,0-1 0,1 0 0,-1 0-1,0 0 1,1-1 0,-1 1 0,1 0-1,3 3 924,-5-6-1226,0 1 0,1 0 0,-1 0 0,0 0 0,0 0 0,1 0 0,-1 0 0,0 0 0,0 0 0,0 0 0,1 0 0,-1 1 0,0-1 0,0 0 0,1 0 0,-1 0 0,0 0 0,0 0 0,0 0 0,0 0 0,1 0 0,-1 1 0,0-1 1,0 0-1,0 0 0,0 0 0,1 0 0,-1 1 0,0-1 0,0 0 0,0 0 0,4 3 184,21 8 97,-23-11-48,14 4 0,-9-1-191,-5-2-25,-1 0 0,1-1 0,0 1 0,-1-1 0,1 1 0,0-1 0,-1 0-1,1 1 1,0-1 0,0 0 0,1 0 0,-2-1-11,-1 1-11,1 0 1,-1 0-1,1 0 1,-1 0-1,0 0 1,1 0-1,-1 0 1,0 0-1,1 0 1,-1 0-1,1 0 1,-1 0-1,0 0 1,1 0-1,-1 1 1,1-1-1,-1 0 1,0 0-1,1 0 1,-1 1-1,0-1 1,1 0-1,-1 0 1,0 0-1,0 1 1,1-1-1,-1 0 1,0 1-1,0-1 1,1 1 0,0 0 87,18 5 134,-19-6-244,7 5-157,-5-4 186,-1-2-8,-1 1 0,0 0 0,0 0 0,0 0 0,1 0 0,-1 0 0,0 0 0,0 0 0,0 0 0,0 0 0,1 0 0,-1 0 0,0 0 0,0 0 1,0 0-1,1 0 0,-1 0 0,0 1 0,0-1 0,0 0 0,0 0 0,0 0 0,1 0 0,-1 0 0,0 0 0,0 0 0,0 1 0,0-1 0,0 0 0,1 0 0,-1 0 1,0 0-1,0 0 0,0 1 0,0-1 0,0 0 0,1 1 52,12 4 214,-5-2-115,0-2-1,1 1 1,-1-1 0,0 0 0,1-1 0,12 0-1,-8 0-137,-1 0 0,15 2 0,-16 0 64,1-1 0,21-2 0,-9 0 98,44-4-22,-38 1-30,-23 3-65,0 0 1,0 0-1,12-6 1,5 0 75,2 0-11,-20 5-92,-1 0 1,1 1 0,-1 0 0,1 0-1,6 0 1,-3-2-122,-9 3 89,1 0 0,-1 0 0,1-1 0,-1 1-1,1 0 1,-1 0 0,1 0 0,-1 0 0,1-1 0,-1 1 0,1 0 0,-1 0 0,1 0 0,0 0 0,-1 0 0,1 1 0,0-1-1,7 1 47,0 0-1,0 0 1,0-1 0,0 0-1,9-2 1,3 1 192,-11 2-200,0-1-1,1-1 0,-1 1 1,1-2-1,-1 1 0,0-2 1,16-4-1,-20 5-16,1 0 0,0 0-1,0 1 1,0 0 0,0 0 0,0 0-1,0 1 1,9 0 0,-14 0-14,-1 0 1,1 0 0,-1 0-1,1 0 1,-1 0 0,1 0-1,-1-1 1,0 1-1,1 0 1,-1 0 0,1 0-1,-1-1 1,0 1 0,1 0-1,-1 0 1,0-1-1,1 1 1,0-1 0,-1 1-6,0 0 0,0 0 0,0 0 0,0 0 0,0-1 0,0 1 0,0 0 1,0 0-1,0 0 0,0 0 0,0 0 0,0 0 0,0 0 0,0 0 0,0 0 0,1 0 0,-1 0 1,0 0-1,0 0 0,0-1 0,0 1 0,0 0 0,0 0 0,0 0 0,0 0 0,1 0 0,-1 0 0,0 0 1,0 0-1,0 0 0,0 0 0,0 0 0,0 0 0,0 0 0,0 0 0,1 0 0,-1 0 0,0 0 1,0 1-1,0-1 0,0 0 0,0 0 0,0 0 0,0 0 0,0 0 0,1 0 0,-1 0 0,0 0 1,0 0-1,0 0 0,0 0 0,0 0 0,0 1 0,0-1 0,0 0 0,0 0 0,0 0 0,1 1 100,0-4-59,2-1-74,-2 6 621,-20-2-888,4 1-2358,15 0 2399,0-1 1,-1 0-1,1 0 1,-1 0-1,1 1 1,0-1-1,-1 0 1,1 1-1,0-1 1,-1 0-1,1 1 1,0-1-1,0 0 1,0 1-1,-1-1 1,1 1-1,0-1 1,0 0-1,0 1 1,-1 0-1,1 7-2265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3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10720,'-55'0'4864,"24"9"-4256,23-9 1727,8 3-1407,-10-3 192,10 5-672,-9-5-992,4 0-2592,-3 0-2879,16 0 3935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3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 4576,'-10'4'9002,"18"-3"-8308,1-1 1,-1 1-1,0-2 0,1 1 0,7-2 0,157-22 2672,411-13-1989,-443 32-1218,0-1-6,303-14 558,-356 20-422,-36 1-301,-26-5-2227,-1-4-6807,-17 7 6785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3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6048,'0'0'62,"0"0"1,0 0-1,-1-1 1,1 1 0,0 0-1,0 0 1,0 0-1,0 0 1,0-1-1,0 1 1,0 0-1,0 0 1,0 0-1,-1 0 1,1-1-1,0 1 1,0 0 0,0 0-1,0 0 1,0-1-1,0 1 1,0 0-1,0 0 1,0 0-1,0-1 1,0 1-1,1 0 1,-1 0-1,0 0 1,0-1 0,0 1-1,0 0 1,0 0-1,0 0 1,0 0-1,0-1 1,0 1-1,1 0 1,-1 0-1,0 0 1,0 0-1,0 0 1,0 0 0,1-1-1,-1 1 1,0 0-1,0 0 1,0 0-1,0 0 1,1 0-1,-1 0 1,0 0-1,0 0 1,0 0-1,1 0 1,-1 0 0,0 0-1,0 0 1,0 0-1,1 0 1,-1 0-1,0 0 1,0 0-1,0 0 1,1 0-1,16 0 2541,-16 0-1915,3 0-372,0 1 0,0-1 0,0 1-1,-1 0 1,1 1 0,0-1 0,-1 1 0,1-1-1,-1 1 1,0 0 0,0 0 0,1 1 0,-1-1-1,0 1 1,-1-1 0,5 6 0,0 0-18,0 1 0,-1-1 0,-1 1 0,1 0 0,4 12 0,36 103 881,-5-11-48,-33-99-654,-8-14-458,0 0 0,0 0 0,0 0 0,1 1 0,-1-1 0,0 0-1,0 0 1,0 0 0,0 0 0,0 0 0,0 0 0,0 0 0,1 0 0,-1 0-1,0 0 1,0 0 0,0 0 0,0 1 0,0-1 0,0 0 0,1 0 0,-1 0-1,0 0 1,0 0 0,0 0 0,0 0 0,0 0 0,1 0 0,-1 0 0,0-1 0,0 1-1,0 0 1,0 0 0,0 0 0,0 0 0,1 0 0,-1 0 0,0 0 0,0 0-1,0 0 1,0 0 0,0 0 0,0-1 0,2-1 179,-1-1 0,0 1 0,-1-1 0,1 1 0,0-1 0,0-4 0,0-2-188,17-134 797,-9 52-836,-7 72 22,1 1 0,0 0-1,2 0 1,0 1 0,8-19 0,-12 32 8,1 0 1,1 0-1,-1 0 1,0 0-1,1 0 1,0 1-1,0-1 0,0 1 1,0 0-1,1 0 1,-1 0-1,1 0 1,0 1-1,0-1 1,0 1-1,0 0 1,0 0-1,0 0 1,0 1-1,1-1 1,-1 1-1,1 0 0,-1 1 1,1-1-1,7 1 1,-3 0 17,-1 1 1,0 1-1,1 0 0,-1 0 1,0 0-1,0 1 1,0 1-1,-1-1 0,1 1 1,7 5-1,-1 7-151,-8-9-520,9-6-11363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5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81 3968,'0'-1'182,"0"1"0,0-1 0,0 0 0,0 1 0,0-1 0,0 0 0,0 1 0,0-1 0,1 0 0,-1 1 0,0-1 0,0 0 0,1 1 0,-1-1 0,0 1 0,1-1 0,-1 1 0,0-1 0,1 1 0,0-1 0,2-7 4385,-1 5-3017,1-9 1358,-3-10-396,0 20-2440,1 2-39,-1 0 0,1-1 0,-1 1 0,0-1 0,1 1 0,-1 0 0,0-1 0,1 1 0,-1-1 0,0 1 0,0-1 1,1 1-1,-1-1 0,0 1 0,0-1 0,0 1 0,0-2 0,0-9 2783,0 25-2501,-9 304 1989,7-295-2131,-1-1 0,-1 0 1,-10 34-1,0-18 87,4-11-9,-11 52 1,18-52-128,3-22-120,0 1 1,-1-1-1,0 0 0,0 1 0,-3 8 0,1-14-2735,5-15-8068,5 6 7279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5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12 106 3232,'-12'-6'12696,"28"-2"-9131,113-18 1875,66 3-4682,-168 20-455,228-33-852,-244 33-5163,-7 3 3770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5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7136,'-3'1'9820,"1"6"-5714,1 16-4511,1-7 1289,-4 37 90,-6 51 276,2-36-517,-6 31 22,-7 39 71,15-109-795,5-25-29,0 0-1,0 1 0,0-1 0,0 1 1,1-1-1,0 1 0,0-1 1,0 6-1,1 5-118,-1-13-758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1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8320,'1'-3'9427,"11"2"-8323,5 0-4,184-17 3863,-24 2-3600,-150 14-1644,99-11 333,-45-3-7258,-67 14 5067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1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21 2656,'-3'-7'999,"13"2"4140,-9 4-4818,-1 1 0,1 0 0,-1-1 0,0 1 0,1-1-1,-1 1 1,1 0 0,-1-1 0,0 1 0,0-1 0,1 1 0,-1-1 0,0 1 0,0-1 0,1 1 0,-1-2 0,-9 3 4660,7 0-4902,1-1-1,0 1 1,0-1 0,0 1-1,-1-1 1,1 1-1,0 0 1,0 0-1,0 0 1,-1 1-1,-10 13 142,1 0-1,-17 34 0,-14 41 203,22-43-51,-10 14 78,13-30 70,-23 66-1,37-86-407,0-1 1,1 2-1,0-1 0,0 0 0,1 0 0,1 0 1,0 1-1,1-1 0,0 0 0,3 15 0,12 32 165,3-1-1,49 100 1,-54-133 414,-6-12-2572,2-35-15096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1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5472,'0'0'200,"-2"-2"1803,2 2-1803,0-1 0,0 1 0,-1 0 1,1 0-1,0 0 0,0 0 0,-1 0 1,1 0-1,0 0 0,0-1 0,-1 1 0,1 0 1,0 0-1,-1 0 0,1 0 0,0 0 1,-1 0-1,1 0 0,0 0 0,0 0 1,-1 1-1,1-1 0,0 0 0,-1 0 1,1 0-1,-1 12 8752,1-3-10572,-2 63 4030,-13 74 1,12-112-1918,2-21-343,0-1 1,-4 17-1,5-16-146,1-3 8,-1-9 36,-7-1-2768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1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 3808,'-1'-1'134,"0"1"-62,1 0-1,-1 0 0,1 0 1,0-1-1,-1 1 0,1 0 1,-1 0-1,1-1 0,0 1 1,-1 0-1,1 0 0,-1-1 0,1 1 1,0-1-1,0 1 0,-1 0 1,1-1-1,0 1 0,5-11 9363,19 2-3702,0 5-4719,0 0-1,26 0 1,20-3-472,144-20-472,-185 24-29,4-1-1116,-13-1-2480,-19 5 3140,0-1 0,0 1 0,0 0 0,0 0 0,-1 0 0,1 0 0,0 0 1,0 0-1,0 0 0,0 0 0,0 0 0,0 0 0,1 1 0,3 3-1888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0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2976,'16'1'9163,"-12"0"-8899,1-1 0,-1 0 0,0 0 0,1-1-1,7 0 1,-6 0 28,0 0 1,0 1-1,1 0 0,6 1 0,7 0-94,18-1 132,171 8 1233,-185-7-1259,34-1 0,-23 0-320,-25-5-1120,-7 5 406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1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 5888,'-10'-12'13859,"16"10"-8996,2 0-6220,11 0 1990,-7 1-203,0-1 1,21-6 0,-27 6-411,1 0 0,-1 1 0,1-1 0,-1 1 1,1 1-1,0-1 0,-1 1 0,13 1 0,8 0 35,-17-1-1678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1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6304,'1'-2'8720,"8"6"-6479,14 10-1597,6 13 382,-1 2 1,-1 1-1,30 42 1,-39-45-588,-2 0 1,-1 0-1,0 1 1,17 53 0,-29-69-317,0 1 1,-1-1 0,-1 1 0,0 0 0,0-1 0,-1 1 0,-1 0 0,0 0 0,-1-1 0,-4 18 0,-4 4-51,-1 0 1,-21 45 0,18-52-206,-1 0 1,-1-1 0,-1-1-1,-1 0 1,-1-1 0,-1-1-1,-24 20 1,37-37-623,0 1 0,0-2 0,-1 1-1,-11 6 1,-1 1-926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1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1408,'-10'-3'16453,"4"-1"-13808,7 2-1975,-1 2-637,0 0 0,0 0 0,1 0 0,-1 0 0,0 0 0,0 0 0,0 0 0,0 0 0,0 0 0,0 0 0,0 0 0,0 0 0,1-1 0,-1 1 0,0 0 0,0 0 0,0 0 0,0 0 0,0 0 0,0 0 0,0 0 0,0 0 0,0 0 0,0 0 0,0 0 0,0-1 0,0 1 0,0 0 0,0 0 0,1 0 0,-1 0 0,0 0 0,0 0 0,0 0 0,0 0 0,0 0 0,0-1 0,0 1 0,0 0 0,0 0 0,0 0 0,-1 0 0,1 0 0,0 0 0,0 0 0,0 0 0,0-1 0,0 1 0,0 0 0,0 0-11,0-1-1,0 1 1,0 0 0,0-1 0,0 1-1,0-1 1,0 1 0,0 0 0,0-1-1,0 1 1,0-1 0,0 1 0,0 0-1,0-1 1,0 1 0,0-1 0,0 1-1,1 0 1,-1-1 0,0 1 0,0 0-1,0-1 1,1 1 0,-1 0 0,0-1 0,1 1-1,-1 0 1,0 0 0,0-1 0,1 1-1,-1 0 1,0 0 0,1-1 0,-1 1-1,1 0 1,-1 0 0,0 0 0,1 0-1,-1 0 1,1 0 0,-1 0 0,0 0-1,1 0 1,-1 0 0,1 0 0,0 0-1,11-3 104,33-6 166,1 2 1,1 2 0,53 1 0,48-5 109,-129 7-360,0 1 0,0 0 0,1 1 0,-1 2 0,0 0 0,22 4 1,-26-5 454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1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6400,'-9'8'15057,"9"1"-15949,-2 4 1514,-1 1-1,0 0 1,-1-1 0,-7 16 0,-2 1 61,4-8-155,-20 34 0,16-33-245,1 1 0,-16 43 0,-8 53-434,26-71-751,8-18-2590,3-23-236,6-3 1195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2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0 3232,'-8'1'12528,"-63"49"-6699,54-37-5577,1 1-1,0 1 1,1 1 0,-16 19-1,-7 18 585,3 2 0,1 0 0,-44 105 0,73-146-730,1-1 0,0 1 0,1 0 0,1 0 0,0 0 1,1 0-1,0 0 0,1 0 0,1 1 0,0-1 0,1 0 0,1 0 0,5 19 0,0-9-3,1 1 1,2-1-1,0-1 0,1 0 1,1-1-1,23 29 0,-30-42-246,1 0 1,1-1-1,0 0 0,0 0 1,0-1-1,1 0 1,14 9-1,-23-16-65,1 0 1,-1 0-1,1 0 1,-1 1-1,1-1 1,-1 0-1,1 0 1,-1 0-1,1 0 1,-1 0-1,1 0 0,-1 0 1,1 0-1,-1-1 1,1 1-1,-1 0 1,1 0-1,-1 0 1,1 0-1,-1-1 1,0 1-1,1 0 1,-1 0-1,1-1 1,-1 1-1,0 0 1,1-1-1,-1 1 0,0 0 1,1-1-1,-1 1 1,1-1-1,9-17-4447,-6 11 2959,13-13-1066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2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5888,'-8'-6'16405,"23"6"-13726,19-2-1433,91-1 898,-17 6-4016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2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7232,'-1'3'7654,"1"6"-3875,5 26-1419,-4-30-1135,1 25-103,-1-1-1,-2 1 1,-4 39-1,3-47-860,-15 101 107,9-54-2304,8-68 1712,0-1 1,0 0-1,0 1 1,0-1-1,0 0 1,0 1 0,-1-1-1,1 0 1,0 1-1,0-1 1,0 0-1,-1 0 1,1 1-1,0-1 1,0 0 0,-1 0-1,1 1 1,0-1-1,-1 0 1,1 0-1,0 0 1,-1 0 0,1 1-1,0-1 1,-1 0-1,1 0 1,-1 0-1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8544,'-9'-5'6685,"20"9"96,1-3-6749,7 0 1889,36 7 1,-8-1-480,-16-3-1094,-8-1-434,26 1 0,-43-5-1808,1 0 1,-1 0-1,0 0 0,0-1 0,0 0 0,0 0 1,0 0-1,-1-1 0,10-5 0,7-4-1999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2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4480,'-6'-6'9108,"6"5"-8770,9 0 3369,15 7-1906,-18-4-1559,0 1 0,-1 0-1,1 1 1,-1-1 0,0 1 0,0 0 0,0 0-1,-1 1 1,1-1 0,-1 1 0,0 0-1,4 7 1,5 8 565,18 43 0,-27-53-636,9 20 471,-1 1 0,13 54 0,-21-66-408,-1-1 0,0 1-1,-2-1 1,0 1 0,-1 0 0,-3 22-1,1-28-227,-1 0 0,-1 0 0,0 0 0,0 0 0,-1-1 0,-1 0 0,0 0 1,-1 0-1,0-1 0,-10 12 0,0-3-1927,-20 19 1,-22 15-8380,40-34 6722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2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3552,'20'0'12483,"-10"0"-12790,-9 0 946,6 0 188,74-8 277,50 2-654,56-5 76,-14 0 394,-77 7-475,77 5-277,-61 2 64,125 3 80,7-1 112,69 0-157,8 3 453,-143-6-14,-102-3-516,193-5 242,-208 4-232,33 1-144,122 3 485,-112-4-314,222 10 1074,-58-2-319,-114-5-598,173 0-122,-181-2-1159,-137 2 435,24-3-1579,-15-4-3589,-10 2 3256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0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27 306 1728,'-1'0'361,"-1"1"0,1 0 0,-1-1-1,0 1 1,1-1 0,-16 2 13623,22-10-13323,21 7-64,-14-3-206,-8 3-287,0 0 0,-1 0-1,1 0 1,0 1 0,5-1 0,1 0 46,0 0 1,19-5-1,-1 1 81,-9 2-67,-1 0 141,30-2 0,-26 3-163,-17 1-127,-1 1-1,1-1 0,-1 1 0,7 0 0,-3 1-42,0-1 1,0 0-1,13-3 1,-13 2 64,-1 0 0,0 1 0,0 0 0,8 1 0,1 0 29,-1 0 1,17-2-1,-5 0 39,16-2-37,-30 2-8,0 0 1,17 1 0,5 1-4,52-5 0,31 0 144,129 6 20,-132-3-250,61-9 429,-31 5-144,-32 2-125,55 0-241,-66 1 272,-1-1 103,-51 4-237,65-7 1,-64 1 121,61 4 0,48 2 32,-86-2-33,-51-5-154,-14 5 26,0 1 0,0-1 1,0-1-1,17-4 0,-19 4-17,-1 1 1,1 0-1,-1 0 0,12 1 0,15-3 39,30-2-32,28 5 59,-63 0-41,49-3 0,-63 2-8,1 0 0,19 2 0,-1 1 257,-33-2 96,0-1-361,0 1 0,-1-1 1,1 1-1,0-1 1,-1 1-1,1-1 0,0 1 1,-1 0-1,1-1 1,-1 1-1,1 0 0,-1-1 1,1 1-1,-1 0 1,1-1-1,-1 1 0,0 0 1,1 0-1,-1 0 1,1 0-1,-1-1 1,1 1-1,-2 0 0,-5-2 28,-4-2 90,-1 0 0,-17-3 0,14 3-50,-27-9 0,-112-60 47,133 59-232,17 10 118,-1 1 0,1 0 0,-10-4 0,-1-1-79,11 6 36,0 0 1,0-1-1,0 2 1,-1-1-1,1 0 1,-1 1-1,-7-2 1,-25-4 49,30 4-32,1 1-167,11 8-300,73 37 356,-57-32 104,1-1 1,0-1 0,26 7 0,26 10 102,-63-20 66,-8-5-145,0 1 0,0-1-1,0 0 1,0 0 0,0 0-1,0 0 1,6 1 0,-13 14 159,3-12-142,-1-1 0,1 0-1,-1 0 1,0 0 0,0-1-1,0 1 1,0 0 0,0-1-1,0 1 1,-1-1 0,1 0 0,-4 2-1,-38 24 26,22-16 15,13-5-105,-1 0 0,1 0 0,1 1 0,-1 0 1,-12 18-1,16-21 93,0-1 0,1 1 1,-9 5-1,-2 2-2843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2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3 232 5408,'-1'0'98,"1"1"-1,0-1 1,0 0 0,0 1 0,0-1-1,-1 0 1,1 0 0,0 1 0,0-1-1,0 0 1,0 1 0,0-1 0,0 0-1,0 1 1,0-1 0,0 0-1,0 1 1,0-1 0,0 0 0,0 1-1,0-1 1,0 0 0,0 0 0,0 1-1,0-1 1,0 0 0,0 1 0,1-1-1,-1 1 1,9 9 2601,15 7 336,-17-14-2665,0 0 0,0 0-1,0-1 1,0 0 0,0 0 0,1-1-1,-1 1 1,1-2 0,-1 1 0,1-1-1,-1 0 1,1-1 0,-1 0 0,0 0-1,1 0 1,-1-1 0,10-4 0,-5 2-164,-1-1 1,0-1-1,-1 0 0,1 0 1,-1-1-1,0-1 1,-1 0-1,0 0 1,15-17-1,-19 19-34,0 1-1,0 0 1,0 0-1,1 0 1,9-6-1,-14 11-154,-1 0-1,1-1 0,-1 1 1,0 0-1,1 0 0,-1-1 1,1 1-1,-1 0 0,0 0 0,1 0 1,-1 0-1,1 0 0,-1 0 1,1 0-1,-1 0 0,1 0 1,-1 0-1,1 0 0,-1 0 1,1 0-1,-1 0 0,0 0 1,1 0-1,-1 1 0,1-1 1,0 0-1,0 1 19,0 0 0,-1 0 0,1 0 1,0 0-1,0 0 0,-1-1 0,1 1 0,-1 0 1,1 0-1,0 3 0,7 28 448,-8-30-466,13 135 1096,9 44-514,-17-157-514,1 1-1,2-2 1,0 1-1,2-1 0,16 30 1,-24-50-37,0 0 0,0 0 0,0-1 1,0 1-1,0-1 0,0 0 0,1 1 0,4 2 0,-6-4-47,1 0-1,-1 0 1,1-1-1,-1 1 1,1 0-1,-1-1 0,1 1 1,0-1-1,-1 0 1,1 0-1,0 1 1,-1-1-1,1 0 0,0 0 1,-1-1-1,1 1 1,0 0-1,-1 0 1,1-1-1,1 0 0,8-4-32,-1-1-1,0 0 0,0-1 1,-1 0-1,1 0 0,-1-1 0,10-13 1,1 3-133,5-7 114,-1-1-1,-2 0 1,0-2 0,-2-1 0,0 0 0,-3-1-1,0-1 1,-2-1 0,13-39 0,-2-23 57,-20 67-26,2 0-1,0 0 1,2 0-1,18-36 1,-25 59 47,-1 1 0,0 0 0,1 0 0,-1 0 0,1 1 1,0-1-1,0 0 0,0 1 0,0 0 0,1 0 0,-1 0 0,1 0 0,-1 0 0,1 1 1,-1-1-1,1 1 0,0 0 0,0 0 0,5 0 0,8 0 201,-1 0 0,0 1 0,24 4 0,-30-3-162,60 7 214,52 3-102,-114-11-196,249 6-193,-226-10-2977,-29 4 2511,-1-1 0,1 1 0,0-1 0,-1 1 0,1-1 0,0 0 0,-1 1 0,1-1 0,-1 0 0,1 0 0,-1 0 0,0 0 0,3-3 0,0-1-2000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8224,'-4'8'11161,"4"-8"-11160,2 0 198,-1 1 1,1-1-1,-1 1 1,1-1-1,-1 0 0,1 0 1,-1 0-1,1 0 0,0 0 1,2-1-1,4 1 307,56-1 1182,-20-1-841,0 3 0,1 1 1,53 10-1,-97-12-819,8 2 234,0 1 1,17 5-1,-24-7-221,0 0-1,-1 0 1,1 0-1,0 0 1,0 0-1,-1 0 1,1 1-1,0-1 0,-1 1 1,0-1-1,1 1 1,-1-1-1,0 1 1,0 0-1,1-1 0,-1 1 1,-1 0-1,3 4 1,-3-5-29,0 0 1,0 0-1,0 0 0,1 0 1,-1 0-1,0 1 1,-1-1-1,1 0 0,0 0 1,0 0-1,0 0 1,-1 0-1,1 0 0,0 0 1,-1 0-1,1 0 1,-1 0-1,1 0 0,-1 0 1,0 0-1,1 0 1,-3 1-1,0 1 5,0 0 0,-1 0 0,0 0 0,-6 2 0,1 1-46,-61 41-3,2-9 76,-21 11 45,81-43-60,-4 1 125,-21 17-1,63-20 1415,49 4-1179,120-4-1,-135-5-605,-3-1-1643,-21-2-4674,-38 4 5848,-1 0 0,1-1 0,0 1 1,0-1-1,0 1 0,-1-1 0,1 0 0,0 0 0,-1 0 0,1 0 1,0 0-1,1-2 0,-1 2-270,12-7-3214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5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9 141 2144,'-9'0'13781,"9"-12"-4429,4 6-8870,13-1-526,-12 4 75,0 0 0,1 1 1,-1 0-1,7-1 0,22-4 154,84-16 398,26 7-344,129-21 232,-181 19-136,-69 17-271,-21 1-36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5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5824,'-1'-11'16319,"7"11"-14388,-6 0-1339,6-3 459,8 0-397,25-1 0,10-2-256,26-10 277,146-10-1,-54 24-322,-95 5-2010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2:5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1585 9 3232,'1'0'60,"-1"0"0,1 0 0,-1 0-1,1 0 1,-1 0 0,1 0 0,-1 0 0,0 0 0,1 0 0,-1 0-1,1 0 1,-1-1 0,1 1 0,-1 0 0,1 0 0,-1 0 0,0-1 0,1 1-1,-1 0 1,1 0 0,-1-1 0,0 1 0,1 0 0,-1-1 0,0 1 0,1 0-1,-1-1 1,0 1 0,0-1 0,3-2 2330,4 8 2533,-26 3-2288,-54 16-1782,43-11-551,0 2 0,0 0 0,2 2 1,0 2-1,-43 35 0,43-26-100,-47 61 0,14-15-14,-174 185 340,223-246-514,1 1 0,0 1 0,1 0 0,1 1 0,0 0 0,1 0 0,1 0 0,0 1 0,2 1 0,0-1 0,-5 32 1,7-19 82,1 1 0,1-1 0,2 0 0,1 1 0,1-1 0,9 35 0,-1-23 22,27 70 0,-19-62 294,-5-22-264,-10-22-73,-1 0 0,0 1 0,4 10 0,25 63 351,-20-41-333,-2 1 1,-1 1 0,4 46-1,-13-80-65,4 99 323,-5-92-279,0 0 1,0 0-1,-2 0 1,0 0-1,-6 18 1,6-25-11,0 0-1,0 0 1,-1 0 0,0-1 0,0 0 0,-1 1 0,0-1 0,0-1 0,-7 7 0,-6 3 187,-34 21 0,17-13 50,16-11-322,-36 17-1,-3 2 137,45-23-104,1 0 0,0 1 0,0 0-1,1 0 1,-15 17 0,21-20-2,0 0 0,1 1 0,0 0 0,-5 9 1,8-12-10,-1-1 1,1 1 0,0-1-1,1 0 1,-1 1 0,1 0 0,-1-1-1,1 1 1,0-1 0,0 1 0,1 5-1,1 20 1,-2-24 0,0 0 0,0 0 0,1-1 0,1 9 0,4 12 50,1 4-79,1-1 0,20 45 0,4 13 66,-30-81-33,-1-1 0,1 1 0,-1 0-1,0 0 1,0 0 0,0 0 0,-1 0 0,0 5-1,-4 41 145,2-41-83,-1 0 1,-1 0-1,0 0 1,0-1-1,-1 0 1,-8 12-1,4-5-97,-29 47 80,-17 31 32,16-9-235,12-24 176,-3-1 1,-41 60 0,15-41 18,-36 55 3,74-104 22,1 1-1,-21 51 1,-6 54-58,28-80-25,-3 8 81,4 2-1,2 0 0,3 1 1,3 0-1,3 0 1,2 0-1,4 1 0,3-1 1,19 97-1,-17-136 58,1 0 0,1-1 1,24 48-1,53 71 407,-49-94-425,83 89-1,-85-103-64,5 5 62,73 62 0,-89-86-96,0-2 1,0-1-1,2 0 1,0-2-1,30 11 1,25 6 16,-3-1-2641,-25-9-4053,-27-10 3731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1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537 197 5312,'0'-3'1155,"1"1"0,-1 0 0,1 0 0,0 0 0,0-1 0,0 1 0,1-2 0,10-24 2388,-10 19-2934,0-1-1,0 1 1,-1-1 0,0 0-1,-1 1 1,-1-19-1,0 25-570,1 1 0,-1-1-1,1 0 1,-1 0 0,0 0 0,0 1-1,0-1 1,0 0 0,-1 1 0,1-1-1,-1 1 1,0-1 0,0 1 0,1 0-1,-1 0 1,-1 0 0,1 0 0,0 0-1,0 0 1,-1 1 0,1-1 0,-1 1-1,1 0 1,-1-1 0,0 1 0,0 0-1,1 1 1,-4-2 0,-6 0 38,1 1-1,-1 1 1,0-1 0,-19 3-1,-45 10 203,60-9-214,0 2 0,0 0 0,-26 12 0,13-4 5,12-6-53,0 1 0,0 0 0,0 2 0,1 0 0,1 0 0,0 2 0,0 0 0,1 0 0,-17 21 0,12-11 56,12-15-67,0 1 1,1 0-1,-6 10 0,10-15 37,1 0 1,0 0-1,0 0 1,-1 0-1,2 0 1,-1 0 0,0 0-1,1 1 1,-1-1-1,1 0 1,0 0-1,0 1 1,1 5-1,0-7 37,0 0 0,0 0 1,0 0-1,0-1 0,0 1 0,0 0 0,0-1 0,1 1 0,-1 0 0,1-1 1,-1 0-1,1 1 0,0-1 0,-1 0 0,1 0 0,3 2 0,34 14 518,100 30-475,-96-31-213,-12-6 206,48 24 0,-61-25-130,-9-5-51,-1 0 0,12 7 0,-8-3 111,-7-5 0,-1-1 0,1 1-1,6 7 1,-10-9-37,0-1 0,0 1 1,0 0-1,0 0 0,-1 0 0,1 0 0,0 0 1,-1 0-1,1 0 0,-1 1 0,1-1 1,-1 0-1,0 0 0,0 0 0,1 0 0,-1 1 1,0-1-1,0 0 0,0 0 0,0 0 1,0 3-1,-1-1 6,0 0-1,0 1 1,-1-1 0,1 0 0,0 0 0,-1-1 0,0 1 0,0 0-1,0 0 1,0-1 0,0 1 0,-1-1 0,1 0 0,-1 1-1,1-1 1,-1 0 0,0-1 0,0 1 0,1 0 0,-5 0-1,-7 4 31,0-1-1,0-1 0,-19 4 0,19-5 27,-14 2-133,-1-2 0,1-1 0,0-1 0,-37-4 0,54 2-931,0-1-1,0-1 1,-16-6-1,16 5-520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1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 2656,'-19'-7'22098,"35"11"-20634,123-11 111,34 0-1396,-32 8-97,-79-2-420,-62 2 338,0 0 0,0 0 0,0 0 0,0 0 0,-1 0 0,1 0 0,0-1 0,0 1 0,-1 0 0,1 0 0,-1 0 0,1-1 0,0 1 0,-2 1 0,-21 26 181,-1-1-1,-1-2 0,-45 36 0,25-22-53,-35 30 13,-73 68 136,130-116-224,-32 35 72,43-43-179,-9 13 265,25-26-102,1 1 1,-1 0-1,0-1 0,1 0 1,4-1-1,3 1-6,313 0-598,-311 1-1189,0 0 0,0 1 0,14 3-1,-3 0-5151,-19-4 1904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1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4 165 4224,'-4'-41'18015,"8"42"-18009,21-3 1021,0 0 0,-1-2 1,31-9-1,-26 7-752,166-40-564,-68 15-2713,-81 19-33,-5 3 971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1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 3904,'-39'-2'5755,"26"2"150,31 2 594,50-1-4824,-11 0-1024,403 1 1663,78-18-1546,321 9-363,-842 7-444,37 1-904,1 3 0,74 14-1,-125-17 384,0 0-1,-1 0 0,1 0 1,0 0-1,6 4 0,-10-5 450,1 0 0,-1 1-1,0-1 1,0 0-1,1 0 1,-1 1-1,0-1 1,0 0 0,1 0-1,-1 1 1,0-1-1,0 0 1,0 1 0,0-1-1,1 0 1,-1 1-1,0-1 1,0 1-1,0-1 1,0 0 0,0 1-1,0 0 1,0-1-177,-1 1 1,1 0-1,0 0 1,-1 0-1,1 0 1,0 0-1,-1-1 1,1 1-1,-1 0 1,1 0-1,-1-1 1,-1 2 0,-11 14-2705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2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13 2976,'0'-4'1120,"0"8"1770,4-10 1516,-4 6-4330,0-1 1,0 1 0,0 0 0,0 0-1,0 0 1,0 0 0,0-1 0,0 1-1,0 0 1,0 0 0,0 0 0,0 0-1,0-1 1,0 1 0,0 0 0,0 0 0,0 0-1,0-1 1,0 1 0,0 0 0,0 0-1,0 0 1,0 0 0,0-1 0,0 1-1,0 0 1,0 0 0,0 0 0,-1 0-1,1-1 1,0 1 0,0 0 0,0 0-1,0 0 1,0 0 0,0 0 0,-1 0-1,1 0 1,0-1 0,0 1 0,0 0-1,-1 0 1,1 0 0,0 0 0,0 0-1,0 0 1,0 0 0,-1 0 0,1 0-1,0 0 1,0 0 0,0 0 0,-1 0 0,-12 1 805,9-1-470,-5 0-84,2 0-155,0 0 1,0 0-1,0 1 1,0 0-1,0 0 0,-7 3 1,-16 6 171,1 3 0,0 0 1,-31 20-1,-75 58 103,123-82-433,1 0-1,-1 1 1,2 0 0,-1 0-1,1 1 1,1 1 0,-12 17-1,20-27-3,1-1 0,-1 0 0,1 0-1,-1 0 1,1 0 0,-1 1-1,1-1 1,0 0 0,0 0 0,-1 1-1,1-1 1,0 0 0,0 1 0,0-1-1,1 0 1,-1 1 0,0-1-1,0 0 1,1 0 0,0 3 0,0-2 1,0 0 1,1 0-1,-1 0 1,1 0-1,0 0 0,-1 0 1,1 0-1,0 0 1,4 2-1,4 2 41,0 0-1,0-1 1,18 6-1,-24-10-20,72 25 372,-46-16-196,1 0 1,-1 2-1,45 26 1,-60-30-131,-12-6-20,0 0 1,1-1-1,-1 1 0,0 1 0,-1-1 0,1 0 1,3 4-1,-5-5-30,-1 0 1,1 0 0,-1 0-1,0-1 1,1 1-1,-1 0 1,0 0 0,0 0-1,0 0 1,0 0-1,0 0 1,0 0 0,0 0-1,0 0 1,0 0-1,0 0 1,0-1 0,-1 1-1,1 0 1,0 0-1,-1 0 1,1 0 0,0 0-1,-1-1 1,1 1-1,-1 0 1,0 0 0,1-1-1,-1 1 1,1 0-1,-1-1 1,-1 2 0,-2 1 43,-1 1 1,1-1-1,-1 0 0,1 0 1,-1 0-1,0-1 1,0 1-1,0-1 1,-10 2-1,-4 1 139,-26 3 0,-47 1-56,-63 6-400,124-12-355,25-3-219,-1 0 0,1 1 0,0 0 0,-1 0-1,-7 2 1,14-2 717,0-1 0,-1 0 0,1 0 0,-1 0 0,1 0 0,0 0 0,-1 0 0,1 0 0,0 0 0,0 1 0,-1-1 0,1 0 0,0 0 0,-1 1 0,1-1 0,0 0 0,0 0 0,-1 1 0,1-1 0,0 0 0,0 0 0,0 1 0,-1-1 0,1 0-1,0 1 1,0-1 0,0 0 0,0 1 0,0-1 0,0 0 0,0 1 0,0 0 0,0 0-171,0-1 1,1 1-1,-1 0 0,1-1 0,-1 1 0,1 0 1,-1-1-1,1 1 0,-1-1 0,1 1 0,0 0 1,-1-1-1,2 1 0,26 12-5682,2-2 2926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0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3968,'0'3'10525,"0"6"-5202,0 8-4495,4 31-1,4-2-81,3 69 0,-8-77-494,2 17 1,4 99 188,0-29-575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2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2 307 5472,'-1'-3'626,"1"1"-242,0 0-1,0 0 1,0-1 0,0 1 0,0 0 0,0 0-1,0 0 1,1 0 0,0-4 0,16-2 5984,5 25-3569,-19-13-2619,0 1-1,0-1 1,0 1-1,-1 0 0,1 0 1,-1 0-1,0 1 0,2 9 1,-1 5 156,2 23-1,-3-22 30,-1 24 131,-2-37-381,1 1 1,0-1-1,1 0 1,-1 0 0,4 13-1,-3-16 1837,-3-12-1017,-4-17-398,9-34-99,-2 49-443,-1 0 0,2 0 0,-1 0 0,1 0 0,6-15 1,23-47-61,-22 52 132,7-12-118,1 1-1,1 1 1,1 1 0,2 1-1,1 0 1,1 2 0,37-33-1,-55 54 58,-1 0 1,1 1-1,0 0 0,0 0 0,0 0 0,1 0 1,-1 1-1,0 0 0,1 0 0,0 0 1,6 0-1,-9 1 4,1 1 1,0 0-1,-1 0 0,1 0 1,0 0-1,-1 1 1,1-1-1,-1 1 0,1 0 1,-1 0-1,1 0 1,-1 1-1,1-1 0,-1 1 1,0 0-1,0 0 1,0 0-1,0 0 0,4 4 1,1 3 16,-1-1 0,1 1 0,-1 1 0,-1-1 0,0 1 0,0 0 1,-1 1-1,6 16 0,-9-20-2,1 0 0,-1 0 0,-1 0 0,1 0 0,-1 0 0,-1 1 0,1-1 0,-1 0 0,0 1 0,-1-1 0,0 1 0,0-1 0,-1 0 0,-3 10 0,4-13-3,-1-1 0,1 0 1,-1 0-1,0 0 1,0 0-1,0 0 1,0 0-1,-1 0 1,1-1-1,-1 1 0,0-1 1,1 0-1,-1 1 1,0-1-1,0-1 1,-1 1-1,1 0 1,0-1-1,-7 3 1,0-3 3,0 1 1,0-1-1,0 0 1,1-1-1,-1 0 1,-11-2-1,-60-8-801,68 8-2203,-24-8 1,22 3-3087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2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8128,'-6'-6'5575,"6"22"-152,1-6-5632,-2 34 1926,-7 52 0,7-65-1690,2-27-54,-1 0 0,0 0 0,0 0-1,0 0 1,0 0 0,-1 0 0,0 0-1,0 0 1,-1 4 0,1-2-1317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6656,'-8'-13'3008,"3"10"-2624,0-1-128,10 8-224,0-4-864,-2 3 448,2 2-320,3 7 384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2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6144,'2'4'1196,"1"-1"0,-1 0 0,0 1 0,1-1 1,-1 1-1,2 5 0,-1 10 449,0 1 0,-1 0-1,-2 36 1,0-37-390,2-20-1028,-1-1 0,1 1-1,0 0 1,-1-1 0,1 1-1,0 0 1,3-1 0,2-2 50,26-20-418,0-1 0,42-43 0,-55 50 68,-19 16 94,1 0 0,0 0-1,0 1 1,0-1 0,0 1 0,0 0-1,0 0 1,0 0 0,0 0 0,1 0 0,-1 0-1,5-1 1,-6 2 3,0 0 0,0 0 0,0 1 0,0-1 0,0 0 0,0 0 0,-1 1 1,1-1-1,0 1 0,0-1 0,0 1 0,0-1 0,0 1 0,0-1 0,-1 1 0,1 0 0,0-1 0,-1 1 0,1 0 0,0 0 0,-1-1 0,1 1 0,-1 0 0,1 0 1,-1 0-1,1 0 0,-1 0 0,0 0 0,0 0 0,1 0 0,-1 1 0,3 12 119,0 0 1,-1 0-1,0 19 1,2 14-142,-3-37 153,0 1 1,-2 18-1,1-17-3752,0-1-4274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2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239 147 3552,'-9'-9'3904,"14"6"-656,-5 2-3133,0 1-1,0 0 1,0-1 0,0 1 0,0 0 0,0-1-1,0 1 1,0 0 0,0-1 0,0 1 0,0 0 0,0-1-1,-1 1 1,1 0 0,0 0 0,0-1 0,0 1 0,0 0-1,-1-1 1,1 1 0,0 0 0,0 0 0,0-1 0,-1 1-1,1 0 1,0 0 0,0 0 0,-1-1 0,1 1 0,0 0-1,-1 0 1,1 0 0,0 0 0,-1 0 0,1-1 0,0 1-1,-1 0 1,1 0 0,0 0 0,-1 0 0,-13-4 1123,8 4-1012,-1 2 0,1-1 0,0 1 0,0 0 0,0 0 0,0 1 0,0-1 0,0 1 0,0 1 0,1-1 0,-8 7 0,-13 7 198,17-12-299,-9 5 110,-19 15-1,33-22-159,0 0-1,0 0 1,0 1-1,1-1 0,-1 1 1,1 0-1,0 0 1,0 0-1,0 1 1,-2 5-1,4-8-41,0-1 1,1 1-1,0-1 0,-1 0 0,1 1 0,0-1 0,0 1 0,0-1 1,0 1-1,0-1 0,0 1 0,0-1 0,0 1 0,1-1 0,-1 1 0,0-1 1,1 0-1,0 1 0,0 1 0,0-1 22,1 0-1,0 0 1,-1 0 0,1 0-1,0 0 1,0-1-1,0 1 1,0-1 0,0 1-1,3 1 1,5 1 211,0 1-1,1-2 1,-1 1 0,13 1-1,-15-3-148,0 0-1,0-1 0,1 0 1,-1 0-1,0-1 1,0 0-1,1-1 0,-1 0 1,0 0-1,0 0 1,0-1-1,0-1 0,0 1 1,0-1-1,0-1 1,9-5-1,-9 5 80,0-1 0,-1 0 0,9-7-1,-14 10-151,0 0-1,1-1 1,-1 1-1,0-1 1,-1 0 0,1 0-1,0 1 1,-1-1-1,1 0 1,-1 0-1,0-1 1,1-3-1,-1 1-96,0 0 1,0 0-1,-1 0 0,0 0 0,0 0 0,0 0 1,-1-1-1,-2-11 0,2 15-53,-1-1-1,1 0 0,-1 0 1,1 1-1,-1-1 0,0 0 1,0 1-1,-1 0 0,1 0 1,-1-1-1,1 1 0,-1 1 1,0-1-1,0 0 1,-4-2-1,6 4 47,-1 1 1,1-1-1,0 0 0,0 1 0,-1-1 1,1 1-1,-1-1 0,1 1 1,0 0-1,-1 0 0,1-1 1,-1 1-1,1 0 0,0 0 1,-1 0-1,1 1 0,-1-1 0,1 0 1,-1 0-1,1 1 0,0-1 1,-1 1-1,-1 0 0,2 0-146,1 0 0,-1-1 0,0 1 0,1 0 0,-1 0 0,0-1-1,1 1 1,-1 0 0,1 0 0,-1 0 0,1 0 0,0 0 0,-1 0 0,1 0-1,0 0 1,0-1 0,-1 1 0,1 0 0,0 0 0,0 0 0,0 0 0,0 0-1,0 0 1,1 0 0,-1 0 0,0 0 0,0 0 0,1 0 0,-1 0 0,0 0-1,1 0 1,-1 0 0,1 0 0,-1 0 0,2 0 0,2 4-621,-1 0 1,2-1 0,-1 0-1,0 0 1,1 0 0,0 0-1,0-1 1,0 0 0,0 0-1,6 2 1,18 12-1481,-7-4 2207,42 20 0,-12-8 3974,-41-19-2699,-5-3-249,0 0-1,-1 0 1,1 0-1,0-1 1,0 0-1,7 1 1,-3 0 2023,-9-7-197,4-2-2347,-1 0 0,0 0-1,-1-1 1,1 1 0,-1-1 0,0 0 0,-1 0 0,3-14 0,6-13 271,-4 16-433,1 0 0,0 1 1,1 0-1,1 0 1,1 1-1,16-19 1,-22 29-216,1 0 0,-1 0 0,1 1 1,1 0-1,-1 0 0,1 1 1,0 0-1,0 0 0,0 1 0,1-1 1,-1 2-1,1-1 0,-1 1 1,1 0-1,0 1 0,0-1 1,15 1-1,-4 2-8,0 1-1,0 1 1,-1 1 0,34 11 0,5 1-2236,-42-13-1253,29 4-1,-4-3-236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3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69 3648,'-1'-3'679,"0"0"-1,0 0 1,0-1-1,0 1 1,1 0 0,0 0-1,-1-1 1,1 1 0,0 0-1,0-1 1,1 1 0,-1 0-1,1-1 1,0 1 0,1-5-1,-1-3 8031,-1 11-8693,0 0 1,0 0-1,-1 0 0,1 0 0,0 0 0,0 0 0,0 0 1,-1 0-1,1 1 0,0-1 0,0 0 0,0 0 0,0 0 1,-1 0-1,1 0 0,0 1 0,0-1 0,0 0 0,0 0 1,0 0-1,0 0 0,-1 1 0,1-1 0,0 0 0,0 0 0,0 0 1,0 1-1,0-1 0,0 0 0,0 0 0,0 0 0,0 1 1,-19 58 705,-14 52 28,14-58-526,13-29-30,-16 40 1,17-43-220,5-19-119,0 1 1,-1 0-1,0 0 1,1 0-1,-1-1 1,-2 4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3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6816,'-2'-2'337,"1"1"0,-1 0 0,0 1 0,-11-3 10811,23 5-8350,13 3-1165,53-5 339,109-3-893,-170 1-1068,24-1-1588,-11 2-3428,-11 1 2829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3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 6976,'1'-12'12078,"-1"24"-9687,-1 17-1389,-5 3 488,-11 40 0,10-46-1141,1 0 0,-5 49 0,-2 84-466,11-147-1670,5-3 480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3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21 3648,'-14'-9'4400,"14"9"-4195,0-1 0,0 1 1,1 0-1,-1-1 0,0 1 1,0 0-1,0-1 0,0 1 1,0-1-1,0 1 0,0 0 1,0-1-1,0 1 0,0 0 1,-1-1-1,1 1 0,0 0 1,0-1-1,0 1 0,0 0 1,0-1-1,-1 1 0,1 0 1,0-1-1,0 1 0,-1 0 1,1-1-1,0 1 0,0 0 1,-1 0-1,1 0 0,0-1 1,-1 1-1,1 0 0,0 0 1,-1 0-1,1 0 0,0-1 0,-1 1 1,1 0-1,0 0 0,-1 0 1,1 0-1,0 0 0,-1 0 1,1 0-1,-1 0 0,1 0 1,-1 0-1,0 1 77,-1-1 1,1 1-1,-1-1 0,1 0 0,-1 0 1,1 0-1,-1 0 0,1 0 0,-1 0 0,-2 0 1,-4-1 292,4 1-461,1 1-1,-1-1 1,0 1 0,1 0 0,0 0-1,-1 0 1,1 1 0,0-1-1,-1 1 1,1-1 0,0 1-1,0 0 1,0 0 0,1 1 0,-1-1-1,-2 3 1,-6 7 156,2 0 0,-14 19 0,16-21-170,-5 10 243,0 0 0,-16 40 0,-11 47 141,15-35-173,-32 76 361,50-127-496,0 1 0,1-1 1,1 1-1,-2 34 1,6-45-93,0 0-1,1 0 1,0 0 0,1 1-1,0-1 1,0-1 0,1 1-1,1 0 1,0-1-1,10 19 1,-13-26-51,1 0 0,0 0 0,0 0-1,0 0 1,1-1 0,-1 1 0,1-1 0,-1 0-1,1 0 1,0 0 0,-1 0 0,1 0 0,0 0 0,4 1-1,-4-3-5,0 1 0,-1 0 0,1-1 0,0 1 0,0-1 0,0 0-1,0 0 1,-1 0 0,1-1 0,0 1 0,0-1 0,0 1 0,0-1-1,-1 0 1,1 0 0,0 0 0,-1-1 0,4-1 0,125-69 448,86-51-252,-214 121-218,10-5 21,-1-1 1,0-1-1,0 0 0,0 0 0,-1-1 0,-1-1 0,12-13 0,-16 15-49,0-1 0,-1 1 0,0-1 1,0 0-1,-1-1 0,0 1 0,-1-1 1,3-17-1,-3 13-43,-2 0-1,0 0 1,-1 0 0,0 0 0,-2 0 0,-3-18 0,3 19 16,-2 0 1,0 0 0,0 0 0,-2 1-1,1 0 1,-2-1 0,0 2 0,0-1 0,-1 1-1,-1 1 1,0-1 0,0 1 0,-1 1-1,-1 0 1,-11-9 0,7 8-120,-1 1 0,0 1 0,-1 1 0,0 0 0,-27-8 0,34 13-310,-1 0 1,1 1-1,-1 0 0,1 1 1,-1 0-1,0 1 1,1 0-1,-1 0 0,0 1 1,1 1-1,-15 3 1,1 6-1112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3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4800,'0'0'11461,"18"0"-4464,-1-1-5915,-1 0 0,25-7 0,12 0-243,3 3-391,340-39 1061,-383 42-1483,14-3 28,51-2 0,-64 4-279,-14 3 193,0 0 0,0 0 0,0 0 0,0 0 1,0 0-1,0 0 0,0-1 0,0 1 0,0 0 0,0 0 0,1 0 0,-1 0 0,0 0 0,0 0 1,0 0-1,0 0 0,0 0 0,0 0 0,0 0 0,0 0 0,0 0 0,0 0 0,0 0 1,1 0-1,-1 0 0,0 0 0,0 0 0,0 0 0,0 0 0,0 0 0,0 0 0,0 0 0,0 0 1,0 0-1,0 0 0,1 0 0,-1 0 0,0 0 0,0 0 0,0 0 0,0 0 0,0 0 0,0 0 1,0 0-1,0 0 0,0 0 0,0 0 0,0 0 0,0 1 0,0-1 0,0 0 0,0 0 0,1 0 1,-1 0-1,0 0 0,0 0 0,0 0 0,0 0 0,25-9-15354,-7 0 11061,7 0 1477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0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15 323 1472,'-15'-15'3793,"18"10"-1606,0-13 2569,2-13 2039,9-16-5884,-10 37-729,5-15 435,1 1 0,26-45 0,-33 63-572,2 0 0,-1 0 0,1 0 0,-1 1-1,2-1 1,-1 1 0,0 1 0,1-1 0,0 1 0,0 0 0,1 0 0,-1 1 0,1-1 0,-1 1 0,11-2 0,-12 4-11,0 0 0,0 1 0,0-1 0,0 1 1,0 1-1,0-1 0,0 1 0,0-1 0,0 2 0,0-1 0,0 0 0,0 1 0,-1 0 0,1 0 1,-1 0-1,1 1 0,-1 0 0,0-1 0,0 1 0,0 1 0,0-1 0,4 6 0,-1-2 46,0 1-1,-1 0 1,0 0-1,-1 0 1,1 1-1,-2 0 1,1 0-1,-1 0 1,-1 0-1,4 13 1,-5-13-31,-1 0 1,1 0 0,-2 0-1,1 0 1,-1 0 0,0 0 0,-1 0-1,0 0 1,-1-1 0,0 1-1,0 0 1,-1 0 0,0-1-1,0 0 1,-1 1 0,0-1 0,-1-1-1,0 1 1,0-1 0,0 1-1,-1-2 1,0 1 0,0 0 0,-9 5-1,4-2-57,-1 0 0,-1-1 0,1-1 0,-2 0 0,1-1 0,-1-1 0,-28 10 0,37-15-401,-1 0-1,1-1 1,0 1 0,0-2-1,-1 1 1,-6-1-1,-16-6-6051,19 3 3789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3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6720,'4'0'10465,"-3"-1"-10268,2 8 4693,-1-3-5787,1 5 1594,0 1 1,-1 0-1,0 1 0,-1-1 0,0 0 0,-1 0 0,-1 19 1,-3 3 13,-9 34 1,11-57-566,-50 313-724,46-272-711,0 9-3255,5-38 2528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53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2496,'0'0'208,"1"0"0,-1-1 0,1 1-1,-1 0 1,1 0 0,0 0 0,-1-1 0,1 1 0,-1 0 0,1 0 0,0 0-1,-1 0 1,1 0 0,-1 0 0,1 0 0,0 0 0,-1 0 0,1 0-1,-1 1 1,1-1 0,0 0 0,-1 0 0,1 0 0,-1 1 0,1-1 0,-1 0-1,1 1 1,0 0 0,19 14 1633,-9-6-580,1-1-844,-1 1 0,0 0-1,0 0 1,-1 1-1,-1 1 1,1 0 0,-2 0-1,1 1 1,7 16-1,6 14-121,23 66-1,-12-26 471,-18-46-471,2-1 0,28 43 0,-38-68-226,1 0 0,0 0 0,0-1 0,1 0-1,0 0 1,1-1 0,0 0 0,0-1 0,0 0-1,1-1 1,15 7 0,20 6 126,1-3 0,80 18-1,-90-26-27,83 14 263,-95-19-220,0-1 0,48-1 0,73-15 60,233-51 0,-336 54-51,75-32 0,38-29-36,-10 4-421,-55 25 242,168-107-1,-219 126 30,0 2 0,2 2 0,0 2 0,1 1 0,78-18 0,99-9-113,-111 24 13,-15 5 156,127-4 0,-95 19 202,-55 1-217,-44-1-10,0 2 0,0 1 0,0 1 0,-1 1 1,0 1-1,1 2 0,-2 0 0,1 2 0,-2 1 0,1 1 1,-1 1-1,34 25 0,110 95 596,-146-115-635,-18-15 93,-1 0 0,1 0 1,0-1-1,0 1 0,0-1 1,0 0-1,0 0 0,0-1 1,1 1-1,-1-1 0,9 2 1,-12-4-88,0 1-1,0-1 1,0 1 0,1-1 0,-1 0 0,0 1 0,0-1 0,-1 0 0,1 0 0,0 0 0,0 0 0,0 0 0,0 0 0,-1 0 0,1-1-1,4-3 69,11-13 56,17-24 1,7-8 10,-21 30-253,2 1-1,0 2 1,1 0-1,29-16 1,-33 22 46,1 1 1,0 1 0,1 1 0,0 0 0,41-8 0,-19 8-62,86-4-1,-71 9 104,-1 3 0,1 2 0,-1 3 0,1 2 0,57 16 0,-70-9 28,24 5 35,135 28 71,-153-34-7,2 2 41,0 1-1,-2 3 1,0 3-1,79 45 1,-82-41 159,59 23 0,53 11-335,-99-39 66,169 70 150,-185-72-63,2-2 0,81 18 1,93 4-2,-98-19-202,-42-6 108,180 27 204,-191-32-245,177 17 101,0-21 134,71-27 297,0-26-432,-119-2 85,-153 36-166,-2-3 0,63-32 0,120-99-272,-44 26-814,-78 64-1,50-32-3775,-109 60 3010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3:56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277 757 4224,'-1'-2'374,"0"0"-1,0 0 1,0 0 0,1-1-1,-1 1 1,0 0 0,1-1-1,0 1 1,0-4 0,-1 2 238,1 1 1,0 0 0,-1-1 0,0 1-1,-1-6 1,1 7-442,0 0 1,0-1-1,0 1 0,0 0 0,-1 1 1,1-1-1,-1 0 0,1 0 1,-1 1-1,1-1 0,-1 0 0,0 1 1,0 0-1,0-1 0,0 1 1,0 0-1,0 0 0,0 0 0,0 0 1,0 0-1,0 1 0,0-1 1,-1 1-1,1-1 0,0 1 0,-1 0 1,1 0-1,0 0 0,0 0 1,-1 0-1,1 1 0,-3 0 0,-1 0-81,1 1-1,-1 0 0,1 0 0,0 0 0,-1 1 0,1 0 0,0 0 0,1 0 0,-1 1 0,1-1 0,-1 1 0,-4 6 0,-3 5 16,0 1 0,2 0-1,0 0 1,-9 21 0,-26 74 1,40-97-102,0 0 0,1 1 1,1 0-1,-3 21 0,6-31 17,0 0 0,0-1 0,0 1 0,1 0-1,-1 0 1,1-1 0,3 10 0,-3-12 25,0 1 1,1-1-1,-1 1 1,0-1 0,1 0-1,0 0 1,-1 0-1,1 0 1,0 0 0,0 0-1,0 0 1,0-1-1,0 1 1,0-1-1,4 2 1,-4-2 8,1 0 0,0-1 0,0 1 0,-1-1-1,1 1 1,0-1 0,0 0 0,0 0 0,-1 0 0,1 0 0,0-1 0,0 1-1,0-1 1,-1 0 0,1 0 0,0 0 0,-1 0 0,1 0 0,3-3 0,2 0 55,0-1 0,0-1 0,-1 0 0,12-10 0,-8 5-15,0-1 0,-1 1 1,-1-1-1,0-1 0,-1 0 0,13-26 1,-13 19-56,0 0 0,-2 0 1,-1 0-1,0-1 1,-1 1-1,0-26 0,-7 20-210,3 25 149,0 1 0,0-1 1,-1 0-1,1 1 0,0-1 1,0 1-1,-1-1 0,1 1 0,0-1 1,-1 1-1,1-1 0,-1 1 0,1-1 1,0 1-1,-2-2 0,2 2 9,-1 0-1,1 0 0,0 0 1,-1 0-1,1 0 0,-1 0 1,1 0-1,0 1 0,-1-1 1,1 0-1,-1 0 0,1 0 1,0 0-1,-1 0 0,1 0 1,0 1-1,-1-1 0,1 0 1,0 0-1,-1 1 0,1-1 1,0 0-1,-1 1 0,1-1 1,0 0-1,0 0 0,-1 1 1,1 0-1,-6 7-19,1 0-1,0 0 1,0 1-1,1 0 1,0 0-1,1 0 1,0 0 0,-3 13-1,0 11-5,-2 36 0,8-69 38,0 9 49,-1 0 0,1 0 1,0 1-1,1-1 0,0-1 0,1 1 0,0 0 0,3 10 1,-4-15-12,1-1 1,-1 0 0,1 0 0,0 1 0,0-1 0,0 0 0,0 0 0,0-1 0,0 1 0,1 0-1,0-1 1,-1 0 0,1 1 0,0-1 0,0 0 0,0-1 0,1 1 0,-1 0 0,0-1-1,1 0 1,-1 0 0,1 0 0,4 1 0,8-1 77,0 0 0,0-1 0,1 0 0,-1-1 0,0-1 0,0-1 0,0 0 0,-1-1 0,1-1 0,-1-1 0,29-14 0,-31 13-83,0-1 1,0 0-1,-1-1 1,0 0 0,-1-1-1,0-1 1,14-16-1,-5 1 20,-2 0 0,23-43 0,40-67 190,32-61-145,-102 175-53,-2-1 1,0 1-1,7-34 0,-16 52-90,1 1-1,-1-1 0,1 0 0,-1 0 1,0 1-1,-2-7 0,2 9 21,0 1 0,0-1 0,0 1-1,0-1 1,0 0 0,0 1 0,-1-1 0,1 1-1,0-1 1,0 1 0,-1-1 0,1 1-1,0-1 1,-1 1 0,1 0 0,0-1 0,-1 1-1,1-1 1,-1 1 0,1 0 0,-1-1 0,1 1-1,-1 0 1,1 0 0,-1-1 0,1 1 0,-1 0-1,1 0 1,-1 0 0,1 0 0,-1-1-1,1 1 1,-1 0 0,0 0 0,1 0 0,-1 0-1,1 0 1,-1 1 0,1-1 0,-1 0 0,0 0-1,1 0 1,-1 0 0,1 1 0,-1-1 0,-2 1-72,0 0 1,0 1-1,0-1 1,0 1-1,1 0 1,-6 3 0,0 4 14,0 0 1,1 0 0,0 1 0,0 0 0,1 0 0,0 0 0,-7 20-1,-24 81-15,27-73 163,-9 71 0,17-86-13,0-1-1,2 1 1,1 0-1,5 33 1,-4-48 4,-1 1 1,2-1 0,-1 0-1,1 0 1,6 11-1,-8-17-25,0 0-1,0 0 0,0-1 1,0 1-1,1 0 0,-1 0 0,0-1 1,1 1-1,-1-1 0,1 1 0,0-1 1,0 0-1,-1 0 0,1 0 0,0 0 1,0 0-1,0 0 0,0 0 1,0-1-1,0 1 0,0-1 0,0 1 1,0-1-1,1 0 0,-1 0 0,0 0 1,3 0-1,3-2 35,-1-1 0,0 0 0,1 0 0,-1-1 0,0 0 0,-1 0 0,13-10 0,89-78 258,-39 31-168,-69 61-155,146-131 139,-124 108-103,-2 0 0,-1-1 0,0-1-1,20-37 1,-16 18-53,-1-1 0,18-57 0,-30 71-28,-1-1-1,-1 0 1,-2 0-1,-1-1 1,1-40 0,-6 69-19,0 0 1,-1 0 0,1 0 0,-1 0 0,-2-7 0,3 11 46,0-1 0,0 1 0,-1-1 0,1 1 0,0 0 0,0-1 0,-1 1 0,1-1 0,0 1 1,-1 0-1,1-1 0,0 1 0,-1 0 0,1-1 0,0 1 0,-1 0 0,1 0 0,-1-1 0,1 1 1,0 0-1,-1 0 0,1 0 0,-1-1 0,0 1-9,0 1 0,0-1 0,0 0 1,0 0-1,0 1 0,1-1 0,-1 1 0,0-1 0,0 0 1,1 1-1,-1-1 0,0 1 0,1 0 0,-1-1 0,1 1 0,-1 0 1,0-1-1,0 2 0,-7 10-99,-13 24 1,9-13 77,-125 210 147,74-125 282,53-88-336,1 1 0,1 0 0,-9 37 0,12-34 43,2 1 1,0-1 0,1 1 0,2-1 0,1 1 0,6 44-1,-5-56-4,1 0 0,0-1 0,1 1 0,0-1 0,1 0 0,0 0 0,1 0 0,1-1 0,-1 0 0,2 0 0,0-1 0,0 0 0,0 0 0,18 14 0,-21-20-67,0 0-1,1-1 1,-1 0 0,0 0-1,1 0 1,0-1 0,-1 0-1,12 3 1,-14-5-349,0 1 0,0-1-1,0 0 1,0 0 0,0 0 0,0 0-1,0 0 1,-1-1 0,1 1-1,0-1 1,0 0 0,0 0 0,-1 0-1,1 0 1,0 0 0,-1-1 0,1 1-1,-1-1 1,4-2 0,11-9-2076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0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24 799 3552,'-2'1'195,"0"0"1,0 0-1,0 0 1,0 0 0,0 1-1,0-1 1,0 0-1,0 1 1,-2 2-1,4-4-52,0 1-1,-1 0 1,1 0-1,0-1 1,0 1-1,0 0 1,-1-1-1,1 1 1,0 0 0,0 0-1,0-1 1,0 1-1,1 0 1,-1 0-1,0-1 1,0 1-1,0 0 1,1-1-1,-1 1 1,0 0-1,0-1 1,1 1-1,-1 0 1,1-1-1,-1 1 1,1-1-1,-1 1 1,1-1 0,-1 1-1,1-1 1,-1 1-1,1-1 1,-1 1-1,2 0 1,2 1 176,-1 1 1,1-1-1,0 0 1,0 0-1,0 0 1,0-1 0,0 1-1,0-1 1,1 0-1,-1 0 1,7 0-1,1 0 267,0-1-1,0 0 0,14-2 0,-20 1-422,0-1 1,0 0-1,1 0 0,-2 0 0,1 0 0,0-1 0,0 0 0,-1 0 0,0-1 0,0 1 0,0-1 0,0-1 0,0 1 0,-1 0 0,0-1 0,7-9 0,2-6 62,-1 0 1,-1 0 0,9-24 0,32-78 466,25-55 424,-10 59-97,-61 103-876,-1 1-139,-1 15-86,1 9-69,-3 1 168,1 1 0,-2-1-1,1 1 1,-1-1 0,-1 1 0,0 0-1,-3 17 1,1-4-92,0 19 4,-12 120 255,11-142-20,-1-1 1,-1 1-1,-1-1 0,-1 0 0,-12 25 1,18-44-125,0 0 0,0 0 0,0 0 1,0-1-1,0 1 0,0-1 1,0 1-1,0-1 0,-1 1 0,1-1 1,-1 0-1,1 1 0,-1-1 0,1 0 1,-1 0-1,0 0 0,1 0 1,-1-1-1,0 1 0,0 0 0,0-1 1,-3 1-1,3-1-30,0 0 0,0 0 1,0-1-1,0 1 0,0-1 0,0 1 1,0-1-1,0 0 0,0 0 0,0 0 1,0 0-1,1 0 0,-1 0 0,0-1 0,1 1 1,-1-1-1,1 1 0,-1-1 0,1 1 1,-2-3-1,-6-10-114,1-1 0,0 0 0,0 0 0,2-1 0,-9-27 0,12 32-2,3 8 11,0 0-1,-1 1 1,0-1-1,1 1 0,-1-1 1,0 1-1,0 0 1,0-1-1,-2-2 1,12 29-993,-3-16 1082,1 0 1,1 0 0,-1-1-1,1-1 1,13 9 0,-16-11 63,1-1 1,-1 0-1,1-1 1,0 1-1,0-1 1,0 0 0,0-1-1,0 1 1,1-1-1,-1-1 1,0 1-1,12-1 1,-9-1 24,0-1-1,1 1 1,-1-2 0,0 1-1,0-1 1,-1-1 0,16-7-1,0-4 81,0-2-1,-1 0 0,0-1 1,29-33-1,75-94-156,-111 121 85,-13 20-158,0-1 1,0 1 0,0-1-1,0 1 1,1 0 0,7-6-1,-10 9 58,-1 1-1,0 0 0,0 0 1,0 0-1,0 0 1,0 0-1,0 0 0,0 0 1,1 0-1,-1 0 1,0 0-1,0 0 0,0 0 1,0 0-1,0 0 1,0 0-1,0 0 1,1 0-1,-1 0 0,0 0 1,0 0-1,0 0 1,0 0-1,0 0 0,0 0 1,0 0-1,0 0 1,1 0-1,-1 1 0,0-1 1,0 0-1,0 0 1,0 0-1,0 0 0,0 0 1,0 0-1,0 0 1,0 0-1,0 0 0,0 1 1,0-1-1,1 0 1,-1 0-1,0 0 0,0 0 1,0 0-1,0 0 1,0 0-1,0 1 0,0-1 1,0 0-1,0 0 1,0 0-1,0 0 0,0 0 1,0 0-1,0 0 1,0 1-1,-1-1 1,1 0-1,0 0 0,0 0 1,0 0-1,0 0 1,0 0-1,0 0 0,0 0 1,-3 13-47,2-9 12,-8 54-65,-7 50-22,14-88 197,-1 5-5,1 45 0,2-63-8,1 1 0,0-1-1,0 0 1,1 0 0,0 0 0,0 1-1,0-2 1,1 1 0,0 0 0,7 10-1,-9-16-16,-1 0 0,1 1 0,0-1 0,0 0 0,0 0 0,0 0-1,0 0 1,0 0 0,1 0 0,-1 0 0,0 0 0,0 0 0,1-1 0,-1 1-1,0 0 1,1-1 0,-1 1 0,1-1 0,-1 0 0,1 1 0,1-1 0,-1 0-3,0 0 1,0-1 0,0 1-1,0-1 1,-1 1 0,1-1-1,0 0 1,0 0 0,-1 0 0,1 0-1,0 0 1,-1 0 0,1 0-1,1-2 1,4-5 46,0 0 0,0 0 1,-1 0-1,10-17 0,50-116 154,-61 127-206,4-16-508,-12 38 249,1 1 1,-3 14-1,3-8 160,-8 27 13,-1 0 0,-28 67 0,-49 72 40,-38 54-110,97-181 493,-45 60 1,70-108-252,0-1 0,-1 1 0,0-1 1,0-1-1,-8 7 0,12-10-110,0 0 1,0 0-1,0-1 0,0 1 0,0 0 0,0-1 1,0 1-1,0-1 0,0 1 0,-1-1 0,1 1 0,0-1 1,0 0-1,0 0 0,-1 1 0,1-1 0,0 0 0,-1 0 1,1 0-1,0-1 0,0 1 0,-1 0 0,1 0 1,0-1-1,0 1 0,0-1 0,-1 1 0,1-1 0,0 1 1,0-1-1,0 0 0,0 1 0,0-1 0,-1-1 1,0 0-39,1-1 1,0 1-1,-1-1 1,1 0 0,1 1-1,-1-1 1,0 0 0,0 1-1,1-1 1,0 0 0,-1 0-1,1 0 1,0 0-1,1-2 1,4-40-218,0 28 232,1 0 0,0 1 0,1-1 0,1 1 0,0 0 0,1 1 0,1 0 0,18-21 0,-3 8 61,2 1 0,49-40-1,1 1-65,69-88 201,-91 92-145,68-59-1,-68 75 175,3 2-1,2 3 0,90-47 1,-140 83-181,6-4-92,1 1 0,31-10 0,-47 17 70,0 1 0,0 0 0,0-1 0,1 1 0,-1 0 0,0 0 0,0 0 0,0 0 0,0 0 0,0 0 1,0 0-1,0 0 0,1 0 0,-1 1 0,0-1 0,0 0 0,0 1 0,0-1 0,0 1 0,0-1 0,0 1 1,0-1-1,0 1 0,-1 0 0,1-1 0,0 1 0,0 0 0,0 0 0,-1 0 0,1 0 0,0 0 0,-1 0 1,1 0-1,-1 0 0,1 0 0,-1 0 0,0 0 0,1 0 0,-1 0 0,0 0 0,0 0 0,1 0 0,-1 0 0,0 2 1,0 6 25,0 1 1,0-1 0,-1 0 0,-2 12 0,2-13-14,-11 59 161,-4 0 1,-24 69 0,37-127 44,6-17 57,2-5-178,15-44 101,39-96-41,-49 133-186,1-1 0,0 1 0,1 1 0,2 0 1,15-18-1,-27 34 5,1 0 0,0 0 0,0 0 0,0 0 0,0 1 0,0-1 0,1 1 0,-1-1 0,1 1 0,0 0 0,4-1 0,-7 3 8,-1-1 0,0 1 0,1 0 1,-1 0-1,0 0 0,0 0 0,1 0 0,-1 0 0,0 0 1,1 0-1,-1 0 0,0 0 0,1 0 0,-1 1 1,0-1-1,0 0 0,1 0 0,-1 0 0,0 0 0,1 0 1,-1 0-1,0 1 0,0-1 0,1 0 0,-1 0 1,0 0-1,0 1 0,0-1 0,1 0 0,-1 0 0,0 1 1,0-1-1,0 0 0,0 0 0,0 1 0,1-1 1,-1 0-1,0 1 0,0-1 0,0 0 0,0 0 0,0 1 1,-2 14-53,2-11 28,-32 156 158,23-122-127,2-11-12,4-21 85,1 0 1,1 0-1,-1 1 1,0 12-1,9-26 179,3-11-195,2-5-34,1 1-1,0 0 1,2 1 0,20-23-1,-23 31-50,0 0-1,0 2 0,2-1 0,-1 2 1,1-1-1,1 2 0,19-10 1,-28 16-44,0 0 0,1 0 0,-1 1 0,1 0 0,12-2 0,-18 4 68,1 0 0,-1 0 1,1 0-1,-1 0 0,1 0 0,-1 0 0,1 0 0,0 1 0,-1-1 0,1 1 0,-1-1 0,0 1 0,1-1 1,-1 1-1,1 0 0,-1 0 0,0 0 0,0 0 0,1-1 0,-1 2 0,0-1 0,0 0 0,0 0 0,0 0 1,0 0-1,0 1 0,-1-1 0,1 0 0,0 1 0,-1-1 0,1 3 0,2 6 21,-1-1-1,0 1 0,0 0 1,-2 0-1,1 0 1,-2 17-1,1-18-19,-1 1-1,2 0 1,-1 0 0,1 0-1,1 0 1,4 15 0,-4-19 50,0 1 1,1-1 0,0 0 0,0 0 0,0 0 0,7 8 0,-9-12-23,1-1 0,0 1 0,0-1 0,0 1 0,-1-1 0,2 0 0,-1 1 0,0-1 0,0 0 0,0-1 0,0 1 0,1 0 0,-1 0 0,0-1 0,1 0 0,-1 1 1,1-1-1,-1 0 0,0 0 0,1 0 0,3-1 0,2 0 10,0-1-1,1 0 1,-1-1 0,-1 0 0,1 0-1,0 0 1,-1-1 0,1-1 0,-1 1-1,8-7 1,2-3 55,-1 0-1,25-30 1,0-17 96,3 4-106,-36 47-110,-1 0 0,2 1 0,-1 0-1,13-9 1,-18 16 10,-1 0 1,1 0-1,0 1 0,0-1 1,1 1-1,-1-1 0,0 1 0,0 0 1,1 0-1,6 0 0,-9 1 3,1 2 1,0-1-1,-1 0 0,1 0 1,-1 0-1,1 1 0,-1-1 1,0 1-1,0-1 0,0 1 1,0-1-1,0 1 0,0 0 1,0-1-1,1 4 0,0 3 24,-1 0 0,-1 0 0,1 0 0,-1 0-1,0 0 1,-1 0 0,0 0 0,0 0-1,-4 12 1,-1 11 18,-22 117 268,28-148-285,0 0 0,0 0 0,0 0 0,0 0 0,0 0 0,0 0 0,0 0 0,0 0 0,0 0 0,0 0 0,0 0 0,0 0 1,-1 0-1,1 0 0,0 1 0,0-1 0,0 0 0,0 0 0,0 0 0,0 0 0,0 0 0,0 0 0,0 0 0,0 0 0,0 0 0,0 1 0,0-1 0,0 0 0,0 0 1,0 0-1,0 0 0,0 0 0,0 0 0,0 0 0,0 0 0,0 0 0,0 1 0,1-1 0,-1 0 0,0 0 0,0 0 0,0 0 0,0 0 0,0 0 0,0 0 0,0 0 0,0 0 1,0 0-1,0 0 0,0 0 0,0 0 0,1 0 0,-1 0 0,0 0 0,0 0 0,0 1 0,0-1 0,0 0 0,0 0 0,0 0 0,0 0 0,1 0 0,5-8 113,15-24-37,-5 8-72,5-1-21,1 1 0,0 1 0,2 1 0,1 1-1,35-24 1,-46 36-103,0 0-1,0 1 1,29-13 0,-40 21 90,-1-1 1,0 0 0,1 1-1,-1-1 1,0 1-1,1 0 1,3 0-1,-5 0 18,-1 0 0,1 0 0,0 0 0,-1 0 0,1 0 0,0 0 0,-1 0-1,1 0 1,0 1 0,-1-1 0,1 0 0,0 1 0,-1-1 0,1 0-1,-1 1 1,1-1 0,-1 1 0,1-1 0,-1 0 0,1 1 0,-1-1 0,1 1-1,-1 0 1,0-1 0,1 1 0,-1-1 0,0 1 0,1 0 0,-1 0 0,0 7 29,0-1 1,0 0 0,-1 0 0,0 0-1,0 0 1,-1 0 0,0-1 0,0 1-1,-5 10 1,3-5 1,-9 21 20,-14 45 44,27-78-86,0 0 1,0 0 0,0 0-1,-1 0 1,1 1-1,0-1 1,0 0 0,0 0-1,0 0 1,0 0-1,0 0 1,0 0 0,0 1-1,0-1 1,0 0 0,0 0-1,0 0 1,0 0-1,0 0 1,0 1 0,0-1-1,0 0 1,0 0-1,0 0 1,1 0 0,-1 0-1,0 0 1,0 0-1,0 1 1,0-1 0,0 0-1,0 0 1,0 0-1,0 0 1,0 0 0,0 0-1,1 0 1,-1 0 0,0 0-1,0 1 1,0-1-1,0 0 1,0 0 0,0 0-1,1 0 1,-1 0-1,9-3 50,13-12 117,-18 12-108,74-63 28,-59 48-185,1 1 0,0 1 1,30-18-1,-46 31 88,-1 1-36,0 0 0,1 0 0,-1 0 0,1 1 0,-1-1 0,1 1 0,-1 0 0,1 0 0,0 0 0,0 0 0,-1 1 0,9-1 0,-11 2 36,0-1 0,0 1-1,0-1 1,0 1 0,0-1 0,0 1 0,0 0 0,0 0 0,-1-1 0,1 1-1,0 0 1,0 0 0,-1 0 0,1 0 0,0 0 0,-1 0 0,1 0-1,-1 0 1,1 0 0,-1 0 0,1 3 0,4 23-12,-3-5 89,2 0 0,0 0 0,1 0 0,13 33 1,-16-52-52,-1 0 0,1 0 0,0 0 0,-1 0 0,1-1 1,1 1-1,-1-1 0,4 4 0,-5-5-2,0 0-1,1 0 0,-1 0 1,0 0-1,1 0 0,-1 0 1,1-1-1,-1 1 1,1-1-1,-1 1 0,1-1 1,0 1-1,-1-1 1,1 0-1,-1 0 0,1 0 1,0 0-1,-1 0 0,1 0 1,2-1-1,2-1 39,0 0 1,0-1-1,-1 0 0,1 0 1,-1 0-1,9-8 0,31-28-13,-31 26-28,1-1-26,44-42 294,-53 49-261,-1 0 0,1-1 0,-1 1 0,0-1 0,-1 0 0,6-15-1,-10 23-26,1-1-1,-1 0 0,1 0 0,-1 0 0,0 0 1,1 1-1,-1-1 0,0 0 0,0 0 0,0 0 1,0 0-1,0 0 0,0 0 0,0 0 0,0 0 0,0 1 1,0-1-1,0 0 0,-1 0 0,1 0 0,0 0 1,-1 0-1,1 1 0,-1-1 0,1 0 0,0 0 0,-1 1 1,0-1-1,1 0 0,-1 1 0,1-1 0,-1 0 1,0 1-1,0-1 0,1 1 0,-1-1 0,0 1 1,0-1-1,0 1 0,1 0 0,-1-1 0,0 1 0,0 0 1,0 0-1,0 0 0,0 0 0,-1-1 0,-2 1-42,-1 0 0,1 0-1,-1 0 1,1 1-1,-1-1 1,1 1-1,-8 2 1,6 0 47,0 0 0,0 1 0,0-1 0,1 1 0,-1 0 0,1 0 0,0 1 0,0 0 0,1-1 0,-1 2 0,-4 6 0,-1 2-29,1 1-1,1 0 1,-8 19-1,12-23 64,0-1 0,1 1-1,0 0 1,1 0-1,0 0 1,1 0-1,0 0 1,1 0-1,0 0 1,1 0 0,0 0-1,1 0 1,0 0-1,1 0 1,0 0-1,4 10 1,-5-17-9,0 0 1,0 0 0,1 0-1,-1 0 1,1-1 0,-1 1-1,1-1 1,0 0 0,1 0-1,-1 0 1,0 0-1,7 4 1,-3-4 11,-1 1 0,1-1 1,0-1-1,0 1 0,0-1 0,0-1 0,9 2 1,-2-1 18,0-2 0,0 1-1,0-2 1,0 0 0,0-1 0,0 0 0,25-8 0,-22 4-41,-1 0 1,0-2-1,-1 0 0,0 0 0,0-2 0,0 0 1,-1 0-1,-1-2 0,0 0 0,-1 0 1,14-18-1,90-125 132,-48 61-108,-33 48 62,-2-1 0,48-94 0,-74 126-200,-1-1 0,-1-1 0,6-23 0,-11 40 94,0-1 1,0 1 0,0 0 0,0-1-1,0 1 1,0 0 0,0-1-1,0 1 1,0 0 0,0-1-1,0 1 1,0 0 0,0-1-1,0 1 1,0 0 0,0-1 0,0 1-1,0 0 1,0-1 0,0 1-1,0 0 1,0-1 0,-1 1-1,1 0 1,0 0 0,0-1-1,-1 1 1,-6 3-232,-11 15-4,-3 9 239,1 1 0,1 1-1,2 0 1,1 2 0,-14 36 0,28-63-8,-5 15 52,1 0 0,1 1 0,0-1 0,-2 24 0,6-29-9,0 2-12,0 0 1,2 32-1,-1-43 25,1-1-1,0 0 1,0 1-1,0-1 1,0 0 0,1 0-1,0 0 1,0 0-1,0 0 1,0 0 0,0 0-1,1 0 1,0-1-1,0 0 1,6 6-1,-8-8-32,1 1-1,0-1 1,0 0-1,0 0 1,0-1-1,0 1 1,1 0 0,-1-1-1,0 1 1,0-1-1,0 0 1,1 1-1,-1-1 1,0 0-1,0 0 1,1-1-1,-1 1 1,3-1-1,6-2 18,-1 0 1,16-7-1,-18 6 32,249-127 113,-223 111-214,30-22 230,-69 54-405,2 0 1,0 0 0,-3 21-1,5-23 238,0 0-1,1 0 0,1 0 0,-1 0 0,1 0 0,1 0 0,0 0 0,1 0 0,-1 0 0,2-1 0,-1 0 0,2 1 0,5 9 0,-9-18-7,-1 1-1,1-1 1,1 1 0,-1-1-1,0 0 1,0 1 0,0-1-1,1 0 1,-1 0 0,0 0-1,1 0 1,-1 0 0,1 0-1,0 0 1,-1-1 0,1 1-1,0 0 1,-1-1 0,1 1-1,0-1 1,0 0 0,-1 0-1,1 0 1,0 0-1,0 0 1,-1 0 0,1 0-1,0 0 1,0-1 0,-1 1-1,1 0 1,0-1 0,-1 0-1,1 1 1,0-1 0,-1 0-1,3-2 1,4-3 20,0 0 0,0-1 0,0 0 0,-1-1 0,8-10 0,-8 9 5,95-105 235,-87 101-368,2-3-16,-19 20 79,1 0 1,-1 1-1,1-1 0,0 1 1,0-1-1,0 1 0,1 0 0,0-1 1,0 7-1,0 6 77,5 30-1,-4-45-33,-1 1-1,0-1 0,1 0 1,-1 0-1,1 0 1,0 0-1,0 0 1,0 1-1,0-1 1,0 0-1,0-1 0,0 1 1,1 0-1,-1 0 1,1-1-1,-1 1 1,1 0-1,-1-1 1,1 0-1,0 1 1,0-1-1,0 0 0,0 0 1,0 0-1,0 0 1,0 0-1,0-1 1,1 1-1,-1 0 1,0-1-1,0 0 0,0 0 1,1 1-1,1-2 1,8 1 20,0-2 0,0 1 0,-1-2 0,1 1-1,20-9 1,55-27 10,-77 33-19,26-12 39,126-63-14,-132 68-301,-18 9 90,-12 3 168,0 0 0,0 0 0,0 0-1,0 0 1,0 0 0,0 0 0,0 1-1,0-1 1,0 0 0,0 0 0,0 0 0,0 0-1,0 0 1,0 0 0,0 0 0,0 0-1,0 0 1,0 0 0,0 0 0,0 1-1,0-1 1,0 0 0,0 0 0,0 0-1,0 0 1,0 0 0,0 0 0,0 0 0,0 0-1,0 0 1,0 0 0,0 1 0,0-1-1,0 0 1,0 0 0,0 0 0,0 0-1,0 0 1,0 0 0,0 0 0,0 0-1,0 0 1,0 0 0,0 0 0,1 0 0,-1 0-1,0 0 1,0 0 0,0 1 0,0-1-1,0 0 1,0 0 0,0 0 0,0 0-1,0 0 1,0 0 0,1 0 0,-1 0-1,0 0 1,0 0 0,0 0 0,0 0-1,0 0 1,0 0 0,0 0 0,0-1 0,0 1-1,1 0 1,-5 7-9,0 0-1,1 0 0,-1 0 1,2 0-1,-4 13 1,-3 8 72,5-16-55,0 0 0,0 0 0,1 0 0,1 1 0,0-1 0,0 14 0,2-18 6,1 1 0,0-1 1,0 0-1,0 0 0,1 0 0,0 0 0,1 0 1,0-1-1,0 1 0,7 10 0,-9-16-58,1 1-1,-1 0 1,1-1-1,0 1 1,0-1 0,0 0-1,0 0 1,0 0-1,1 0 1,-1 0-1,1 0 1,-1 0-1,1-1 1,0 1-1,0-1 1,-1 0-1,1 0 1,0 0-1,0 0 1,0-1-1,0 1 1,0-1-1,0 0 1,0 1-1,1-1 1,-1-1-1,0 1 1,0 0-1,0-1 1,0 0 0,0 1-1,0-1 1,-1 0-1,1-1 1,5-1-1,-5 1-487,0 0 0,0 0-1,-1 0 1,1-1 0,0 1 0,-1 0-1,1-1 1,-1 0 0,0 1-1,3-6 1,0-1-2479,-1 0-1,5-14 1,-1 6 304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01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9888,'-32'5'4480,"17"-2"-3904,7 1 959,8 1-959,0-2-288,8 5-224,2 1-128,3-1 0,1-5-2335,4 5 1311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01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63 9984,'-32'-3'4512,"54"6"-3936,10-3 1183,4 4-1087,31-4 928,1 0-928,35-4-64,0 4-384,36-8-128,-8 5-64,12-9-1600,-6-1 864,-3-2-3711,-13 3 2431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0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 4160,'-4'-3'9250,"-7"2"-4962,-16 2-3150,13-1-220,5 1-788,0 0 0,-15 3 0,14-2-1051,0-1 0,-16 2 0,22-3-236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1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22 1408,'0'0'8058,"17"0"3446,-20 1-11204,1 0-1,-1 1 1,0-1 0,1 1 0,-6 3-1,-8 5 212,-69 28 556,64-29-870,0 1 0,0 0 0,1 2 0,0 1 1,1 0-1,-18 18 0,30-25-117,1 1 1,0 0 0,0 0-1,0 1 1,1 0-1,0 0 1,-6 16-1,8-18-41,1 1-1,0-1 1,1 1-1,0 0 0,0 0 1,0-1-1,1 1 1,0 0-1,0 0 0,1 0 1,2 12-1,-2-15-28,0 0 0,0 0 0,1 0 0,-1 0 0,1 0 0,0-1 0,0 1 0,1-1 0,-1 1 0,0-1 0,1 0 0,0 0 0,0 0 0,4 3 0,-2-2-7,0-1 0,1 0 0,-1 0 0,1 0 0,0-1 0,0 0 0,0 0 0,11 2 0,-6-3-17,-1 1 1,1-2-1,0 0 0,0 0 1,-1-1-1,1 0 0,0-1 1,-1 0-1,1-1 0,18-7 1,-11 1-47,0 0 0,-1-2 0,25-19 0,45-46-128,-62 54 136,-7 3 92,28-34 0,-42 47-29,5-2 12,-7 7-18,-5 4-7,-1 1 27,0 1 1,0 0-1,0-1 0,1 1 0,0 0 0,0 1 1,1-1-1,-1 0 0,1 1 0,0-1 1,1 1-1,-1 0 0,1 0 0,0-1 0,1 1 1,-1 11-1,1-12-22,0 0 1,0 0-1,1-1 0,-1 1 1,1 0-1,0-1 1,0 1-1,1 0 0,-1-1 1,1 1-1,0-1 1,0 0-1,1 0 0,-1 0 1,1 0-1,0 0 0,0 0 1,0-1-1,1 1 1,-1-1-1,1 0 0,5 4 1,-7-6 7,0 0-1,0-1 1,0 1 0,0 0-1,1-1 1,-1 1 0,0-1-1,1 0 1,-1 1 0,0-1-1,0 0 1,1-1 0,-1 1 0,0 0-1,5-2 1,1 0-5,0-1 1,15-8-1,-17 8-25,21-11-15,-1-2 0,0 0 1,-1-2-1,-1 0 1,-1-2-1,28-31 1,-48 48 40,0-1 0,0 1 1,-1-1-1,1 0 0,-1 0 0,0 0 0,0 0 1,0 0-1,-1-1 0,2-6 0,-2 8-9,-1 1-1,0-1 1,1 1-1,-1 0 1,0-1-1,0 1 1,-1-1-1,1 1 1,0 0-1,-1-1 1,0 1-1,1 0 0,-1-1 1,0 1-1,0 0 1,0 0-1,-1 0 1,1 0-1,0 0 1,-1 0-1,1 0 1,-4-2-1,-18-16-178,27 20 178,-1 0 0,1 0 1,0 0-1,0 0 0,-1-1 1,8-2-1,7 0 166,1 1-76,-9 1-118,0 0 0,17-5 1,66-14-8,-59 12 26,-24 6 13,1-1 0,0 0 1,-1-1-1,11-5 1,-10 4 169,-10 5-155,0 0-1,0-1 1,0 1 0,0-1-1,0 1 1,0-1-1,0 1 1,0-1-1,0 0 1,0 1 0,0-1-1,0 0 1,0-1-1,-4 58 1537,-2-29-1271,-9 32 0,4-18-331,7-28-237,-1-1 1,-11 24-1,5-18-2755,0-3-3328,9-7 3603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17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 5984,'-10'-20'2688,"15"15"-2336,-5 2-384,0 6-64,10-3-3776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1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6 8064,'-3'-3'2809,"3"3"-2458,-1-1 0,1 1 0,0 0 1,-1 0-1,1-1 0,-1 1 0,1 0 0,-1 0 0,1 0 0,-1 0 1,-2 26 4783,-1-14-4125,0 1-1,-8 16 0,-1 3 17,-69 215 2728,-11 12-3029,22-54-986,69-198 73,-14 37-1582,8-16-3498,6-23 1161,4 0 1377</inkml:trace>
  <inkml:trace contextRef="#ctx0" brushRef="#br0" timeOffset="1">19 532 11232,'-18'-16'5727,"23"16"-3647,8 0-1280,10-4 512,4 4-768,13-3-320,0-2-128,14-3-256,0 5 96,0-9-1088,-1 4 608,-11-12-2976,-7 8 1921,1-13-2657,-4 5 2432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0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1152,'0'-1'335,"0"-1"0,0 1 1,1 0-1,-1 0 0,0-1 0,1 1 0,-1 0 1,1 0-1,-1-1 0,1 1 0,-1 0 0,1 0 1,1-1-1,-1 1-7,-1-1 1,1 1-1,0 0 0,-1 0 1,1 0-1,-1 0 1,1-1-1,-1 1 0,1 0 1,-1 0-1,0-1 1,0 1-1,2-4 2405,-2 5-2663,0 0 0,1 0 0,-1 0 0,0 0 1,0 0-1,0 0 0,0 0 0,1 0 0,-1 0 0,0 0 1,0-1-1,0 1 0,0 0 0,0 0 0,1 0 1,-1 0-1,0 0 0,0 0 0,0-1 0,0 1 0,0 0 1,0 0-1,0 0 0,0 0 0,0-1 0,1 1 0,-1 0 1,0 0-1,0 0 0,0 0 0,0-1 0,0 1 0,0 0 1,0 0-1,0 0 0,0-1 0,0 1 0,-1 0 1,15 53 1651,6 151-660,-12-97-471,0-53-239,2-1 0,31 98-1,-39-147-307,2 8 136,-1 0 1,0 1-1,-1-1 0,1 25 0,-3-35-231,0 0 0,-1 0 1,1 0-1,-1 0 0,0 0 0,0 0 0,1-1 0,-1 1 0,0 0 0,-1 0 0,1 0 0,0-1 0,0 1 0,-4 2 0,-6 10-2731,7-2 1273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18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4 7136,'0'0'103,"-1"0"0,1-1 1,-1 1-1,1 0 0,-1-1 0,1 1 1,-1 0-1,1 0 0,-1-1 0,0 1 1,1 0-1,-1 0 0,1 0 0,-1 0 1,0 0-1,1 0 0,-1 0 0,1 0 1,-1 0-1,0 0 0,1 0 0,-1 0 1,1 1-1,-1-1 0,1 0 0,-1 0 1,0 1-1,1-1 0,-1 0 0,1 0 1,-1 1-1,1-1 0,0 1 0,-1-1 1,1 0-1,-1 1 0,1-1 0,-1 2 1,-1-1-25,-11 12 1494,0 0-1,1 1 1,0 0-1,-11 19 1,-32 65 1252,-78 197 1417,71-150-3311,39-92-768,-33 111-1,55-156-450,5-7-189,12-12-422,-8 5 782,35-27-465,-17 12 804,56-34 0,-79 53-104,1 0 0,0 1 0,-1-1 0,1 1 0,0 0 0,0 0 0,0 0 0,0 0 0,0 1 0,0 0 0,0 0 0,7 0 0,-9 1-54,0-1 0,0 1 0,0-1 0,0 1 0,-1 0-1,1 0 1,0 0 0,0 0 0,-1 0 0,1 0 0,-1 0 0,1 1-1,-1-1 1,0 0 0,1 1 0,-1-1 0,0 1 0,0 0 0,0-1-1,0 1 1,0 0 0,-1-1 0,1 1 0,0 0 0,-1 0 0,1 0-1,-1 0 1,1 3 0,0 43 24,-2-28-3002,3-14 752,16-3-11985,-1 1 9987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21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51 658 3072,'-4'3'354,"0"1"-1,1 0 1,-1 0 0,1 0-1,0 0 1,-3 5 0,4-6 327,0 0 1,0 0 0,0 0 0,-1 0 0,1 0 0,-1 0-1,-5 3 1,45-48 4907,-19 23-4823,3-5-22,2 1 0,38-31 0,-31 32-476,125-84 2040,-146 100-2051,-1 1 0,11-10 1,-3 1 474,-15 14-697,0-1 1,-1 1 0,1-1-1,0 1 1,-1 0 0,1-1-1,0 1 1,0 0 0,-1-1-1,1 1 1,0 0 0,0 0-1,0 0 1,-1 0 0,1 0-1,1 0 1,-1 0-23,-1 0-1,0 0 1,1 0 0,-1 1-1,0-1 1,1 0 0,-1 0 0,0 1-1,0-1 1,1 0 0,-1 0-1,0 1 1,0-1 0,0 0 0,0 1-1,1-1 1,-1 0 0,0 1-1,0-1 1,0 0 0,0 1 0,0-1-1,0 0 1,0 1 0,0-1-1,0 0 1,0 1 0,0-1-1,0 1 1,0-1 0,0 0 0,0 1-1,0-1 1,0 0 0,0 1-1,-1-1 1,1 0 0,0 1 0,0-1-1,-8 24 73,-2 4 329,-6 30 0,14-48-383,0 0 0,1 0 1,1 0-1,-1 0 0,2 0 0,-1 0 1,3 11-1,0-9-26,0 1 0,1 0-1,0-1 1,1 0 0,0 0 0,1 0 0,1-1 0,14 20 0,-18-27 27,1 0 0,0 0 1,0 0-1,0-1 1,0 1-1,0-1 1,1 0-1,0-1 1,-1 1-1,9 2 1,-9-3-38,0-1 0,1 0 1,-1-1-1,0 1 0,0-1 1,1 0-1,-1 0 0,0 0 1,1-1-1,-1 1 0,0-1 1,0 0-1,0 0 0,8-4 1,-3 0-11,-1 0 0,1-1 0,-1 0 0,-1-1 0,1 0 0,-1 0 1,12-16-1,-7 9-48,-12 14 63,30-32-82,46-67-1,-66 81 128,0-1 1,-2 0-1,11-33 0,-17 49-49,-1-1-19,0 1-1,0-1 1,0 0 0,0 0-1,0-4 1,-1 7 19,0 1 0,0-1 1,0 1-1,0-1 1,0 1-1,0-1 0,-1 1 1,1-1-1,0 1 0,0 0 1,0-1-1,0 1 1,-1-1-1,1 1 0,0-1 1,-1 1-1,1 0 0,0-1 1,0 1-1,-1-1 1,0 1 1,0 0 1,1-1-1,-1 1 1,0 0 0,0 0-1,1 0 1,-1 0 0,0 0-1,0 0 1,1 0 0,-1 0-1,0 0 1,0 0-1,1 0 1,-1 0 0,0 0-1,-1 1 1,0 0 16,-1 1 1,1-1-1,-1 1 0,1-1 1,-1 1-1,1 0 1,0 0-1,0 0 0,0 0 1,0 0-1,-3 5 0,-17 29 249,17-26-188,0 0 0,1 0-1,0 1 1,1-1 0,0 1 0,0 0 0,1 0 0,0 17 0,1-20-73,1-1 0,1 1 0,-1-1 0,1 1 0,1-1 0,-1 1 0,1-1 0,1 0 0,-1 0 0,1 0 0,0 0 0,1-1 0,6 11 0,-8-15 6,0 1 0,1-1 0,-1 1 1,0-1-1,1 0 0,-1 0 0,1 0 0,0 0 0,-1 0 0,1-1 0,0 1 0,0-1 0,0 0 0,0 0 1,1 0-1,-1 0 0,0 0 0,0-1 0,1 0 0,-1 1 0,6-2 0,2 0-41,0-1-1,0 0 1,0-1 0,20-8-1,-26 9 33,51-19-134,70-38 0,-94 41 220,-1-2-1,-1-1 1,40-34-1,-43 32 107,-2-2 0,0-1 0,30-41 0,-50 59-124,-2 2-87,-4 15-41,-5 10 94,-1 0-1,0-1 0,-2 1 1,0-2-1,-1 1 0,-1-1 1,-18 23-1,23-34-44,1 1 0,-1-2-1,-1 1 1,1-1 0,-1 1 0,0-2-1,0 1 1,-10 4 0,12-7-188,-1 0 1,1-1 0,0 1-1,-1-1 1,1 0-1,-1-1 1,1 1 0,-1-1-1,0 0 1,1-1-1,-1 1 1,1-1 0,-1 0-1,-7-3 1,11 4 154,1-1 1,-1 0 0,0 1-1,1-1 1,-1 0-1,1 0 1,-1 0-1,1 0 1,-1 0-1,1-1 1,0 1-1,-1 0 1,1-1-1,0 1 1,0-1-1,0 1 1,0-1 0,0 1-1,0-4 1,1 4 26,1 1 1,-1-1 0,1 0 0,0 0-1,-1 1 1,1-1 0,0 0-1,0 1 1,-1-1 0,1 0 0,0 1-1,0-1 1,0 1 0,0 0 0,0-1-1,1 1 1,21-9 181,-3 4-15,1 2 1,32-3 0,4-1 245,-47 7-340,-1-1 0,1 1 0,9 1 0,25 0 351,-41-1-388,1-1 0,-1 1 1,0-1-1,0 0 0,1 0 0,-1 0 0,0-1 1,0 1-1,0-1 0,4-2 0,15-7 308,-19 10-335,0 0-1,-1 0 1,1 0-1,0 0 1,-1-1-1,1 0 1,-1 1-1,4-4 1,-1 1 73,0 0 0,0 0 1,0 1-1,8-4 0,3-2 398,-17 10-343,-1 1 0,0 1 0,0-1 0,1 0 0,-1 0 0,1 0 0,0 1 0,0-1 0,0 1 0,0-1 0,-1 4 0,-10 39 82,6-19-15,-81 293 709,69-262-828,-3-1 0,-31 61-1,12-51-110,38-60-254,6-8-202,6-9-1,2-7 371,-1 1 0,0-1-1,-2-1 1,15-38 0,-20 46 119,34-95-52,21-48-85,-50 134 153,1 1 1,0 0-1,2 1 1,0 0-1,23-24 1,-15 21 87,0 2 1,1 0 0,44-29-1,-62 46-38,2-1 0,-1 1 0,0 0 0,0 0 0,0 1 0,1-1 0,-1 1 0,1 0 0,0 0 0,-1 1 0,1 0 0,-1-1 0,1 1 0,0 1 0,-1-1 0,1 1 0,8 1 0,-12-1-32,1 0-1,-1 0 1,0 0 0,0-1-1,0 1 1,0 0-1,0 0 1,0 1-1,0-1 1,0 0-1,0 0 1,0 0-1,0 1 1,-1-1-1,1 0 1,0 1-1,-1-1 1,1 1-1,-1-1 1,0 0-1,1 1 1,-1-1-1,0 1 1,0-1-1,0 1 1,0-1-1,0 1 1,0-1-1,-1 1 1,1-1-1,-1 3 1,-1 2 34,0 0-1,0 0 1,0 0 0,-1-1-1,-6 11 1,-2 1-39,-1 0-1,-1-1 1,-22 21 0,31-33-157,0-1 1,0 1-1,0-1 1,0 0-1,-1 0 1,1-1-1,-1 0 1,0 1-1,0-1 1,0-1-1,0 1 1,0-1-1,-10 2 0,15-4 123,-1 1-1,0 0 0,0 0 0,1-1 0,-1 1 0,1-1 0,-1 1 0,0 0 0,1-1 0,-1 1 0,1-1 0,-1 1 0,1-1 0,-1 0 0,1 1 1,-1-1-1,1 0 0,0 1 0,-1-1 0,1 0 0,0 1 0,-1-1 0,1 0 0,0 0 0,0 1 0,0-2 0,-3-19-444,2 20 456,1 0 0,0 0 1,0 0-1,1 0 0,-1 0 0,0 0 1,0 0-1,0 0 0,1 0 0,-1 0 1,0 0-1,1 1 0,-1-1 1,1 0-1,-1 0 0,1 0 0,-1 1 1,1-1-1,-1 0 0,1 1 0,0-1 1,0 0-1,-1 1 0,1-1 0,0 1 1,0-1-1,0 1 0,-1-1 1,1 1-1,0 0 0,0-1 0,0 1 1,1 0-1,4-1-6,-1 1-1,0 0 1,1 0 0,-1 0 0,6 2-1,8-1 3,143-6-84,-136 3 75,1-2 0,-1-1 0,0-1 0,26-10 1,-29 6 72,0 0 0,-1-1 1,0-1-1,-1-1 0,0-2 1,35-31-1,-8 2 317,-48 44-370,0 0 0,0 0 0,0 0-1,0 0 1,1 0 0,-1 0 0,0 0-1,0 0 1,0-1 0,0 1-1,0 0 1,0 0 0,0 0 0,0 0-1,0 0 1,0 0 0,0 0 0,0 0-1,0 0 1,0 0 0,0 0-1,1 0 1,-1-1 0,0 1 0,0 0-1,0 0 1,0 0 0,0 0 0,0 0-1,0 0 1,0 0 0,0 0-1,0 0 1,0-1 0,0 1 0,0 0-1,0 0 1,-1 0 0,1 0 0,0 0-1,0 0 1,0 0 0,0 0-1,0 0 1,0 0 0,0-1 0,0 1-1,0 0 1,0 0 0,0 0 0,0 0-1,0 0 1,0 0 0,0 0-1,-1 0 1,1 0 0,0 0 0,0 0-1,0 0 1,0 0 0,0 0 0,0 0-1,0 0 1,-6 1 68,0 2-17,0 2 0,0-1 0,1 1 0,0-1 0,0 2 1,-5 6-1,7-9-40,1 0 0,0 1 1,-1-1-1,2 1 0,-1-1 1,0 1-1,1 0 0,0 0 1,0 0-1,0 0 0,0 0 1,0 7-1,1-10-16,0 1 0,1-1 0,-1 0 0,0 1 0,1-1 0,-1 0 0,1 0 0,-1 0 0,1 1 0,0-1 0,-1 0 0,1 0 0,0 0 0,0 0 0,0 0 0,0 0 0,0 0 0,0 0 0,0-1 0,0 1 0,0 0 0,1-1 0,-1 1 0,0 0 0,0-1 0,0 0 0,1 1 0,-1-1 0,3 1 0,3 0-63,1 0 0,-1 0 0,14 0 0,51-4-151,105-19 0,-107 12 339,-19 5-100,-48 5-3,0 0 0,0-1 0,0 1 0,0 0 0,0 0 0,0 0 0,0 1 0,5 1-1,-19 24-8,10-23-22,-1 0 1,0 0-1,1 0 0,0 0 1,0 0-1,0 1 0,0-1 1,0 0-1,1 1 0,-1 3 1,1-6 12,0 0 1,0 0 0,0 1-1,0-1 1,0 0 0,1 0-1,-1 1 1,0-1 0,0 0-1,1 0 1,-1 1 0,1-1-1,0 0 1,-1 0 0,1 0-1,0 0 1,-1 0 0,1 0-1,0 0 1,0 0 0,0 0-1,0 0 1,0-1 0,0 1-1,0 0 1,0 0 0,0-1-1,0 1 1,1-1 0,-1 1-1,2-1 1,1 1-8,0 0 1,1-1-1,-1 1 0,0-1 0,1-1 1,-1 1-1,0 0 0,1-1 0,-1 0 1,0 0-1,0 0 0,1-1 0,-1 0 0,0 1 1,-1-1-1,6-4 0,3-2-16,0 0 0,-1-1 0,16-16 0,91-116-121,-106 126 97,213-323 722,-198 286-277,-26 51-372,0 0 0,-1 0 0,0 0 0,1 0 0,-1-1 0,0 1 0,1 0 0,-1 0 0,0 0 0,0-1 0,0 0 0,0 2-24,0 0 1,0 0-1,0-1 0,0 1 1,0 0-1,0 0 0,0 0 1,-1 0-1,1 0 0,0 0 1,0 0-1,0 0 0,0 0 1,0 0-1,0 0 0,0 0 1,0 0-1,0 0 0,0 0 1,0 0-1,0-1 0,0 1 1,0 0-1,0 0 0,-1 0 1,1 0-1,0 0 0,0 0 1,0 0-1,0 0 1,0 0-1,0 0 0,0 0 1,0 0-1,0 0 0,0 0 1,0 0-1,-1 0 0,1 0 1,0 1-1,0-1 0,0 0 1,0 0-1,0 0 0,0 0 1,0 0-1,0 0 0,0 0 1,0 0-1,0 0 0,0 0 1,-8 9 201,-20 40 131,-33 74-1,-13 61-441,57-140 7,8-19-941,-10 52 1,7-23-3930,1 13-7816,11-66 12659,0-1 1,0 0-1,0 1 0,-1-1 0,1 0 1,0 1-1,0-1 0,0 1 1,-1-1-1,1 0 0,0 1 0,0-1 1,-1 0-1,1 0 0,0 1 0,0-1 1,-1 0-1,1 0 0,-1 1 1,1-1-1,0 0 0,-1 0 0,1 0 1,0 0-1,-1 0 0,1 1 1,-1-1-1,1 0 0,0 0 0,-1 0 1,1 0-1,-1 0 0,1 0 1,0 0-1,-1 0 0,1-1 0,-1 1 1,1 0-1,0 0 0,-1 0 0,1 0 1,0 0-1,-1-1 0,1 1 1,-1 0-1,-1-2-147,0 1 1,0 0 0,0-1-1,0 1 1,0-1-1,-3-3 1,0-3 950,0 1 0,0-1 0,0 0 0,1 0 0,-6-17 0,3 1 2953,-5-27 0,11 46-3243,0 0-1,0 0 1,1 1-1,0-1 1,0 0-1,0 0 1,0 0-1,1 1 1,0-1-1,0 0 1,0 1-1,1-1 1,-1 1-1,1-1 1,4-6-1,-2 5-159,1 0 0,-1 0 0,1 1 0,0 0 1,1 0-1,-1 0 0,1 1 0,0-1 0,0 1 0,9-4 0,39-17 411,107-34 0,16-7-4608,-102 27-2384,-50 26 3558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24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2 803 4800,'0'0'63,"0"0"1,0 0-1,0 0 1,-1 1-1,1-1 0,0 0 1,0 0-1,0 0 1,0 0-1,0 0 1,0 1-1,0-1 1,0 0-1,0 0 0,0 0 1,0 0-1,0 1 1,0-1-1,0 0 1,0 0-1,0 0 0,0 0 1,0 1-1,0-1 1,0 0-1,0 0 1,0 0-1,0 0 1,0 0-1,0 1 0,0-1 1,0 0-1,0 0 1,0 0-1,0 0 1,1 0-1,-1 1 0,0-1 1,0 0-1,0 0 1,0 0-1,0 0 1,0 0-1,1 0 0,-1 0 1,0 0-1,0 1 1,0-1-1,14 4 2206,17-1 247,-23-4-2024,0-1-1,0-1 1,0 1-1,0-1 1,-1-1 0,1 1-1,9-7 1,-9 5-68,19-13 249,-1-1 0,-1 0 0,0-2 0,25-30 0,-41 43-630,192-225 1353,-164 188-1187,14-18 373,-2-3-1,-3-1 0,38-77 1,-84 144-563,1-2 60,0 0 0,0-1 0,0 1 0,0 0 1,0 0-1,0 0 0,-1-1 0,1 1 0,-1-3 0,0 5-70,0 0 0,0 0 0,0 0 0,1 0 0,-1-1 0,0 1 0,0 0 0,0 0 0,0 0-1,0 0 1,0 0 0,0-1 0,0 1 0,0 0 0,0 0 0,0 0 0,0 0 0,-1 0 0,1-1 0,0 1 0,0 0-1,0 0 1,0 0 0,0 0 0,0 0 0,0 0 0,0-1 0,0 1 0,0 0 0,0 0 0,-1 0 0,1 0 0,0 0 0,0 0-1,0 0 1,0 0 0,0 0 0,0 0 0,-1 0 0,1-1 0,0 1 0,0 0 0,0 0 0,0 0 0,0 0 0,-1 0 0,1 0-1,0 0 1,0 0 0,0 0 0,0 0 0,0 0 0,-1 0 0,1 1 0,0-1 0,0 0 0,0 0 0,-9 6 201,6-3-143,-12 11 25,1 0-1,0 2 1,1-1 0,1 2 0,1-1-1,0 2 1,1 0 0,1 0-1,-9 26 1,-42 125 364,51-136-397,2 2 1,1-1-1,-2 37 0,7-59-52,1-1 0,1 1 0,-1-1 0,5 18 0,-4-25-8,0 1 0,0-1-1,1 0 1,-1 0 0,1 0 0,0 0-1,0 0 1,1 0 0,-1-1 0,1 1-1,0-1 1,0 0 0,0 0 0,5 4-1,-3-3-9,-1-1-1,1-1 1,1 1-1,-1-1 1,0 1-1,0-1 1,1-1-1,-1 1 1,1-1-1,0 0 1,8 0-1,-6-1-19,1 0-1,0-1 1,-1 0-1,1 0 0,-1-1 1,0 0-1,10-4 1,-6 1-4,1-1 0,0 0 0,-1-1 0,0 0 0,-1-1-1,0-1 1,0 1 0,-1-2 0,11-12 0,-13 12 72,0 0 1,-2-1-1,7-11 0,7-13 166,-14 27 130,-2 2-66,-7 7-136,2 0-104,0 0-1,-1 1 1,1-1 0,0 1-1,0-1 1,0 1 0,0-1 0,1 1-1,-1 0 1,0 0 0,1-1-1,-1 1 1,0 3 0,-2 6 36,-5 8-14,0 0-1,2 0 1,1 0-1,-6 38 1,10-50-42,0 0 0,1 0 0,0 0 0,0-1-1,1 1 1,0 0 0,0 0 0,0-1 0,1 1 0,0-1 0,1 1-1,-1-1 1,1 0 0,0 0 0,1 0 0,-1 0 0,1-1 0,8 10-1,-10-13-13,0-1 0,1 1-1,-1 0 1,1-1-1,-1 1 1,1-1-1,-1 0 1,1 0 0,0 0-1,0 0 1,5 1-1,-7-2 1,-1 0-1,1 0 1,0 0 0,0 0-1,0 0 1,0 0-1,0 0 1,0 0-1,0 0 1,-1 0 0,1-1-1,0 1 1,0 0-1,0-1 1,0 1-1,-1 0 1,1-1 0,0 1-1,0-1 1,-1 0-1,1 1 1,-1-1-1,1 1 1,0-1 0,-1 0-1,1 0 1,-1 1-1,1-1 1,-1 0-1,0 0 1,1 1 0,-1-1-1,0 0 1,1 0-1,-1 0 1,0 0-1,0 0 1,0 0 0,0 1-1,0-1 1,0 0-1,0 0 1,0-1-1,-2-18-151,-4-24-1,3 19 357,2 19-121,0 0 0,-1 0 1,1 0-1,-1 1 0,0-1 0,-5-9 1,5 12-44,0 0 0,0 0 0,0 1 0,0-1 0,0 1 0,0 0 0,0 0 0,-1 0 1,1 0-1,-1 0 0,0 0 0,0 0 0,-4-1 0,91 2 719,287-8-1264,-309 1-628,-23-1-3021,-31 8 2492,-8 1 1545,1 0 0,-1 0 0,0 0 0,0 0 0,1 0 0,-1-1 0,0 1 0,0 0 0,0 0 0,1 0 0,-1 0 0,0 0 0,0 0 0,0 0 0,1 0-1,-1 0 1,0-1 0,0 1 0,0 0 0,0 0 0,1 0 0,-1 0 0,0-1 0,0 1 0,0 0 0,0 0 0,0 0 0,0 0 0,0-1 0,1 1 0,-1 0 0,0 0 0,0-1 0,0 1 0,0 0 0,0 0 0,0 0 0,0-1 0,0 1 0,0 0 0,0 0 0,0 0 0,0-1 0,0 1 0,0 0 0,-1 0 0,1-1 0,0 1 0,0 0 0,0 0 0,0 0 0,0 0 0,0-1 0,0 1 0,-1 0 0,1 0 0,-10-10-3548,8 9 3330,-7-8-1892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25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74 268 7040,'-25'-6'1112,"15"4"-401,1-1 1,0 1-1,-9-5 0,18 7-639,-1-1 0,1 1 0,0 0 0,0 0 0,0 0 0,0 0 0,0 0 0,0 0 0,-1-1-1,1 1 1,0 0 0,0 0 0,0 0 0,0 0 0,0-1 0,0 1 0,0 0 0,0 0 0,0 0 0,0-1 0,0 1 0,0 0 0,0 0 0,0 0 0,0 0 0,0-1 0,0 1 0,0 0-1,0 0 1,0 0 0,0-1 0,0 1 0,0 0 0,0 0 0,0 0 0,1 0 0,-1 0 0,0-1 0,0 1 0,0 0 0,0 0 0,0 0 0,0 0 0,1 0 0,-1 0 0,0-1 0,0 1 0,0 0-1,0 0 1,1 0 0,-1 0 0,0 0 0,11-8 1324,-11 8-1304,23-12 1170,1 1 0,0 1 0,1 1 1,40-10-1,-55 16-1088,467-101 1573,-336 77-2166,33-1-3106,-98 19 1594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31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9 605 3392,'-9'5'7274,"21"-1"-3444,-12-4-3670,1 1 0,-1-1 0,1 1 0,0-1 0,-1 0 0,1 1 0,0-1 0,0 0 0,-1 1 0,1-1 0,0 0 0,0 0 0,-1 0 0,1 0 0,0 0 0,0 0 0,0 0 0,-1 0 0,1 0-1,1-1 1,15-4 861,-13 4-872,1 0 0,-1 0 0,0-1 0,6-3 0,64-36 801,-17 10-614,-1-2-1,54-43 1,-76 48 53,0-2 1,-2-1-1,30-38 0,-52 52-41,-9 10-39,-9 10 165,-1 4-416,0 0 0,1 1 0,0 0 0,0 1-1,1 0 1,-10 16 0,1 3 117,1 0 0,1 1-1,-12 40 1,25-65-168,0-1 0,0 0 1,1 0-1,-1 0 0,0 1 0,1-1 0,0 0 1,0 0-1,0 1 0,0-1 0,1 0 1,-1 0-1,1 1 0,0-1 0,0 0 1,0 0-1,0 0 0,1 0 0,-1 0 0,1 0 1,-1 0-1,1-1 0,0 1 0,0-1 1,1 1-1,-1-1 0,0 0 0,1 1 1,3 1-1,1 1 12,0-1 1,0 0-1,1 0 1,-1-1 0,1 0-1,-1-1 1,1 1-1,0-1 1,0-1-1,14 2 1,-8-2-3,-1-1 1,1-1-1,23-3 1,-29 3 4,0-2 1,1 1-1,-1-1 1,-1 0 0,1-1-1,0 1 1,11-9 0,0-2 26,-1-1 0,-1-1 0,0 0 0,23-30 0,32-40 116,-53 63-124,-13 15 42,0 0-1,0 1 1,1 0-1,13-11 1,-20 18-69,1 0 0,-1-1 0,0 1 0,1 0 0,-1-1 0,1 1 0,-1 0 0,0 0 0,1-1 0,-1 1 0,1 0 0,-1 0 0,1 0 0,-1-1 0,1 1 0,-1 0 0,1 0 1,-1 0-1,1 0 0,-1 0 0,0 0 0,1 0 0,-1 0 0,1 0 0,-1 1 0,1-1 0,-1 0 0,1 0 0,-1 0 0,1 0 0,-1 1 0,1-1 0,0 1 11,-1 0-1,1 0 0,-1 0 0,1 0 0,-1 0 0,1 0 0,-1 0 1,0 0-1,0 0 0,1 0 0,-1 1 0,0-1 0,0 1 0,0 7 100,-1-1 0,-2 16 0,-8 23-34,-25 61 1,35-98-181,2-9 80,-1-1 1,0 0 0,0 0-1,0 0 1,0 0-1,1 1 1,-1-1 0,0 0-1,0 0 1,0 0-1,1 0 1,-1 0-1,0 0 1,0 0 0,1 0-1,-1 1 1,0-1-1,0 0 1,0 0 0,1 0-1,-1 0 1,0 0-1,0 0 1,1 0 0,-1-1-1,1 1 1,20-9-404,91-60 162,-1 0 352,-107 66-75,0 1-1,0 0 1,1 0-1,-1 0 0,1 1 1,-1 0-1,1 0 1,-1 0-1,1 0 0,9 0 1,-11 1-4,-1 1 1,1 0 0,0-1 0,-1 1 0,1 0-1,-1 0 1,1 0 0,-1 0 0,1 1-1,-1-1 1,0 1 0,1-1 0,-1 1-1,0 0 1,0 0 0,0 0 0,-1 0 0,1 0-1,0 0 1,1 4 0,2 3 45,-1 0 0,0 0 0,0 0 0,-1 1 1,0-1-1,-1 1 0,0 0 0,1 15 0,-3-23-70,0 0 0,0 1 1,1-1-1,-1 1 0,1-1 0,0 1 0,0-1 0,0 0 0,0 0 0,0 1 1,0-1-1,1 0 0,-1 0 0,1 0 0,2 2 0,-3-3-9,0 0 1,1-1-1,-1 1 0,0 0 1,1-1-1,-1 1 0,1-1 0,-1 1 1,1-1-1,-1 0 0,1 0 0,-1 1 1,1-1-1,0 0 0,-1 0 0,1-1 1,-1 1-1,1 0 0,-1 0 0,1-1 1,-1 1-1,1-1 0,-1 0 0,0 1 1,1-1-1,1-1 0,2-1-30,0 0 1,0-1-1,0 1 0,-1-1 1,0 0-1,1-1 0,-1 1 1,4-6-1,3-7-7,10-19-1,-14 24-16,33-72 89,1 0 213,-37 75-206,3-1 430,-5 11-222,-1 8-116,-5 79 240,2 43 207,3-104-428,-1-16-168,1 0 0,2 15 0,1-14-30,-3-12 42,-1 0-1,1 0 1,-1 0-1,1 0 1,-1 0-1,1 0 1,-1 0 0,1 0-1,-1 0 1,1 0-1,-1 0 1,0 0-1,1-1 1,-1 1-1,1 0 1,-1 0-1,1 0 1,0-1 0,5-3-88,1 1 19,-1-1 1,0-1-1,0 1 0,0-1 0,-1 0 0,1 0 1,-1-1-1,0 0 0,6-10 0,36-65 65,-32 53 27,9-17 35,-6 10 48,2 0 0,43-56 0,-62 89-71,0 1 0,0-1 1,1 1-1,-1-1 0,0 1 0,1 0 1,-1 0-1,1-1 0,0 1 0,-1 0 0,1 1 1,0-1-1,0 0 0,0 0 0,-1 1 1,1-1-1,0 1 0,0 0 0,0-1 1,0 1-1,0 0 0,0 0 0,0 0 1,0 0-1,2 1 0,0 1 2,0-1-1,0 1 1,0 0-1,-1 0 1,1 0-1,-1 0 1,1 1-1,-1 0 1,0 0-1,5 4 1,29 37 244,-20-24-153,30 29 0,-41-44-100,-1-1-1,1 1 0,1-1 0,-1 0 0,0 0 0,1-1 0,0 0 0,0 0 0,0-1 1,8 3-1,-10-5-37,-1 1 1,1-1 0,0 0-1,0 0 1,0 0 0,0-1-1,-1 1 1,1-1 0,0-1-1,-1 1 1,1-1 0,0 1-1,-1-1 1,0-1-1,1 1 1,-1 0 0,0-1-1,0 0 1,-1 0 0,1 0-1,0-1 1,-1 1 0,0-1-1,0 0 1,0 0 0,0 0-1,-1 0 1,0 0 0,1 0-1,-2-1 1,1 1 0,0-1-1,-1 0 1,0 1-1,0-1 1,1-8 0,0-6-76,-1 13 83,0 0-1,0 0 1,-1 0 0,0 0 0,0 0-1,0 0 1,-1 0 0,0-1 0,0 1 0,-2-6-1,3 12 15,-1-1-1,1 0 0,0 0 0,-1 0 0,1 1 0,-1-1 1,1 0-1,0 1 0,-1-1 0,0 0 0,1 1 1,-1-1-1,1 0 0,-1 1 0,0-1 0,1 1 0,-1-1 1,0 1-1,0-1 0,1 1 0,-1 0 0,0 0 0,0-1 1,0 1-1,0 0 0,1 0 0,-1 0 0,0 0 1,0-1-1,0 1 0,0 1 0,0-1 0,1 0 0,-1 0 1,0 0-1,0 0 0,0 1 0,0-1 0,1 0 0,-1 0 1,0 1-1,0-1 0,1 1 0,-1-1 0,0 1 1,1-1-1,-1 1 0,0 0 0,1-1 0,-2 2 0,-9 14 147,1 1-1,1 0 0,0 1 1,1 0-1,1 0 0,-7 27 1,8-18 25,0 1 0,2 0 0,-1 53 0,5-77-149,0 0-1,1 0 0,-1 0 0,1 0 0,0 0 1,0-1-1,2 6 0,-2-7-23,-1-1-1,1 1 1,0-1-1,0 1 1,0-1-1,0 1 1,0-1 0,0 0-1,0 0 1,1 1-1,-1-1 1,0 0-1,1 0 1,-1 0 0,1 0-1,-1-1 1,1 1-1,2 1 1,2-1-25,-1 0 0,1-1 0,-1 0 0,0 0 0,1 0 1,-1 0-1,1-1 0,-1 0 0,1 0 0,-1-1 0,0 1 0,0-1 1,0 0-1,0 0 0,0-1 0,5-3 0,8-6-60,1-1 0,24-23-1,-42 35 86,102-104-37,-50 48-51,32-41 289,-85 98-198,0 0 0,1 0 1,-1 0-1,0 1 0,1-1 0,-1 0 0,0 0 0,1 1 0,-1-1 1,0 0-1,0 1 0,1-1 0,-1 0 0,0 1 0,0-1 0,0 0 1,1 1-1,-1-1 0,0 0 0,0 1 0,0-1 0,0 1 0,0-1 1,0 1-1,2 12 20,-1-1 0,-1 1-1,-1 16 1,0 3-73,1-15 41,1 0 1,0 0-1,7 28 0,-5-35 18,-1-1-1,2 0 1,-1 0-1,1-1 1,1 1-1,0-1 0,0 0 1,7 9-1,-8-12-4,0-1 1,0 1-1,1-1 0,-1 0 0,1 0 0,0-1 0,0 0 0,1 1 0,-1-2 0,0 1 0,9 3 0,-9-5-14,0 0 1,-1 0-1,1 0 0,-1-1 1,1 0-1,0 0 0,0 0 0,-1 0 1,1-1-1,0 1 0,-1-1 1,1 0-1,-1-1 0,1 1 0,4-3 1,-3 1 2,-1-1 1,0 1-1,0-1 1,0 0-1,0 0 1,-1 0-1,0-1 1,1 1-1,-2-1 1,7-10-1,2-5-31,13-32-1,-20 40 41,27-62 32,28-60 120,-43 102-98,0 1 0,23-30 0,-19 38 151,-20 26-178,0-1 1,0 0-1,0 1 0,-1-1 1,1 0-1,-1 1 0,0-1 1,0 1-1,0-1 1,0 1-1,0-1 0,0 1 1,-1-1-1,0 3 1,0 3 30,-2 28 2,-2 29-9,-15 72-1,16-120-39,-6 31-285,-20 55-1,30-101 214,-1 0 0,1 0 0,-1 0 0,0 0 0,0 0-1,0 0 1,0 0 0,0-1 0,-1 1 0,1 0 0,0-1 0,-1 1 0,1-1 0,-1 1 0,0-1 0,1 0 0,-3 2 0,3-3 16,0 0 1,0 0 0,1 0-1,-1 0 1,0 0-1,0 0 1,0 0-1,1 0 1,-1 0-1,0 0 1,0 0 0,1 0-1,-1 0 1,0-1-1,0 1 1,1 0-1,-1-1 1,-1 1-1,0-2-35,0 1-1,1-1 0,-1 0 0,0 1 0,0-1 1,1 0-1,-1 0 0,-1-2 0,-7-16 108,6 9 101,4 11-121,-1-1-1,1 1 0,0 0 0,0 0 1,0 0-1,0 0 0,0 0 0,0 0 1,0-1-1,0 1 0,0 0 0,0 0 1,0 0-1,0 0 0,0 0 0,0-1 1,0 1-1,0 0 0,0 0 0,0 0 1,0 0-1,0 0 0,0 0 0,0-1 1,0 1-1,0 0 0,0 0 0,0 0 1,1 0-1,-1 0 0,0 0 0,0-1 1,0 1-1,0 0 0,0 0 0,0 0 1,0 0-1,0 0 0,1 0 0,-1 0 0,6 13 236,4-8-219,-1 0 0,1-1 0,0 0 0,1 0 0,-1-1 0,0-1-1,1 0 1,0 0 0,0-1 0,-1 0 0,1-1 0,15-1-1,-8-1-3,1-1 0,0 0 0,-1-2 0,0 0 0,0-1 0,22-10 0,-23 6-28,1 0 0,-1-1 0,-1-1 0,0 0 0,0-1 0,-2-1 0,14-15 0,82-114 525,-108 140-487,5-7 227,0 0 0,8-15 1,-16 44-67,-1 1 1,-6 24-1,-1 7 41,5-19-208,-5 47 112,8-67-122,1 0 0,0 0 0,1 0 0,3 16-1,-3-26-40,-1 0-1,1 0 1,-1 0-1,1 0 1,0 0-1,-1-1 1,1 1-1,0 0 1,0-1-1,0 1 1,1 0-1,-1-1 1,0 1-1,1-1 0,-1 0 1,1 1-1,-1-1 1,1 0-1,2 1 1,-2-1-3,1 0 0,0 0 0,-1 0 0,1-1 0,0 1 0,0-1 0,-1 0 0,1 0 0,0 0 0,0 0-1,0 0 1,2-1 0,9-2-56,-2-1 0,1-1 0,0 0 0,16-9 0,-25 12 76,31-17-158,36-27 0,-20 6 183,-34 26-15,24-17 0,-29 25 82,-20 20 28,-3 3 16,0 0 0,1 1-1,1 0 1,1 1 0,-8 27-1,16-45-131,-1 0-1,1 1 0,-1-1 0,1 0 1,0 0-1,0 1 0,0-1 0,0 0 1,0 0-1,0 1 0,0-1 0,0 0 0,0 0 1,1 1-1,-1-1 0,0 0 0,1 0 1,-1 0-1,1 0 0,-1 0 0,1 1 1,0-1-1,-1 0 0,1 0 0,0 0 0,0-1 1,0 1-1,0 0 0,0 0 0,0 0 1,0-1-1,0 1 0,0 0 0,0-1 1,0 1-1,0-1 0,1 1 0,-1-1 0,0 0 1,0 1-1,2-1 0,1 0-21,-1 1-1,1-1 0,0 0 1,-1 0-1,1 0 0,-1-1 1,1 1-1,0-1 0,-1 0 1,1 0-1,-1 0 0,0-1 1,6-2-1,-2-1-20,0-1 0,-1 1 1,0-1-1,0 0 0,-1 0 0,1-1 0,-2 0 1,1 0-1,0 0 0,3-10 0,-2 4 40,0 0-1,-1 0 0,-1-1 1,0 0-1,1-16 1,-3 21 28,-1-1 1,-1 0 0,0 1-1,0-1 1,-1 1 0,0-1-1,-4-16 1,3 22 49,1 1 0,0-1-1,-1 0 1,0 1 0,0 0-1,0-1 1,0 1 0,-1 0 0,-4-4-1,6 5-66,-1 1-1,1 0 0,-1 0 0,1 0 1,-1 0-1,1 0 0,-1 0 0,0 0 1,0 0-1,1 1 0,-1-1 0,0 1 1,0-1-1,0 1 0,1 0 0,-1 0 1,0 0-1,0 0 0,0 0 0,0 0 1,-2 1-1,-6-1-575,10-1 155,7 0 173,29-4-34,5 1 171,51-14 0,-47 8 379,77-10-1,-118 20-211,0-1-1,1 1 0,-1 0 0,0 0 0,0 1 1,0-1-1,1 1 0,-1 0 0,0 0 0,0 0 1,0 1-1,0-1 0,0 1 0,-1 0 0,1 0 0,0 0 1,-1 1-1,1-1 0,-1 1 0,0 0 0,0 0 1,0 0-1,0 0 0,4 8 0,-1 4 115,0 0 0,-1 1 0,0 0 0,-2 0 0,3 22 0,-6-36-159,2 11 35,-2-1 0,0 1 0,0-1 0,-4 21 0,0 20 98,4-48-66,0-3-181,-1 0-1,1 0 1,0-1 0,1 1 0,-1 0 0,0 0 0,0 0 0,2 2 0,-2-4 77,0 1-1,0-1 0,0 0 1,1 0-1,-1 0 0,0 0 1,0 1-1,0-1 0,0 0 1,1 0-1,-1 0 1,0 0-1,0 0 0,0 0 1,1 0-1,-1 0 0,0 1 1,0-1-1,0 0 0,1 0 1,-1 0-1,0 0 0,0 0 1,1 0-1,-1 0 1,0 0-1,1 0 0,10-6-589,17-18 296,-1-1-1,0-2 0,26-35 0,-30 34 596,1 1 0,2 1 0,46-38-1,-71 63-245,0 0 0,0 1 0,0-1 0,0 1 0,0-1 0,0 1 0,0-1 0,0 1 0,1-1 0,-1 1 0,0 0 0,0-1 0,0 1 0,0 0 0,0 0 0,1 0-1,1 0 1,-2 1-8,-1-1-1,1 0 0,0 1 0,0-1 0,-1 1 0,1-1 0,0 1 0,-1-1 1,1 1-1,0-1 0,-1 1 0,1 0 0,-1-1 0,1 1 0,-1 0 0,1-1 1,-1 1-1,1 1 0,1 2 49,-1 1-1,0-1 1,0 1 0,0 0-1,0-1 1,-1 1 0,0 6-1,-2 43 135,-13 81-1,2-55-3222,11-74 2569,2-5 189,0-1 0,-1 1 1,1-1-1,0 1 0,0 0 0,0-1 0,0 1 1,0 0-1,0-1 0,0 1 0,0 0 0,0-1 1,0 1-1,0 0 0,0-1 0,0 1 0,0 0 1,1 0-1,-14-35-15492,4 6 12609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3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9 11968,'-68'-5'5407,"37"5"-4703,22 0-352,4 0-352,-8 0-1056,8 0 576,-3-3-2975,3 3 1919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4:3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 13536,'-10'-9'6143,"33"9"-5343,-4 0-1696,2 0 320,16-3-672,-2 3 704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30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2514 6 3392,'0'0'94,"0"-1"0,0 1 0,0 0 0,0 0 0,0 0 0,0-1 0,0 1-1,0 0 1,0 0 0,0-1 0,0 1 0,-1 0 0,1 0 0,0 0 0,0-1 0,0 1 0,0 0 0,0 0 0,-1 0 0,1 0 0,0-1 0,0 1 0,0 0 0,0 0 0,-1 0-1,1 0 1,0 0 0,0 0 0,0-1 0,-1 1 0,1 0 0,0 0 0,0 0 0,-1 0 0,1 0 0,0 0 0,0 0 0,-1 0 0,1 0 0,0 0 0,0 0 0,0 0 0,-1 0-1,1 0 1,0 0 0,0 1 0,-1-1 0,1 0 0,0 0 0,-11 5 4105,-8-2 723,22-3-4717,-10 0 262,6 1-425,1-1 1,0 0-1,-1 1 0,1-1 1,-1 0-1,1 1 0,0-1 1,-1 1-1,1-1 0,0 1 0,-1-1 1,1 1-1,0-1 0,0 1 1,-1-1-1,1 1 0,0-1 1,0 1-1,0-1 0,0 1 0,0-1 1,0 1-1,0 0 0,-3 8 228,-3 6-71,0 1-1,0 0 1,2 0-1,-6 30 0,1 20-55,-5 51 130,-14 59 265,-15 0-204,6-29 5,21-79-211,-4-1 0,-31 72 0,42-118-98,-2-1 0,0 0 0,0-1 0,-2 0 0,-22 24 0,23-30 97,0-1 1,-1-1-1,0 0 1,-1-1-1,0 0 1,0-1-1,-32 14 1,21-14-13,-1 0-1,-39 7 1,-55 3 272,104-16-334,-297 55 38,-83 60 277,24 17-347,136-51 128,-8-20-127,100-33-1105,126-30-1381,8-1 661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3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503 82 3968,'0'0'3493,"-12"1"790,8 0-3668,1 0 1,-1 0-1,0 0 0,0-1 1,0 1-1,0-1 1,0 0-1,-5-1 1,2 1 916,1 6-1115,-6 3-114,9-8-266,-13 7 83,0-1 0,1 2 0,-24 16 1,33-20-124,-129 104 246,-24 50 45,122-111 10,93-115 965,-12 13-1262,61-58-1,-8 30-148,21-21 46,-100 79 105,-16 21 46,0-1 0,0 1 0,1 0 0,0-1 0,0 1 0,6-5 0,-9 8-51,1-1 0,-1 1 1,1 0-1,-1 0 0,1-1 0,-1 1 0,1 0 0,-1 0 0,1 0 0,-1 0 0,1 0 0,-1 0 0,1 0 0,-1 0 0,1 0 1,-1 0-1,1 0 0,-1 0 0,1 0 0,-1 0 0,1 0 0,-1 0 0,1 1 0,0-1 0,0 1-9,0 0 0,0 0 0,0 0 0,0 0 0,0 0 0,0 0 0,0 0-1,0 0 1,1 2 0,2 4-31,-1 1 0,5 13 0,-5-12 98,8 26-3,-1 1 1,-2 0-1,6 55 0,-13-28 4,-1-36 590,0-27-615,0 0-1,0 1 1,0-1-1,0 0 1,0 1 0,0-1-1,0 0 1,0 1-1,0-1 1,0 0-1,0 1 1,-1-1-1,1 0 1,0 1-1,0-1 1,0 0 0,0 1-1,-1-1 1,1 0-1,0 0 1,0 1-1,0-1 1,-1 0-1,1 0 1,0 0-1,0 1 1,-1-1-1,1 0 1,0 0 0,-1 0-1,1 1 1,-14-4 572,-18-15-199,20 11-397,-3 0-8,-2 1 1,1 1-1,0 0 1,-1 1-1,0 1 0,0 1 1,0 0-1,0 1 1,0 1-1,0 0 0,0 2 1,-32 6-1,41-7-223,0 2-1,0-1 1,1 1-1,-1 0 1,1 1-1,-1 0 1,1 0 0,0 0-1,-12 11 1,-1 5-903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36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131 945 3392,'-1'-1'343,"1"0"1,-1 0-1,1 0 1,0 0-1,-1 0 1,1 0-1,0 0 1,0-1-1,0 1 0,0 0 1,0 0-1,0 0 1,0 0-1,0-1 1,0 1-1,0 0 1,1 0-1,0-2 0,-1 3-225,0-1-1,1 0 0,-1 0 0,0 0 0,1 1 0,-1-1 0,0 0 0,0 0 0,0 0 0,0 0 0,0 0 0,0 0 1,0 1-1,0-1 0,0 0 0,-1 0 0,1 0 0,0 0 0,-1 0 0,1 1 0,0-1 0,-1 0 0,1 0 0,-1 1 1,1-1-1,-1 0 0,1 1 0,-1-1 0,1 0 0,-1 1 0,0-1 0,0 1 0,0-1 0,0 0-107,-1 0-1,1 0 1,-1 1-1,1-1 1,-1 1-1,0-1 1,1 1-1,-1 0 1,1 0-1,-1-1 1,0 1-1,1 0 1,-1 0-1,1 1 1,-1-1-1,-1 1 1,-1-1 8,1 2 1,-1-1-1,1 0 1,0 1-1,0-1 1,-1 1-1,-2 3 1,1-1-3,0 0 1,0 0-1,1 0 1,-1 1 0,1 0-1,0 0 1,1 0-1,-7 11 1,7-7-25,-1 0 1,2 0-1,-1 1 0,1-1 1,0 1-1,0 14 1,2-6-1,0 0 1,5 29 0,-3-38 49,0 1 0,0-1-1,1 0 1,0 0-1,1-1 1,0 1 0,0-1-1,6 9 1,-8-14 27,0 0 1,0 0-1,0 0 1,1-1-1,-1 1 1,1-1-1,0 1 1,-1-1-1,1 0 1,0 0-1,0 0 1,0 0-1,1-1 1,-1 1-1,0-1 1,1 0-1,-1 0 1,1 0-1,-1 0 1,1-1-1,-1 1 1,1-1-1,6 0 1,-8 0-22,0-1-1,0 1 1,0-1 0,0 1-1,-1-1 1,1 0 0,0 0-1,0 0 1,0 0 0,0 0-1,-1 0 1,1 0 0,-1-1 0,1 1-1,-1-1 1,1 1 0,0-2-1,1-1 20,-1 1-1,0-1 0,0 0 0,-1 0 1,1 1-1,-1-1 0,0 0 1,1-5-1,0-4 91,-1 1 0,0-2 0,-1 1 0,-2-18 0,1 13 12,-9-33 1,9 45-190,-2-1 0,1 1 0,-1-1 0,0 1 0,0 0 0,-1 0 1,0 1-1,-4-6 0,-36-36-700,41 46 343,7 8 120,9 10 149,-10-15 109,0-1 0,0 1-1,0-1 1,1 1-1,-1-1 1,1 0-1,-1-1 1,1 1 0,-1 0-1,1-1 1,-1 0-1,7 0 1,2-2 83,-1 0 1,18-4-1,-14 2 34,13-5 87,-1 0 0,43-22 0,-21 8-25,-14 7 641,55-34 0,-89 49-827,0 0-1,0 0 0,1 0 0,-1 0 1,0 1-1,1-1 0,-1 0 0,1 0 1,-1 1-1,1-1 0,0 1 1,-1-1-1,1 1 0,-1 0 0,1 0 1,0 0-1,-1 0 0,1 0 0,0 0 1,-1 0-1,1 0 0,0 0 0,-1 1 1,3 0-1,-2-1-27,7 2 35,0 1 1,0-1 0,0 2-1,0-1 1,-1 1-1,0 0 1,0 1 0,0 0-1,10 7 1,-15-9-13,-1 0 0,1 0 1,-1 0-1,0 0 1,0 0-1,0 0 0,0 1 1,-1-1-1,1 1 0,-1-1 1,0 1-1,2 6 0,0 7 69,1 27-1,-3-26-92,0-1-37,-1-13 88,0-1 0,1 1 1,-1 0-1,1 0 0,-1 0 0,1 0 1,0-1-1,1 1 0,1 4 1,-2-6 21,1 1-6,-1 0 0,1-1 0,-1 1 0,1-1 0,0 1 0,4 2 1,-5-4-26,0 0 0,-1-1-1,1 1 1,0-1 0,0 0 0,0 1 0,1-1 0,-1 0 0,0 0 0,0 1 0,0-1 0,0 0 0,0 0 0,0 0 0,0 0 0,0 0 0,0-1 0,0 1 0,0 0 0,0 0 0,2-1 0,3-2 49,0 0 0,0 0-1,-1 0 1,1-1 0,-1 0 0,0 0 0,0 0 0,0-1 0,-1 1 0,7-9 0,8-7-15,79-68 145,0 1-9,-80 69-129,-1-1 0,-1 0 0,18-28-1,-7 1-63,-2-1 0,22-60 0,-21 41 55,-3 10-19,30-118 1,-52 153-82,-1 21 50,0-1 1,0 1 0,0 0 0,0-1-1,0 1 1,0-1 0,0 1-1,0 0 1,0-1 0,0 1-1,-1-1 1,1 1 0,0 0-1,0-1 1,0 1 0,0 0-1,-1-1 1,1 1 0,0 0 0,0-1-1,-1 1 1,1 0 0,0-1-1,-1 1 1,1 0 0,0 0-1,-1 0 1,1-1 0,0 1-1,-1 0 1,1 0 0,-1 0 0,1 0-1,0 0 1,-1-1 0,1 1-1,-1 0 1,1 0 0,-1 0-1,1 0 1,0 0 0,-1 0-1,1 1 1,-1-1 0,1 0-1,0 0 1,-1 0 0,1 0 0,0 0-1,-1 0 1,1 1 0,-1-1-1,-3 3-27,1-1-1,-1 1 1,1 0-1,0 0 1,0 0-1,0 0 1,0 1-1,-3 5 1,-14 20-71,1 0 0,2 1 0,-24 57-1,-26 105-78,45-124 210,11-34 3,1 0-1,-7 47 0,15-66 8,1 0-1,1 0 1,0 0-1,0 0 1,2 0-1,0 0 1,8 27-1,-9-37 3,1 0-1,-1 0 0,1 0 1,1-1-1,-1 1 0,1-1 1,0 0-1,-1 0 0,2 0 1,3 5-1,-5-8-14,-1 0 0,1 0 0,0 1 0,-1-1 1,1 0-1,0-1 0,0 1 0,0 0 0,0 0 0,-1-1 0,1 1 0,0-1 0,0 1 0,0-1 0,0 0 1,0 0-1,0 0 0,0 0 0,0 0 0,0-1 0,0 1 0,0-1 0,0 1 0,0-1 0,0 1 1,0-1-1,2-2 0,13-6 42,-2 0 0,1-2 1,-2 0-1,1 0 0,19-23 1,-27 27-107,3-4 183,16-22 1,-24 30-146,0 0 1,0-1-1,0 1 1,-1-1-1,1 0 1,-1 0-1,0 1 1,0-1 0,0 0-1,0 0 1,-1-6-1,3 6-276,-3 4 279,0 0 1,0 0 0,0 0-1,0 0 1,0 0-1,0 0 1,0 0-1,0 0 1,0 0 0,0 0-1,0 0 1,0 1-1,0-1 1,0 0-1,0 0 1,0 0 0,0 0-1,0 0 1,0 0-1,0 0 1,0 0 0,0 0-1,0 0 1,0 0-1,0 0 1,0 0-1,1 0 1,-1 0 0,0 0-1,0 0 1,0 0-1,0 0 1,0 0-1,0 0 1,0 0 0,0 0-1,0 0 1,0 0-1,0 0 1,0 0-1,0 0 1,0 0 0,0 0-1,1 0 1,-1 0-1,0 0 1,0 0-1,0 0 1,0 0 0,0 0-1,0 0 1,0 0-1,0 0 1,0 0-1,0 0 1,0 0 0,0 0-1,0 0 1,0 0-1,0 0 1,0 0-1,1 0-3,-1 0 0,1 1-1,-1-1 1,0 0 0,1 1-1,-1-1 1,1 0 0,-1 0-1,1 1 1,-1-1 0,1 0-1,-1 0 1,1 0 0,-1 0-1,1 0 1,-1 0 0,1 0 0,0 0 0,48 6-63,59-3 1,-86-6 26,-18 2 72,-1 1 1,0-1-1,0 1 0,1-1 1,-1 1-1,0 0 1,5 1-1,-7-1-38,0 0-1,0 0 1,0 1-1,0-1 1,0 0-1,-1 1 1,1-1 0,0 1-1,0-1 1,0 1-1,-1-1 1,1 1-1,0-1 1,-1 1 0,1 0-1,0-1 1,-1 1-1,1 0 1,-1 0-1,1-1 1,-1 1-1,1 0 1,-1 0 0,0 0-1,1 0 1,-1 1-1,0 1 13,1 1-1,-1-1 0,0 0 1,-1 1-1,0 6 0,-1 0-108,-3 16 2,3-21 125,1-1 0,0 1 0,0 0 0,0-1 0,1 1 0,0 0 0,0 5 0,1-5-38,-1-3 24,0-1-1,0 1 0,0 0 0,1-1 0,-1 1 0,0 0 0,1-1 1,0 1-1,1 2 0,-2-3 8,1-1 0,0 0 1,0 1-1,-1-1 0,1 0 1,0 1-1,0-1 0,-1 0 1,1 0-1,0 0 0,0 1 0,0-1 1,-1 0-1,1 0 0,0 0 1,0 0-1,0-1 0,-1 1 1,1 0-1,0 0 0,0 0 0,1-1 1,5-1 28,1 0 0,-1-1 0,0 0 0,0-1 0,10-5 0,34-26 95,-7 5-92,-28 20-34,5-2-11,0-1 0,-1-1 0,-1-1-1,22-21 1,-15 6 16,-1 0 0,-2-1 0,-1-2 0,-2 0 0,30-67 0,-31 59 94,69-173-201,-71 165 188,22-76-111,-36 109-217,-5 13-112,-3 9 34,-18 32 229,1 0 1,3 2-1,0 0 0,-17 61 0,33-91 47,-54 166 39,41-116-101,-10 63-1,23-100 86,1 0 1,1 0-1,1 1 0,1-1 0,5 29 0,-5-45 48,1-1-1,0 1 1,0-1 0,1 1-1,0-1 1,0 0 0,0 0-1,1-1 1,0 1 0,0-1-1,0 1 1,1-1 0,-1 0-1,1-1 1,8 7 0,-11-11-16,-1 1 0,1-1 0,0 1 0,-1-1 0,1 0 0,0 1 0,-1-1 0,1 0 0,0 0 1,-1 0-1,1 0 0,0 0 0,-1-1 0,1 1 0,-1-1 0,1 1 0,0-1 0,-1 1 0,1-1 0,-1 0 1,1 0-1,-1 1 0,0-1 0,3-2 0,5-4 121,-1 0-1,13-13 1,-15 13-86,41-47 32,-36 39-185,1 0 1,1 1 0,15-13-1,-25 25 79,-1 1-1,0-1 0,0 1 1,0 0-1,0 0 0,1 0 1,-1 0-1,0 1 0,1-1 0,-1 1 1,1-1-1,-1 1 0,1 0 1,-1 0-1,1 0 0,-1 0 1,4 0-1,4 2-47,0 1 0,20 6 1,-22-5 107,1-2 0,-1 1 0,15 1 1,0-1-176,-15-2 213,1 0 0,0 0 0,0-1 0,-1 0 0,1 0 0,0-1 0,0 0 1,9-3-1,-18 4-73,0 0 0,1-1 0,-1 1 0,1 0 1,-1-1-1,0 1 0,1-1 0,-1 1 0,0 0 1,0-1-1,1 1 0,-1-1 0,0 1 0,0-1 1,0 1-1,0-1 0,0 1 0,1-1 0,-1 1 0,0-1 1,0 1-1,0-1 0,0 1 0,-1-1 0,1 1 1,0-1-1,0 0 0,0 1 0,0 0 0,0-1 1,-1 0-1,1 0 1,0 0 1,-1 0 0,1 0-1,-1 0 1,1 0-1,-1 0 1,1 0 0,-1 0-1,0 0 1,0 0 0,1 0-1,-1 1 1,0-1-1,0 0 1,-2-1 0,-1 1-40,-1-1 1,1 1 0,-1 1 0,0-1 0,0 0-1,1 1 1,-1 0 0,0 0 0,0 1 0,0-1-1,1 1 1,-1 0 0,0 0 0,1 1 0,-1 0-1,-4 2 1,-3 1-24,0 1-1,1 0 1,0 1 0,-19 15-1,20-14-7,1 0-1,1 1 1,-1 0 0,-7 11-1,14-17 85,0 0-1,0 0 1,0 0-1,0 0 1,1 0-1,-1 1 0,1-1 1,0 0-1,0 1 1,0-1-1,1 1 1,-1-1-1,1 1 1,0-1-1,0 1 1,0-1-1,0 1 1,2 5-1,-2-9-25,0 1 0,0-1 1,0 1-1,0-1 0,1 1 0,-1-1 0,0 1 0,0-1 0,1 0 0,-1 1 0,0-1 0,1 1 0,-1-1 0,0 0 0,1 1 0,-1-1 0,1 0 1,-1 1-1,0-1 0,1 0 0,-1 0 0,1 0 0,-1 1 0,1-1 0,-1 0 0,1 0 0,0 0 0,0 0 15,1 0 0,-1 0 1,0 0-1,1 0 0,-1-1 0,1 1 0,-1 0 0,0-1 0,1 1 0,0-2 1,3 0 71,0-1 0,-1 0 1,1-1-1,5-4 1,40-41 18,60-54 304,-102 91-796,-7 11 145,-3 7 154,-3 11 0,2-11 88,1 1 0,0-1 0,-1 10 0,3-15-12,0 1 0,0-1 0,0 1 0,0-1 0,0 1-1,0-1 1,1 1 0,-1-1 0,0 0 0,1 1 0,-1-1 0,1 1 0,-1-1 0,1 0-1,0 1 1,-1-1 0,1 0 0,0 0 0,0 1 0,1 0 0,2 1 45,0 0 1,0 0 0,0 0 0,0-1 0,0 0 0,0 0-1,1 0 1,-1 0 0,1 0 0,9 1 0,-6-2-17,0 0 0,1-1 1,-1 1-1,1-2 1,14-1-1,-5-2-3,1-1-1,-1 0 1,0-1 0,29-14-1,-34 13 5,-1 1-1,0-1 0,-1-1 1,0 0-1,0-1 1,0 0-1,-1-1 0,-1 0 1,1-1-1,-2 1 0,0-2 1,0 1-1,12-25 1,0-12 51,16-57 1,-16 44 28,55-133-100,17-51-191,-91 240 175,1 0 5,0-1 1,-1 0-1,0 0 0,0 1 0,0-7 1,0 11 10,-1 0 1,0 1-1,0-1 1,0 1 0,0-1-1,0 1 1,0-1-1,0 0 1,-1 1 0,1-1-1,0 1 1,0-1-1,0 1 1,0-1-1,-1 0 1,1 1 0,0-1-1,-1 1 1,1-1-1,0 1 1,-1 0 0,1-1-1,0 1 1,-1-1-1,0 0 1,0 1-7,0 0 1,1 0-1,-1 0 0,0 0 1,0 0-1,1 0 0,-1 0 1,0 0-1,0 1 0,1-1 1,-1 0-1,0 0 0,1 1 1,-1-1-1,1 0 0,-1 1 1,-1 0-1,-2 2-47,0 1 1,-1-1 0,1 1-1,-4 5 1,-7 12-10,0-1-1,2 2 1,0 0 0,1 1 0,2 0 0,0 0 0,-11 45 0,4 7 27,-9 93-1,14-17-25,12-124 88,2 0 0,0 0 0,9 40 0,-9-60 59,0 0 0,0 0 0,0 0 0,1 0 0,0-1 0,7 12 0,-9-16-180,1 0 0,0 0 1,-1 0-1,1 0 0,0 0 0,0-1 1,0 1-1,1 0 0,-1-1 1,0 0-1,0 1 0,1-1 0,-1 0 1,1 0-1,-1 0 0,1-1 1,-1 1-1,1-1 0,0 1 0,4-1 1,35-5-4597,-20 2 2709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00:1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2720,'0'-2'451,"0"1"0,-1-1 0,1 1 0,0 0 0,-1-1 1,1 1-1,-1 0 0,1-1 0,-1 1 0,0 0 0,-1-3 0,1 5-264,1-1 0,-1 0 0,1 0 0,-1 1 0,1-1 0,0 0 1,-1 1-1,1-1 0,0 1 0,-1-1 0,1 0 0,0 1 0,-1-1 0,1 1 0,0-1 0,0 1 0,0-1 0,-1 0 0,1 1 0,0-1 0,0 1 0,0-1 1,0 1-1,0-1 0,0 1 0,0-1 0,0 1 0,0-1 0,0 1 0,0-1 0,0 1 0,1 0 0,2 29 821,0-15-184,8 73 676,3 18-291,-1 6-388,-7-65-23,2 59-1,-12-78-50,5-28-374,0-4-202,56-36 245,-34 27-254,0 1-1,1 2 1,27-9-1,-42 16-97,1 1 0,0 0 0,0 0 0,0 1 0,0 1 0,0 0 0,0 0 0,0 1 0,0 0-1,0 1 1,12 3 0,-13-2-24,1 0-1,-1 1 1,1 0 0,-1 0-1,-1 1 1,16 11 0,-23-15-27,-1-1 0,1 1 0,0-1 0,-1 1 0,1 0 1,0-1-1,-1 1 0,1 0 0,-1 0 0,1 0 0,-1 0 1,1-1-1,-1 1 0,0 0 0,1 0 0,-1 0 0,0 0 1,0 0-1,1 0 0,-1 0 0,0 0 0,0 1 0,-1 0 8,1-1 0,-1 1 0,1-1 0,-1 1 0,0-1 0,1 1 0,-1-1 0,0 1 0,0-1 0,0 0 0,0 0 0,-2 2 0,-3 3 105,-1-1 1,0 0 0,-15 8-1,18-10-50,-10 4 19,0-1 0,-1-1-1,0 0 1,0 0 0,0-2 0,-1 0 0,1 0-1,-30 0 1,38-3-303,1-1 1,-1 1-1,0-1 0,1 0 0,0 0 0,-1-1 0,1 0 1,0 0-1,-8-4 0,10 3-433,0 1-1,0-1 1,0 0 0,0 0-1,1 0 1,-1-1 0,1 1-1,0-1 1,0 0 0,0 0-1,0 0 1,-2-4 0,-5-13-2111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36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31 107 4896,'-7'-5'1322,"0"1"1,-10-10 0,76-7 2292,-26 12-2827,1 1 0,42-4-1,13 1 234,112-9-104,-162 18-856,0 2 0,-1 1 0,45 8-1,-64-6-545,-1 0 0,21-1 0,-24-2-555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36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9 7712,'-77'-8'3520,"41"16"-3072,28-3 832,3-1-800,-4-4-288,9 3-128,5-6-224,4 3 96,27-4 320,4 4-160,18 0-6496,10 4 3488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4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5 3328,'3'-5'10538,"-5"6"-10303,0-1 0,0 1 0,0 0-1,0 0 1,0 0 0,0 0 0,0 0-1,0 1 1,1-1 0,-1 0 0,0 1 0,1-1-1,-1 1 1,1 0 0,-2 1 0,-9 10 403,-108 104 1630,63-58-1800,42-43-315,0 1 0,0 0 1,2 1-1,0 0 0,1 1 1,1 1-1,-14 34 0,12-18 21,2 1 0,1 0 0,2 0 0,2 1 0,1 0 0,2 0 0,2 46 0,2-69-48,1 0 0,0 0 0,1-1-1,1 1 1,0-1 0,7 16 0,-2-9 26,1-2-1,1 1 1,18 23 0,144 209 1246,-172-251-1512,-1 0 0,1 1 0,-1-1 0,1 0 0,0 0 0,-1 0 0,1 0 0,0 0 0,0 0 0,0 0 1,0-1-1,0 1 0,2 1 0,-2-3-327,-1 0 1,1 0-1,0 0 0,-1-1 1,1 1-1,-1 0 0,0 0 1,1-1-1,-1 1 0,0 0 1,0-1-1,0-1 1,1-3-333,1-12-3632,2 1 1445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44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95 3392,'-11'-44'9344,"11"42"-9031,0 0-22,-1 0 1,1 0-1,-1 0 1,0 0 0,1 0-1,-1 0 1,0 0 0,0 0-1,0 0 1,0 0-1,-1 0 1,1 1 0,0-1-1,-1 1 1,1-1 0,-1 1-1,0-1 1,1 1-1,-1 0 1,-3-2 0,1 1-123,-1 0 0,0 1 1,0-1-1,1 1 0,-1 0 0,0 1 1,0-1-1,0 1 0,-8 0 1,-2 2 37,1 0 0,-18 6 0,6 0-77,-1 2 1,1 1-1,1 0 0,-35 23 0,53-30-110,1 0-1,0 1 1,0 0 0,1 0-1,-1 0 1,1 0-1,0 1 1,0 0 0,1 0-1,-8 13 1,11-16-9,-1 0 1,1 0-1,0 0 0,0 0 0,0 0 1,0 0-1,1 0 0,-1 0 1,1 1-1,0-1 0,0 0 1,0 0-1,0 0 0,0 1 1,1-1-1,-1 0 0,1 0 1,0 0-1,0 0 0,0 0 0,0 0 1,1 0-1,-1 0 0,1 0 1,0-1-1,0 1 0,0-1 1,3 4-1,9 6 53,1 0 0,0-1-1,1-1 1,0-1 0,28 13 0,-22-11-20,0 0 1,39 28 0,11 13 51,-63-45-28,-1 0 0,-1 1 0,0-1-1,0 1 1,9 13 0,-13-17-32,-1 0 7,0-1 0,0 1 1,-1-1-1,1 1 0,-1 0 0,0-1 1,0 1-1,1 4 0,-2-7-1,0 1 0,1-1-1,-1 1 1,0-1 0,0 1 0,0-1-1,0 1 1,0-1 0,0 1 0,-1-1 0,1 1-1,0-1 1,-1 1 0,1-1 0,-1 0 0,1 1-1,-1-1 1,0 0 0,0 1 0,1-1 0,-1 0-1,0 0 1,-2 2 0,-3 1 58,0 0 0,0-1 0,0 0 0,0 0 0,-1-1 0,1 0 0,-1 0 0,1 0 0,-1-1 0,0 0 0,-12 1 0,-7-3-233,-27-3 0,27 0-3138,1-2-4690,20 6 5161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45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14 3904,'-5'-12'10943,"3"11"-10522,1 1-135,0 0 1,0-1-1,0 1 1,0 0-1,0 0 0,-1 0 1,1 0-1,0 0 1,0 0-1,0 1 1,0-1-1,-2 1 0,-5 1-454,0 2 1,-14 7-1,16-8 933,-9 6-394,-18 14 1,9-6-166,24-16-182,1-1-1,-1 1 1,0 0 0,0-1-1,0 1 1,1-1 0,-1 1-1,0-1 1,1 1 0,-1-1-1,1 1 1,-1-1 0,0 1-1,1-1 1,-1 1 0,1-1-1,-1 0 1,1 1 0,0 0-1,0-1 37,3 3 42,0 0-1,0 0 1,1 0 0,-1 0-1,1-1 1,-1 0-1,1 0 1,7 2-1,0 0-12,-8-2-10,1 0-1,0 0 1,-1 1-1,1 0 1,-1 0-1,0 0 1,0 0-1,0 1 1,0-1-1,4 7 1,-7-9-50,-1 0 0,0-1 0,0 1 0,0-1 0,1 1 1,-1 0-1,0-1 0,0 1 0,0 0 0,0-1 0,0 1 0,0 0 0,0-1 0,0 1 0,0-1 0,-1 1 1,1 0-1,0-1 0,0 1 0,0-1 0,-1 1 0,1 0 0,-1 0 0,-9 14 470,8-13-421,-4 5-17,-1-1 0,0 1 1,-1-1-1,1 0 0,-1-1 1,0 0-1,-10 5 0,-20 5-1545,13-11-4296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45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12 7232,'0'0'184,"-1"-1"-1,1 1 1,0-1 0,0 1-1,-1-1 1,1 1 0,2-9 7186,2 14-5595,-3-2-1504,0-1 0,0 1 0,-1 1 0,1-1 0,-1 0-1,0 0 1,1 0 0,-2 0 0,1 5 0,-8 29 968,4-18-792,-17 142 1007,8-51-871,3-34-492,4-21 15,-22 84 1,25-129-214,0 1-126,0-1 0,0 1-1,-1 22 1,4-33 174,3 8-1741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46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79 8480,'-22'-17'2730,"21"17"-2634,0-1-1,0 1 0,1-1 1,-1 1-1,0-1 1,1 1-1,-1-1 0,0 0 1,1 1-1,-1-1 0,1 0 1,-1 0-1,1 1 1,-1-1-1,0-1 0,0-2 481,0 4-410,1 0 1,0-1-1,0 1 0,0 0 0,0 0 0,0 0 0,0-1 0,0 1 0,2-5 4319,-2 5-4319,1 0 0,13-7 2154,20-2-1107,56-3 24,124 0 0,-124 14-2645,-89-1 858,1-1 0,0 1 0,0 0 0,0 0-1,0-1 1,0 1 0,0 0 0,-1 1 0,1-1-1,-1 0 1,1 0 0,-1 1 0,1-1 0,-1 1 0,1-1-1,-1 1 1,2 3 0,12 11-5178,2-4 2608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4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211 607 8640,'-1'0'195,"0"0"0,0-1-1,-1 1 1,1 0 0,0 0 0,0 0 0,0 0 0,0 0 0,0 0 0,0 0 0,-1 0-1,1 0 1,0 0 0,0 1 0,0-1 0,0 0 0,0 1 0,0-1 0,0 1 0,0-1 0,0 1-1,0-1 1,-2 2 0,0 1-147,-11 6 1146,0 2 0,1 0 0,1 0 1,-13 15-1,2-2-136,12-13-562,0 0 0,1 1 0,0 0 0,1 1 0,0 0 0,-10 20 0,24-35-393,0 0 0,0 0 0,-1 0 0,1-1 0,6-4 1,32-30-532,5-3 233,-43 36 109,0 1 0,1-1 0,0 1-1,-1 0 1,1 1 0,0-1 0,7-1 0,-12 4 81,0 0 1,0 0 0,0 0-1,0 0 1,0 0 0,-1 0-1,1 0 1,0 0 0,0 1-1,0-1 1,0 0 0,0 0-1,-1 1 1,1-1 0,0 1-1,0-1 1,-1 0 0,1 1 0,0 0-1,0-1 1,-1 1 0,1-1-1,-1 1 1,1 0 0,-1-1-1,1 1 1,-1 0 0,1 0-1,0 0 1,2 5 104,-1 0 0,0 0 0,3 8 1,2 6 113,-4-15-165,0-1-1,0 0 1,0 0-1,1-1 1,-1 1 0,1-1-1,0 1 1,0-1 0,0 0-1,1-1 1,-1 1-1,0-1 1,1 0 0,0 0-1,0 0 1,-1 0 0,1-1-1,0 0 1,0 0-1,0-1 1,0 1 0,1-1-1,-1 0 1,0 0 0,8-2-1,-5 1-53,0 0-1,0-1 1,0 0 0,0-1-1,-1 0 1,1 0 0,-1 0-1,0-1 1,0 0 0,0-1-1,0 1 1,-1-1 0,0-1-1,0 1 1,0-1 0,6-8-1,0-4-31,-1-1 1,0-1-1,-2 1 0,11-31 0,22-91-179,-25 81 115,-9 29 29,41-146 228,-38 127 141,7-77-1,-17 120-249,-1 5-34,0 1-1,0-1 0,0 0 1,0 1-1,0-1 0,0 1 1,0-1-1,0 1 1,-1-3-1,-9 15-60,1 11 135,1 1-1,-10 40 1,-4 52 176,15-76-66,-7 42-114,4 1 1,-1 88 0,20 0 652,-9-168-710,0-1 0,0 1 1,0-1-1,0 1 1,0-1-1,1 0 0,-1 1 1,1-1-1,-1 0 1,1 1-1,0-1 0,-1 0 1,1 1-1,0-1 1,0 0-1,0 0 1,0 0-1,0 0 0,0 0 1,0 0-1,0 0 1,0 0-1,0 0 0,0-1 1,1 1-1,-1 0 1,0-1-1,1 1 0,-1-1 1,0 0-1,1 1 1,-1-1-1,1 0 1,1 0-1,1 1 2,-1-1 0,1 0 0,0 0 0,0 0 0,0-1 0,0 1 0,0-1 0,0 0 0,0 0 0,6-3-1,3-4 5,0 0 0,0-1 0,-1-1 0,0 0 0,11-12 0,-16 14-45,0 0 0,0 0 0,-1 0 0,10-17 0,-14 22-12,-1 0 0,1 0 0,-1 0 0,0 0 0,0 0 0,0 0 0,0 0 0,-1 0 0,1 0 0,-1-1 0,0 1 0,0 0 0,0 0 0,0-1 0,0 1 0,-1 0 0,1 0 0,-1 0 0,-2-7 0,2 10 10,1-1 1,0 1-1,0 0 0,0-1 1,-1 1-1,1-1 0,0 1 0,-1 0 1,1-1-1,0 1 0,-1 0 0,1-1 1,0 1-1,-1 0 0,1 0 1,-1-1-1,1 1 0,-1 0 0,1 0 1,0 0-1,-1-1 0,1 1 0,-1 0 1,1 0-1,-1 0 0,1 0 1,-1 0-1,1 0 0,-1 0 0,0 0 1,-1 1 2,1-1 0,-1 1 0,1 0 0,0-1 0,-1 1-1,1 0 1,-1 0 0,1 0 0,-2 2 0,-2 1-1,1 0-1,0 1 0,0 0 1,-3 6-1,4-7 72,0 1-1,1 0 1,0 0-1,0 0 1,1 0 0,-1 0-1,1 1 1,0-1 0,0 8-1,1-11-19,0 1 0,0-1-1,0 1 1,0-1-1,1 0 1,-1 1-1,1-1 1,0 0-1,0 1 1,0-1-1,0 0 1,0 0-1,0 0 1,1 0 0,-1 0-1,0 0 1,1 0-1,0 0 1,0 0-1,-1-1 1,1 1-1,4 1 1,2 2 14,2-1 1,-1 0-1,0 0 0,1-2 1,0 1-1,-1-1 1,1 0-1,0-1 1,0 0-1,12-1 0,17-1-479,45-6 0,-59 3-1514,-1 0 0,31-11 0,-31 4-1941,-22 10 3284,0 0 0,-1-1-1,1 1 1,-1 0 0,1-1-1,-1 1 1,0-1 0,1 1-1,-1-1 1,0 0 0,0 1-1,0-1 1,0 0 0,-1 0-1,1 0 1,0-3 0,4-15-2906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4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21 151 9568,'-6'-2'827,"-9"-3"1716,15 3-825,10 0 335,56-8 2530,-34 4-3597,34-11-1,140-44-626,-103 37-2780,1 6-4956,-63 15 779,-5 5 2124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47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9792,'2'0'1050,"2"2"11,2 8 1238,59 146 4069,-37-67-4333,29 161-1,-11 53 31,-39-230-1647,-3 1-1,-7 81 0,-16 17-352,13-142-830,-2 0-1,0 0 1,-18 41-1,21-60-184,-1 0 1,0-1-1,0 1 0,-1-1 0,0 0 0,-1-1 0,0 0 1,0 0-1,-12 9 0,-26 20-3631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9:14:1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99 1568,'-13'-4'780,"5"2"292,8 2-1049,0 0 1,0 0-1,0 0 0,0 0 0,-1 0 1,1 0-1,0 0 0,0 0 1,0 0-1,0 0 0,0 0 1,0 0-1,0 0 0,0 0 1,0 0-1,0 0 0,0 0 0,0 0 1,0-1-1,0 1 0,-1 0 1,1 0-1,0 0 0,0 0 1,0 0-1,0 0 0,0 0 1,0 0-1,0 0 0,0 0 0,0 0 1,0 0-1,0 0 0,0-1 1,0 1-1,0 0 0,0 0 1,0 0-1,0 0 0,0 0 1,0 0-1,0 0 0,0 0 0,0 0 1,0 0-1,0 0 0,0 0 1,0-1-1,0 1 0,0 0 1,0 0-1,1 0 0,-1 0 1,0 0-1,0 0 0,0-1 156,1 0-1,-1 1 1,0-1-1,0 0 1,1 0 0,-1 1-1,0-1 1,0 0-1,0 0 1,0 0-1,0 1 1,0-1 0,0 0-1,0 0 1,-1-1-1,1 2-126,1-1-1,-1 1 0,0 0 0,0 0 1,0 0-1,0-1 0,0 1 1,0 0-1,0 0 0,0 0 1,0-1-1,0 1 0,0 0 1,0 0-1,0 0 0,-1-1 1,1 1-1,0 0 0,0 0 1,0 0-1,0 0 0,0-1 1,0 1-1,0 0 0,-1 0 1,1 0-1,0 0 0,0-1 1,0 1-1,0 0 0,0 0 1,-1 0-1,1 0 0,0 0 1,0 0-1,0 0 0,-1 0 1,1 0-1,0 0 0,0-1 0,0 1 1,-1 0-1,1 0 0,0 0 1,0 0-1,0 0 0,-1 0 1,1 1-1,0-1 0,0 0 1,0 0-1,-1 0 0,1 0 1,0 0-1,-1 2 933,-3-3 917,2 2-1159,-1 0-236,5 0-255,-2-1 186,1 1-416,1-1 0,-1 1 0,0-1 0,0 1 0,0-1 0,1 0 0,-1 0 0,0 1-1,0-1 1,2 0 0,1 0 59,29 5 334,-23-4-255,0 0 0,16 4-1,-5 0 4,0 0 0,0-2 0,23 0 0,-1 1 59,-12-2-79,-21-2-26,0 1 1,1 0 0,11 3-1,-4 1 70,0-1 0,0-1-1,1-1 1,24 0-1,22 4 610,2 0 266,-66-6-1045,-1 0 0,0 0 0,1 0 0,-1 0 0,0 0-1,1-1 1,-1 1 0,0 0 0,1 0 0,-1 0 0,0 0-1,1 0 1,-1 0 0,0-1 0,0 1 0,1 0 0,-1 0 0,0 0-1,1-1 1,-1 1 0,0 0 0,0 0 0,0-1 0,1 1-1,-1 0 1,0-1 0,0 1 0,0 0 0,1-1 0,-1-12 275,-8-11-140,6 20-157,1 2-2,-1 2-37,-12-23-115,12 21 162,0-1 0,0 1 0,0 0 0,0 0 0,0 0 0,0 0 0,-1 0 0,1 0 0,-1 0 0,1 1 0,-5-2 0,-34-12-76,11 5 87,-20-11-429,40 18 243,14 6-225,20 8 46,3-5 316,48 8-83,-21-7 125,103 26-1,-157-33 5,1 0 1,-1 0-1,1 1 0,-1-1 0,1 0 1,-1 0-1,1 0 0,-1 1 1,1-1-1,-1 0 0,1 1 0,-1-1 1,1 0-1,-1 1 0,0-1 0,1 0 1,-1 1-1,0-1 0,1 1 1,-1-1-1,0 1 0,1-1 0,-1 1 1,0-1-1,0 1 0,0-1 1,0 1-1,1-1 0,-1 1 0,0-1 1,0 1-1,0-1 0,0 1 0,0-1 1,0 1-1,0-1 0,0 1 1,-1 0-1,1-1 0,0 1 0,0-1 1,0 1-1,0-1 0,-1 1 1,1-1-1,0 0 0,-1 1 0,1-1 1,0 1-1,-1-1 0,1 1 0,-1-1 1,-1 3 25,-1 0 1,1 0-1,-1 0 1,0-1-1,0 1 1,-6 3-1,-22 9 23,21-10-109,-1 1 0,1-1 0,0 1-1,-14 12 1,22-16-380,1 0 1,-1 0-1,0 1 1,0-1-1,1 0 1,-1 1-1,1-1 0,0 1 1,0 0-1,0-1 1,0 1-1,0 0 1,1 0-1,-1 0 0,1-1 1,0 1-1,0 0 1,0 3-1,1 4-1437,0 1-1,1-1 1,4 16 0,7 9-832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57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52 571 3968,'-3'-1'768,"-2"-6"4944,7 29-2726,3 114 673,-3 132-440,-3-143-2326,1-8 968,-9-145-533,-26-167-885,31 150-546,1-1 0,4-63-1,7 32 251,34-151 0,-39 218-80,10-33 75,-12 40-87,0 0 0,0 0 0,0 0 0,1 1 0,0-1 0,-1 1 0,1-1 0,0 1 0,0 0 0,1 0 0,3-4 0,-4 5-35,-1 1 1,1-1-1,0 0 1,-1 1-1,1 0 1,0-1-1,-1 1 0,1 0 1,0 0-1,0 0 1,-1 0-1,1 0 1,0 0-1,0 1 1,-1-1-1,1 0 0,0 1 1,-1 0-1,1-1 1,-1 1-1,1 0 1,0 0-1,-1 0 1,0 0-1,3 1 0,3 4-16,-1-1-1,1 1 0,9 12 0,3 8 59,-1 0 1,-1 1-1,-2 1 1,0 0-1,-2 1 1,9 32-1,-19-53-11,-1-1 0,0 1 0,-1-1 0,0 1 0,0 0 0,-1 11-1,0-14 25,0-1 0,-1 1 0,0-1-1,0 1 1,0-1 0,0 0 0,-1 1-1,0-1 1,0 0 0,0 0 0,-5 7-1,5-9-48,0 0 0,0 0 0,0 0-1,-1 0 1,1-1 0,0 0 0,-1 1-1,1-1 1,-1 0 0,0 0 0,1 0-1,-1 0 1,0-1 0,0 1 0,1-1-1,-1 0 1,0 1 0,-4-2-1,-9 1-36,1-1-1,-19-4 0,12 1 81,4 0-61,16 4-23,0-1 0,0 0 0,0 1 1,0-1-1,-1 1 0,1 0 0,0 0 0,0 0 0,0 0 0,-1 0 0,-1 1 0,43-6-1024,14-7 1048,0-3 0,-1-2 0,-1-3 0,0-1 0,-2-3 0,87-57 1,61-82 773,-189 153-729,-8 10-53,0 0 1,1 0-1,-1 0 1,0 0-1,0 0 1,0-1-1,0 1 0,0 0 1,0 0-1,1 0 1,-1 0-1,0 0 1,0-1-1,0 1 1,0 0-1,0 0 0,0 0 1,0 0-1,0-1 1,0 1-1,0 0 1,0 0-1,0 0 0,0 0 1,0-1-1,0 1 1,0 0-1,0 0 1,0 0-1,0 0 1,0-1-1,0 1 0,0 0 1,0 0-1,-1 0 1,1 0-1,0 0 1,0-1-1,0 1 0,0 0 1,0 0-1,0 0 1,-1 0-1,1 0 1,0 0-1,0 0 1,0-1-1,0 1 0,0 0 1,-1 0-1,1 0 1,0 0-1,0 0 1,0 0-1,0 0 0,-1 0 1,1 0-1,0 0 1,0 0-1,0 0 1,0 0-1,-1 0 0,0 0-14,0 1-1,0-1 0,0 0 1,-1 1-1,1-1 0,0 1 1,0 0-1,0-1 0,0 1 1,0 0-1,0-1 0,0 1 1,0 0-1,1 0 0,-1 0 1,0 0-1,0 0 0,0 2 1,-15 24-147,16-27 158,-25 52 7,3 1 1,-15 55-1,25-59-43,12-45 67,-1 0 0,1 0 0,0 0-1,0 0 1,0 1 0,1-1 0,-1 0 0,1 0 0,2 8 0,-2-11-16,-1-1 0,0 1 0,0 0 1,1 0-1,-1-1 0,0 1 0,1 0 0,-1-1 0,1 1 1,-1 0-1,1-1 0,-1 1 0,1-1 0,0 1 0,-1-1 1,1 1-1,0-1 0,-1 1 0,1-1 0,0 0 1,0 1-1,-1-1 0,1 0 0,0 1 0,0-1 0,-1 0 1,1 0-1,0 0 0,0 0 0,0 0 0,-1 0 0,1 0 1,0 0-1,0 0 0,0 0 0,-1-1 0,1 1 1,0 0-1,0 0 0,-1-1 0,1 1 0,0 0 0,0-1 1,2-1 15,0 0 0,-1 0 0,1 0 1,-1-1-1,1 1 0,-1 0 0,0-1 0,0 0 1,0 1-1,2-4 0,5-12-9,-1-1-1,-1 1 1,7-28 0,-8 25-216,-1 9 248,-4 19-261,0 13-24,3-6 296,11 25 0,-13-34-51,1 0-1,-1-1 0,1 1 1,0-1-1,0 0 1,0 0-1,0 0 1,1 0-1,3 3 0,-6-7 8,0 1 0,0-1-1,0 0 1,0 1-1,0-1 1,0 0-1,0 0 1,0 0-1,0 1 1,0-1 0,0 0-1,0 0 1,0-1-1,0 1 1,0 0-1,0 0 1,0 0 0,0-1-1,0 1 1,0 0-1,0-1 1,0 1-1,0-1 1,0 0-1,0 1 1,-1-1 0,1 1-1,0-1 1,1-1-1,21-24 299,-21 24-316,25-36 90,24-42-1,-31 45-10,43-55 0,-54 79-82,0 1 0,1 0-1,16-12 1,-20 17-16,1 1 0,-1 1 0,1-1 0,-1 1 0,1 0 0,0 0 1,1 1-1,6-2 0,-6 3 8,0 0 1,-1 0-1,1 1 1,0 0-1,0 0 1,0 1 0,10 2-1,-16-3 6,1 1 0,0-1 0,-1 1 0,1 0 0,-1 0 0,1 0 0,-1 0 0,1 0-1,-1 1 1,0-1 0,0 1 0,0-1 0,0 1 0,0 0 0,0 0 0,0 0 0,0 0 0,-1 0 0,1 0 0,-1 1 0,1-1 0,-1 0 0,0 1 0,0-1 0,1 4-1,3 20 124,0-7-141,-2 1 0,3 39 1,-6-58 26,0 1 0,1-1 0,-1 1 1,0-1-1,1 1 0,-1-1 0,1 1 0,0-1 1,-1 1-1,1-1 0,0 1 0,2 1 1,-2-2-13,-1 1 1,1-1-1,0 0 1,0 0-1,-1 0 1,1 1-1,0-1 1,-1 0 0,0 1-1,1-1 1,-1 1-1,1 1 1,13-12 256,-8 3-204,0-1-1,-1 1 1,0-1-1,0 0 1,5-10-1,11-16 146,-6 6-315,-13 23 111,-1 0 0,1 0 0,0 0 0,1 0 1,-1 0-1,1 1 0,0-1 0,5-5 0,-3 8-101,-5 8-79,0 4 111,9 156 82,-9-163 9,1 0 0,-1 0 0,1-1 0,0 1 0,1 0 0,-1-1 0,0 1 0,1-1 0,0 0 0,0 1 0,0-1 0,5 5 0,-7-7-2,1-1 0,-1 0-1,0 0 1,1 0-1,-1 1 1,1-1 0,-1 0-1,1 0 1,-1 0-1,1 0 1,-1 0 0,1 0-1,-1 0 1,1 0 0,-1 0-1,0 0 1,1 0-1,-1 0 1,1 0 0,-1-1-1,1 1 1,-1 0-1,1 0 1,-1 0 0,0-1-1,1 1 1,-1 0-1,0 0 1,1-1 0,-1 1-1,1 0 1,-1-1-1,0 0 1,15-15 57,-11 12-33,11-14 39,0 1-1,20-35 0,-6 9 97,70-74-26,-13 16-214,-71 82 49,-2-1 1,0 0-1,15-34 1,-16 27 17,-1 0 1,-2 0 0,-1-1-1,6-37 1,-14 37-288,-2 29 73,-4 6 120,-4 9-19,-24 66 187,9-21 26,10-29-156,1 1 0,3 1-1,0 0 1,2 1 0,-6 49 0,14-56 125,1 0 0,0 0 0,3 0 0,5 31-1,-8-59-52,0 0 0,0 1 0,0-1 0,0 1 0,1-1 0,-1 0 0,0 1 0,0-1 0,0 0 0,0 1 0,1-1 0,-1 0 0,0 0 0,0 1 0,0-1 0,1 0 0,-1 1 0,0-1 0,1 0 1,-1 0-1,0 0 0,1 1 0,-1-1 0,0 0 0,1 0 0,-1 0 0,0 0 0,1 0 0,12-1 130,14-12-38,-26 12-96,9-6 35,0 0 0,-1-1 0,0 0 0,11-13 1,-9 9-94,19-16 1,-18 19 16,16-12 64,-27 19-41,1 1-1,0 0 1,-1 0 0,1 0 0,0 1 0,0-1 0,0 0 0,-1 1 0,1-1 0,0 1-1,0 0 1,0-1 0,2 1 0,-2 1 3,-1-1 0,0 1 0,0 0 0,1-1 0,-1 1 0,0 0-1,0 0 1,0 0 0,0 0 0,0 0 0,0 0 0,0 0 0,0 0 0,0 0 0,-1 0 0,1 0 0,0 1 0,-1-1-1,1 0 1,0 2 0,9 32-157,-9-31 162,3 17 54,-1-1 0,0 26 0,2 16 87,-5-61-119,0 0 1,0 0-1,0 0 0,1 0 1,-1 0-1,0 0 1,0 0-1,1 0 1,-1 0-1,1 0 1,-1 0-1,1 1 0,0-2-11,-1 0 1,0 0-1,0 0 0,0 0 0,1 0 0,-1 0 0,0 0 0,0 0 0,0 0 0,0 0 0,1 0 0,-1 0 0,0 0 0,0 0 0,0 0 0,1 0 1,-1-1-1,0 1 0,0 0 0,0 0 0,0 0 0,1 0 0,-1 0 0,0 0 0,0 0 0,0-1 0,0 1 0,0 0 0,0 0 0,0 0 0,1 0 0,-1-1 1,0 1-1,0 0 0,0 0 0,0 0 0,0-1 0,10-25 260,-8 20-285,16-41 136,39-71 0,-47 104-265,-10 14 144,0 0 0,0 0-1,0 0 1,0 0-1,0 0 1,0 0 0,0-1-1,0 1 1,0 0 0,1 0-1,-1 0 1,0 0-1,0 0 1,0 0 0,0 0-1,0 0 1,0 0 0,0 0-1,1 0 1,-1 0 0,0 0-1,0 0 1,0 0-1,0 0 1,0 0 0,0 0-1,0 0 1,1 0 0,-1 0-1,0 0 1,0 1-1,0-1 1,0 0 0,0 0-1,0 0 1,0 0 0,0 0-1,0 0 1,0 0 0,1 0-1,-1 0 1,0 0-1,0 0 1,0 1 0,0-1-1,0 0 1,0 0 0,0 0-1,0 0 1,0 0-1,0 0 1,0 0 0,0 1-1,0-1 1,0 0 0,0 30-402,0-13 436,-2 32-72,-1 1-1,-3-1 0,-15 63 1,18-101 72,-20 75 121,19-75-74,0 0-1,-1 0 1,0-1-1,-1 0 0,-11 16 1,13-20-55,-1-1 1,0 1 0,-7 6-1,12-14 0,0 1-1,0-1 0,1 1 0,-1-1 1,0 1-1,1 0 0,-1-1 0,1 1 1,0 0-1,-1-1 0,1 1 1,0 0-1,0 0 0,0 0 0,1-2 1,20-15-75,-9 9 37,20-21-204,-1-1 0,46-55-1,-22 27-1786,0 2-1831,-37 36 1503,20-25-3287,-36 41 4552,0 0 0,0 0 0,0 1 0,0-2 0,-1 1 0,0 0 0,3-11 0,-2-5-1511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5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 9056,'-27'-6'2922,"27"7"-2867,1-1-1,-1 0 1,0 0 0,0 0-1,0 0 1,1 0-1,-1 1 1,0-1-1,0 0 1,0 0 0,0 0-1,1 0 1,-1 1-1,0-1 1,0 0-1,0 0 1,0 1 0,0-1-1,0 0 1,0 0-1,0 0 1,0 1-1,1-1 1,-1 0 0,0 0-1,0 1 1,0-1-1,0 0 1,-1 0-1,1 1 1,0-1-1,0 0 1,0 0 0,0 1-1,0-1 1,0 0-1,0 0 1,0 0-1,0 1 1,-1-1 0,1 0-1,0 0 1,0 0-1,0 1 1,0-1-1,0 0 1,-1 0 0,1 0-1,0 0 1,0 0-1,-1 1 1,1-1-1,0 0 1,0 0 0,0 0-1,-1 0 1,1 0-1,0 0 1,0 0-1,-1 0 1,1 0 0,0 0-1,0 0 1,-1 0-1,1 0 1,0 0-1,0 0 1,-1 0 0,7 3 543,0-1 1,0 0 0,0 0 0,0 0 0,0 0 0,7 0 0,-4-1-365,73 12 692,1-5 0,111-2 1,-115-7-1057,-39-1-1498,-1 2-3323,-37 0 4286,0 0 0,0 0 0,0 0 0,0 0 0,-1-1 0,1 1 0,0-1 1,1 0-1,1 1-1719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5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 9056,'-26'-20'4096,"16"12"-3552,6 5 544,8 3-704,1-14-928,5 8 256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58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26 9376,'-12'-8'13167,"49"9"-11929,12 1-422,68-6 1,-12 0-125,66-3 12,-107 8-907,-64-2 88,1 1-1,-1 0 1,0 0-1,0 0 1,0 0-1,0 0 1,1 0-1,-1 0 1,0 0-1,0 0 1,0 0 0,0 0-1,1 0 1,-1 0-1,0-1 1,0 1-463,1 0 463,-1-1-1,0 1 1,0 0-1,0 0 1,0 0-1,0 0 1,0-1-1,0 1 1,0 0 0,0 0-1,0 0 1,0 0-1,0-1 1,0 1-1,0 0 1,0 0-1,0 0 1,0 0-1,0-1 1,0 1-1,0 0 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5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29 106 7712,'-29'0'2506,"52"-4"6147,26-8-6180,-19 4-1258,26-7-270,68-13-460,20-4-3269,-117 26 1322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5:59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7 146 7808,'-6'-3'13671,"17"-1"-9584,1-2-5275,-8 3 1397,-1-1 0,1 1 1,-1-1-1,0 0 0,0 0 0,4-7 1,7-9 250,-7 11-201,-1 0 1,-1 0-1,1 0 0,-2-1 1,6-15-1,-9 23-188,3-4 1085,-6 17-718,1-8-431,0 1 0,0 0 0,0 0 0,1 0 0,0 0 0,0-1 0,0 7 0,0 8 39,-14 112 154,-4 44 154,13-96-307,-2 43-30,4-53 207,3-67 134,10-20-4614,-5-30-7317,-5 34 8928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0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3 132 8480,'-2'-7'12989,"14"3"-12165,60-25 3327,-43 19-3102,57-10 1,119-18 874,-143 26-7123,-1 1-9365,-52 10 10388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00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3 6464,'-2'-1'242,"0"1"0,0-1 0,-1 1 0,1-1-1,0 1 1,0 0 0,0 0 0,-1 0 0,1 1 0,0-1 0,0 0 0,0 1 0,-1-1 0,1 1 0,0 0 0,0 0 0,0 0 0,0 0 0,0 0-1,1 0 1,-4 2 0,-4 11 533,0 0 0,1 0 0,0 0 0,1 1-1,1 0 1,-5 19 0,-2 2 334,-10 22 36,2 1-1,3 1 1,3 1-1,-13 106 1,17 52-300,11-181-760,2 0 0,2-1-1,16 71 1,-15-91-492,0-1 0,2 0-1,-1 0 1,2-1 0,0 0 0,15 21 0,-16-28-293,-1 1 1,2-1 0,-1-1-1,1 1 1,0-1 0,1-1-1,-1 1 1,1-1 0,0-1-1,1 0 1,15 6 0,-9-6-2139,21 3 0,-30-6 2199,53 11-3638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0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9056,'8'2'4129,"1"6"-3873,-5-3 287,13 10 877,-1 0 0,-1 0 0,15 21 0,35 56 1481,-46-64-2165,-5-7-389,0 1 1,-2 1-1,-1 0 1,0 0-1,-2 1 0,-1 0 1,-1 1-1,-1 0 1,-1 0-1,-1 0 1,-1 1-1,-1 45 1,-6-32-179,-1 0 0,-2 0 1,-23 72-1,23-91-176,-1 0 1,-1-1-1,0-1 0,-1 1 1,-2-1-1,1-1 0,-24 25 1,-58 54-1092,28-39-4945,59-52 5231,5-4 397,0 0 1,0 0-1,0 0 0,0 0 1,0-1-1,-1 1 0,1 0 1,0-1-1,0 1 0,0 0 1,-1-1-1,1 0 0,0 1 1,-1-1-1,1 0 0,-2 1 1,-3-1-2850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21:26:01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79 174 8736,'-20'-10'2810,"20"10"-2758,0 0 0,-1 0 0,1 0 1,-1 0-1,1 0 0,-1 0 0,1 0 0,0 0 0,-1 0 0,1 0 0,-1 0 0,1 0 0,-1 0 0,1 0 0,0 0 0,-1 1 0,1-1 0,-1 0 0,1 0 0,0 0 0,-1 1 0,1-1 0,0 0 0,-1 1 1,1-1-1,0 0 0,0 1 0,-1-1 0,1 0 0,0 1 0,-1 0 206,-2 2 252,1 0 0,-1 0 0,1 0 0,0 1 1,0-1-1,0 1 0,0 0 0,0-1 0,-1 8 0,-2 1 208,2-3-272,-1 1 0,1 0 0,1 0 1,0 0-1,-1 17 0,2-22-316,1-1 0,0 1 0,0 0 0,1 0-1,-1 0 1,1 0 0,0 0 0,1-1 0,-1 1 0,1 0 0,0-1 0,0 1 0,5 7 0,-5-10-65,0 0 1,0 0 0,0-1-1,1 1 1,-1 0 0,1-1-1,-1 0 1,1 1 0,0-1-1,-1 0 1,1 0 0,0-1-1,0 1 1,-1-1-1,1 1 1,0-1 0,0 0-1,4 0 1,3 0 66,0-1 0,0 0 0,19-5 1,-19 3-34,-1 0 0,1 0 0,-1-1 1,0 0-1,0-1 0,-1 0 0,14-11 1,-17 12-32,0 0 1,-1 0 0,0-1-1,0 1 1,0-1 0,0 0-1,-1 0 1,0 0 0,0-1-1,0 1 1,-1-1 0,0 0-1,0 0 1,1-6-1,-1 2-23,-1 1-1,-1-1 0,1 0 0,-2 0 0,1 0 0,-2 1 0,1-1 0,-1 0 0,-1 1 0,1-1 0,-8-14 0,5 13-137,0 0 0,-1 1 0,-1-1 0,0 1 1,0 1-1,-1-1 0,0 1 0,0 1 0,-12-10 1,17 16-81,-1-1 1,1 1 0,-1 0 0,0 0-1,0 0 1,0 0 0,0 1 0,0-1-1,0 1 1,-1 0 0,-7-1 0,10 2-82,0 0 0,-1 0 0,1 1-1,-1-1 1,1 0 0,0 1 0,-1-1 0,1 1 0,0 0 0,-1 0 0,1 0 0,0 0 0,0 0-1,0 0 1,0 1 0,0-1 0,0 1 0,0-1 0,0 1 0,1 0 0,-1 0 0,1 0 0,-3 3-1,-9 23-3734,4 7 1275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DD0E-7CD7-7AEA-ACD1-8034F2AD7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BF2A1-4F2E-3281-EB48-99E038BF9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F5EB-4004-7E79-C4CE-91A9F837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6FDF6-CC69-FFB6-CD4F-AA6D2705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861A9-960A-9838-B739-A94BC489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8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A2A5-3E4E-046F-6D51-94CD4FC0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5C792-ED14-08ED-FD30-6F7A7D9B7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1A5B-0734-F6B2-2332-D3192EDC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F25F9-ECDD-75A0-581C-7F3501AA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30B20-69BE-5289-12F0-28B2FCD5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6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B33C0E-6F10-5EBF-3EB9-24B56468D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74381-F4A0-2898-FC61-3FE879F53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537E-917F-8708-0EB4-AFA66DE4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B522-2A24-B5BD-EC0A-9288DA1C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5D913-F00F-7973-B441-F93F4EC3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2ADC-B9FA-250A-1BC2-89F892FC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8091-BFA1-AA02-48AB-32351F6C8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1EB1A-1B6D-59F8-BC06-9F438365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9E0C3-524A-4EE7-A4E4-9E0DF70D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ADBDE-A49C-37C8-3165-6D7E907E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7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DA0F-78CC-63C0-A852-B7570DA8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B13D7-892D-87A8-DF20-0B777129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521F-20E9-8336-FD33-7D61AE6C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557A0-0B22-5FAA-E90D-318A873F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13EE8-0921-0EE9-4273-A6161F4E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93F3-A031-2607-E4EC-1F3051AF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005BE-B27C-912F-A505-B840B7755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9E4F6-48DC-FA0A-2494-B16BAECF1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A0204-1075-C396-E5F5-D0734D6C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445CF-43D3-2E89-2E41-4069B23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F25AA-FBE6-3FE1-234E-AE443F22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0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6D4B-FC0D-9447-F396-F3137AD8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52F78-6AC3-0DB3-B85E-6D7572FE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68770-5FAE-27BC-EB32-6AF8B6D63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AB1F7-A64A-95A4-4E41-68A4165A5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71DED-F16C-CF2A-7F06-E8942EA18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E1426-59FF-A788-4399-B1CED372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73CFBA-33FF-19ED-9317-5711508E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01C5F-A2F6-A222-8BDC-B1E84C59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B67-E6F9-7933-331E-7B55DCD2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048AE-A60A-55BB-5EBB-9C26DABF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05E41-A09E-3333-61A1-D220C9CD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72F3E-6062-B9EE-7177-13AA08D8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B822D-C46C-9F9F-382F-A7F0533D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27E99-DA9E-B0A2-BBD9-D66E1FB9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E8C8E-C3DD-99DE-DF85-9B80AA14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9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6BFE-089C-DC1E-31BB-8483B26E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6F894-CDD1-8703-092C-3C652C3D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1D4E-36FB-ED14-55C8-2B2C8E080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81A1D-E4B0-FF6E-1EF9-9ACCE333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BDE3E-1427-C185-0E9E-1B1B02F5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7B5DF-1E44-686F-FD1C-059429E5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4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2A1EE-4AD8-BAD2-B84B-518E4B0E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55755-3EB7-FF3F-4438-FF7EE865F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1D1B4-5E85-D954-F171-DF8D6AD93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27686-715C-7071-AC3C-FFF29E8B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2A774-C466-65CD-A6B5-4C987671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3E18C-AB07-2028-D93E-36C4AFA2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85877-FE75-F77D-FFD3-613093B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ED75-266D-BDF8-6E2A-E2A64BF2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EBA51-D967-D730-17DF-E841365C9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BEAF-18AD-4107-B32D-0D9FA5B6A10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3646D-3CB9-52C6-F28A-576EBB2FF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EB304-16C0-4876-A7BC-5DA32B6BE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31F5E-7529-4ECD-B355-1D094F43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4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41.xml"/><Relationship Id="rId299" Type="http://schemas.openxmlformats.org/officeDocument/2006/relationships/customXml" Target="../ink/ink1332.xml"/><Relationship Id="rId21" Type="http://schemas.openxmlformats.org/officeDocument/2006/relationships/customXml" Target="../ink/ink1193.xml"/><Relationship Id="rId63" Type="http://schemas.openxmlformats.org/officeDocument/2006/relationships/customXml" Target="../ink/ink1214.xml"/><Relationship Id="rId159" Type="http://schemas.openxmlformats.org/officeDocument/2006/relationships/customXml" Target="../ink/ink1262.xml"/><Relationship Id="rId170" Type="http://schemas.openxmlformats.org/officeDocument/2006/relationships/image" Target="../media/image1269.png"/><Relationship Id="rId226" Type="http://schemas.openxmlformats.org/officeDocument/2006/relationships/image" Target="../media/image1297.png"/><Relationship Id="rId268" Type="http://schemas.openxmlformats.org/officeDocument/2006/relationships/image" Target="../media/image1318.png"/><Relationship Id="rId32" Type="http://schemas.openxmlformats.org/officeDocument/2006/relationships/image" Target="../media/image1200.png"/><Relationship Id="rId74" Type="http://schemas.openxmlformats.org/officeDocument/2006/relationships/image" Target="../media/image1221.png"/><Relationship Id="rId128" Type="http://schemas.openxmlformats.org/officeDocument/2006/relationships/image" Target="../media/image1248.png"/><Relationship Id="rId5" Type="http://schemas.openxmlformats.org/officeDocument/2006/relationships/customXml" Target="../ink/ink1185.xml"/><Relationship Id="rId181" Type="http://schemas.openxmlformats.org/officeDocument/2006/relationships/customXml" Target="../ink/ink1273.xml"/><Relationship Id="rId237" Type="http://schemas.openxmlformats.org/officeDocument/2006/relationships/customXml" Target="../ink/ink1301.xml"/><Relationship Id="rId279" Type="http://schemas.openxmlformats.org/officeDocument/2006/relationships/customXml" Target="../ink/ink1322.xml"/><Relationship Id="rId43" Type="http://schemas.openxmlformats.org/officeDocument/2006/relationships/customXml" Target="../ink/ink1204.xml"/><Relationship Id="rId139" Type="http://schemas.openxmlformats.org/officeDocument/2006/relationships/customXml" Target="../ink/ink1252.xml"/><Relationship Id="rId290" Type="http://schemas.openxmlformats.org/officeDocument/2006/relationships/image" Target="../media/image1329.png"/><Relationship Id="rId304" Type="http://schemas.openxmlformats.org/officeDocument/2006/relationships/image" Target="../media/image1336.png"/><Relationship Id="rId85" Type="http://schemas.openxmlformats.org/officeDocument/2006/relationships/customXml" Target="../ink/ink1225.xml"/><Relationship Id="rId150" Type="http://schemas.openxmlformats.org/officeDocument/2006/relationships/image" Target="../media/image1259.png"/><Relationship Id="rId192" Type="http://schemas.openxmlformats.org/officeDocument/2006/relationships/image" Target="../media/image1280.png"/><Relationship Id="rId206" Type="http://schemas.openxmlformats.org/officeDocument/2006/relationships/image" Target="../media/image1287.png"/><Relationship Id="rId248" Type="http://schemas.openxmlformats.org/officeDocument/2006/relationships/image" Target="../media/image1308.png"/><Relationship Id="rId12" Type="http://schemas.openxmlformats.org/officeDocument/2006/relationships/image" Target="../media/image1190.png"/><Relationship Id="rId108" Type="http://schemas.openxmlformats.org/officeDocument/2006/relationships/image" Target="../media/image1238.png"/><Relationship Id="rId54" Type="http://schemas.openxmlformats.org/officeDocument/2006/relationships/image" Target="../media/image1211.png"/><Relationship Id="rId96" Type="http://schemas.openxmlformats.org/officeDocument/2006/relationships/image" Target="../media/image1232.png"/><Relationship Id="rId161" Type="http://schemas.openxmlformats.org/officeDocument/2006/relationships/customXml" Target="../ink/ink1263.xml"/><Relationship Id="rId217" Type="http://schemas.openxmlformats.org/officeDocument/2006/relationships/customXml" Target="../ink/ink1291.xml"/><Relationship Id="rId259" Type="http://schemas.openxmlformats.org/officeDocument/2006/relationships/customXml" Target="../ink/ink1312.xml"/><Relationship Id="rId23" Type="http://schemas.openxmlformats.org/officeDocument/2006/relationships/customXml" Target="../ink/ink1194.xml"/><Relationship Id="rId119" Type="http://schemas.openxmlformats.org/officeDocument/2006/relationships/customXml" Target="../ink/ink1242.xml"/><Relationship Id="rId270" Type="http://schemas.openxmlformats.org/officeDocument/2006/relationships/image" Target="../media/image1319.png"/><Relationship Id="rId44" Type="http://schemas.openxmlformats.org/officeDocument/2006/relationships/image" Target="../media/image1206.png"/><Relationship Id="rId65" Type="http://schemas.openxmlformats.org/officeDocument/2006/relationships/customXml" Target="../ink/ink1215.xml"/><Relationship Id="rId86" Type="http://schemas.openxmlformats.org/officeDocument/2006/relationships/image" Target="../media/image1227.png"/><Relationship Id="rId130" Type="http://schemas.openxmlformats.org/officeDocument/2006/relationships/image" Target="../media/image1249.png"/><Relationship Id="rId151" Type="http://schemas.openxmlformats.org/officeDocument/2006/relationships/customXml" Target="../ink/ink1258.xml"/><Relationship Id="rId172" Type="http://schemas.openxmlformats.org/officeDocument/2006/relationships/image" Target="../media/image1270.png"/><Relationship Id="rId193" Type="http://schemas.openxmlformats.org/officeDocument/2006/relationships/customXml" Target="../ink/ink1279.xml"/><Relationship Id="rId207" Type="http://schemas.openxmlformats.org/officeDocument/2006/relationships/customXml" Target="../ink/ink1286.xml"/><Relationship Id="rId228" Type="http://schemas.openxmlformats.org/officeDocument/2006/relationships/image" Target="../media/image1298.png"/><Relationship Id="rId249" Type="http://schemas.openxmlformats.org/officeDocument/2006/relationships/customXml" Target="../ink/ink1307.xml"/><Relationship Id="rId13" Type="http://schemas.openxmlformats.org/officeDocument/2006/relationships/customXml" Target="../ink/ink1189.xml"/><Relationship Id="rId109" Type="http://schemas.openxmlformats.org/officeDocument/2006/relationships/customXml" Target="../ink/ink1237.xml"/><Relationship Id="rId260" Type="http://schemas.openxmlformats.org/officeDocument/2006/relationships/image" Target="../media/image1314.png"/><Relationship Id="rId281" Type="http://schemas.openxmlformats.org/officeDocument/2006/relationships/customXml" Target="../ink/ink1323.xml"/><Relationship Id="rId34" Type="http://schemas.openxmlformats.org/officeDocument/2006/relationships/image" Target="../media/image1201.png"/><Relationship Id="rId55" Type="http://schemas.openxmlformats.org/officeDocument/2006/relationships/customXml" Target="../ink/ink1210.xml"/><Relationship Id="rId76" Type="http://schemas.openxmlformats.org/officeDocument/2006/relationships/image" Target="../media/image1222.png"/><Relationship Id="rId97" Type="http://schemas.openxmlformats.org/officeDocument/2006/relationships/customXml" Target="../ink/ink1231.xml"/><Relationship Id="rId120" Type="http://schemas.openxmlformats.org/officeDocument/2006/relationships/image" Target="../media/image1244.png"/><Relationship Id="rId141" Type="http://schemas.openxmlformats.org/officeDocument/2006/relationships/customXml" Target="../ink/ink1253.xml"/><Relationship Id="rId7" Type="http://schemas.openxmlformats.org/officeDocument/2006/relationships/customXml" Target="../ink/ink1186.xml"/><Relationship Id="rId162" Type="http://schemas.openxmlformats.org/officeDocument/2006/relationships/image" Target="../media/image1265.png"/><Relationship Id="rId183" Type="http://schemas.openxmlformats.org/officeDocument/2006/relationships/customXml" Target="../ink/ink1274.xml"/><Relationship Id="rId218" Type="http://schemas.openxmlformats.org/officeDocument/2006/relationships/image" Target="../media/image1293.png"/><Relationship Id="rId239" Type="http://schemas.openxmlformats.org/officeDocument/2006/relationships/customXml" Target="../ink/ink1302.xml"/><Relationship Id="rId250" Type="http://schemas.openxmlformats.org/officeDocument/2006/relationships/image" Target="../media/image1309.png"/><Relationship Id="rId271" Type="http://schemas.openxmlformats.org/officeDocument/2006/relationships/customXml" Target="../ink/ink1318.xml"/><Relationship Id="rId292" Type="http://schemas.openxmlformats.org/officeDocument/2006/relationships/image" Target="../media/image1330.png"/><Relationship Id="rId306" Type="http://schemas.openxmlformats.org/officeDocument/2006/relationships/image" Target="../media/image1337.png"/><Relationship Id="rId24" Type="http://schemas.openxmlformats.org/officeDocument/2006/relationships/image" Target="../media/image1196.png"/><Relationship Id="rId45" Type="http://schemas.openxmlformats.org/officeDocument/2006/relationships/customXml" Target="../ink/ink1205.xml"/><Relationship Id="rId66" Type="http://schemas.openxmlformats.org/officeDocument/2006/relationships/image" Target="../media/image1217.png"/><Relationship Id="rId87" Type="http://schemas.openxmlformats.org/officeDocument/2006/relationships/customXml" Target="../ink/ink1226.xml"/><Relationship Id="rId110" Type="http://schemas.openxmlformats.org/officeDocument/2006/relationships/image" Target="../media/image1239.png"/><Relationship Id="rId131" Type="http://schemas.openxmlformats.org/officeDocument/2006/relationships/customXml" Target="../ink/ink1248.xml"/><Relationship Id="rId152" Type="http://schemas.openxmlformats.org/officeDocument/2006/relationships/image" Target="../media/image1260.png"/><Relationship Id="rId173" Type="http://schemas.openxmlformats.org/officeDocument/2006/relationships/customXml" Target="../ink/ink1269.xml"/><Relationship Id="rId194" Type="http://schemas.openxmlformats.org/officeDocument/2006/relationships/image" Target="../media/image1281.png"/><Relationship Id="rId208" Type="http://schemas.openxmlformats.org/officeDocument/2006/relationships/image" Target="../media/image1288.png"/><Relationship Id="rId229" Type="http://schemas.openxmlformats.org/officeDocument/2006/relationships/customXml" Target="../ink/ink1297.xml"/><Relationship Id="rId240" Type="http://schemas.openxmlformats.org/officeDocument/2006/relationships/image" Target="../media/image1304.png"/><Relationship Id="rId261" Type="http://schemas.openxmlformats.org/officeDocument/2006/relationships/customXml" Target="../ink/ink1313.xml"/><Relationship Id="rId14" Type="http://schemas.openxmlformats.org/officeDocument/2006/relationships/image" Target="../media/image1191.png"/><Relationship Id="rId35" Type="http://schemas.openxmlformats.org/officeDocument/2006/relationships/customXml" Target="../ink/ink1200.xml"/><Relationship Id="rId56" Type="http://schemas.openxmlformats.org/officeDocument/2006/relationships/image" Target="../media/image1212.png"/><Relationship Id="rId77" Type="http://schemas.openxmlformats.org/officeDocument/2006/relationships/customXml" Target="../ink/ink1221.xml"/><Relationship Id="rId100" Type="http://schemas.openxmlformats.org/officeDocument/2006/relationships/image" Target="../media/image1234.png"/><Relationship Id="rId282" Type="http://schemas.openxmlformats.org/officeDocument/2006/relationships/image" Target="../media/image1325.png"/><Relationship Id="rId8" Type="http://schemas.openxmlformats.org/officeDocument/2006/relationships/image" Target="../media/image1188.png"/><Relationship Id="rId98" Type="http://schemas.openxmlformats.org/officeDocument/2006/relationships/image" Target="../media/image1233.png"/><Relationship Id="rId121" Type="http://schemas.openxmlformats.org/officeDocument/2006/relationships/customXml" Target="../ink/ink1243.xml"/><Relationship Id="rId142" Type="http://schemas.openxmlformats.org/officeDocument/2006/relationships/image" Target="../media/image1255.png"/><Relationship Id="rId163" Type="http://schemas.openxmlformats.org/officeDocument/2006/relationships/customXml" Target="../ink/ink1264.xml"/><Relationship Id="rId184" Type="http://schemas.openxmlformats.org/officeDocument/2006/relationships/image" Target="../media/image1276.png"/><Relationship Id="rId219" Type="http://schemas.openxmlformats.org/officeDocument/2006/relationships/customXml" Target="../ink/ink1292.xml"/><Relationship Id="rId230" Type="http://schemas.openxmlformats.org/officeDocument/2006/relationships/image" Target="../media/image1299.png"/><Relationship Id="rId251" Type="http://schemas.openxmlformats.org/officeDocument/2006/relationships/customXml" Target="../ink/ink1308.xml"/><Relationship Id="rId25" Type="http://schemas.openxmlformats.org/officeDocument/2006/relationships/customXml" Target="../ink/ink1195.xml"/><Relationship Id="rId46" Type="http://schemas.openxmlformats.org/officeDocument/2006/relationships/image" Target="../media/image1207.png"/><Relationship Id="rId67" Type="http://schemas.openxmlformats.org/officeDocument/2006/relationships/customXml" Target="../ink/ink1216.xml"/><Relationship Id="rId272" Type="http://schemas.openxmlformats.org/officeDocument/2006/relationships/image" Target="../media/image1320.png"/><Relationship Id="rId293" Type="http://schemas.openxmlformats.org/officeDocument/2006/relationships/customXml" Target="../ink/ink1329.xml"/><Relationship Id="rId307" Type="http://schemas.openxmlformats.org/officeDocument/2006/relationships/customXml" Target="../ink/ink1336.xml"/><Relationship Id="rId88" Type="http://schemas.openxmlformats.org/officeDocument/2006/relationships/image" Target="../media/image1228.png"/><Relationship Id="rId111" Type="http://schemas.openxmlformats.org/officeDocument/2006/relationships/customXml" Target="../ink/ink1238.xml"/><Relationship Id="rId132" Type="http://schemas.openxmlformats.org/officeDocument/2006/relationships/image" Target="../media/image1250.png"/><Relationship Id="rId153" Type="http://schemas.openxmlformats.org/officeDocument/2006/relationships/customXml" Target="../ink/ink1259.xml"/><Relationship Id="rId174" Type="http://schemas.openxmlformats.org/officeDocument/2006/relationships/image" Target="../media/image1271.png"/><Relationship Id="rId195" Type="http://schemas.openxmlformats.org/officeDocument/2006/relationships/customXml" Target="../ink/ink1280.xml"/><Relationship Id="rId209" Type="http://schemas.openxmlformats.org/officeDocument/2006/relationships/customXml" Target="../ink/ink1287.xml"/><Relationship Id="rId220" Type="http://schemas.openxmlformats.org/officeDocument/2006/relationships/image" Target="../media/image1294.png"/><Relationship Id="rId241" Type="http://schemas.openxmlformats.org/officeDocument/2006/relationships/customXml" Target="../ink/ink1303.xml"/><Relationship Id="rId15" Type="http://schemas.openxmlformats.org/officeDocument/2006/relationships/customXml" Target="../ink/ink1190.xml"/><Relationship Id="rId36" Type="http://schemas.openxmlformats.org/officeDocument/2006/relationships/image" Target="../media/image1202.png"/><Relationship Id="rId57" Type="http://schemas.openxmlformats.org/officeDocument/2006/relationships/customXml" Target="../ink/ink1211.xml"/><Relationship Id="rId262" Type="http://schemas.openxmlformats.org/officeDocument/2006/relationships/image" Target="../media/image1315.png"/><Relationship Id="rId283" Type="http://schemas.openxmlformats.org/officeDocument/2006/relationships/customXml" Target="../ink/ink1324.xml"/><Relationship Id="rId78" Type="http://schemas.openxmlformats.org/officeDocument/2006/relationships/image" Target="../media/image1223.png"/><Relationship Id="rId99" Type="http://schemas.openxmlformats.org/officeDocument/2006/relationships/customXml" Target="../ink/ink1232.xml"/><Relationship Id="rId101" Type="http://schemas.openxmlformats.org/officeDocument/2006/relationships/customXml" Target="../ink/ink1233.xml"/><Relationship Id="rId122" Type="http://schemas.openxmlformats.org/officeDocument/2006/relationships/image" Target="../media/image1245.png"/><Relationship Id="rId143" Type="http://schemas.openxmlformats.org/officeDocument/2006/relationships/customXml" Target="../ink/ink1254.xml"/><Relationship Id="rId164" Type="http://schemas.openxmlformats.org/officeDocument/2006/relationships/image" Target="../media/image1266.png"/><Relationship Id="rId185" Type="http://schemas.openxmlformats.org/officeDocument/2006/relationships/customXml" Target="../ink/ink1275.xml"/><Relationship Id="rId9" Type="http://schemas.openxmlformats.org/officeDocument/2006/relationships/customXml" Target="../ink/ink1187.xml"/><Relationship Id="rId210" Type="http://schemas.openxmlformats.org/officeDocument/2006/relationships/image" Target="../media/image1289.png"/><Relationship Id="rId26" Type="http://schemas.openxmlformats.org/officeDocument/2006/relationships/image" Target="../media/image1197.png"/><Relationship Id="rId231" Type="http://schemas.openxmlformats.org/officeDocument/2006/relationships/customXml" Target="../ink/ink1298.xml"/><Relationship Id="rId252" Type="http://schemas.openxmlformats.org/officeDocument/2006/relationships/image" Target="../media/image1310.png"/><Relationship Id="rId273" Type="http://schemas.openxmlformats.org/officeDocument/2006/relationships/customXml" Target="../ink/ink1319.xml"/><Relationship Id="rId294" Type="http://schemas.openxmlformats.org/officeDocument/2006/relationships/image" Target="../media/image1331.png"/><Relationship Id="rId308" Type="http://schemas.openxmlformats.org/officeDocument/2006/relationships/image" Target="../media/image1338.png"/><Relationship Id="rId47" Type="http://schemas.openxmlformats.org/officeDocument/2006/relationships/customXml" Target="../ink/ink1206.xml"/><Relationship Id="rId68" Type="http://schemas.openxmlformats.org/officeDocument/2006/relationships/image" Target="../media/image1218.png"/><Relationship Id="rId89" Type="http://schemas.openxmlformats.org/officeDocument/2006/relationships/customXml" Target="../ink/ink1227.xml"/><Relationship Id="rId112" Type="http://schemas.openxmlformats.org/officeDocument/2006/relationships/image" Target="../media/image1240.png"/><Relationship Id="rId133" Type="http://schemas.openxmlformats.org/officeDocument/2006/relationships/customXml" Target="../ink/ink1249.xml"/><Relationship Id="rId154" Type="http://schemas.openxmlformats.org/officeDocument/2006/relationships/image" Target="../media/image1261.png"/><Relationship Id="rId175" Type="http://schemas.openxmlformats.org/officeDocument/2006/relationships/customXml" Target="../ink/ink1270.xml"/><Relationship Id="rId196" Type="http://schemas.openxmlformats.org/officeDocument/2006/relationships/image" Target="../media/image1282.png"/><Relationship Id="rId200" Type="http://schemas.openxmlformats.org/officeDocument/2006/relationships/image" Target="../media/image1284.png"/><Relationship Id="rId16" Type="http://schemas.openxmlformats.org/officeDocument/2006/relationships/image" Target="../media/image1192.png"/><Relationship Id="rId221" Type="http://schemas.openxmlformats.org/officeDocument/2006/relationships/customXml" Target="../ink/ink1293.xml"/><Relationship Id="rId242" Type="http://schemas.openxmlformats.org/officeDocument/2006/relationships/image" Target="../media/image1305.png"/><Relationship Id="rId263" Type="http://schemas.openxmlformats.org/officeDocument/2006/relationships/customXml" Target="../ink/ink1314.xml"/><Relationship Id="rId284" Type="http://schemas.openxmlformats.org/officeDocument/2006/relationships/image" Target="../media/image1326.png"/><Relationship Id="rId37" Type="http://schemas.openxmlformats.org/officeDocument/2006/relationships/customXml" Target="../ink/ink1201.xml"/><Relationship Id="rId58" Type="http://schemas.openxmlformats.org/officeDocument/2006/relationships/image" Target="../media/image1213.png"/><Relationship Id="rId79" Type="http://schemas.openxmlformats.org/officeDocument/2006/relationships/customXml" Target="../ink/ink1222.xml"/><Relationship Id="rId102" Type="http://schemas.openxmlformats.org/officeDocument/2006/relationships/image" Target="../media/image1235.png"/><Relationship Id="rId123" Type="http://schemas.openxmlformats.org/officeDocument/2006/relationships/customXml" Target="../ink/ink1244.xml"/><Relationship Id="rId144" Type="http://schemas.openxmlformats.org/officeDocument/2006/relationships/image" Target="../media/image1256.png"/><Relationship Id="rId90" Type="http://schemas.openxmlformats.org/officeDocument/2006/relationships/image" Target="../media/image1229.png"/><Relationship Id="rId165" Type="http://schemas.openxmlformats.org/officeDocument/2006/relationships/customXml" Target="../ink/ink1265.xml"/><Relationship Id="rId186" Type="http://schemas.openxmlformats.org/officeDocument/2006/relationships/image" Target="../media/image1277.png"/><Relationship Id="rId211" Type="http://schemas.openxmlformats.org/officeDocument/2006/relationships/customXml" Target="../ink/ink1288.xml"/><Relationship Id="rId232" Type="http://schemas.openxmlformats.org/officeDocument/2006/relationships/image" Target="../media/image1300.png"/><Relationship Id="rId253" Type="http://schemas.openxmlformats.org/officeDocument/2006/relationships/customXml" Target="../ink/ink1309.xml"/><Relationship Id="rId274" Type="http://schemas.openxmlformats.org/officeDocument/2006/relationships/image" Target="../media/image1321.png"/><Relationship Id="rId295" Type="http://schemas.openxmlformats.org/officeDocument/2006/relationships/customXml" Target="../ink/ink1330.xml"/><Relationship Id="rId309" Type="http://schemas.openxmlformats.org/officeDocument/2006/relationships/customXml" Target="../ink/ink1337.xml"/><Relationship Id="rId27" Type="http://schemas.openxmlformats.org/officeDocument/2006/relationships/customXml" Target="../ink/ink1196.xml"/><Relationship Id="rId48" Type="http://schemas.openxmlformats.org/officeDocument/2006/relationships/image" Target="../media/image1208.png"/><Relationship Id="rId69" Type="http://schemas.openxmlformats.org/officeDocument/2006/relationships/customXml" Target="../ink/ink1217.xml"/><Relationship Id="rId113" Type="http://schemas.openxmlformats.org/officeDocument/2006/relationships/customXml" Target="../ink/ink1239.xml"/><Relationship Id="rId134" Type="http://schemas.openxmlformats.org/officeDocument/2006/relationships/image" Target="../media/image1251.png"/><Relationship Id="rId80" Type="http://schemas.openxmlformats.org/officeDocument/2006/relationships/image" Target="../media/image1224.png"/><Relationship Id="rId155" Type="http://schemas.openxmlformats.org/officeDocument/2006/relationships/customXml" Target="../ink/ink1260.xml"/><Relationship Id="rId176" Type="http://schemas.openxmlformats.org/officeDocument/2006/relationships/image" Target="../media/image1272.png"/><Relationship Id="rId197" Type="http://schemas.openxmlformats.org/officeDocument/2006/relationships/customXml" Target="../ink/ink1281.xml"/><Relationship Id="rId201" Type="http://schemas.openxmlformats.org/officeDocument/2006/relationships/customXml" Target="../ink/ink1283.xml"/><Relationship Id="rId222" Type="http://schemas.openxmlformats.org/officeDocument/2006/relationships/image" Target="../media/image1295.png"/><Relationship Id="rId243" Type="http://schemas.openxmlformats.org/officeDocument/2006/relationships/customXml" Target="../ink/ink1304.xml"/><Relationship Id="rId264" Type="http://schemas.openxmlformats.org/officeDocument/2006/relationships/image" Target="../media/image1316.png"/><Relationship Id="rId285" Type="http://schemas.openxmlformats.org/officeDocument/2006/relationships/customXml" Target="../ink/ink1325.xml"/><Relationship Id="rId17" Type="http://schemas.openxmlformats.org/officeDocument/2006/relationships/customXml" Target="../ink/ink1191.xml"/><Relationship Id="rId38" Type="http://schemas.openxmlformats.org/officeDocument/2006/relationships/image" Target="../media/image1203.png"/><Relationship Id="rId59" Type="http://schemas.openxmlformats.org/officeDocument/2006/relationships/customXml" Target="../ink/ink1212.xml"/><Relationship Id="rId103" Type="http://schemas.openxmlformats.org/officeDocument/2006/relationships/customXml" Target="../ink/ink1234.xml"/><Relationship Id="rId124" Type="http://schemas.openxmlformats.org/officeDocument/2006/relationships/image" Target="../media/image1246.png"/><Relationship Id="rId310" Type="http://schemas.openxmlformats.org/officeDocument/2006/relationships/image" Target="../media/image1339.png"/><Relationship Id="rId70" Type="http://schemas.openxmlformats.org/officeDocument/2006/relationships/image" Target="../media/image1219.png"/><Relationship Id="rId91" Type="http://schemas.openxmlformats.org/officeDocument/2006/relationships/customXml" Target="../ink/ink1228.xml"/><Relationship Id="rId145" Type="http://schemas.openxmlformats.org/officeDocument/2006/relationships/customXml" Target="../ink/ink1255.xml"/><Relationship Id="rId166" Type="http://schemas.openxmlformats.org/officeDocument/2006/relationships/image" Target="../media/image1267.png"/><Relationship Id="rId187" Type="http://schemas.openxmlformats.org/officeDocument/2006/relationships/customXml" Target="../ink/ink127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90.png"/><Relationship Id="rId233" Type="http://schemas.openxmlformats.org/officeDocument/2006/relationships/customXml" Target="../ink/ink1299.xml"/><Relationship Id="rId254" Type="http://schemas.openxmlformats.org/officeDocument/2006/relationships/image" Target="../media/image1311.png"/><Relationship Id="rId28" Type="http://schemas.openxmlformats.org/officeDocument/2006/relationships/image" Target="../media/image1198.png"/><Relationship Id="rId49" Type="http://schemas.openxmlformats.org/officeDocument/2006/relationships/customXml" Target="../ink/ink1207.xml"/><Relationship Id="rId114" Type="http://schemas.openxmlformats.org/officeDocument/2006/relationships/image" Target="../media/image1241.png"/><Relationship Id="rId275" Type="http://schemas.openxmlformats.org/officeDocument/2006/relationships/customXml" Target="../ink/ink1320.xml"/><Relationship Id="rId296" Type="http://schemas.openxmlformats.org/officeDocument/2006/relationships/image" Target="../media/image1332.png"/><Relationship Id="rId300" Type="http://schemas.openxmlformats.org/officeDocument/2006/relationships/image" Target="../media/image1334.png"/><Relationship Id="rId60" Type="http://schemas.openxmlformats.org/officeDocument/2006/relationships/image" Target="../media/image1214.png"/><Relationship Id="rId81" Type="http://schemas.openxmlformats.org/officeDocument/2006/relationships/customXml" Target="../ink/ink1223.xml"/><Relationship Id="rId135" Type="http://schemas.openxmlformats.org/officeDocument/2006/relationships/customXml" Target="../ink/ink1250.xml"/><Relationship Id="rId156" Type="http://schemas.openxmlformats.org/officeDocument/2006/relationships/image" Target="../media/image1262.png"/><Relationship Id="rId177" Type="http://schemas.openxmlformats.org/officeDocument/2006/relationships/customXml" Target="../ink/ink1271.xml"/><Relationship Id="rId198" Type="http://schemas.openxmlformats.org/officeDocument/2006/relationships/image" Target="../media/image1283.png"/><Relationship Id="rId202" Type="http://schemas.openxmlformats.org/officeDocument/2006/relationships/image" Target="../media/image1285.png"/><Relationship Id="rId223" Type="http://schemas.openxmlformats.org/officeDocument/2006/relationships/customXml" Target="../ink/ink1294.xml"/><Relationship Id="rId244" Type="http://schemas.openxmlformats.org/officeDocument/2006/relationships/image" Target="../media/image1306.png"/><Relationship Id="rId18" Type="http://schemas.openxmlformats.org/officeDocument/2006/relationships/image" Target="../media/image1193.png"/><Relationship Id="rId39" Type="http://schemas.openxmlformats.org/officeDocument/2006/relationships/customXml" Target="../ink/ink1202.xml"/><Relationship Id="rId265" Type="http://schemas.openxmlformats.org/officeDocument/2006/relationships/customXml" Target="../ink/ink1315.xml"/><Relationship Id="rId286" Type="http://schemas.openxmlformats.org/officeDocument/2006/relationships/image" Target="../media/image1327.png"/><Relationship Id="rId50" Type="http://schemas.openxmlformats.org/officeDocument/2006/relationships/image" Target="../media/image1209.png"/><Relationship Id="rId104" Type="http://schemas.openxmlformats.org/officeDocument/2006/relationships/image" Target="../media/image1236.png"/><Relationship Id="rId125" Type="http://schemas.openxmlformats.org/officeDocument/2006/relationships/customXml" Target="../ink/ink1245.xml"/><Relationship Id="rId146" Type="http://schemas.openxmlformats.org/officeDocument/2006/relationships/image" Target="../media/image1257.png"/><Relationship Id="rId167" Type="http://schemas.openxmlformats.org/officeDocument/2006/relationships/customXml" Target="../ink/ink1266.xml"/><Relationship Id="rId188" Type="http://schemas.openxmlformats.org/officeDocument/2006/relationships/image" Target="../media/image1278.png"/><Relationship Id="rId311" Type="http://schemas.openxmlformats.org/officeDocument/2006/relationships/customXml" Target="../ink/ink1338.xml"/><Relationship Id="rId71" Type="http://schemas.openxmlformats.org/officeDocument/2006/relationships/customXml" Target="../ink/ink1218.xml"/><Relationship Id="rId92" Type="http://schemas.openxmlformats.org/officeDocument/2006/relationships/image" Target="../media/image1230.png"/><Relationship Id="rId213" Type="http://schemas.openxmlformats.org/officeDocument/2006/relationships/customXml" Target="../ink/ink1289.xml"/><Relationship Id="rId234" Type="http://schemas.openxmlformats.org/officeDocument/2006/relationships/image" Target="../media/image1301.png"/><Relationship Id="rId2" Type="http://schemas.openxmlformats.org/officeDocument/2006/relationships/image" Target="../media/image2.emf"/><Relationship Id="rId29" Type="http://schemas.openxmlformats.org/officeDocument/2006/relationships/customXml" Target="../ink/ink1197.xml"/><Relationship Id="rId255" Type="http://schemas.openxmlformats.org/officeDocument/2006/relationships/customXml" Target="../ink/ink1310.xml"/><Relationship Id="rId276" Type="http://schemas.openxmlformats.org/officeDocument/2006/relationships/image" Target="../media/image1322.png"/><Relationship Id="rId297" Type="http://schemas.openxmlformats.org/officeDocument/2006/relationships/customXml" Target="../ink/ink1331.xml"/><Relationship Id="rId40" Type="http://schemas.openxmlformats.org/officeDocument/2006/relationships/image" Target="../media/image1204.png"/><Relationship Id="rId115" Type="http://schemas.openxmlformats.org/officeDocument/2006/relationships/customXml" Target="../ink/ink1240.xml"/><Relationship Id="rId136" Type="http://schemas.openxmlformats.org/officeDocument/2006/relationships/image" Target="../media/image1252.png"/><Relationship Id="rId157" Type="http://schemas.openxmlformats.org/officeDocument/2006/relationships/customXml" Target="../ink/ink1261.xml"/><Relationship Id="rId178" Type="http://schemas.openxmlformats.org/officeDocument/2006/relationships/image" Target="../media/image1273.png"/><Relationship Id="rId301" Type="http://schemas.openxmlformats.org/officeDocument/2006/relationships/customXml" Target="../ink/ink1333.xml"/><Relationship Id="rId61" Type="http://schemas.openxmlformats.org/officeDocument/2006/relationships/customXml" Target="../ink/ink1213.xml"/><Relationship Id="rId82" Type="http://schemas.openxmlformats.org/officeDocument/2006/relationships/image" Target="../media/image1225.png"/><Relationship Id="rId199" Type="http://schemas.openxmlformats.org/officeDocument/2006/relationships/customXml" Target="../ink/ink1282.xml"/><Relationship Id="rId203" Type="http://schemas.openxmlformats.org/officeDocument/2006/relationships/customXml" Target="../ink/ink1284.xml"/><Relationship Id="rId19" Type="http://schemas.openxmlformats.org/officeDocument/2006/relationships/customXml" Target="../ink/ink1192.xml"/><Relationship Id="rId224" Type="http://schemas.openxmlformats.org/officeDocument/2006/relationships/image" Target="../media/image1296.png"/><Relationship Id="rId245" Type="http://schemas.openxmlformats.org/officeDocument/2006/relationships/customXml" Target="../ink/ink1305.xml"/><Relationship Id="rId266" Type="http://schemas.openxmlformats.org/officeDocument/2006/relationships/image" Target="../media/image1317.png"/><Relationship Id="rId287" Type="http://schemas.openxmlformats.org/officeDocument/2006/relationships/customXml" Target="../ink/ink1326.xml"/><Relationship Id="rId30" Type="http://schemas.openxmlformats.org/officeDocument/2006/relationships/image" Target="../media/image1199.png"/><Relationship Id="rId105" Type="http://schemas.openxmlformats.org/officeDocument/2006/relationships/customXml" Target="../ink/ink1235.xml"/><Relationship Id="rId126" Type="http://schemas.openxmlformats.org/officeDocument/2006/relationships/image" Target="../media/image1247.png"/><Relationship Id="rId147" Type="http://schemas.openxmlformats.org/officeDocument/2006/relationships/customXml" Target="../ink/ink1256.xml"/><Relationship Id="rId168" Type="http://schemas.openxmlformats.org/officeDocument/2006/relationships/image" Target="../media/image1268.png"/><Relationship Id="rId312" Type="http://schemas.openxmlformats.org/officeDocument/2006/relationships/image" Target="../media/image1340.png"/><Relationship Id="rId51" Type="http://schemas.openxmlformats.org/officeDocument/2006/relationships/customXml" Target="../ink/ink1208.xml"/><Relationship Id="rId72" Type="http://schemas.openxmlformats.org/officeDocument/2006/relationships/image" Target="../media/image1220.png"/><Relationship Id="rId93" Type="http://schemas.openxmlformats.org/officeDocument/2006/relationships/customXml" Target="../ink/ink1229.xml"/><Relationship Id="rId189" Type="http://schemas.openxmlformats.org/officeDocument/2006/relationships/customXml" Target="../ink/ink1277.xml"/><Relationship Id="rId3" Type="http://schemas.openxmlformats.org/officeDocument/2006/relationships/customXml" Target="../ink/ink1184.xml"/><Relationship Id="rId214" Type="http://schemas.openxmlformats.org/officeDocument/2006/relationships/image" Target="../media/image1291.png"/><Relationship Id="rId235" Type="http://schemas.openxmlformats.org/officeDocument/2006/relationships/customXml" Target="../ink/ink1300.xml"/><Relationship Id="rId256" Type="http://schemas.openxmlformats.org/officeDocument/2006/relationships/image" Target="../media/image1312.png"/><Relationship Id="rId277" Type="http://schemas.openxmlformats.org/officeDocument/2006/relationships/customXml" Target="../ink/ink1321.xml"/><Relationship Id="rId298" Type="http://schemas.openxmlformats.org/officeDocument/2006/relationships/image" Target="../media/image1333.png"/><Relationship Id="rId116" Type="http://schemas.openxmlformats.org/officeDocument/2006/relationships/image" Target="../media/image1242.png"/><Relationship Id="rId137" Type="http://schemas.openxmlformats.org/officeDocument/2006/relationships/customXml" Target="../ink/ink1251.xml"/><Relationship Id="rId158" Type="http://schemas.openxmlformats.org/officeDocument/2006/relationships/image" Target="../media/image1263.png"/><Relationship Id="rId302" Type="http://schemas.openxmlformats.org/officeDocument/2006/relationships/image" Target="../media/image1335.png"/><Relationship Id="rId20" Type="http://schemas.openxmlformats.org/officeDocument/2006/relationships/image" Target="../media/image1194.png"/><Relationship Id="rId41" Type="http://schemas.openxmlformats.org/officeDocument/2006/relationships/customXml" Target="../ink/ink1203.xml"/><Relationship Id="rId62" Type="http://schemas.openxmlformats.org/officeDocument/2006/relationships/image" Target="../media/image1215.png"/><Relationship Id="rId83" Type="http://schemas.openxmlformats.org/officeDocument/2006/relationships/customXml" Target="../ink/ink1224.xml"/><Relationship Id="rId179" Type="http://schemas.openxmlformats.org/officeDocument/2006/relationships/customXml" Target="../ink/ink1272.xml"/><Relationship Id="rId190" Type="http://schemas.openxmlformats.org/officeDocument/2006/relationships/image" Target="../media/image1279.png"/><Relationship Id="rId204" Type="http://schemas.openxmlformats.org/officeDocument/2006/relationships/image" Target="../media/image1286.png"/><Relationship Id="rId225" Type="http://schemas.openxmlformats.org/officeDocument/2006/relationships/customXml" Target="../ink/ink1295.xml"/><Relationship Id="rId246" Type="http://schemas.openxmlformats.org/officeDocument/2006/relationships/image" Target="../media/image1307.png"/><Relationship Id="rId267" Type="http://schemas.openxmlformats.org/officeDocument/2006/relationships/customXml" Target="../ink/ink1316.xml"/><Relationship Id="rId288" Type="http://schemas.openxmlformats.org/officeDocument/2006/relationships/image" Target="../media/image1328.png"/><Relationship Id="rId106" Type="http://schemas.openxmlformats.org/officeDocument/2006/relationships/image" Target="../media/image1237.png"/><Relationship Id="rId127" Type="http://schemas.openxmlformats.org/officeDocument/2006/relationships/customXml" Target="../ink/ink1246.xml"/><Relationship Id="rId10" Type="http://schemas.openxmlformats.org/officeDocument/2006/relationships/image" Target="../media/image1189.png"/><Relationship Id="rId31" Type="http://schemas.openxmlformats.org/officeDocument/2006/relationships/customXml" Target="../ink/ink1198.xml"/><Relationship Id="rId52" Type="http://schemas.openxmlformats.org/officeDocument/2006/relationships/image" Target="../media/image1210.png"/><Relationship Id="rId73" Type="http://schemas.openxmlformats.org/officeDocument/2006/relationships/customXml" Target="../ink/ink1219.xml"/><Relationship Id="rId94" Type="http://schemas.openxmlformats.org/officeDocument/2006/relationships/image" Target="../media/image1231.png"/><Relationship Id="rId148" Type="http://schemas.openxmlformats.org/officeDocument/2006/relationships/image" Target="../media/image1258.png"/><Relationship Id="rId169" Type="http://schemas.openxmlformats.org/officeDocument/2006/relationships/customXml" Target="../ink/ink1267.xml"/><Relationship Id="rId4" Type="http://schemas.openxmlformats.org/officeDocument/2006/relationships/image" Target="../media/image1186.png"/><Relationship Id="rId180" Type="http://schemas.openxmlformats.org/officeDocument/2006/relationships/image" Target="../media/image1274.png"/><Relationship Id="rId215" Type="http://schemas.openxmlformats.org/officeDocument/2006/relationships/customXml" Target="../ink/ink1290.xml"/><Relationship Id="rId236" Type="http://schemas.openxmlformats.org/officeDocument/2006/relationships/image" Target="../media/image1302.png"/><Relationship Id="rId257" Type="http://schemas.openxmlformats.org/officeDocument/2006/relationships/customXml" Target="../ink/ink1311.xml"/><Relationship Id="rId278" Type="http://schemas.openxmlformats.org/officeDocument/2006/relationships/image" Target="../media/image1323.png"/><Relationship Id="rId303" Type="http://schemas.openxmlformats.org/officeDocument/2006/relationships/customXml" Target="../ink/ink1334.xml"/><Relationship Id="rId42" Type="http://schemas.openxmlformats.org/officeDocument/2006/relationships/image" Target="../media/image1205.png"/><Relationship Id="rId84" Type="http://schemas.openxmlformats.org/officeDocument/2006/relationships/image" Target="../media/image1226.png"/><Relationship Id="rId138" Type="http://schemas.openxmlformats.org/officeDocument/2006/relationships/image" Target="../media/image1253.png"/><Relationship Id="rId191" Type="http://schemas.openxmlformats.org/officeDocument/2006/relationships/customXml" Target="../ink/ink1278.xml"/><Relationship Id="rId205" Type="http://schemas.openxmlformats.org/officeDocument/2006/relationships/customXml" Target="../ink/ink1285.xml"/><Relationship Id="rId247" Type="http://schemas.openxmlformats.org/officeDocument/2006/relationships/customXml" Target="../ink/ink1306.xml"/><Relationship Id="rId107" Type="http://schemas.openxmlformats.org/officeDocument/2006/relationships/customXml" Target="../ink/ink1236.xml"/><Relationship Id="rId289" Type="http://schemas.openxmlformats.org/officeDocument/2006/relationships/customXml" Target="../ink/ink1327.xml"/><Relationship Id="rId11" Type="http://schemas.openxmlformats.org/officeDocument/2006/relationships/customXml" Target="../ink/ink1188.xml"/><Relationship Id="rId53" Type="http://schemas.openxmlformats.org/officeDocument/2006/relationships/customXml" Target="../ink/ink1209.xml"/><Relationship Id="rId149" Type="http://schemas.openxmlformats.org/officeDocument/2006/relationships/customXml" Target="../ink/ink1257.xml"/><Relationship Id="rId95" Type="http://schemas.openxmlformats.org/officeDocument/2006/relationships/customXml" Target="../ink/ink1230.xml"/><Relationship Id="rId160" Type="http://schemas.openxmlformats.org/officeDocument/2006/relationships/image" Target="../media/image1264.png"/><Relationship Id="rId216" Type="http://schemas.openxmlformats.org/officeDocument/2006/relationships/image" Target="../media/image1292.png"/><Relationship Id="rId258" Type="http://schemas.openxmlformats.org/officeDocument/2006/relationships/image" Target="../media/image1313.png"/><Relationship Id="rId22" Type="http://schemas.openxmlformats.org/officeDocument/2006/relationships/image" Target="../media/image1195.png"/><Relationship Id="rId64" Type="http://schemas.openxmlformats.org/officeDocument/2006/relationships/image" Target="../media/image1216.png"/><Relationship Id="rId118" Type="http://schemas.openxmlformats.org/officeDocument/2006/relationships/image" Target="../media/image1243.png"/><Relationship Id="rId171" Type="http://schemas.openxmlformats.org/officeDocument/2006/relationships/customXml" Target="../ink/ink1268.xml"/><Relationship Id="rId227" Type="http://schemas.openxmlformats.org/officeDocument/2006/relationships/customXml" Target="../ink/ink1296.xml"/><Relationship Id="rId269" Type="http://schemas.openxmlformats.org/officeDocument/2006/relationships/customXml" Target="../ink/ink1317.xml"/><Relationship Id="rId33" Type="http://schemas.openxmlformats.org/officeDocument/2006/relationships/customXml" Target="../ink/ink1199.xml"/><Relationship Id="rId129" Type="http://schemas.openxmlformats.org/officeDocument/2006/relationships/customXml" Target="../ink/ink1247.xml"/><Relationship Id="rId280" Type="http://schemas.openxmlformats.org/officeDocument/2006/relationships/image" Target="../media/image1324.png"/><Relationship Id="rId75" Type="http://schemas.openxmlformats.org/officeDocument/2006/relationships/customXml" Target="../ink/ink1220.xml"/><Relationship Id="rId140" Type="http://schemas.openxmlformats.org/officeDocument/2006/relationships/image" Target="../media/image1254.png"/><Relationship Id="rId182" Type="http://schemas.openxmlformats.org/officeDocument/2006/relationships/image" Target="../media/image1275.png"/><Relationship Id="rId6" Type="http://schemas.openxmlformats.org/officeDocument/2006/relationships/image" Target="../media/image1187.png"/><Relationship Id="rId238" Type="http://schemas.openxmlformats.org/officeDocument/2006/relationships/image" Target="../media/image1303.png"/><Relationship Id="rId291" Type="http://schemas.openxmlformats.org/officeDocument/2006/relationships/customXml" Target="../ink/ink1328.xml"/><Relationship Id="rId305" Type="http://schemas.openxmlformats.org/officeDocument/2006/relationships/customXml" Target="../ink/ink133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8.png"/><Relationship Id="rId21" Type="http://schemas.openxmlformats.org/officeDocument/2006/relationships/image" Target="../media/image1350.png"/><Relationship Id="rId42" Type="http://schemas.openxmlformats.org/officeDocument/2006/relationships/customXml" Target="../ink/ink1359.xml"/><Relationship Id="rId63" Type="http://schemas.openxmlformats.org/officeDocument/2006/relationships/image" Target="../media/image1371.png"/><Relationship Id="rId84" Type="http://schemas.openxmlformats.org/officeDocument/2006/relationships/customXml" Target="../ink/ink1380.xml"/><Relationship Id="rId138" Type="http://schemas.openxmlformats.org/officeDocument/2006/relationships/customXml" Target="../ink/ink1407.xml"/><Relationship Id="rId159" Type="http://schemas.openxmlformats.org/officeDocument/2006/relationships/image" Target="../media/image1419.png"/><Relationship Id="rId107" Type="http://schemas.openxmlformats.org/officeDocument/2006/relationships/image" Target="../media/image1393.png"/><Relationship Id="rId11" Type="http://schemas.openxmlformats.org/officeDocument/2006/relationships/image" Target="../media/image1345.png"/><Relationship Id="rId32" Type="http://schemas.openxmlformats.org/officeDocument/2006/relationships/customXml" Target="../ink/ink1354.xml"/><Relationship Id="rId53" Type="http://schemas.openxmlformats.org/officeDocument/2006/relationships/image" Target="../media/image1366.png"/><Relationship Id="rId74" Type="http://schemas.openxmlformats.org/officeDocument/2006/relationships/customXml" Target="../ink/ink1375.xml"/><Relationship Id="rId128" Type="http://schemas.openxmlformats.org/officeDocument/2006/relationships/customXml" Target="../ink/ink1402.xml"/><Relationship Id="rId149" Type="http://schemas.openxmlformats.org/officeDocument/2006/relationships/image" Target="../media/image1414.png"/><Relationship Id="rId5" Type="http://schemas.openxmlformats.org/officeDocument/2006/relationships/image" Target="../media/image1342.png"/><Relationship Id="rId95" Type="http://schemas.openxmlformats.org/officeDocument/2006/relationships/image" Target="../media/image1387.png"/><Relationship Id="rId22" Type="http://schemas.openxmlformats.org/officeDocument/2006/relationships/customXml" Target="../ink/ink1349.xml"/><Relationship Id="rId43" Type="http://schemas.openxmlformats.org/officeDocument/2006/relationships/image" Target="../media/image1361.png"/><Relationship Id="rId64" Type="http://schemas.openxmlformats.org/officeDocument/2006/relationships/customXml" Target="../ink/ink1370.xml"/><Relationship Id="rId118" Type="http://schemas.openxmlformats.org/officeDocument/2006/relationships/customXml" Target="../ink/ink1397.xml"/><Relationship Id="rId139" Type="http://schemas.openxmlformats.org/officeDocument/2006/relationships/image" Target="../media/image1409.png"/><Relationship Id="rId80" Type="http://schemas.openxmlformats.org/officeDocument/2006/relationships/customXml" Target="../ink/ink1378.xml"/><Relationship Id="rId85" Type="http://schemas.openxmlformats.org/officeDocument/2006/relationships/image" Target="../media/image1382.png"/><Relationship Id="rId150" Type="http://schemas.openxmlformats.org/officeDocument/2006/relationships/customXml" Target="../ink/ink1413.xml"/><Relationship Id="rId155" Type="http://schemas.openxmlformats.org/officeDocument/2006/relationships/image" Target="../media/image1417.png"/><Relationship Id="rId12" Type="http://schemas.openxmlformats.org/officeDocument/2006/relationships/customXml" Target="../ink/ink1344.xml"/><Relationship Id="rId17" Type="http://schemas.openxmlformats.org/officeDocument/2006/relationships/image" Target="../media/image1348.png"/><Relationship Id="rId33" Type="http://schemas.openxmlformats.org/officeDocument/2006/relationships/image" Target="../media/image1356.png"/><Relationship Id="rId38" Type="http://schemas.openxmlformats.org/officeDocument/2006/relationships/customXml" Target="../ink/ink1357.xml"/><Relationship Id="rId59" Type="http://schemas.openxmlformats.org/officeDocument/2006/relationships/image" Target="../media/image1369.png"/><Relationship Id="rId103" Type="http://schemas.openxmlformats.org/officeDocument/2006/relationships/image" Target="../media/image1391.png"/><Relationship Id="rId108" Type="http://schemas.openxmlformats.org/officeDocument/2006/relationships/customXml" Target="../ink/ink1392.xml"/><Relationship Id="rId124" Type="http://schemas.openxmlformats.org/officeDocument/2006/relationships/customXml" Target="../ink/ink1400.xml"/><Relationship Id="rId129" Type="http://schemas.openxmlformats.org/officeDocument/2006/relationships/image" Target="../media/image1404.png"/><Relationship Id="rId54" Type="http://schemas.openxmlformats.org/officeDocument/2006/relationships/customXml" Target="../ink/ink1365.xml"/><Relationship Id="rId70" Type="http://schemas.openxmlformats.org/officeDocument/2006/relationships/customXml" Target="../ink/ink1373.xml"/><Relationship Id="rId75" Type="http://schemas.openxmlformats.org/officeDocument/2006/relationships/image" Target="../media/image1377.png"/><Relationship Id="rId91" Type="http://schemas.openxmlformats.org/officeDocument/2006/relationships/image" Target="../media/image1385.png"/><Relationship Id="rId96" Type="http://schemas.openxmlformats.org/officeDocument/2006/relationships/customXml" Target="../ink/ink1386.xml"/><Relationship Id="rId140" Type="http://schemas.openxmlformats.org/officeDocument/2006/relationships/customXml" Target="../ink/ink1408.xml"/><Relationship Id="rId145" Type="http://schemas.openxmlformats.org/officeDocument/2006/relationships/image" Target="../media/image14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41.xml"/><Relationship Id="rId23" Type="http://schemas.openxmlformats.org/officeDocument/2006/relationships/image" Target="../media/image1351.png"/><Relationship Id="rId28" Type="http://schemas.openxmlformats.org/officeDocument/2006/relationships/customXml" Target="../ink/ink1352.xml"/><Relationship Id="rId49" Type="http://schemas.openxmlformats.org/officeDocument/2006/relationships/image" Target="../media/image1364.png"/><Relationship Id="rId114" Type="http://schemas.openxmlformats.org/officeDocument/2006/relationships/customXml" Target="../ink/ink1395.xml"/><Relationship Id="rId119" Type="http://schemas.openxmlformats.org/officeDocument/2006/relationships/image" Target="../media/image1399.png"/><Relationship Id="rId44" Type="http://schemas.openxmlformats.org/officeDocument/2006/relationships/customXml" Target="../ink/ink1360.xml"/><Relationship Id="rId60" Type="http://schemas.openxmlformats.org/officeDocument/2006/relationships/customXml" Target="../ink/ink1368.xml"/><Relationship Id="rId65" Type="http://schemas.openxmlformats.org/officeDocument/2006/relationships/image" Target="../media/image1372.png"/><Relationship Id="rId81" Type="http://schemas.openxmlformats.org/officeDocument/2006/relationships/image" Target="../media/image1380.png"/><Relationship Id="rId86" Type="http://schemas.openxmlformats.org/officeDocument/2006/relationships/customXml" Target="../ink/ink1381.xml"/><Relationship Id="rId130" Type="http://schemas.openxmlformats.org/officeDocument/2006/relationships/customXml" Target="../ink/ink1403.xml"/><Relationship Id="rId135" Type="http://schemas.openxmlformats.org/officeDocument/2006/relationships/image" Target="../media/image1407.png"/><Relationship Id="rId151" Type="http://schemas.openxmlformats.org/officeDocument/2006/relationships/image" Target="../media/image1415.png"/><Relationship Id="rId156" Type="http://schemas.openxmlformats.org/officeDocument/2006/relationships/customXml" Target="../ink/ink1416.xml"/><Relationship Id="rId13" Type="http://schemas.openxmlformats.org/officeDocument/2006/relationships/image" Target="../media/image1346.png"/><Relationship Id="rId18" Type="http://schemas.openxmlformats.org/officeDocument/2006/relationships/customXml" Target="../ink/ink1347.xml"/><Relationship Id="rId39" Type="http://schemas.openxmlformats.org/officeDocument/2006/relationships/image" Target="../media/image1359.png"/><Relationship Id="rId109" Type="http://schemas.openxmlformats.org/officeDocument/2006/relationships/image" Target="../media/image1394.png"/><Relationship Id="rId34" Type="http://schemas.openxmlformats.org/officeDocument/2006/relationships/customXml" Target="../ink/ink1355.xml"/><Relationship Id="rId50" Type="http://schemas.openxmlformats.org/officeDocument/2006/relationships/customXml" Target="../ink/ink1363.xml"/><Relationship Id="rId55" Type="http://schemas.openxmlformats.org/officeDocument/2006/relationships/image" Target="../media/image1367.png"/><Relationship Id="rId76" Type="http://schemas.openxmlformats.org/officeDocument/2006/relationships/customXml" Target="../ink/ink1376.xml"/><Relationship Id="rId97" Type="http://schemas.openxmlformats.org/officeDocument/2006/relationships/image" Target="../media/image1388.png"/><Relationship Id="rId104" Type="http://schemas.openxmlformats.org/officeDocument/2006/relationships/customXml" Target="../ink/ink1390.xml"/><Relationship Id="rId120" Type="http://schemas.openxmlformats.org/officeDocument/2006/relationships/customXml" Target="../ink/ink1398.xml"/><Relationship Id="rId125" Type="http://schemas.openxmlformats.org/officeDocument/2006/relationships/image" Target="../media/image1402.png"/><Relationship Id="rId141" Type="http://schemas.openxmlformats.org/officeDocument/2006/relationships/image" Target="../media/image1410.png"/><Relationship Id="rId146" Type="http://schemas.openxmlformats.org/officeDocument/2006/relationships/customXml" Target="../ink/ink1411.xml"/><Relationship Id="rId7" Type="http://schemas.openxmlformats.org/officeDocument/2006/relationships/image" Target="../media/image1343.png"/><Relationship Id="rId71" Type="http://schemas.openxmlformats.org/officeDocument/2006/relationships/image" Target="../media/image1375.png"/><Relationship Id="rId92" Type="http://schemas.openxmlformats.org/officeDocument/2006/relationships/customXml" Target="../ink/ink1384.xml"/><Relationship Id="rId2" Type="http://schemas.openxmlformats.org/officeDocument/2006/relationships/customXml" Target="../ink/ink1339.xml"/><Relationship Id="rId29" Type="http://schemas.openxmlformats.org/officeDocument/2006/relationships/image" Target="../media/image1354.png"/><Relationship Id="rId24" Type="http://schemas.openxmlformats.org/officeDocument/2006/relationships/customXml" Target="../ink/ink1350.xml"/><Relationship Id="rId40" Type="http://schemas.openxmlformats.org/officeDocument/2006/relationships/customXml" Target="../ink/ink1358.xml"/><Relationship Id="rId45" Type="http://schemas.openxmlformats.org/officeDocument/2006/relationships/image" Target="../media/image1362.png"/><Relationship Id="rId66" Type="http://schemas.openxmlformats.org/officeDocument/2006/relationships/customXml" Target="../ink/ink1371.xml"/><Relationship Id="rId87" Type="http://schemas.openxmlformats.org/officeDocument/2006/relationships/image" Target="../media/image1383.png"/><Relationship Id="rId110" Type="http://schemas.openxmlformats.org/officeDocument/2006/relationships/customXml" Target="../ink/ink1393.xml"/><Relationship Id="rId115" Type="http://schemas.openxmlformats.org/officeDocument/2006/relationships/image" Target="../media/image1397.png"/><Relationship Id="rId131" Type="http://schemas.openxmlformats.org/officeDocument/2006/relationships/image" Target="../media/image1405.png"/><Relationship Id="rId136" Type="http://schemas.openxmlformats.org/officeDocument/2006/relationships/customXml" Target="../ink/ink1406.xml"/><Relationship Id="rId157" Type="http://schemas.openxmlformats.org/officeDocument/2006/relationships/image" Target="../media/image1418.png"/><Relationship Id="rId61" Type="http://schemas.openxmlformats.org/officeDocument/2006/relationships/image" Target="../media/image1370.png"/><Relationship Id="rId82" Type="http://schemas.openxmlformats.org/officeDocument/2006/relationships/customXml" Target="../ink/ink1379.xml"/><Relationship Id="rId152" Type="http://schemas.openxmlformats.org/officeDocument/2006/relationships/customXml" Target="../ink/ink1414.xml"/><Relationship Id="rId19" Type="http://schemas.openxmlformats.org/officeDocument/2006/relationships/image" Target="../media/image1349.png"/><Relationship Id="rId14" Type="http://schemas.openxmlformats.org/officeDocument/2006/relationships/customXml" Target="../ink/ink1345.xml"/><Relationship Id="rId30" Type="http://schemas.openxmlformats.org/officeDocument/2006/relationships/customXml" Target="../ink/ink1353.xml"/><Relationship Id="rId35" Type="http://schemas.openxmlformats.org/officeDocument/2006/relationships/image" Target="../media/image1357.png"/><Relationship Id="rId56" Type="http://schemas.openxmlformats.org/officeDocument/2006/relationships/customXml" Target="../ink/ink1366.xml"/><Relationship Id="rId77" Type="http://schemas.openxmlformats.org/officeDocument/2006/relationships/image" Target="../media/image1378.png"/><Relationship Id="rId100" Type="http://schemas.openxmlformats.org/officeDocument/2006/relationships/customXml" Target="../ink/ink1388.xml"/><Relationship Id="rId105" Type="http://schemas.openxmlformats.org/officeDocument/2006/relationships/image" Target="../media/image1392.png"/><Relationship Id="rId126" Type="http://schemas.openxmlformats.org/officeDocument/2006/relationships/customXml" Target="../ink/ink1401.xml"/><Relationship Id="rId147" Type="http://schemas.openxmlformats.org/officeDocument/2006/relationships/image" Target="../media/image1413.png"/><Relationship Id="rId8" Type="http://schemas.openxmlformats.org/officeDocument/2006/relationships/customXml" Target="../ink/ink1342.xml"/><Relationship Id="rId51" Type="http://schemas.openxmlformats.org/officeDocument/2006/relationships/image" Target="../media/image1365.png"/><Relationship Id="rId72" Type="http://schemas.openxmlformats.org/officeDocument/2006/relationships/customXml" Target="../ink/ink1374.xml"/><Relationship Id="rId93" Type="http://schemas.openxmlformats.org/officeDocument/2006/relationships/image" Target="../media/image1386.png"/><Relationship Id="rId98" Type="http://schemas.openxmlformats.org/officeDocument/2006/relationships/customXml" Target="../ink/ink1387.xml"/><Relationship Id="rId121" Type="http://schemas.openxmlformats.org/officeDocument/2006/relationships/image" Target="../media/image1400.png"/><Relationship Id="rId142" Type="http://schemas.openxmlformats.org/officeDocument/2006/relationships/customXml" Target="../ink/ink1409.xml"/><Relationship Id="rId3" Type="http://schemas.openxmlformats.org/officeDocument/2006/relationships/image" Target="../media/image1341.png"/><Relationship Id="rId25" Type="http://schemas.openxmlformats.org/officeDocument/2006/relationships/image" Target="../media/image1352.png"/><Relationship Id="rId46" Type="http://schemas.openxmlformats.org/officeDocument/2006/relationships/customXml" Target="../ink/ink1361.xml"/><Relationship Id="rId67" Type="http://schemas.openxmlformats.org/officeDocument/2006/relationships/image" Target="../media/image1373.png"/><Relationship Id="rId116" Type="http://schemas.openxmlformats.org/officeDocument/2006/relationships/customXml" Target="../ink/ink1396.xml"/><Relationship Id="rId137" Type="http://schemas.openxmlformats.org/officeDocument/2006/relationships/image" Target="../media/image1408.png"/><Relationship Id="rId158" Type="http://schemas.openxmlformats.org/officeDocument/2006/relationships/customXml" Target="../ink/ink1417.xml"/><Relationship Id="rId20" Type="http://schemas.openxmlformats.org/officeDocument/2006/relationships/customXml" Target="../ink/ink1348.xml"/><Relationship Id="rId41" Type="http://schemas.openxmlformats.org/officeDocument/2006/relationships/image" Target="../media/image1360.png"/><Relationship Id="rId62" Type="http://schemas.openxmlformats.org/officeDocument/2006/relationships/customXml" Target="../ink/ink1369.xml"/><Relationship Id="rId83" Type="http://schemas.openxmlformats.org/officeDocument/2006/relationships/image" Target="../media/image1381.png"/><Relationship Id="rId88" Type="http://schemas.openxmlformats.org/officeDocument/2006/relationships/customXml" Target="../ink/ink1382.xml"/><Relationship Id="rId111" Type="http://schemas.openxmlformats.org/officeDocument/2006/relationships/image" Target="../media/image1395.png"/><Relationship Id="rId132" Type="http://schemas.openxmlformats.org/officeDocument/2006/relationships/customXml" Target="../ink/ink1404.xml"/><Relationship Id="rId153" Type="http://schemas.openxmlformats.org/officeDocument/2006/relationships/image" Target="../media/image1416.png"/><Relationship Id="rId15" Type="http://schemas.openxmlformats.org/officeDocument/2006/relationships/image" Target="../media/image1347.png"/><Relationship Id="rId36" Type="http://schemas.openxmlformats.org/officeDocument/2006/relationships/customXml" Target="../ink/ink1356.xml"/><Relationship Id="rId57" Type="http://schemas.openxmlformats.org/officeDocument/2006/relationships/image" Target="../media/image1368.png"/><Relationship Id="rId106" Type="http://schemas.openxmlformats.org/officeDocument/2006/relationships/customXml" Target="../ink/ink1391.xml"/><Relationship Id="rId127" Type="http://schemas.openxmlformats.org/officeDocument/2006/relationships/image" Target="../media/image1403.png"/><Relationship Id="rId10" Type="http://schemas.openxmlformats.org/officeDocument/2006/relationships/customXml" Target="../ink/ink1343.xml"/><Relationship Id="rId31" Type="http://schemas.openxmlformats.org/officeDocument/2006/relationships/image" Target="../media/image1355.png"/><Relationship Id="rId52" Type="http://schemas.openxmlformats.org/officeDocument/2006/relationships/customXml" Target="../ink/ink1364.xml"/><Relationship Id="rId73" Type="http://schemas.openxmlformats.org/officeDocument/2006/relationships/image" Target="../media/image1376.png"/><Relationship Id="rId78" Type="http://schemas.openxmlformats.org/officeDocument/2006/relationships/customXml" Target="../ink/ink1377.xml"/><Relationship Id="rId94" Type="http://schemas.openxmlformats.org/officeDocument/2006/relationships/customXml" Target="../ink/ink1385.xml"/><Relationship Id="rId99" Type="http://schemas.openxmlformats.org/officeDocument/2006/relationships/image" Target="../media/image1389.png"/><Relationship Id="rId101" Type="http://schemas.openxmlformats.org/officeDocument/2006/relationships/image" Target="../media/image1390.png"/><Relationship Id="rId122" Type="http://schemas.openxmlformats.org/officeDocument/2006/relationships/customXml" Target="../ink/ink1399.xml"/><Relationship Id="rId143" Type="http://schemas.openxmlformats.org/officeDocument/2006/relationships/image" Target="../media/image1411.png"/><Relationship Id="rId148" Type="http://schemas.openxmlformats.org/officeDocument/2006/relationships/customXml" Target="../ink/ink1412.xml"/><Relationship Id="rId4" Type="http://schemas.openxmlformats.org/officeDocument/2006/relationships/customXml" Target="../ink/ink1340.xml"/><Relationship Id="rId9" Type="http://schemas.openxmlformats.org/officeDocument/2006/relationships/image" Target="../media/image1344.png"/><Relationship Id="rId26" Type="http://schemas.openxmlformats.org/officeDocument/2006/relationships/customXml" Target="../ink/ink1351.xml"/><Relationship Id="rId47" Type="http://schemas.openxmlformats.org/officeDocument/2006/relationships/image" Target="../media/image1363.png"/><Relationship Id="rId68" Type="http://schemas.openxmlformats.org/officeDocument/2006/relationships/customXml" Target="../ink/ink1372.xml"/><Relationship Id="rId89" Type="http://schemas.openxmlformats.org/officeDocument/2006/relationships/image" Target="../media/image1384.png"/><Relationship Id="rId112" Type="http://schemas.openxmlformats.org/officeDocument/2006/relationships/customXml" Target="../ink/ink1394.xml"/><Relationship Id="rId133" Type="http://schemas.openxmlformats.org/officeDocument/2006/relationships/image" Target="../media/image1406.png"/><Relationship Id="rId154" Type="http://schemas.openxmlformats.org/officeDocument/2006/relationships/customXml" Target="../ink/ink1415.xml"/><Relationship Id="rId16" Type="http://schemas.openxmlformats.org/officeDocument/2006/relationships/customXml" Target="../ink/ink1346.xml"/><Relationship Id="rId37" Type="http://schemas.openxmlformats.org/officeDocument/2006/relationships/image" Target="../media/image1358.png"/><Relationship Id="rId58" Type="http://schemas.openxmlformats.org/officeDocument/2006/relationships/customXml" Target="../ink/ink1367.xml"/><Relationship Id="rId79" Type="http://schemas.openxmlformats.org/officeDocument/2006/relationships/image" Target="../media/image1379.png"/><Relationship Id="rId102" Type="http://schemas.openxmlformats.org/officeDocument/2006/relationships/customXml" Target="../ink/ink1389.xml"/><Relationship Id="rId123" Type="http://schemas.openxmlformats.org/officeDocument/2006/relationships/image" Target="../media/image1401.png"/><Relationship Id="rId144" Type="http://schemas.openxmlformats.org/officeDocument/2006/relationships/customXml" Target="../ink/ink1410.xml"/><Relationship Id="rId90" Type="http://schemas.openxmlformats.org/officeDocument/2006/relationships/customXml" Target="../ink/ink1383.xml"/><Relationship Id="rId27" Type="http://schemas.openxmlformats.org/officeDocument/2006/relationships/image" Target="../media/image1353.png"/><Relationship Id="rId48" Type="http://schemas.openxmlformats.org/officeDocument/2006/relationships/customXml" Target="../ink/ink1362.xml"/><Relationship Id="rId69" Type="http://schemas.openxmlformats.org/officeDocument/2006/relationships/image" Target="../media/image1374.png"/><Relationship Id="rId113" Type="http://schemas.openxmlformats.org/officeDocument/2006/relationships/image" Target="../media/image1396.png"/><Relationship Id="rId134" Type="http://schemas.openxmlformats.org/officeDocument/2006/relationships/customXml" Target="../ink/ink140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7.png"/><Relationship Id="rId299" Type="http://schemas.openxmlformats.org/officeDocument/2006/relationships/image" Target="../media/image1568.png"/><Relationship Id="rId21" Type="http://schemas.openxmlformats.org/officeDocument/2006/relationships/image" Target="../media/image1429.png"/><Relationship Id="rId63" Type="http://schemas.openxmlformats.org/officeDocument/2006/relationships/image" Target="../media/image1450.png"/><Relationship Id="rId159" Type="http://schemas.openxmlformats.org/officeDocument/2006/relationships/image" Target="../media/image1498.png"/><Relationship Id="rId324" Type="http://schemas.openxmlformats.org/officeDocument/2006/relationships/customXml" Target="../ink/ink1579.xml"/><Relationship Id="rId170" Type="http://schemas.openxmlformats.org/officeDocument/2006/relationships/customXml" Target="../ink/ink1502.xml"/><Relationship Id="rId226" Type="http://schemas.openxmlformats.org/officeDocument/2006/relationships/customXml" Target="../ink/ink1530.xml"/><Relationship Id="rId268" Type="http://schemas.openxmlformats.org/officeDocument/2006/relationships/customXml" Target="../ink/ink1551.xml"/><Relationship Id="rId32" Type="http://schemas.openxmlformats.org/officeDocument/2006/relationships/customXml" Target="../ink/ink1433.xml"/><Relationship Id="rId74" Type="http://schemas.openxmlformats.org/officeDocument/2006/relationships/customXml" Target="../ink/ink1454.xml"/><Relationship Id="rId128" Type="http://schemas.openxmlformats.org/officeDocument/2006/relationships/customXml" Target="../ink/ink1481.xml"/><Relationship Id="rId335" Type="http://schemas.openxmlformats.org/officeDocument/2006/relationships/image" Target="../media/image480.png"/><Relationship Id="rId5" Type="http://schemas.openxmlformats.org/officeDocument/2006/relationships/image" Target="../media/image1421.png"/><Relationship Id="rId181" Type="http://schemas.openxmlformats.org/officeDocument/2006/relationships/image" Target="../media/image1509.png"/><Relationship Id="rId237" Type="http://schemas.openxmlformats.org/officeDocument/2006/relationships/image" Target="../media/image1537.png"/><Relationship Id="rId279" Type="http://schemas.openxmlformats.org/officeDocument/2006/relationships/image" Target="../media/image1558.png"/><Relationship Id="rId43" Type="http://schemas.openxmlformats.org/officeDocument/2006/relationships/image" Target="../media/image1440.png"/><Relationship Id="rId139" Type="http://schemas.openxmlformats.org/officeDocument/2006/relationships/image" Target="../media/image1488.png"/><Relationship Id="rId290" Type="http://schemas.openxmlformats.org/officeDocument/2006/relationships/customXml" Target="../ink/ink1562.xml"/><Relationship Id="rId304" Type="http://schemas.openxmlformats.org/officeDocument/2006/relationships/customXml" Target="../ink/ink1569.xml"/><Relationship Id="rId85" Type="http://schemas.openxmlformats.org/officeDocument/2006/relationships/image" Target="../media/image1461.png"/><Relationship Id="rId150" Type="http://schemas.openxmlformats.org/officeDocument/2006/relationships/customXml" Target="../ink/ink1492.xml"/><Relationship Id="rId192" Type="http://schemas.openxmlformats.org/officeDocument/2006/relationships/customXml" Target="../ink/ink1513.xml"/><Relationship Id="rId206" Type="http://schemas.openxmlformats.org/officeDocument/2006/relationships/customXml" Target="../ink/ink1520.xml"/><Relationship Id="rId248" Type="http://schemas.openxmlformats.org/officeDocument/2006/relationships/customXml" Target="../ink/ink1541.xml"/><Relationship Id="rId12" Type="http://schemas.openxmlformats.org/officeDocument/2006/relationships/customXml" Target="../ink/ink1423.xml"/><Relationship Id="rId108" Type="http://schemas.openxmlformats.org/officeDocument/2006/relationships/customXml" Target="../ink/ink1471.xml"/><Relationship Id="rId315" Type="http://schemas.openxmlformats.org/officeDocument/2006/relationships/image" Target="../media/image1576.png"/><Relationship Id="rId54" Type="http://schemas.openxmlformats.org/officeDocument/2006/relationships/customXml" Target="../ink/ink1444.xml"/><Relationship Id="rId96" Type="http://schemas.openxmlformats.org/officeDocument/2006/relationships/customXml" Target="../ink/ink1465.xml"/><Relationship Id="rId161" Type="http://schemas.openxmlformats.org/officeDocument/2006/relationships/image" Target="../media/image1499.png"/><Relationship Id="rId217" Type="http://schemas.openxmlformats.org/officeDocument/2006/relationships/image" Target="../media/image1527.png"/><Relationship Id="rId259" Type="http://schemas.openxmlformats.org/officeDocument/2006/relationships/image" Target="../media/image1548.png"/><Relationship Id="rId23" Type="http://schemas.openxmlformats.org/officeDocument/2006/relationships/image" Target="../media/image1430.png"/><Relationship Id="rId119" Type="http://schemas.openxmlformats.org/officeDocument/2006/relationships/image" Target="../media/image1478.png"/><Relationship Id="rId270" Type="http://schemas.openxmlformats.org/officeDocument/2006/relationships/customXml" Target="../ink/ink1552.xml"/><Relationship Id="rId326" Type="http://schemas.openxmlformats.org/officeDocument/2006/relationships/customXml" Target="../ink/ink1580.xml"/><Relationship Id="rId65" Type="http://schemas.openxmlformats.org/officeDocument/2006/relationships/image" Target="../media/image1451.png"/><Relationship Id="rId130" Type="http://schemas.openxmlformats.org/officeDocument/2006/relationships/customXml" Target="../ink/ink1482.xml"/><Relationship Id="rId172" Type="http://schemas.openxmlformats.org/officeDocument/2006/relationships/customXml" Target="../ink/ink1503.xml"/><Relationship Id="rId228" Type="http://schemas.openxmlformats.org/officeDocument/2006/relationships/customXml" Target="../ink/ink1531.xml"/><Relationship Id="rId281" Type="http://schemas.openxmlformats.org/officeDocument/2006/relationships/image" Target="../media/image1559.png"/><Relationship Id="rId34" Type="http://schemas.openxmlformats.org/officeDocument/2006/relationships/customXml" Target="../ink/ink1434.xml"/><Relationship Id="rId76" Type="http://schemas.openxmlformats.org/officeDocument/2006/relationships/customXml" Target="../ink/ink1455.xml"/><Relationship Id="rId141" Type="http://schemas.openxmlformats.org/officeDocument/2006/relationships/image" Target="../media/image1489.png"/><Relationship Id="rId7" Type="http://schemas.openxmlformats.org/officeDocument/2006/relationships/image" Target="../media/image1422.png"/><Relationship Id="rId183" Type="http://schemas.openxmlformats.org/officeDocument/2006/relationships/image" Target="../media/image1510.png"/><Relationship Id="rId239" Type="http://schemas.openxmlformats.org/officeDocument/2006/relationships/image" Target="../media/image1538.png"/><Relationship Id="rId250" Type="http://schemas.openxmlformats.org/officeDocument/2006/relationships/customXml" Target="../ink/ink1542.xml"/><Relationship Id="rId292" Type="http://schemas.openxmlformats.org/officeDocument/2006/relationships/customXml" Target="../ink/ink1563.xml"/><Relationship Id="rId306" Type="http://schemas.openxmlformats.org/officeDocument/2006/relationships/customXml" Target="../ink/ink1570.xml"/><Relationship Id="rId24" Type="http://schemas.openxmlformats.org/officeDocument/2006/relationships/customXml" Target="../ink/ink1429.xml"/><Relationship Id="rId45" Type="http://schemas.openxmlformats.org/officeDocument/2006/relationships/image" Target="../media/image1441.png"/><Relationship Id="rId66" Type="http://schemas.openxmlformats.org/officeDocument/2006/relationships/customXml" Target="../ink/ink1450.xml"/><Relationship Id="rId87" Type="http://schemas.openxmlformats.org/officeDocument/2006/relationships/image" Target="../media/image1462.png"/><Relationship Id="rId110" Type="http://schemas.openxmlformats.org/officeDocument/2006/relationships/customXml" Target="../ink/ink1472.xml"/><Relationship Id="rId131" Type="http://schemas.openxmlformats.org/officeDocument/2006/relationships/image" Target="../media/image1484.png"/><Relationship Id="rId327" Type="http://schemas.openxmlformats.org/officeDocument/2006/relationships/image" Target="../media/image1582.png"/><Relationship Id="rId152" Type="http://schemas.openxmlformats.org/officeDocument/2006/relationships/customXml" Target="../ink/ink1493.xml"/><Relationship Id="rId173" Type="http://schemas.openxmlformats.org/officeDocument/2006/relationships/image" Target="../media/image1505.png"/><Relationship Id="rId194" Type="http://schemas.openxmlformats.org/officeDocument/2006/relationships/customXml" Target="../ink/ink1514.xml"/><Relationship Id="rId208" Type="http://schemas.openxmlformats.org/officeDocument/2006/relationships/customXml" Target="../ink/ink1521.xml"/><Relationship Id="rId229" Type="http://schemas.openxmlformats.org/officeDocument/2006/relationships/image" Target="../media/image1533.png"/><Relationship Id="rId240" Type="http://schemas.openxmlformats.org/officeDocument/2006/relationships/customXml" Target="../ink/ink1537.xml"/><Relationship Id="rId261" Type="http://schemas.openxmlformats.org/officeDocument/2006/relationships/image" Target="../media/image1549.png"/><Relationship Id="rId14" Type="http://schemas.openxmlformats.org/officeDocument/2006/relationships/customXml" Target="../ink/ink1424.xml"/><Relationship Id="rId35" Type="http://schemas.openxmlformats.org/officeDocument/2006/relationships/image" Target="../media/image1436.png"/><Relationship Id="rId56" Type="http://schemas.openxmlformats.org/officeDocument/2006/relationships/customXml" Target="../ink/ink1445.xml"/><Relationship Id="rId77" Type="http://schemas.openxmlformats.org/officeDocument/2006/relationships/image" Target="../media/image1457.png"/><Relationship Id="rId100" Type="http://schemas.openxmlformats.org/officeDocument/2006/relationships/customXml" Target="../ink/ink1467.xml"/><Relationship Id="rId282" Type="http://schemas.openxmlformats.org/officeDocument/2006/relationships/customXml" Target="../ink/ink1558.xml"/><Relationship Id="rId317" Type="http://schemas.openxmlformats.org/officeDocument/2006/relationships/image" Target="../media/image1577.png"/><Relationship Id="rId8" Type="http://schemas.openxmlformats.org/officeDocument/2006/relationships/customXml" Target="../ink/ink1421.xml"/><Relationship Id="rId98" Type="http://schemas.openxmlformats.org/officeDocument/2006/relationships/customXml" Target="../ink/ink1466.xml"/><Relationship Id="rId121" Type="http://schemas.openxmlformats.org/officeDocument/2006/relationships/image" Target="../media/image1479.png"/><Relationship Id="rId142" Type="http://schemas.openxmlformats.org/officeDocument/2006/relationships/customXml" Target="../ink/ink1488.xml"/><Relationship Id="rId163" Type="http://schemas.openxmlformats.org/officeDocument/2006/relationships/image" Target="../media/image1500.png"/><Relationship Id="rId184" Type="http://schemas.openxmlformats.org/officeDocument/2006/relationships/customXml" Target="../ink/ink1509.xml"/><Relationship Id="rId219" Type="http://schemas.openxmlformats.org/officeDocument/2006/relationships/image" Target="../media/image1528.png"/><Relationship Id="rId230" Type="http://schemas.openxmlformats.org/officeDocument/2006/relationships/customXml" Target="../ink/ink1532.xml"/><Relationship Id="rId251" Type="http://schemas.openxmlformats.org/officeDocument/2006/relationships/image" Target="../media/image1544.png"/><Relationship Id="rId25" Type="http://schemas.openxmlformats.org/officeDocument/2006/relationships/image" Target="../media/image1431.png"/><Relationship Id="rId46" Type="http://schemas.openxmlformats.org/officeDocument/2006/relationships/customXml" Target="../ink/ink1440.xml"/><Relationship Id="rId67" Type="http://schemas.openxmlformats.org/officeDocument/2006/relationships/image" Target="../media/image1452.png"/><Relationship Id="rId272" Type="http://schemas.openxmlformats.org/officeDocument/2006/relationships/customXml" Target="../ink/ink1553.xml"/><Relationship Id="rId293" Type="http://schemas.openxmlformats.org/officeDocument/2006/relationships/image" Target="../media/image1565.png"/><Relationship Id="rId307" Type="http://schemas.openxmlformats.org/officeDocument/2006/relationships/image" Target="../media/image1572.png"/><Relationship Id="rId328" Type="http://schemas.openxmlformats.org/officeDocument/2006/relationships/customXml" Target="../ink/ink1581.xml"/><Relationship Id="rId88" Type="http://schemas.openxmlformats.org/officeDocument/2006/relationships/customXml" Target="../ink/ink1461.xml"/><Relationship Id="rId111" Type="http://schemas.openxmlformats.org/officeDocument/2006/relationships/image" Target="../media/image1474.png"/><Relationship Id="rId132" Type="http://schemas.openxmlformats.org/officeDocument/2006/relationships/customXml" Target="../ink/ink1483.xml"/><Relationship Id="rId153" Type="http://schemas.openxmlformats.org/officeDocument/2006/relationships/image" Target="../media/image1495.png"/><Relationship Id="rId174" Type="http://schemas.openxmlformats.org/officeDocument/2006/relationships/customXml" Target="../ink/ink1504.xml"/><Relationship Id="rId195" Type="http://schemas.openxmlformats.org/officeDocument/2006/relationships/image" Target="../media/image1516.png"/><Relationship Id="rId209" Type="http://schemas.openxmlformats.org/officeDocument/2006/relationships/image" Target="../media/image1523.png"/><Relationship Id="rId220" Type="http://schemas.openxmlformats.org/officeDocument/2006/relationships/customXml" Target="../ink/ink1527.xml"/><Relationship Id="rId241" Type="http://schemas.openxmlformats.org/officeDocument/2006/relationships/image" Target="../media/image1539.png"/><Relationship Id="rId15" Type="http://schemas.openxmlformats.org/officeDocument/2006/relationships/image" Target="../media/image1426.png"/><Relationship Id="rId36" Type="http://schemas.openxmlformats.org/officeDocument/2006/relationships/customXml" Target="../ink/ink1435.xml"/><Relationship Id="rId57" Type="http://schemas.openxmlformats.org/officeDocument/2006/relationships/image" Target="../media/image1447.png"/><Relationship Id="rId262" Type="http://schemas.openxmlformats.org/officeDocument/2006/relationships/customXml" Target="../ink/ink1548.xml"/><Relationship Id="rId283" Type="http://schemas.openxmlformats.org/officeDocument/2006/relationships/image" Target="../media/image1560.png"/><Relationship Id="rId318" Type="http://schemas.openxmlformats.org/officeDocument/2006/relationships/customXml" Target="../ink/ink1576.xml"/><Relationship Id="rId78" Type="http://schemas.openxmlformats.org/officeDocument/2006/relationships/customXml" Target="../ink/ink1456.xml"/><Relationship Id="rId99" Type="http://schemas.openxmlformats.org/officeDocument/2006/relationships/image" Target="../media/image1468.png"/><Relationship Id="rId101" Type="http://schemas.openxmlformats.org/officeDocument/2006/relationships/image" Target="../media/image1469.png"/><Relationship Id="rId122" Type="http://schemas.openxmlformats.org/officeDocument/2006/relationships/customXml" Target="../ink/ink1478.xml"/><Relationship Id="rId143" Type="http://schemas.openxmlformats.org/officeDocument/2006/relationships/image" Target="../media/image1490.png"/><Relationship Id="rId164" Type="http://schemas.openxmlformats.org/officeDocument/2006/relationships/customXml" Target="../ink/ink1499.xml"/><Relationship Id="rId185" Type="http://schemas.openxmlformats.org/officeDocument/2006/relationships/image" Target="../media/image1511.png"/><Relationship Id="rId9" Type="http://schemas.openxmlformats.org/officeDocument/2006/relationships/image" Target="../media/image1423.png"/><Relationship Id="rId210" Type="http://schemas.openxmlformats.org/officeDocument/2006/relationships/customXml" Target="../ink/ink1522.xml"/><Relationship Id="rId26" Type="http://schemas.openxmlformats.org/officeDocument/2006/relationships/customXml" Target="../ink/ink1430.xml"/><Relationship Id="rId231" Type="http://schemas.openxmlformats.org/officeDocument/2006/relationships/image" Target="../media/image1534.png"/><Relationship Id="rId252" Type="http://schemas.openxmlformats.org/officeDocument/2006/relationships/customXml" Target="../ink/ink1543.xml"/><Relationship Id="rId273" Type="http://schemas.openxmlformats.org/officeDocument/2006/relationships/image" Target="../media/image1555.png"/><Relationship Id="rId294" Type="http://schemas.openxmlformats.org/officeDocument/2006/relationships/customXml" Target="../ink/ink1564.xml"/><Relationship Id="rId308" Type="http://schemas.openxmlformats.org/officeDocument/2006/relationships/customXml" Target="../ink/ink1571.xml"/><Relationship Id="rId329" Type="http://schemas.openxmlformats.org/officeDocument/2006/relationships/image" Target="../media/image1583.png"/><Relationship Id="rId47" Type="http://schemas.openxmlformats.org/officeDocument/2006/relationships/image" Target="../media/image1442.png"/><Relationship Id="rId68" Type="http://schemas.openxmlformats.org/officeDocument/2006/relationships/customXml" Target="../ink/ink1451.xml"/><Relationship Id="rId89" Type="http://schemas.openxmlformats.org/officeDocument/2006/relationships/image" Target="../media/image1463.png"/><Relationship Id="rId112" Type="http://schemas.openxmlformats.org/officeDocument/2006/relationships/customXml" Target="../ink/ink1473.xml"/><Relationship Id="rId133" Type="http://schemas.openxmlformats.org/officeDocument/2006/relationships/image" Target="../media/image1485.png"/><Relationship Id="rId154" Type="http://schemas.openxmlformats.org/officeDocument/2006/relationships/customXml" Target="../ink/ink1494.xml"/><Relationship Id="rId175" Type="http://schemas.openxmlformats.org/officeDocument/2006/relationships/image" Target="../media/image1506.png"/><Relationship Id="rId196" Type="http://schemas.openxmlformats.org/officeDocument/2006/relationships/customXml" Target="../ink/ink1515.xml"/><Relationship Id="rId200" Type="http://schemas.openxmlformats.org/officeDocument/2006/relationships/customXml" Target="../ink/ink1517.xml"/><Relationship Id="rId16" Type="http://schemas.openxmlformats.org/officeDocument/2006/relationships/customXml" Target="../ink/ink1425.xml"/><Relationship Id="rId221" Type="http://schemas.openxmlformats.org/officeDocument/2006/relationships/image" Target="../media/image1529.png"/><Relationship Id="rId242" Type="http://schemas.openxmlformats.org/officeDocument/2006/relationships/customXml" Target="../ink/ink1538.xml"/><Relationship Id="rId263" Type="http://schemas.openxmlformats.org/officeDocument/2006/relationships/image" Target="../media/image1550.png"/><Relationship Id="rId284" Type="http://schemas.openxmlformats.org/officeDocument/2006/relationships/customXml" Target="../ink/ink1559.xml"/><Relationship Id="rId319" Type="http://schemas.openxmlformats.org/officeDocument/2006/relationships/image" Target="../media/image1578.png"/><Relationship Id="rId37" Type="http://schemas.openxmlformats.org/officeDocument/2006/relationships/image" Target="../media/image1437.png"/><Relationship Id="rId58" Type="http://schemas.openxmlformats.org/officeDocument/2006/relationships/customXml" Target="../ink/ink1446.xml"/><Relationship Id="rId79" Type="http://schemas.openxmlformats.org/officeDocument/2006/relationships/image" Target="../media/image1458.png"/><Relationship Id="rId102" Type="http://schemas.openxmlformats.org/officeDocument/2006/relationships/customXml" Target="../ink/ink1468.xml"/><Relationship Id="rId123" Type="http://schemas.openxmlformats.org/officeDocument/2006/relationships/image" Target="../media/image1480.png"/><Relationship Id="rId144" Type="http://schemas.openxmlformats.org/officeDocument/2006/relationships/customXml" Target="../ink/ink1489.xml"/><Relationship Id="rId330" Type="http://schemas.openxmlformats.org/officeDocument/2006/relationships/customXml" Target="../ink/ink1582.xml"/><Relationship Id="rId90" Type="http://schemas.openxmlformats.org/officeDocument/2006/relationships/customXml" Target="../ink/ink1462.xml"/><Relationship Id="rId165" Type="http://schemas.openxmlformats.org/officeDocument/2006/relationships/image" Target="../media/image1501.png"/><Relationship Id="rId186" Type="http://schemas.openxmlformats.org/officeDocument/2006/relationships/customXml" Target="../ink/ink1510.xml"/><Relationship Id="rId211" Type="http://schemas.openxmlformats.org/officeDocument/2006/relationships/image" Target="../media/image1524.png"/><Relationship Id="rId232" Type="http://schemas.openxmlformats.org/officeDocument/2006/relationships/customXml" Target="../ink/ink1533.xml"/><Relationship Id="rId253" Type="http://schemas.openxmlformats.org/officeDocument/2006/relationships/image" Target="../media/image1545.png"/><Relationship Id="rId274" Type="http://schemas.openxmlformats.org/officeDocument/2006/relationships/customXml" Target="../ink/ink1554.xml"/><Relationship Id="rId295" Type="http://schemas.openxmlformats.org/officeDocument/2006/relationships/image" Target="../media/image1566.png"/><Relationship Id="rId309" Type="http://schemas.openxmlformats.org/officeDocument/2006/relationships/image" Target="../media/image1573.png"/><Relationship Id="rId27" Type="http://schemas.openxmlformats.org/officeDocument/2006/relationships/image" Target="../media/image1432.png"/><Relationship Id="rId48" Type="http://schemas.openxmlformats.org/officeDocument/2006/relationships/customXml" Target="../ink/ink1441.xml"/><Relationship Id="rId69" Type="http://schemas.openxmlformats.org/officeDocument/2006/relationships/image" Target="../media/image1453.png"/><Relationship Id="rId113" Type="http://schemas.openxmlformats.org/officeDocument/2006/relationships/image" Target="../media/image1475.png"/><Relationship Id="rId134" Type="http://schemas.openxmlformats.org/officeDocument/2006/relationships/customXml" Target="../ink/ink1484.xml"/><Relationship Id="rId320" Type="http://schemas.openxmlformats.org/officeDocument/2006/relationships/customXml" Target="../ink/ink1577.xml"/><Relationship Id="rId80" Type="http://schemas.openxmlformats.org/officeDocument/2006/relationships/customXml" Target="../ink/ink1457.xml"/><Relationship Id="rId155" Type="http://schemas.openxmlformats.org/officeDocument/2006/relationships/image" Target="../media/image1496.png"/><Relationship Id="rId176" Type="http://schemas.openxmlformats.org/officeDocument/2006/relationships/customXml" Target="../ink/ink1505.xml"/><Relationship Id="rId197" Type="http://schemas.openxmlformats.org/officeDocument/2006/relationships/image" Target="../media/image1517.png"/><Relationship Id="rId201" Type="http://schemas.openxmlformats.org/officeDocument/2006/relationships/image" Target="../media/image1519.png"/><Relationship Id="rId222" Type="http://schemas.openxmlformats.org/officeDocument/2006/relationships/customXml" Target="../ink/ink1528.xml"/><Relationship Id="rId243" Type="http://schemas.openxmlformats.org/officeDocument/2006/relationships/image" Target="../media/image1540.png"/><Relationship Id="rId264" Type="http://schemas.openxmlformats.org/officeDocument/2006/relationships/customXml" Target="../ink/ink1549.xml"/><Relationship Id="rId285" Type="http://schemas.openxmlformats.org/officeDocument/2006/relationships/image" Target="../media/image1561.png"/><Relationship Id="rId17" Type="http://schemas.openxmlformats.org/officeDocument/2006/relationships/image" Target="../media/image1427.png"/><Relationship Id="rId38" Type="http://schemas.openxmlformats.org/officeDocument/2006/relationships/customXml" Target="../ink/ink1436.xml"/><Relationship Id="rId59" Type="http://schemas.openxmlformats.org/officeDocument/2006/relationships/image" Target="../media/image1448.png"/><Relationship Id="rId103" Type="http://schemas.openxmlformats.org/officeDocument/2006/relationships/image" Target="../media/image1470.png"/><Relationship Id="rId124" Type="http://schemas.openxmlformats.org/officeDocument/2006/relationships/customXml" Target="../ink/ink1479.xml"/><Relationship Id="rId310" Type="http://schemas.openxmlformats.org/officeDocument/2006/relationships/customXml" Target="../ink/ink1572.xml"/><Relationship Id="rId70" Type="http://schemas.openxmlformats.org/officeDocument/2006/relationships/customXml" Target="../ink/ink1452.xml"/><Relationship Id="rId91" Type="http://schemas.openxmlformats.org/officeDocument/2006/relationships/image" Target="../media/image1464.png"/><Relationship Id="rId145" Type="http://schemas.openxmlformats.org/officeDocument/2006/relationships/image" Target="../media/image1491.png"/><Relationship Id="rId166" Type="http://schemas.openxmlformats.org/officeDocument/2006/relationships/customXml" Target="../ink/ink1500.xml"/><Relationship Id="rId187" Type="http://schemas.openxmlformats.org/officeDocument/2006/relationships/image" Target="../media/image1512.png"/><Relationship Id="rId331" Type="http://schemas.openxmlformats.org/officeDocument/2006/relationships/image" Target="../media/image15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23.xml"/><Relationship Id="rId233" Type="http://schemas.openxmlformats.org/officeDocument/2006/relationships/image" Target="../media/image1535.png"/><Relationship Id="rId254" Type="http://schemas.openxmlformats.org/officeDocument/2006/relationships/customXml" Target="../ink/ink1544.xml"/><Relationship Id="rId28" Type="http://schemas.openxmlformats.org/officeDocument/2006/relationships/customXml" Target="../ink/ink1431.xml"/><Relationship Id="rId49" Type="http://schemas.openxmlformats.org/officeDocument/2006/relationships/image" Target="../media/image1443.png"/><Relationship Id="rId114" Type="http://schemas.openxmlformats.org/officeDocument/2006/relationships/customXml" Target="../ink/ink1474.xml"/><Relationship Id="rId275" Type="http://schemas.openxmlformats.org/officeDocument/2006/relationships/image" Target="../media/image1556.png"/><Relationship Id="rId296" Type="http://schemas.openxmlformats.org/officeDocument/2006/relationships/customXml" Target="../ink/ink1565.xml"/><Relationship Id="rId300" Type="http://schemas.openxmlformats.org/officeDocument/2006/relationships/customXml" Target="../ink/ink1567.xml"/><Relationship Id="rId60" Type="http://schemas.openxmlformats.org/officeDocument/2006/relationships/customXml" Target="../ink/ink1447.xml"/><Relationship Id="rId81" Type="http://schemas.openxmlformats.org/officeDocument/2006/relationships/image" Target="../media/image1459.png"/><Relationship Id="rId135" Type="http://schemas.openxmlformats.org/officeDocument/2006/relationships/image" Target="../media/image1486.png"/><Relationship Id="rId156" Type="http://schemas.openxmlformats.org/officeDocument/2006/relationships/customXml" Target="../ink/ink1495.xml"/><Relationship Id="rId177" Type="http://schemas.openxmlformats.org/officeDocument/2006/relationships/image" Target="../media/image1507.png"/><Relationship Id="rId198" Type="http://schemas.openxmlformats.org/officeDocument/2006/relationships/customXml" Target="../ink/ink1516.xml"/><Relationship Id="rId321" Type="http://schemas.openxmlformats.org/officeDocument/2006/relationships/image" Target="../media/image1579.png"/><Relationship Id="rId202" Type="http://schemas.openxmlformats.org/officeDocument/2006/relationships/customXml" Target="../ink/ink1518.xml"/><Relationship Id="rId223" Type="http://schemas.openxmlformats.org/officeDocument/2006/relationships/image" Target="../media/image1530.png"/><Relationship Id="rId244" Type="http://schemas.openxmlformats.org/officeDocument/2006/relationships/customXml" Target="../ink/ink1539.xml"/><Relationship Id="rId18" Type="http://schemas.openxmlformats.org/officeDocument/2006/relationships/customXml" Target="../ink/ink1426.xml"/><Relationship Id="rId39" Type="http://schemas.openxmlformats.org/officeDocument/2006/relationships/image" Target="../media/image1438.png"/><Relationship Id="rId265" Type="http://schemas.openxmlformats.org/officeDocument/2006/relationships/image" Target="../media/image1551.png"/><Relationship Id="rId286" Type="http://schemas.openxmlformats.org/officeDocument/2006/relationships/customXml" Target="../ink/ink1560.xml"/><Relationship Id="rId50" Type="http://schemas.openxmlformats.org/officeDocument/2006/relationships/customXml" Target="../ink/ink1442.xml"/><Relationship Id="rId104" Type="http://schemas.openxmlformats.org/officeDocument/2006/relationships/customXml" Target="../ink/ink1469.xml"/><Relationship Id="rId125" Type="http://schemas.openxmlformats.org/officeDocument/2006/relationships/image" Target="../media/image1481.png"/><Relationship Id="rId146" Type="http://schemas.openxmlformats.org/officeDocument/2006/relationships/customXml" Target="../ink/ink1490.xml"/><Relationship Id="rId167" Type="http://schemas.openxmlformats.org/officeDocument/2006/relationships/image" Target="../media/image1502.png"/><Relationship Id="rId188" Type="http://schemas.openxmlformats.org/officeDocument/2006/relationships/customXml" Target="../ink/ink1511.xml"/><Relationship Id="rId311" Type="http://schemas.openxmlformats.org/officeDocument/2006/relationships/image" Target="../media/image1574.png"/><Relationship Id="rId332" Type="http://schemas.openxmlformats.org/officeDocument/2006/relationships/customXml" Target="../ink/ink1583.xml"/><Relationship Id="rId71" Type="http://schemas.openxmlformats.org/officeDocument/2006/relationships/image" Target="../media/image1454.png"/><Relationship Id="rId92" Type="http://schemas.openxmlformats.org/officeDocument/2006/relationships/customXml" Target="../ink/ink1463.xml"/><Relationship Id="rId213" Type="http://schemas.openxmlformats.org/officeDocument/2006/relationships/image" Target="../media/image1525.png"/><Relationship Id="rId234" Type="http://schemas.openxmlformats.org/officeDocument/2006/relationships/customXml" Target="../ink/ink1534.xml"/><Relationship Id="rId2" Type="http://schemas.openxmlformats.org/officeDocument/2006/relationships/customXml" Target="../ink/ink1418.xml"/><Relationship Id="rId29" Type="http://schemas.openxmlformats.org/officeDocument/2006/relationships/image" Target="../media/image1433.png"/><Relationship Id="rId255" Type="http://schemas.openxmlformats.org/officeDocument/2006/relationships/image" Target="../media/image1546.png"/><Relationship Id="rId276" Type="http://schemas.openxmlformats.org/officeDocument/2006/relationships/customXml" Target="../ink/ink1555.xml"/><Relationship Id="rId297" Type="http://schemas.openxmlformats.org/officeDocument/2006/relationships/image" Target="../media/image1567.png"/><Relationship Id="rId40" Type="http://schemas.openxmlformats.org/officeDocument/2006/relationships/customXml" Target="../ink/ink1437.xml"/><Relationship Id="rId115" Type="http://schemas.openxmlformats.org/officeDocument/2006/relationships/image" Target="../media/image1476.png"/><Relationship Id="rId136" Type="http://schemas.openxmlformats.org/officeDocument/2006/relationships/customXml" Target="../ink/ink1485.xml"/><Relationship Id="rId157" Type="http://schemas.openxmlformats.org/officeDocument/2006/relationships/image" Target="../media/image1497.png"/><Relationship Id="rId178" Type="http://schemas.openxmlformats.org/officeDocument/2006/relationships/customXml" Target="../ink/ink1506.xml"/><Relationship Id="rId301" Type="http://schemas.openxmlformats.org/officeDocument/2006/relationships/image" Target="../media/image1569.png"/><Relationship Id="rId322" Type="http://schemas.openxmlformats.org/officeDocument/2006/relationships/customXml" Target="../ink/ink1578.xml"/><Relationship Id="rId61" Type="http://schemas.openxmlformats.org/officeDocument/2006/relationships/image" Target="../media/image1449.png"/><Relationship Id="rId82" Type="http://schemas.openxmlformats.org/officeDocument/2006/relationships/customXml" Target="../ink/ink1458.xml"/><Relationship Id="rId199" Type="http://schemas.openxmlformats.org/officeDocument/2006/relationships/image" Target="../media/image1518.png"/><Relationship Id="rId203" Type="http://schemas.openxmlformats.org/officeDocument/2006/relationships/image" Target="../media/image1520.png"/><Relationship Id="rId19" Type="http://schemas.openxmlformats.org/officeDocument/2006/relationships/image" Target="../media/image1428.png"/><Relationship Id="rId224" Type="http://schemas.openxmlformats.org/officeDocument/2006/relationships/customXml" Target="../ink/ink1529.xml"/><Relationship Id="rId245" Type="http://schemas.openxmlformats.org/officeDocument/2006/relationships/image" Target="../media/image1541.png"/><Relationship Id="rId266" Type="http://schemas.openxmlformats.org/officeDocument/2006/relationships/customXml" Target="../ink/ink1550.xml"/><Relationship Id="rId287" Type="http://schemas.openxmlformats.org/officeDocument/2006/relationships/image" Target="../media/image1562.png"/><Relationship Id="rId30" Type="http://schemas.openxmlformats.org/officeDocument/2006/relationships/customXml" Target="../ink/ink1432.xml"/><Relationship Id="rId105" Type="http://schemas.openxmlformats.org/officeDocument/2006/relationships/image" Target="../media/image1471.png"/><Relationship Id="rId126" Type="http://schemas.openxmlformats.org/officeDocument/2006/relationships/customXml" Target="../ink/ink1480.xml"/><Relationship Id="rId147" Type="http://schemas.openxmlformats.org/officeDocument/2006/relationships/image" Target="../media/image1492.png"/><Relationship Id="rId168" Type="http://schemas.openxmlformats.org/officeDocument/2006/relationships/customXml" Target="../ink/ink1501.xml"/><Relationship Id="rId312" Type="http://schemas.openxmlformats.org/officeDocument/2006/relationships/customXml" Target="../ink/ink1573.xml"/><Relationship Id="rId333" Type="http://schemas.openxmlformats.org/officeDocument/2006/relationships/image" Target="../media/image1585.png"/><Relationship Id="rId51" Type="http://schemas.openxmlformats.org/officeDocument/2006/relationships/image" Target="../media/image1444.png"/><Relationship Id="rId72" Type="http://schemas.openxmlformats.org/officeDocument/2006/relationships/customXml" Target="../ink/ink1453.xml"/><Relationship Id="rId93" Type="http://schemas.openxmlformats.org/officeDocument/2006/relationships/image" Target="../media/image1465.png"/><Relationship Id="rId189" Type="http://schemas.openxmlformats.org/officeDocument/2006/relationships/image" Target="../media/image1513.png"/><Relationship Id="rId3" Type="http://schemas.openxmlformats.org/officeDocument/2006/relationships/image" Target="../media/image1420.png"/><Relationship Id="rId214" Type="http://schemas.openxmlformats.org/officeDocument/2006/relationships/customXml" Target="../ink/ink1524.xml"/><Relationship Id="rId235" Type="http://schemas.openxmlformats.org/officeDocument/2006/relationships/image" Target="../media/image1536.png"/><Relationship Id="rId256" Type="http://schemas.openxmlformats.org/officeDocument/2006/relationships/customXml" Target="../ink/ink1545.xml"/><Relationship Id="rId277" Type="http://schemas.openxmlformats.org/officeDocument/2006/relationships/image" Target="../media/image1557.png"/><Relationship Id="rId298" Type="http://schemas.openxmlformats.org/officeDocument/2006/relationships/customXml" Target="../ink/ink1566.xml"/><Relationship Id="rId116" Type="http://schemas.openxmlformats.org/officeDocument/2006/relationships/customXml" Target="../ink/ink1475.xml"/><Relationship Id="rId137" Type="http://schemas.openxmlformats.org/officeDocument/2006/relationships/image" Target="../media/image1487.png"/><Relationship Id="rId158" Type="http://schemas.openxmlformats.org/officeDocument/2006/relationships/customXml" Target="../ink/ink1496.xml"/><Relationship Id="rId302" Type="http://schemas.openxmlformats.org/officeDocument/2006/relationships/customXml" Target="../ink/ink1568.xml"/><Relationship Id="rId323" Type="http://schemas.openxmlformats.org/officeDocument/2006/relationships/image" Target="../media/image1580.png"/><Relationship Id="rId20" Type="http://schemas.openxmlformats.org/officeDocument/2006/relationships/customXml" Target="../ink/ink1427.xml"/><Relationship Id="rId41" Type="http://schemas.openxmlformats.org/officeDocument/2006/relationships/image" Target="../media/image1439.png"/><Relationship Id="rId62" Type="http://schemas.openxmlformats.org/officeDocument/2006/relationships/customXml" Target="../ink/ink1448.xml"/><Relationship Id="rId83" Type="http://schemas.openxmlformats.org/officeDocument/2006/relationships/image" Target="../media/image1460.png"/><Relationship Id="rId179" Type="http://schemas.openxmlformats.org/officeDocument/2006/relationships/image" Target="../media/image1508.png"/><Relationship Id="rId190" Type="http://schemas.openxmlformats.org/officeDocument/2006/relationships/customXml" Target="../ink/ink1512.xml"/><Relationship Id="rId204" Type="http://schemas.openxmlformats.org/officeDocument/2006/relationships/customXml" Target="../ink/ink1519.xml"/><Relationship Id="rId225" Type="http://schemas.openxmlformats.org/officeDocument/2006/relationships/image" Target="../media/image1531.png"/><Relationship Id="rId246" Type="http://schemas.openxmlformats.org/officeDocument/2006/relationships/customXml" Target="../ink/ink1540.xml"/><Relationship Id="rId267" Type="http://schemas.openxmlformats.org/officeDocument/2006/relationships/image" Target="../media/image1552.png"/><Relationship Id="rId288" Type="http://schemas.openxmlformats.org/officeDocument/2006/relationships/customXml" Target="../ink/ink1561.xml"/><Relationship Id="rId106" Type="http://schemas.openxmlformats.org/officeDocument/2006/relationships/customXml" Target="../ink/ink1470.xml"/><Relationship Id="rId127" Type="http://schemas.openxmlformats.org/officeDocument/2006/relationships/image" Target="../media/image1482.png"/><Relationship Id="rId313" Type="http://schemas.openxmlformats.org/officeDocument/2006/relationships/image" Target="../media/image1575.png"/><Relationship Id="rId10" Type="http://schemas.openxmlformats.org/officeDocument/2006/relationships/customXml" Target="../ink/ink1422.xml"/><Relationship Id="rId31" Type="http://schemas.openxmlformats.org/officeDocument/2006/relationships/image" Target="../media/image1434.png"/><Relationship Id="rId52" Type="http://schemas.openxmlformats.org/officeDocument/2006/relationships/customXml" Target="../ink/ink1443.xml"/><Relationship Id="rId73" Type="http://schemas.openxmlformats.org/officeDocument/2006/relationships/image" Target="../media/image1455.png"/><Relationship Id="rId94" Type="http://schemas.openxmlformats.org/officeDocument/2006/relationships/customXml" Target="../ink/ink1464.xml"/><Relationship Id="rId148" Type="http://schemas.openxmlformats.org/officeDocument/2006/relationships/customXml" Target="../ink/ink1491.xml"/><Relationship Id="rId169" Type="http://schemas.openxmlformats.org/officeDocument/2006/relationships/image" Target="../media/image1503.png"/><Relationship Id="rId334" Type="http://schemas.openxmlformats.org/officeDocument/2006/relationships/customXml" Target="../ink/ink1584.xml"/><Relationship Id="rId4" Type="http://schemas.openxmlformats.org/officeDocument/2006/relationships/customXml" Target="../ink/ink1419.xml"/><Relationship Id="rId180" Type="http://schemas.openxmlformats.org/officeDocument/2006/relationships/customXml" Target="../ink/ink1507.xml"/><Relationship Id="rId215" Type="http://schemas.openxmlformats.org/officeDocument/2006/relationships/image" Target="../media/image1526.png"/><Relationship Id="rId236" Type="http://schemas.openxmlformats.org/officeDocument/2006/relationships/customXml" Target="../ink/ink1535.xml"/><Relationship Id="rId257" Type="http://schemas.openxmlformats.org/officeDocument/2006/relationships/image" Target="../media/image1547.png"/><Relationship Id="rId278" Type="http://schemas.openxmlformats.org/officeDocument/2006/relationships/customXml" Target="../ink/ink1556.xml"/><Relationship Id="rId303" Type="http://schemas.openxmlformats.org/officeDocument/2006/relationships/image" Target="../media/image1570.png"/><Relationship Id="rId42" Type="http://schemas.openxmlformats.org/officeDocument/2006/relationships/customXml" Target="../ink/ink1438.xml"/><Relationship Id="rId84" Type="http://schemas.openxmlformats.org/officeDocument/2006/relationships/customXml" Target="../ink/ink1459.xml"/><Relationship Id="rId138" Type="http://schemas.openxmlformats.org/officeDocument/2006/relationships/customXml" Target="../ink/ink1486.xml"/><Relationship Id="rId191" Type="http://schemas.openxmlformats.org/officeDocument/2006/relationships/image" Target="../media/image1514.png"/><Relationship Id="rId205" Type="http://schemas.openxmlformats.org/officeDocument/2006/relationships/image" Target="../media/image1521.png"/><Relationship Id="rId247" Type="http://schemas.openxmlformats.org/officeDocument/2006/relationships/image" Target="../media/image1542.png"/><Relationship Id="rId107" Type="http://schemas.openxmlformats.org/officeDocument/2006/relationships/image" Target="../media/image1472.png"/><Relationship Id="rId289" Type="http://schemas.openxmlformats.org/officeDocument/2006/relationships/image" Target="../media/image1563.png"/><Relationship Id="rId11" Type="http://schemas.openxmlformats.org/officeDocument/2006/relationships/image" Target="../media/image1424.png"/><Relationship Id="rId53" Type="http://schemas.openxmlformats.org/officeDocument/2006/relationships/image" Target="../media/image1445.png"/><Relationship Id="rId149" Type="http://schemas.openxmlformats.org/officeDocument/2006/relationships/image" Target="../media/image1493.png"/><Relationship Id="rId314" Type="http://schemas.openxmlformats.org/officeDocument/2006/relationships/customXml" Target="../ink/ink1574.xml"/><Relationship Id="rId95" Type="http://schemas.openxmlformats.org/officeDocument/2006/relationships/image" Target="../media/image1466.png"/><Relationship Id="rId160" Type="http://schemas.openxmlformats.org/officeDocument/2006/relationships/customXml" Target="../ink/ink1497.xml"/><Relationship Id="rId216" Type="http://schemas.openxmlformats.org/officeDocument/2006/relationships/customXml" Target="../ink/ink1525.xml"/><Relationship Id="rId258" Type="http://schemas.openxmlformats.org/officeDocument/2006/relationships/customXml" Target="../ink/ink1546.xml"/><Relationship Id="rId22" Type="http://schemas.openxmlformats.org/officeDocument/2006/relationships/customXml" Target="../ink/ink1428.xml"/><Relationship Id="rId64" Type="http://schemas.openxmlformats.org/officeDocument/2006/relationships/customXml" Target="../ink/ink1449.xml"/><Relationship Id="rId118" Type="http://schemas.openxmlformats.org/officeDocument/2006/relationships/customXml" Target="../ink/ink1476.xml"/><Relationship Id="rId325" Type="http://schemas.openxmlformats.org/officeDocument/2006/relationships/image" Target="../media/image1581.png"/><Relationship Id="rId171" Type="http://schemas.openxmlformats.org/officeDocument/2006/relationships/image" Target="../media/image1504.png"/><Relationship Id="rId227" Type="http://schemas.openxmlformats.org/officeDocument/2006/relationships/image" Target="../media/image1532.png"/><Relationship Id="rId269" Type="http://schemas.openxmlformats.org/officeDocument/2006/relationships/image" Target="../media/image1553.png"/><Relationship Id="rId33" Type="http://schemas.openxmlformats.org/officeDocument/2006/relationships/image" Target="../media/image1435.png"/><Relationship Id="rId129" Type="http://schemas.openxmlformats.org/officeDocument/2006/relationships/image" Target="../media/image1483.png"/><Relationship Id="rId280" Type="http://schemas.openxmlformats.org/officeDocument/2006/relationships/customXml" Target="../ink/ink1557.xml"/><Relationship Id="rId75" Type="http://schemas.openxmlformats.org/officeDocument/2006/relationships/image" Target="../media/image1456.png"/><Relationship Id="rId140" Type="http://schemas.openxmlformats.org/officeDocument/2006/relationships/customXml" Target="../ink/ink1487.xml"/><Relationship Id="rId182" Type="http://schemas.openxmlformats.org/officeDocument/2006/relationships/customXml" Target="../ink/ink1508.xml"/><Relationship Id="rId6" Type="http://schemas.openxmlformats.org/officeDocument/2006/relationships/customXml" Target="../ink/ink1420.xml"/><Relationship Id="rId238" Type="http://schemas.openxmlformats.org/officeDocument/2006/relationships/customXml" Target="../ink/ink1536.xml"/><Relationship Id="rId291" Type="http://schemas.openxmlformats.org/officeDocument/2006/relationships/image" Target="../media/image1564.png"/><Relationship Id="rId305" Type="http://schemas.openxmlformats.org/officeDocument/2006/relationships/image" Target="../media/image1571.png"/><Relationship Id="rId44" Type="http://schemas.openxmlformats.org/officeDocument/2006/relationships/customXml" Target="../ink/ink1439.xml"/><Relationship Id="rId86" Type="http://schemas.openxmlformats.org/officeDocument/2006/relationships/customXml" Target="../ink/ink1460.xml"/><Relationship Id="rId151" Type="http://schemas.openxmlformats.org/officeDocument/2006/relationships/image" Target="../media/image1494.png"/><Relationship Id="rId193" Type="http://schemas.openxmlformats.org/officeDocument/2006/relationships/image" Target="../media/image1515.png"/><Relationship Id="rId207" Type="http://schemas.openxmlformats.org/officeDocument/2006/relationships/image" Target="../media/image1522.png"/><Relationship Id="rId249" Type="http://schemas.openxmlformats.org/officeDocument/2006/relationships/image" Target="../media/image1543.png"/><Relationship Id="rId13" Type="http://schemas.openxmlformats.org/officeDocument/2006/relationships/image" Target="../media/image1425.png"/><Relationship Id="rId109" Type="http://schemas.openxmlformats.org/officeDocument/2006/relationships/image" Target="../media/image1473.png"/><Relationship Id="rId260" Type="http://schemas.openxmlformats.org/officeDocument/2006/relationships/customXml" Target="../ink/ink1547.xml"/><Relationship Id="rId316" Type="http://schemas.openxmlformats.org/officeDocument/2006/relationships/customXml" Target="../ink/ink1575.xml"/><Relationship Id="rId55" Type="http://schemas.openxmlformats.org/officeDocument/2006/relationships/image" Target="../media/image1446.png"/><Relationship Id="rId97" Type="http://schemas.openxmlformats.org/officeDocument/2006/relationships/image" Target="../media/image1467.png"/><Relationship Id="rId120" Type="http://schemas.openxmlformats.org/officeDocument/2006/relationships/customXml" Target="../ink/ink1477.xml"/><Relationship Id="rId162" Type="http://schemas.openxmlformats.org/officeDocument/2006/relationships/customXml" Target="../ink/ink1498.xml"/><Relationship Id="rId218" Type="http://schemas.openxmlformats.org/officeDocument/2006/relationships/customXml" Target="../ink/ink1526.xml"/><Relationship Id="rId271" Type="http://schemas.openxmlformats.org/officeDocument/2006/relationships/image" Target="../media/image155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42.png"/><Relationship Id="rId299" Type="http://schemas.openxmlformats.org/officeDocument/2006/relationships/image" Target="../media/image1733.png"/><Relationship Id="rId21" Type="http://schemas.openxmlformats.org/officeDocument/2006/relationships/image" Target="../media/image1594.png"/><Relationship Id="rId63" Type="http://schemas.openxmlformats.org/officeDocument/2006/relationships/image" Target="../media/image1615.png"/><Relationship Id="rId159" Type="http://schemas.openxmlformats.org/officeDocument/2006/relationships/image" Target="../media/image1663.png"/><Relationship Id="rId324" Type="http://schemas.openxmlformats.org/officeDocument/2006/relationships/customXml" Target="../ink/ink1746.xml"/><Relationship Id="rId170" Type="http://schemas.openxmlformats.org/officeDocument/2006/relationships/customXml" Target="../ink/ink1669.xml"/><Relationship Id="rId226" Type="http://schemas.openxmlformats.org/officeDocument/2006/relationships/customXml" Target="../ink/ink1697.xml"/><Relationship Id="rId268" Type="http://schemas.openxmlformats.org/officeDocument/2006/relationships/customXml" Target="../ink/ink1718.xml"/><Relationship Id="rId32" Type="http://schemas.openxmlformats.org/officeDocument/2006/relationships/customXml" Target="../ink/ink1600.xml"/><Relationship Id="rId74" Type="http://schemas.openxmlformats.org/officeDocument/2006/relationships/customXml" Target="../ink/ink1621.xml"/><Relationship Id="rId128" Type="http://schemas.openxmlformats.org/officeDocument/2006/relationships/customXml" Target="../ink/ink1648.xml"/><Relationship Id="rId335" Type="http://schemas.openxmlformats.org/officeDocument/2006/relationships/image" Target="../media/image1751.png"/><Relationship Id="rId5" Type="http://schemas.openxmlformats.org/officeDocument/2006/relationships/image" Target="../media/image1586.png"/><Relationship Id="rId181" Type="http://schemas.openxmlformats.org/officeDocument/2006/relationships/image" Target="../media/image1674.png"/><Relationship Id="rId237" Type="http://schemas.openxmlformats.org/officeDocument/2006/relationships/image" Target="../media/image1702.png"/><Relationship Id="rId279" Type="http://schemas.openxmlformats.org/officeDocument/2006/relationships/image" Target="../media/image1723.png"/><Relationship Id="rId43" Type="http://schemas.openxmlformats.org/officeDocument/2006/relationships/image" Target="../media/image1605.png"/><Relationship Id="rId139" Type="http://schemas.openxmlformats.org/officeDocument/2006/relationships/image" Target="../media/image1653.png"/><Relationship Id="rId290" Type="http://schemas.openxmlformats.org/officeDocument/2006/relationships/customXml" Target="../ink/ink1729.xml"/><Relationship Id="rId304" Type="http://schemas.openxmlformats.org/officeDocument/2006/relationships/customXml" Target="../ink/ink1736.xml"/><Relationship Id="rId346" Type="http://schemas.openxmlformats.org/officeDocument/2006/relationships/customXml" Target="../ink/ink1757.xml"/><Relationship Id="rId85" Type="http://schemas.openxmlformats.org/officeDocument/2006/relationships/image" Target="../media/image1626.png"/><Relationship Id="rId150" Type="http://schemas.openxmlformats.org/officeDocument/2006/relationships/customXml" Target="../ink/ink1659.xml"/><Relationship Id="rId192" Type="http://schemas.openxmlformats.org/officeDocument/2006/relationships/customXml" Target="../ink/ink1680.xml"/><Relationship Id="rId206" Type="http://schemas.openxmlformats.org/officeDocument/2006/relationships/customXml" Target="../ink/ink1687.xml"/><Relationship Id="rId248" Type="http://schemas.openxmlformats.org/officeDocument/2006/relationships/customXml" Target="../ink/ink1708.xml"/><Relationship Id="rId12" Type="http://schemas.openxmlformats.org/officeDocument/2006/relationships/customXml" Target="../ink/ink1590.xml"/><Relationship Id="rId108" Type="http://schemas.openxmlformats.org/officeDocument/2006/relationships/customXml" Target="../ink/ink1638.xml"/><Relationship Id="rId315" Type="http://schemas.openxmlformats.org/officeDocument/2006/relationships/image" Target="../media/image1741.png"/><Relationship Id="rId54" Type="http://schemas.openxmlformats.org/officeDocument/2006/relationships/customXml" Target="../ink/ink1611.xml"/><Relationship Id="rId96" Type="http://schemas.openxmlformats.org/officeDocument/2006/relationships/customXml" Target="../ink/ink1632.xml"/><Relationship Id="rId161" Type="http://schemas.openxmlformats.org/officeDocument/2006/relationships/image" Target="../media/image1664.png"/><Relationship Id="rId217" Type="http://schemas.openxmlformats.org/officeDocument/2006/relationships/image" Target="../media/image1692.png"/><Relationship Id="rId259" Type="http://schemas.openxmlformats.org/officeDocument/2006/relationships/image" Target="../media/image1713.png"/><Relationship Id="rId23" Type="http://schemas.openxmlformats.org/officeDocument/2006/relationships/image" Target="../media/image1595.png"/><Relationship Id="rId119" Type="http://schemas.openxmlformats.org/officeDocument/2006/relationships/image" Target="../media/image1643.png"/><Relationship Id="rId270" Type="http://schemas.openxmlformats.org/officeDocument/2006/relationships/customXml" Target="../ink/ink1719.xml"/><Relationship Id="rId326" Type="http://schemas.openxmlformats.org/officeDocument/2006/relationships/customXml" Target="../ink/ink1747.xml"/><Relationship Id="rId65" Type="http://schemas.openxmlformats.org/officeDocument/2006/relationships/image" Target="../media/image1616.png"/><Relationship Id="rId130" Type="http://schemas.openxmlformats.org/officeDocument/2006/relationships/customXml" Target="../ink/ink1649.xml"/><Relationship Id="rId172" Type="http://schemas.openxmlformats.org/officeDocument/2006/relationships/customXml" Target="../ink/ink1670.xml"/><Relationship Id="rId228" Type="http://schemas.openxmlformats.org/officeDocument/2006/relationships/customXml" Target="../ink/ink1698.xml"/><Relationship Id="rId281" Type="http://schemas.openxmlformats.org/officeDocument/2006/relationships/image" Target="../media/image1724.png"/><Relationship Id="rId337" Type="http://schemas.openxmlformats.org/officeDocument/2006/relationships/image" Target="../media/image1752.png"/><Relationship Id="rId34" Type="http://schemas.openxmlformats.org/officeDocument/2006/relationships/customXml" Target="../ink/ink1601.xml"/><Relationship Id="rId76" Type="http://schemas.openxmlformats.org/officeDocument/2006/relationships/customXml" Target="../ink/ink1622.xml"/><Relationship Id="rId141" Type="http://schemas.openxmlformats.org/officeDocument/2006/relationships/image" Target="../media/image1654.png"/><Relationship Id="rId7" Type="http://schemas.openxmlformats.org/officeDocument/2006/relationships/image" Target="../media/image1587.png"/><Relationship Id="rId183" Type="http://schemas.openxmlformats.org/officeDocument/2006/relationships/image" Target="../media/image1675.png"/><Relationship Id="rId239" Type="http://schemas.openxmlformats.org/officeDocument/2006/relationships/image" Target="../media/image1703.png"/><Relationship Id="rId250" Type="http://schemas.openxmlformats.org/officeDocument/2006/relationships/customXml" Target="../ink/ink1709.xml"/><Relationship Id="rId292" Type="http://schemas.openxmlformats.org/officeDocument/2006/relationships/customXml" Target="../ink/ink1730.xml"/><Relationship Id="rId306" Type="http://schemas.openxmlformats.org/officeDocument/2006/relationships/customXml" Target="../ink/ink1737.xml"/><Relationship Id="rId45" Type="http://schemas.openxmlformats.org/officeDocument/2006/relationships/image" Target="../media/image1606.png"/><Relationship Id="rId87" Type="http://schemas.openxmlformats.org/officeDocument/2006/relationships/image" Target="../media/image1627.png"/><Relationship Id="rId110" Type="http://schemas.openxmlformats.org/officeDocument/2006/relationships/customXml" Target="../ink/ink1639.xml"/><Relationship Id="rId348" Type="http://schemas.openxmlformats.org/officeDocument/2006/relationships/customXml" Target="../ink/ink1758.xml"/><Relationship Id="rId152" Type="http://schemas.openxmlformats.org/officeDocument/2006/relationships/customXml" Target="../ink/ink1660.xml"/><Relationship Id="rId194" Type="http://schemas.openxmlformats.org/officeDocument/2006/relationships/customXml" Target="../ink/ink1681.xml"/><Relationship Id="rId208" Type="http://schemas.openxmlformats.org/officeDocument/2006/relationships/customXml" Target="../ink/ink1688.xml"/><Relationship Id="rId261" Type="http://schemas.openxmlformats.org/officeDocument/2006/relationships/image" Target="../media/image1714.png"/><Relationship Id="rId14" Type="http://schemas.openxmlformats.org/officeDocument/2006/relationships/customXml" Target="../ink/ink1591.xml"/><Relationship Id="rId56" Type="http://schemas.openxmlformats.org/officeDocument/2006/relationships/customXml" Target="../ink/ink1612.xml"/><Relationship Id="rId317" Type="http://schemas.openxmlformats.org/officeDocument/2006/relationships/image" Target="../media/image1742.png"/><Relationship Id="rId98" Type="http://schemas.openxmlformats.org/officeDocument/2006/relationships/customXml" Target="../ink/ink1633.xml"/><Relationship Id="rId121" Type="http://schemas.openxmlformats.org/officeDocument/2006/relationships/image" Target="../media/image1644.png"/><Relationship Id="rId163" Type="http://schemas.openxmlformats.org/officeDocument/2006/relationships/image" Target="../media/image1665.png"/><Relationship Id="rId219" Type="http://schemas.openxmlformats.org/officeDocument/2006/relationships/image" Target="../media/image1693.png"/><Relationship Id="rId230" Type="http://schemas.openxmlformats.org/officeDocument/2006/relationships/customXml" Target="../ink/ink1699.xml"/><Relationship Id="rId251" Type="http://schemas.openxmlformats.org/officeDocument/2006/relationships/image" Target="../media/image1709.png"/><Relationship Id="rId25" Type="http://schemas.openxmlformats.org/officeDocument/2006/relationships/image" Target="../media/image1596.png"/><Relationship Id="rId46" Type="http://schemas.openxmlformats.org/officeDocument/2006/relationships/customXml" Target="../ink/ink1607.xml"/><Relationship Id="rId67" Type="http://schemas.openxmlformats.org/officeDocument/2006/relationships/image" Target="../media/image1617.png"/><Relationship Id="rId272" Type="http://schemas.openxmlformats.org/officeDocument/2006/relationships/customXml" Target="../ink/ink1720.xml"/><Relationship Id="rId293" Type="http://schemas.openxmlformats.org/officeDocument/2006/relationships/image" Target="../media/image1730.png"/><Relationship Id="rId307" Type="http://schemas.openxmlformats.org/officeDocument/2006/relationships/image" Target="../media/image1737.png"/><Relationship Id="rId328" Type="http://schemas.openxmlformats.org/officeDocument/2006/relationships/customXml" Target="../ink/ink1748.xml"/><Relationship Id="rId349" Type="http://schemas.openxmlformats.org/officeDocument/2006/relationships/image" Target="../media/image1758.png"/><Relationship Id="rId88" Type="http://schemas.openxmlformats.org/officeDocument/2006/relationships/customXml" Target="../ink/ink1628.xml"/><Relationship Id="rId111" Type="http://schemas.openxmlformats.org/officeDocument/2006/relationships/image" Target="../media/image1639.png"/><Relationship Id="rId132" Type="http://schemas.openxmlformats.org/officeDocument/2006/relationships/customXml" Target="../ink/ink1650.xml"/><Relationship Id="rId153" Type="http://schemas.openxmlformats.org/officeDocument/2006/relationships/image" Target="../media/image1660.png"/><Relationship Id="rId174" Type="http://schemas.openxmlformats.org/officeDocument/2006/relationships/customXml" Target="../ink/ink1671.xml"/><Relationship Id="rId195" Type="http://schemas.openxmlformats.org/officeDocument/2006/relationships/image" Target="../media/image1681.png"/><Relationship Id="rId209" Type="http://schemas.openxmlformats.org/officeDocument/2006/relationships/image" Target="../media/image1688.png"/><Relationship Id="rId220" Type="http://schemas.openxmlformats.org/officeDocument/2006/relationships/customXml" Target="../ink/ink1694.xml"/><Relationship Id="rId241" Type="http://schemas.openxmlformats.org/officeDocument/2006/relationships/image" Target="../media/image1704.png"/><Relationship Id="rId15" Type="http://schemas.openxmlformats.org/officeDocument/2006/relationships/image" Target="../media/image1591.png"/><Relationship Id="rId36" Type="http://schemas.openxmlformats.org/officeDocument/2006/relationships/customXml" Target="../ink/ink1602.xml"/><Relationship Id="rId57" Type="http://schemas.openxmlformats.org/officeDocument/2006/relationships/image" Target="../media/image1612.png"/><Relationship Id="rId262" Type="http://schemas.openxmlformats.org/officeDocument/2006/relationships/customXml" Target="../ink/ink1715.xml"/><Relationship Id="rId283" Type="http://schemas.openxmlformats.org/officeDocument/2006/relationships/image" Target="../media/image1725.png"/><Relationship Id="rId318" Type="http://schemas.openxmlformats.org/officeDocument/2006/relationships/customXml" Target="../ink/ink1743.xml"/><Relationship Id="rId339" Type="http://schemas.openxmlformats.org/officeDocument/2006/relationships/image" Target="../media/image1753.png"/><Relationship Id="rId78" Type="http://schemas.openxmlformats.org/officeDocument/2006/relationships/customXml" Target="../ink/ink1623.xml"/><Relationship Id="rId99" Type="http://schemas.openxmlformats.org/officeDocument/2006/relationships/image" Target="../media/image1633.png"/><Relationship Id="rId101" Type="http://schemas.openxmlformats.org/officeDocument/2006/relationships/image" Target="../media/image1634.png"/><Relationship Id="rId122" Type="http://schemas.openxmlformats.org/officeDocument/2006/relationships/customXml" Target="../ink/ink1645.xml"/><Relationship Id="rId143" Type="http://schemas.openxmlformats.org/officeDocument/2006/relationships/image" Target="../media/image1655.png"/><Relationship Id="rId164" Type="http://schemas.openxmlformats.org/officeDocument/2006/relationships/customXml" Target="../ink/ink1666.xml"/><Relationship Id="rId185" Type="http://schemas.openxmlformats.org/officeDocument/2006/relationships/image" Target="../media/image1676.png"/><Relationship Id="rId350" Type="http://schemas.openxmlformats.org/officeDocument/2006/relationships/customXml" Target="../ink/ink1759.xml"/><Relationship Id="rId9" Type="http://schemas.openxmlformats.org/officeDocument/2006/relationships/image" Target="../media/image1588.png"/><Relationship Id="rId210" Type="http://schemas.openxmlformats.org/officeDocument/2006/relationships/customXml" Target="../ink/ink1689.xml"/><Relationship Id="rId26" Type="http://schemas.openxmlformats.org/officeDocument/2006/relationships/customXml" Target="../ink/ink1597.xml"/><Relationship Id="rId231" Type="http://schemas.openxmlformats.org/officeDocument/2006/relationships/image" Target="../media/image1699.png"/><Relationship Id="rId252" Type="http://schemas.openxmlformats.org/officeDocument/2006/relationships/customXml" Target="../ink/ink1710.xml"/><Relationship Id="rId273" Type="http://schemas.openxmlformats.org/officeDocument/2006/relationships/image" Target="../media/image1720.png"/><Relationship Id="rId294" Type="http://schemas.openxmlformats.org/officeDocument/2006/relationships/customXml" Target="../ink/ink1731.xml"/><Relationship Id="rId308" Type="http://schemas.openxmlformats.org/officeDocument/2006/relationships/customXml" Target="../ink/ink1738.xml"/><Relationship Id="rId329" Type="http://schemas.openxmlformats.org/officeDocument/2006/relationships/image" Target="../media/image1748.png"/><Relationship Id="rId47" Type="http://schemas.openxmlformats.org/officeDocument/2006/relationships/image" Target="../media/image1607.png"/><Relationship Id="rId68" Type="http://schemas.openxmlformats.org/officeDocument/2006/relationships/customXml" Target="../ink/ink1618.xml"/><Relationship Id="rId89" Type="http://schemas.openxmlformats.org/officeDocument/2006/relationships/image" Target="../media/image1628.png"/><Relationship Id="rId112" Type="http://schemas.openxmlformats.org/officeDocument/2006/relationships/customXml" Target="../ink/ink1640.xml"/><Relationship Id="rId133" Type="http://schemas.openxmlformats.org/officeDocument/2006/relationships/image" Target="../media/image1650.png"/><Relationship Id="rId154" Type="http://schemas.openxmlformats.org/officeDocument/2006/relationships/customXml" Target="../ink/ink1661.xml"/><Relationship Id="rId175" Type="http://schemas.openxmlformats.org/officeDocument/2006/relationships/image" Target="../media/image1671.png"/><Relationship Id="rId340" Type="http://schemas.openxmlformats.org/officeDocument/2006/relationships/customXml" Target="../ink/ink1754.xml"/><Relationship Id="rId196" Type="http://schemas.openxmlformats.org/officeDocument/2006/relationships/customXml" Target="../ink/ink1682.xml"/><Relationship Id="rId200" Type="http://schemas.openxmlformats.org/officeDocument/2006/relationships/customXml" Target="../ink/ink1684.xml"/><Relationship Id="rId16" Type="http://schemas.openxmlformats.org/officeDocument/2006/relationships/customXml" Target="../ink/ink1592.xml"/><Relationship Id="rId221" Type="http://schemas.openxmlformats.org/officeDocument/2006/relationships/image" Target="../media/image1694.png"/><Relationship Id="rId242" Type="http://schemas.openxmlformats.org/officeDocument/2006/relationships/customXml" Target="../ink/ink1705.xml"/><Relationship Id="rId263" Type="http://schemas.openxmlformats.org/officeDocument/2006/relationships/image" Target="../media/image1715.png"/><Relationship Id="rId284" Type="http://schemas.openxmlformats.org/officeDocument/2006/relationships/customXml" Target="../ink/ink1726.xml"/><Relationship Id="rId319" Type="http://schemas.openxmlformats.org/officeDocument/2006/relationships/image" Target="../media/image1743.png"/><Relationship Id="rId37" Type="http://schemas.openxmlformats.org/officeDocument/2006/relationships/image" Target="../media/image1602.png"/><Relationship Id="rId58" Type="http://schemas.openxmlformats.org/officeDocument/2006/relationships/customXml" Target="../ink/ink1613.xml"/><Relationship Id="rId79" Type="http://schemas.openxmlformats.org/officeDocument/2006/relationships/image" Target="../media/image1623.png"/><Relationship Id="rId102" Type="http://schemas.openxmlformats.org/officeDocument/2006/relationships/customXml" Target="../ink/ink1635.xml"/><Relationship Id="rId123" Type="http://schemas.openxmlformats.org/officeDocument/2006/relationships/image" Target="../media/image1645.png"/><Relationship Id="rId144" Type="http://schemas.openxmlformats.org/officeDocument/2006/relationships/customXml" Target="../ink/ink1656.xml"/><Relationship Id="rId330" Type="http://schemas.openxmlformats.org/officeDocument/2006/relationships/customXml" Target="../ink/ink1749.xml"/><Relationship Id="rId90" Type="http://schemas.openxmlformats.org/officeDocument/2006/relationships/customXml" Target="../ink/ink1629.xml"/><Relationship Id="rId165" Type="http://schemas.openxmlformats.org/officeDocument/2006/relationships/image" Target="../media/image1666.png"/><Relationship Id="rId186" Type="http://schemas.openxmlformats.org/officeDocument/2006/relationships/customXml" Target="../ink/ink1677.xml"/><Relationship Id="rId351" Type="http://schemas.openxmlformats.org/officeDocument/2006/relationships/image" Target="../media/image1759.png"/><Relationship Id="rId211" Type="http://schemas.openxmlformats.org/officeDocument/2006/relationships/image" Target="../media/image1689.png"/><Relationship Id="rId232" Type="http://schemas.openxmlformats.org/officeDocument/2006/relationships/customXml" Target="../ink/ink1700.xml"/><Relationship Id="rId253" Type="http://schemas.openxmlformats.org/officeDocument/2006/relationships/image" Target="../media/image1710.png"/><Relationship Id="rId274" Type="http://schemas.openxmlformats.org/officeDocument/2006/relationships/customXml" Target="../ink/ink1721.xml"/><Relationship Id="rId295" Type="http://schemas.openxmlformats.org/officeDocument/2006/relationships/image" Target="../media/image1731.png"/><Relationship Id="rId309" Type="http://schemas.openxmlformats.org/officeDocument/2006/relationships/image" Target="../media/image1738.png"/><Relationship Id="rId27" Type="http://schemas.openxmlformats.org/officeDocument/2006/relationships/image" Target="../media/image1597.png"/><Relationship Id="rId48" Type="http://schemas.openxmlformats.org/officeDocument/2006/relationships/customXml" Target="../ink/ink1608.xml"/><Relationship Id="rId69" Type="http://schemas.openxmlformats.org/officeDocument/2006/relationships/image" Target="../media/image1618.png"/><Relationship Id="rId113" Type="http://schemas.openxmlformats.org/officeDocument/2006/relationships/image" Target="../media/image1640.png"/><Relationship Id="rId134" Type="http://schemas.openxmlformats.org/officeDocument/2006/relationships/customXml" Target="../ink/ink1651.xml"/><Relationship Id="rId320" Type="http://schemas.openxmlformats.org/officeDocument/2006/relationships/customXml" Target="../ink/ink1744.xml"/><Relationship Id="rId80" Type="http://schemas.openxmlformats.org/officeDocument/2006/relationships/customXml" Target="../ink/ink1624.xml"/><Relationship Id="rId155" Type="http://schemas.openxmlformats.org/officeDocument/2006/relationships/image" Target="../media/image1661.png"/><Relationship Id="rId176" Type="http://schemas.openxmlformats.org/officeDocument/2006/relationships/customXml" Target="../ink/ink1672.xml"/><Relationship Id="rId197" Type="http://schemas.openxmlformats.org/officeDocument/2006/relationships/image" Target="../media/image1682.png"/><Relationship Id="rId341" Type="http://schemas.openxmlformats.org/officeDocument/2006/relationships/image" Target="../media/image1754.png"/><Relationship Id="rId201" Type="http://schemas.openxmlformats.org/officeDocument/2006/relationships/image" Target="../media/image1684.png"/><Relationship Id="rId222" Type="http://schemas.openxmlformats.org/officeDocument/2006/relationships/customXml" Target="../ink/ink1695.xml"/><Relationship Id="rId243" Type="http://schemas.openxmlformats.org/officeDocument/2006/relationships/image" Target="../media/image1705.png"/><Relationship Id="rId264" Type="http://schemas.openxmlformats.org/officeDocument/2006/relationships/customXml" Target="../ink/ink1716.xml"/><Relationship Id="rId285" Type="http://schemas.openxmlformats.org/officeDocument/2006/relationships/image" Target="../media/image1726.png"/><Relationship Id="rId17" Type="http://schemas.openxmlformats.org/officeDocument/2006/relationships/image" Target="../media/image1592.png"/><Relationship Id="rId38" Type="http://schemas.openxmlformats.org/officeDocument/2006/relationships/customXml" Target="../ink/ink1603.xml"/><Relationship Id="rId59" Type="http://schemas.openxmlformats.org/officeDocument/2006/relationships/image" Target="../media/image1613.png"/><Relationship Id="rId103" Type="http://schemas.openxmlformats.org/officeDocument/2006/relationships/image" Target="../media/image1635.png"/><Relationship Id="rId124" Type="http://schemas.openxmlformats.org/officeDocument/2006/relationships/customXml" Target="../ink/ink1646.xml"/><Relationship Id="rId310" Type="http://schemas.openxmlformats.org/officeDocument/2006/relationships/customXml" Target="../ink/ink1739.xml"/><Relationship Id="rId70" Type="http://schemas.openxmlformats.org/officeDocument/2006/relationships/customXml" Target="../ink/ink1619.xml"/><Relationship Id="rId91" Type="http://schemas.openxmlformats.org/officeDocument/2006/relationships/image" Target="../media/image1629.png"/><Relationship Id="rId145" Type="http://schemas.openxmlformats.org/officeDocument/2006/relationships/image" Target="../media/image1656.png"/><Relationship Id="rId166" Type="http://schemas.openxmlformats.org/officeDocument/2006/relationships/customXml" Target="../ink/ink1667.xml"/><Relationship Id="rId187" Type="http://schemas.openxmlformats.org/officeDocument/2006/relationships/image" Target="../media/image1677.png"/><Relationship Id="rId331" Type="http://schemas.openxmlformats.org/officeDocument/2006/relationships/image" Target="../media/image1749.png"/><Relationship Id="rId352" Type="http://schemas.openxmlformats.org/officeDocument/2006/relationships/customXml" Target="../ink/ink176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90.xml"/><Relationship Id="rId233" Type="http://schemas.openxmlformats.org/officeDocument/2006/relationships/image" Target="../media/image1700.png"/><Relationship Id="rId254" Type="http://schemas.openxmlformats.org/officeDocument/2006/relationships/customXml" Target="../ink/ink1711.xml"/><Relationship Id="rId28" Type="http://schemas.openxmlformats.org/officeDocument/2006/relationships/customXml" Target="../ink/ink1598.xml"/><Relationship Id="rId49" Type="http://schemas.openxmlformats.org/officeDocument/2006/relationships/image" Target="../media/image1608.png"/><Relationship Id="rId114" Type="http://schemas.openxmlformats.org/officeDocument/2006/relationships/customXml" Target="../ink/ink1641.xml"/><Relationship Id="rId275" Type="http://schemas.openxmlformats.org/officeDocument/2006/relationships/image" Target="../media/image1721.png"/><Relationship Id="rId296" Type="http://schemas.openxmlformats.org/officeDocument/2006/relationships/customXml" Target="../ink/ink1732.xml"/><Relationship Id="rId300" Type="http://schemas.openxmlformats.org/officeDocument/2006/relationships/customXml" Target="../ink/ink1734.xml"/><Relationship Id="rId60" Type="http://schemas.openxmlformats.org/officeDocument/2006/relationships/customXml" Target="../ink/ink1614.xml"/><Relationship Id="rId81" Type="http://schemas.openxmlformats.org/officeDocument/2006/relationships/image" Target="../media/image1624.png"/><Relationship Id="rId135" Type="http://schemas.openxmlformats.org/officeDocument/2006/relationships/image" Target="../media/image1651.png"/><Relationship Id="rId156" Type="http://schemas.openxmlformats.org/officeDocument/2006/relationships/customXml" Target="../ink/ink1662.xml"/><Relationship Id="rId177" Type="http://schemas.openxmlformats.org/officeDocument/2006/relationships/image" Target="../media/image1672.png"/><Relationship Id="rId198" Type="http://schemas.openxmlformats.org/officeDocument/2006/relationships/customXml" Target="../ink/ink1683.xml"/><Relationship Id="rId321" Type="http://schemas.openxmlformats.org/officeDocument/2006/relationships/image" Target="../media/image1744.png"/><Relationship Id="rId342" Type="http://schemas.openxmlformats.org/officeDocument/2006/relationships/customXml" Target="../ink/ink1755.xml"/><Relationship Id="rId202" Type="http://schemas.openxmlformats.org/officeDocument/2006/relationships/customXml" Target="../ink/ink1685.xml"/><Relationship Id="rId223" Type="http://schemas.openxmlformats.org/officeDocument/2006/relationships/image" Target="../media/image1695.png"/><Relationship Id="rId244" Type="http://schemas.openxmlformats.org/officeDocument/2006/relationships/customXml" Target="../ink/ink1706.xml"/><Relationship Id="rId18" Type="http://schemas.openxmlformats.org/officeDocument/2006/relationships/customXml" Target="../ink/ink1593.xml"/><Relationship Id="rId39" Type="http://schemas.openxmlformats.org/officeDocument/2006/relationships/image" Target="../media/image1603.png"/><Relationship Id="rId265" Type="http://schemas.openxmlformats.org/officeDocument/2006/relationships/image" Target="../media/image1716.png"/><Relationship Id="rId286" Type="http://schemas.openxmlformats.org/officeDocument/2006/relationships/customXml" Target="../ink/ink1727.xml"/><Relationship Id="rId50" Type="http://schemas.openxmlformats.org/officeDocument/2006/relationships/customXml" Target="../ink/ink1609.xml"/><Relationship Id="rId104" Type="http://schemas.openxmlformats.org/officeDocument/2006/relationships/customXml" Target="../ink/ink1636.xml"/><Relationship Id="rId125" Type="http://schemas.openxmlformats.org/officeDocument/2006/relationships/image" Target="../media/image1646.png"/><Relationship Id="rId146" Type="http://schemas.openxmlformats.org/officeDocument/2006/relationships/customXml" Target="../ink/ink1657.xml"/><Relationship Id="rId167" Type="http://schemas.openxmlformats.org/officeDocument/2006/relationships/image" Target="../media/image1667.png"/><Relationship Id="rId188" Type="http://schemas.openxmlformats.org/officeDocument/2006/relationships/customXml" Target="../ink/ink1678.xml"/><Relationship Id="rId311" Type="http://schemas.openxmlformats.org/officeDocument/2006/relationships/image" Target="../media/image1739.png"/><Relationship Id="rId332" Type="http://schemas.openxmlformats.org/officeDocument/2006/relationships/customXml" Target="../ink/ink1750.xml"/><Relationship Id="rId353" Type="http://schemas.openxmlformats.org/officeDocument/2006/relationships/image" Target="../media/image1760.png"/><Relationship Id="rId71" Type="http://schemas.openxmlformats.org/officeDocument/2006/relationships/image" Target="../media/image1619.png"/><Relationship Id="rId92" Type="http://schemas.openxmlformats.org/officeDocument/2006/relationships/customXml" Target="../ink/ink1630.xml"/><Relationship Id="rId213" Type="http://schemas.openxmlformats.org/officeDocument/2006/relationships/image" Target="../media/image1690.png"/><Relationship Id="rId234" Type="http://schemas.openxmlformats.org/officeDocument/2006/relationships/customXml" Target="../ink/ink1701.xml"/><Relationship Id="rId2" Type="http://schemas.openxmlformats.org/officeDocument/2006/relationships/customXml" Target="../ink/ink1585.xml"/><Relationship Id="rId29" Type="http://schemas.openxmlformats.org/officeDocument/2006/relationships/image" Target="../media/image1598.png"/><Relationship Id="rId255" Type="http://schemas.openxmlformats.org/officeDocument/2006/relationships/image" Target="../media/image1711.png"/><Relationship Id="rId276" Type="http://schemas.openxmlformats.org/officeDocument/2006/relationships/customXml" Target="../ink/ink1722.xml"/><Relationship Id="rId297" Type="http://schemas.openxmlformats.org/officeDocument/2006/relationships/image" Target="../media/image1732.png"/><Relationship Id="rId40" Type="http://schemas.openxmlformats.org/officeDocument/2006/relationships/customXml" Target="../ink/ink1604.xml"/><Relationship Id="rId115" Type="http://schemas.openxmlformats.org/officeDocument/2006/relationships/image" Target="../media/image1641.png"/><Relationship Id="rId136" Type="http://schemas.openxmlformats.org/officeDocument/2006/relationships/customXml" Target="../ink/ink1652.xml"/><Relationship Id="rId157" Type="http://schemas.openxmlformats.org/officeDocument/2006/relationships/image" Target="../media/image1662.png"/><Relationship Id="rId178" Type="http://schemas.openxmlformats.org/officeDocument/2006/relationships/customXml" Target="../ink/ink1673.xml"/><Relationship Id="rId301" Type="http://schemas.openxmlformats.org/officeDocument/2006/relationships/image" Target="../media/image1734.png"/><Relationship Id="rId322" Type="http://schemas.openxmlformats.org/officeDocument/2006/relationships/customXml" Target="../ink/ink1745.xml"/><Relationship Id="rId343" Type="http://schemas.openxmlformats.org/officeDocument/2006/relationships/image" Target="../media/image1755.png"/><Relationship Id="rId61" Type="http://schemas.openxmlformats.org/officeDocument/2006/relationships/image" Target="../media/image1614.png"/><Relationship Id="rId82" Type="http://schemas.openxmlformats.org/officeDocument/2006/relationships/customXml" Target="../ink/ink1625.xml"/><Relationship Id="rId199" Type="http://schemas.openxmlformats.org/officeDocument/2006/relationships/image" Target="../media/image1683.png"/><Relationship Id="rId203" Type="http://schemas.openxmlformats.org/officeDocument/2006/relationships/image" Target="../media/image1685.png"/><Relationship Id="rId19" Type="http://schemas.openxmlformats.org/officeDocument/2006/relationships/image" Target="../media/image1593.png"/><Relationship Id="rId224" Type="http://schemas.openxmlformats.org/officeDocument/2006/relationships/customXml" Target="../ink/ink1696.xml"/><Relationship Id="rId245" Type="http://schemas.openxmlformats.org/officeDocument/2006/relationships/image" Target="../media/image1706.png"/><Relationship Id="rId266" Type="http://schemas.openxmlformats.org/officeDocument/2006/relationships/customXml" Target="../ink/ink1717.xml"/><Relationship Id="rId287" Type="http://schemas.openxmlformats.org/officeDocument/2006/relationships/image" Target="../media/image1727.png"/><Relationship Id="rId30" Type="http://schemas.openxmlformats.org/officeDocument/2006/relationships/customXml" Target="../ink/ink1599.xml"/><Relationship Id="rId105" Type="http://schemas.openxmlformats.org/officeDocument/2006/relationships/image" Target="../media/image1636.png"/><Relationship Id="rId126" Type="http://schemas.openxmlformats.org/officeDocument/2006/relationships/customXml" Target="../ink/ink1647.xml"/><Relationship Id="rId147" Type="http://schemas.openxmlformats.org/officeDocument/2006/relationships/image" Target="../media/image1657.png"/><Relationship Id="rId168" Type="http://schemas.openxmlformats.org/officeDocument/2006/relationships/customXml" Target="../ink/ink1668.xml"/><Relationship Id="rId312" Type="http://schemas.openxmlformats.org/officeDocument/2006/relationships/customXml" Target="../ink/ink1740.xml"/><Relationship Id="rId333" Type="http://schemas.openxmlformats.org/officeDocument/2006/relationships/image" Target="../media/image1750.png"/><Relationship Id="rId354" Type="http://schemas.openxmlformats.org/officeDocument/2006/relationships/customXml" Target="../ink/ink1761.xml"/><Relationship Id="rId51" Type="http://schemas.openxmlformats.org/officeDocument/2006/relationships/image" Target="../media/image1609.png"/><Relationship Id="rId72" Type="http://schemas.openxmlformats.org/officeDocument/2006/relationships/customXml" Target="../ink/ink1620.xml"/><Relationship Id="rId93" Type="http://schemas.openxmlformats.org/officeDocument/2006/relationships/image" Target="../media/image1630.png"/><Relationship Id="rId189" Type="http://schemas.openxmlformats.org/officeDocument/2006/relationships/image" Target="../media/image1678.png"/><Relationship Id="rId3" Type="http://schemas.openxmlformats.org/officeDocument/2006/relationships/image" Target="../media/image1185.png"/><Relationship Id="rId214" Type="http://schemas.openxmlformats.org/officeDocument/2006/relationships/customXml" Target="../ink/ink1691.xml"/><Relationship Id="rId235" Type="http://schemas.openxmlformats.org/officeDocument/2006/relationships/image" Target="../media/image1701.png"/><Relationship Id="rId256" Type="http://schemas.openxmlformats.org/officeDocument/2006/relationships/customXml" Target="../ink/ink1712.xml"/><Relationship Id="rId277" Type="http://schemas.openxmlformats.org/officeDocument/2006/relationships/image" Target="../media/image1722.png"/><Relationship Id="rId298" Type="http://schemas.openxmlformats.org/officeDocument/2006/relationships/customXml" Target="../ink/ink1733.xml"/><Relationship Id="rId116" Type="http://schemas.openxmlformats.org/officeDocument/2006/relationships/customXml" Target="../ink/ink1642.xml"/><Relationship Id="rId137" Type="http://schemas.openxmlformats.org/officeDocument/2006/relationships/image" Target="../media/image1652.png"/><Relationship Id="rId158" Type="http://schemas.openxmlformats.org/officeDocument/2006/relationships/customXml" Target="../ink/ink1663.xml"/><Relationship Id="rId302" Type="http://schemas.openxmlformats.org/officeDocument/2006/relationships/customXml" Target="../ink/ink1735.xml"/><Relationship Id="rId323" Type="http://schemas.openxmlformats.org/officeDocument/2006/relationships/image" Target="../media/image1745.png"/><Relationship Id="rId344" Type="http://schemas.openxmlformats.org/officeDocument/2006/relationships/customXml" Target="../ink/ink1756.xml"/><Relationship Id="rId20" Type="http://schemas.openxmlformats.org/officeDocument/2006/relationships/customXml" Target="../ink/ink1594.xml"/><Relationship Id="rId41" Type="http://schemas.openxmlformats.org/officeDocument/2006/relationships/image" Target="../media/image1604.png"/><Relationship Id="rId62" Type="http://schemas.openxmlformats.org/officeDocument/2006/relationships/customXml" Target="../ink/ink1615.xml"/><Relationship Id="rId83" Type="http://schemas.openxmlformats.org/officeDocument/2006/relationships/image" Target="../media/image1625.png"/><Relationship Id="rId179" Type="http://schemas.openxmlformats.org/officeDocument/2006/relationships/image" Target="../media/image1673.png"/><Relationship Id="rId190" Type="http://schemas.openxmlformats.org/officeDocument/2006/relationships/customXml" Target="../ink/ink1679.xml"/><Relationship Id="rId204" Type="http://schemas.openxmlformats.org/officeDocument/2006/relationships/customXml" Target="../ink/ink1686.xml"/><Relationship Id="rId225" Type="http://schemas.openxmlformats.org/officeDocument/2006/relationships/image" Target="../media/image1696.png"/><Relationship Id="rId246" Type="http://schemas.openxmlformats.org/officeDocument/2006/relationships/customXml" Target="../ink/ink1707.xml"/><Relationship Id="rId267" Type="http://schemas.openxmlformats.org/officeDocument/2006/relationships/image" Target="../media/image1717.png"/><Relationship Id="rId288" Type="http://schemas.openxmlformats.org/officeDocument/2006/relationships/customXml" Target="../ink/ink1728.xml"/><Relationship Id="rId106" Type="http://schemas.openxmlformats.org/officeDocument/2006/relationships/customXml" Target="../ink/ink1637.xml"/><Relationship Id="rId127" Type="http://schemas.openxmlformats.org/officeDocument/2006/relationships/image" Target="../media/image1647.png"/><Relationship Id="rId313" Type="http://schemas.openxmlformats.org/officeDocument/2006/relationships/image" Target="../media/image1740.png"/><Relationship Id="rId10" Type="http://schemas.openxmlformats.org/officeDocument/2006/relationships/customXml" Target="../ink/ink1589.xml"/><Relationship Id="rId31" Type="http://schemas.openxmlformats.org/officeDocument/2006/relationships/image" Target="../media/image1599.png"/><Relationship Id="rId52" Type="http://schemas.openxmlformats.org/officeDocument/2006/relationships/customXml" Target="../ink/ink1610.xml"/><Relationship Id="rId73" Type="http://schemas.openxmlformats.org/officeDocument/2006/relationships/image" Target="../media/image1620.png"/><Relationship Id="rId94" Type="http://schemas.openxmlformats.org/officeDocument/2006/relationships/customXml" Target="../ink/ink1631.xml"/><Relationship Id="rId148" Type="http://schemas.openxmlformats.org/officeDocument/2006/relationships/customXml" Target="../ink/ink1658.xml"/><Relationship Id="rId169" Type="http://schemas.openxmlformats.org/officeDocument/2006/relationships/image" Target="../media/image1668.png"/><Relationship Id="rId334" Type="http://schemas.openxmlformats.org/officeDocument/2006/relationships/customXml" Target="../ink/ink1751.xml"/><Relationship Id="rId355" Type="http://schemas.openxmlformats.org/officeDocument/2006/relationships/image" Target="../media/image1761.png"/><Relationship Id="rId4" Type="http://schemas.openxmlformats.org/officeDocument/2006/relationships/customXml" Target="../ink/ink1586.xml"/><Relationship Id="rId180" Type="http://schemas.openxmlformats.org/officeDocument/2006/relationships/customXml" Target="../ink/ink1674.xml"/><Relationship Id="rId215" Type="http://schemas.openxmlformats.org/officeDocument/2006/relationships/image" Target="../media/image1691.png"/><Relationship Id="rId236" Type="http://schemas.openxmlformats.org/officeDocument/2006/relationships/customXml" Target="../ink/ink1702.xml"/><Relationship Id="rId257" Type="http://schemas.openxmlformats.org/officeDocument/2006/relationships/image" Target="../media/image1712.png"/><Relationship Id="rId278" Type="http://schemas.openxmlformats.org/officeDocument/2006/relationships/customXml" Target="../ink/ink1723.xml"/><Relationship Id="rId303" Type="http://schemas.openxmlformats.org/officeDocument/2006/relationships/image" Target="../media/image1735.png"/><Relationship Id="rId42" Type="http://schemas.openxmlformats.org/officeDocument/2006/relationships/customXml" Target="../ink/ink1605.xml"/><Relationship Id="rId84" Type="http://schemas.openxmlformats.org/officeDocument/2006/relationships/customXml" Target="../ink/ink1626.xml"/><Relationship Id="rId138" Type="http://schemas.openxmlformats.org/officeDocument/2006/relationships/customXml" Target="../ink/ink1653.xml"/><Relationship Id="rId345" Type="http://schemas.openxmlformats.org/officeDocument/2006/relationships/image" Target="../media/image1756.png"/><Relationship Id="rId191" Type="http://schemas.openxmlformats.org/officeDocument/2006/relationships/image" Target="../media/image1679.png"/><Relationship Id="rId205" Type="http://schemas.openxmlformats.org/officeDocument/2006/relationships/image" Target="../media/image1686.png"/><Relationship Id="rId247" Type="http://schemas.openxmlformats.org/officeDocument/2006/relationships/image" Target="../media/image1707.png"/><Relationship Id="rId107" Type="http://schemas.openxmlformats.org/officeDocument/2006/relationships/image" Target="../media/image1637.png"/><Relationship Id="rId289" Type="http://schemas.openxmlformats.org/officeDocument/2006/relationships/image" Target="../media/image1728.png"/><Relationship Id="rId11" Type="http://schemas.openxmlformats.org/officeDocument/2006/relationships/image" Target="../media/image1589.png"/><Relationship Id="rId53" Type="http://schemas.openxmlformats.org/officeDocument/2006/relationships/image" Target="../media/image1610.png"/><Relationship Id="rId149" Type="http://schemas.openxmlformats.org/officeDocument/2006/relationships/image" Target="../media/image1658.png"/><Relationship Id="rId314" Type="http://schemas.openxmlformats.org/officeDocument/2006/relationships/customXml" Target="../ink/ink1741.xml"/><Relationship Id="rId95" Type="http://schemas.openxmlformats.org/officeDocument/2006/relationships/image" Target="../media/image1631.png"/><Relationship Id="rId160" Type="http://schemas.openxmlformats.org/officeDocument/2006/relationships/customXml" Target="../ink/ink1664.xml"/><Relationship Id="rId216" Type="http://schemas.openxmlformats.org/officeDocument/2006/relationships/customXml" Target="../ink/ink1692.xml"/><Relationship Id="rId258" Type="http://schemas.openxmlformats.org/officeDocument/2006/relationships/customXml" Target="../ink/ink1713.xml"/><Relationship Id="rId22" Type="http://schemas.openxmlformats.org/officeDocument/2006/relationships/customXml" Target="../ink/ink1595.xml"/><Relationship Id="rId64" Type="http://schemas.openxmlformats.org/officeDocument/2006/relationships/customXml" Target="../ink/ink1616.xml"/><Relationship Id="rId118" Type="http://schemas.openxmlformats.org/officeDocument/2006/relationships/customXml" Target="../ink/ink1643.xml"/><Relationship Id="rId325" Type="http://schemas.openxmlformats.org/officeDocument/2006/relationships/image" Target="../media/image1746.png"/><Relationship Id="rId171" Type="http://schemas.openxmlformats.org/officeDocument/2006/relationships/image" Target="../media/image1669.png"/><Relationship Id="rId227" Type="http://schemas.openxmlformats.org/officeDocument/2006/relationships/image" Target="../media/image1697.png"/><Relationship Id="rId269" Type="http://schemas.openxmlformats.org/officeDocument/2006/relationships/image" Target="../media/image1718.png"/><Relationship Id="rId33" Type="http://schemas.openxmlformats.org/officeDocument/2006/relationships/image" Target="../media/image1600.png"/><Relationship Id="rId129" Type="http://schemas.openxmlformats.org/officeDocument/2006/relationships/image" Target="../media/image1648.png"/><Relationship Id="rId280" Type="http://schemas.openxmlformats.org/officeDocument/2006/relationships/customXml" Target="../ink/ink1724.xml"/><Relationship Id="rId336" Type="http://schemas.openxmlformats.org/officeDocument/2006/relationships/customXml" Target="../ink/ink1752.xml"/><Relationship Id="rId75" Type="http://schemas.openxmlformats.org/officeDocument/2006/relationships/image" Target="../media/image1621.png"/><Relationship Id="rId140" Type="http://schemas.openxmlformats.org/officeDocument/2006/relationships/customXml" Target="../ink/ink1654.xml"/><Relationship Id="rId182" Type="http://schemas.openxmlformats.org/officeDocument/2006/relationships/customXml" Target="../ink/ink1675.xml"/><Relationship Id="rId6" Type="http://schemas.openxmlformats.org/officeDocument/2006/relationships/customXml" Target="../ink/ink1587.xml"/><Relationship Id="rId238" Type="http://schemas.openxmlformats.org/officeDocument/2006/relationships/customXml" Target="../ink/ink1703.xml"/><Relationship Id="rId291" Type="http://schemas.openxmlformats.org/officeDocument/2006/relationships/image" Target="../media/image1729.png"/><Relationship Id="rId305" Type="http://schemas.openxmlformats.org/officeDocument/2006/relationships/image" Target="../media/image1736.png"/><Relationship Id="rId347" Type="http://schemas.openxmlformats.org/officeDocument/2006/relationships/image" Target="../media/image1757.png"/><Relationship Id="rId44" Type="http://schemas.openxmlformats.org/officeDocument/2006/relationships/customXml" Target="../ink/ink1606.xml"/><Relationship Id="rId86" Type="http://schemas.openxmlformats.org/officeDocument/2006/relationships/customXml" Target="../ink/ink1627.xml"/><Relationship Id="rId151" Type="http://schemas.openxmlformats.org/officeDocument/2006/relationships/image" Target="../media/image1659.png"/><Relationship Id="rId193" Type="http://schemas.openxmlformats.org/officeDocument/2006/relationships/image" Target="../media/image1680.png"/><Relationship Id="rId207" Type="http://schemas.openxmlformats.org/officeDocument/2006/relationships/image" Target="../media/image1687.png"/><Relationship Id="rId249" Type="http://schemas.openxmlformats.org/officeDocument/2006/relationships/image" Target="../media/image1708.png"/><Relationship Id="rId13" Type="http://schemas.openxmlformats.org/officeDocument/2006/relationships/image" Target="../media/image1590.png"/><Relationship Id="rId109" Type="http://schemas.openxmlformats.org/officeDocument/2006/relationships/image" Target="../media/image1638.png"/><Relationship Id="rId260" Type="http://schemas.openxmlformats.org/officeDocument/2006/relationships/customXml" Target="../ink/ink1714.xml"/><Relationship Id="rId316" Type="http://schemas.openxmlformats.org/officeDocument/2006/relationships/customXml" Target="../ink/ink1742.xml"/><Relationship Id="rId55" Type="http://schemas.openxmlformats.org/officeDocument/2006/relationships/image" Target="../media/image1611.png"/><Relationship Id="rId97" Type="http://schemas.openxmlformats.org/officeDocument/2006/relationships/image" Target="../media/image1632.png"/><Relationship Id="rId120" Type="http://schemas.openxmlformats.org/officeDocument/2006/relationships/customXml" Target="../ink/ink1644.xml"/><Relationship Id="rId162" Type="http://schemas.openxmlformats.org/officeDocument/2006/relationships/customXml" Target="../ink/ink1665.xml"/><Relationship Id="rId218" Type="http://schemas.openxmlformats.org/officeDocument/2006/relationships/customXml" Target="../ink/ink1693.xml"/><Relationship Id="rId271" Type="http://schemas.openxmlformats.org/officeDocument/2006/relationships/image" Target="../media/image1719.png"/><Relationship Id="rId24" Type="http://schemas.openxmlformats.org/officeDocument/2006/relationships/customXml" Target="../ink/ink1596.xml"/><Relationship Id="rId66" Type="http://schemas.openxmlformats.org/officeDocument/2006/relationships/customXml" Target="../ink/ink1617.xml"/><Relationship Id="rId131" Type="http://schemas.openxmlformats.org/officeDocument/2006/relationships/image" Target="../media/image1649.png"/><Relationship Id="rId327" Type="http://schemas.openxmlformats.org/officeDocument/2006/relationships/image" Target="../media/image1747.png"/><Relationship Id="rId173" Type="http://schemas.openxmlformats.org/officeDocument/2006/relationships/image" Target="../media/image1670.png"/><Relationship Id="rId229" Type="http://schemas.openxmlformats.org/officeDocument/2006/relationships/image" Target="../media/image1698.png"/><Relationship Id="rId240" Type="http://schemas.openxmlformats.org/officeDocument/2006/relationships/customXml" Target="../ink/ink1704.xml"/><Relationship Id="rId35" Type="http://schemas.openxmlformats.org/officeDocument/2006/relationships/image" Target="../media/image1601.png"/><Relationship Id="rId77" Type="http://schemas.openxmlformats.org/officeDocument/2006/relationships/image" Target="../media/image1622.png"/><Relationship Id="rId100" Type="http://schemas.openxmlformats.org/officeDocument/2006/relationships/customXml" Target="../ink/ink1634.xml"/><Relationship Id="rId282" Type="http://schemas.openxmlformats.org/officeDocument/2006/relationships/customXml" Target="../ink/ink1725.xml"/><Relationship Id="rId338" Type="http://schemas.openxmlformats.org/officeDocument/2006/relationships/customXml" Target="../ink/ink1753.xml"/><Relationship Id="rId8" Type="http://schemas.openxmlformats.org/officeDocument/2006/relationships/customXml" Target="../ink/ink1588.xml"/><Relationship Id="rId142" Type="http://schemas.openxmlformats.org/officeDocument/2006/relationships/customXml" Target="../ink/ink1655.xml"/><Relationship Id="rId184" Type="http://schemas.openxmlformats.org/officeDocument/2006/relationships/customXml" Target="../ink/ink1676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9.png"/><Relationship Id="rId299" Type="http://schemas.openxmlformats.org/officeDocument/2006/relationships/image" Target="../media/image1876.png"/><Relationship Id="rId21" Type="http://schemas.openxmlformats.org/officeDocument/2006/relationships/image" Target="../media/image1771.png"/><Relationship Id="rId63" Type="http://schemas.openxmlformats.org/officeDocument/2006/relationships/image" Target="../media/image1792.png"/><Relationship Id="rId159" Type="http://schemas.openxmlformats.org/officeDocument/2006/relationships/image" Target="../media/image1840.png"/><Relationship Id="rId170" Type="http://schemas.openxmlformats.org/officeDocument/2006/relationships/customXml" Target="../ink/ink1846.xml"/><Relationship Id="rId226" Type="http://schemas.openxmlformats.org/officeDocument/2006/relationships/customXml" Target="../ink/ink1874.xml"/><Relationship Id="rId268" Type="http://schemas.openxmlformats.org/officeDocument/2006/relationships/customXml" Target="../ink/ink1891.xml"/><Relationship Id="rId32" Type="http://schemas.openxmlformats.org/officeDocument/2006/relationships/customXml" Target="../ink/ink1777.xml"/><Relationship Id="rId74" Type="http://schemas.openxmlformats.org/officeDocument/2006/relationships/customXml" Target="../ink/ink1798.xml"/><Relationship Id="rId128" Type="http://schemas.openxmlformats.org/officeDocument/2006/relationships/customXml" Target="../ink/ink1825.xml"/><Relationship Id="rId5" Type="http://schemas.openxmlformats.org/officeDocument/2006/relationships/image" Target="../media/image1763.png"/><Relationship Id="rId181" Type="http://schemas.openxmlformats.org/officeDocument/2006/relationships/image" Target="../media/image1851.png"/><Relationship Id="rId237" Type="http://schemas.openxmlformats.org/officeDocument/2006/relationships/image" Target="../media/image1879.png"/><Relationship Id="rId279" Type="http://schemas.openxmlformats.org/officeDocument/2006/relationships/image" Target="../media/image1900.png"/><Relationship Id="rId43" Type="http://schemas.openxmlformats.org/officeDocument/2006/relationships/image" Target="../media/image1782.png"/><Relationship Id="rId139" Type="http://schemas.openxmlformats.org/officeDocument/2006/relationships/image" Target="../media/image1830.png"/><Relationship Id="rId290" Type="http://schemas.openxmlformats.org/officeDocument/2006/relationships/customXml" Target="../ink/ink1902.xml"/><Relationship Id="rId304" Type="http://schemas.openxmlformats.org/officeDocument/2006/relationships/customXml" Target="../ink/ink1909.xml"/><Relationship Id="rId85" Type="http://schemas.openxmlformats.org/officeDocument/2006/relationships/image" Target="../media/image1803.png"/><Relationship Id="rId150" Type="http://schemas.openxmlformats.org/officeDocument/2006/relationships/customXml" Target="../ink/ink1836.xml"/><Relationship Id="rId192" Type="http://schemas.openxmlformats.org/officeDocument/2006/relationships/customXml" Target="../ink/ink1857.xml"/><Relationship Id="rId206" Type="http://schemas.openxmlformats.org/officeDocument/2006/relationships/customXml" Target="../ink/ink1864.xml"/><Relationship Id="rId248" Type="http://schemas.openxmlformats.org/officeDocument/2006/relationships/customXml" Target="../ink/ink1881.xml"/><Relationship Id="rId12" Type="http://schemas.openxmlformats.org/officeDocument/2006/relationships/customXml" Target="../ink/ink1767.xml"/><Relationship Id="rId108" Type="http://schemas.openxmlformats.org/officeDocument/2006/relationships/customXml" Target="../ink/ink1815.xml"/><Relationship Id="rId54" Type="http://schemas.openxmlformats.org/officeDocument/2006/relationships/customXml" Target="../ink/ink1788.xml"/><Relationship Id="rId75" Type="http://schemas.openxmlformats.org/officeDocument/2006/relationships/image" Target="../media/image1798.png"/><Relationship Id="rId96" Type="http://schemas.openxmlformats.org/officeDocument/2006/relationships/customXml" Target="../ink/ink1809.xml"/><Relationship Id="rId140" Type="http://schemas.openxmlformats.org/officeDocument/2006/relationships/customXml" Target="../ink/ink1831.xml"/><Relationship Id="rId161" Type="http://schemas.openxmlformats.org/officeDocument/2006/relationships/image" Target="../media/image1841.png"/><Relationship Id="rId182" Type="http://schemas.openxmlformats.org/officeDocument/2006/relationships/customXml" Target="../ink/ink1852.xml"/><Relationship Id="rId217" Type="http://schemas.openxmlformats.org/officeDocument/2006/relationships/image" Target="../media/image1869.png"/><Relationship Id="rId6" Type="http://schemas.openxmlformats.org/officeDocument/2006/relationships/customXml" Target="../ink/ink1764.xml"/><Relationship Id="rId238" Type="http://schemas.openxmlformats.org/officeDocument/2006/relationships/customXml" Target="../ink/ink1876.xml"/><Relationship Id="rId259" Type="http://schemas.openxmlformats.org/officeDocument/2006/relationships/image" Target="../media/image1890.png"/><Relationship Id="rId23" Type="http://schemas.openxmlformats.org/officeDocument/2006/relationships/image" Target="../media/image1772.png"/><Relationship Id="rId119" Type="http://schemas.openxmlformats.org/officeDocument/2006/relationships/image" Target="../media/image1820.png"/><Relationship Id="rId270" Type="http://schemas.openxmlformats.org/officeDocument/2006/relationships/customXml" Target="../ink/ink1892.xml"/><Relationship Id="rId291" Type="http://schemas.openxmlformats.org/officeDocument/2006/relationships/image" Target="../media/image1906.png"/><Relationship Id="rId305" Type="http://schemas.openxmlformats.org/officeDocument/2006/relationships/image" Target="../media/image1909.png"/><Relationship Id="rId44" Type="http://schemas.openxmlformats.org/officeDocument/2006/relationships/customXml" Target="../ink/ink1783.xml"/><Relationship Id="rId65" Type="http://schemas.openxmlformats.org/officeDocument/2006/relationships/image" Target="../media/image1793.png"/><Relationship Id="rId86" Type="http://schemas.openxmlformats.org/officeDocument/2006/relationships/customXml" Target="../ink/ink1804.xml"/><Relationship Id="rId130" Type="http://schemas.openxmlformats.org/officeDocument/2006/relationships/customXml" Target="../ink/ink1826.xml"/><Relationship Id="rId151" Type="http://schemas.openxmlformats.org/officeDocument/2006/relationships/image" Target="../media/image1836.png"/><Relationship Id="rId172" Type="http://schemas.openxmlformats.org/officeDocument/2006/relationships/customXml" Target="../ink/ink1847.xml"/><Relationship Id="rId193" Type="http://schemas.openxmlformats.org/officeDocument/2006/relationships/image" Target="../media/image1857.png"/><Relationship Id="rId207" Type="http://schemas.openxmlformats.org/officeDocument/2006/relationships/image" Target="../media/image1864.png"/><Relationship Id="rId228" Type="http://schemas.openxmlformats.org/officeDocument/2006/relationships/customXml" Target="../ink/ink1875.xml"/><Relationship Id="rId249" Type="http://schemas.openxmlformats.org/officeDocument/2006/relationships/image" Target="../media/image1885.png"/><Relationship Id="rId13" Type="http://schemas.openxmlformats.org/officeDocument/2006/relationships/image" Target="../media/image1767.png"/><Relationship Id="rId109" Type="http://schemas.openxmlformats.org/officeDocument/2006/relationships/image" Target="../media/image1815.png"/><Relationship Id="rId260" Type="http://schemas.openxmlformats.org/officeDocument/2006/relationships/customXml" Target="../ink/ink1887.xml"/><Relationship Id="rId281" Type="http://schemas.openxmlformats.org/officeDocument/2006/relationships/image" Target="../media/image1901.png"/><Relationship Id="rId34" Type="http://schemas.openxmlformats.org/officeDocument/2006/relationships/customXml" Target="../ink/ink1778.xml"/><Relationship Id="rId55" Type="http://schemas.openxmlformats.org/officeDocument/2006/relationships/image" Target="../media/image1788.png"/><Relationship Id="rId76" Type="http://schemas.openxmlformats.org/officeDocument/2006/relationships/customXml" Target="../ink/ink1799.xml"/><Relationship Id="rId97" Type="http://schemas.openxmlformats.org/officeDocument/2006/relationships/image" Target="../media/image1809.png"/><Relationship Id="rId120" Type="http://schemas.openxmlformats.org/officeDocument/2006/relationships/customXml" Target="../ink/ink1821.xml"/><Relationship Id="rId141" Type="http://schemas.openxmlformats.org/officeDocument/2006/relationships/image" Target="../media/image1831.png"/><Relationship Id="rId7" Type="http://schemas.openxmlformats.org/officeDocument/2006/relationships/image" Target="../media/image1764.png"/><Relationship Id="rId162" Type="http://schemas.openxmlformats.org/officeDocument/2006/relationships/customXml" Target="../ink/ink1842.xml"/><Relationship Id="rId183" Type="http://schemas.openxmlformats.org/officeDocument/2006/relationships/image" Target="../media/image1852.png"/><Relationship Id="rId218" Type="http://schemas.openxmlformats.org/officeDocument/2006/relationships/customXml" Target="../ink/ink1870.xml"/><Relationship Id="rId239" Type="http://schemas.openxmlformats.org/officeDocument/2006/relationships/image" Target="../media/image1880.png"/><Relationship Id="rId250" Type="http://schemas.openxmlformats.org/officeDocument/2006/relationships/customXml" Target="../ink/ink1882.xml"/><Relationship Id="rId271" Type="http://schemas.openxmlformats.org/officeDocument/2006/relationships/image" Target="../media/image1896.png"/><Relationship Id="rId292" Type="http://schemas.openxmlformats.org/officeDocument/2006/relationships/customXml" Target="../ink/ink1903.xml"/><Relationship Id="rId24" Type="http://schemas.openxmlformats.org/officeDocument/2006/relationships/customXml" Target="../ink/ink1773.xml"/><Relationship Id="rId45" Type="http://schemas.openxmlformats.org/officeDocument/2006/relationships/image" Target="../media/image1783.png"/><Relationship Id="rId66" Type="http://schemas.openxmlformats.org/officeDocument/2006/relationships/customXml" Target="../ink/ink1794.xml"/><Relationship Id="rId87" Type="http://schemas.openxmlformats.org/officeDocument/2006/relationships/image" Target="../media/image1804.png"/><Relationship Id="rId110" Type="http://schemas.openxmlformats.org/officeDocument/2006/relationships/customXml" Target="../ink/ink1816.xml"/><Relationship Id="rId131" Type="http://schemas.openxmlformats.org/officeDocument/2006/relationships/image" Target="../media/image1826.png"/><Relationship Id="rId152" Type="http://schemas.openxmlformats.org/officeDocument/2006/relationships/customXml" Target="../ink/ink1837.xml"/><Relationship Id="rId173" Type="http://schemas.openxmlformats.org/officeDocument/2006/relationships/image" Target="../media/image1847.png"/><Relationship Id="rId194" Type="http://schemas.openxmlformats.org/officeDocument/2006/relationships/customXml" Target="../ink/ink1858.xml"/><Relationship Id="rId208" Type="http://schemas.openxmlformats.org/officeDocument/2006/relationships/customXml" Target="../ink/ink1865.xml"/><Relationship Id="rId240" Type="http://schemas.openxmlformats.org/officeDocument/2006/relationships/customXml" Target="../ink/ink1877.xml"/><Relationship Id="rId261" Type="http://schemas.openxmlformats.org/officeDocument/2006/relationships/image" Target="../media/image1891.png"/><Relationship Id="rId14" Type="http://schemas.openxmlformats.org/officeDocument/2006/relationships/customXml" Target="../ink/ink1768.xml"/><Relationship Id="rId35" Type="http://schemas.openxmlformats.org/officeDocument/2006/relationships/image" Target="../media/image1778.png"/><Relationship Id="rId56" Type="http://schemas.openxmlformats.org/officeDocument/2006/relationships/customXml" Target="../ink/ink1789.xml"/><Relationship Id="rId77" Type="http://schemas.openxmlformats.org/officeDocument/2006/relationships/image" Target="../media/image1799.png"/><Relationship Id="rId100" Type="http://schemas.openxmlformats.org/officeDocument/2006/relationships/customXml" Target="../ink/ink1811.xml"/><Relationship Id="rId282" Type="http://schemas.openxmlformats.org/officeDocument/2006/relationships/customXml" Target="../ink/ink1898.xml"/><Relationship Id="rId8" Type="http://schemas.openxmlformats.org/officeDocument/2006/relationships/customXml" Target="../ink/ink1765.xml"/><Relationship Id="rId98" Type="http://schemas.openxmlformats.org/officeDocument/2006/relationships/customXml" Target="../ink/ink1810.xml"/><Relationship Id="rId121" Type="http://schemas.openxmlformats.org/officeDocument/2006/relationships/image" Target="../media/image1821.png"/><Relationship Id="rId142" Type="http://schemas.openxmlformats.org/officeDocument/2006/relationships/customXml" Target="../ink/ink1832.xml"/><Relationship Id="rId163" Type="http://schemas.openxmlformats.org/officeDocument/2006/relationships/image" Target="../media/image1842.png"/><Relationship Id="rId184" Type="http://schemas.openxmlformats.org/officeDocument/2006/relationships/customXml" Target="../ink/ink1853.xml"/><Relationship Id="rId219" Type="http://schemas.openxmlformats.org/officeDocument/2006/relationships/image" Target="../media/image1870.png"/><Relationship Id="rId251" Type="http://schemas.openxmlformats.org/officeDocument/2006/relationships/image" Target="../media/image1886.png"/><Relationship Id="rId25" Type="http://schemas.openxmlformats.org/officeDocument/2006/relationships/image" Target="../media/image1773.png"/><Relationship Id="rId46" Type="http://schemas.openxmlformats.org/officeDocument/2006/relationships/customXml" Target="../ink/ink1784.xml"/><Relationship Id="rId67" Type="http://schemas.openxmlformats.org/officeDocument/2006/relationships/image" Target="../media/image1794.png"/><Relationship Id="rId272" Type="http://schemas.openxmlformats.org/officeDocument/2006/relationships/customXml" Target="../ink/ink1893.xml"/><Relationship Id="rId293" Type="http://schemas.openxmlformats.org/officeDocument/2006/relationships/image" Target="../media/image1907.png"/><Relationship Id="rId88" Type="http://schemas.openxmlformats.org/officeDocument/2006/relationships/customXml" Target="../ink/ink1805.xml"/><Relationship Id="rId111" Type="http://schemas.openxmlformats.org/officeDocument/2006/relationships/image" Target="../media/image1816.png"/><Relationship Id="rId132" Type="http://schemas.openxmlformats.org/officeDocument/2006/relationships/customXml" Target="../ink/ink1827.xml"/><Relationship Id="rId153" Type="http://schemas.openxmlformats.org/officeDocument/2006/relationships/image" Target="../media/image1837.png"/><Relationship Id="rId174" Type="http://schemas.openxmlformats.org/officeDocument/2006/relationships/customXml" Target="../ink/ink1848.xml"/><Relationship Id="rId195" Type="http://schemas.openxmlformats.org/officeDocument/2006/relationships/image" Target="../media/image1858.png"/><Relationship Id="rId209" Type="http://schemas.openxmlformats.org/officeDocument/2006/relationships/image" Target="../media/image1865.png"/><Relationship Id="rId220" Type="http://schemas.openxmlformats.org/officeDocument/2006/relationships/customXml" Target="../ink/ink1871.xml"/><Relationship Id="rId241" Type="http://schemas.openxmlformats.org/officeDocument/2006/relationships/image" Target="../media/image1881.png"/><Relationship Id="rId15" Type="http://schemas.openxmlformats.org/officeDocument/2006/relationships/image" Target="../media/image1768.png"/><Relationship Id="rId36" Type="http://schemas.openxmlformats.org/officeDocument/2006/relationships/customXml" Target="../ink/ink1779.xml"/><Relationship Id="rId57" Type="http://schemas.openxmlformats.org/officeDocument/2006/relationships/image" Target="../media/image1789.png"/><Relationship Id="rId262" Type="http://schemas.openxmlformats.org/officeDocument/2006/relationships/customXml" Target="../ink/ink1888.xml"/><Relationship Id="rId283" Type="http://schemas.openxmlformats.org/officeDocument/2006/relationships/image" Target="../media/image1902.png"/><Relationship Id="rId78" Type="http://schemas.openxmlformats.org/officeDocument/2006/relationships/customXml" Target="../ink/ink1800.xml"/><Relationship Id="rId99" Type="http://schemas.openxmlformats.org/officeDocument/2006/relationships/image" Target="../media/image1810.png"/><Relationship Id="rId101" Type="http://schemas.openxmlformats.org/officeDocument/2006/relationships/image" Target="../media/image1811.png"/><Relationship Id="rId122" Type="http://schemas.openxmlformats.org/officeDocument/2006/relationships/customXml" Target="../ink/ink1822.xml"/><Relationship Id="rId143" Type="http://schemas.openxmlformats.org/officeDocument/2006/relationships/image" Target="../media/image1832.png"/><Relationship Id="rId164" Type="http://schemas.openxmlformats.org/officeDocument/2006/relationships/customXml" Target="../ink/ink1843.xml"/><Relationship Id="rId185" Type="http://schemas.openxmlformats.org/officeDocument/2006/relationships/image" Target="../media/image1853.png"/><Relationship Id="rId9" Type="http://schemas.openxmlformats.org/officeDocument/2006/relationships/image" Target="../media/image1765.png"/><Relationship Id="rId210" Type="http://schemas.openxmlformats.org/officeDocument/2006/relationships/customXml" Target="../ink/ink1866.xml"/><Relationship Id="rId26" Type="http://schemas.openxmlformats.org/officeDocument/2006/relationships/customXml" Target="../ink/ink1774.xml"/><Relationship Id="rId252" Type="http://schemas.openxmlformats.org/officeDocument/2006/relationships/customXml" Target="../ink/ink1883.xml"/><Relationship Id="rId273" Type="http://schemas.openxmlformats.org/officeDocument/2006/relationships/image" Target="../media/image1897.png"/><Relationship Id="rId294" Type="http://schemas.openxmlformats.org/officeDocument/2006/relationships/customXml" Target="../ink/ink1904.xml"/><Relationship Id="rId47" Type="http://schemas.openxmlformats.org/officeDocument/2006/relationships/image" Target="../media/image1784.png"/><Relationship Id="rId68" Type="http://schemas.openxmlformats.org/officeDocument/2006/relationships/customXml" Target="../ink/ink1795.xml"/><Relationship Id="rId89" Type="http://schemas.openxmlformats.org/officeDocument/2006/relationships/image" Target="../media/image1805.png"/><Relationship Id="rId112" Type="http://schemas.openxmlformats.org/officeDocument/2006/relationships/customXml" Target="../ink/ink1817.xml"/><Relationship Id="rId133" Type="http://schemas.openxmlformats.org/officeDocument/2006/relationships/image" Target="../media/image1827.png"/><Relationship Id="rId154" Type="http://schemas.openxmlformats.org/officeDocument/2006/relationships/customXml" Target="../ink/ink1838.xml"/><Relationship Id="rId175" Type="http://schemas.openxmlformats.org/officeDocument/2006/relationships/image" Target="../media/image1848.png"/><Relationship Id="rId196" Type="http://schemas.openxmlformats.org/officeDocument/2006/relationships/customXml" Target="../ink/ink1859.xml"/><Relationship Id="rId200" Type="http://schemas.openxmlformats.org/officeDocument/2006/relationships/customXml" Target="../ink/ink1861.xml"/><Relationship Id="rId16" Type="http://schemas.openxmlformats.org/officeDocument/2006/relationships/customXml" Target="../ink/ink1769.xml"/><Relationship Id="rId221" Type="http://schemas.openxmlformats.org/officeDocument/2006/relationships/image" Target="../media/image1871.png"/><Relationship Id="rId242" Type="http://schemas.openxmlformats.org/officeDocument/2006/relationships/customXml" Target="../ink/ink1878.xml"/><Relationship Id="rId263" Type="http://schemas.openxmlformats.org/officeDocument/2006/relationships/image" Target="../media/image1892.png"/><Relationship Id="rId284" Type="http://schemas.openxmlformats.org/officeDocument/2006/relationships/customXml" Target="../ink/ink1899.xml"/><Relationship Id="rId37" Type="http://schemas.openxmlformats.org/officeDocument/2006/relationships/image" Target="../media/image1779.png"/><Relationship Id="rId58" Type="http://schemas.openxmlformats.org/officeDocument/2006/relationships/customXml" Target="../ink/ink1790.xml"/><Relationship Id="rId79" Type="http://schemas.openxmlformats.org/officeDocument/2006/relationships/image" Target="../media/image1800.png"/><Relationship Id="rId102" Type="http://schemas.openxmlformats.org/officeDocument/2006/relationships/customXml" Target="../ink/ink1812.xml"/><Relationship Id="rId123" Type="http://schemas.openxmlformats.org/officeDocument/2006/relationships/image" Target="../media/image1822.png"/><Relationship Id="rId144" Type="http://schemas.openxmlformats.org/officeDocument/2006/relationships/customXml" Target="../ink/ink1833.xml"/><Relationship Id="rId90" Type="http://schemas.openxmlformats.org/officeDocument/2006/relationships/customXml" Target="../ink/ink1806.xml"/><Relationship Id="rId165" Type="http://schemas.openxmlformats.org/officeDocument/2006/relationships/image" Target="../media/image1843.png"/><Relationship Id="rId186" Type="http://schemas.openxmlformats.org/officeDocument/2006/relationships/customXml" Target="../ink/ink1854.xml"/><Relationship Id="rId211" Type="http://schemas.openxmlformats.org/officeDocument/2006/relationships/image" Target="../media/image1866.png"/><Relationship Id="rId253" Type="http://schemas.openxmlformats.org/officeDocument/2006/relationships/image" Target="../media/image1887.png"/><Relationship Id="rId274" Type="http://schemas.openxmlformats.org/officeDocument/2006/relationships/customXml" Target="../ink/ink1894.xml"/><Relationship Id="rId295" Type="http://schemas.openxmlformats.org/officeDocument/2006/relationships/image" Target="../media/image1908.png"/><Relationship Id="rId27" Type="http://schemas.openxmlformats.org/officeDocument/2006/relationships/image" Target="../media/image1774.png"/><Relationship Id="rId48" Type="http://schemas.openxmlformats.org/officeDocument/2006/relationships/customXml" Target="../ink/ink1785.xml"/><Relationship Id="rId69" Type="http://schemas.openxmlformats.org/officeDocument/2006/relationships/image" Target="../media/image1795.png"/><Relationship Id="rId113" Type="http://schemas.openxmlformats.org/officeDocument/2006/relationships/image" Target="../media/image1817.png"/><Relationship Id="rId134" Type="http://schemas.openxmlformats.org/officeDocument/2006/relationships/customXml" Target="../ink/ink1828.xml"/><Relationship Id="rId80" Type="http://schemas.openxmlformats.org/officeDocument/2006/relationships/customXml" Target="../ink/ink1801.xml"/><Relationship Id="rId155" Type="http://schemas.openxmlformats.org/officeDocument/2006/relationships/image" Target="../media/image1838.png"/><Relationship Id="rId176" Type="http://schemas.openxmlformats.org/officeDocument/2006/relationships/customXml" Target="../ink/ink1849.xml"/><Relationship Id="rId197" Type="http://schemas.openxmlformats.org/officeDocument/2006/relationships/image" Target="../media/image1859.png"/><Relationship Id="rId201" Type="http://schemas.openxmlformats.org/officeDocument/2006/relationships/image" Target="../media/image1861.png"/><Relationship Id="rId222" Type="http://schemas.openxmlformats.org/officeDocument/2006/relationships/customXml" Target="../ink/ink1872.xml"/><Relationship Id="rId243" Type="http://schemas.openxmlformats.org/officeDocument/2006/relationships/image" Target="../media/image1882.png"/><Relationship Id="rId264" Type="http://schemas.openxmlformats.org/officeDocument/2006/relationships/customXml" Target="../ink/ink1889.xml"/><Relationship Id="rId285" Type="http://schemas.openxmlformats.org/officeDocument/2006/relationships/image" Target="../media/image1903.png"/><Relationship Id="rId17" Type="http://schemas.openxmlformats.org/officeDocument/2006/relationships/image" Target="../media/image1769.png"/><Relationship Id="rId38" Type="http://schemas.openxmlformats.org/officeDocument/2006/relationships/customXml" Target="../ink/ink1780.xml"/><Relationship Id="rId59" Type="http://schemas.openxmlformats.org/officeDocument/2006/relationships/image" Target="../media/image1790.png"/><Relationship Id="rId103" Type="http://schemas.openxmlformats.org/officeDocument/2006/relationships/image" Target="../media/image1812.png"/><Relationship Id="rId124" Type="http://schemas.openxmlformats.org/officeDocument/2006/relationships/customXml" Target="../ink/ink1823.xml"/><Relationship Id="rId70" Type="http://schemas.openxmlformats.org/officeDocument/2006/relationships/customXml" Target="../ink/ink1796.xml"/><Relationship Id="rId91" Type="http://schemas.openxmlformats.org/officeDocument/2006/relationships/image" Target="../media/image1806.png"/><Relationship Id="rId145" Type="http://schemas.openxmlformats.org/officeDocument/2006/relationships/image" Target="../media/image1833.png"/><Relationship Id="rId166" Type="http://schemas.openxmlformats.org/officeDocument/2006/relationships/customXml" Target="../ink/ink1844.xml"/><Relationship Id="rId187" Type="http://schemas.openxmlformats.org/officeDocument/2006/relationships/image" Target="../media/image185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67.xml"/><Relationship Id="rId254" Type="http://schemas.openxmlformats.org/officeDocument/2006/relationships/customXml" Target="../ink/ink1884.xml"/><Relationship Id="rId28" Type="http://schemas.openxmlformats.org/officeDocument/2006/relationships/customXml" Target="../ink/ink1775.xml"/><Relationship Id="rId49" Type="http://schemas.openxmlformats.org/officeDocument/2006/relationships/image" Target="../media/image1785.png"/><Relationship Id="rId114" Type="http://schemas.openxmlformats.org/officeDocument/2006/relationships/customXml" Target="../ink/ink1818.xml"/><Relationship Id="rId275" Type="http://schemas.openxmlformats.org/officeDocument/2006/relationships/image" Target="../media/image1898.png"/><Relationship Id="rId296" Type="http://schemas.openxmlformats.org/officeDocument/2006/relationships/customXml" Target="../ink/ink1905.xml"/><Relationship Id="rId300" Type="http://schemas.openxmlformats.org/officeDocument/2006/relationships/customXml" Target="../ink/ink1907.xml"/><Relationship Id="rId60" Type="http://schemas.openxmlformats.org/officeDocument/2006/relationships/customXml" Target="../ink/ink1791.xml"/><Relationship Id="rId81" Type="http://schemas.openxmlformats.org/officeDocument/2006/relationships/image" Target="../media/image1801.png"/><Relationship Id="rId135" Type="http://schemas.openxmlformats.org/officeDocument/2006/relationships/image" Target="../media/image1828.png"/><Relationship Id="rId156" Type="http://schemas.openxmlformats.org/officeDocument/2006/relationships/customXml" Target="../ink/ink1839.xml"/><Relationship Id="rId177" Type="http://schemas.openxmlformats.org/officeDocument/2006/relationships/image" Target="../media/image1849.png"/><Relationship Id="rId198" Type="http://schemas.openxmlformats.org/officeDocument/2006/relationships/customXml" Target="../ink/ink1860.xml"/><Relationship Id="rId202" Type="http://schemas.openxmlformats.org/officeDocument/2006/relationships/customXml" Target="../ink/ink1862.xml"/><Relationship Id="rId223" Type="http://schemas.openxmlformats.org/officeDocument/2006/relationships/image" Target="../media/image1872.png"/><Relationship Id="rId244" Type="http://schemas.openxmlformats.org/officeDocument/2006/relationships/customXml" Target="../ink/ink1879.xml"/><Relationship Id="rId18" Type="http://schemas.openxmlformats.org/officeDocument/2006/relationships/customXml" Target="../ink/ink1770.xml"/><Relationship Id="rId39" Type="http://schemas.openxmlformats.org/officeDocument/2006/relationships/image" Target="../media/image1780.png"/><Relationship Id="rId265" Type="http://schemas.openxmlformats.org/officeDocument/2006/relationships/image" Target="../media/image1893.png"/><Relationship Id="rId286" Type="http://schemas.openxmlformats.org/officeDocument/2006/relationships/customXml" Target="../ink/ink1900.xml"/><Relationship Id="rId50" Type="http://schemas.openxmlformats.org/officeDocument/2006/relationships/customXml" Target="../ink/ink1786.xml"/><Relationship Id="rId104" Type="http://schemas.openxmlformats.org/officeDocument/2006/relationships/customXml" Target="../ink/ink1813.xml"/><Relationship Id="rId125" Type="http://schemas.openxmlformats.org/officeDocument/2006/relationships/image" Target="../media/image1823.png"/><Relationship Id="rId146" Type="http://schemas.openxmlformats.org/officeDocument/2006/relationships/customXml" Target="../ink/ink1834.xml"/><Relationship Id="rId167" Type="http://schemas.openxmlformats.org/officeDocument/2006/relationships/image" Target="../media/image1844.png"/><Relationship Id="rId188" Type="http://schemas.openxmlformats.org/officeDocument/2006/relationships/customXml" Target="../ink/ink1855.xml"/><Relationship Id="rId71" Type="http://schemas.openxmlformats.org/officeDocument/2006/relationships/image" Target="../media/image1796.png"/><Relationship Id="rId92" Type="http://schemas.openxmlformats.org/officeDocument/2006/relationships/customXml" Target="../ink/ink1807.xml"/><Relationship Id="rId213" Type="http://schemas.openxmlformats.org/officeDocument/2006/relationships/image" Target="../media/image1867.png"/><Relationship Id="rId2" Type="http://schemas.openxmlformats.org/officeDocument/2006/relationships/customXml" Target="../ink/ink1762.xml"/><Relationship Id="rId29" Type="http://schemas.openxmlformats.org/officeDocument/2006/relationships/image" Target="../media/image1775.png"/><Relationship Id="rId255" Type="http://schemas.openxmlformats.org/officeDocument/2006/relationships/image" Target="../media/image1888.png"/><Relationship Id="rId276" Type="http://schemas.openxmlformats.org/officeDocument/2006/relationships/customXml" Target="../ink/ink1895.xml"/><Relationship Id="rId297" Type="http://schemas.openxmlformats.org/officeDocument/2006/relationships/image" Target="../media/image1875.png"/><Relationship Id="rId40" Type="http://schemas.openxmlformats.org/officeDocument/2006/relationships/customXml" Target="../ink/ink1781.xml"/><Relationship Id="rId115" Type="http://schemas.openxmlformats.org/officeDocument/2006/relationships/image" Target="../media/image1818.png"/><Relationship Id="rId136" Type="http://schemas.openxmlformats.org/officeDocument/2006/relationships/customXml" Target="../ink/ink1829.xml"/><Relationship Id="rId157" Type="http://schemas.openxmlformats.org/officeDocument/2006/relationships/image" Target="../media/image1839.png"/><Relationship Id="rId178" Type="http://schemas.openxmlformats.org/officeDocument/2006/relationships/customXml" Target="../ink/ink1850.xml"/><Relationship Id="rId301" Type="http://schemas.openxmlformats.org/officeDocument/2006/relationships/image" Target="../media/image1877.png"/><Relationship Id="rId61" Type="http://schemas.openxmlformats.org/officeDocument/2006/relationships/image" Target="../media/image1791.png"/><Relationship Id="rId82" Type="http://schemas.openxmlformats.org/officeDocument/2006/relationships/customXml" Target="../ink/ink1802.xml"/><Relationship Id="rId199" Type="http://schemas.openxmlformats.org/officeDocument/2006/relationships/image" Target="../media/image1860.png"/><Relationship Id="rId203" Type="http://schemas.openxmlformats.org/officeDocument/2006/relationships/image" Target="../media/image1862.png"/><Relationship Id="rId19" Type="http://schemas.openxmlformats.org/officeDocument/2006/relationships/image" Target="../media/image1770.png"/><Relationship Id="rId224" Type="http://schemas.openxmlformats.org/officeDocument/2006/relationships/customXml" Target="../ink/ink1873.xml"/><Relationship Id="rId245" Type="http://schemas.openxmlformats.org/officeDocument/2006/relationships/image" Target="../media/image1883.png"/><Relationship Id="rId266" Type="http://schemas.openxmlformats.org/officeDocument/2006/relationships/customXml" Target="../ink/ink1890.xml"/><Relationship Id="rId287" Type="http://schemas.openxmlformats.org/officeDocument/2006/relationships/image" Target="../media/image1904.png"/><Relationship Id="rId30" Type="http://schemas.openxmlformats.org/officeDocument/2006/relationships/customXml" Target="../ink/ink1776.xml"/><Relationship Id="rId105" Type="http://schemas.openxmlformats.org/officeDocument/2006/relationships/image" Target="../media/image1813.png"/><Relationship Id="rId126" Type="http://schemas.openxmlformats.org/officeDocument/2006/relationships/customXml" Target="../ink/ink1824.xml"/><Relationship Id="rId147" Type="http://schemas.openxmlformats.org/officeDocument/2006/relationships/image" Target="../media/image1834.png"/><Relationship Id="rId168" Type="http://schemas.openxmlformats.org/officeDocument/2006/relationships/customXml" Target="../ink/ink1845.xml"/><Relationship Id="rId51" Type="http://schemas.openxmlformats.org/officeDocument/2006/relationships/image" Target="../media/image1786.png"/><Relationship Id="rId72" Type="http://schemas.openxmlformats.org/officeDocument/2006/relationships/customXml" Target="../ink/ink1797.xml"/><Relationship Id="rId93" Type="http://schemas.openxmlformats.org/officeDocument/2006/relationships/image" Target="../media/image1807.png"/><Relationship Id="rId189" Type="http://schemas.openxmlformats.org/officeDocument/2006/relationships/image" Target="../media/image1855.png"/><Relationship Id="rId3" Type="http://schemas.openxmlformats.org/officeDocument/2006/relationships/image" Target="../media/image1762.png"/><Relationship Id="rId214" Type="http://schemas.openxmlformats.org/officeDocument/2006/relationships/customXml" Target="../ink/ink1868.xml"/><Relationship Id="rId256" Type="http://schemas.openxmlformats.org/officeDocument/2006/relationships/customXml" Target="../ink/ink1885.xml"/><Relationship Id="rId277" Type="http://schemas.openxmlformats.org/officeDocument/2006/relationships/image" Target="../media/image1899.png"/><Relationship Id="rId298" Type="http://schemas.openxmlformats.org/officeDocument/2006/relationships/customXml" Target="../ink/ink1906.xml"/><Relationship Id="rId116" Type="http://schemas.openxmlformats.org/officeDocument/2006/relationships/customXml" Target="../ink/ink1819.xml"/><Relationship Id="rId137" Type="http://schemas.openxmlformats.org/officeDocument/2006/relationships/image" Target="../media/image1829.png"/><Relationship Id="rId158" Type="http://schemas.openxmlformats.org/officeDocument/2006/relationships/customXml" Target="../ink/ink1840.xml"/><Relationship Id="rId302" Type="http://schemas.openxmlformats.org/officeDocument/2006/relationships/customXml" Target="../ink/ink1908.xml"/><Relationship Id="rId20" Type="http://schemas.openxmlformats.org/officeDocument/2006/relationships/customXml" Target="../ink/ink1771.xml"/><Relationship Id="rId41" Type="http://schemas.openxmlformats.org/officeDocument/2006/relationships/image" Target="../media/image1781.png"/><Relationship Id="rId62" Type="http://schemas.openxmlformats.org/officeDocument/2006/relationships/customXml" Target="../ink/ink1792.xml"/><Relationship Id="rId83" Type="http://schemas.openxmlformats.org/officeDocument/2006/relationships/image" Target="../media/image1802.png"/><Relationship Id="rId179" Type="http://schemas.openxmlformats.org/officeDocument/2006/relationships/image" Target="../media/image1850.png"/><Relationship Id="rId190" Type="http://schemas.openxmlformats.org/officeDocument/2006/relationships/customXml" Target="../ink/ink1856.xml"/><Relationship Id="rId204" Type="http://schemas.openxmlformats.org/officeDocument/2006/relationships/customXml" Target="../ink/ink1863.xml"/><Relationship Id="rId225" Type="http://schemas.openxmlformats.org/officeDocument/2006/relationships/image" Target="../media/image1873.png"/><Relationship Id="rId246" Type="http://schemas.openxmlformats.org/officeDocument/2006/relationships/customXml" Target="../ink/ink1880.xml"/><Relationship Id="rId267" Type="http://schemas.openxmlformats.org/officeDocument/2006/relationships/image" Target="../media/image1894.png"/><Relationship Id="rId288" Type="http://schemas.openxmlformats.org/officeDocument/2006/relationships/customXml" Target="../ink/ink1901.xml"/><Relationship Id="rId106" Type="http://schemas.openxmlformats.org/officeDocument/2006/relationships/customXml" Target="../ink/ink1814.xml"/><Relationship Id="rId127" Type="http://schemas.openxmlformats.org/officeDocument/2006/relationships/image" Target="../media/image1824.png"/><Relationship Id="rId10" Type="http://schemas.openxmlformats.org/officeDocument/2006/relationships/customXml" Target="../ink/ink1766.xml"/><Relationship Id="rId31" Type="http://schemas.openxmlformats.org/officeDocument/2006/relationships/image" Target="../media/image1776.png"/><Relationship Id="rId52" Type="http://schemas.openxmlformats.org/officeDocument/2006/relationships/customXml" Target="../ink/ink1787.xml"/><Relationship Id="rId73" Type="http://schemas.openxmlformats.org/officeDocument/2006/relationships/image" Target="../media/image1797.png"/><Relationship Id="rId94" Type="http://schemas.openxmlformats.org/officeDocument/2006/relationships/customXml" Target="../ink/ink1808.xml"/><Relationship Id="rId148" Type="http://schemas.openxmlformats.org/officeDocument/2006/relationships/customXml" Target="../ink/ink1835.xml"/><Relationship Id="rId169" Type="http://schemas.openxmlformats.org/officeDocument/2006/relationships/image" Target="../media/image1845.png"/><Relationship Id="rId4" Type="http://schemas.openxmlformats.org/officeDocument/2006/relationships/customXml" Target="../ink/ink1763.xml"/><Relationship Id="rId180" Type="http://schemas.openxmlformats.org/officeDocument/2006/relationships/customXml" Target="../ink/ink1851.xml"/><Relationship Id="rId215" Type="http://schemas.openxmlformats.org/officeDocument/2006/relationships/image" Target="../media/image1868.png"/><Relationship Id="rId257" Type="http://schemas.openxmlformats.org/officeDocument/2006/relationships/image" Target="../media/image1889.png"/><Relationship Id="rId278" Type="http://schemas.openxmlformats.org/officeDocument/2006/relationships/customXml" Target="../ink/ink1896.xml"/><Relationship Id="rId303" Type="http://schemas.openxmlformats.org/officeDocument/2006/relationships/image" Target="../media/image1878.png"/><Relationship Id="rId42" Type="http://schemas.openxmlformats.org/officeDocument/2006/relationships/customXml" Target="../ink/ink1782.xml"/><Relationship Id="rId84" Type="http://schemas.openxmlformats.org/officeDocument/2006/relationships/customXml" Target="../ink/ink1803.xml"/><Relationship Id="rId138" Type="http://schemas.openxmlformats.org/officeDocument/2006/relationships/customXml" Target="../ink/ink1830.xml"/><Relationship Id="rId191" Type="http://schemas.openxmlformats.org/officeDocument/2006/relationships/image" Target="../media/image1856.png"/><Relationship Id="rId205" Type="http://schemas.openxmlformats.org/officeDocument/2006/relationships/image" Target="../media/image1863.png"/><Relationship Id="rId247" Type="http://schemas.openxmlformats.org/officeDocument/2006/relationships/image" Target="../media/image1884.png"/><Relationship Id="rId107" Type="http://schemas.openxmlformats.org/officeDocument/2006/relationships/image" Target="../media/image1814.png"/><Relationship Id="rId289" Type="http://schemas.openxmlformats.org/officeDocument/2006/relationships/image" Target="../media/image1905.png"/><Relationship Id="rId11" Type="http://schemas.openxmlformats.org/officeDocument/2006/relationships/image" Target="../media/image1766.png"/><Relationship Id="rId53" Type="http://schemas.openxmlformats.org/officeDocument/2006/relationships/image" Target="../media/image1787.png"/><Relationship Id="rId149" Type="http://schemas.openxmlformats.org/officeDocument/2006/relationships/image" Target="../media/image1835.png"/><Relationship Id="rId95" Type="http://schemas.openxmlformats.org/officeDocument/2006/relationships/image" Target="../media/image1808.png"/><Relationship Id="rId160" Type="http://schemas.openxmlformats.org/officeDocument/2006/relationships/customXml" Target="../ink/ink1841.xml"/><Relationship Id="rId216" Type="http://schemas.openxmlformats.org/officeDocument/2006/relationships/customXml" Target="../ink/ink1869.xml"/><Relationship Id="rId258" Type="http://schemas.openxmlformats.org/officeDocument/2006/relationships/customXml" Target="../ink/ink1886.xml"/><Relationship Id="rId22" Type="http://schemas.openxmlformats.org/officeDocument/2006/relationships/customXml" Target="../ink/ink1772.xml"/><Relationship Id="rId64" Type="http://schemas.openxmlformats.org/officeDocument/2006/relationships/customXml" Target="../ink/ink1793.xml"/><Relationship Id="rId118" Type="http://schemas.openxmlformats.org/officeDocument/2006/relationships/customXml" Target="../ink/ink1820.xml"/><Relationship Id="rId171" Type="http://schemas.openxmlformats.org/officeDocument/2006/relationships/image" Target="../media/image1846.png"/><Relationship Id="rId227" Type="http://schemas.openxmlformats.org/officeDocument/2006/relationships/image" Target="../media/image1874.png"/><Relationship Id="rId269" Type="http://schemas.openxmlformats.org/officeDocument/2006/relationships/image" Target="../media/image1895.png"/><Relationship Id="rId33" Type="http://schemas.openxmlformats.org/officeDocument/2006/relationships/image" Target="../media/image1777.png"/><Relationship Id="rId129" Type="http://schemas.openxmlformats.org/officeDocument/2006/relationships/image" Target="../media/image1825.png"/><Relationship Id="rId280" Type="http://schemas.openxmlformats.org/officeDocument/2006/relationships/customXml" Target="../ink/ink189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67.xml"/><Relationship Id="rId21" Type="http://schemas.openxmlformats.org/officeDocument/2006/relationships/customXml" Target="../ink/ink1919.xml"/><Relationship Id="rId42" Type="http://schemas.openxmlformats.org/officeDocument/2006/relationships/image" Target="../media/image1929.png"/><Relationship Id="rId63" Type="http://schemas.openxmlformats.org/officeDocument/2006/relationships/customXml" Target="../ink/ink1940.xml"/><Relationship Id="rId84" Type="http://schemas.openxmlformats.org/officeDocument/2006/relationships/image" Target="../media/image1950.png"/><Relationship Id="rId138" Type="http://schemas.openxmlformats.org/officeDocument/2006/relationships/image" Target="../media/image1977.png"/><Relationship Id="rId159" Type="http://schemas.openxmlformats.org/officeDocument/2006/relationships/customXml" Target="../ink/ink1988.xml"/><Relationship Id="rId170" Type="http://schemas.openxmlformats.org/officeDocument/2006/relationships/image" Target="../media/image1993.png"/><Relationship Id="rId191" Type="http://schemas.openxmlformats.org/officeDocument/2006/relationships/customXml" Target="../ink/ink2004.xml"/><Relationship Id="rId107" Type="http://schemas.openxmlformats.org/officeDocument/2006/relationships/customXml" Target="../ink/ink1962.xml"/><Relationship Id="rId11" Type="http://schemas.openxmlformats.org/officeDocument/2006/relationships/customXml" Target="../ink/ink1914.xml"/><Relationship Id="rId32" Type="http://schemas.openxmlformats.org/officeDocument/2006/relationships/image" Target="../media/image1924.png"/><Relationship Id="rId53" Type="http://schemas.openxmlformats.org/officeDocument/2006/relationships/customXml" Target="../ink/ink1935.xml"/><Relationship Id="rId74" Type="http://schemas.openxmlformats.org/officeDocument/2006/relationships/image" Target="../media/image1945.png"/><Relationship Id="rId128" Type="http://schemas.openxmlformats.org/officeDocument/2006/relationships/image" Target="../media/image1972.png"/><Relationship Id="rId149" Type="http://schemas.openxmlformats.org/officeDocument/2006/relationships/customXml" Target="../ink/ink1983.xml"/><Relationship Id="rId5" Type="http://schemas.openxmlformats.org/officeDocument/2006/relationships/customXml" Target="../ink/ink1911.xml"/><Relationship Id="rId95" Type="http://schemas.openxmlformats.org/officeDocument/2006/relationships/customXml" Target="../ink/ink1956.xml"/><Relationship Id="rId160" Type="http://schemas.openxmlformats.org/officeDocument/2006/relationships/image" Target="../media/image1988.png"/><Relationship Id="rId181" Type="http://schemas.openxmlformats.org/officeDocument/2006/relationships/customXml" Target="../ink/ink1999.xml"/><Relationship Id="rId22" Type="http://schemas.openxmlformats.org/officeDocument/2006/relationships/image" Target="../media/image1919.png"/><Relationship Id="rId43" Type="http://schemas.openxmlformats.org/officeDocument/2006/relationships/customXml" Target="../ink/ink1930.xml"/><Relationship Id="rId64" Type="http://schemas.openxmlformats.org/officeDocument/2006/relationships/image" Target="../media/image1940.png"/><Relationship Id="rId118" Type="http://schemas.openxmlformats.org/officeDocument/2006/relationships/image" Target="../media/image1967.png"/><Relationship Id="rId139" Type="http://schemas.openxmlformats.org/officeDocument/2006/relationships/customXml" Target="../ink/ink1978.xml"/><Relationship Id="rId85" Type="http://schemas.openxmlformats.org/officeDocument/2006/relationships/customXml" Target="../ink/ink1951.xml"/><Relationship Id="rId150" Type="http://schemas.openxmlformats.org/officeDocument/2006/relationships/image" Target="../media/image1983.png"/><Relationship Id="rId171" Type="http://schemas.openxmlformats.org/officeDocument/2006/relationships/customXml" Target="../ink/ink1994.xml"/><Relationship Id="rId192" Type="http://schemas.openxmlformats.org/officeDocument/2006/relationships/image" Target="../media/image2004.png"/><Relationship Id="rId12" Type="http://schemas.openxmlformats.org/officeDocument/2006/relationships/image" Target="../media/image1914.png"/><Relationship Id="rId33" Type="http://schemas.openxmlformats.org/officeDocument/2006/relationships/customXml" Target="../ink/ink1925.xml"/><Relationship Id="rId108" Type="http://schemas.openxmlformats.org/officeDocument/2006/relationships/image" Target="../media/image1962.png"/><Relationship Id="rId129" Type="http://schemas.openxmlformats.org/officeDocument/2006/relationships/customXml" Target="../ink/ink1973.xml"/><Relationship Id="rId54" Type="http://schemas.openxmlformats.org/officeDocument/2006/relationships/image" Target="../media/image1935.png"/><Relationship Id="rId75" Type="http://schemas.openxmlformats.org/officeDocument/2006/relationships/customXml" Target="../ink/ink1946.xml"/><Relationship Id="rId96" Type="http://schemas.openxmlformats.org/officeDocument/2006/relationships/image" Target="../media/image1956.png"/><Relationship Id="rId140" Type="http://schemas.openxmlformats.org/officeDocument/2006/relationships/image" Target="../media/image1978.png"/><Relationship Id="rId161" Type="http://schemas.openxmlformats.org/officeDocument/2006/relationships/customXml" Target="../ink/ink1989.xml"/><Relationship Id="rId182" Type="http://schemas.openxmlformats.org/officeDocument/2006/relationships/image" Target="../media/image1999.png"/><Relationship Id="rId6" Type="http://schemas.openxmlformats.org/officeDocument/2006/relationships/image" Target="../media/image1911.png"/><Relationship Id="rId23" Type="http://schemas.openxmlformats.org/officeDocument/2006/relationships/customXml" Target="../ink/ink1920.xml"/><Relationship Id="rId119" Type="http://schemas.openxmlformats.org/officeDocument/2006/relationships/customXml" Target="../ink/ink1968.xml"/><Relationship Id="rId44" Type="http://schemas.openxmlformats.org/officeDocument/2006/relationships/image" Target="../media/image1930.png"/><Relationship Id="rId65" Type="http://schemas.openxmlformats.org/officeDocument/2006/relationships/customXml" Target="../ink/ink1941.xml"/><Relationship Id="rId86" Type="http://schemas.openxmlformats.org/officeDocument/2006/relationships/image" Target="../media/image1951.png"/><Relationship Id="rId130" Type="http://schemas.openxmlformats.org/officeDocument/2006/relationships/image" Target="../media/image1973.png"/><Relationship Id="rId151" Type="http://schemas.openxmlformats.org/officeDocument/2006/relationships/customXml" Target="../ink/ink1984.xml"/><Relationship Id="rId172" Type="http://schemas.openxmlformats.org/officeDocument/2006/relationships/image" Target="../media/image1994.png"/><Relationship Id="rId193" Type="http://schemas.openxmlformats.org/officeDocument/2006/relationships/customXml" Target="../ink/ink2005.xml"/><Relationship Id="rId13" Type="http://schemas.openxmlformats.org/officeDocument/2006/relationships/customXml" Target="../ink/ink1915.xml"/><Relationship Id="rId109" Type="http://schemas.openxmlformats.org/officeDocument/2006/relationships/customXml" Target="../ink/ink1963.xml"/><Relationship Id="rId34" Type="http://schemas.openxmlformats.org/officeDocument/2006/relationships/image" Target="../media/image1925.png"/><Relationship Id="rId50" Type="http://schemas.openxmlformats.org/officeDocument/2006/relationships/image" Target="../media/image1933.png"/><Relationship Id="rId55" Type="http://schemas.openxmlformats.org/officeDocument/2006/relationships/customXml" Target="../ink/ink1936.xml"/><Relationship Id="rId76" Type="http://schemas.openxmlformats.org/officeDocument/2006/relationships/image" Target="../media/image1946.png"/><Relationship Id="rId97" Type="http://schemas.openxmlformats.org/officeDocument/2006/relationships/customXml" Target="../ink/ink1957.xml"/><Relationship Id="rId104" Type="http://schemas.openxmlformats.org/officeDocument/2006/relationships/image" Target="../media/image1960.png"/><Relationship Id="rId120" Type="http://schemas.openxmlformats.org/officeDocument/2006/relationships/image" Target="../media/image1968.png"/><Relationship Id="rId125" Type="http://schemas.openxmlformats.org/officeDocument/2006/relationships/customXml" Target="../ink/ink1971.xml"/><Relationship Id="rId141" Type="http://schemas.openxmlformats.org/officeDocument/2006/relationships/customXml" Target="../ink/ink1979.xml"/><Relationship Id="rId146" Type="http://schemas.openxmlformats.org/officeDocument/2006/relationships/image" Target="../media/image1981.png"/><Relationship Id="rId167" Type="http://schemas.openxmlformats.org/officeDocument/2006/relationships/customXml" Target="../ink/ink1992.xml"/><Relationship Id="rId188" Type="http://schemas.openxmlformats.org/officeDocument/2006/relationships/image" Target="../media/image2002.png"/><Relationship Id="rId7" Type="http://schemas.openxmlformats.org/officeDocument/2006/relationships/customXml" Target="../ink/ink1912.xml"/><Relationship Id="rId71" Type="http://schemas.openxmlformats.org/officeDocument/2006/relationships/customXml" Target="../ink/ink1944.xml"/><Relationship Id="rId92" Type="http://schemas.openxmlformats.org/officeDocument/2006/relationships/image" Target="../media/image1954.png"/><Relationship Id="rId162" Type="http://schemas.openxmlformats.org/officeDocument/2006/relationships/image" Target="../media/image1989.png"/><Relationship Id="rId183" Type="http://schemas.openxmlformats.org/officeDocument/2006/relationships/customXml" Target="../ink/ink2000.xml"/><Relationship Id="rId2" Type="http://schemas.openxmlformats.org/officeDocument/2006/relationships/image" Target="../media/image1910.emf"/><Relationship Id="rId29" Type="http://schemas.openxmlformats.org/officeDocument/2006/relationships/customXml" Target="../ink/ink1923.xml"/><Relationship Id="rId24" Type="http://schemas.openxmlformats.org/officeDocument/2006/relationships/image" Target="../media/image1920.png"/><Relationship Id="rId40" Type="http://schemas.openxmlformats.org/officeDocument/2006/relationships/image" Target="../media/image1928.png"/><Relationship Id="rId45" Type="http://schemas.openxmlformats.org/officeDocument/2006/relationships/customXml" Target="../ink/ink1931.xml"/><Relationship Id="rId66" Type="http://schemas.openxmlformats.org/officeDocument/2006/relationships/image" Target="../media/image1941.png"/><Relationship Id="rId87" Type="http://schemas.openxmlformats.org/officeDocument/2006/relationships/customXml" Target="../ink/ink1952.xml"/><Relationship Id="rId110" Type="http://schemas.openxmlformats.org/officeDocument/2006/relationships/image" Target="../media/image1963.png"/><Relationship Id="rId115" Type="http://schemas.openxmlformats.org/officeDocument/2006/relationships/customXml" Target="../ink/ink1966.xml"/><Relationship Id="rId131" Type="http://schemas.openxmlformats.org/officeDocument/2006/relationships/customXml" Target="../ink/ink1974.xml"/><Relationship Id="rId136" Type="http://schemas.openxmlformats.org/officeDocument/2006/relationships/image" Target="../media/image1976.png"/><Relationship Id="rId157" Type="http://schemas.openxmlformats.org/officeDocument/2006/relationships/customXml" Target="../ink/ink1987.xml"/><Relationship Id="rId178" Type="http://schemas.openxmlformats.org/officeDocument/2006/relationships/image" Target="../media/image1997.png"/><Relationship Id="rId61" Type="http://schemas.openxmlformats.org/officeDocument/2006/relationships/customXml" Target="../ink/ink1939.xml"/><Relationship Id="rId82" Type="http://schemas.openxmlformats.org/officeDocument/2006/relationships/image" Target="../media/image1949.png"/><Relationship Id="rId152" Type="http://schemas.openxmlformats.org/officeDocument/2006/relationships/image" Target="../media/image1984.png"/><Relationship Id="rId173" Type="http://schemas.openxmlformats.org/officeDocument/2006/relationships/customXml" Target="../ink/ink1995.xml"/><Relationship Id="rId194" Type="http://schemas.openxmlformats.org/officeDocument/2006/relationships/image" Target="../media/image2005.png"/><Relationship Id="rId19" Type="http://schemas.openxmlformats.org/officeDocument/2006/relationships/customXml" Target="../ink/ink1918.xml"/><Relationship Id="rId14" Type="http://schemas.openxmlformats.org/officeDocument/2006/relationships/image" Target="../media/image1915.png"/><Relationship Id="rId30" Type="http://schemas.openxmlformats.org/officeDocument/2006/relationships/image" Target="../media/image1923.png"/><Relationship Id="rId35" Type="http://schemas.openxmlformats.org/officeDocument/2006/relationships/customXml" Target="../ink/ink1926.xml"/><Relationship Id="rId56" Type="http://schemas.openxmlformats.org/officeDocument/2006/relationships/image" Target="../media/image1936.png"/><Relationship Id="rId77" Type="http://schemas.openxmlformats.org/officeDocument/2006/relationships/customXml" Target="../ink/ink1947.xml"/><Relationship Id="rId100" Type="http://schemas.openxmlformats.org/officeDocument/2006/relationships/image" Target="../media/image1958.png"/><Relationship Id="rId105" Type="http://schemas.openxmlformats.org/officeDocument/2006/relationships/customXml" Target="../ink/ink1961.xml"/><Relationship Id="rId126" Type="http://schemas.openxmlformats.org/officeDocument/2006/relationships/image" Target="../media/image1971.png"/><Relationship Id="rId147" Type="http://schemas.openxmlformats.org/officeDocument/2006/relationships/customXml" Target="../ink/ink1982.xml"/><Relationship Id="rId168" Type="http://schemas.openxmlformats.org/officeDocument/2006/relationships/image" Target="../media/image1992.png"/><Relationship Id="rId8" Type="http://schemas.openxmlformats.org/officeDocument/2006/relationships/image" Target="../media/image1912.png"/><Relationship Id="rId51" Type="http://schemas.openxmlformats.org/officeDocument/2006/relationships/customXml" Target="../ink/ink1934.xml"/><Relationship Id="rId72" Type="http://schemas.openxmlformats.org/officeDocument/2006/relationships/image" Target="../media/image1944.png"/><Relationship Id="rId93" Type="http://schemas.openxmlformats.org/officeDocument/2006/relationships/customXml" Target="../ink/ink1955.xml"/><Relationship Id="rId98" Type="http://schemas.openxmlformats.org/officeDocument/2006/relationships/image" Target="../media/image1957.png"/><Relationship Id="rId121" Type="http://schemas.openxmlformats.org/officeDocument/2006/relationships/customXml" Target="../ink/ink1969.xml"/><Relationship Id="rId142" Type="http://schemas.openxmlformats.org/officeDocument/2006/relationships/image" Target="../media/image1979.png"/><Relationship Id="rId163" Type="http://schemas.openxmlformats.org/officeDocument/2006/relationships/customXml" Target="../ink/ink1990.xml"/><Relationship Id="rId184" Type="http://schemas.openxmlformats.org/officeDocument/2006/relationships/image" Target="../media/image2000.png"/><Relationship Id="rId189" Type="http://schemas.openxmlformats.org/officeDocument/2006/relationships/customXml" Target="../ink/ink2003.xml"/><Relationship Id="rId3" Type="http://schemas.openxmlformats.org/officeDocument/2006/relationships/customXml" Target="../ink/ink1910.xml"/><Relationship Id="rId25" Type="http://schemas.openxmlformats.org/officeDocument/2006/relationships/customXml" Target="../ink/ink1921.xml"/><Relationship Id="rId46" Type="http://schemas.openxmlformats.org/officeDocument/2006/relationships/image" Target="../media/image1931.png"/><Relationship Id="rId67" Type="http://schemas.openxmlformats.org/officeDocument/2006/relationships/customXml" Target="../ink/ink1942.xml"/><Relationship Id="rId116" Type="http://schemas.openxmlformats.org/officeDocument/2006/relationships/image" Target="../media/image1966.png"/><Relationship Id="rId137" Type="http://schemas.openxmlformats.org/officeDocument/2006/relationships/customXml" Target="../ink/ink1977.xml"/><Relationship Id="rId158" Type="http://schemas.openxmlformats.org/officeDocument/2006/relationships/image" Target="../media/image1987.png"/><Relationship Id="rId20" Type="http://schemas.openxmlformats.org/officeDocument/2006/relationships/image" Target="../media/image1918.png"/><Relationship Id="rId41" Type="http://schemas.openxmlformats.org/officeDocument/2006/relationships/customXml" Target="../ink/ink1929.xml"/><Relationship Id="rId62" Type="http://schemas.openxmlformats.org/officeDocument/2006/relationships/image" Target="../media/image1939.png"/><Relationship Id="rId83" Type="http://schemas.openxmlformats.org/officeDocument/2006/relationships/customXml" Target="../ink/ink1950.xml"/><Relationship Id="rId88" Type="http://schemas.openxmlformats.org/officeDocument/2006/relationships/image" Target="../media/image1952.png"/><Relationship Id="rId111" Type="http://schemas.openxmlformats.org/officeDocument/2006/relationships/customXml" Target="../ink/ink1964.xml"/><Relationship Id="rId132" Type="http://schemas.openxmlformats.org/officeDocument/2006/relationships/image" Target="../media/image1974.png"/><Relationship Id="rId153" Type="http://schemas.openxmlformats.org/officeDocument/2006/relationships/customXml" Target="../ink/ink1985.xml"/><Relationship Id="rId174" Type="http://schemas.openxmlformats.org/officeDocument/2006/relationships/image" Target="../media/image1995.png"/><Relationship Id="rId179" Type="http://schemas.openxmlformats.org/officeDocument/2006/relationships/customXml" Target="../ink/ink1998.xml"/><Relationship Id="rId190" Type="http://schemas.openxmlformats.org/officeDocument/2006/relationships/image" Target="../media/image2003.png"/><Relationship Id="rId15" Type="http://schemas.openxmlformats.org/officeDocument/2006/relationships/customXml" Target="../ink/ink1916.xml"/><Relationship Id="rId36" Type="http://schemas.openxmlformats.org/officeDocument/2006/relationships/image" Target="../media/image1926.png"/><Relationship Id="rId57" Type="http://schemas.openxmlformats.org/officeDocument/2006/relationships/customXml" Target="../ink/ink1937.xml"/><Relationship Id="rId106" Type="http://schemas.openxmlformats.org/officeDocument/2006/relationships/image" Target="../media/image1961.png"/><Relationship Id="rId127" Type="http://schemas.openxmlformats.org/officeDocument/2006/relationships/customXml" Target="../ink/ink1972.xml"/><Relationship Id="rId10" Type="http://schemas.openxmlformats.org/officeDocument/2006/relationships/image" Target="../media/image1913.png"/><Relationship Id="rId31" Type="http://schemas.openxmlformats.org/officeDocument/2006/relationships/customXml" Target="../ink/ink1924.xml"/><Relationship Id="rId52" Type="http://schemas.openxmlformats.org/officeDocument/2006/relationships/image" Target="../media/image1934.png"/><Relationship Id="rId73" Type="http://schemas.openxmlformats.org/officeDocument/2006/relationships/customXml" Target="../ink/ink1945.xml"/><Relationship Id="rId78" Type="http://schemas.openxmlformats.org/officeDocument/2006/relationships/image" Target="../media/image1947.png"/><Relationship Id="rId94" Type="http://schemas.openxmlformats.org/officeDocument/2006/relationships/image" Target="../media/image1955.png"/><Relationship Id="rId99" Type="http://schemas.openxmlformats.org/officeDocument/2006/relationships/customXml" Target="../ink/ink1958.xml"/><Relationship Id="rId101" Type="http://schemas.openxmlformats.org/officeDocument/2006/relationships/customXml" Target="../ink/ink1959.xml"/><Relationship Id="rId122" Type="http://schemas.openxmlformats.org/officeDocument/2006/relationships/image" Target="../media/image1969.png"/><Relationship Id="rId143" Type="http://schemas.openxmlformats.org/officeDocument/2006/relationships/customXml" Target="../ink/ink1980.xml"/><Relationship Id="rId148" Type="http://schemas.openxmlformats.org/officeDocument/2006/relationships/image" Target="../media/image1982.png"/><Relationship Id="rId164" Type="http://schemas.openxmlformats.org/officeDocument/2006/relationships/image" Target="../media/image1990.png"/><Relationship Id="rId169" Type="http://schemas.openxmlformats.org/officeDocument/2006/relationships/customXml" Target="../ink/ink1993.xml"/><Relationship Id="rId185" Type="http://schemas.openxmlformats.org/officeDocument/2006/relationships/customXml" Target="../ink/ink2001.xml"/><Relationship Id="rId4" Type="http://schemas.openxmlformats.org/officeDocument/2006/relationships/image" Target="../media/image1910.png"/><Relationship Id="rId9" Type="http://schemas.openxmlformats.org/officeDocument/2006/relationships/customXml" Target="../ink/ink1913.xml"/><Relationship Id="rId180" Type="http://schemas.openxmlformats.org/officeDocument/2006/relationships/image" Target="../media/image1998.png"/><Relationship Id="rId26" Type="http://schemas.openxmlformats.org/officeDocument/2006/relationships/image" Target="../media/image1921.png"/><Relationship Id="rId47" Type="http://schemas.openxmlformats.org/officeDocument/2006/relationships/customXml" Target="../ink/ink1932.xml"/><Relationship Id="rId68" Type="http://schemas.openxmlformats.org/officeDocument/2006/relationships/image" Target="../media/image1942.png"/><Relationship Id="rId89" Type="http://schemas.openxmlformats.org/officeDocument/2006/relationships/customXml" Target="../ink/ink1953.xml"/><Relationship Id="rId112" Type="http://schemas.openxmlformats.org/officeDocument/2006/relationships/image" Target="../media/image1964.png"/><Relationship Id="rId133" Type="http://schemas.openxmlformats.org/officeDocument/2006/relationships/customXml" Target="../ink/ink1975.xml"/><Relationship Id="rId154" Type="http://schemas.openxmlformats.org/officeDocument/2006/relationships/image" Target="../media/image1985.png"/><Relationship Id="rId175" Type="http://schemas.openxmlformats.org/officeDocument/2006/relationships/customXml" Target="../ink/ink1996.xml"/><Relationship Id="rId16" Type="http://schemas.openxmlformats.org/officeDocument/2006/relationships/image" Target="../media/image1916.png"/><Relationship Id="rId37" Type="http://schemas.openxmlformats.org/officeDocument/2006/relationships/customXml" Target="../ink/ink1927.xml"/><Relationship Id="rId58" Type="http://schemas.openxmlformats.org/officeDocument/2006/relationships/image" Target="../media/image1937.png"/><Relationship Id="rId79" Type="http://schemas.openxmlformats.org/officeDocument/2006/relationships/customXml" Target="../ink/ink1948.xml"/><Relationship Id="rId102" Type="http://schemas.openxmlformats.org/officeDocument/2006/relationships/image" Target="../media/image1959.png"/><Relationship Id="rId123" Type="http://schemas.openxmlformats.org/officeDocument/2006/relationships/customXml" Target="../ink/ink1970.xml"/><Relationship Id="rId144" Type="http://schemas.openxmlformats.org/officeDocument/2006/relationships/image" Target="../media/image1980.png"/><Relationship Id="rId90" Type="http://schemas.openxmlformats.org/officeDocument/2006/relationships/image" Target="../media/image1953.png"/><Relationship Id="rId165" Type="http://schemas.openxmlformats.org/officeDocument/2006/relationships/customXml" Target="../ink/ink1991.xml"/><Relationship Id="rId186" Type="http://schemas.openxmlformats.org/officeDocument/2006/relationships/image" Target="../media/image2001.png"/><Relationship Id="rId27" Type="http://schemas.openxmlformats.org/officeDocument/2006/relationships/customXml" Target="../ink/ink1922.xml"/><Relationship Id="rId48" Type="http://schemas.openxmlformats.org/officeDocument/2006/relationships/image" Target="../media/image1932.png"/><Relationship Id="rId69" Type="http://schemas.openxmlformats.org/officeDocument/2006/relationships/customXml" Target="../ink/ink1943.xml"/><Relationship Id="rId113" Type="http://schemas.openxmlformats.org/officeDocument/2006/relationships/customXml" Target="../ink/ink1965.xml"/><Relationship Id="rId134" Type="http://schemas.openxmlformats.org/officeDocument/2006/relationships/image" Target="../media/image1975.png"/><Relationship Id="rId80" Type="http://schemas.openxmlformats.org/officeDocument/2006/relationships/image" Target="../media/image1948.png"/><Relationship Id="rId155" Type="http://schemas.openxmlformats.org/officeDocument/2006/relationships/customXml" Target="../ink/ink1986.xml"/><Relationship Id="rId176" Type="http://schemas.openxmlformats.org/officeDocument/2006/relationships/image" Target="../media/image1996.png"/><Relationship Id="rId17" Type="http://schemas.openxmlformats.org/officeDocument/2006/relationships/customXml" Target="../ink/ink1917.xml"/><Relationship Id="rId38" Type="http://schemas.openxmlformats.org/officeDocument/2006/relationships/image" Target="../media/image1927.png"/><Relationship Id="rId59" Type="http://schemas.openxmlformats.org/officeDocument/2006/relationships/customXml" Target="../ink/ink1938.xml"/><Relationship Id="rId103" Type="http://schemas.openxmlformats.org/officeDocument/2006/relationships/customXml" Target="../ink/ink1960.xml"/><Relationship Id="rId124" Type="http://schemas.openxmlformats.org/officeDocument/2006/relationships/image" Target="../media/image1970.png"/><Relationship Id="rId70" Type="http://schemas.openxmlformats.org/officeDocument/2006/relationships/image" Target="../media/image1943.png"/><Relationship Id="rId91" Type="http://schemas.openxmlformats.org/officeDocument/2006/relationships/customXml" Target="../ink/ink1954.xml"/><Relationship Id="rId145" Type="http://schemas.openxmlformats.org/officeDocument/2006/relationships/customXml" Target="../ink/ink1981.xml"/><Relationship Id="rId166" Type="http://schemas.openxmlformats.org/officeDocument/2006/relationships/image" Target="../media/image1991.png"/><Relationship Id="rId187" Type="http://schemas.openxmlformats.org/officeDocument/2006/relationships/customXml" Target="../ink/ink2002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922.png"/><Relationship Id="rId49" Type="http://schemas.openxmlformats.org/officeDocument/2006/relationships/customXml" Target="../ink/ink1933.xml"/><Relationship Id="rId114" Type="http://schemas.openxmlformats.org/officeDocument/2006/relationships/image" Target="../media/image1965.png"/><Relationship Id="rId60" Type="http://schemas.openxmlformats.org/officeDocument/2006/relationships/image" Target="../media/image1938.png"/><Relationship Id="rId81" Type="http://schemas.openxmlformats.org/officeDocument/2006/relationships/customXml" Target="../ink/ink1949.xml"/><Relationship Id="rId135" Type="http://schemas.openxmlformats.org/officeDocument/2006/relationships/customXml" Target="../ink/ink1976.xml"/><Relationship Id="rId156" Type="http://schemas.openxmlformats.org/officeDocument/2006/relationships/image" Target="../media/image1986.png"/><Relationship Id="rId177" Type="http://schemas.openxmlformats.org/officeDocument/2006/relationships/customXml" Target="../ink/ink1997.xml"/><Relationship Id="rId18" Type="http://schemas.openxmlformats.org/officeDocument/2006/relationships/image" Target="../media/image1917.png"/><Relationship Id="rId39" Type="http://schemas.openxmlformats.org/officeDocument/2006/relationships/customXml" Target="../ink/ink1928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62.png"/><Relationship Id="rId21" Type="http://schemas.openxmlformats.org/officeDocument/2006/relationships/image" Target="../media/image2014.png"/><Relationship Id="rId63" Type="http://schemas.openxmlformats.org/officeDocument/2006/relationships/image" Target="../media/image2035.png"/><Relationship Id="rId159" Type="http://schemas.openxmlformats.org/officeDocument/2006/relationships/image" Target="../media/image2083.png"/><Relationship Id="rId324" Type="http://schemas.openxmlformats.org/officeDocument/2006/relationships/customXml" Target="../ink/ink2165.xml"/><Relationship Id="rId366" Type="http://schemas.openxmlformats.org/officeDocument/2006/relationships/customXml" Target="../ink/ink2186.xml"/><Relationship Id="rId170" Type="http://schemas.openxmlformats.org/officeDocument/2006/relationships/customXml" Target="../ink/ink2090.xml"/><Relationship Id="rId226" Type="http://schemas.openxmlformats.org/officeDocument/2006/relationships/customXml" Target="../ink/ink2118.xml"/><Relationship Id="rId433" Type="http://schemas.openxmlformats.org/officeDocument/2006/relationships/image" Target="../media/image2220.png"/><Relationship Id="rId268" Type="http://schemas.openxmlformats.org/officeDocument/2006/relationships/customXml" Target="../ink/ink2139.xml"/><Relationship Id="rId32" Type="http://schemas.openxmlformats.org/officeDocument/2006/relationships/customXml" Target="../ink/ink2021.xml"/><Relationship Id="rId74" Type="http://schemas.openxmlformats.org/officeDocument/2006/relationships/customXml" Target="../ink/ink2042.xml"/><Relationship Id="rId128" Type="http://schemas.openxmlformats.org/officeDocument/2006/relationships/customXml" Target="../ink/ink2069.xml"/><Relationship Id="rId335" Type="http://schemas.openxmlformats.org/officeDocument/2006/relationships/image" Target="../media/image2171.png"/><Relationship Id="rId377" Type="http://schemas.openxmlformats.org/officeDocument/2006/relationships/image" Target="../media/image2192.png"/><Relationship Id="rId5" Type="http://schemas.openxmlformats.org/officeDocument/2006/relationships/image" Target="../media/image2006.png"/><Relationship Id="rId181" Type="http://schemas.openxmlformats.org/officeDocument/2006/relationships/image" Target="../media/image2094.png"/><Relationship Id="rId237" Type="http://schemas.openxmlformats.org/officeDocument/2006/relationships/image" Target="../media/image2122.png"/><Relationship Id="rId402" Type="http://schemas.openxmlformats.org/officeDocument/2006/relationships/customXml" Target="../ink/ink2204.xml"/><Relationship Id="rId279" Type="http://schemas.openxmlformats.org/officeDocument/2006/relationships/image" Target="../media/image2143.png"/><Relationship Id="rId444" Type="http://schemas.openxmlformats.org/officeDocument/2006/relationships/customXml" Target="../ink/ink2225.xml"/><Relationship Id="rId43" Type="http://schemas.openxmlformats.org/officeDocument/2006/relationships/image" Target="../media/image2025.png"/><Relationship Id="rId139" Type="http://schemas.openxmlformats.org/officeDocument/2006/relationships/image" Target="../media/image2073.png"/><Relationship Id="rId290" Type="http://schemas.openxmlformats.org/officeDocument/2006/relationships/customXml" Target="../ink/ink2150.xml"/><Relationship Id="rId304" Type="http://schemas.openxmlformats.org/officeDocument/2006/relationships/customXml" Target="../ink/ink2156.xml"/><Relationship Id="rId346" Type="http://schemas.openxmlformats.org/officeDocument/2006/relationships/customXml" Target="../ink/ink2176.xml"/><Relationship Id="rId388" Type="http://schemas.openxmlformats.org/officeDocument/2006/relationships/customXml" Target="../ink/ink2197.xml"/><Relationship Id="rId85" Type="http://schemas.openxmlformats.org/officeDocument/2006/relationships/image" Target="../media/image2046.png"/><Relationship Id="rId150" Type="http://schemas.openxmlformats.org/officeDocument/2006/relationships/customXml" Target="../ink/ink2080.xml"/><Relationship Id="rId192" Type="http://schemas.openxmlformats.org/officeDocument/2006/relationships/customXml" Target="../ink/ink2101.xml"/><Relationship Id="rId206" Type="http://schemas.openxmlformats.org/officeDocument/2006/relationships/customXml" Target="../ink/ink2108.xml"/><Relationship Id="rId413" Type="http://schemas.openxmlformats.org/officeDocument/2006/relationships/image" Target="../media/image2210.png"/><Relationship Id="rId248" Type="http://schemas.openxmlformats.org/officeDocument/2006/relationships/customXml" Target="../ink/ink2129.xml"/><Relationship Id="rId455" Type="http://schemas.openxmlformats.org/officeDocument/2006/relationships/image" Target="../media/image2231.png"/><Relationship Id="rId12" Type="http://schemas.openxmlformats.org/officeDocument/2006/relationships/customXml" Target="../ink/ink2011.xml"/><Relationship Id="rId108" Type="http://schemas.openxmlformats.org/officeDocument/2006/relationships/customXml" Target="../ink/ink2059.xml"/><Relationship Id="rId315" Type="http://schemas.openxmlformats.org/officeDocument/2006/relationships/image" Target="../media/image2161.png"/><Relationship Id="rId357" Type="http://schemas.openxmlformats.org/officeDocument/2006/relationships/image" Target="../media/image2182.png"/><Relationship Id="rId54" Type="http://schemas.openxmlformats.org/officeDocument/2006/relationships/customXml" Target="../ink/ink2032.xml"/><Relationship Id="rId96" Type="http://schemas.openxmlformats.org/officeDocument/2006/relationships/customXml" Target="../ink/ink2053.xml"/><Relationship Id="rId161" Type="http://schemas.openxmlformats.org/officeDocument/2006/relationships/image" Target="../media/image2084.png"/><Relationship Id="rId217" Type="http://schemas.openxmlformats.org/officeDocument/2006/relationships/image" Target="../media/image2112.png"/><Relationship Id="rId399" Type="http://schemas.openxmlformats.org/officeDocument/2006/relationships/image" Target="../media/image2203.png"/><Relationship Id="rId259" Type="http://schemas.openxmlformats.org/officeDocument/2006/relationships/image" Target="../media/image2133.png"/><Relationship Id="rId424" Type="http://schemas.openxmlformats.org/officeDocument/2006/relationships/customXml" Target="../ink/ink2215.xml"/><Relationship Id="rId23" Type="http://schemas.openxmlformats.org/officeDocument/2006/relationships/image" Target="../media/image2015.png"/><Relationship Id="rId119" Type="http://schemas.openxmlformats.org/officeDocument/2006/relationships/image" Target="../media/image2063.png"/><Relationship Id="rId270" Type="http://schemas.openxmlformats.org/officeDocument/2006/relationships/customXml" Target="../ink/ink2140.xml"/><Relationship Id="rId326" Type="http://schemas.openxmlformats.org/officeDocument/2006/relationships/customXml" Target="../ink/ink2166.xml"/><Relationship Id="rId65" Type="http://schemas.openxmlformats.org/officeDocument/2006/relationships/image" Target="../media/image2036.png"/><Relationship Id="rId130" Type="http://schemas.openxmlformats.org/officeDocument/2006/relationships/customXml" Target="../ink/ink2070.xml"/><Relationship Id="rId368" Type="http://schemas.openxmlformats.org/officeDocument/2006/relationships/customXml" Target="../ink/ink2187.xml"/><Relationship Id="rId172" Type="http://schemas.openxmlformats.org/officeDocument/2006/relationships/customXml" Target="../ink/ink2091.xml"/><Relationship Id="rId228" Type="http://schemas.openxmlformats.org/officeDocument/2006/relationships/customXml" Target="../ink/ink2119.xml"/><Relationship Id="rId435" Type="http://schemas.openxmlformats.org/officeDocument/2006/relationships/image" Target="../media/image2221.png"/><Relationship Id="rId281" Type="http://schemas.openxmlformats.org/officeDocument/2006/relationships/image" Target="../media/image2144.png"/><Relationship Id="rId337" Type="http://schemas.openxmlformats.org/officeDocument/2006/relationships/image" Target="../media/image2172.png"/><Relationship Id="rId34" Type="http://schemas.openxmlformats.org/officeDocument/2006/relationships/customXml" Target="../ink/ink2022.xml"/><Relationship Id="rId76" Type="http://schemas.openxmlformats.org/officeDocument/2006/relationships/customXml" Target="../ink/ink2043.xml"/><Relationship Id="rId141" Type="http://schemas.openxmlformats.org/officeDocument/2006/relationships/image" Target="../media/image2074.png"/><Relationship Id="rId379" Type="http://schemas.openxmlformats.org/officeDocument/2006/relationships/image" Target="../media/image2193.png"/><Relationship Id="rId7" Type="http://schemas.openxmlformats.org/officeDocument/2006/relationships/image" Target="../media/image2007.png"/><Relationship Id="rId183" Type="http://schemas.openxmlformats.org/officeDocument/2006/relationships/image" Target="../media/image2095.png"/><Relationship Id="rId239" Type="http://schemas.openxmlformats.org/officeDocument/2006/relationships/image" Target="../media/image2123.png"/><Relationship Id="rId390" Type="http://schemas.openxmlformats.org/officeDocument/2006/relationships/customXml" Target="../ink/ink2198.xml"/><Relationship Id="rId404" Type="http://schemas.openxmlformats.org/officeDocument/2006/relationships/customXml" Target="../ink/ink2205.xml"/><Relationship Id="rId446" Type="http://schemas.openxmlformats.org/officeDocument/2006/relationships/customXml" Target="../ink/ink2226.xml"/><Relationship Id="rId250" Type="http://schemas.openxmlformats.org/officeDocument/2006/relationships/customXml" Target="../ink/ink2130.xml"/><Relationship Id="rId292" Type="http://schemas.openxmlformats.org/officeDocument/2006/relationships/customXml" Target="../ink/ink2151.xml"/><Relationship Id="rId306" Type="http://schemas.openxmlformats.org/officeDocument/2006/relationships/customXml" Target="../ink/ink2157.xml"/><Relationship Id="rId45" Type="http://schemas.openxmlformats.org/officeDocument/2006/relationships/image" Target="../media/image2026.png"/><Relationship Id="rId87" Type="http://schemas.openxmlformats.org/officeDocument/2006/relationships/image" Target="../media/image2047.png"/><Relationship Id="rId110" Type="http://schemas.openxmlformats.org/officeDocument/2006/relationships/customXml" Target="../ink/ink2060.xml"/><Relationship Id="rId348" Type="http://schemas.openxmlformats.org/officeDocument/2006/relationships/customXml" Target="../ink/ink2177.xml"/><Relationship Id="rId152" Type="http://schemas.openxmlformats.org/officeDocument/2006/relationships/customXml" Target="../ink/ink2081.xml"/><Relationship Id="rId194" Type="http://schemas.openxmlformats.org/officeDocument/2006/relationships/customXml" Target="../ink/ink2102.xml"/><Relationship Id="rId208" Type="http://schemas.openxmlformats.org/officeDocument/2006/relationships/customXml" Target="../ink/ink2109.xml"/><Relationship Id="rId415" Type="http://schemas.openxmlformats.org/officeDocument/2006/relationships/image" Target="../media/image2211.png"/><Relationship Id="rId457" Type="http://schemas.openxmlformats.org/officeDocument/2006/relationships/image" Target="../media/image2232.png"/><Relationship Id="rId261" Type="http://schemas.openxmlformats.org/officeDocument/2006/relationships/image" Target="../media/image2134.png"/><Relationship Id="rId14" Type="http://schemas.openxmlformats.org/officeDocument/2006/relationships/customXml" Target="../ink/ink2012.xml"/><Relationship Id="rId56" Type="http://schemas.openxmlformats.org/officeDocument/2006/relationships/customXml" Target="../ink/ink2033.xml"/><Relationship Id="rId317" Type="http://schemas.openxmlformats.org/officeDocument/2006/relationships/image" Target="../media/image2162.png"/><Relationship Id="rId359" Type="http://schemas.openxmlformats.org/officeDocument/2006/relationships/image" Target="../media/image2183.png"/><Relationship Id="rId98" Type="http://schemas.openxmlformats.org/officeDocument/2006/relationships/customXml" Target="../ink/ink2054.xml"/><Relationship Id="rId121" Type="http://schemas.openxmlformats.org/officeDocument/2006/relationships/image" Target="../media/image2064.png"/><Relationship Id="rId163" Type="http://schemas.openxmlformats.org/officeDocument/2006/relationships/image" Target="../media/image2085.png"/><Relationship Id="rId219" Type="http://schemas.openxmlformats.org/officeDocument/2006/relationships/image" Target="../media/image2113.png"/><Relationship Id="rId370" Type="http://schemas.openxmlformats.org/officeDocument/2006/relationships/customXml" Target="../ink/ink2188.xml"/><Relationship Id="rId426" Type="http://schemas.openxmlformats.org/officeDocument/2006/relationships/customXml" Target="../ink/ink2216.xml"/><Relationship Id="rId230" Type="http://schemas.openxmlformats.org/officeDocument/2006/relationships/customXml" Target="../ink/ink2120.xml"/><Relationship Id="rId25" Type="http://schemas.openxmlformats.org/officeDocument/2006/relationships/image" Target="../media/image2016.png"/><Relationship Id="rId67" Type="http://schemas.openxmlformats.org/officeDocument/2006/relationships/image" Target="../media/image2037.png"/><Relationship Id="rId272" Type="http://schemas.openxmlformats.org/officeDocument/2006/relationships/customXml" Target="../ink/ink2141.xml"/><Relationship Id="rId328" Type="http://schemas.openxmlformats.org/officeDocument/2006/relationships/customXml" Target="../ink/ink2167.xml"/><Relationship Id="rId132" Type="http://schemas.openxmlformats.org/officeDocument/2006/relationships/customXml" Target="../ink/ink2071.xml"/><Relationship Id="rId174" Type="http://schemas.openxmlformats.org/officeDocument/2006/relationships/customXml" Target="../ink/ink2092.xml"/><Relationship Id="rId381" Type="http://schemas.openxmlformats.org/officeDocument/2006/relationships/image" Target="../media/image2194.png"/><Relationship Id="rId241" Type="http://schemas.openxmlformats.org/officeDocument/2006/relationships/image" Target="../media/image2124.png"/><Relationship Id="rId437" Type="http://schemas.openxmlformats.org/officeDocument/2006/relationships/image" Target="../media/image2222.png"/><Relationship Id="rId36" Type="http://schemas.openxmlformats.org/officeDocument/2006/relationships/customXml" Target="../ink/ink2023.xml"/><Relationship Id="rId283" Type="http://schemas.openxmlformats.org/officeDocument/2006/relationships/image" Target="../media/image2145.png"/><Relationship Id="rId339" Type="http://schemas.openxmlformats.org/officeDocument/2006/relationships/image" Target="../media/image2173.png"/><Relationship Id="rId78" Type="http://schemas.openxmlformats.org/officeDocument/2006/relationships/customXml" Target="../ink/ink2044.xml"/><Relationship Id="rId101" Type="http://schemas.openxmlformats.org/officeDocument/2006/relationships/image" Target="../media/image2054.png"/><Relationship Id="rId143" Type="http://schemas.openxmlformats.org/officeDocument/2006/relationships/image" Target="../media/image2075.png"/><Relationship Id="rId185" Type="http://schemas.openxmlformats.org/officeDocument/2006/relationships/image" Target="../media/image2096.png"/><Relationship Id="rId350" Type="http://schemas.openxmlformats.org/officeDocument/2006/relationships/customXml" Target="../ink/ink2178.xml"/><Relationship Id="rId406" Type="http://schemas.openxmlformats.org/officeDocument/2006/relationships/customXml" Target="../ink/ink2206.xml"/><Relationship Id="rId9" Type="http://schemas.openxmlformats.org/officeDocument/2006/relationships/image" Target="../media/image2008.png"/><Relationship Id="rId210" Type="http://schemas.openxmlformats.org/officeDocument/2006/relationships/customXml" Target="../ink/ink2110.xml"/><Relationship Id="rId392" Type="http://schemas.openxmlformats.org/officeDocument/2006/relationships/customXml" Target="../ink/ink2199.xml"/><Relationship Id="rId448" Type="http://schemas.openxmlformats.org/officeDocument/2006/relationships/customXml" Target="../ink/ink2227.xml"/><Relationship Id="rId252" Type="http://schemas.openxmlformats.org/officeDocument/2006/relationships/customXml" Target="../ink/ink2131.xml"/><Relationship Id="rId294" Type="http://schemas.openxmlformats.org/officeDocument/2006/relationships/customXml" Target="../ink/ink2152.xml"/><Relationship Id="rId308" Type="http://schemas.openxmlformats.org/officeDocument/2006/relationships/customXml" Target="../ink/ink2158.xml"/><Relationship Id="rId47" Type="http://schemas.openxmlformats.org/officeDocument/2006/relationships/image" Target="../media/image2027.png"/><Relationship Id="rId89" Type="http://schemas.openxmlformats.org/officeDocument/2006/relationships/image" Target="../media/image2048.png"/><Relationship Id="rId112" Type="http://schemas.openxmlformats.org/officeDocument/2006/relationships/customXml" Target="../ink/ink2061.xml"/><Relationship Id="rId154" Type="http://schemas.openxmlformats.org/officeDocument/2006/relationships/customXml" Target="../ink/ink2082.xml"/><Relationship Id="rId361" Type="http://schemas.openxmlformats.org/officeDocument/2006/relationships/image" Target="../media/image2184.png"/><Relationship Id="rId196" Type="http://schemas.openxmlformats.org/officeDocument/2006/relationships/customXml" Target="../ink/ink2103.xml"/><Relationship Id="rId417" Type="http://schemas.openxmlformats.org/officeDocument/2006/relationships/image" Target="../media/image2212.png"/><Relationship Id="rId459" Type="http://schemas.openxmlformats.org/officeDocument/2006/relationships/image" Target="../media/image2233.png"/><Relationship Id="rId16" Type="http://schemas.openxmlformats.org/officeDocument/2006/relationships/customXml" Target="../ink/ink2013.xml"/><Relationship Id="rId221" Type="http://schemas.openxmlformats.org/officeDocument/2006/relationships/image" Target="../media/image2114.png"/><Relationship Id="rId263" Type="http://schemas.openxmlformats.org/officeDocument/2006/relationships/image" Target="../media/image2135.png"/><Relationship Id="rId319" Type="http://schemas.openxmlformats.org/officeDocument/2006/relationships/image" Target="../media/image2163.png"/><Relationship Id="rId58" Type="http://schemas.openxmlformats.org/officeDocument/2006/relationships/customXml" Target="../ink/ink2034.xml"/><Relationship Id="rId123" Type="http://schemas.openxmlformats.org/officeDocument/2006/relationships/image" Target="../media/image2065.png"/><Relationship Id="rId330" Type="http://schemas.openxmlformats.org/officeDocument/2006/relationships/customXml" Target="../ink/ink2168.xml"/><Relationship Id="rId165" Type="http://schemas.openxmlformats.org/officeDocument/2006/relationships/image" Target="../media/image2086.png"/><Relationship Id="rId372" Type="http://schemas.openxmlformats.org/officeDocument/2006/relationships/customXml" Target="../ink/ink2189.xml"/><Relationship Id="rId428" Type="http://schemas.openxmlformats.org/officeDocument/2006/relationships/customXml" Target="../ink/ink2217.xml"/><Relationship Id="rId232" Type="http://schemas.openxmlformats.org/officeDocument/2006/relationships/customXml" Target="../ink/ink2121.xml"/><Relationship Id="rId274" Type="http://schemas.openxmlformats.org/officeDocument/2006/relationships/customXml" Target="../ink/ink2142.xml"/><Relationship Id="rId27" Type="http://schemas.openxmlformats.org/officeDocument/2006/relationships/image" Target="../media/image2017.png"/><Relationship Id="rId69" Type="http://schemas.openxmlformats.org/officeDocument/2006/relationships/image" Target="../media/image2038.png"/><Relationship Id="rId134" Type="http://schemas.openxmlformats.org/officeDocument/2006/relationships/customXml" Target="../ink/ink2072.xml"/><Relationship Id="rId80" Type="http://schemas.openxmlformats.org/officeDocument/2006/relationships/customXml" Target="../ink/ink2045.xml"/><Relationship Id="rId176" Type="http://schemas.openxmlformats.org/officeDocument/2006/relationships/customXml" Target="../ink/ink2093.xml"/><Relationship Id="rId341" Type="http://schemas.openxmlformats.org/officeDocument/2006/relationships/image" Target="../media/image2174.png"/><Relationship Id="rId383" Type="http://schemas.openxmlformats.org/officeDocument/2006/relationships/image" Target="../media/image2195.png"/><Relationship Id="rId439" Type="http://schemas.openxmlformats.org/officeDocument/2006/relationships/image" Target="../media/image2223.png"/><Relationship Id="rId201" Type="http://schemas.openxmlformats.org/officeDocument/2006/relationships/image" Target="../media/image2104.png"/><Relationship Id="rId243" Type="http://schemas.openxmlformats.org/officeDocument/2006/relationships/image" Target="../media/image2125.png"/><Relationship Id="rId285" Type="http://schemas.openxmlformats.org/officeDocument/2006/relationships/image" Target="../media/image2146.png"/><Relationship Id="rId450" Type="http://schemas.openxmlformats.org/officeDocument/2006/relationships/customXml" Target="../ink/ink2228.xml"/><Relationship Id="rId38" Type="http://schemas.openxmlformats.org/officeDocument/2006/relationships/customXml" Target="../ink/ink2024.xml"/><Relationship Id="rId103" Type="http://schemas.openxmlformats.org/officeDocument/2006/relationships/image" Target="../media/image2055.png"/><Relationship Id="rId310" Type="http://schemas.openxmlformats.org/officeDocument/2006/relationships/customXml" Target="../ink/ink2159.xml"/><Relationship Id="rId91" Type="http://schemas.openxmlformats.org/officeDocument/2006/relationships/image" Target="../media/image2049.png"/><Relationship Id="rId145" Type="http://schemas.openxmlformats.org/officeDocument/2006/relationships/image" Target="../media/image2076.png"/><Relationship Id="rId187" Type="http://schemas.openxmlformats.org/officeDocument/2006/relationships/image" Target="../media/image2097.png"/><Relationship Id="rId352" Type="http://schemas.openxmlformats.org/officeDocument/2006/relationships/customXml" Target="../ink/ink2179.xml"/><Relationship Id="rId394" Type="http://schemas.openxmlformats.org/officeDocument/2006/relationships/customXml" Target="../ink/ink2200.xml"/><Relationship Id="rId408" Type="http://schemas.openxmlformats.org/officeDocument/2006/relationships/customXml" Target="../ink/ink2207.xml"/><Relationship Id="rId212" Type="http://schemas.openxmlformats.org/officeDocument/2006/relationships/customXml" Target="../ink/ink2111.xml"/><Relationship Id="rId254" Type="http://schemas.openxmlformats.org/officeDocument/2006/relationships/customXml" Target="../ink/ink2132.xml"/><Relationship Id="rId49" Type="http://schemas.openxmlformats.org/officeDocument/2006/relationships/image" Target="../media/image2028.png"/><Relationship Id="rId114" Type="http://schemas.openxmlformats.org/officeDocument/2006/relationships/customXml" Target="../ink/ink2062.xml"/><Relationship Id="rId296" Type="http://schemas.openxmlformats.org/officeDocument/2006/relationships/customXml" Target="../ink/ink2153.xml"/><Relationship Id="rId461" Type="http://schemas.openxmlformats.org/officeDocument/2006/relationships/image" Target="../media/image2153.png"/><Relationship Id="rId60" Type="http://schemas.openxmlformats.org/officeDocument/2006/relationships/customXml" Target="../ink/ink2035.xml"/><Relationship Id="rId156" Type="http://schemas.openxmlformats.org/officeDocument/2006/relationships/customXml" Target="../ink/ink2083.xml"/><Relationship Id="rId198" Type="http://schemas.openxmlformats.org/officeDocument/2006/relationships/customXml" Target="../ink/ink2104.xml"/><Relationship Id="rId363" Type="http://schemas.openxmlformats.org/officeDocument/2006/relationships/image" Target="../media/image2185.png"/><Relationship Id="rId419" Type="http://schemas.openxmlformats.org/officeDocument/2006/relationships/image" Target="../media/image2213.png"/><Relationship Id="rId223" Type="http://schemas.openxmlformats.org/officeDocument/2006/relationships/image" Target="../media/image2115.png"/><Relationship Id="rId430" Type="http://schemas.openxmlformats.org/officeDocument/2006/relationships/customXml" Target="../ink/ink2218.xml"/><Relationship Id="rId18" Type="http://schemas.openxmlformats.org/officeDocument/2006/relationships/customXml" Target="../ink/ink2014.xml"/><Relationship Id="rId265" Type="http://schemas.openxmlformats.org/officeDocument/2006/relationships/image" Target="../media/image2136.png"/><Relationship Id="rId125" Type="http://schemas.openxmlformats.org/officeDocument/2006/relationships/image" Target="../media/image2066.png"/><Relationship Id="rId167" Type="http://schemas.openxmlformats.org/officeDocument/2006/relationships/image" Target="../media/image2087.png"/><Relationship Id="rId332" Type="http://schemas.openxmlformats.org/officeDocument/2006/relationships/customXml" Target="../ink/ink2169.xml"/><Relationship Id="rId374" Type="http://schemas.openxmlformats.org/officeDocument/2006/relationships/customXml" Target="../ink/ink2190.xml"/><Relationship Id="rId71" Type="http://schemas.openxmlformats.org/officeDocument/2006/relationships/image" Target="../media/image2039.png"/><Relationship Id="rId234" Type="http://schemas.openxmlformats.org/officeDocument/2006/relationships/customXml" Target="../ink/ink2122.xml"/><Relationship Id="rId2" Type="http://schemas.openxmlformats.org/officeDocument/2006/relationships/customXml" Target="../ink/ink2006.xml"/><Relationship Id="rId29" Type="http://schemas.openxmlformats.org/officeDocument/2006/relationships/image" Target="../media/image2018.png"/><Relationship Id="rId255" Type="http://schemas.openxmlformats.org/officeDocument/2006/relationships/image" Target="../media/image2131.png"/><Relationship Id="rId276" Type="http://schemas.openxmlformats.org/officeDocument/2006/relationships/customXml" Target="../ink/ink2143.xml"/><Relationship Id="rId297" Type="http://schemas.openxmlformats.org/officeDocument/2006/relationships/image" Target="../media/image2152.png"/><Relationship Id="rId441" Type="http://schemas.openxmlformats.org/officeDocument/2006/relationships/image" Target="../media/image2224.png"/><Relationship Id="rId462" Type="http://schemas.openxmlformats.org/officeDocument/2006/relationships/customXml" Target="../ink/ink2234.xml"/><Relationship Id="rId40" Type="http://schemas.openxmlformats.org/officeDocument/2006/relationships/customXml" Target="../ink/ink2025.xml"/><Relationship Id="rId115" Type="http://schemas.openxmlformats.org/officeDocument/2006/relationships/image" Target="../media/image2061.png"/><Relationship Id="rId136" Type="http://schemas.openxmlformats.org/officeDocument/2006/relationships/customXml" Target="../ink/ink2073.xml"/><Relationship Id="rId157" Type="http://schemas.openxmlformats.org/officeDocument/2006/relationships/image" Target="../media/image2082.png"/><Relationship Id="rId178" Type="http://schemas.openxmlformats.org/officeDocument/2006/relationships/customXml" Target="../ink/ink2094.xml"/><Relationship Id="rId301" Type="http://schemas.openxmlformats.org/officeDocument/2006/relationships/image" Target="../media/image2154.png"/><Relationship Id="rId343" Type="http://schemas.openxmlformats.org/officeDocument/2006/relationships/image" Target="../media/image2175.png"/><Relationship Id="rId364" Type="http://schemas.openxmlformats.org/officeDocument/2006/relationships/customXml" Target="../ink/ink2185.xml"/><Relationship Id="rId61" Type="http://schemas.openxmlformats.org/officeDocument/2006/relationships/image" Target="../media/image2034.png"/><Relationship Id="rId82" Type="http://schemas.openxmlformats.org/officeDocument/2006/relationships/customXml" Target="../ink/ink2046.xml"/><Relationship Id="rId199" Type="http://schemas.openxmlformats.org/officeDocument/2006/relationships/image" Target="../media/image2103.png"/><Relationship Id="rId203" Type="http://schemas.openxmlformats.org/officeDocument/2006/relationships/image" Target="../media/image2105.png"/><Relationship Id="rId385" Type="http://schemas.openxmlformats.org/officeDocument/2006/relationships/image" Target="../media/image2196.png"/><Relationship Id="rId19" Type="http://schemas.openxmlformats.org/officeDocument/2006/relationships/image" Target="../media/image2013.png"/><Relationship Id="rId224" Type="http://schemas.openxmlformats.org/officeDocument/2006/relationships/customXml" Target="../ink/ink2117.xml"/><Relationship Id="rId245" Type="http://schemas.openxmlformats.org/officeDocument/2006/relationships/image" Target="../media/image2126.png"/><Relationship Id="rId266" Type="http://schemas.openxmlformats.org/officeDocument/2006/relationships/customXml" Target="../ink/ink2138.xml"/><Relationship Id="rId287" Type="http://schemas.openxmlformats.org/officeDocument/2006/relationships/image" Target="../media/image2147.png"/><Relationship Id="rId410" Type="http://schemas.openxmlformats.org/officeDocument/2006/relationships/customXml" Target="../ink/ink2208.xml"/><Relationship Id="rId431" Type="http://schemas.openxmlformats.org/officeDocument/2006/relationships/image" Target="../media/image2219.png"/><Relationship Id="rId452" Type="http://schemas.openxmlformats.org/officeDocument/2006/relationships/customXml" Target="../ink/ink2229.xml"/><Relationship Id="rId30" Type="http://schemas.openxmlformats.org/officeDocument/2006/relationships/customXml" Target="../ink/ink2020.xml"/><Relationship Id="rId105" Type="http://schemas.openxmlformats.org/officeDocument/2006/relationships/image" Target="../media/image2056.png"/><Relationship Id="rId126" Type="http://schemas.openxmlformats.org/officeDocument/2006/relationships/customXml" Target="../ink/ink2068.xml"/><Relationship Id="rId147" Type="http://schemas.openxmlformats.org/officeDocument/2006/relationships/image" Target="../media/image2077.png"/><Relationship Id="rId168" Type="http://schemas.openxmlformats.org/officeDocument/2006/relationships/customXml" Target="../ink/ink2089.xml"/><Relationship Id="rId312" Type="http://schemas.openxmlformats.org/officeDocument/2006/relationships/customXml" Target="../ink/ink2160.xml"/><Relationship Id="rId333" Type="http://schemas.openxmlformats.org/officeDocument/2006/relationships/image" Target="../media/image2170.png"/><Relationship Id="rId354" Type="http://schemas.openxmlformats.org/officeDocument/2006/relationships/customXml" Target="../ink/ink2180.xml"/><Relationship Id="rId51" Type="http://schemas.openxmlformats.org/officeDocument/2006/relationships/image" Target="../media/image2029.png"/><Relationship Id="rId72" Type="http://schemas.openxmlformats.org/officeDocument/2006/relationships/customXml" Target="../ink/ink2041.xml"/><Relationship Id="rId93" Type="http://schemas.openxmlformats.org/officeDocument/2006/relationships/image" Target="../media/image2050.png"/><Relationship Id="rId189" Type="http://schemas.openxmlformats.org/officeDocument/2006/relationships/image" Target="../media/image2098.png"/><Relationship Id="rId375" Type="http://schemas.openxmlformats.org/officeDocument/2006/relationships/image" Target="../media/image2191.png"/><Relationship Id="rId396" Type="http://schemas.openxmlformats.org/officeDocument/2006/relationships/customXml" Target="../ink/ink2201.xml"/><Relationship Id="rId3" Type="http://schemas.openxmlformats.org/officeDocument/2006/relationships/image" Target="../media/image19090.png"/><Relationship Id="rId214" Type="http://schemas.openxmlformats.org/officeDocument/2006/relationships/customXml" Target="../ink/ink2112.xml"/><Relationship Id="rId235" Type="http://schemas.openxmlformats.org/officeDocument/2006/relationships/image" Target="../media/image2121.png"/><Relationship Id="rId256" Type="http://schemas.openxmlformats.org/officeDocument/2006/relationships/customXml" Target="../ink/ink2133.xml"/><Relationship Id="rId277" Type="http://schemas.openxmlformats.org/officeDocument/2006/relationships/image" Target="../media/image2142.png"/><Relationship Id="rId298" Type="http://schemas.openxmlformats.org/officeDocument/2006/relationships/customXml" Target="../ink/ink2154.xml"/><Relationship Id="rId400" Type="http://schemas.openxmlformats.org/officeDocument/2006/relationships/customXml" Target="../ink/ink2203.xml"/><Relationship Id="rId421" Type="http://schemas.openxmlformats.org/officeDocument/2006/relationships/image" Target="../media/image2214.png"/><Relationship Id="rId442" Type="http://schemas.openxmlformats.org/officeDocument/2006/relationships/customXml" Target="../ink/ink2224.xml"/><Relationship Id="rId463" Type="http://schemas.openxmlformats.org/officeDocument/2006/relationships/image" Target="../media/image2164.png"/><Relationship Id="rId116" Type="http://schemas.openxmlformats.org/officeDocument/2006/relationships/customXml" Target="../ink/ink2063.xml"/><Relationship Id="rId137" Type="http://schemas.openxmlformats.org/officeDocument/2006/relationships/image" Target="../media/image2072.png"/><Relationship Id="rId158" Type="http://schemas.openxmlformats.org/officeDocument/2006/relationships/customXml" Target="../ink/ink2084.xml"/><Relationship Id="rId302" Type="http://schemas.openxmlformats.org/officeDocument/2006/relationships/customXml" Target="../ink/ink2155.xml"/><Relationship Id="rId323" Type="http://schemas.openxmlformats.org/officeDocument/2006/relationships/image" Target="../media/image2165.png"/><Relationship Id="rId344" Type="http://schemas.openxmlformats.org/officeDocument/2006/relationships/customXml" Target="../ink/ink2175.xml"/><Relationship Id="rId20" Type="http://schemas.openxmlformats.org/officeDocument/2006/relationships/customXml" Target="../ink/ink2015.xml"/><Relationship Id="rId41" Type="http://schemas.openxmlformats.org/officeDocument/2006/relationships/image" Target="../media/image2024.png"/><Relationship Id="rId62" Type="http://schemas.openxmlformats.org/officeDocument/2006/relationships/customXml" Target="../ink/ink2036.xml"/><Relationship Id="rId83" Type="http://schemas.openxmlformats.org/officeDocument/2006/relationships/image" Target="../media/image2045.png"/><Relationship Id="rId179" Type="http://schemas.openxmlformats.org/officeDocument/2006/relationships/image" Target="../media/image2093.png"/><Relationship Id="rId365" Type="http://schemas.openxmlformats.org/officeDocument/2006/relationships/image" Target="../media/image2186.png"/><Relationship Id="rId386" Type="http://schemas.openxmlformats.org/officeDocument/2006/relationships/customXml" Target="../ink/ink2196.xml"/><Relationship Id="rId190" Type="http://schemas.openxmlformats.org/officeDocument/2006/relationships/customXml" Target="../ink/ink2100.xml"/><Relationship Id="rId204" Type="http://schemas.openxmlformats.org/officeDocument/2006/relationships/customXml" Target="../ink/ink2107.xml"/><Relationship Id="rId225" Type="http://schemas.openxmlformats.org/officeDocument/2006/relationships/image" Target="../media/image2116.png"/><Relationship Id="rId246" Type="http://schemas.openxmlformats.org/officeDocument/2006/relationships/customXml" Target="../ink/ink2128.xml"/><Relationship Id="rId267" Type="http://schemas.openxmlformats.org/officeDocument/2006/relationships/image" Target="../media/image2137.png"/><Relationship Id="rId288" Type="http://schemas.openxmlformats.org/officeDocument/2006/relationships/customXml" Target="../ink/ink2149.xml"/><Relationship Id="rId411" Type="http://schemas.openxmlformats.org/officeDocument/2006/relationships/image" Target="../media/image2209.png"/><Relationship Id="rId432" Type="http://schemas.openxmlformats.org/officeDocument/2006/relationships/customXml" Target="../ink/ink2219.xml"/><Relationship Id="rId453" Type="http://schemas.openxmlformats.org/officeDocument/2006/relationships/image" Target="../media/image2230.png"/><Relationship Id="rId106" Type="http://schemas.openxmlformats.org/officeDocument/2006/relationships/customXml" Target="../ink/ink2058.xml"/><Relationship Id="rId127" Type="http://schemas.openxmlformats.org/officeDocument/2006/relationships/image" Target="../media/image2067.png"/><Relationship Id="rId313" Type="http://schemas.openxmlformats.org/officeDocument/2006/relationships/image" Target="../media/image2160.png"/><Relationship Id="rId10" Type="http://schemas.openxmlformats.org/officeDocument/2006/relationships/customXml" Target="../ink/ink2010.xml"/><Relationship Id="rId31" Type="http://schemas.openxmlformats.org/officeDocument/2006/relationships/image" Target="../media/image2019.png"/><Relationship Id="rId52" Type="http://schemas.openxmlformats.org/officeDocument/2006/relationships/customXml" Target="../ink/ink2031.xml"/><Relationship Id="rId73" Type="http://schemas.openxmlformats.org/officeDocument/2006/relationships/image" Target="../media/image2040.png"/><Relationship Id="rId94" Type="http://schemas.openxmlformats.org/officeDocument/2006/relationships/customXml" Target="../ink/ink2052.xml"/><Relationship Id="rId148" Type="http://schemas.openxmlformats.org/officeDocument/2006/relationships/customXml" Target="../ink/ink2079.xml"/><Relationship Id="rId169" Type="http://schemas.openxmlformats.org/officeDocument/2006/relationships/image" Target="../media/image2088.png"/><Relationship Id="rId334" Type="http://schemas.openxmlformats.org/officeDocument/2006/relationships/customXml" Target="../ink/ink2170.xml"/><Relationship Id="rId355" Type="http://schemas.openxmlformats.org/officeDocument/2006/relationships/image" Target="../media/image2181.png"/><Relationship Id="rId376" Type="http://schemas.openxmlformats.org/officeDocument/2006/relationships/customXml" Target="../ink/ink2191.xml"/><Relationship Id="rId397" Type="http://schemas.openxmlformats.org/officeDocument/2006/relationships/image" Target="../media/image2202.png"/><Relationship Id="rId4" Type="http://schemas.openxmlformats.org/officeDocument/2006/relationships/customXml" Target="../ink/ink2007.xml"/><Relationship Id="rId180" Type="http://schemas.openxmlformats.org/officeDocument/2006/relationships/customXml" Target="../ink/ink2095.xml"/><Relationship Id="rId215" Type="http://schemas.openxmlformats.org/officeDocument/2006/relationships/image" Target="../media/image2111.png"/><Relationship Id="rId236" Type="http://schemas.openxmlformats.org/officeDocument/2006/relationships/customXml" Target="../ink/ink2123.xml"/><Relationship Id="rId257" Type="http://schemas.openxmlformats.org/officeDocument/2006/relationships/image" Target="../media/image2132.png"/><Relationship Id="rId278" Type="http://schemas.openxmlformats.org/officeDocument/2006/relationships/customXml" Target="../ink/ink2144.xml"/><Relationship Id="rId401" Type="http://schemas.openxmlformats.org/officeDocument/2006/relationships/image" Target="../media/image2204.png"/><Relationship Id="rId422" Type="http://schemas.openxmlformats.org/officeDocument/2006/relationships/customXml" Target="../ink/ink2214.xml"/><Relationship Id="rId443" Type="http://schemas.openxmlformats.org/officeDocument/2006/relationships/image" Target="../media/image2225.png"/><Relationship Id="rId303" Type="http://schemas.openxmlformats.org/officeDocument/2006/relationships/image" Target="../media/image2155.png"/><Relationship Id="rId42" Type="http://schemas.openxmlformats.org/officeDocument/2006/relationships/customXml" Target="../ink/ink2026.xml"/><Relationship Id="rId84" Type="http://schemas.openxmlformats.org/officeDocument/2006/relationships/customXml" Target="../ink/ink2047.xml"/><Relationship Id="rId138" Type="http://schemas.openxmlformats.org/officeDocument/2006/relationships/customXml" Target="../ink/ink2074.xml"/><Relationship Id="rId345" Type="http://schemas.openxmlformats.org/officeDocument/2006/relationships/image" Target="../media/image2176.png"/><Relationship Id="rId387" Type="http://schemas.openxmlformats.org/officeDocument/2006/relationships/image" Target="../media/image2197.png"/><Relationship Id="rId191" Type="http://schemas.openxmlformats.org/officeDocument/2006/relationships/image" Target="../media/image2099.png"/><Relationship Id="rId205" Type="http://schemas.openxmlformats.org/officeDocument/2006/relationships/image" Target="../media/image2106.png"/><Relationship Id="rId247" Type="http://schemas.openxmlformats.org/officeDocument/2006/relationships/image" Target="../media/image2127.png"/><Relationship Id="rId412" Type="http://schemas.openxmlformats.org/officeDocument/2006/relationships/customXml" Target="../ink/ink2209.xml"/><Relationship Id="rId107" Type="http://schemas.openxmlformats.org/officeDocument/2006/relationships/image" Target="../media/image2057.png"/><Relationship Id="rId289" Type="http://schemas.openxmlformats.org/officeDocument/2006/relationships/image" Target="../media/image2148.png"/><Relationship Id="rId454" Type="http://schemas.openxmlformats.org/officeDocument/2006/relationships/customXml" Target="../ink/ink2230.xml"/><Relationship Id="rId11" Type="http://schemas.openxmlformats.org/officeDocument/2006/relationships/image" Target="../media/image2009.png"/><Relationship Id="rId53" Type="http://schemas.openxmlformats.org/officeDocument/2006/relationships/image" Target="../media/image2030.png"/><Relationship Id="rId149" Type="http://schemas.openxmlformats.org/officeDocument/2006/relationships/image" Target="../media/image2078.png"/><Relationship Id="rId314" Type="http://schemas.openxmlformats.org/officeDocument/2006/relationships/customXml" Target="../ink/ink2161.xml"/><Relationship Id="rId356" Type="http://schemas.openxmlformats.org/officeDocument/2006/relationships/customXml" Target="../ink/ink2181.xml"/><Relationship Id="rId398" Type="http://schemas.openxmlformats.org/officeDocument/2006/relationships/customXml" Target="../ink/ink2202.xml"/><Relationship Id="rId95" Type="http://schemas.openxmlformats.org/officeDocument/2006/relationships/image" Target="../media/image2051.png"/><Relationship Id="rId160" Type="http://schemas.openxmlformats.org/officeDocument/2006/relationships/customXml" Target="../ink/ink2085.xml"/><Relationship Id="rId216" Type="http://schemas.openxmlformats.org/officeDocument/2006/relationships/customXml" Target="../ink/ink2113.xml"/><Relationship Id="rId423" Type="http://schemas.openxmlformats.org/officeDocument/2006/relationships/image" Target="../media/image2215.png"/><Relationship Id="rId258" Type="http://schemas.openxmlformats.org/officeDocument/2006/relationships/customXml" Target="../ink/ink2134.xml"/><Relationship Id="rId22" Type="http://schemas.openxmlformats.org/officeDocument/2006/relationships/customXml" Target="../ink/ink2016.xml"/><Relationship Id="rId64" Type="http://schemas.openxmlformats.org/officeDocument/2006/relationships/customXml" Target="../ink/ink2037.xml"/><Relationship Id="rId118" Type="http://schemas.openxmlformats.org/officeDocument/2006/relationships/customXml" Target="../ink/ink2064.xml"/><Relationship Id="rId325" Type="http://schemas.openxmlformats.org/officeDocument/2006/relationships/image" Target="../media/image2166.png"/><Relationship Id="rId367" Type="http://schemas.openxmlformats.org/officeDocument/2006/relationships/image" Target="../media/image2187.png"/><Relationship Id="rId171" Type="http://schemas.openxmlformats.org/officeDocument/2006/relationships/image" Target="../media/image2089.png"/><Relationship Id="rId227" Type="http://schemas.openxmlformats.org/officeDocument/2006/relationships/image" Target="../media/image2117.png"/><Relationship Id="rId269" Type="http://schemas.openxmlformats.org/officeDocument/2006/relationships/image" Target="../media/image2138.png"/><Relationship Id="rId434" Type="http://schemas.openxmlformats.org/officeDocument/2006/relationships/customXml" Target="../ink/ink2220.xml"/><Relationship Id="rId33" Type="http://schemas.openxmlformats.org/officeDocument/2006/relationships/image" Target="../media/image2020.png"/><Relationship Id="rId129" Type="http://schemas.openxmlformats.org/officeDocument/2006/relationships/image" Target="../media/image2068.png"/><Relationship Id="rId280" Type="http://schemas.openxmlformats.org/officeDocument/2006/relationships/customXml" Target="../ink/ink2145.xml"/><Relationship Id="rId336" Type="http://schemas.openxmlformats.org/officeDocument/2006/relationships/customXml" Target="../ink/ink2171.xml"/><Relationship Id="rId75" Type="http://schemas.openxmlformats.org/officeDocument/2006/relationships/image" Target="../media/image2041.png"/><Relationship Id="rId140" Type="http://schemas.openxmlformats.org/officeDocument/2006/relationships/customXml" Target="../ink/ink2075.xml"/><Relationship Id="rId182" Type="http://schemas.openxmlformats.org/officeDocument/2006/relationships/customXml" Target="../ink/ink2096.xml"/><Relationship Id="rId378" Type="http://schemas.openxmlformats.org/officeDocument/2006/relationships/customXml" Target="../ink/ink2192.xml"/><Relationship Id="rId403" Type="http://schemas.openxmlformats.org/officeDocument/2006/relationships/image" Target="../media/image2205.png"/><Relationship Id="rId6" Type="http://schemas.openxmlformats.org/officeDocument/2006/relationships/customXml" Target="../ink/ink2008.xml"/><Relationship Id="rId238" Type="http://schemas.openxmlformats.org/officeDocument/2006/relationships/customXml" Target="../ink/ink2124.xml"/><Relationship Id="rId445" Type="http://schemas.openxmlformats.org/officeDocument/2006/relationships/image" Target="../media/image2226.png"/><Relationship Id="rId291" Type="http://schemas.openxmlformats.org/officeDocument/2006/relationships/image" Target="../media/image2149.png"/><Relationship Id="rId305" Type="http://schemas.openxmlformats.org/officeDocument/2006/relationships/image" Target="../media/image2156.png"/><Relationship Id="rId347" Type="http://schemas.openxmlformats.org/officeDocument/2006/relationships/image" Target="../media/image2177.png"/><Relationship Id="rId44" Type="http://schemas.openxmlformats.org/officeDocument/2006/relationships/customXml" Target="../ink/ink2027.xml"/><Relationship Id="rId86" Type="http://schemas.openxmlformats.org/officeDocument/2006/relationships/customXml" Target="../ink/ink2048.xml"/><Relationship Id="rId151" Type="http://schemas.openxmlformats.org/officeDocument/2006/relationships/image" Target="../media/image2079.png"/><Relationship Id="rId389" Type="http://schemas.openxmlformats.org/officeDocument/2006/relationships/image" Target="../media/image2198.png"/><Relationship Id="rId193" Type="http://schemas.openxmlformats.org/officeDocument/2006/relationships/image" Target="../media/image2100.png"/><Relationship Id="rId207" Type="http://schemas.openxmlformats.org/officeDocument/2006/relationships/image" Target="../media/image2107.png"/><Relationship Id="rId249" Type="http://schemas.openxmlformats.org/officeDocument/2006/relationships/image" Target="../media/image2128.png"/><Relationship Id="rId414" Type="http://schemas.openxmlformats.org/officeDocument/2006/relationships/customXml" Target="../ink/ink2210.xml"/><Relationship Id="rId456" Type="http://schemas.openxmlformats.org/officeDocument/2006/relationships/customXml" Target="../ink/ink2231.xml"/><Relationship Id="rId13" Type="http://schemas.openxmlformats.org/officeDocument/2006/relationships/image" Target="../media/image2010.png"/><Relationship Id="rId109" Type="http://schemas.openxmlformats.org/officeDocument/2006/relationships/image" Target="../media/image2058.png"/><Relationship Id="rId260" Type="http://schemas.openxmlformats.org/officeDocument/2006/relationships/customXml" Target="../ink/ink2135.xml"/><Relationship Id="rId316" Type="http://schemas.openxmlformats.org/officeDocument/2006/relationships/customXml" Target="../ink/ink2162.xml"/><Relationship Id="rId55" Type="http://schemas.openxmlformats.org/officeDocument/2006/relationships/image" Target="../media/image2031.png"/><Relationship Id="rId97" Type="http://schemas.openxmlformats.org/officeDocument/2006/relationships/image" Target="../media/image2052.png"/><Relationship Id="rId120" Type="http://schemas.openxmlformats.org/officeDocument/2006/relationships/customXml" Target="../ink/ink2065.xml"/><Relationship Id="rId358" Type="http://schemas.openxmlformats.org/officeDocument/2006/relationships/customXml" Target="../ink/ink2182.xml"/><Relationship Id="rId162" Type="http://schemas.openxmlformats.org/officeDocument/2006/relationships/customXml" Target="../ink/ink2086.xml"/><Relationship Id="rId218" Type="http://schemas.openxmlformats.org/officeDocument/2006/relationships/customXml" Target="../ink/ink2114.xml"/><Relationship Id="rId425" Type="http://schemas.openxmlformats.org/officeDocument/2006/relationships/image" Target="../media/image2216.png"/><Relationship Id="rId271" Type="http://schemas.openxmlformats.org/officeDocument/2006/relationships/image" Target="../media/image2139.png"/><Relationship Id="rId24" Type="http://schemas.openxmlformats.org/officeDocument/2006/relationships/customXml" Target="../ink/ink2017.xml"/><Relationship Id="rId66" Type="http://schemas.openxmlformats.org/officeDocument/2006/relationships/customXml" Target="../ink/ink2038.xml"/><Relationship Id="rId131" Type="http://schemas.openxmlformats.org/officeDocument/2006/relationships/image" Target="../media/image2069.png"/><Relationship Id="rId327" Type="http://schemas.openxmlformats.org/officeDocument/2006/relationships/image" Target="../media/image2167.png"/><Relationship Id="rId369" Type="http://schemas.openxmlformats.org/officeDocument/2006/relationships/image" Target="../media/image2188.png"/><Relationship Id="rId173" Type="http://schemas.openxmlformats.org/officeDocument/2006/relationships/image" Target="../media/image2090.png"/><Relationship Id="rId229" Type="http://schemas.openxmlformats.org/officeDocument/2006/relationships/image" Target="../media/image2118.png"/><Relationship Id="rId380" Type="http://schemas.openxmlformats.org/officeDocument/2006/relationships/customXml" Target="../ink/ink2193.xml"/><Relationship Id="rId436" Type="http://schemas.openxmlformats.org/officeDocument/2006/relationships/customXml" Target="../ink/ink2221.xml"/><Relationship Id="rId240" Type="http://schemas.openxmlformats.org/officeDocument/2006/relationships/customXml" Target="../ink/ink2125.xml"/><Relationship Id="rId35" Type="http://schemas.openxmlformats.org/officeDocument/2006/relationships/image" Target="../media/image2021.png"/><Relationship Id="rId77" Type="http://schemas.openxmlformats.org/officeDocument/2006/relationships/image" Target="../media/image2042.png"/><Relationship Id="rId100" Type="http://schemas.openxmlformats.org/officeDocument/2006/relationships/customXml" Target="../ink/ink2055.xml"/><Relationship Id="rId282" Type="http://schemas.openxmlformats.org/officeDocument/2006/relationships/customXml" Target="../ink/ink2146.xml"/><Relationship Id="rId338" Type="http://schemas.openxmlformats.org/officeDocument/2006/relationships/customXml" Target="../ink/ink2172.xml"/><Relationship Id="rId8" Type="http://schemas.openxmlformats.org/officeDocument/2006/relationships/customXml" Target="../ink/ink2009.xml"/><Relationship Id="rId142" Type="http://schemas.openxmlformats.org/officeDocument/2006/relationships/customXml" Target="../ink/ink2076.xml"/><Relationship Id="rId184" Type="http://schemas.openxmlformats.org/officeDocument/2006/relationships/customXml" Target="../ink/ink2097.xml"/><Relationship Id="rId391" Type="http://schemas.openxmlformats.org/officeDocument/2006/relationships/image" Target="../media/image2199.png"/><Relationship Id="rId405" Type="http://schemas.openxmlformats.org/officeDocument/2006/relationships/image" Target="../media/image2206.png"/><Relationship Id="rId447" Type="http://schemas.openxmlformats.org/officeDocument/2006/relationships/image" Target="../media/image2227.png"/><Relationship Id="rId251" Type="http://schemas.openxmlformats.org/officeDocument/2006/relationships/image" Target="../media/image2129.png"/><Relationship Id="rId46" Type="http://schemas.openxmlformats.org/officeDocument/2006/relationships/customXml" Target="../ink/ink2028.xml"/><Relationship Id="rId293" Type="http://schemas.openxmlformats.org/officeDocument/2006/relationships/image" Target="../media/image2150.png"/><Relationship Id="rId307" Type="http://schemas.openxmlformats.org/officeDocument/2006/relationships/image" Target="../media/image2157.png"/><Relationship Id="rId349" Type="http://schemas.openxmlformats.org/officeDocument/2006/relationships/image" Target="../media/image2178.png"/><Relationship Id="rId88" Type="http://schemas.openxmlformats.org/officeDocument/2006/relationships/customXml" Target="../ink/ink2049.xml"/><Relationship Id="rId111" Type="http://schemas.openxmlformats.org/officeDocument/2006/relationships/image" Target="../media/image2059.png"/><Relationship Id="rId153" Type="http://schemas.openxmlformats.org/officeDocument/2006/relationships/image" Target="../media/image2080.png"/><Relationship Id="rId195" Type="http://schemas.openxmlformats.org/officeDocument/2006/relationships/image" Target="../media/image2101.png"/><Relationship Id="rId209" Type="http://schemas.openxmlformats.org/officeDocument/2006/relationships/image" Target="../media/image2108.png"/><Relationship Id="rId360" Type="http://schemas.openxmlformats.org/officeDocument/2006/relationships/customXml" Target="../ink/ink2183.xml"/><Relationship Id="rId416" Type="http://schemas.openxmlformats.org/officeDocument/2006/relationships/customXml" Target="../ink/ink2211.xml"/><Relationship Id="rId220" Type="http://schemas.openxmlformats.org/officeDocument/2006/relationships/customXml" Target="../ink/ink2115.xml"/><Relationship Id="rId458" Type="http://schemas.openxmlformats.org/officeDocument/2006/relationships/customXml" Target="../ink/ink2232.xml"/><Relationship Id="rId15" Type="http://schemas.openxmlformats.org/officeDocument/2006/relationships/image" Target="../media/image2011.png"/><Relationship Id="rId57" Type="http://schemas.openxmlformats.org/officeDocument/2006/relationships/image" Target="../media/image2032.png"/><Relationship Id="rId262" Type="http://schemas.openxmlformats.org/officeDocument/2006/relationships/customXml" Target="../ink/ink2136.xml"/><Relationship Id="rId318" Type="http://schemas.openxmlformats.org/officeDocument/2006/relationships/customXml" Target="../ink/ink2163.xml"/><Relationship Id="rId99" Type="http://schemas.openxmlformats.org/officeDocument/2006/relationships/image" Target="../media/image2053.png"/><Relationship Id="rId122" Type="http://schemas.openxmlformats.org/officeDocument/2006/relationships/customXml" Target="../ink/ink2066.xml"/><Relationship Id="rId164" Type="http://schemas.openxmlformats.org/officeDocument/2006/relationships/customXml" Target="../ink/ink2087.xml"/><Relationship Id="rId371" Type="http://schemas.openxmlformats.org/officeDocument/2006/relationships/image" Target="../media/image2189.png"/><Relationship Id="rId427" Type="http://schemas.openxmlformats.org/officeDocument/2006/relationships/image" Target="../media/image2217.png"/><Relationship Id="rId26" Type="http://schemas.openxmlformats.org/officeDocument/2006/relationships/customXml" Target="../ink/ink2018.xml"/><Relationship Id="rId231" Type="http://schemas.openxmlformats.org/officeDocument/2006/relationships/image" Target="../media/image2119.png"/><Relationship Id="rId273" Type="http://schemas.openxmlformats.org/officeDocument/2006/relationships/image" Target="../media/image2140.png"/><Relationship Id="rId329" Type="http://schemas.openxmlformats.org/officeDocument/2006/relationships/image" Target="../media/image2168.png"/><Relationship Id="rId68" Type="http://schemas.openxmlformats.org/officeDocument/2006/relationships/customXml" Target="../ink/ink2039.xml"/><Relationship Id="rId133" Type="http://schemas.openxmlformats.org/officeDocument/2006/relationships/image" Target="../media/image2070.png"/><Relationship Id="rId175" Type="http://schemas.openxmlformats.org/officeDocument/2006/relationships/image" Target="../media/image2091.png"/><Relationship Id="rId340" Type="http://schemas.openxmlformats.org/officeDocument/2006/relationships/customXml" Target="../ink/ink2173.xml"/><Relationship Id="rId200" Type="http://schemas.openxmlformats.org/officeDocument/2006/relationships/customXml" Target="../ink/ink2105.xml"/><Relationship Id="rId382" Type="http://schemas.openxmlformats.org/officeDocument/2006/relationships/customXml" Target="../ink/ink2194.xml"/><Relationship Id="rId438" Type="http://schemas.openxmlformats.org/officeDocument/2006/relationships/customXml" Target="../ink/ink2222.xml"/><Relationship Id="rId242" Type="http://schemas.openxmlformats.org/officeDocument/2006/relationships/customXml" Target="../ink/ink2126.xml"/><Relationship Id="rId284" Type="http://schemas.openxmlformats.org/officeDocument/2006/relationships/customXml" Target="../ink/ink2147.xml"/><Relationship Id="rId37" Type="http://schemas.openxmlformats.org/officeDocument/2006/relationships/image" Target="../media/image2022.png"/><Relationship Id="rId79" Type="http://schemas.openxmlformats.org/officeDocument/2006/relationships/image" Target="../media/image2043.png"/><Relationship Id="rId102" Type="http://schemas.openxmlformats.org/officeDocument/2006/relationships/customXml" Target="../ink/ink2056.xml"/><Relationship Id="rId144" Type="http://schemas.openxmlformats.org/officeDocument/2006/relationships/customXml" Target="../ink/ink2077.xml"/><Relationship Id="rId90" Type="http://schemas.openxmlformats.org/officeDocument/2006/relationships/customXml" Target="../ink/ink2050.xml"/><Relationship Id="rId186" Type="http://schemas.openxmlformats.org/officeDocument/2006/relationships/customXml" Target="../ink/ink2098.xml"/><Relationship Id="rId351" Type="http://schemas.openxmlformats.org/officeDocument/2006/relationships/image" Target="../media/image2179.png"/><Relationship Id="rId393" Type="http://schemas.openxmlformats.org/officeDocument/2006/relationships/image" Target="../media/image2200.png"/><Relationship Id="rId407" Type="http://schemas.openxmlformats.org/officeDocument/2006/relationships/image" Target="../media/image2207.png"/><Relationship Id="rId449" Type="http://schemas.openxmlformats.org/officeDocument/2006/relationships/image" Target="../media/image2228.png"/><Relationship Id="rId211" Type="http://schemas.openxmlformats.org/officeDocument/2006/relationships/image" Target="../media/image2109.png"/><Relationship Id="rId253" Type="http://schemas.openxmlformats.org/officeDocument/2006/relationships/image" Target="../media/image2130.png"/><Relationship Id="rId295" Type="http://schemas.openxmlformats.org/officeDocument/2006/relationships/image" Target="../media/image2151.png"/><Relationship Id="rId309" Type="http://schemas.openxmlformats.org/officeDocument/2006/relationships/image" Target="../media/image2158.png"/><Relationship Id="rId460" Type="http://schemas.openxmlformats.org/officeDocument/2006/relationships/customXml" Target="../ink/ink2233.xml"/><Relationship Id="rId48" Type="http://schemas.openxmlformats.org/officeDocument/2006/relationships/customXml" Target="../ink/ink2029.xml"/><Relationship Id="rId113" Type="http://schemas.openxmlformats.org/officeDocument/2006/relationships/image" Target="../media/image2060.png"/><Relationship Id="rId320" Type="http://schemas.openxmlformats.org/officeDocument/2006/relationships/customXml" Target="../ink/ink2164.xml"/><Relationship Id="rId155" Type="http://schemas.openxmlformats.org/officeDocument/2006/relationships/image" Target="../media/image2081.png"/><Relationship Id="rId197" Type="http://schemas.openxmlformats.org/officeDocument/2006/relationships/image" Target="../media/image2102.png"/><Relationship Id="rId362" Type="http://schemas.openxmlformats.org/officeDocument/2006/relationships/customXml" Target="../ink/ink2184.xml"/><Relationship Id="rId418" Type="http://schemas.openxmlformats.org/officeDocument/2006/relationships/customXml" Target="../ink/ink2212.xml"/><Relationship Id="rId222" Type="http://schemas.openxmlformats.org/officeDocument/2006/relationships/customXml" Target="../ink/ink2116.xml"/><Relationship Id="rId264" Type="http://schemas.openxmlformats.org/officeDocument/2006/relationships/customXml" Target="../ink/ink2137.xml"/><Relationship Id="rId17" Type="http://schemas.openxmlformats.org/officeDocument/2006/relationships/image" Target="../media/image2012.png"/><Relationship Id="rId59" Type="http://schemas.openxmlformats.org/officeDocument/2006/relationships/image" Target="../media/image2033.png"/><Relationship Id="rId124" Type="http://schemas.openxmlformats.org/officeDocument/2006/relationships/customXml" Target="../ink/ink2067.xml"/><Relationship Id="rId70" Type="http://schemas.openxmlformats.org/officeDocument/2006/relationships/customXml" Target="../ink/ink2040.xml"/><Relationship Id="rId166" Type="http://schemas.openxmlformats.org/officeDocument/2006/relationships/customXml" Target="../ink/ink2088.xml"/><Relationship Id="rId331" Type="http://schemas.openxmlformats.org/officeDocument/2006/relationships/image" Target="../media/image2169.png"/><Relationship Id="rId373" Type="http://schemas.openxmlformats.org/officeDocument/2006/relationships/image" Target="../media/image2190.png"/><Relationship Id="rId429" Type="http://schemas.openxmlformats.org/officeDocument/2006/relationships/image" Target="../media/image221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120.png"/><Relationship Id="rId440" Type="http://schemas.openxmlformats.org/officeDocument/2006/relationships/customXml" Target="../ink/ink2223.xml"/><Relationship Id="rId28" Type="http://schemas.openxmlformats.org/officeDocument/2006/relationships/customXml" Target="../ink/ink2019.xml"/><Relationship Id="rId275" Type="http://schemas.openxmlformats.org/officeDocument/2006/relationships/image" Target="../media/image2141.png"/><Relationship Id="rId81" Type="http://schemas.openxmlformats.org/officeDocument/2006/relationships/image" Target="../media/image2044.png"/><Relationship Id="rId135" Type="http://schemas.openxmlformats.org/officeDocument/2006/relationships/image" Target="../media/image2071.png"/><Relationship Id="rId177" Type="http://schemas.openxmlformats.org/officeDocument/2006/relationships/image" Target="../media/image2092.png"/><Relationship Id="rId342" Type="http://schemas.openxmlformats.org/officeDocument/2006/relationships/customXml" Target="../ink/ink2174.xml"/><Relationship Id="rId384" Type="http://schemas.openxmlformats.org/officeDocument/2006/relationships/customXml" Target="../ink/ink2195.xml"/><Relationship Id="rId202" Type="http://schemas.openxmlformats.org/officeDocument/2006/relationships/customXml" Target="../ink/ink2106.xml"/><Relationship Id="rId244" Type="http://schemas.openxmlformats.org/officeDocument/2006/relationships/customXml" Target="../ink/ink2127.xml"/><Relationship Id="rId39" Type="http://schemas.openxmlformats.org/officeDocument/2006/relationships/image" Target="../media/image2023.png"/><Relationship Id="rId286" Type="http://schemas.openxmlformats.org/officeDocument/2006/relationships/customXml" Target="../ink/ink2148.xml"/><Relationship Id="rId451" Type="http://schemas.openxmlformats.org/officeDocument/2006/relationships/image" Target="../media/image2229.png"/><Relationship Id="rId50" Type="http://schemas.openxmlformats.org/officeDocument/2006/relationships/customXml" Target="../ink/ink2030.xml"/><Relationship Id="rId104" Type="http://schemas.openxmlformats.org/officeDocument/2006/relationships/customXml" Target="../ink/ink2057.xml"/><Relationship Id="rId146" Type="http://schemas.openxmlformats.org/officeDocument/2006/relationships/customXml" Target="../ink/ink2078.xml"/><Relationship Id="rId188" Type="http://schemas.openxmlformats.org/officeDocument/2006/relationships/customXml" Target="../ink/ink2099.xml"/><Relationship Id="rId311" Type="http://schemas.openxmlformats.org/officeDocument/2006/relationships/image" Target="../media/image2159.png"/><Relationship Id="rId353" Type="http://schemas.openxmlformats.org/officeDocument/2006/relationships/image" Target="../media/image2180.png"/><Relationship Id="rId395" Type="http://schemas.openxmlformats.org/officeDocument/2006/relationships/image" Target="../media/image2201.png"/><Relationship Id="rId409" Type="http://schemas.openxmlformats.org/officeDocument/2006/relationships/image" Target="../media/image2208.png"/><Relationship Id="rId92" Type="http://schemas.openxmlformats.org/officeDocument/2006/relationships/customXml" Target="../ink/ink2051.xml"/><Relationship Id="rId213" Type="http://schemas.openxmlformats.org/officeDocument/2006/relationships/image" Target="../media/image2110.png"/><Relationship Id="rId420" Type="http://schemas.openxmlformats.org/officeDocument/2006/relationships/customXml" Target="../ink/ink221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91.png"/><Relationship Id="rId299" Type="http://schemas.openxmlformats.org/officeDocument/2006/relationships/image" Target="../media/image2382.png"/><Relationship Id="rId21" Type="http://schemas.openxmlformats.org/officeDocument/2006/relationships/image" Target="../media/image2243.png"/><Relationship Id="rId63" Type="http://schemas.openxmlformats.org/officeDocument/2006/relationships/image" Target="../media/image2264.png"/><Relationship Id="rId159" Type="http://schemas.openxmlformats.org/officeDocument/2006/relationships/image" Target="../media/image2312.png"/><Relationship Id="rId324" Type="http://schemas.openxmlformats.org/officeDocument/2006/relationships/customXml" Target="../ink/ink2396.xml"/><Relationship Id="rId366" Type="http://schemas.openxmlformats.org/officeDocument/2006/relationships/customXml" Target="../ink/ink2417.xml"/><Relationship Id="rId170" Type="http://schemas.openxmlformats.org/officeDocument/2006/relationships/customXml" Target="../ink/ink2319.xml"/><Relationship Id="rId226" Type="http://schemas.openxmlformats.org/officeDocument/2006/relationships/customXml" Target="../ink/ink2347.xml"/><Relationship Id="rId433" Type="http://schemas.openxmlformats.org/officeDocument/2006/relationships/image" Target="../media/image2449.png"/><Relationship Id="rId268" Type="http://schemas.openxmlformats.org/officeDocument/2006/relationships/customXml" Target="../ink/ink2368.xml"/><Relationship Id="rId475" Type="http://schemas.openxmlformats.org/officeDocument/2006/relationships/image" Target="../media/image2470.png"/><Relationship Id="rId32" Type="http://schemas.openxmlformats.org/officeDocument/2006/relationships/customXml" Target="../ink/ink2250.xml"/><Relationship Id="rId74" Type="http://schemas.openxmlformats.org/officeDocument/2006/relationships/customXml" Target="../ink/ink2271.xml"/><Relationship Id="rId128" Type="http://schemas.openxmlformats.org/officeDocument/2006/relationships/customXml" Target="../ink/ink2298.xml"/><Relationship Id="rId335" Type="http://schemas.openxmlformats.org/officeDocument/2006/relationships/image" Target="../media/image2400.png"/><Relationship Id="rId377" Type="http://schemas.openxmlformats.org/officeDocument/2006/relationships/image" Target="../media/image2421.png"/><Relationship Id="rId5" Type="http://schemas.openxmlformats.org/officeDocument/2006/relationships/image" Target="../media/image2235.png"/><Relationship Id="rId181" Type="http://schemas.openxmlformats.org/officeDocument/2006/relationships/image" Target="../media/image2323.png"/><Relationship Id="rId237" Type="http://schemas.openxmlformats.org/officeDocument/2006/relationships/image" Target="../media/image2351.png"/><Relationship Id="rId402" Type="http://schemas.openxmlformats.org/officeDocument/2006/relationships/customXml" Target="../ink/ink2435.xml"/><Relationship Id="rId279" Type="http://schemas.openxmlformats.org/officeDocument/2006/relationships/image" Target="../media/image2372.png"/><Relationship Id="rId444" Type="http://schemas.openxmlformats.org/officeDocument/2006/relationships/customXml" Target="../ink/ink2456.xml"/><Relationship Id="rId43" Type="http://schemas.openxmlformats.org/officeDocument/2006/relationships/image" Target="../media/image2254.png"/><Relationship Id="rId139" Type="http://schemas.openxmlformats.org/officeDocument/2006/relationships/image" Target="../media/image2302.png"/><Relationship Id="rId290" Type="http://schemas.openxmlformats.org/officeDocument/2006/relationships/customXml" Target="../ink/ink2379.xml"/><Relationship Id="rId304" Type="http://schemas.openxmlformats.org/officeDocument/2006/relationships/customXml" Target="../ink/ink2386.xml"/><Relationship Id="rId346" Type="http://schemas.openxmlformats.org/officeDocument/2006/relationships/customXml" Target="../ink/ink2407.xml"/><Relationship Id="rId388" Type="http://schemas.openxmlformats.org/officeDocument/2006/relationships/customXml" Target="../ink/ink2428.xml"/><Relationship Id="rId85" Type="http://schemas.openxmlformats.org/officeDocument/2006/relationships/image" Target="../media/image2275.png"/><Relationship Id="rId150" Type="http://schemas.openxmlformats.org/officeDocument/2006/relationships/customXml" Target="../ink/ink2309.xml"/><Relationship Id="rId192" Type="http://schemas.openxmlformats.org/officeDocument/2006/relationships/customXml" Target="../ink/ink2330.xml"/><Relationship Id="rId206" Type="http://schemas.openxmlformats.org/officeDocument/2006/relationships/customXml" Target="../ink/ink2337.xml"/><Relationship Id="rId413" Type="http://schemas.openxmlformats.org/officeDocument/2006/relationships/image" Target="../media/image2439.png"/><Relationship Id="rId248" Type="http://schemas.openxmlformats.org/officeDocument/2006/relationships/customXml" Target="../ink/ink2358.xml"/><Relationship Id="rId455" Type="http://schemas.openxmlformats.org/officeDocument/2006/relationships/image" Target="../media/image2460.png"/><Relationship Id="rId12" Type="http://schemas.openxmlformats.org/officeDocument/2006/relationships/customXml" Target="../ink/ink2240.xml"/><Relationship Id="rId108" Type="http://schemas.openxmlformats.org/officeDocument/2006/relationships/customXml" Target="../ink/ink2288.xml"/><Relationship Id="rId315" Type="http://schemas.openxmlformats.org/officeDocument/2006/relationships/image" Target="../media/image2390.png"/><Relationship Id="rId357" Type="http://schemas.openxmlformats.org/officeDocument/2006/relationships/image" Target="../media/image2411.png"/><Relationship Id="rId54" Type="http://schemas.openxmlformats.org/officeDocument/2006/relationships/customXml" Target="../ink/ink2261.xml"/><Relationship Id="rId96" Type="http://schemas.openxmlformats.org/officeDocument/2006/relationships/customXml" Target="../ink/ink2282.xml"/><Relationship Id="rId161" Type="http://schemas.openxmlformats.org/officeDocument/2006/relationships/image" Target="../media/image2313.png"/><Relationship Id="rId217" Type="http://schemas.openxmlformats.org/officeDocument/2006/relationships/image" Target="../media/image2341.png"/><Relationship Id="rId399" Type="http://schemas.openxmlformats.org/officeDocument/2006/relationships/image" Target="../media/image2432.png"/><Relationship Id="rId259" Type="http://schemas.openxmlformats.org/officeDocument/2006/relationships/image" Target="../media/image2362.png"/><Relationship Id="rId424" Type="http://schemas.openxmlformats.org/officeDocument/2006/relationships/customXml" Target="../ink/ink2446.xml"/><Relationship Id="rId466" Type="http://schemas.openxmlformats.org/officeDocument/2006/relationships/customXml" Target="../ink/ink2467.xml"/><Relationship Id="rId23" Type="http://schemas.openxmlformats.org/officeDocument/2006/relationships/image" Target="../media/image2244.png"/><Relationship Id="rId119" Type="http://schemas.openxmlformats.org/officeDocument/2006/relationships/image" Target="../media/image2292.png"/><Relationship Id="rId270" Type="http://schemas.openxmlformats.org/officeDocument/2006/relationships/customXml" Target="../ink/ink2369.xml"/><Relationship Id="rId326" Type="http://schemas.openxmlformats.org/officeDocument/2006/relationships/customXml" Target="../ink/ink2397.xml"/><Relationship Id="rId65" Type="http://schemas.openxmlformats.org/officeDocument/2006/relationships/image" Target="../media/image2265.png"/><Relationship Id="rId130" Type="http://schemas.openxmlformats.org/officeDocument/2006/relationships/customXml" Target="../ink/ink2299.xml"/><Relationship Id="rId368" Type="http://schemas.openxmlformats.org/officeDocument/2006/relationships/customXml" Target="../ink/ink2418.xml"/><Relationship Id="rId172" Type="http://schemas.openxmlformats.org/officeDocument/2006/relationships/customXml" Target="../ink/ink2320.xml"/><Relationship Id="rId228" Type="http://schemas.openxmlformats.org/officeDocument/2006/relationships/customXml" Target="../ink/ink2348.xml"/><Relationship Id="rId435" Type="http://schemas.openxmlformats.org/officeDocument/2006/relationships/image" Target="../media/image2450.png"/><Relationship Id="rId477" Type="http://schemas.openxmlformats.org/officeDocument/2006/relationships/image" Target="../media/image2471.png"/><Relationship Id="rId281" Type="http://schemas.openxmlformats.org/officeDocument/2006/relationships/image" Target="../media/image2373.png"/><Relationship Id="rId337" Type="http://schemas.openxmlformats.org/officeDocument/2006/relationships/image" Target="../media/image2401.png"/><Relationship Id="rId34" Type="http://schemas.openxmlformats.org/officeDocument/2006/relationships/customXml" Target="../ink/ink2251.xml"/><Relationship Id="rId76" Type="http://schemas.openxmlformats.org/officeDocument/2006/relationships/customXml" Target="../ink/ink2272.xml"/><Relationship Id="rId141" Type="http://schemas.openxmlformats.org/officeDocument/2006/relationships/image" Target="../media/image2303.png"/><Relationship Id="rId379" Type="http://schemas.openxmlformats.org/officeDocument/2006/relationships/image" Target="../media/image2422.png"/><Relationship Id="rId7" Type="http://schemas.openxmlformats.org/officeDocument/2006/relationships/image" Target="../media/image2236.png"/><Relationship Id="rId183" Type="http://schemas.openxmlformats.org/officeDocument/2006/relationships/image" Target="../media/image2324.png"/><Relationship Id="rId239" Type="http://schemas.openxmlformats.org/officeDocument/2006/relationships/image" Target="../media/image2352.png"/><Relationship Id="rId390" Type="http://schemas.openxmlformats.org/officeDocument/2006/relationships/customXml" Target="../ink/ink2429.xml"/><Relationship Id="rId404" Type="http://schemas.openxmlformats.org/officeDocument/2006/relationships/customXml" Target="../ink/ink2436.xml"/><Relationship Id="rId446" Type="http://schemas.openxmlformats.org/officeDocument/2006/relationships/customXml" Target="../ink/ink2457.xml"/><Relationship Id="rId250" Type="http://schemas.openxmlformats.org/officeDocument/2006/relationships/customXml" Target="../ink/ink2359.xml"/><Relationship Id="rId292" Type="http://schemas.openxmlformats.org/officeDocument/2006/relationships/customXml" Target="../ink/ink2380.xml"/><Relationship Id="rId306" Type="http://schemas.openxmlformats.org/officeDocument/2006/relationships/customXml" Target="../ink/ink2387.xml"/><Relationship Id="rId45" Type="http://schemas.openxmlformats.org/officeDocument/2006/relationships/image" Target="../media/image2255.png"/><Relationship Id="rId87" Type="http://schemas.openxmlformats.org/officeDocument/2006/relationships/image" Target="../media/image2276.png"/><Relationship Id="rId110" Type="http://schemas.openxmlformats.org/officeDocument/2006/relationships/customXml" Target="../ink/ink2289.xml"/><Relationship Id="rId348" Type="http://schemas.openxmlformats.org/officeDocument/2006/relationships/customXml" Target="../ink/ink2408.xml"/><Relationship Id="rId152" Type="http://schemas.openxmlformats.org/officeDocument/2006/relationships/customXml" Target="../ink/ink2310.xml"/><Relationship Id="rId194" Type="http://schemas.openxmlformats.org/officeDocument/2006/relationships/customXml" Target="../ink/ink2331.xml"/><Relationship Id="rId208" Type="http://schemas.openxmlformats.org/officeDocument/2006/relationships/customXml" Target="../ink/ink2338.xml"/><Relationship Id="rId415" Type="http://schemas.openxmlformats.org/officeDocument/2006/relationships/image" Target="../media/image2440.png"/><Relationship Id="rId457" Type="http://schemas.openxmlformats.org/officeDocument/2006/relationships/image" Target="../media/image2461.png"/><Relationship Id="rId261" Type="http://schemas.openxmlformats.org/officeDocument/2006/relationships/image" Target="../media/image2363.png"/><Relationship Id="rId14" Type="http://schemas.openxmlformats.org/officeDocument/2006/relationships/customXml" Target="../ink/ink2241.xml"/><Relationship Id="rId56" Type="http://schemas.openxmlformats.org/officeDocument/2006/relationships/customXml" Target="../ink/ink2262.xml"/><Relationship Id="rId317" Type="http://schemas.openxmlformats.org/officeDocument/2006/relationships/image" Target="../media/image2391.png"/><Relationship Id="rId359" Type="http://schemas.openxmlformats.org/officeDocument/2006/relationships/image" Target="../media/image2412.png"/><Relationship Id="rId98" Type="http://schemas.openxmlformats.org/officeDocument/2006/relationships/customXml" Target="../ink/ink2283.xml"/><Relationship Id="rId121" Type="http://schemas.openxmlformats.org/officeDocument/2006/relationships/image" Target="../media/image2293.png"/><Relationship Id="rId163" Type="http://schemas.openxmlformats.org/officeDocument/2006/relationships/image" Target="../media/image2314.png"/><Relationship Id="rId219" Type="http://schemas.openxmlformats.org/officeDocument/2006/relationships/image" Target="../media/image2342.png"/><Relationship Id="rId370" Type="http://schemas.openxmlformats.org/officeDocument/2006/relationships/customXml" Target="../ink/ink2419.xml"/><Relationship Id="rId426" Type="http://schemas.openxmlformats.org/officeDocument/2006/relationships/customXml" Target="../ink/ink2447.xml"/><Relationship Id="rId230" Type="http://schemas.openxmlformats.org/officeDocument/2006/relationships/customXml" Target="../ink/ink2349.xml"/><Relationship Id="rId468" Type="http://schemas.openxmlformats.org/officeDocument/2006/relationships/customXml" Target="../ink/ink2468.xml"/><Relationship Id="rId25" Type="http://schemas.openxmlformats.org/officeDocument/2006/relationships/image" Target="../media/image2245.png"/><Relationship Id="rId67" Type="http://schemas.openxmlformats.org/officeDocument/2006/relationships/image" Target="../media/image2266.png"/><Relationship Id="rId272" Type="http://schemas.openxmlformats.org/officeDocument/2006/relationships/customXml" Target="../ink/ink2370.xml"/><Relationship Id="rId328" Type="http://schemas.openxmlformats.org/officeDocument/2006/relationships/customXml" Target="../ink/ink2398.xml"/><Relationship Id="rId132" Type="http://schemas.openxmlformats.org/officeDocument/2006/relationships/customXml" Target="../ink/ink2300.xml"/><Relationship Id="rId174" Type="http://schemas.openxmlformats.org/officeDocument/2006/relationships/customXml" Target="../ink/ink2321.xml"/><Relationship Id="rId381" Type="http://schemas.openxmlformats.org/officeDocument/2006/relationships/image" Target="../media/image2423.png"/><Relationship Id="rId241" Type="http://schemas.openxmlformats.org/officeDocument/2006/relationships/image" Target="../media/image2353.png"/><Relationship Id="rId437" Type="http://schemas.openxmlformats.org/officeDocument/2006/relationships/image" Target="../media/image2451.png"/><Relationship Id="rId479" Type="http://schemas.openxmlformats.org/officeDocument/2006/relationships/image" Target="../media/image2472.png"/><Relationship Id="rId36" Type="http://schemas.openxmlformats.org/officeDocument/2006/relationships/customXml" Target="../ink/ink2252.xml"/><Relationship Id="rId283" Type="http://schemas.openxmlformats.org/officeDocument/2006/relationships/image" Target="../media/image2374.png"/><Relationship Id="rId339" Type="http://schemas.openxmlformats.org/officeDocument/2006/relationships/image" Target="../media/image2402.png"/><Relationship Id="rId78" Type="http://schemas.openxmlformats.org/officeDocument/2006/relationships/customXml" Target="../ink/ink2273.xml"/><Relationship Id="rId101" Type="http://schemas.openxmlformats.org/officeDocument/2006/relationships/image" Target="../media/image2283.png"/><Relationship Id="rId143" Type="http://schemas.openxmlformats.org/officeDocument/2006/relationships/image" Target="../media/image2304.png"/><Relationship Id="rId185" Type="http://schemas.openxmlformats.org/officeDocument/2006/relationships/image" Target="../media/image2325.png"/><Relationship Id="rId350" Type="http://schemas.openxmlformats.org/officeDocument/2006/relationships/customXml" Target="../ink/ink2409.xml"/><Relationship Id="rId406" Type="http://schemas.openxmlformats.org/officeDocument/2006/relationships/customXml" Target="../ink/ink2437.xml"/><Relationship Id="rId9" Type="http://schemas.openxmlformats.org/officeDocument/2006/relationships/image" Target="../media/image2237.png"/><Relationship Id="rId210" Type="http://schemas.openxmlformats.org/officeDocument/2006/relationships/customXml" Target="../ink/ink2339.xml"/><Relationship Id="rId392" Type="http://schemas.openxmlformats.org/officeDocument/2006/relationships/customXml" Target="../ink/ink2430.xml"/><Relationship Id="rId448" Type="http://schemas.openxmlformats.org/officeDocument/2006/relationships/customXml" Target="../ink/ink2458.xml"/><Relationship Id="rId252" Type="http://schemas.openxmlformats.org/officeDocument/2006/relationships/customXml" Target="../ink/ink2360.xml"/><Relationship Id="rId294" Type="http://schemas.openxmlformats.org/officeDocument/2006/relationships/customXml" Target="../ink/ink2381.xml"/><Relationship Id="rId308" Type="http://schemas.openxmlformats.org/officeDocument/2006/relationships/customXml" Target="../ink/ink2388.xml"/><Relationship Id="rId47" Type="http://schemas.openxmlformats.org/officeDocument/2006/relationships/image" Target="../media/image2256.png"/><Relationship Id="rId89" Type="http://schemas.openxmlformats.org/officeDocument/2006/relationships/image" Target="../media/image2277.png"/><Relationship Id="rId112" Type="http://schemas.openxmlformats.org/officeDocument/2006/relationships/customXml" Target="../ink/ink2290.xml"/><Relationship Id="rId154" Type="http://schemas.openxmlformats.org/officeDocument/2006/relationships/customXml" Target="../ink/ink2311.xml"/><Relationship Id="rId361" Type="http://schemas.openxmlformats.org/officeDocument/2006/relationships/image" Target="../media/image2413.png"/><Relationship Id="rId196" Type="http://schemas.openxmlformats.org/officeDocument/2006/relationships/customXml" Target="../ink/ink2332.xml"/><Relationship Id="rId417" Type="http://schemas.openxmlformats.org/officeDocument/2006/relationships/image" Target="../media/image2441.png"/><Relationship Id="rId459" Type="http://schemas.openxmlformats.org/officeDocument/2006/relationships/image" Target="../media/image2462.png"/><Relationship Id="rId16" Type="http://schemas.openxmlformats.org/officeDocument/2006/relationships/customXml" Target="../ink/ink2242.xml"/><Relationship Id="rId221" Type="http://schemas.openxmlformats.org/officeDocument/2006/relationships/image" Target="../media/image2343.png"/><Relationship Id="rId263" Type="http://schemas.openxmlformats.org/officeDocument/2006/relationships/image" Target="../media/image2364.png"/><Relationship Id="rId319" Type="http://schemas.openxmlformats.org/officeDocument/2006/relationships/image" Target="../media/image2392.png"/><Relationship Id="rId470" Type="http://schemas.openxmlformats.org/officeDocument/2006/relationships/customXml" Target="../ink/ink2469.xml"/><Relationship Id="rId58" Type="http://schemas.openxmlformats.org/officeDocument/2006/relationships/customXml" Target="../ink/ink2263.xml"/><Relationship Id="rId123" Type="http://schemas.openxmlformats.org/officeDocument/2006/relationships/image" Target="../media/image2294.png"/><Relationship Id="rId330" Type="http://schemas.openxmlformats.org/officeDocument/2006/relationships/customXml" Target="../ink/ink2399.xml"/><Relationship Id="rId165" Type="http://schemas.openxmlformats.org/officeDocument/2006/relationships/image" Target="../media/image2315.png"/><Relationship Id="rId372" Type="http://schemas.openxmlformats.org/officeDocument/2006/relationships/customXml" Target="../ink/ink2420.xml"/><Relationship Id="rId428" Type="http://schemas.openxmlformats.org/officeDocument/2006/relationships/customXml" Target="../ink/ink2448.xml"/><Relationship Id="rId232" Type="http://schemas.openxmlformats.org/officeDocument/2006/relationships/customXml" Target="../ink/ink2350.xml"/><Relationship Id="rId274" Type="http://schemas.openxmlformats.org/officeDocument/2006/relationships/customXml" Target="../ink/ink2371.xml"/><Relationship Id="rId27" Type="http://schemas.openxmlformats.org/officeDocument/2006/relationships/image" Target="../media/image2246.png"/><Relationship Id="rId69" Type="http://schemas.openxmlformats.org/officeDocument/2006/relationships/image" Target="../media/image2267.png"/><Relationship Id="rId134" Type="http://schemas.openxmlformats.org/officeDocument/2006/relationships/customXml" Target="../ink/ink2301.xml"/><Relationship Id="rId80" Type="http://schemas.openxmlformats.org/officeDocument/2006/relationships/customXml" Target="../ink/ink2274.xml"/><Relationship Id="rId176" Type="http://schemas.openxmlformats.org/officeDocument/2006/relationships/customXml" Target="../ink/ink2322.xml"/><Relationship Id="rId341" Type="http://schemas.openxmlformats.org/officeDocument/2006/relationships/image" Target="../media/image2403.png"/><Relationship Id="rId383" Type="http://schemas.openxmlformats.org/officeDocument/2006/relationships/image" Target="../media/image2424.png"/><Relationship Id="rId439" Type="http://schemas.openxmlformats.org/officeDocument/2006/relationships/image" Target="../media/image2452.png"/><Relationship Id="rId201" Type="http://schemas.openxmlformats.org/officeDocument/2006/relationships/image" Target="../media/image2333.png"/><Relationship Id="rId243" Type="http://schemas.openxmlformats.org/officeDocument/2006/relationships/image" Target="../media/image2354.png"/><Relationship Id="rId285" Type="http://schemas.openxmlformats.org/officeDocument/2006/relationships/image" Target="../media/image2375.png"/><Relationship Id="rId450" Type="http://schemas.openxmlformats.org/officeDocument/2006/relationships/customXml" Target="../ink/ink2459.xml"/><Relationship Id="rId38" Type="http://schemas.openxmlformats.org/officeDocument/2006/relationships/customXml" Target="../ink/ink2253.xml"/><Relationship Id="rId103" Type="http://schemas.openxmlformats.org/officeDocument/2006/relationships/image" Target="../media/image2284.png"/><Relationship Id="rId310" Type="http://schemas.openxmlformats.org/officeDocument/2006/relationships/customXml" Target="../ink/ink2389.xml"/><Relationship Id="rId91" Type="http://schemas.openxmlformats.org/officeDocument/2006/relationships/image" Target="../media/image2278.png"/><Relationship Id="rId145" Type="http://schemas.openxmlformats.org/officeDocument/2006/relationships/image" Target="../media/image2305.png"/><Relationship Id="rId187" Type="http://schemas.openxmlformats.org/officeDocument/2006/relationships/image" Target="../media/image2326.png"/><Relationship Id="rId352" Type="http://schemas.openxmlformats.org/officeDocument/2006/relationships/customXml" Target="../ink/ink2410.xml"/><Relationship Id="rId394" Type="http://schemas.openxmlformats.org/officeDocument/2006/relationships/customXml" Target="../ink/ink2431.xml"/><Relationship Id="rId408" Type="http://schemas.openxmlformats.org/officeDocument/2006/relationships/customXml" Target="../ink/ink2438.xml"/><Relationship Id="rId212" Type="http://schemas.openxmlformats.org/officeDocument/2006/relationships/customXml" Target="../ink/ink2340.xml"/><Relationship Id="rId254" Type="http://schemas.openxmlformats.org/officeDocument/2006/relationships/customXml" Target="../ink/ink2361.xml"/><Relationship Id="rId49" Type="http://schemas.openxmlformats.org/officeDocument/2006/relationships/image" Target="../media/image2257.png"/><Relationship Id="rId114" Type="http://schemas.openxmlformats.org/officeDocument/2006/relationships/customXml" Target="../ink/ink2291.xml"/><Relationship Id="rId296" Type="http://schemas.openxmlformats.org/officeDocument/2006/relationships/customXml" Target="../ink/ink2382.xml"/><Relationship Id="rId461" Type="http://schemas.openxmlformats.org/officeDocument/2006/relationships/image" Target="../media/image2463.png"/><Relationship Id="rId60" Type="http://schemas.openxmlformats.org/officeDocument/2006/relationships/customXml" Target="../ink/ink2264.xml"/><Relationship Id="rId156" Type="http://schemas.openxmlformats.org/officeDocument/2006/relationships/customXml" Target="../ink/ink2312.xml"/><Relationship Id="rId198" Type="http://schemas.openxmlformats.org/officeDocument/2006/relationships/customXml" Target="../ink/ink2333.xml"/><Relationship Id="rId321" Type="http://schemas.openxmlformats.org/officeDocument/2006/relationships/image" Target="../media/image2393.png"/><Relationship Id="rId363" Type="http://schemas.openxmlformats.org/officeDocument/2006/relationships/image" Target="../media/image2414.png"/><Relationship Id="rId419" Type="http://schemas.openxmlformats.org/officeDocument/2006/relationships/image" Target="../media/image2442.png"/><Relationship Id="rId223" Type="http://schemas.openxmlformats.org/officeDocument/2006/relationships/image" Target="../media/image2344.png"/><Relationship Id="rId430" Type="http://schemas.openxmlformats.org/officeDocument/2006/relationships/customXml" Target="../ink/ink2449.xml"/><Relationship Id="rId18" Type="http://schemas.openxmlformats.org/officeDocument/2006/relationships/customXml" Target="../ink/ink2243.xml"/><Relationship Id="rId265" Type="http://schemas.openxmlformats.org/officeDocument/2006/relationships/image" Target="../media/image2365.png"/><Relationship Id="rId472" Type="http://schemas.openxmlformats.org/officeDocument/2006/relationships/customXml" Target="../ink/ink2470.xml"/><Relationship Id="rId125" Type="http://schemas.openxmlformats.org/officeDocument/2006/relationships/image" Target="../media/image2295.png"/><Relationship Id="rId167" Type="http://schemas.openxmlformats.org/officeDocument/2006/relationships/image" Target="../media/image2316.png"/><Relationship Id="rId332" Type="http://schemas.openxmlformats.org/officeDocument/2006/relationships/customXml" Target="../ink/ink2400.xml"/><Relationship Id="rId374" Type="http://schemas.openxmlformats.org/officeDocument/2006/relationships/customXml" Target="../ink/ink2421.xml"/><Relationship Id="rId71" Type="http://schemas.openxmlformats.org/officeDocument/2006/relationships/image" Target="../media/image2268.png"/><Relationship Id="rId234" Type="http://schemas.openxmlformats.org/officeDocument/2006/relationships/customXml" Target="../ink/ink2351.xml"/><Relationship Id="rId2" Type="http://schemas.openxmlformats.org/officeDocument/2006/relationships/customXml" Target="../ink/ink2235.xml"/><Relationship Id="rId29" Type="http://schemas.openxmlformats.org/officeDocument/2006/relationships/image" Target="../media/image2247.png"/><Relationship Id="rId276" Type="http://schemas.openxmlformats.org/officeDocument/2006/relationships/customXml" Target="../ink/ink2372.xml"/><Relationship Id="rId441" Type="http://schemas.openxmlformats.org/officeDocument/2006/relationships/image" Target="../media/image2453.png"/><Relationship Id="rId40" Type="http://schemas.openxmlformats.org/officeDocument/2006/relationships/customXml" Target="../ink/ink2254.xml"/><Relationship Id="rId136" Type="http://schemas.openxmlformats.org/officeDocument/2006/relationships/customXml" Target="../ink/ink2302.xml"/><Relationship Id="rId178" Type="http://schemas.openxmlformats.org/officeDocument/2006/relationships/customXml" Target="../ink/ink2323.xml"/><Relationship Id="rId301" Type="http://schemas.openxmlformats.org/officeDocument/2006/relationships/image" Target="../media/image2383.png"/><Relationship Id="rId343" Type="http://schemas.openxmlformats.org/officeDocument/2006/relationships/image" Target="../media/image2404.png"/><Relationship Id="rId82" Type="http://schemas.openxmlformats.org/officeDocument/2006/relationships/customXml" Target="../ink/ink2275.xml"/><Relationship Id="rId203" Type="http://schemas.openxmlformats.org/officeDocument/2006/relationships/image" Target="../media/image2334.png"/><Relationship Id="rId385" Type="http://schemas.openxmlformats.org/officeDocument/2006/relationships/image" Target="../media/image2425.png"/><Relationship Id="rId245" Type="http://schemas.openxmlformats.org/officeDocument/2006/relationships/image" Target="../media/image2355.png"/><Relationship Id="rId287" Type="http://schemas.openxmlformats.org/officeDocument/2006/relationships/image" Target="../media/image2376.png"/><Relationship Id="rId410" Type="http://schemas.openxmlformats.org/officeDocument/2006/relationships/customXml" Target="../ink/ink2439.xml"/><Relationship Id="rId452" Type="http://schemas.openxmlformats.org/officeDocument/2006/relationships/customXml" Target="../ink/ink2460.xml"/><Relationship Id="rId105" Type="http://schemas.openxmlformats.org/officeDocument/2006/relationships/image" Target="../media/image2285.png"/><Relationship Id="rId147" Type="http://schemas.openxmlformats.org/officeDocument/2006/relationships/image" Target="../media/image2306.png"/><Relationship Id="rId312" Type="http://schemas.openxmlformats.org/officeDocument/2006/relationships/customXml" Target="../ink/ink2390.xml"/><Relationship Id="rId354" Type="http://schemas.openxmlformats.org/officeDocument/2006/relationships/customXml" Target="../ink/ink2411.xml"/><Relationship Id="rId51" Type="http://schemas.openxmlformats.org/officeDocument/2006/relationships/image" Target="../media/image2258.png"/><Relationship Id="rId72" Type="http://schemas.openxmlformats.org/officeDocument/2006/relationships/customXml" Target="../ink/ink2270.xml"/><Relationship Id="rId93" Type="http://schemas.openxmlformats.org/officeDocument/2006/relationships/image" Target="../media/image2279.png"/><Relationship Id="rId189" Type="http://schemas.openxmlformats.org/officeDocument/2006/relationships/image" Target="../media/image2327.png"/><Relationship Id="rId375" Type="http://schemas.openxmlformats.org/officeDocument/2006/relationships/image" Target="../media/image2420.png"/><Relationship Id="rId396" Type="http://schemas.openxmlformats.org/officeDocument/2006/relationships/customXml" Target="../ink/ink2432.xml"/><Relationship Id="rId3" Type="http://schemas.openxmlformats.org/officeDocument/2006/relationships/image" Target="../media/image2234.png"/><Relationship Id="rId214" Type="http://schemas.openxmlformats.org/officeDocument/2006/relationships/customXml" Target="../ink/ink2341.xml"/><Relationship Id="rId235" Type="http://schemas.openxmlformats.org/officeDocument/2006/relationships/image" Target="../media/image2350.png"/><Relationship Id="rId256" Type="http://schemas.openxmlformats.org/officeDocument/2006/relationships/customXml" Target="../ink/ink2362.xml"/><Relationship Id="rId277" Type="http://schemas.openxmlformats.org/officeDocument/2006/relationships/image" Target="../media/image2371.png"/><Relationship Id="rId298" Type="http://schemas.openxmlformats.org/officeDocument/2006/relationships/customXml" Target="../ink/ink2383.xml"/><Relationship Id="rId400" Type="http://schemas.openxmlformats.org/officeDocument/2006/relationships/customXml" Target="../ink/ink2434.xml"/><Relationship Id="rId421" Type="http://schemas.openxmlformats.org/officeDocument/2006/relationships/image" Target="../media/image2443.png"/><Relationship Id="rId442" Type="http://schemas.openxmlformats.org/officeDocument/2006/relationships/customXml" Target="../ink/ink2455.xml"/><Relationship Id="rId463" Type="http://schemas.openxmlformats.org/officeDocument/2006/relationships/image" Target="../media/image2464.png"/><Relationship Id="rId116" Type="http://schemas.openxmlformats.org/officeDocument/2006/relationships/customXml" Target="../ink/ink2292.xml"/><Relationship Id="rId137" Type="http://schemas.openxmlformats.org/officeDocument/2006/relationships/image" Target="../media/image2301.png"/><Relationship Id="rId158" Type="http://schemas.openxmlformats.org/officeDocument/2006/relationships/customXml" Target="../ink/ink2313.xml"/><Relationship Id="rId302" Type="http://schemas.openxmlformats.org/officeDocument/2006/relationships/customXml" Target="../ink/ink2385.xml"/><Relationship Id="rId323" Type="http://schemas.openxmlformats.org/officeDocument/2006/relationships/image" Target="../media/image2394.png"/><Relationship Id="rId344" Type="http://schemas.openxmlformats.org/officeDocument/2006/relationships/customXml" Target="../ink/ink2406.xml"/><Relationship Id="rId20" Type="http://schemas.openxmlformats.org/officeDocument/2006/relationships/customXml" Target="../ink/ink2244.xml"/><Relationship Id="rId41" Type="http://schemas.openxmlformats.org/officeDocument/2006/relationships/image" Target="../media/image2253.png"/><Relationship Id="rId62" Type="http://schemas.openxmlformats.org/officeDocument/2006/relationships/customXml" Target="../ink/ink2265.xml"/><Relationship Id="rId83" Type="http://schemas.openxmlformats.org/officeDocument/2006/relationships/image" Target="../media/image2274.png"/><Relationship Id="rId179" Type="http://schemas.openxmlformats.org/officeDocument/2006/relationships/image" Target="../media/image2322.png"/><Relationship Id="rId365" Type="http://schemas.openxmlformats.org/officeDocument/2006/relationships/image" Target="../media/image2415.png"/><Relationship Id="rId386" Type="http://schemas.openxmlformats.org/officeDocument/2006/relationships/customXml" Target="../ink/ink2427.xml"/><Relationship Id="rId190" Type="http://schemas.openxmlformats.org/officeDocument/2006/relationships/customXml" Target="../ink/ink2329.xml"/><Relationship Id="rId204" Type="http://schemas.openxmlformats.org/officeDocument/2006/relationships/customXml" Target="../ink/ink2336.xml"/><Relationship Id="rId225" Type="http://schemas.openxmlformats.org/officeDocument/2006/relationships/image" Target="../media/image2345.png"/><Relationship Id="rId246" Type="http://schemas.openxmlformats.org/officeDocument/2006/relationships/customXml" Target="../ink/ink2357.xml"/><Relationship Id="rId267" Type="http://schemas.openxmlformats.org/officeDocument/2006/relationships/image" Target="../media/image2366.png"/><Relationship Id="rId288" Type="http://schemas.openxmlformats.org/officeDocument/2006/relationships/customXml" Target="../ink/ink2378.xml"/><Relationship Id="rId411" Type="http://schemas.openxmlformats.org/officeDocument/2006/relationships/image" Target="../media/image2438.png"/><Relationship Id="rId432" Type="http://schemas.openxmlformats.org/officeDocument/2006/relationships/customXml" Target="../ink/ink2450.xml"/><Relationship Id="rId453" Type="http://schemas.openxmlformats.org/officeDocument/2006/relationships/image" Target="../media/image2459.png"/><Relationship Id="rId474" Type="http://schemas.openxmlformats.org/officeDocument/2006/relationships/customXml" Target="../ink/ink2471.xml"/><Relationship Id="rId106" Type="http://schemas.openxmlformats.org/officeDocument/2006/relationships/customXml" Target="../ink/ink2287.xml"/><Relationship Id="rId127" Type="http://schemas.openxmlformats.org/officeDocument/2006/relationships/image" Target="../media/image2296.png"/><Relationship Id="rId313" Type="http://schemas.openxmlformats.org/officeDocument/2006/relationships/image" Target="../media/image2389.png"/><Relationship Id="rId10" Type="http://schemas.openxmlformats.org/officeDocument/2006/relationships/customXml" Target="../ink/ink2239.xml"/><Relationship Id="rId31" Type="http://schemas.openxmlformats.org/officeDocument/2006/relationships/image" Target="../media/image2248.png"/><Relationship Id="rId52" Type="http://schemas.openxmlformats.org/officeDocument/2006/relationships/customXml" Target="../ink/ink2260.xml"/><Relationship Id="rId73" Type="http://schemas.openxmlformats.org/officeDocument/2006/relationships/image" Target="../media/image2269.png"/><Relationship Id="rId94" Type="http://schemas.openxmlformats.org/officeDocument/2006/relationships/customXml" Target="../ink/ink2281.xml"/><Relationship Id="rId148" Type="http://schemas.openxmlformats.org/officeDocument/2006/relationships/customXml" Target="../ink/ink2308.xml"/><Relationship Id="rId169" Type="http://schemas.openxmlformats.org/officeDocument/2006/relationships/image" Target="../media/image2317.png"/><Relationship Id="rId334" Type="http://schemas.openxmlformats.org/officeDocument/2006/relationships/customXml" Target="../ink/ink2401.xml"/><Relationship Id="rId355" Type="http://schemas.openxmlformats.org/officeDocument/2006/relationships/image" Target="../media/image2410.png"/><Relationship Id="rId376" Type="http://schemas.openxmlformats.org/officeDocument/2006/relationships/customXml" Target="../ink/ink2422.xml"/><Relationship Id="rId397" Type="http://schemas.openxmlformats.org/officeDocument/2006/relationships/image" Target="../media/image2431.png"/><Relationship Id="rId4" Type="http://schemas.openxmlformats.org/officeDocument/2006/relationships/customXml" Target="../ink/ink2236.xml"/><Relationship Id="rId180" Type="http://schemas.openxmlformats.org/officeDocument/2006/relationships/customXml" Target="../ink/ink2324.xml"/><Relationship Id="rId215" Type="http://schemas.openxmlformats.org/officeDocument/2006/relationships/image" Target="../media/image2340.png"/><Relationship Id="rId236" Type="http://schemas.openxmlformats.org/officeDocument/2006/relationships/customXml" Target="../ink/ink2352.xml"/><Relationship Id="rId257" Type="http://schemas.openxmlformats.org/officeDocument/2006/relationships/image" Target="../media/image2361.png"/><Relationship Id="rId278" Type="http://schemas.openxmlformats.org/officeDocument/2006/relationships/customXml" Target="../ink/ink2373.xml"/><Relationship Id="rId401" Type="http://schemas.openxmlformats.org/officeDocument/2006/relationships/image" Target="../media/image2433.png"/><Relationship Id="rId422" Type="http://schemas.openxmlformats.org/officeDocument/2006/relationships/customXml" Target="../ink/ink2445.xml"/><Relationship Id="rId443" Type="http://schemas.openxmlformats.org/officeDocument/2006/relationships/image" Target="../media/image2454.png"/><Relationship Id="rId464" Type="http://schemas.openxmlformats.org/officeDocument/2006/relationships/customXml" Target="../ink/ink2466.xml"/><Relationship Id="rId303" Type="http://schemas.openxmlformats.org/officeDocument/2006/relationships/image" Target="../media/image2384.png"/><Relationship Id="rId42" Type="http://schemas.openxmlformats.org/officeDocument/2006/relationships/customXml" Target="../ink/ink2255.xml"/><Relationship Id="rId84" Type="http://schemas.openxmlformats.org/officeDocument/2006/relationships/customXml" Target="../ink/ink2276.xml"/><Relationship Id="rId138" Type="http://schemas.openxmlformats.org/officeDocument/2006/relationships/customXml" Target="../ink/ink2303.xml"/><Relationship Id="rId345" Type="http://schemas.openxmlformats.org/officeDocument/2006/relationships/image" Target="../media/image2405.png"/><Relationship Id="rId387" Type="http://schemas.openxmlformats.org/officeDocument/2006/relationships/image" Target="../media/image2426.png"/><Relationship Id="rId191" Type="http://schemas.openxmlformats.org/officeDocument/2006/relationships/image" Target="../media/image2328.png"/><Relationship Id="rId205" Type="http://schemas.openxmlformats.org/officeDocument/2006/relationships/image" Target="../media/image2335.png"/><Relationship Id="rId247" Type="http://schemas.openxmlformats.org/officeDocument/2006/relationships/image" Target="../media/image2356.png"/><Relationship Id="rId412" Type="http://schemas.openxmlformats.org/officeDocument/2006/relationships/customXml" Target="../ink/ink2440.xml"/><Relationship Id="rId107" Type="http://schemas.openxmlformats.org/officeDocument/2006/relationships/image" Target="../media/image2286.png"/><Relationship Id="rId289" Type="http://schemas.openxmlformats.org/officeDocument/2006/relationships/image" Target="../media/image2377.png"/><Relationship Id="rId454" Type="http://schemas.openxmlformats.org/officeDocument/2006/relationships/customXml" Target="../ink/ink2461.xml"/><Relationship Id="rId11" Type="http://schemas.openxmlformats.org/officeDocument/2006/relationships/image" Target="../media/image2238.png"/><Relationship Id="rId53" Type="http://schemas.openxmlformats.org/officeDocument/2006/relationships/image" Target="../media/image2259.png"/><Relationship Id="rId149" Type="http://schemas.openxmlformats.org/officeDocument/2006/relationships/image" Target="../media/image2307.png"/><Relationship Id="rId314" Type="http://schemas.openxmlformats.org/officeDocument/2006/relationships/customXml" Target="../ink/ink2391.xml"/><Relationship Id="rId356" Type="http://schemas.openxmlformats.org/officeDocument/2006/relationships/customXml" Target="../ink/ink2412.xml"/><Relationship Id="rId398" Type="http://schemas.openxmlformats.org/officeDocument/2006/relationships/customXml" Target="../ink/ink2433.xml"/><Relationship Id="rId95" Type="http://schemas.openxmlformats.org/officeDocument/2006/relationships/image" Target="../media/image2280.png"/><Relationship Id="rId160" Type="http://schemas.openxmlformats.org/officeDocument/2006/relationships/customXml" Target="../ink/ink2314.xml"/><Relationship Id="rId216" Type="http://schemas.openxmlformats.org/officeDocument/2006/relationships/customXml" Target="../ink/ink2342.xml"/><Relationship Id="rId423" Type="http://schemas.openxmlformats.org/officeDocument/2006/relationships/image" Target="../media/image2444.png"/><Relationship Id="rId258" Type="http://schemas.openxmlformats.org/officeDocument/2006/relationships/customXml" Target="../ink/ink2363.xml"/><Relationship Id="rId465" Type="http://schemas.openxmlformats.org/officeDocument/2006/relationships/image" Target="../media/image2465.png"/><Relationship Id="rId22" Type="http://schemas.openxmlformats.org/officeDocument/2006/relationships/customXml" Target="../ink/ink2245.xml"/><Relationship Id="rId64" Type="http://schemas.openxmlformats.org/officeDocument/2006/relationships/customXml" Target="../ink/ink2266.xml"/><Relationship Id="rId118" Type="http://schemas.openxmlformats.org/officeDocument/2006/relationships/customXml" Target="../ink/ink2293.xml"/><Relationship Id="rId325" Type="http://schemas.openxmlformats.org/officeDocument/2006/relationships/image" Target="../media/image2395.png"/><Relationship Id="rId367" Type="http://schemas.openxmlformats.org/officeDocument/2006/relationships/image" Target="../media/image2416.png"/><Relationship Id="rId171" Type="http://schemas.openxmlformats.org/officeDocument/2006/relationships/image" Target="../media/image2318.png"/><Relationship Id="rId227" Type="http://schemas.openxmlformats.org/officeDocument/2006/relationships/image" Target="../media/image2346.png"/><Relationship Id="rId269" Type="http://schemas.openxmlformats.org/officeDocument/2006/relationships/image" Target="../media/image2367.png"/><Relationship Id="rId434" Type="http://schemas.openxmlformats.org/officeDocument/2006/relationships/customXml" Target="../ink/ink2451.xml"/><Relationship Id="rId476" Type="http://schemas.openxmlformats.org/officeDocument/2006/relationships/customXml" Target="../ink/ink2472.xml"/><Relationship Id="rId33" Type="http://schemas.openxmlformats.org/officeDocument/2006/relationships/image" Target="../media/image2249.png"/><Relationship Id="rId129" Type="http://schemas.openxmlformats.org/officeDocument/2006/relationships/image" Target="../media/image2297.png"/><Relationship Id="rId280" Type="http://schemas.openxmlformats.org/officeDocument/2006/relationships/customXml" Target="../ink/ink2374.xml"/><Relationship Id="rId336" Type="http://schemas.openxmlformats.org/officeDocument/2006/relationships/customXml" Target="../ink/ink2402.xml"/><Relationship Id="rId75" Type="http://schemas.openxmlformats.org/officeDocument/2006/relationships/image" Target="../media/image2270.png"/><Relationship Id="rId140" Type="http://schemas.openxmlformats.org/officeDocument/2006/relationships/customXml" Target="../ink/ink2304.xml"/><Relationship Id="rId182" Type="http://schemas.openxmlformats.org/officeDocument/2006/relationships/customXml" Target="../ink/ink2325.xml"/><Relationship Id="rId378" Type="http://schemas.openxmlformats.org/officeDocument/2006/relationships/customXml" Target="../ink/ink2423.xml"/><Relationship Id="rId403" Type="http://schemas.openxmlformats.org/officeDocument/2006/relationships/image" Target="../media/image2434.png"/><Relationship Id="rId6" Type="http://schemas.openxmlformats.org/officeDocument/2006/relationships/customXml" Target="../ink/ink2237.xml"/><Relationship Id="rId238" Type="http://schemas.openxmlformats.org/officeDocument/2006/relationships/customXml" Target="../ink/ink2353.xml"/><Relationship Id="rId445" Type="http://schemas.openxmlformats.org/officeDocument/2006/relationships/image" Target="../media/image2455.png"/><Relationship Id="rId291" Type="http://schemas.openxmlformats.org/officeDocument/2006/relationships/image" Target="../media/image2378.png"/><Relationship Id="rId305" Type="http://schemas.openxmlformats.org/officeDocument/2006/relationships/image" Target="../media/image2385.png"/><Relationship Id="rId347" Type="http://schemas.openxmlformats.org/officeDocument/2006/relationships/image" Target="../media/image2406.png"/><Relationship Id="rId44" Type="http://schemas.openxmlformats.org/officeDocument/2006/relationships/customXml" Target="../ink/ink2256.xml"/><Relationship Id="rId86" Type="http://schemas.openxmlformats.org/officeDocument/2006/relationships/customXml" Target="../ink/ink2277.xml"/><Relationship Id="rId151" Type="http://schemas.openxmlformats.org/officeDocument/2006/relationships/image" Target="../media/image2308.png"/><Relationship Id="rId389" Type="http://schemas.openxmlformats.org/officeDocument/2006/relationships/image" Target="../media/image2427.png"/><Relationship Id="rId193" Type="http://schemas.openxmlformats.org/officeDocument/2006/relationships/image" Target="../media/image2329.png"/><Relationship Id="rId207" Type="http://schemas.openxmlformats.org/officeDocument/2006/relationships/image" Target="../media/image2336.png"/><Relationship Id="rId249" Type="http://schemas.openxmlformats.org/officeDocument/2006/relationships/image" Target="../media/image2357.png"/><Relationship Id="rId414" Type="http://schemas.openxmlformats.org/officeDocument/2006/relationships/customXml" Target="../ink/ink2441.xml"/><Relationship Id="rId456" Type="http://schemas.openxmlformats.org/officeDocument/2006/relationships/customXml" Target="../ink/ink2462.xml"/><Relationship Id="rId13" Type="http://schemas.openxmlformats.org/officeDocument/2006/relationships/image" Target="../media/image2239.png"/><Relationship Id="rId109" Type="http://schemas.openxmlformats.org/officeDocument/2006/relationships/image" Target="../media/image2287.png"/><Relationship Id="rId260" Type="http://schemas.openxmlformats.org/officeDocument/2006/relationships/customXml" Target="../ink/ink2364.xml"/><Relationship Id="rId316" Type="http://schemas.openxmlformats.org/officeDocument/2006/relationships/customXml" Target="../ink/ink2392.xml"/><Relationship Id="rId55" Type="http://schemas.openxmlformats.org/officeDocument/2006/relationships/image" Target="../media/image2260.png"/><Relationship Id="rId97" Type="http://schemas.openxmlformats.org/officeDocument/2006/relationships/image" Target="../media/image2281.png"/><Relationship Id="rId120" Type="http://schemas.openxmlformats.org/officeDocument/2006/relationships/customXml" Target="../ink/ink2294.xml"/><Relationship Id="rId358" Type="http://schemas.openxmlformats.org/officeDocument/2006/relationships/customXml" Target="../ink/ink2413.xml"/><Relationship Id="rId162" Type="http://schemas.openxmlformats.org/officeDocument/2006/relationships/customXml" Target="../ink/ink2315.xml"/><Relationship Id="rId218" Type="http://schemas.openxmlformats.org/officeDocument/2006/relationships/customXml" Target="../ink/ink2343.xml"/><Relationship Id="rId425" Type="http://schemas.openxmlformats.org/officeDocument/2006/relationships/image" Target="../media/image2445.png"/><Relationship Id="rId467" Type="http://schemas.openxmlformats.org/officeDocument/2006/relationships/image" Target="../media/image2466.png"/><Relationship Id="rId271" Type="http://schemas.openxmlformats.org/officeDocument/2006/relationships/image" Target="../media/image2368.png"/><Relationship Id="rId24" Type="http://schemas.openxmlformats.org/officeDocument/2006/relationships/customXml" Target="../ink/ink2246.xml"/><Relationship Id="rId66" Type="http://schemas.openxmlformats.org/officeDocument/2006/relationships/customXml" Target="../ink/ink2267.xml"/><Relationship Id="rId131" Type="http://schemas.openxmlformats.org/officeDocument/2006/relationships/image" Target="../media/image2298.png"/><Relationship Id="rId327" Type="http://schemas.openxmlformats.org/officeDocument/2006/relationships/image" Target="../media/image2396.png"/><Relationship Id="rId369" Type="http://schemas.openxmlformats.org/officeDocument/2006/relationships/image" Target="../media/image2417.png"/><Relationship Id="rId173" Type="http://schemas.openxmlformats.org/officeDocument/2006/relationships/image" Target="../media/image2319.png"/><Relationship Id="rId229" Type="http://schemas.openxmlformats.org/officeDocument/2006/relationships/image" Target="../media/image2347.png"/><Relationship Id="rId380" Type="http://schemas.openxmlformats.org/officeDocument/2006/relationships/customXml" Target="../ink/ink2424.xml"/><Relationship Id="rId436" Type="http://schemas.openxmlformats.org/officeDocument/2006/relationships/customXml" Target="../ink/ink2452.xml"/><Relationship Id="rId240" Type="http://schemas.openxmlformats.org/officeDocument/2006/relationships/customXml" Target="../ink/ink2354.xml"/><Relationship Id="rId478" Type="http://schemas.openxmlformats.org/officeDocument/2006/relationships/customXml" Target="../ink/ink2473.xml"/><Relationship Id="rId35" Type="http://schemas.openxmlformats.org/officeDocument/2006/relationships/image" Target="../media/image2250.png"/><Relationship Id="rId77" Type="http://schemas.openxmlformats.org/officeDocument/2006/relationships/image" Target="../media/image2271.png"/><Relationship Id="rId100" Type="http://schemas.openxmlformats.org/officeDocument/2006/relationships/customXml" Target="../ink/ink2284.xml"/><Relationship Id="rId282" Type="http://schemas.openxmlformats.org/officeDocument/2006/relationships/customXml" Target="../ink/ink2375.xml"/><Relationship Id="rId338" Type="http://schemas.openxmlformats.org/officeDocument/2006/relationships/customXml" Target="../ink/ink2403.xml"/><Relationship Id="rId8" Type="http://schemas.openxmlformats.org/officeDocument/2006/relationships/customXml" Target="../ink/ink2238.xml"/><Relationship Id="rId142" Type="http://schemas.openxmlformats.org/officeDocument/2006/relationships/customXml" Target="../ink/ink2305.xml"/><Relationship Id="rId184" Type="http://schemas.openxmlformats.org/officeDocument/2006/relationships/customXml" Target="../ink/ink2326.xml"/><Relationship Id="rId391" Type="http://schemas.openxmlformats.org/officeDocument/2006/relationships/image" Target="../media/image2428.png"/><Relationship Id="rId405" Type="http://schemas.openxmlformats.org/officeDocument/2006/relationships/image" Target="../media/image2435.png"/><Relationship Id="rId447" Type="http://schemas.openxmlformats.org/officeDocument/2006/relationships/image" Target="../media/image2456.png"/><Relationship Id="rId251" Type="http://schemas.openxmlformats.org/officeDocument/2006/relationships/image" Target="../media/image2358.png"/><Relationship Id="rId46" Type="http://schemas.openxmlformats.org/officeDocument/2006/relationships/customXml" Target="../ink/ink2257.xml"/><Relationship Id="rId293" Type="http://schemas.openxmlformats.org/officeDocument/2006/relationships/image" Target="../media/image2379.png"/><Relationship Id="rId307" Type="http://schemas.openxmlformats.org/officeDocument/2006/relationships/image" Target="../media/image2386.png"/><Relationship Id="rId349" Type="http://schemas.openxmlformats.org/officeDocument/2006/relationships/image" Target="../media/image2407.png"/><Relationship Id="rId88" Type="http://schemas.openxmlformats.org/officeDocument/2006/relationships/customXml" Target="../ink/ink2278.xml"/><Relationship Id="rId111" Type="http://schemas.openxmlformats.org/officeDocument/2006/relationships/image" Target="../media/image2288.png"/><Relationship Id="rId153" Type="http://schemas.openxmlformats.org/officeDocument/2006/relationships/image" Target="../media/image2309.png"/><Relationship Id="rId195" Type="http://schemas.openxmlformats.org/officeDocument/2006/relationships/image" Target="../media/image2330.png"/><Relationship Id="rId209" Type="http://schemas.openxmlformats.org/officeDocument/2006/relationships/image" Target="../media/image2337.png"/><Relationship Id="rId360" Type="http://schemas.openxmlformats.org/officeDocument/2006/relationships/customXml" Target="../ink/ink2414.xml"/><Relationship Id="rId416" Type="http://schemas.openxmlformats.org/officeDocument/2006/relationships/customXml" Target="../ink/ink2442.xml"/><Relationship Id="rId220" Type="http://schemas.openxmlformats.org/officeDocument/2006/relationships/customXml" Target="../ink/ink2344.xml"/><Relationship Id="rId458" Type="http://schemas.openxmlformats.org/officeDocument/2006/relationships/customXml" Target="../ink/ink2463.xml"/><Relationship Id="rId15" Type="http://schemas.openxmlformats.org/officeDocument/2006/relationships/image" Target="../media/image2240.png"/><Relationship Id="rId57" Type="http://schemas.openxmlformats.org/officeDocument/2006/relationships/image" Target="../media/image2261.png"/><Relationship Id="rId262" Type="http://schemas.openxmlformats.org/officeDocument/2006/relationships/customXml" Target="../ink/ink2365.xml"/><Relationship Id="rId318" Type="http://schemas.openxmlformats.org/officeDocument/2006/relationships/customXml" Target="../ink/ink2393.xml"/><Relationship Id="rId99" Type="http://schemas.openxmlformats.org/officeDocument/2006/relationships/image" Target="../media/image2282.png"/><Relationship Id="rId122" Type="http://schemas.openxmlformats.org/officeDocument/2006/relationships/customXml" Target="../ink/ink2295.xml"/><Relationship Id="rId164" Type="http://schemas.openxmlformats.org/officeDocument/2006/relationships/customXml" Target="../ink/ink2316.xml"/><Relationship Id="rId371" Type="http://schemas.openxmlformats.org/officeDocument/2006/relationships/image" Target="../media/image2418.png"/><Relationship Id="rId427" Type="http://schemas.openxmlformats.org/officeDocument/2006/relationships/image" Target="../media/image2446.png"/><Relationship Id="rId469" Type="http://schemas.openxmlformats.org/officeDocument/2006/relationships/image" Target="../media/image2467.png"/><Relationship Id="rId26" Type="http://schemas.openxmlformats.org/officeDocument/2006/relationships/customXml" Target="../ink/ink2247.xml"/><Relationship Id="rId231" Type="http://schemas.openxmlformats.org/officeDocument/2006/relationships/image" Target="../media/image2348.png"/><Relationship Id="rId273" Type="http://schemas.openxmlformats.org/officeDocument/2006/relationships/image" Target="../media/image2369.png"/><Relationship Id="rId329" Type="http://schemas.openxmlformats.org/officeDocument/2006/relationships/image" Target="../media/image2397.png"/><Relationship Id="rId68" Type="http://schemas.openxmlformats.org/officeDocument/2006/relationships/customXml" Target="../ink/ink2268.xml"/><Relationship Id="rId133" Type="http://schemas.openxmlformats.org/officeDocument/2006/relationships/image" Target="../media/image2299.png"/><Relationship Id="rId175" Type="http://schemas.openxmlformats.org/officeDocument/2006/relationships/image" Target="../media/image2320.png"/><Relationship Id="rId340" Type="http://schemas.openxmlformats.org/officeDocument/2006/relationships/customXml" Target="../ink/ink2404.xml"/><Relationship Id="rId200" Type="http://schemas.openxmlformats.org/officeDocument/2006/relationships/customXml" Target="../ink/ink2334.xml"/><Relationship Id="rId382" Type="http://schemas.openxmlformats.org/officeDocument/2006/relationships/customXml" Target="../ink/ink2425.xml"/><Relationship Id="rId438" Type="http://schemas.openxmlformats.org/officeDocument/2006/relationships/customXml" Target="../ink/ink2453.xml"/><Relationship Id="rId242" Type="http://schemas.openxmlformats.org/officeDocument/2006/relationships/customXml" Target="../ink/ink2355.xml"/><Relationship Id="rId284" Type="http://schemas.openxmlformats.org/officeDocument/2006/relationships/customXml" Target="../ink/ink2376.xml"/><Relationship Id="rId37" Type="http://schemas.openxmlformats.org/officeDocument/2006/relationships/image" Target="../media/image2251.png"/><Relationship Id="rId79" Type="http://schemas.openxmlformats.org/officeDocument/2006/relationships/image" Target="../media/image2272.png"/><Relationship Id="rId102" Type="http://schemas.openxmlformats.org/officeDocument/2006/relationships/customXml" Target="../ink/ink2285.xml"/><Relationship Id="rId144" Type="http://schemas.openxmlformats.org/officeDocument/2006/relationships/customXml" Target="../ink/ink2306.xml"/><Relationship Id="rId90" Type="http://schemas.openxmlformats.org/officeDocument/2006/relationships/customXml" Target="../ink/ink2279.xml"/><Relationship Id="rId186" Type="http://schemas.openxmlformats.org/officeDocument/2006/relationships/customXml" Target="../ink/ink2327.xml"/><Relationship Id="rId351" Type="http://schemas.openxmlformats.org/officeDocument/2006/relationships/image" Target="../media/image2408.png"/><Relationship Id="rId393" Type="http://schemas.openxmlformats.org/officeDocument/2006/relationships/image" Target="../media/image2429.png"/><Relationship Id="rId407" Type="http://schemas.openxmlformats.org/officeDocument/2006/relationships/image" Target="../media/image2436.png"/><Relationship Id="rId449" Type="http://schemas.openxmlformats.org/officeDocument/2006/relationships/image" Target="../media/image2457.png"/><Relationship Id="rId211" Type="http://schemas.openxmlformats.org/officeDocument/2006/relationships/image" Target="../media/image2338.png"/><Relationship Id="rId253" Type="http://schemas.openxmlformats.org/officeDocument/2006/relationships/image" Target="../media/image2359.png"/><Relationship Id="rId295" Type="http://schemas.openxmlformats.org/officeDocument/2006/relationships/image" Target="../media/image2380.png"/><Relationship Id="rId309" Type="http://schemas.openxmlformats.org/officeDocument/2006/relationships/image" Target="../media/image2387.png"/><Relationship Id="rId460" Type="http://schemas.openxmlformats.org/officeDocument/2006/relationships/customXml" Target="../ink/ink2464.xml"/><Relationship Id="rId48" Type="http://schemas.openxmlformats.org/officeDocument/2006/relationships/customXml" Target="../ink/ink2258.xml"/><Relationship Id="rId113" Type="http://schemas.openxmlformats.org/officeDocument/2006/relationships/image" Target="../media/image2289.png"/><Relationship Id="rId320" Type="http://schemas.openxmlformats.org/officeDocument/2006/relationships/customXml" Target="../ink/ink2394.xml"/><Relationship Id="rId155" Type="http://schemas.openxmlformats.org/officeDocument/2006/relationships/image" Target="../media/image2310.png"/><Relationship Id="rId197" Type="http://schemas.openxmlformats.org/officeDocument/2006/relationships/image" Target="../media/image2331.png"/><Relationship Id="rId362" Type="http://schemas.openxmlformats.org/officeDocument/2006/relationships/customXml" Target="../ink/ink2415.xml"/><Relationship Id="rId418" Type="http://schemas.openxmlformats.org/officeDocument/2006/relationships/customXml" Target="../ink/ink2443.xml"/><Relationship Id="rId222" Type="http://schemas.openxmlformats.org/officeDocument/2006/relationships/customXml" Target="../ink/ink2345.xml"/><Relationship Id="rId264" Type="http://schemas.openxmlformats.org/officeDocument/2006/relationships/customXml" Target="../ink/ink2366.xml"/><Relationship Id="rId471" Type="http://schemas.openxmlformats.org/officeDocument/2006/relationships/image" Target="../media/image2468.png"/><Relationship Id="rId17" Type="http://schemas.openxmlformats.org/officeDocument/2006/relationships/image" Target="../media/image2241.png"/><Relationship Id="rId59" Type="http://schemas.openxmlformats.org/officeDocument/2006/relationships/image" Target="../media/image2262.png"/><Relationship Id="rId124" Type="http://schemas.openxmlformats.org/officeDocument/2006/relationships/customXml" Target="../ink/ink2296.xml"/><Relationship Id="rId70" Type="http://schemas.openxmlformats.org/officeDocument/2006/relationships/customXml" Target="../ink/ink2269.xml"/><Relationship Id="rId166" Type="http://schemas.openxmlformats.org/officeDocument/2006/relationships/customXml" Target="../ink/ink2317.xml"/><Relationship Id="rId331" Type="http://schemas.openxmlformats.org/officeDocument/2006/relationships/image" Target="../media/image2398.png"/><Relationship Id="rId373" Type="http://schemas.openxmlformats.org/officeDocument/2006/relationships/image" Target="../media/image2419.png"/><Relationship Id="rId429" Type="http://schemas.openxmlformats.org/officeDocument/2006/relationships/image" Target="../media/image244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49.png"/><Relationship Id="rId440" Type="http://schemas.openxmlformats.org/officeDocument/2006/relationships/customXml" Target="../ink/ink2454.xml"/><Relationship Id="rId28" Type="http://schemas.openxmlformats.org/officeDocument/2006/relationships/customXml" Target="../ink/ink2248.xml"/><Relationship Id="rId275" Type="http://schemas.openxmlformats.org/officeDocument/2006/relationships/image" Target="../media/image2370.png"/><Relationship Id="rId300" Type="http://schemas.openxmlformats.org/officeDocument/2006/relationships/customXml" Target="../ink/ink2384.xml"/><Relationship Id="rId81" Type="http://schemas.openxmlformats.org/officeDocument/2006/relationships/image" Target="../media/image2273.png"/><Relationship Id="rId135" Type="http://schemas.openxmlformats.org/officeDocument/2006/relationships/image" Target="../media/image2300.png"/><Relationship Id="rId177" Type="http://schemas.openxmlformats.org/officeDocument/2006/relationships/image" Target="../media/image2321.png"/><Relationship Id="rId342" Type="http://schemas.openxmlformats.org/officeDocument/2006/relationships/customXml" Target="../ink/ink2405.xml"/><Relationship Id="rId384" Type="http://schemas.openxmlformats.org/officeDocument/2006/relationships/customXml" Target="../ink/ink2426.xml"/><Relationship Id="rId202" Type="http://schemas.openxmlformats.org/officeDocument/2006/relationships/customXml" Target="../ink/ink2335.xml"/><Relationship Id="rId244" Type="http://schemas.openxmlformats.org/officeDocument/2006/relationships/customXml" Target="../ink/ink2356.xml"/><Relationship Id="rId39" Type="http://schemas.openxmlformats.org/officeDocument/2006/relationships/image" Target="../media/image2252.png"/><Relationship Id="rId286" Type="http://schemas.openxmlformats.org/officeDocument/2006/relationships/customXml" Target="../ink/ink2377.xml"/><Relationship Id="rId451" Type="http://schemas.openxmlformats.org/officeDocument/2006/relationships/image" Target="../media/image2458.png"/><Relationship Id="rId50" Type="http://schemas.openxmlformats.org/officeDocument/2006/relationships/customXml" Target="../ink/ink2259.xml"/><Relationship Id="rId104" Type="http://schemas.openxmlformats.org/officeDocument/2006/relationships/customXml" Target="../ink/ink2286.xml"/><Relationship Id="rId146" Type="http://schemas.openxmlformats.org/officeDocument/2006/relationships/customXml" Target="../ink/ink2307.xml"/><Relationship Id="rId188" Type="http://schemas.openxmlformats.org/officeDocument/2006/relationships/customXml" Target="../ink/ink2328.xml"/><Relationship Id="rId311" Type="http://schemas.openxmlformats.org/officeDocument/2006/relationships/image" Target="../media/image2388.png"/><Relationship Id="rId353" Type="http://schemas.openxmlformats.org/officeDocument/2006/relationships/image" Target="../media/image2409.png"/><Relationship Id="rId395" Type="http://schemas.openxmlformats.org/officeDocument/2006/relationships/image" Target="../media/image2430.png"/><Relationship Id="rId409" Type="http://schemas.openxmlformats.org/officeDocument/2006/relationships/image" Target="../media/image2437.png"/><Relationship Id="rId92" Type="http://schemas.openxmlformats.org/officeDocument/2006/relationships/customXml" Target="../ink/ink2280.xml"/><Relationship Id="rId213" Type="http://schemas.openxmlformats.org/officeDocument/2006/relationships/image" Target="../media/image2339.png"/><Relationship Id="rId420" Type="http://schemas.openxmlformats.org/officeDocument/2006/relationships/customXml" Target="../ink/ink2444.xml"/><Relationship Id="rId255" Type="http://schemas.openxmlformats.org/officeDocument/2006/relationships/image" Target="../media/image2360.png"/><Relationship Id="rId297" Type="http://schemas.openxmlformats.org/officeDocument/2006/relationships/image" Target="../media/image2381.png"/><Relationship Id="rId462" Type="http://schemas.openxmlformats.org/officeDocument/2006/relationships/customXml" Target="../ink/ink2465.xml"/><Relationship Id="rId115" Type="http://schemas.openxmlformats.org/officeDocument/2006/relationships/image" Target="../media/image2290.png"/><Relationship Id="rId157" Type="http://schemas.openxmlformats.org/officeDocument/2006/relationships/image" Target="../media/image2311.png"/><Relationship Id="rId322" Type="http://schemas.openxmlformats.org/officeDocument/2006/relationships/customXml" Target="../ink/ink2395.xml"/><Relationship Id="rId364" Type="http://schemas.openxmlformats.org/officeDocument/2006/relationships/customXml" Target="../ink/ink2416.xml"/><Relationship Id="rId61" Type="http://schemas.openxmlformats.org/officeDocument/2006/relationships/image" Target="../media/image2263.png"/><Relationship Id="rId199" Type="http://schemas.openxmlformats.org/officeDocument/2006/relationships/image" Target="../media/image2332.png"/><Relationship Id="rId19" Type="http://schemas.openxmlformats.org/officeDocument/2006/relationships/image" Target="../media/image2242.png"/><Relationship Id="rId224" Type="http://schemas.openxmlformats.org/officeDocument/2006/relationships/customXml" Target="../ink/ink2346.xml"/><Relationship Id="rId266" Type="http://schemas.openxmlformats.org/officeDocument/2006/relationships/customXml" Target="../ink/ink2367.xml"/><Relationship Id="rId431" Type="http://schemas.openxmlformats.org/officeDocument/2006/relationships/image" Target="../media/image2448.png"/><Relationship Id="rId473" Type="http://schemas.openxmlformats.org/officeDocument/2006/relationships/image" Target="../media/image2469.png"/><Relationship Id="rId30" Type="http://schemas.openxmlformats.org/officeDocument/2006/relationships/customXml" Target="../ink/ink2249.xml"/><Relationship Id="rId126" Type="http://schemas.openxmlformats.org/officeDocument/2006/relationships/customXml" Target="../ink/ink2297.xml"/><Relationship Id="rId168" Type="http://schemas.openxmlformats.org/officeDocument/2006/relationships/customXml" Target="../ink/ink2318.xml"/><Relationship Id="rId333" Type="http://schemas.openxmlformats.org/officeDocument/2006/relationships/image" Target="../media/image2399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30.png"/><Relationship Id="rId299" Type="http://schemas.openxmlformats.org/officeDocument/2006/relationships/image" Target="../media/image2621.png"/><Relationship Id="rId21" Type="http://schemas.openxmlformats.org/officeDocument/2006/relationships/image" Target="../media/image2482.png"/><Relationship Id="rId63" Type="http://schemas.openxmlformats.org/officeDocument/2006/relationships/image" Target="../media/image2503.png"/><Relationship Id="rId159" Type="http://schemas.openxmlformats.org/officeDocument/2006/relationships/image" Target="../media/image2551.png"/><Relationship Id="rId324" Type="http://schemas.openxmlformats.org/officeDocument/2006/relationships/customXml" Target="../ink/ink2635.xml"/><Relationship Id="rId366" Type="http://schemas.openxmlformats.org/officeDocument/2006/relationships/customXml" Target="../ink/ink2656.xml"/><Relationship Id="rId170" Type="http://schemas.openxmlformats.org/officeDocument/2006/relationships/customXml" Target="../ink/ink2558.xml"/><Relationship Id="rId226" Type="http://schemas.openxmlformats.org/officeDocument/2006/relationships/customXml" Target="../ink/ink2586.xml"/><Relationship Id="rId268" Type="http://schemas.openxmlformats.org/officeDocument/2006/relationships/customXml" Target="../ink/ink2607.xml"/><Relationship Id="rId32" Type="http://schemas.openxmlformats.org/officeDocument/2006/relationships/customXml" Target="../ink/ink2489.xml"/><Relationship Id="rId74" Type="http://schemas.openxmlformats.org/officeDocument/2006/relationships/customXml" Target="../ink/ink2510.xml"/><Relationship Id="rId128" Type="http://schemas.openxmlformats.org/officeDocument/2006/relationships/customXml" Target="../ink/ink2537.xml"/><Relationship Id="rId335" Type="http://schemas.openxmlformats.org/officeDocument/2006/relationships/image" Target="../media/image2639.png"/><Relationship Id="rId5" Type="http://schemas.openxmlformats.org/officeDocument/2006/relationships/image" Target="../media/image2474.png"/><Relationship Id="rId181" Type="http://schemas.openxmlformats.org/officeDocument/2006/relationships/image" Target="../media/image2562.png"/><Relationship Id="rId237" Type="http://schemas.openxmlformats.org/officeDocument/2006/relationships/image" Target="../media/image2590.png"/><Relationship Id="rId279" Type="http://schemas.openxmlformats.org/officeDocument/2006/relationships/image" Target="../media/image2611.png"/><Relationship Id="rId43" Type="http://schemas.openxmlformats.org/officeDocument/2006/relationships/image" Target="../media/image2493.png"/><Relationship Id="rId139" Type="http://schemas.openxmlformats.org/officeDocument/2006/relationships/image" Target="../media/image2541.png"/><Relationship Id="rId290" Type="http://schemas.openxmlformats.org/officeDocument/2006/relationships/customXml" Target="../ink/ink2618.xml"/><Relationship Id="rId304" Type="http://schemas.openxmlformats.org/officeDocument/2006/relationships/customXml" Target="../ink/ink2625.xml"/><Relationship Id="rId346" Type="http://schemas.openxmlformats.org/officeDocument/2006/relationships/customXml" Target="../ink/ink2646.xml"/><Relationship Id="rId85" Type="http://schemas.openxmlformats.org/officeDocument/2006/relationships/image" Target="../media/image2514.png"/><Relationship Id="rId150" Type="http://schemas.openxmlformats.org/officeDocument/2006/relationships/customXml" Target="../ink/ink2548.xml"/><Relationship Id="rId192" Type="http://schemas.openxmlformats.org/officeDocument/2006/relationships/customXml" Target="../ink/ink2569.xml"/><Relationship Id="rId206" Type="http://schemas.openxmlformats.org/officeDocument/2006/relationships/customXml" Target="../ink/ink2576.xml"/><Relationship Id="rId248" Type="http://schemas.openxmlformats.org/officeDocument/2006/relationships/customXml" Target="../ink/ink2597.xml"/><Relationship Id="rId12" Type="http://schemas.openxmlformats.org/officeDocument/2006/relationships/customXml" Target="../ink/ink2479.xml"/><Relationship Id="rId108" Type="http://schemas.openxmlformats.org/officeDocument/2006/relationships/customXml" Target="../ink/ink2527.xml"/><Relationship Id="rId315" Type="http://schemas.openxmlformats.org/officeDocument/2006/relationships/image" Target="../media/image2629.png"/><Relationship Id="rId357" Type="http://schemas.openxmlformats.org/officeDocument/2006/relationships/image" Target="../media/image2650.png"/><Relationship Id="rId54" Type="http://schemas.openxmlformats.org/officeDocument/2006/relationships/customXml" Target="../ink/ink2500.xml"/><Relationship Id="rId96" Type="http://schemas.openxmlformats.org/officeDocument/2006/relationships/customXml" Target="../ink/ink2521.xml"/><Relationship Id="rId161" Type="http://schemas.openxmlformats.org/officeDocument/2006/relationships/image" Target="../media/image2552.png"/><Relationship Id="rId217" Type="http://schemas.openxmlformats.org/officeDocument/2006/relationships/image" Target="../media/image2580.png"/><Relationship Id="rId259" Type="http://schemas.openxmlformats.org/officeDocument/2006/relationships/image" Target="../media/image2601.png"/><Relationship Id="rId23" Type="http://schemas.openxmlformats.org/officeDocument/2006/relationships/image" Target="../media/image2483.png"/><Relationship Id="rId119" Type="http://schemas.openxmlformats.org/officeDocument/2006/relationships/image" Target="../media/image2531.png"/><Relationship Id="rId270" Type="http://schemas.openxmlformats.org/officeDocument/2006/relationships/customXml" Target="../ink/ink2608.xml"/><Relationship Id="rId326" Type="http://schemas.openxmlformats.org/officeDocument/2006/relationships/customXml" Target="../ink/ink2636.xml"/><Relationship Id="rId65" Type="http://schemas.openxmlformats.org/officeDocument/2006/relationships/image" Target="../media/image2504.png"/><Relationship Id="rId130" Type="http://schemas.openxmlformats.org/officeDocument/2006/relationships/customXml" Target="../ink/ink2538.xml"/><Relationship Id="rId172" Type="http://schemas.openxmlformats.org/officeDocument/2006/relationships/customXml" Target="../ink/ink2559.xml"/><Relationship Id="rId228" Type="http://schemas.openxmlformats.org/officeDocument/2006/relationships/customXml" Target="../ink/ink2587.xml"/><Relationship Id="rId281" Type="http://schemas.openxmlformats.org/officeDocument/2006/relationships/image" Target="../media/image2612.png"/><Relationship Id="rId337" Type="http://schemas.openxmlformats.org/officeDocument/2006/relationships/image" Target="../media/image2640.png"/><Relationship Id="rId34" Type="http://schemas.openxmlformats.org/officeDocument/2006/relationships/customXml" Target="../ink/ink2490.xml"/><Relationship Id="rId76" Type="http://schemas.openxmlformats.org/officeDocument/2006/relationships/customXml" Target="../ink/ink2511.xml"/><Relationship Id="rId141" Type="http://schemas.openxmlformats.org/officeDocument/2006/relationships/image" Target="../media/image2542.png"/><Relationship Id="rId7" Type="http://schemas.openxmlformats.org/officeDocument/2006/relationships/image" Target="../media/image2475.png"/><Relationship Id="rId183" Type="http://schemas.openxmlformats.org/officeDocument/2006/relationships/image" Target="../media/image2563.png"/><Relationship Id="rId239" Type="http://schemas.openxmlformats.org/officeDocument/2006/relationships/image" Target="../media/image2591.png"/><Relationship Id="rId250" Type="http://schemas.openxmlformats.org/officeDocument/2006/relationships/customXml" Target="../ink/ink2598.xml"/><Relationship Id="rId292" Type="http://schemas.openxmlformats.org/officeDocument/2006/relationships/customXml" Target="../ink/ink2619.xml"/><Relationship Id="rId306" Type="http://schemas.openxmlformats.org/officeDocument/2006/relationships/customXml" Target="../ink/ink2626.xml"/><Relationship Id="rId45" Type="http://schemas.openxmlformats.org/officeDocument/2006/relationships/image" Target="../media/image2494.png"/><Relationship Id="rId87" Type="http://schemas.openxmlformats.org/officeDocument/2006/relationships/image" Target="../media/image2515.png"/><Relationship Id="rId110" Type="http://schemas.openxmlformats.org/officeDocument/2006/relationships/customXml" Target="../ink/ink2528.xml"/><Relationship Id="rId348" Type="http://schemas.openxmlformats.org/officeDocument/2006/relationships/customXml" Target="../ink/ink2647.xml"/><Relationship Id="rId152" Type="http://schemas.openxmlformats.org/officeDocument/2006/relationships/customXml" Target="../ink/ink2549.xml"/><Relationship Id="rId194" Type="http://schemas.openxmlformats.org/officeDocument/2006/relationships/customXml" Target="../ink/ink2570.xml"/><Relationship Id="rId208" Type="http://schemas.openxmlformats.org/officeDocument/2006/relationships/customXml" Target="../ink/ink2577.xml"/><Relationship Id="rId261" Type="http://schemas.openxmlformats.org/officeDocument/2006/relationships/image" Target="../media/image2602.png"/><Relationship Id="rId14" Type="http://schemas.openxmlformats.org/officeDocument/2006/relationships/customXml" Target="../ink/ink2480.xml"/><Relationship Id="rId56" Type="http://schemas.openxmlformats.org/officeDocument/2006/relationships/customXml" Target="../ink/ink2501.xml"/><Relationship Id="rId317" Type="http://schemas.openxmlformats.org/officeDocument/2006/relationships/image" Target="../media/image2630.png"/><Relationship Id="rId359" Type="http://schemas.openxmlformats.org/officeDocument/2006/relationships/image" Target="../media/image2651.png"/><Relationship Id="rId98" Type="http://schemas.openxmlformats.org/officeDocument/2006/relationships/customXml" Target="../ink/ink2522.xml"/><Relationship Id="rId121" Type="http://schemas.openxmlformats.org/officeDocument/2006/relationships/image" Target="../media/image2532.png"/><Relationship Id="rId163" Type="http://schemas.openxmlformats.org/officeDocument/2006/relationships/image" Target="../media/image2553.png"/><Relationship Id="rId219" Type="http://schemas.openxmlformats.org/officeDocument/2006/relationships/image" Target="../media/image2581.png"/><Relationship Id="rId230" Type="http://schemas.openxmlformats.org/officeDocument/2006/relationships/customXml" Target="../ink/ink2588.xml"/><Relationship Id="rId25" Type="http://schemas.openxmlformats.org/officeDocument/2006/relationships/image" Target="../media/image2484.png"/><Relationship Id="rId67" Type="http://schemas.openxmlformats.org/officeDocument/2006/relationships/image" Target="../media/image2505.png"/><Relationship Id="rId272" Type="http://schemas.openxmlformats.org/officeDocument/2006/relationships/customXml" Target="../ink/ink2609.xml"/><Relationship Id="rId328" Type="http://schemas.openxmlformats.org/officeDocument/2006/relationships/customXml" Target="../ink/ink2637.xml"/><Relationship Id="rId132" Type="http://schemas.openxmlformats.org/officeDocument/2006/relationships/customXml" Target="../ink/ink2539.xml"/><Relationship Id="rId174" Type="http://schemas.openxmlformats.org/officeDocument/2006/relationships/customXml" Target="../ink/ink2560.xml"/><Relationship Id="rId220" Type="http://schemas.openxmlformats.org/officeDocument/2006/relationships/customXml" Target="../ink/ink2583.xml"/><Relationship Id="rId241" Type="http://schemas.openxmlformats.org/officeDocument/2006/relationships/image" Target="../media/image2592.png"/><Relationship Id="rId15" Type="http://schemas.openxmlformats.org/officeDocument/2006/relationships/image" Target="../media/image2479.png"/><Relationship Id="rId36" Type="http://schemas.openxmlformats.org/officeDocument/2006/relationships/customXml" Target="../ink/ink2491.xml"/><Relationship Id="rId57" Type="http://schemas.openxmlformats.org/officeDocument/2006/relationships/image" Target="../media/image2500.png"/><Relationship Id="rId262" Type="http://schemas.openxmlformats.org/officeDocument/2006/relationships/customXml" Target="../ink/ink2604.xml"/><Relationship Id="rId283" Type="http://schemas.openxmlformats.org/officeDocument/2006/relationships/image" Target="../media/image2613.png"/><Relationship Id="rId318" Type="http://schemas.openxmlformats.org/officeDocument/2006/relationships/customXml" Target="../ink/ink2632.xml"/><Relationship Id="rId339" Type="http://schemas.openxmlformats.org/officeDocument/2006/relationships/image" Target="../media/image2641.png"/><Relationship Id="rId78" Type="http://schemas.openxmlformats.org/officeDocument/2006/relationships/customXml" Target="../ink/ink2512.xml"/><Relationship Id="rId99" Type="http://schemas.openxmlformats.org/officeDocument/2006/relationships/image" Target="../media/image2521.png"/><Relationship Id="rId101" Type="http://schemas.openxmlformats.org/officeDocument/2006/relationships/image" Target="../media/image2522.png"/><Relationship Id="rId122" Type="http://schemas.openxmlformats.org/officeDocument/2006/relationships/customXml" Target="../ink/ink2534.xml"/><Relationship Id="rId143" Type="http://schemas.openxmlformats.org/officeDocument/2006/relationships/image" Target="../media/image2543.png"/><Relationship Id="rId164" Type="http://schemas.openxmlformats.org/officeDocument/2006/relationships/customXml" Target="../ink/ink2555.xml"/><Relationship Id="rId185" Type="http://schemas.openxmlformats.org/officeDocument/2006/relationships/image" Target="../media/image2564.png"/><Relationship Id="rId350" Type="http://schemas.openxmlformats.org/officeDocument/2006/relationships/customXml" Target="../ink/ink2648.xml"/><Relationship Id="rId9" Type="http://schemas.openxmlformats.org/officeDocument/2006/relationships/image" Target="../media/image2476.png"/><Relationship Id="rId210" Type="http://schemas.openxmlformats.org/officeDocument/2006/relationships/customXml" Target="../ink/ink2578.xml"/><Relationship Id="rId26" Type="http://schemas.openxmlformats.org/officeDocument/2006/relationships/customXml" Target="../ink/ink2486.xml"/><Relationship Id="rId231" Type="http://schemas.openxmlformats.org/officeDocument/2006/relationships/image" Target="../media/image2587.png"/><Relationship Id="rId252" Type="http://schemas.openxmlformats.org/officeDocument/2006/relationships/customXml" Target="../ink/ink2599.xml"/><Relationship Id="rId273" Type="http://schemas.openxmlformats.org/officeDocument/2006/relationships/image" Target="../media/image2608.png"/><Relationship Id="rId294" Type="http://schemas.openxmlformats.org/officeDocument/2006/relationships/customXml" Target="../ink/ink2620.xml"/><Relationship Id="rId308" Type="http://schemas.openxmlformats.org/officeDocument/2006/relationships/customXml" Target="../ink/ink2627.xml"/><Relationship Id="rId329" Type="http://schemas.openxmlformats.org/officeDocument/2006/relationships/image" Target="../media/image2636.png"/><Relationship Id="rId47" Type="http://schemas.openxmlformats.org/officeDocument/2006/relationships/image" Target="../media/image2495.png"/><Relationship Id="rId68" Type="http://schemas.openxmlformats.org/officeDocument/2006/relationships/customXml" Target="../ink/ink2507.xml"/><Relationship Id="rId89" Type="http://schemas.openxmlformats.org/officeDocument/2006/relationships/image" Target="../media/image2516.png"/><Relationship Id="rId112" Type="http://schemas.openxmlformats.org/officeDocument/2006/relationships/customXml" Target="../ink/ink2529.xml"/><Relationship Id="rId133" Type="http://schemas.openxmlformats.org/officeDocument/2006/relationships/image" Target="../media/image2538.png"/><Relationship Id="rId154" Type="http://schemas.openxmlformats.org/officeDocument/2006/relationships/customXml" Target="../ink/ink2550.xml"/><Relationship Id="rId175" Type="http://schemas.openxmlformats.org/officeDocument/2006/relationships/image" Target="../media/image2559.png"/><Relationship Id="rId340" Type="http://schemas.openxmlformats.org/officeDocument/2006/relationships/customXml" Target="../ink/ink2643.xml"/><Relationship Id="rId361" Type="http://schemas.openxmlformats.org/officeDocument/2006/relationships/image" Target="../media/image2652.png"/><Relationship Id="rId196" Type="http://schemas.openxmlformats.org/officeDocument/2006/relationships/customXml" Target="../ink/ink2571.xml"/><Relationship Id="rId200" Type="http://schemas.openxmlformats.org/officeDocument/2006/relationships/customXml" Target="../ink/ink2573.xml"/><Relationship Id="rId16" Type="http://schemas.openxmlformats.org/officeDocument/2006/relationships/customXml" Target="../ink/ink2481.xml"/><Relationship Id="rId221" Type="http://schemas.openxmlformats.org/officeDocument/2006/relationships/image" Target="../media/image2582.png"/><Relationship Id="rId242" Type="http://schemas.openxmlformats.org/officeDocument/2006/relationships/customXml" Target="../ink/ink2594.xml"/><Relationship Id="rId263" Type="http://schemas.openxmlformats.org/officeDocument/2006/relationships/image" Target="../media/image2603.png"/><Relationship Id="rId284" Type="http://schemas.openxmlformats.org/officeDocument/2006/relationships/customXml" Target="../ink/ink2615.xml"/><Relationship Id="rId319" Type="http://schemas.openxmlformats.org/officeDocument/2006/relationships/image" Target="../media/image2631.png"/><Relationship Id="rId37" Type="http://schemas.openxmlformats.org/officeDocument/2006/relationships/image" Target="../media/image2490.png"/><Relationship Id="rId58" Type="http://schemas.openxmlformats.org/officeDocument/2006/relationships/customXml" Target="../ink/ink2502.xml"/><Relationship Id="rId79" Type="http://schemas.openxmlformats.org/officeDocument/2006/relationships/image" Target="../media/image2511.png"/><Relationship Id="rId102" Type="http://schemas.openxmlformats.org/officeDocument/2006/relationships/customXml" Target="../ink/ink2524.xml"/><Relationship Id="rId123" Type="http://schemas.openxmlformats.org/officeDocument/2006/relationships/image" Target="../media/image2533.png"/><Relationship Id="rId144" Type="http://schemas.openxmlformats.org/officeDocument/2006/relationships/customXml" Target="../ink/ink2545.xml"/><Relationship Id="rId330" Type="http://schemas.openxmlformats.org/officeDocument/2006/relationships/customXml" Target="../ink/ink2638.xml"/><Relationship Id="rId90" Type="http://schemas.openxmlformats.org/officeDocument/2006/relationships/customXml" Target="../ink/ink2518.xml"/><Relationship Id="rId165" Type="http://schemas.openxmlformats.org/officeDocument/2006/relationships/image" Target="../media/image2554.png"/><Relationship Id="rId186" Type="http://schemas.openxmlformats.org/officeDocument/2006/relationships/customXml" Target="../ink/ink2566.xml"/><Relationship Id="rId351" Type="http://schemas.openxmlformats.org/officeDocument/2006/relationships/image" Target="../media/image2647.png"/><Relationship Id="rId211" Type="http://schemas.openxmlformats.org/officeDocument/2006/relationships/image" Target="../media/image2577.png"/><Relationship Id="rId232" Type="http://schemas.openxmlformats.org/officeDocument/2006/relationships/customXml" Target="../ink/ink2589.xml"/><Relationship Id="rId253" Type="http://schemas.openxmlformats.org/officeDocument/2006/relationships/image" Target="../media/image2598.png"/><Relationship Id="rId274" Type="http://schemas.openxmlformats.org/officeDocument/2006/relationships/customXml" Target="../ink/ink2610.xml"/><Relationship Id="rId295" Type="http://schemas.openxmlformats.org/officeDocument/2006/relationships/image" Target="../media/image2619.png"/><Relationship Id="rId309" Type="http://schemas.openxmlformats.org/officeDocument/2006/relationships/image" Target="../media/image2626.png"/><Relationship Id="rId27" Type="http://schemas.openxmlformats.org/officeDocument/2006/relationships/image" Target="../media/image2485.png"/><Relationship Id="rId48" Type="http://schemas.openxmlformats.org/officeDocument/2006/relationships/customXml" Target="../ink/ink2497.xml"/><Relationship Id="rId69" Type="http://schemas.openxmlformats.org/officeDocument/2006/relationships/image" Target="../media/image2506.png"/><Relationship Id="rId113" Type="http://schemas.openxmlformats.org/officeDocument/2006/relationships/image" Target="../media/image2528.png"/><Relationship Id="rId134" Type="http://schemas.openxmlformats.org/officeDocument/2006/relationships/customXml" Target="../ink/ink2540.xml"/><Relationship Id="rId320" Type="http://schemas.openxmlformats.org/officeDocument/2006/relationships/customXml" Target="../ink/ink2633.xml"/><Relationship Id="rId80" Type="http://schemas.openxmlformats.org/officeDocument/2006/relationships/customXml" Target="../ink/ink2513.xml"/><Relationship Id="rId155" Type="http://schemas.openxmlformats.org/officeDocument/2006/relationships/image" Target="../media/image2549.png"/><Relationship Id="rId176" Type="http://schemas.openxmlformats.org/officeDocument/2006/relationships/customXml" Target="../ink/ink2561.xml"/><Relationship Id="rId197" Type="http://schemas.openxmlformats.org/officeDocument/2006/relationships/image" Target="../media/image2570.png"/><Relationship Id="rId341" Type="http://schemas.openxmlformats.org/officeDocument/2006/relationships/image" Target="../media/image2642.png"/><Relationship Id="rId362" Type="http://schemas.openxmlformats.org/officeDocument/2006/relationships/customXml" Target="../ink/ink2654.xml"/><Relationship Id="rId201" Type="http://schemas.openxmlformats.org/officeDocument/2006/relationships/image" Target="../media/image2572.png"/><Relationship Id="rId222" Type="http://schemas.openxmlformats.org/officeDocument/2006/relationships/customXml" Target="../ink/ink2584.xml"/><Relationship Id="rId243" Type="http://schemas.openxmlformats.org/officeDocument/2006/relationships/image" Target="../media/image2593.png"/><Relationship Id="rId264" Type="http://schemas.openxmlformats.org/officeDocument/2006/relationships/customXml" Target="../ink/ink2605.xml"/><Relationship Id="rId285" Type="http://schemas.openxmlformats.org/officeDocument/2006/relationships/image" Target="../media/image2614.png"/><Relationship Id="rId17" Type="http://schemas.openxmlformats.org/officeDocument/2006/relationships/image" Target="../media/image2480.png"/><Relationship Id="rId38" Type="http://schemas.openxmlformats.org/officeDocument/2006/relationships/customXml" Target="../ink/ink2492.xml"/><Relationship Id="rId59" Type="http://schemas.openxmlformats.org/officeDocument/2006/relationships/image" Target="../media/image2501.png"/><Relationship Id="rId103" Type="http://schemas.openxmlformats.org/officeDocument/2006/relationships/image" Target="../media/image2523.png"/><Relationship Id="rId124" Type="http://schemas.openxmlformats.org/officeDocument/2006/relationships/customXml" Target="../ink/ink2535.xml"/><Relationship Id="rId310" Type="http://schemas.openxmlformats.org/officeDocument/2006/relationships/customXml" Target="../ink/ink2628.xml"/><Relationship Id="rId70" Type="http://schemas.openxmlformats.org/officeDocument/2006/relationships/customXml" Target="../ink/ink2508.xml"/><Relationship Id="rId91" Type="http://schemas.openxmlformats.org/officeDocument/2006/relationships/image" Target="../media/image2517.png"/><Relationship Id="rId145" Type="http://schemas.openxmlformats.org/officeDocument/2006/relationships/image" Target="../media/image2544.png"/><Relationship Id="rId166" Type="http://schemas.openxmlformats.org/officeDocument/2006/relationships/customXml" Target="../ink/ink2556.xml"/><Relationship Id="rId187" Type="http://schemas.openxmlformats.org/officeDocument/2006/relationships/image" Target="../media/image2565.png"/><Relationship Id="rId331" Type="http://schemas.openxmlformats.org/officeDocument/2006/relationships/image" Target="../media/image2637.png"/><Relationship Id="rId352" Type="http://schemas.openxmlformats.org/officeDocument/2006/relationships/customXml" Target="../ink/ink264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79.xml"/><Relationship Id="rId233" Type="http://schemas.openxmlformats.org/officeDocument/2006/relationships/image" Target="../media/image2588.png"/><Relationship Id="rId254" Type="http://schemas.openxmlformats.org/officeDocument/2006/relationships/customXml" Target="../ink/ink2600.xml"/><Relationship Id="rId28" Type="http://schemas.openxmlformats.org/officeDocument/2006/relationships/customXml" Target="../ink/ink2487.xml"/><Relationship Id="rId49" Type="http://schemas.openxmlformats.org/officeDocument/2006/relationships/image" Target="../media/image2496.png"/><Relationship Id="rId114" Type="http://schemas.openxmlformats.org/officeDocument/2006/relationships/customXml" Target="../ink/ink2530.xml"/><Relationship Id="rId275" Type="http://schemas.openxmlformats.org/officeDocument/2006/relationships/image" Target="../media/image2609.png"/><Relationship Id="rId296" Type="http://schemas.openxmlformats.org/officeDocument/2006/relationships/customXml" Target="../ink/ink2621.xml"/><Relationship Id="rId300" Type="http://schemas.openxmlformats.org/officeDocument/2006/relationships/customXml" Target="../ink/ink2623.xml"/><Relationship Id="rId60" Type="http://schemas.openxmlformats.org/officeDocument/2006/relationships/customXml" Target="../ink/ink2503.xml"/><Relationship Id="rId81" Type="http://schemas.openxmlformats.org/officeDocument/2006/relationships/image" Target="../media/image2512.png"/><Relationship Id="rId135" Type="http://schemas.openxmlformats.org/officeDocument/2006/relationships/image" Target="../media/image2539.png"/><Relationship Id="rId156" Type="http://schemas.openxmlformats.org/officeDocument/2006/relationships/customXml" Target="../ink/ink2551.xml"/><Relationship Id="rId177" Type="http://schemas.openxmlformats.org/officeDocument/2006/relationships/image" Target="../media/image2560.png"/><Relationship Id="rId198" Type="http://schemas.openxmlformats.org/officeDocument/2006/relationships/customXml" Target="../ink/ink2572.xml"/><Relationship Id="rId321" Type="http://schemas.openxmlformats.org/officeDocument/2006/relationships/image" Target="../media/image2632.png"/><Relationship Id="rId342" Type="http://schemas.openxmlformats.org/officeDocument/2006/relationships/customXml" Target="../ink/ink2644.xml"/><Relationship Id="rId363" Type="http://schemas.openxmlformats.org/officeDocument/2006/relationships/image" Target="../media/image2653.png"/><Relationship Id="rId202" Type="http://schemas.openxmlformats.org/officeDocument/2006/relationships/customXml" Target="../ink/ink2574.xml"/><Relationship Id="rId223" Type="http://schemas.openxmlformats.org/officeDocument/2006/relationships/image" Target="../media/image2583.png"/><Relationship Id="rId244" Type="http://schemas.openxmlformats.org/officeDocument/2006/relationships/customXml" Target="../ink/ink2595.xml"/><Relationship Id="rId18" Type="http://schemas.openxmlformats.org/officeDocument/2006/relationships/customXml" Target="../ink/ink2482.xml"/><Relationship Id="rId39" Type="http://schemas.openxmlformats.org/officeDocument/2006/relationships/image" Target="../media/image2491.png"/><Relationship Id="rId265" Type="http://schemas.openxmlformats.org/officeDocument/2006/relationships/image" Target="../media/image2604.png"/><Relationship Id="rId286" Type="http://schemas.openxmlformats.org/officeDocument/2006/relationships/customXml" Target="../ink/ink2616.xml"/><Relationship Id="rId50" Type="http://schemas.openxmlformats.org/officeDocument/2006/relationships/customXml" Target="../ink/ink2498.xml"/><Relationship Id="rId104" Type="http://schemas.openxmlformats.org/officeDocument/2006/relationships/customXml" Target="../ink/ink2525.xml"/><Relationship Id="rId125" Type="http://schemas.openxmlformats.org/officeDocument/2006/relationships/image" Target="../media/image2534.png"/><Relationship Id="rId146" Type="http://schemas.openxmlformats.org/officeDocument/2006/relationships/customXml" Target="../ink/ink2546.xml"/><Relationship Id="rId167" Type="http://schemas.openxmlformats.org/officeDocument/2006/relationships/image" Target="../media/image2555.png"/><Relationship Id="rId188" Type="http://schemas.openxmlformats.org/officeDocument/2006/relationships/customXml" Target="../ink/ink2567.xml"/><Relationship Id="rId311" Type="http://schemas.openxmlformats.org/officeDocument/2006/relationships/image" Target="../media/image2627.png"/><Relationship Id="rId332" Type="http://schemas.openxmlformats.org/officeDocument/2006/relationships/customXml" Target="../ink/ink2639.xml"/><Relationship Id="rId353" Type="http://schemas.openxmlformats.org/officeDocument/2006/relationships/image" Target="../media/image2648.png"/><Relationship Id="rId71" Type="http://schemas.openxmlformats.org/officeDocument/2006/relationships/image" Target="../media/image2507.png"/><Relationship Id="rId92" Type="http://schemas.openxmlformats.org/officeDocument/2006/relationships/customXml" Target="../ink/ink2519.xml"/><Relationship Id="rId213" Type="http://schemas.openxmlformats.org/officeDocument/2006/relationships/image" Target="../media/image2578.png"/><Relationship Id="rId234" Type="http://schemas.openxmlformats.org/officeDocument/2006/relationships/customXml" Target="../ink/ink2590.xml"/><Relationship Id="rId2" Type="http://schemas.openxmlformats.org/officeDocument/2006/relationships/customXml" Target="../ink/ink2474.xml"/><Relationship Id="rId29" Type="http://schemas.openxmlformats.org/officeDocument/2006/relationships/image" Target="../media/image2486.png"/><Relationship Id="rId255" Type="http://schemas.openxmlformats.org/officeDocument/2006/relationships/image" Target="../media/image2599.png"/><Relationship Id="rId276" Type="http://schemas.openxmlformats.org/officeDocument/2006/relationships/customXml" Target="../ink/ink2611.xml"/><Relationship Id="rId297" Type="http://schemas.openxmlformats.org/officeDocument/2006/relationships/image" Target="../media/image2620.png"/><Relationship Id="rId40" Type="http://schemas.openxmlformats.org/officeDocument/2006/relationships/customXml" Target="../ink/ink2493.xml"/><Relationship Id="rId115" Type="http://schemas.openxmlformats.org/officeDocument/2006/relationships/image" Target="../media/image2529.png"/><Relationship Id="rId136" Type="http://schemas.openxmlformats.org/officeDocument/2006/relationships/customXml" Target="../ink/ink2541.xml"/><Relationship Id="rId157" Type="http://schemas.openxmlformats.org/officeDocument/2006/relationships/image" Target="../media/image2550.png"/><Relationship Id="rId178" Type="http://schemas.openxmlformats.org/officeDocument/2006/relationships/customXml" Target="../ink/ink2562.xml"/><Relationship Id="rId301" Type="http://schemas.openxmlformats.org/officeDocument/2006/relationships/image" Target="../media/image2622.png"/><Relationship Id="rId322" Type="http://schemas.openxmlformats.org/officeDocument/2006/relationships/customXml" Target="../ink/ink2634.xml"/><Relationship Id="rId343" Type="http://schemas.openxmlformats.org/officeDocument/2006/relationships/image" Target="../media/image2643.png"/><Relationship Id="rId364" Type="http://schemas.openxmlformats.org/officeDocument/2006/relationships/customXml" Target="../ink/ink2655.xml"/><Relationship Id="rId61" Type="http://schemas.openxmlformats.org/officeDocument/2006/relationships/image" Target="../media/image2502.png"/><Relationship Id="rId82" Type="http://schemas.openxmlformats.org/officeDocument/2006/relationships/customXml" Target="../ink/ink2514.xml"/><Relationship Id="rId199" Type="http://schemas.openxmlformats.org/officeDocument/2006/relationships/image" Target="../media/image2571.png"/><Relationship Id="rId203" Type="http://schemas.openxmlformats.org/officeDocument/2006/relationships/image" Target="../media/image2573.png"/><Relationship Id="rId19" Type="http://schemas.openxmlformats.org/officeDocument/2006/relationships/image" Target="../media/image2481.png"/><Relationship Id="rId224" Type="http://schemas.openxmlformats.org/officeDocument/2006/relationships/customXml" Target="../ink/ink2585.xml"/><Relationship Id="rId245" Type="http://schemas.openxmlformats.org/officeDocument/2006/relationships/image" Target="../media/image2594.png"/><Relationship Id="rId266" Type="http://schemas.openxmlformats.org/officeDocument/2006/relationships/customXml" Target="../ink/ink2606.xml"/><Relationship Id="rId287" Type="http://schemas.openxmlformats.org/officeDocument/2006/relationships/image" Target="../media/image2615.png"/><Relationship Id="rId30" Type="http://schemas.openxmlformats.org/officeDocument/2006/relationships/customXml" Target="../ink/ink2488.xml"/><Relationship Id="rId105" Type="http://schemas.openxmlformats.org/officeDocument/2006/relationships/image" Target="../media/image2524.png"/><Relationship Id="rId126" Type="http://schemas.openxmlformats.org/officeDocument/2006/relationships/customXml" Target="../ink/ink2536.xml"/><Relationship Id="rId147" Type="http://schemas.openxmlformats.org/officeDocument/2006/relationships/image" Target="../media/image2545.png"/><Relationship Id="rId168" Type="http://schemas.openxmlformats.org/officeDocument/2006/relationships/customXml" Target="../ink/ink2557.xml"/><Relationship Id="rId312" Type="http://schemas.openxmlformats.org/officeDocument/2006/relationships/customXml" Target="../ink/ink2629.xml"/><Relationship Id="rId333" Type="http://schemas.openxmlformats.org/officeDocument/2006/relationships/image" Target="../media/image2638.png"/><Relationship Id="rId354" Type="http://schemas.openxmlformats.org/officeDocument/2006/relationships/customXml" Target="../ink/ink2650.xml"/><Relationship Id="rId51" Type="http://schemas.openxmlformats.org/officeDocument/2006/relationships/image" Target="../media/image2497.png"/><Relationship Id="rId72" Type="http://schemas.openxmlformats.org/officeDocument/2006/relationships/customXml" Target="../ink/ink2509.xml"/><Relationship Id="rId93" Type="http://schemas.openxmlformats.org/officeDocument/2006/relationships/image" Target="../media/image2518.png"/><Relationship Id="rId189" Type="http://schemas.openxmlformats.org/officeDocument/2006/relationships/image" Target="../media/image2566.png"/><Relationship Id="rId3" Type="http://schemas.openxmlformats.org/officeDocument/2006/relationships/image" Target="../media/image2473.png"/><Relationship Id="rId214" Type="http://schemas.openxmlformats.org/officeDocument/2006/relationships/customXml" Target="../ink/ink2580.xml"/><Relationship Id="rId235" Type="http://schemas.openxmlformats.org/officeDocument/2006/relationships/image" Target="../media/image2589.png"/><Relationship Id="rId256" Type="http://schemas.openxmlformats.org/officeDocument/2006/relationships/customXml" Target="../ink/ink2601.xml"/><Relationship Id="rId277" Type="http://schemas.openxmlformats.org/officeDocument/2006/relationships/image" Target="../media/image2610.png"/><Relationship Id="rId298" Type="http://schemas.openxmlformats.org/officeDocument/2006/relationships/customXml" Target="../ink/ink2622.xml"/><Relationship Id="rId116" Type="http://schemas.openxmlformats.org/officeDocument/2006/relationships/customXml" Target="../ink/ink2531.xml"/><Relationship Id="rId137" Type="http://schemas.openxmlformats.org/officeDocument/2006/relationships/image" Target="../media/image2540.png"/><Relationship Id="rId158" Type="http://schemas.openxmlformats.org/officeDocument/2006/relationships/customXml" Target="../ink/ink2552.xml"/><Relationship Id="rId302" Type="http://schemas.openxmlformats.org/officeDocument/2006/relationships/customXml" Target="../ink/ink2624.xml"/><Relationship Id="rId323" Type="http://schemas.openxmlformats.org/officeDocument/2006/relationships/image" Target="../media/image2633.png"/><Relationship Id="rId344" Type="http://schemas.openxmlformats.org/officeDocument/2006/relationships/customXml" Target="../ink/ink2645.xml"/><Relationship Id="rId20" Type="http://schemas.openxmlformats.org/officeDocument/2006/relationships/customXml" Target="../ink/ink2483.xml"/><Relationship Id="rId41" Type="http://schemas.openxmlformats.org/officeDocument/2006/relationships/image" Target="../media/image2492.png"/><Relationship Id="rId62" Type="http://schemas.openxmlformats.org/officeDocument/2006/relationships/customXml" Target="../ink/ink2504.xml"/><Relationship Id="rId83" Type="http://schemas.openxmlformats.org/officeDocument/2006/relationships/image" Target="../media/image2513.png"/><Relationship Id="rId179" Type="http://schemas.openxmlformats.org/officeDocument/2006/relationships/image" Target="../media/image2561.png"/><Relationship Id="rId365" Type="http://schemas.openxmlformats.org/officeDocument/2006/relationships/image" Target="../media/image2654.png"/><Relationship Id="rId190" Type="http://schemas.openxmlformats.org/officeDocument/2006/relationships/customXml" Target="../ink/ink2568.xml"/><Relationship Id="rId204" Type="http://schemas.openxmlformats.org/officeDocument/2006/relationships/customXml" Target="../ink/ink2575.xml"/><Relationship Id="rId225" Type="http://schemas.openxmlformats.org/officeDocument/2006/relationships/image" Target="../media/image2584.png"/><Relationship Id="rId246" Type="http://schemas.openxmlformats.org/officeDocument/2006/relationships/customXml" Target="../ink/ink2596.xml"/><Relationship Id="rId267" Type="http://schemas.openxmlformats.org/officeDocument/2006/relationships/image" Target="../media/image2605.png"/><Relationship Id="rId288" Type="http://schemas.openxmlformats.org/officeDocument/2006/relationships/customXml" Target="../ink/ink2617.xml"/><Relationship Id="rId106" Type="http://schemas.openxmlformats.org/officeDocument/2006/relationships/customXml" Target="../ink/ink2526.xml"/><Relationship Id="rId127" Type="http://schemas.openxmlformats.org/officeDocument/2006/relationships/image" Target="../media/image2535.png"/><Relationship Id="rId313" Type="http://schemas.openxmlformats.org/officeDocument/2006/relationships/image" Target="../media/image2628.png"/><Relationship Id="rId10" Type="http://schemas.openxmlformats.org/officeDocument/2006/relationships/customXml" Target="../ink/ink2478.xml"/><Relationship Id="rId31" Type="http://schemas.openxmlformats.org/officeDocument/2006/relationships/image" Target="../media/image2487.png"/><Relationship Id="rId52" Type="http://schemas.openxmlformats.org/officeDocument/2006/relationships/customXml" Target="../ink/ink2499.xml"/><Relationship Id="rId73" Type="http://schemas.openxmlformats.org/officeDocument/2006/relationships/image" Target="../media/image2508.png"/><Relationship Id="rId94" Type="http://schemas.openxmlformats.org/officeDocument/2006/relationships/customXml" Target="../ink/ink2520.xml"/><Relationship Id="rId148" Type="http://schemas.openxmlformats.org/officeDocument/2006/relationships/customXml" Target="../ink/ink2547.xml"/><Relationship Id="rId169" Type="http://schemas.openxmlformats.org/officeDocument/2006/relationships/image" Target="../media/image2556.png"/><Relationship Id="rId334" Type="http://schemas.openxmlformats.org/officeDocument/2006/relationships/customXml" Target="../ink/ink2640.xml"/><Relationship Id="rId355" Type="http://schemas.openxmlformats.org/officeDocument/2006/relationships/image" Target="../media/image2649.png"/><Relationship Id="rId4" Type="http://schemas.openxmlformats.org/officeDocument/2006/relationships/customXml" Target="../ink/ink2475.xml"/><Relationship Id="rId180" Type="http://schemas.openxmlformats.org/officeDocument/2006/relationships/customXml" Target="../ink/ink2563.xml"/><Relationship Id="rId215" Type="http://schemas.openxmlformats.org/officeDocument/2006/relationships/image" Target="../media/image2579.png"/><Relationship Id="rId236" Type="http://schemas.openxmlformats.org/officeDocument/2006/relationships/customXml" Target="../ink/ink2591.xml"/><Relationship Id="rId257" Type="http://schemas.openxmlformats.org/officeDocument/2006/relationships/image" Target="../media/image2600.png"/><Relationship Id="rId278" Type="http://schemas.openxmlformats.org/officeDocument/2006/relationships/customXml" Target="../ink/ink2612.xml"/><Relationship Id="rId303" Type="http://schemas.openxmlformats.org/officeDocument/2006/relationships/image" Target="../media/image2623.png"/><Relationship Id="rId42" Type="http://schemas.openxmlformats.org/officeDocument/2006/relationships/customXml" Target="../ink/ink2494.xml"/><Relationship Id="rId84" Type="http://schemas.openxmlformats.org/officeDocument/2006/relationships/customXml" Target="../ink/ink2515.xml"/><Relationship Id="rId138" Type="http://schemas.openxmlformats.org/officeDocument/2006/relationships/customXml" Target="../ink/ink2542.xml"/><Relationship Id="rId345" Type="http://schemas.openxmlformats.org/officeDocument/2006/relationships/image" Target="../media/image2644.png"/><Relationship Id="rId191" Type="http://schemas.openxmlformats.org/officeDocument/2006/relationships/image" Target="../media/image2567.png"/><Relationship Id="rId205" Type="http://schemas.openxmlformats.org/officeDocument/2006/relationships/image" Target="../media/image2574.png"/><Relationship Id="rId247" Type="http://schemas.openxmlformats.org/officeDocument/2006/relationships/image" Target="../media/image2595.png"/><Relationship Id="rId107" Type="http://schemas.openxmlformats.org/officeDocument/2006/relationships/image" Target="../media/image2525.png"/><Relationship Id="rId289" Type="http://schemas.openxmlformats.org/officeDocument/2006/relationships/image" Target="../media/image2616.png"/><Relationship Id="rId11" Type="http://schemas.openxmlformats.org/officeDocument/2006/relationships/image" Target="../media/image2477.png"/><Relationship Id="rId53" Type="http://schemas.openxmlformats.org/officeDocument/2006/relationships/image" Target="../media/image2498.png"/><Relationship Id="rId149" Type="http://schemas.openxmlformats.org/officeDocument/2006/relationships/image" Target="../media/image2546.png"/><Relationship Id="rId314" Type="http://schemas.openxmlformats.org/officeDocument/2006/relationships/customXml" Target="../ink/ink2630.xml"/><Relationship Id="rId356" Type="http://schemas.openxmlformats.org/officeDocument/2006/relationships/customXml" Target="../ink/ink2651.xml"/><Relationship Id="rId95" Type="http://schemas.openxmlformats.org/officeDocument/2006/relationships/image" Target="../media/image2519.png"/><Relationship Id="rId160" Type="http://schemas.openxmlformats.org/officeDocument/2006/relationships/customXml" Target="../ink/ink2553.xml"/><Relationship Id="rId216" Type="http://schemas.openxmlformats.org/officeDocument/2006/relationships/customXml" Target="../ink/ink2581.xml"/><Relationship Id="rId258" Type="http://schemas.openxmlformats.org/officeDocument/2006/relationships/customXml" Target="../ink/ink2602.xml"/><Relationship Id="rId22" Type="http://schemas.openxmlformats.org/officeDocument/2006/relationships/customXml" Target="../ink/ink2484.xml"/><Relationship Id="rId64" Type="http://schemas.openxmlformats.org/officeDocument/2006/relationships/customXml" Target="../ink/ink2505.xml"/><Relationship Id="rId118" Type="http://schemas.openxmlformats.org/officeDocument/2006/relationships/customXml" Target="../ink/ink2532.xml"/><Relationship Id="rId325" Type="http://schemas.openxmlformats.org/officeDocument/2006/relationships/image" Target="../media/image2634.png"/><Relationship Id="rId367" Type="http://schemas.openxmlformats.org/officeDocument/2006/relationships/image" Target="../media/image2655.png"/><Relationship Id="rId171" Type="http://schemas.openxmlformats.org/officeDocument/2006/relationships/image" Target="../media/image2557.png"/><Relationship Id="rId227" Type="http://schemas.openxmlformats.org/officeDocument/2006/relationships/image" Target="../media/image2585.png"/><Relationship Id="rId269" Type="http://schemas.openxmlformats.org/officeDocument/2006/relationships/image" Target="../media/image2606.png"/><Relationship Id="rId33" Type="http://schemas.openxmlformats.org/officeDocument/2006/relationships/image" Target="../media/image2488.png"/><Relationship Id="rId129" Type="http://schemas.openxmlformats.org/officeDocument/2006/relationships/image" Target="../media/image2536.png"/><Relationship Id="rId280" Type="http://schemas.openxmlformats.org/officeDocument/2006/relationships/customXml" Target="../ink/ink2613.xml"/><Relationship Id="rId336" Type="http://schemas.openxmlformats.org/officeDocument/2006/relationships/customXml" Target="../ink/ink2641.xml"/><Relationship Id="rId75" Type="http://schemas.openxmlformats.org/officeDocument/2006/relationships/image" Target="../media/image2509.png"/><Relationship Id="rId140" Type="http://schemas.openxmlformats.org/officeDocument/2006/relationships/customXml" Target="../ink/ink2543.xml"/><Relationship Id="rId182" Type="http://schemas.openxmlformats.org/officeDocument/2006/relationships/customXml" Target="../ink/ink2564.xml"/><Relationship Id="rId6" Type="http://schemas.openxmlformats.org/officeDocument/2006/relationships/customXml" Target="../ink/ink2476.xml"/><Relationship Id="rId238" Type="http://schemas.openxmlformats.org/officeDocument/2006/relationships/customXml" Target="../ink/ink2592.xml"/><Relationship Id="rId291" Type="http://schemas.openxmlformats.org/officeDocument/2006/relationships/image" Target="../media/image2617.png"/><Relationship Id="rId305" Type="http://schemas.openxmlformats.org/officeDocument/2006/relationships/image" Target="../media/image2624.png"/><Relationship Id="rId347" Type="http://schemas.openxmlformats.org/officeDocument/2006/relationships/image" Target="../media/image2645.png"/><Relationship Id="rId44" Type="http://schemas.openxmlformats.org/officeDocument/2006/relationships/customXml" Target="../ink/ink2495.xml"/><Relationship Id="rId86" Type="http://schemas.openxmlformats.org/officeDocument/2006/relationships/customXml" Target="../ink/ink2516.xml"/><Relationship Id="rId151" Type="http://schemas.openxmlformats.org/officeDocument/2006/relationships/image" Target="../media/image2547.png"/><Relationship Id="rId193" Type="http://schemas.openxmlformats.org/officeDocument/2006/relationships/image" Target="../media/image2568.png"/><Relationship Id="rId207" Type="http://schemas.openxmlformats.org/officeDocument/2006/relationships/image" Target="../media/image2575.png"/><Relationship Id="rId249" Type="http://schemas.openxmlformats.org/officeDocument/2006/relationships/image" Target="../media/image2596.png"/><Relationship Id="rId13" Type="http://schemas.openxmlformats.org/officeDocument/2006/relationships/image" Target="../media/image2478.png"/><Relationship Id="rId109" Type="http://schemas.openxmlformats.org/officeDocument/2006/relationships/image" Target="../media/image2526.png"/><Relationship Id="rId260" Type="http://schemas.openxmlformats.org/officeDocument/2006/relationships/customXml" Target="../ink/ink2603.xml"/><Relationship Id="rId316" Type="http://schemas.openxmlformats.org/officeDocument/2006/relationships/customXml" Target="../ink/ink2631.xml"/><Relationship Id="rId55" Type="http://schemas.openxmlformats.org/officeDocument/2006/relationships/image" Target="../media/image2499.png"/><Relationship Id="rId97" Type="http://schemas.openxmlformats.org/officeDocument/2006/relationships/image" Target="../media/image2520.png"/><Relationship Id="rId120" Type="http://schemas.openxmlformats.org/officeDocument/2006/relationships/customXml" Target="../ink/ink2533.xml"/><Relationship Id="rId358" Type="http://schemas.openxmlformats.org/officeDocument/2006/relationships/customXml" Target="../ink/ink2652.xml"/><Relationship Id="rId162" Type="http://schemas.openxmlformats.org/officeDocument/2006/relationships/customXml" Target="../ink/ink2554.xml"/><Relationship Id="rId218" Type="http://schemas.openxmlformats.org/officeDocument/2006/relationships/customXml" Target="../ink/ink2582.xml"/><Relationship Id="rId271" Type="http://schemas.openxmlformats.org/officeDocument/2006/relationships/image" Target="../media/image2607.png"/><Relationship Id="rId24" Type="http://schemas.openxmlformats.org/officeDocument/2006/relationships/customXml" Target="../ink/ink2485.xml"/><Relationship Id="rId66" Type="http://schemas.openxmlformats.org/officeDocument/2006/relationships/customXml" Target="../ink/ink2506.xml"/><Relationship Id="rId131" Type="http://schemas.openxmlformats.org/officeDocument/2006/relationships/image" Target="../media/image2537.png"/><Relationship Id="rId327" Type="http://schemas.openxmlformats.org/officeDocument/2006/relationships/image" Target="../media/image2635.png"/><Relationship Id="rId173" Type="http://schemas.openxmlformats.org/officeDocument/2006/relationships/image" Target="../media/image2558.png"/><Relationship Id="rId229" Type="http://schemas.openxmlformats.org/officeDocument/2006/relationships/image" Target="../media/image2586.png"/><Relationship Id="rId240" Type="http://schemas.openxmlformats.org/officeDocument/2006/relationships/customXml" Target="../ink/ink2593.xml"/><Relationship Id="rId35" Type="http://schemas.openxmlformats.org/officeDocument/2006/relationships/image" Target="../media/image2489.png"/><Relationship Id="rId77" Type="http://schemas.openxmlformats.org/officeDocument/2006/relationships/image" Target="../media/image2510.png"/><Relationship Id="rId100" Type="http://schemas.openxmlformats.org/officeDocument/2006/relationships/customXml" Target="../ink/ink2523.xml"/><Relationship Id="rId282" Type="http://schemas.openxmlformats.org/officeDocument/2006/relationships/customXml" Target="../ink/ink2614.xml"/><Relationship Id="rId338" Type="http://schemas.openxmlformats.org/officeDocument/2006/relationships/customXml" Target="../ink/ink2642.xml"/><Relationship Id="rId8" Type="http://schemas.openxmlformats.org/officeDocument/2006/relationships/customXml" Target="../ink/ink2477.xml"/><Relationship Id="rId142" Type="http://schemas.openxmlformats.org/officeDocument/2006/relationships/customXml" Target="../ink/ink2544.xml"/><Relationship Id="rId184" Type="http://schemas.openxmlformats.org/officeDocument/2006/relationships/customXml" Target="../ink/ink2565.xml"/><Relationship Id="rId251" Type="http://schemas.openxmlformats.org/officeDocument/2006/relationships/image" Target="../media/image2597.png"/><Relationship Id="rId46" Type="http://schemas.openxmlformats.org/officeDocument/2006/relationships/customXml" Target="../ink/ink2496.xml"/><Relationship Id="rId293" Type="http://schemas.openxmlformats.org/officeDocument/2006/relationships/image" Target="../media/image2618.png"/><Relationship Id="rId307" Type="http://schemas.openxmlformats.org/officeDocument/2006/relationships/image" Target="../media/image2625.png"/><Relationship Id="rId349" Type="http://schemas.openxmlformats.org/officeDocument/2006/relationships/image" Target="../media/image2646.png"/><Relationship Id="rId88" Type="http://schemas.openxmlformats.org/officeDocument/2006/relationships/customXml" Target="../ink/ink2517.xml"/><Relationship Id="rId111" Type="http://schemas.openxmlformats.org/officeDocument/2006/relationships/image" Target="../media/image2527.png"/><Relationship Id="rId153" Type="http://schemas.openxmlformats.org/officeDocument/2006/relationships/image" Target="../media/image2548.png"/><Relationship Id="rId195" Type="http://schemas.openxmlformats.org/officeDocument/2006/relationships/image" Target="../media/image2569.png"/><Relationship Id="rId209" Type="http://schemas.openxmlformats.org/officeDocument/2006/relationships/image" Target="../media/image2576.png"/><Relationship Id="rId360" Type="http://schemas.openxmlformats.org/officeDocument/2006/relationships/customXml" Target="../ink/ink2653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13.png"/><Relationship Id="rId21" Type="http://schemas.openxmlformats.org/officeDocument/2006/relationships/image" Target="../media/image2665.png"/><Relationship Id="rId324" Type="http://schemas.openxmlformats.org/officeDocument/2006/relationships/customXml" Target="../ink/ink2818.xml"/><Relationship Id="rId170" Type="http://schemas.openxmlformats.org/officeDocument/2006/relationships/customXml" Target="../ink/ink2741.xml"/><Relationship Id="rId268" Type="http://schemas.openxmlformats.org/officeDocument/2006/relationships/customXml" Target="../ink/ink2790.xml"/><Relationship Id="rId475" Type="http://schemas.openxmlformats.org/officeDocument/2006/relationships/image" Target="../media/image2892.png"/><Relationship Id="rId32" Type="http://schemas.openxmlformats.org/officeDocument/2006/relationships/customXml" Target="../ink/ink2672.xml"/><Relationship Id="rId74" Type="http://schemas.openxmlformats.org/officeDocument/2006/relationships/customXml" Target="../ink/ink2693.xml"/><Relationship Id="rId128" Type="http://schemas.openxmlformats.org/officeDocument/2006/relationships/customXml" Target="../ink/ink2720.xml"/><Relationship Id="rId335" Type="http://schemas.openxmlformats.org/officeDocument/2006/relationships/image" Target="../media/image2822.png"/><Relationship Id="rId377" Type="http://schemas.openxmlformats.org/officeDocument/2006/relationships/image" Target="../media/image2843.png"/><Relationship Id="rId500" Type="http://schemas.openxmlformats.org/officeDocument/2006/relationships/customXml" Target="../ink/ink2906.xml"/><Relationship Id="rId5" Type="http://schemas.openxmlformats.org/officeDocument/2006/relationships/image" Target="../media/image2657.png"/><Relationship Id="rId181" Type="http://schemas.openxmlformats.org/officeDocument/2006/relationships/image" Target="../media/image2745.png"/><Relationship Id="rId237" Type="http://schemas.openxmlformats.org/officeDocument/2006/relationships/image" Target="../media/image2773.png"/><Relationship Id="rId402" Type="http://schemas.openxmlformats.org/officeDocument/2006/relationships/customXml" Target="../ink/ink2857.xml"/><Relationship Id="rId279" Type="http://schemas.openxmlformats.org/officeDocument/2006/relationships/image" Target="../media/image2794.png"/><Relationship Id="rId444" Type="http://schemas.openxmlformats.org/officeDocument/2006/relationships/customXml" Target="../ink/ink2878.xml"/><Relationship Id="rId486" Type="http://schemas.openxmlformats.org/officeDocument/2006/relationships/customXml" Target="../ink/ink2899.xml"/><Relationship Id="rId43" Type="http://schemas.openxmlformats.org/officeDocument/2006/relationships/image" Target="../media/image2676.png"/><Relationship Id="rId139" Type="http://schemas.openxmlformats.org/officeDocument/2006/relationships/image" Target="../media/image2724.png"/><Relationship Id="rId290" Type="http://schemas.openxmlformats.org/officeDocument/2006/relationships/customXml" Target="../ink/ink2801.xml"/><Relationship Id="rId304" Type="http://schemas.openxmlformats.org/officeDocument/2006/relationships/customXml" Target="../ink/ink2808.xml"/><Relationship Id="rId346" Type="http://schemas.openxmlformats.org/officeDocument/2006/relationships/customXml" Target="../ink/ink2829.xml"/><Relationship Id="rId388" Type="http://schemas.openxmlformats.org/officeDocument/2006/relationships/customXml" Target="../ink/ink2850.xml"/><Relationship Id="rId511" Type="http://schemas.openxmlformats.org/officeDocument/2006/relationships/image" Target="../media/image2910.png"/><Relationship Id="rId85" Type="http://schemas.openxmlformats.org/officeDocument/2006/relationships/image" Target="../media/image2697.png"/><Relationship Id="rId150" Type="http://schemas.openxmlformats.org/officeDocument/2006/relationships/customXml" Target="../ink/ink2731.xml"/><Relationship Id="rId192" Type="http://schemas.openxmlformats.org/officeDocument/2006/relationships/customXml" Target="../ink/ink2752.xml"/><Relationship Id="rId206" Type="http://schemas.openxmlformats.org/officeDocument/2006/relationships/customXml" Target="../ink/ink2759.xml"/><Relationship Id="rId413" Type="http://schemas.openxmlformats.org/officeDocument/2006/relationships/image" Target="../media/image2861.png"/><Relationship Id="rId248" Type="http://schemas.openxmlformats.org/officeDocument/2006/relationships/customXml" Target="../ink/ink2780.xml"/><Relationship Id="rId455" Type="http://schemas.openxmlformats.org/officeDocument/2006/relationships/image" Target="../media/image2882.png"/><Relationship Id="rId497" Type="http://schemas.openxmlformats.org/officeDocument/2006/relationships/image" Target="../media/image2903.png"/><Relationship Id="rId12" Type="http://schemas.openxmlformats.org/officeDocument/2006/relationships/customXml" Target="../ink/ink2662.xml"/><Relationship Id="rId108" Type="http://schemas.openxmlformats.org/officeDocument/2006/relationships/customXml" Target="../ink/ink2710.xml"/><Relationship Id="rId315" Type="http://schemas.openxmlformats.org/officeDocument/2006/relationships/image" Target="../media/image2812.png"/><Relationship Id="rId357" Type="http://schemas.openxmlformats.org/officeDocument/2006/relationships/image" Target="../media/image2833.png"/><Relationship Id="rId54" Type="http://schemas.openxmlformats.org/officeDocument/2006/relationships/customXml" Target="../ink/ink2683.xml"/><Relationship Id="rId96" Type="http://schemas.openxmlformats.org/officeDocument/2006/relationships/customXml" Target="../ink/ink2704.xml"/><Relationship Id="rId161" Type="http://schemas.openxmlformats.org/officeDocument/2006/relationships/image" Target="../media/image2735.png"/><Relationship Id="rId217" Type="http://schemas.openxmlformats.org/officeDocument/2006/relationships/image" Target="../media/image2763.png"/><Relationship Id="rId399" Type="http://schemas.openxmlformats.org/officeDocument/2006/relationships/image" Target="../media/image2854.png"/><Relationship Id="rId259" Type="http://schemas.openxmlformats.org/officeDocument/2006/relationships/image" Target="../media/image2784.png"/><Relationship Id="rId424" Type="http://schemas.openxmlformats.org/officeDocument/2006/relationships/customXml" Target="../ink/ink2868.xml"/><Relationship Id="rId466" Type="http://schemas.openxmlformats.org/officeDocument/2006/relationships/customXml" Target="../ink/ink2889.xml"/><Relationship Id="rId23" Type="http://schemas.openxmlformats.org/officeDocument/2006/relationships/image" Target="../media/image2666.png"/><Relationship Id="rId119" Type="http://schemas.openxmlformats.org/officeDocument/2006/relationships/image" Target="../media/image2714.png"/><Relationship Id="rId270" Type="http://schemas.openxmlformats.org/officeDocument/2006/relationships/customXml" Target="../ink/ink2791.xml"/><Relationship Id="rId326" Type="http://schemas.openxmlformats.org/officeDocument/2006/relationships/customXml" Target="../ink/ink2819.xml"/><Relationship Id="rId65" Type="http://schemas.openxmlformats.org/officeDocument/2006/relationships/image" Target="../media/image2687.png"/><Relationship Id="rId130" Type="http://schemas.openxmlformats.org/officeDocument/2006/relationships/customXml" Target="../ink/ink2721.xml"/><Relationship Id="rId368" Type="http://schemas.openxmlformats.org/officeDocument/2006/relationships/customXml" Target="../ink/ink2840.xml"/><Relationship Id="rId172" Type="http://schemas.openxmlformats.org/officeDocument/2006/relationships/customXml" Target="../ink/ink2742.xml"/><Relationship Id="rId228" Type="http://schemas.openxmlformats.org/officeDocument/2006/relationships/customXml" Target="../ink/ink2770.xml"/><Relationship Id="rId435" Type="http://schemas.openxmlformats.org/officeDocument/2006/relationships/image" Target="../media/image2872.png"/><Relationship Id="rId477" Type="http://schemas.openxmlformats.org/officeDocument/2006/relationships/image" Target="../media/image2893.png"/><Relationship Id="rId281" Type="http://schemas.openxmlformats.org/officeDocument/2006/relationships/image" Target="../media/image2795.png"/><Relationship Id="rId337" Type="http://schemas.openxmlformats.org/officeDocument/2006/relationships/image" Target="../media/image2823.png"/><Relationship Id="rId502" Type="http://schemas.openxmlformats.org/officeDocument/2006/relationships/customXml" Target="../ink/ink2907.xml"/><Relationship Id="rId34" Type="http://schemas.openxmlformats.org/officeDocument/2006/relationships/customXml" Target="../ink/ink2673.xml"/><Relationship Id="rId76" Type="http://schemas.openxmlformats.org/officeDocument/2006/relationships/customXml" Target="../ink/ink2694.xml"/><Relationship Id="rId141" Type="http://schemas.openxmlformats.org/officeDocument/2006/relationships/image" Target="../media/image2725.png"/><Relationship Id="rId379" Type="http://schemas.openxmlformats.org/officeDocument/2006/relationships/image" Target="../media/image2844.png"/><Relationship Id="rId7" Type="http://schemas.openxmlformats.org/officeDocument/2006/relationships/image" Target="../media/image2658.png"/><Relationship Id="rId183" Type="http://schemas.openxmlformats.org/officeDocument/2006/relationships/image" Target="../media/image2746.png"/><Relationship Id="rId239" Type="http://schemas.openxmlformats.org/officeDocument/2006/relationships/image" Target="../media/image2774.png"/><Relationship Id="rId390" Type="http://schemas.openxmlformats.org/officeDocument/2006/relationships/customXml" Target="../ink/ink2851.xml"/><Relationship Id="rId404" Type="http://schemas.openxmlformats.org/officeDocument/2006/relationships/customXml" Target="../ink/ink2858.xml"/><Relationship Id="rId446" Type="http://schemas.openxmlformats.org/officeDocument/2006/relationships/customXml" Target="../ink/ink2879.xml"/><Relationship Id="rId250" Type="http://schemas.openxmlformats.org/officeDocument/2006/relationships/customXml" Target="../ink/ink2781.xml"/><Relationship Id="rId292" Type="http://schemas.openxmlformats.org/officeDocument/2006/relationships/customXml" Target="../ink/ink2802.xml"/><Relationship Id="rId306" Type="http://schemas.openxmlformats.org/officeDocument/2006/relationships/customXml" Target="../ink/ink2809.xml"/><Relationship Id="rId488" Type="http://schemas.openxmlformats.org/officeDocument/2006/relationships/customXml" Target="../ink/ink2900.xml"/><Relationship Id="rId45" Type="http://schemas.openxmlformats.org/officeDocument/2006/relationships/image" Target="../media/image2677.png"/><Relationship Id="rId87" Type="http://schemas.openxmlformats.org/officeDocument/2006/relationships/image" Target="../media/image2698.png"/><Relationship Id="rId110" Type="http://schemas.openxmlformats.org/officeDocument/2006/relationships/customXml" Target="../ink/ink2711.xml"/><Relationship Id="rId348" Type="http://schemas.openxmlformats.org/officeDocument/2006/relationships/customXml" Target="../ink/ink2830.xml"/><Relationship Id="rId513" Type="http://schemas.openxmlformats.org/officeDocument/2006/relationships/image" Target="../media/image2911.png"/><Relationship Id="rId152" Type="http://schemas.openxmlformats.org/officeDocument/2006/relationships/customXml" Target="../ink/ink2732.xml"/><Relationship Id="rId194" Type="http://schemas.openxmlformats.org/officeDocument/2006/relationships/customXml" Target="../ink/ink2753.xml"/><Relationship Id="rId208" Type="http://schemas.openxmlformats.org/officeDocument/2006/relationships/customXml" Target="../ink/ink2760.xml"/><Relationship Id="rId415" Type="http://schemas.openxmlformats.org/officeDocument/2006/relationships/image" Target="../media/image2862.png"/><Relationship Id="rId457" Type="http://schemas.openxmlformats.org/officeDocument/2006/relationships/image" Target="../media/image2883.png"/><Relationship Id="rId261" Type="http://schemas.openxmlformats.org/officeDocument/2006/relationships/image" Target="../media/image2785.png"/><Relationship Id="rId499" Type="http://schemas.openxmlformats.org/officeDocument/2006/relationships/image" Target="../media/image2904.png"/><Relationship Id="rId14" Type="http://schemas.openxmlformats.org/officeDocument/2006/relationships/customXml" Target="../ink/ink2663.xml"/><Relationship Id="rId56" Type="http://schemas.openxmlformats.org/officeDocument/2006/relationships/customXml" Target="../ink/ink2684.xml"/><Relationship Id="rId317" Type="http://schemas.openxmlformats.org/officeDocument/2006/relationships/image" Target="../media/image2813.png"/><Relationship Id="rId359" Type="http://schemas.openxmlformats.org/officeDocument/2006/relationships/image" Target="../media/image2834.png"/><Relationship Id="rId98" Type="http://schemas.openxmlformats.org/officeDocument/2006/relationships/customXml" Target="../ink/ink2705.xml"/><Relationship Id="rId121" Type="http://schemas.openxmlformats.org/officeDocument/2006/relationships/image" Target="../media/image2715.png"/><Relationship Id="rId163" Type="http://schemas.openxmlformats.org/officeDocument/2006/relationships/image" Target="../media/image2736.png"/><Relationship Id="rId219" Type="http://schemas.openxmlformats.org/officeDocument/2006/relationships/image" Target="../media/image2764.png"/><Relationship Id="rId370" Type="http://schemas.openxmlformats.org/officeDocument/2006/relationships/customXml" Target="../ink/ink2841.xml"/><Relationship Id="rId426" Type="http://schemas.openxmlformats.org/officeDocument/2006/relationships/customXml" Target="../ink/ink2869.xml"/><Relationship Id="rId230" Type="http://schemas.openxmlformats.org/officeDocument/2006/relationships/customXml" Target="../ink/ink2771.xml"/><Relationship Id="rId468" Type="http://schemas.openxmlformats.org/officeDocument/2006/relationships/customXml" Target="../ink/ink2890.xml"/><Relationship Id="rId25" Type="http://schemas.openxmlformats.org/officeDocument/2006/relationships/image" Target="../media/image2667.png"/><Relationship Id="rId67" Type="http://schemas.openxmlformats.org/officeDocument/2006/relationships/image" Target="../media/image2688.png"/><Relationship Id="rId272" Type="http://schemas.openxmlformats.org/officeDocument/2006/relationships/customXml" Target="../ink/ink2792.xml"/><Relationship Id="rId328" Type="http://schemas.openxmlformats.org/officeDocument/2006/relationships/customXml" Target="../ink/ink2820.xml"/><Relationship Id="rId132" Type="http://schemas.openxmlformats.org/officeDocument/2006/relationships/customXml" Target="../ink/ink2722.xml"/><Relationship Id="rId174" Type="http://schemas.openxmlformats.org/officeDocument/2006/relationships/customXml" Target="../ink/ink2743.xml"/><Relationship Id="rId381" Type="http://schemas.openxmlformats.org/officeDocument/2006/relationships/image" Target="../media/image2845.png"/><Relationship Id="rId241" Type="http://schemas.openxmlformats.org/officeDocument/2006/relationships/image" Target="../media/image2775.png"/><Relationship Id="rId437" Type="http://schemas.openxmlformats.org/officeDocument/2006/relationships/image" Target="../media/image2873.png"/><Relationship Id="rId479" Type="http://schemas.openxmlformats.org/officeDocument/2006/relationships/image" Target="../media/image2894.png"/><Relationship Id="rId36" Type="http://schemas.openxmlformats.org/officeDocument/2006/relationships/customXml" Target="../ink/ink2674.xml"/><Relationship Id="rId283" Type="http://schemas.openxmlformats.org/officeDocument/2006/relationships/image" Target="../media/image2796.png"/><Relationship Id="rId339" Type="http://schemas.openxmlformats.org/officeDocument/2006/relationships/image" Target="../media/image2824.png"/><Relationship Id="rId490" Type="http://schemas.openxmlformats.org/officeDocument/2006/relationships/customXml" Target="../ink/ink2901.xml"/><Relationship Id="rId504" Type="http://schemas.openxmlformats.org/officeDocument/2006/relationships/customXml" Target="../ink/ink2908.xml"/><Relationship Id="rId78" Type="http://schemas.openxmlformats.org/officeDocument/2006/relationships/customXml" Target="../ink/ink2695.xml"/><Relationship Id="rId101" Type="http://schemas.openxmlformats.org/officeDocument/2006/relationships/image" Target="../media/image2705.png"/><Relationship Id="rId143" Type="http://schemas.openxmlformats.org/officeDocument/2006/relationships/image" Target="../media/image2726.png"/><Relationship Id="rId185" Type="http://schemas.openxmlformats.org/officeDocument/2006/relationships/image" Target="../media/image2747.png"/><Relationship Id="rId350" Type="http://schemas.openxmlformats.org/officeDocument/2006/relationships/customXml" Target="../ink/ink2831.xml"/><Relationship Id="rId406" Type="http://schemas.openxmlformats.org/officeDocument/2006/relationships/customXml" Target="../ink/ink2859.xml"/><Relationship Id="rId9" Type="http://schemas.openxmlformats.org/officeDocument/2006/relationships/image" Target="../media/image2659.png"/><Relationship Id="rId210" Type="http://schemas.openxmlformats.org/officeDocument/2006/relationships/customXml" Target="../ink/ink2761.xml"/><Relationship Id="rId392" Type="http://schemas.openxmlformats.org/officeDocument/2006/relationships/customXml" Target="../ink/ink2852.xml"/><Relationship Id="rId448" Type="http://schemas.openxmlformats.org/officeDocument/2006/relationships/customXml" Target="../ink/ink2880.xml"/><Relationship Id="rId252" Type="http://schemas.openxmlformats.org/officeDocument/2006/relationships/customXml" Target="../ink/ink2782.xml"/><Relationship Id="rId294" Type="http://schemas.openxmlformats.org/officeDocument/2006/relationships/customXml" Target="../ink/ink2803.xml"/><Relationship Id="rId308" Type="http://schemas.openxmlformats.org/officeDocument/2006/relationships/customXml" Target="../ink/ink2810.xml"/><Relationship Id="rId515" Type="http://schemas.openxmlformats.org/officeDocument/2006/relationships/image" Target="../media/image2912.png"/><Relationship Id="rId47" Type="http://schemas.openxmlformats.org/officeDocument/2006/relationships/image" Target="../media/image2678.png"/><Relationship Id="rId89" Type="http://schemas.openxmlformats.org/officeDocument/2006/relationships/image" Target="../media/image2699.png"/><Relationship Id="rId112" Type="http://schemas.openxmlformats.org/officeDocument/2006/relationships/customXml" Target="../ink/ink2712.xml"/><Relationship Id="rId154" Type="http://schemas.openxmlformats.org/officeDocument/2006/relationships/customXml" Target="../ink/ink2733.xml"/><Relationship Id="rId361" Type="http://schemas.openxmlformats.org/officeDocument/2006/relationships/image" Target="../media/image2835.png"/><Relationship Id="rId196" Type="http://schemas.openxmlformats.org/officeDocument/2006/relationships/customXml" Target="../ink/ink2754.xml"/><Relationship Id="rId417" Type="http://schemas.openxmlformats.org/officeDocument/2006/relationships/image" Target="../media/image2863.png"/><Relationship Id="rId459" Type="http://schemas.openxmlformats.org/officeDocument/2006/relationships/image" Target="../media/image2884.png"/><Relationship Id="rId16" Type="http://schemas.openxmlformats.org/officeDocument/2006/relationships/customXml" Target="../ink/ink2664.xml"/><Relationship Id="rId221" Type="http://schemas.openxmlformats.org/officeDocument/2006/relationships/image" Target="../media/image2765.png"/><Relationship Id="rId263" Type="http://schemas.openxmlformats.org/officeDocument/2006/relationships/image" Target="../media/image2786.png"/><Relationship Id="rId319" Type="http://schemas.openxmlformats.org/officeDocument/2006/relationships/image" Target="../media/image2814.png"/><Relationship Id="rId470" Type="http://schemas.openxmlformats.org/officeDocument/2006/relationships/customXml" Target="../ink/ink2891.xml"/><Relationship Id="rId58" Type="http://schemas.openxmlformats.org/officeDocument/2006/relationships/customXml" Target="../ink/ink2685.xml"/><Relationship Id="rId123" Type="http://schemas.openxmlformats.org/officeDocument/2006/relationships/image" Target="../media/image2716.png"/><Relationship Id="rId330" Type="http://schemas.openxmlformats.org/officeDocument/2006/relationships/customXml" Target="../ink/ink2821.xml"/><Relationship Id="rId165" Type="http://schemas.openxmlformats.org/officeDocument/2006/relationships/image" Target="../media/image2737.png"/><Relationship Id="rId372" Type="http://schemas.openxmlformats.org/officeDocument/2006/relationships/customXml" Target="../ink/ink2842.xml"/><Relationship Id="rId428" Type="http://schemas.openxmlformats.org/officeDocument/2006/relationships/customXml" Target="../ink/ink2870.xml"/><Relationship Id="rId232" Type="http://schemas.openxmlformats.org/officeDocument/2006/relationships/customXml" Target="../ink/ink2772.xml"/><Relationship Id="rId274" Type="http://schemas.openxmlformats.org/officeDocument/2006/relationships/customXml" Target="../ink/ink2793.xml"/><Relationship Id="rId481" Type="http://schemas.openxmlformats.org/officeDocument/2006/relationships/image" Target="../media/image2895.png"/><Relationship Id="rId27" Type="http://schemas.openxmlformats.org/officeDocument/2006/relationships/image" Target="../media/image2668.png"/><Relationship Id="rId69" Type="http://schemas.openxmlformats.org/officeDocument/2006/relationships/image" Target="../media/image2689.png"/><Relationship Id="rId134" Type="http://schemas.openxmlformats.org/officeDocument/2006/relationships/customXml" Target="../ink/ink2723.xml"/><Relationship Id="rId80" Type="http://schemas.openxmlformats.org/officeDocument/2006/relationships/customXml" Target="../ink/ink2696.xml"/><Relationship Id="rId176" Type="http://schemas.openxmlformats.org/officeDocument/2006/relationships/customXml" Target="../ink/ink2744.xml"/><Relationship Id="rId341" Type="http://schemas.openxmlformats.org/officeDocument/2006/relationships/image" Target="../media/image2825.png"/><Relationship Id="rId383" Type="http://schemas.openxmlformats.org/officeDocument/2006/relationships/image" Target="../media/image2846.png"/><Relationship Id="rId439" Type="http://schemas.openxmlformats.org/officeDocument/2006/relationships/image" Target="../media/image2874.png"/><Relationship Id="rId201" Type="http://schemas.openxmlformats.org/officeDocument/2006/relationships/image" Target="../media/image2755.png"/><Relationship Id="rId243" Type="http://schemas.openxmlformats.org/officeDocument/2006/relationships/image" Target="../media/image2776.png"/><Relationship Id="rId285" Type="http://schemas.openxmlformats.org/officeDocument/2006/relationships/image" Target="../media/image2797.png"/><Relationship Id="rId450" Type="http://schemas.openxmlformats.org/officeDocument/2006/relationships/customXml" Target="../ink/ink2881.xml"/><Relationship Id="rId506" Type="http://schemas.openxmlformats.org/officeDocument/2006/relationships/customXml" Target="../ink/ink2909.xml"/><Relationship Id="rId38" Type="http://schemas.openxmlformats.org/officeDocument/2006/relationships/customXml" Target="../ink/ink2675.xml"/><Relationship Id="rId103" Type="http://schemas.openxmlformats.org/officeDocument/2006/relationships/image" Target="../media/image2706.png"/><Relationship Id="rId310" Type="http://schemas.openxmlformats.org/officeDocument/2006/relationships/customXml" Target="../ink/ink2811.xml"/><Relationship Id="rId492" Type="http://schemas.openxmlformats.org/officeDocument/2006/relationships/customXml" Target="../ink/ink2902.xml"/><Relationship Id="rId91" Type="http://schemas.openxmlformats.org/officeDocument/2006/relationships/image" Target="../media/image2700.png"/><Relationship Id="rId145" Type="http://schemas.openxmlformats.org/officeDocument/2006/relationships/image" Target="../media/image2727.png"/><Relationship Id="rId187" Type="http://schemas.openxmlformats.org/officeDocument/2006/relationships/image" Target="../media/image2748.png"/><Relationship Id="rId352" Type="http://schemas.openxmlformats.org/officeDocument/2006/relationships/customXml" Target="../ink/ink2832.xml"/><Relationship Id="rId394" Type="http://schemas.openxmlformats.org/officeDocument/2006/relationships/customXml" Target="../ink/ink2853.xml"/><Relationship Id="rId408" Type="http://schemas.openxmlformats.org/officeDocument/2006/relationships/customXml" Target="../ink/ink2860.xml"/><Relationship Id="rId212" Type="http://schemas.openxmlformats.org/officeDocument/2006/relationships/customXml" Target="../ink/ink2762.xml"/><Relationship Id="rId254" Type="http://schemas.openxmlformats.org/officeDocument/2006/relationships/customXml" Target="../ink/ink2783.xml"/><Relationship Id="rId49" Type="http://schemas.openxmlformats.org/officeDocument/2006/relationships/image" Target="../media/image2679.png"/><Relationship Id="rId114" Type="http://schemas.openxmlformats.org/officeDocument/2006/relationships/customXml" Target="../ink/ink2713.xml"/><Relationship Id="rId296" Type="http://schemas.openxmlformats.org/officeDocument/2006/relationships/customXml" Target="../ink/ink2804.xml"/><Relationship Id="rId461" Type="http://schemas.openxmlformats.org/officeDocument/2006/relationships/image" Target="../media/image2885.png"/><Relationship Id="rId517" Type="http://schemas.openxmlformats.org/officeDocument/2006/relationships/image" Target="../media/image2913.png"/><Relationship Id="rId60" Type="http://schemas.openxmlformats.org/officeDocument/2006/relationships/customXml" Target="../ink/ink2686.xml"/><Relationship Id="rId156" Type="http://schemas.openxmlformats.org/officeDocument/2006/relationships/customXml" Target="../ink/ink2734.xml"/><Relationship Id="rId198" Type="http://schemas.openxmlformats.org/officeDocument/2006/relationships/customXml" Target="../ink/ink2755.xml"/><Relationship Id="rId321" Type="http://schemas.openxmlformats.org/officeDocument/2006/relationships/image" Target="../media/image2815.png"/><Relationship Id="rId363" Type="http://schemas.openxmlformats.org/officeDocument/2006/relationships/image" Target="../media/image2836.png"/><Relationship Id="rId419" Type="http://schemas.openxmlformats.org/officeDocument/2006/relationships/image" Target="../media/image2864.png"/><Relationship Id="rId223" Type="http://schemas.openxmlformats.org/officeDocument/2006/relationships/image" Target="../media/image2766.png"/><Relationship Id="rId430" Type="http://schemas.openxmlformats.org/officeDocument/2006/relationships/customXml" Target="../ink/ink2871.xml"/><Relationship Id="rId18" Type="http://schemas.openxmlformats.org/officeDocument/2006/relationships/customXml" Target="../ink/ink2665.xml"/><Relationship Id="rId265" Type="http://schemas.openxmlformats.org/officeDocument/2006/relationships/image" Target="../media/image2787.png"/><Relationship Id="rId472" Type="http://schemas.openxmlformats.org/officeDocument/2006/relationships/customXml" Target="../ink/ink2892.xml"/><Relationship Id="rId125" Type="http://schemas.openxmlformats.org/officeDocument/2006/relationships/image" Target="../media/image2717.png"/><Relationship Id="rId167" Type="http://schemas.openxmlformats.org/officeDocument/2006/relationships/image" Target="../media/image2738.png"/><Relationship Id="rId332" Type="http://schemas.openxmlformats.org/officeDocument/2006/relationships/customXml" Target="../ink/ink2822.xml"/><Relationship Id="rId374" Type="http://schemas.openxmlformats.org/officeDocument/2006/relationships/customXml" Target="../ink/ink2843.xml"/><Relationship Id="rId71" Type="http://schemas.openxmlformats.org/officeDocument/2006/relationships/image" Target="../media/image2690.png"/><Relationship Id="rId234" Type="http://schemas.openxmlformats.org/officeDocument/2006/relationships/customXml" Target="../ink/ink2773.xml"/><Relationship Id="rId2" Type="http://schemas.openxmlformats.org/officeDocument/2006/relationships/customXml" Target="../ink/ink2657.xml"/><Relationship Id="rId29" Type="http://schemas.openxmlformats.org/officeDocument/2006/relationships/image" Target="../media/image2669.png"/><Relationship Id="rId276" Type="http://schemas.openxmlformats.org/officeDocument/2006/relationships/customXml" Target="../ink/ink2794.xml"/><Relationship Id="rId441" Type="http://schemas.openxmlformats.org/officeDocument/2006/relationships/image" Target="../media/image2875.png"/><Relationship Id="rId483" Type="http://schemas.openxmlformats.org/officeDocument/2006/relationships/image" Target="../media/image2896.png"/><Relationship Id="rId40" Type="http://schemas.openxmlformats.org/officeDocument/2006/relationships/customXml" Target="../ink/ink2676.xml"/><Relationship Id="rId136" Type="http://schemas.openxmlformats.org/officeDocument/2006/relationships/customXml" Target="../ink/ink2724.xml"/><Relationship Id="rId178" Type="http://schemas.openxmlformats.org/officeDocument/2006/relationships/customXml" Target="../ink/ink2745.xml"/><Relationship Id="rId301" Type="http://schemas.openxmlformats.org/officeDocument/2006/relationships/image" Target="../media/image2805.png"/><Relationship Id="rId343" Type="http://schemas.openxmlformats.org/officeDocument/2006/relationships/image" Target="../media/image2826.png"/><Relationship Id="rId82" Type="http://schemas.openxmlformats.org/officeDocument/2006/relationships/customXml" Target="../ink/ink2697.xml"/><Relationship Id="rId203" Type="http://schemas.openxmlformats.org/officeDocument/2006/relationships/image" Target="../media/image2756.png"/><Relationship Id="rId385" Type="http://schemas.openxmlformats.org/officeDocument/2006/relationships/image" Target="../media/image2847.png"/><Relationship Id="rId245" Type="http://schemas.openxmlformats.org/officeDocument/2006/relationships/image" Target="../media/image2777.png"/><Relationship Id="rId287" Type="http://schemas.openxmlformats.org/officeDocument/2006/relationships/image" Target="../media/image2798.png"/><Relationship Id="rId410" Type="http://schemas.openxmlformats.org/officeDocument/2006/relationships/customXml" Target="../ink/ink2861.xml"/><Relationship Id="rId452" Type="http://schemas.openxmlformats.org/officeDocument/2006/relationships/customXml" Target="../ink/ink2882.xml"/><Relationship Id="rId494" Type="http://schemas.openxmlformats.org/officeDocument/2006/relationships/customXml" Target="../ink/ink2903.xml"/><Relationship Id="rId508" Type="http://schemas.openxmlformats.org/officeDocument/2006/relationships/customXml" Target="../ink/ink2910.xml"/><Relationship Id="rId105" Type="http://schemas.openxmlformats.org/officeDocument/2006/relationships/image" Target="../media/image2707.png"/><Relationship Id="rId147" Type="http://schemas.openxmlformats.org/officeDocument/2006/relationships/image" Target="../media/image2728.png"/><Relationship Id="rId312" Type="http://schemas.openxmlformats.org/officeDocument/2006/relationships/customXml" Target="../ink/ink2812.xml"/><Relationship Id="rId354" Type="http://schemas.openxmlformats.org/officeDocument/2006/relationships/customXml" Target="../ink/ink2833.xml"/><Relationship Id="rId51" Type="http://schemas.openxmlformats.org/officeDocument/2006/relationships/image" Target="../media/image2680.png"/><Relationship Id="rId93" Type="http://schemas.openxmlformats.org/officeDocument/2006/relationships/image" Target="../media/image2701.png"/><Relationship Id="rId189" Type="http://schemas.openxmlformats.org/officeDocument/2006/relationships/image" Target="../media/image2749.png"/><Relationship Id="rId396" Type="http://schemas.openxmlformats.org/officeDocument/2006/relationships/customXml" Target="../ink/ink2854.xml"/><Relationship Id="rId214" Type="http://schemas.openxmlformats.org/officeDocument/2006/relationships/customXml" Target="../ink/ink2763.xml"/><Relationship Id="rId256" Type="http://schemas.openxmlformats.org/officeDocument/2006/relationships/customXml" Target="../ink/ink2784.xml"/><Relationship Id="rId298" Type="http://schemas.openxmlformats.org/officeDocument/2006/relationships/customXml" Target="../ink/ink2805.xml"/><Relationship Id="rId421" Type="http://schemas.openxmlformats.org/officeDocument/2006/relationships/image" Target="../media/image2865.png"/><Relationship Id="rId463" Type="http://schemas.openxmlformats.org/officeDocument/2006/relationships/image" Target="../media/image2886.png"/><Relationship Id="rId519" Type="http://schemas.openxmlformats.org/officeDocument/2006/relationships/image" Target="../media/image2914.png"/><Relationship Id="rId116" Type="http://schemas.openxmlformats.org/officeDocument/2006/relationships/customXml" Target="../ink/ink2714.xml"/><Relationship Id="rId158" Type="http://schemas.openxmlformats.org/officeDocument/2006/relationships/customXml" Target="../ink/ink2735.xml"/><Relationship Id="rId323" Type="http://schemas.openxmlformats.org/officeDocument/2006/relationships/image" Target="../media/image2816.png"/><Relationship Id="rId20" Type="http://schemas.openxmlformats.org/officeDocument/2006/relationships/customXml" Target="../ink/ink2666.xml"/><Relationship Id="rId62" Type="http://schemas.openxmlformats.org/officeDocument/2006/relationships/customXml" Target="../ink/ink2687.xml"/><Relationship Id="rId365" Type="http://schemas.openxmlformats.org/officeDocument/2006/relationships/image" Target="../media/image2837.png"/><Relationship Id="rId225" Type="http://schemas.openxmlformats.org/officeDocument/2006/relationships/image" Target="../media/image2767.png"/><Relationship Id="rId267" Type="http://schemas.openxmlformats.org/officeDocument/2006/relationships/image" Target="../media/image2788.png"/><Relationship Id="rId432" Type="http://schemas.openxmlformats.org/officeDocument/2006/relationships/customXml" Target="../ink/ink2872.xml"/><Relationship Id="rId474" Type="http://schemas.openxmlformats.org/officeDocument/2006/relationships/customXml" Target="../ink/ink2893.xml"/><Relationship Id="rId127" Type="http://schemas.openxmlformats.org/officeDocument/2006/relationships/image" Target="../media/image2718.png"/><Relationship Id="rId31" Type="http://schemas.openxmlformats.org/officeDocument/2006/relationships/image" Target="../media/image2670.png"/><Relationship Id="rId73" Type="http://schemas.openxmlformats.org/officeDocument/2006/relationships/image" Target="../media/image2691.png"/><Relationship Id="rId169" Type="http://schemas.openxmlformats.org/officeDocument/2006/relationships/image" Target="../media/image2739.png"/><Relationship Id="rId334" Type="http://schemas.openxmlformats.org/officeDocument/2006/relationships/customXml" Target="../ink/ink2823.xml"/><Relationship Id="rId376" Type="http://schemas.openxmlformats.org/officeDocument/2006/relationships/customXml" Target="../ink/ink2844.xml"/><Relationship Id="rId4" Type="http://schemas.openxmlformats.org/officeDocument/2006/relationships/customXml" Target="../ink/ink2658.xml"/><Relationship Id="rId180" Type="http://schemas.openxmlformats.org/officeDocument/2006/relationships/customXml" Target="../ink/ink2746.xml"/><Relationship Id="rId236" Type="http://schemas.openxmlformats.org/officeDocument/2006/relationships/customXml" Target="../ink/ink2774.xml"/><Relationship Id="rId278" Type="http://schemas.openxmlformats.org/officeDocument/2006/relationships/customXml" Target="../ink/ink2795.xml"/><Relationship Id="rId401" Type="http://schemas.openxmlformats.org/officeDocument/2006/relationships/image" Target="../media/image2855.png"/><Relationship Id="rId443" Type="http://schemas.openxmlformats.org/officeDocument/2006/relationships/image" Target="../media/image2876.png"/><Relationship Id="rId303" Type="http://schemas.openxmlformats.org/officeDocument/2006/relationships/image" Target="../media/image2806.png"/><Relationship Id="rId485" Type="http://schemas.openxmlformats.org/officeDocument/2006/relationships/image" Target="../media/image2897.png"/><Relationship Id="rId42" Type="http://schemas.openxmlformats.org/officeDocument/2006/relationships/customXml" Target="../ink/ink2677.xml"/><Relationship Id="rId84" Type="http://schemas.openxmlformats.org/officeDocument/2006/relationships/customXml" Target="../ink/ink2698.xml"/><Relationship Id="rId138" Type="http://schemas.openxmlformats.org/officeDocument/2006/relationships/customXml" Target="../ink/ink2725.xml"/><Relationship Id="rId345" Type="http://schemas.openxmlformats.org/officeDocument/2006/relationships/image" Target="../media/image2827.png"/><Relationship Id="rId387" Type="http://schemas.openxmlformats.org/officeDocument/2006/relationships/image" Target="../media/image2848.png"/><Relationship Id="rId510" Type="http://schemas.openxmlformats.org/officeDocument/2006/relationships/customXml" Target="../ink/ink2911.xml"/><Relationship Id="rId191" Type="http://schemas.openxmlformats.org/officeDocument/2006/relationships/image" Target="../media/image2750.png"/><Relationship Id="rId205" Type="http://schemas.openxmlformats.org/officeDocument/2006/relationships/image" Target="../media/image2757.png"/><Relationship Id="rId247" Type="http://schemas.openxmlformats.org/officeDocument/2006/relationships/image" Target="../media/image2778.png"/><Relationship Id="rId412" Type="http://schemas.openxmlformats.org/officeDocument/2006/relationships/customXml" Target="../ink/ink2862.xml"/><Relationship Id="rId107" Type="http://schemas.openxmlformats.org/officeDocument/2006/relationships/image" Target="../media/image2708.png"/><Relationship Id="rId289" Type="http://schemas.openxmlformats.org/officeDocument/2006/relationships/image" Target="../media/image2799.png"/><Relationship Id="rId454" Type="http://schemas.openxmlformats.org/officeDocument/2006/relationships/customXml" Target="../ink/ink2883.xml"/><Relationship Id="rId496" Type="http://schemas.openxmlformats.org/officeDocument/2006/relationships/customXml" Target="../ink/ink2904.xml"/><Relationship Id="rId11" Type="http://schemas.openxmlformats.org/officeDocument/2006/relationships/image" Target="../media/image2660.png"/><Relationship Id="rId53" Type="http://schemas.openxmlformats.org/officeDocument/2006/relationships/image" Target="../media/image2681.png"/><Relationship Id="rId149" Type="http://schemas.openxmlformats.org/officeDocument/2006/relationships/image" Target="../media/image2729.png"/><Relationship Id="rId314" Type="http://schemas.openxmlformats.org/officeDocument/2006/relationships/customXml" Target="../ink/ink2813.xml"/><Relationship Id="rId356" Type="http://schemas.openxmlformats.org/officeDocument/2006/relationships/customXml" Target="../ink/ink2834.xml"/><Relationship Id="rId398" Type="http://schemas.openxmlformats.org/officeDocument/2006/relationships/customXml" Target="../ink/ink2855.xml"/><Relationship Id="rId521" Type="http://schemas.openxmlformats.org/officeDocument/2006/relationships/image" Target="../media/image2915.png"/><Relationship Id="rId95" Type="http://schemas.openxmlformats.org/officeDocument/2006/relationships/image" Target="../media/image2702.png"/><Relationship Id="rId160" Type="http://schemas.openxmlformats.org/officeDocument/2006/relationships/customXml" Target="../ink/ink2736.xml"/><Relationship Id="rId216" Type="http://schemas.openxmlformats.org/officeDocument/2006/relationships/customXml" Target="../ink/ink2764.xml"/><Relationship Id="rId423" Type="http://schemas.openxmlformats.org/officeDocument/2006/relationships/image" Target="../media/image2866.png"/><Relationship Id="rId258" Type="http://schemas.openxmlformats.org/officeDocument/2006/relationships/customXml" Target="../ink/ink2785.xml"/><Relationship Id="rId465" Type="http://schemas.openxmlformats.org/officeDocument/2006/relationships/image" Target="../media/image2887.png"/><Relationship Id="rId22" Type="http://schemas.openxmlformats.org/officeDocument/2006/relationships/customXml" Target="../ink/ink2667.xml"/><Relationship Id="rId64" Type="http://schemas.openxmlformats.org/officeDocument/2006/relationships/customXml" Target="../ink/ink2688.xml"/><Relationship Id="rId118" Type="http://schemas.openxmlformats.org/officeDocument/2006/relationships/customXml" Target="../ink/ink2715.xml"/><Relationship Id="rId325" Type="http://schemas.openxmlformats.org/officeDocument/2006/relationships/image" Target="../media/image2817.png"/><Relationship Id="rId367" Type="http://schemas.openxmlformats.org/officeDocument/2006/relationships/image" Target="../media/image2838.png"/><Relationship Id="rId171" Type="http://schemas.openxmlformats.org/officeDocument/2006/relationships/image" Target="../media/image2740.png"/><Relationship Id="rId227" Type="http://schemas.openxmlformats.org/officeDocument/2006/relationships/image" Target="../media/image2768.png"/><Relationship Id="rId269" Type="http://schemas.openxmlformats.org/officeDocument/2006/relationships/image" Target="../media/image2789.png"/><Relationship Id="rId434" Type="http://schemas.openxmlformats.org/officeDocument/2006/relationships/customXml" Target="../ink/ink2873.xml"/><Relationship Id="rId476" Type="http://schemas.openxmlformats.org/officeDocument/2006/relationships/customXml" Target="../ink/ink2894.xml"/><Relationship Id="rId33" Type="http://schemas.openxmlformats.org/officeDocument/2006/relationships/image" Target="../media/image2671.png"/><Relationship Id="rId129" Type="http://schemas.openxmlformats.org/officeDocument/2006/relationships/image" Target="../media/image2719.png"/><Relationship Id="rId280" Type="http://schemas.openxmlformats.org/officeDocument/2006/relationships/customXml" Target="../ink/ink2796.xml"/><Relationship Id="rId336" Type="http://schemas.openxmlformats.org/officeDocument/2006/relationships/customXml" Target="../ink/ink2824.xml"/><Relationship Id="rId501" Type="http://schemas.openxmlformats.org/officeDocument/2006/relationships/image" Target="../media/image2905.png"/><Relationship Id="rId75" Type="http://schemas.openxmlformats.org/officeDocument/2006/relationships/image" Target="../media/image2692.png"/><Relationship Id="rId140" Type="http://schemas.openxmlformats.org/officeDocument/2006/relationships/customXml" Target="../ink/ink2726.xml"/><Relationship Id="rId182" Type="http://schemas.openxmlformats.org/officeDocument/2006/relationships/customXml" Target="../ink/ink2747.xml"/><Relationship Id="rId378" Type="http://schemas.openxmlformats.org/officeDocument/2006/relationships/customXml" Target="../ink/ink2845.xml"/><Relationship Id="rId403" Type="http://schemas.openxmlformats.org/officeDocument/2006/relationships/image" Target="../media/image2856.png"/><Relationship Id="rId6" Type="http://schemas.openxmlformats.org/officeDocument/2006/relationships/customXml" Target="../ink/ink2659.xml"/><Relationship Id="rId238" Type="http://schemas.openxmlformats.org/officeDocument/2006/relationships/customXml" Target="../ink/ink2775.xml"/><Relationship Id="rId445" Type="http://schemas.openxmlformats.org/officeDocument/2006/relationships/image" Target="../media/image2877.png"/><Relationship Id="rId487" Type="http://schemas.openxmlformats.org/officeDocument/2006/relationships/image" Target="../media/image2898.png"/><Relationship Id="rId291" Type="http://schemas.openxmlformats.org/officeDocument/2006/relationships/image" Target="../media/image2800.png"/><Relationship Id="rId305" Type="http://schemas.openxmlformats.org/officeDocument/2006/relationships/image" Target="../media/image2807.png"/><Relationship Id="rId347" Type="http://schemas.openxmlformats.org/officeDocument/2006/relationships/image" Target="../media/image2828.png"/><Relationship Id="rId512" Type="http://schemas.openxmlformats.org/officeDocument/2006/relationships/customXml" Target="../ink/ink2912.xml"/><Relationship Id="rId44" Type="http://schemas.openxmlformats.org/officeDocument/2006/relationships/customXml" Target="../ink/ink2678.xml"/><Relationship Id="rId86" Type="http://schemas.openxmlformats.org/officeDocument/2006/relationships/customXml" Target="../ink/ink2699.xml"/><Relationship Id="rId151" Type="http://schemas.openxmlformats.org/officeDocument/2006/relationships/image" Target="../media/image2730.png"/><Relationship Id="rId389" Type="http://schemas.openxmlformats.org/officeDocument/2006/relationships/image" Target="../media/image2849.png"/><Relationship Id="rId193" Type="http://schemas.openxmlformats.org/officeDocument/2006/relationships/image" Target="../media/image2751.png"/><Relationship Id="rId207" Type="http://schemas.openxmlformats.org/officeDocument/2006/relationships/image" Target="../media/image2758.png"/><Relationship Id="rId249" Type="http://schemas.openxmlformats.org/officeDocument/2006/relationships/image" Target="../media/image2779.png"/><Relationship Id="rId414" Type="http://schemas.openxmlformats.org/officeDocument/2006/relationships/customXml" Target="../ink/ink2863.xml"/><Relationship Id="rId456" Type="http://schemas.openxmlformats.org/officeDocument/2006/relationships/customXml" Target="../ink/ink2884.xml"/><Relationship Id="rId498" Type="http://schemas.openxmlformats.org/officeDocument/2006/relationships/customXml" Target="../ink/ink2905.xml"/><Relationship Id="rId13" Type="http://schemas.openxmlformats.org/officeDocument/2006/relationships/image" Target="../media/image2661.png"/><Relationship Id="rId109" Type="http://schemas.openxmlformats.org/officeDocument/2006/relationships/image" Target="../media/image2709.png"/><Relationship Id="rId260" Type="http://schemas.openxmlformats.org/officeDocument/2006/relationships/customXml" Target="../ink/ink2786.xml"/><Relationship Id="rId316" Type="http://schemas.openxmlformats.org/officeDocument/2006/relationships/customXml" Target="../ink/ink2814.xml"/><Relationship Id="rId55" Type="http://schemas.openxmlformats.org/officeDocument/2006/relationships/image" Target="../media/image2682.png"/><Relationship Id="rId97" Type="http://schemas.openxmlformats.org/officeDocument/2006/relationships/image" Target="../media/image2703.png"/><Relationship Id="rId120" Type="http://schemas.openxmlformats.org/officeDocument/2006/relationships/customXml" Target="../ink/ink2716.xml"/><Relationship Id="rId358" Type="http://schemas.openxmlformats.org/officeDocument/2006/relationships/customXml" Target="../ink/ink2835.xml"/><Relationship Id="rId162" Type="http://schemas.openxmlformats.org/officeDocument/2006/relationships/customXml" Target="../ink/ink2737.xml"/><Relationship Id="rId218" Type="http://schemas.openxmlformats.org/officeDocument/2006/relationships/customXml" Target="../ink/ink2765.xml"/><Relationship Id="rId425" Type="http://schemas.openxmlformats.org/officeDocument/2006/relationships/image" Target="../media/image2867.png"/><Relationship Id="rId467" Type="http://schemas.openxmlformats.org/officeDocument/2006/relationships/image" Target="../media/image2888.png"/><Relationship Id="rId271" Type="http://schemas.openxmlformats.org/officeDocument/2006/relationships/image" Target="../media/image2790.png"/><Relationship Id="rId24" Type="http://schemas.openxmlformats.org/officeDocument/2006/relationships/customXml" Target="../ink/ink2668.xml"/><Relationship Id="rId66" Type="http://schemas.openxmlformats.org/officeDocument/2006/relationships/customXml" Target="../ink/ink2689.xml"/><Relationship Id="rId131" Type="http://schemas.openxmlformats.org/officeDocument/2006/relationships/image" Target="../media/image2720.png"/><Relationship Id="rId327" Type="http://schemas.openxmlformats.org/officeDocument/2006/relationships/image" Target="../media/image2818.png"/><Relationship Id="rId369" Type="http://schemas.openxmlformats.org/officeDocument/2006/relationships/image" Target="../media/image2839.png"/><Relationship Id="rId173" Type="http://schemas.openxmlformats.org/officeDocument/2006/relationships/image" Target="../media/image2741.png"/><Relationship Id="rId229" Type="http://schemas.openxmlformats.org/officeDocument/2006/relationships/image" Target="../media/image2769.png"/><Relationship Id="rId380" Type="http://schemas.openxmlformats.org/officeDocument/2006/relationships/customXml" Target="../ink/ink2846.xml"/><Relationship Id="rId436" Type="http://schemas.openxmlformats.org/officeDocument/2006/relationships/customXml" Target="../ink/ink2874.xml"/><Relationship Id="rId240" Type="http://schemas.openxmlformats.org/officeDocument/2006/relationships/customXml" Target="../ink/ink2776.xml"/><Relationship Id="rId478" Type="http://schemas.openxmlformats.org/officeDocument/2006/relationships/customXml" Target="../ink/ink2895.xml"/><Relationship Id="rId35" Type="http://schemas.openxmlformats.org/officeDocument/2006/relationships/image" Target="../media/image2672.png"/><Relationship Id="rId77" Type="http://schemas.openxmlformats.org/officeDocument/2006/relationships/image" Target="../media/image2693.png"/><Relationship Id="rId100" Type="http://schemas.openxmlformats.org/officeDocument/2006/relationships/customXml" Target="../ink/ink2706.xml"/><Relationship Id="rId282" Type="http://schemas.openxmlformats.org/officeDocument/2006/relationships/customXml" Target="../ink/ink2797.xml"/><Relationship Id="rId338" Type="http://schemas.openxmlformats.org/officeDocument/2006/relationships/customXml" Target="../ink/ink2825.xml"/><Relationship Id="rId503" Type="http://schemas.openxmlformats.org/officeDocument/2006/relationships/image" Target="../media/image2906.png"/><Relationship Id="rId8" Type="http://schemas.openxmlformats.org/officeDocument/2006/relationships/customXml" Target="../ink/ink2660.xml"/><Relationship Id="rId142" Type="http://schemas.openxmlformats.org/officeDocument/2006/relationships/customXml" Target="../ink/ink2727.xml"/><Relationship Id="rId184" Type="http://schemas.openxmlformats.org/officeDocument/2006/relationships/customXml" Target="../ink/ink2748.xml"/><Relationship Id="rId391" Type="http://schemas.openxmlformats.org/officeDocument/2006/relationships/image" Target="../media/image2850.png"/><Relationship Id="rId405" Type="http://schemas.openxmlformats.org/officeDocument/2006/relationships/image" Target="../media/image2857.png"/><Relationship Id="rId447" Type="http://schemas.openxmlformats.org/officeDocument/2006/relationships/image" Target="../media/image2878.png"/><Relationship Id="rId251" Type="http://schemas.openxmlformats.org/officeDocument/2006/relationships/image" Target="../media/image2780.png"/><Relationship Id="rId489" Type="http://schemas.openxmlformats.org/officeDocument/2006/relationships/image" Target="../media/image2899.png"/><Relationship Id="rId46" Type="http://schemas.openxmlformats.org/officeDocument/2006/relationships/customXml" Target="../ink/ink2679.xml"/><Relationship Id="rId293" Type="http://schemas.openxmlformats.org/officeDocument/2006/relationships/image" Target="../media/image2801.png"/><Relationship Id="rId307" Type="http://schemas.openxmlformats.org/officeDocument/2006/relationships/image" Target="../media/image2808.png"/><Relationship Id="rId349" Type="http://schemas.openxmlformats.org/officeDocument/2006/relationships/image" Target="../media/image2829.png"/><Relationship Id="rId514" Type="http://schemas.openxmlformats.org/officeDocument/2006/relationships/customXml" Target="../ink/ink2913.xml"/><Relationship Id="rId88" Type="http://schemas.openxmlformats.org/officeDocument/2006/relationships/customXml" Target="../ink/ink2700.xml"/><Relationship Id="rId111" Type="http://schemas.openxmlformats.org/officeDocument/2006/relationships/image" Target="../media/image2710.png"/><Relationship Id="rId153" Type="http://schemas.openxmlformats.org/officeDocument/2006/relationships/image" Target="../media/image2731.png"/><Relationship Id="rId195" Type="http://schemas.openxmlformats.org/officeDocument/2006/relationships/image" Target="../media/image2752.png"/><Relationship Id="rId209" Type="http://schemas.openxmlformats.org/officeDocument/2006/relationships/image" Target="../media/image2759.png"/><Relationship Id="rId360" Type="http://schemas.openxmlformats.org/officeDocument/2006/relationships/customXml" Target="../ink/ink2836.xml"/><Relationship Id="rId416" Type="http://schemas.openxmlformats.org/officeDocument/2006/relationships/customXml" Target="../ink/ink2864.xml"/><Relationship Id="rId220" Type="http://schemas.openxmlformats.org/officeDocument/2006/relationships/customXml" Target="../ink/ink2766.xml"/><Relationship Id="rId458" Type="http://schemas.openxmlformats.org/officeDocument/2006/relationships/customXml" Target="../ink/ink2885.xml"/><Relationship Id="rId15" Type="http://schemas.openxmlformats.org/officeDocument/2006/relationships/image" Target="../media/image2662.png"/><Relationship Id="rId57" Type="http://schemas.openxmlformats.org/officeDocument/2006/relationships/image" Target="../media/image2683.png"/><Relationship Id="rId262" Type="http://schemas.openxmlformats.org/officeDocument/2006/relationships/customXml" Target="../ink/ink2787.xml"/><Relationship Id="rId318" Type="http://schemas.openxmlformats.org/officeDocument/2006/relationships/customXml" Target="../ink/ink2815.xml"/><Relationship Id="rId99" Type="http://schemas.openxmlformats.org/officeDocument/2006/relationships/image" Target="../media/image2704.png"/><Relationship Id="rId122" Type="http://schemas.openxmlformats.org/officeDocument/2006/relationships/customXml" Target="../ink/ink2717.xml"/><Relationship Id="rId164" Type="http://schemas.openxmlformats.org/officeDocument/2006/relationships/customXml" Target="../ink/ink2738.xml"/><Relationship Id="rId371" Type="http://schemas.openxmlformats.org/officeDocument/2006/relationships/image" Target="../media/image2840.png"/><Relationship Id="rId427" Type="http://schemas.openxmlformats.org/officeDocument/2006/relationships/image" Target="../media/image2868.png"/><Relationship Id="rId469" Type="http://schemas.openxmlformats.org/officeDocument/2006/relationships/image" Target="../media/image2889.png"/><Relationship Id="rId26" Type="http://schemas.openxmlformats.org/officeDocument/2006/relationships/customXml" Target="../ink/ink2669.xml"/><Relationship Id="rId231" Type="http://schemas.openxmlformats.org/officeDocument/2006/relationships/image" Target="../media/image2770.png"/><Relationship Id="rId273" Type="http://schemas.openxmlformats.org/officeDocument/2006/relationships/image" Target="../media/image2791.png"/><Relationship Id="rId329" Type="http://schemas.openxmlformats.org/officeDocument/2006/relationships/image" Target="../media/image2819.png"/><Relationship Id="rId480" Type="http://schemas.openxmlformats.org/officeDocument/2006/relationships/customXml" Target="../ink/ink2896.xml"/><Relationship Id="rId68" Type="http://schemas.openxmlformats.org/officeDocument/2006/relationships/customXml" Target="../ink/ink2690.xml"/><Relationship Id="rId133" Type="http://schemas.openxmlformats.org/officeDocument/2006/relationships/image" Target="../media/image2721.png"/><Relationship Id="rId175" Type="http://schemas.openxmlformats.org/officeDocument/2006/relationships/image" Target="../media/image2742.png"/><Relationship Id="rId340" Type="http://schemas.openxmlformats.org/officeDocument/2006/relationships/customXml" Target="../ink/ink2826.xml"/><Relationship Id="rId200" Type="http://schemas.openxmlformats.org/officeDocument/2006/relationships/customXml" Target="../ink/ink2756.xml"/><Relationship Id="rId382" Type="http://schemas.openxmlformats.org/officeDocument/2006/relationships/customXml" Target="../ink/ink2847.xml"/><Relationship Id="rId438" Type="http://schemas.openxmlformats.org/officeDocument/2006/relationships/customXml" Target="../ink/ink2875.xml"/><Relationship Id="rId242" Type="http://schemas.openxmlformats.org/officeDocument/2006/relationships/customXml" Target="../ink/ink2777.xml"/><Relationship Id="rId284" Type="http://schemas.openxmlformats.org/officeDocument/2006/relationships/customXml" Target="../ink/ink2798.xml"/><Relationship Id="rId491" Type="http://schemas.openxmlformats.org/officeDocument/2006/relationships/image" Target="../media/image2900.png"/><Relationship Id="rId505" Type="http://schemas.openxmlformats.org/officeDocument/2006/relationships/image" Target="../media/image2907.png"/><Relationship Id="rId37" Type="http://schemas.openxmlformats.org/officeDocument/2006/relationships/image" Target="../media/image2673.png"/><Relationship Id="rId79" Type="http://schemas.openxmlformats.org/officeDocument/2006/relationships/image" Target="../media/image2694.png"/><Relationship Id="rId102" Type="http://schemas.openxmlformats.org/officeDocument/2006/relationships/customXml" Target="../ink/ink2707.xml"/><Relationship Id="rId144" Type="http://schemas.openxmlformats.org/officeDocument/2006/relationships/customXml" Target="../ink/ink2728.xml"/><Relationship Id="rId90" Type="http://schemas.openxmlformats.org/officeDocument/2006/relationships/customXml" Target="../ink/ink2701.xml"/><Relationship Id="rId186" Type="http://schemas.openxmlformats.org/officeDocument/2006/relationships/customXml" Target="../ink/ink2749.xml"/><Relationship Id="rId351" Type="http://schemas.openxmlformats.org/officeDocument/2006/relationships/image" Target="../media/image2830.png"/><Relationship Id="rId393" Type="http://schemas.openxmlformats.org/officeDocument/2006/relationships/image" Target="../media/image2851.png"/><Relationship Id="rId407" Type="http://schemas.openxmlformats.org/officeDocument/2006/relationships/image" Target="../media/image2858.png"/><Relationship Id="rId449" Type="http://schemas.openxmlformats.org/officeDocument/2006/relationships/image" Target="../media/image2879.png"/><Relationship Id="rId211" Type="http://schemas.openxmlformats.org/officeDocument/2006/relationships/image" Target="../media/image2760.png"/><Relationship Id="rId253" Type="http://schemas.openxmlformats.org/officeDocument/2006/relationships/image" Target="../media/image2781.png"/><Relationship Id="rId295" Type="http://schemas.openxmlformats.org/officeDocument/2006/relationships/image" Target="../media/image2802.png"/><Relationship Id="rId309" Type="http://schemas.openxmlformats.org/officeDocument/2006/relationships/image" Target="../media/image2809.png"/><Relationship Id="rId460" Type="http://schemas.openxmlformats.org/officeDocument/2006/relationships/customXml" Target="../ink/ink2886.xml"/><Relationship Id="rId516" Type="http://schemas.openxmlformats.org/officeDocument/2006/relationships/customXml" Target="../ink/ink2914.xml"/><Relationship Id="rId48" Type="http://schemas.openxmlformats.org/officeDocument/2006/relationships/customXml" Target="../ink/ink2680.xml"/><Relationship Id="rId113" Type="http://schemas.openxmlformats.org/officeDocument/2006/relationships/image" Target="../media/image2711.png"/><Relationship Id="rId320" Type="http://schemas.openxmlformats.org/officeDocument/2006/relationships/customXml" Target="../ink/ink2816.xml"/><Relationship Id="rId155" Type="http://schemas.openxmlformats.org/officeDocument/2006/relationships/image" Target="../media/image2732.png"/><Relationship Id="rId197" Type="http://schemas.openxmlformats.org/officeDocument/2006/relationships/image" Target="../media/image2753.png"/><Relationship Id="rId362" Type="http://schemas.openxmlformats.org/officeDocument/2006/relationships/customXml" Target="../ink/ink2837.xml"/><Relationship Id="rId418" Type="http://schemas.openxmlformats.org/officeDocument/2006/relationships/customXml" Target="../ink/ink2865.xml"/><Relationship Id="rId222" Type="http://schemas.openxmlformats.org/officeDocument/2006/relationships/customXml" Target="../ink/ink2767.xml"/><Relationship Id="rId264" Type="http://schemas.openxmlformats.org/officeDocument/2006/relationships/customXml" Target="../ink/ink2788.xml"/><Relationship Id="rId471" Type="http://schemas.openxmlformats.org/officeDocument/2006/relationships/image" Target="../media/image2890.png"/><Relationship Id="rId17" Type="http://schemas.openxmlformats.org/officeDocument/2006/relationships/image" Target="../media/image2663.png"/><Relationship Id="rId59" Type="http://schemas.openxmlformats.org/officeDocument/2006/relationships/image" Target="../media/image2684.png"/><Relationship Id="rId124" Type="http://schemas.openxmlformats.org/officeDocument/2006/relationships/customXml" Target="../ink/ink2718.xml"/><Relationship Id="rId70" Type="http://schemas.openxmlformats.org/officeDocument/2006/relationships/customXml" Target="../ink/ink2691.xml"/><Relationship Id="rId166" Type="http://schemas.openxmlformats.org/officeDocument/2006/relationships/customXml" Target="../ink/ink2739.xml"/><Relationship Id="rId331" Type="http://schemas.openxmlformats.org/officeDocument/2006/relationships/image" Target="../media/image2820.png"/><Relationship Id="rId373" Type="http://schemas.openxmlformats.org/officeDocument/2006/relationships/image" Target="../media/image2841.png"/><Relationship Id="rId429" Type="http://schemas.openxmlformats.org/officeDocument/2006/relationships/image" Target="../media/image286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771.png"/><Relationship Id="rId440" Type="http://schemas.openxmlformats.org/officeDocument/2006/relationships/customXml" Target="../ink/ink2876.xml"/><Relationship Id="rId28" Type="http://schemas.openxmlformats.org/officeDocument/2006/relationships/customXml" Target="../ink/ink2670.xml"/><Relationship Id="rId275" Type="http://schemas.openxmlformats.org/officeDocument/2006/relationships/image" Target="../media/image2792.png"/><Relationship Id="rId300" Type="http://schemas.openxmlformats.org/officeDocument/2006/relationships/customXml" Target="../ink/ink2806.xml"/><Relationship Id="rId482" Type="http://schemas.openxmlformats.org/officeDocument/2006/relationships/customXml" Target="../ink/ink2897.xml"/><Relationship Id="rId81" Type="http://schemas.openxmlformats.org/officeDocument/2006/relationships/image" Target="../media/image2695.png"/><Relationship Id="rId135" Type="http://schemas.openxmlformats.org/officeDocument/2006/relationships/image" Target="../media/image2722.png"/><Relationship Id="rId177" Type="http://schemas.openxmlformats.org/officeDocument/2006/relationships/image" Target="../media/image2743.png"/><Relationship Id="rId342" Type="http://schemas.openxmlformats.org/officeDocument/2006/relationships/customXml" Target="../ink/ink2827.xml"/><Relationship Id="rId384" Type="http://schemas.openxmlformats.org/officeDocument/2006/relationships/customXml" Target="../ink/ink2848.xml"/><Relationship Id="rId202" Type="http://schemas.openxmlformats.org/officeDocument/2006/relationships/customXml" Target="../ink/ink2757.xml"/><Relationship Id="rId244" Type="http://schemas.openxmlformats.org/officeDocument/2006/relationships/customXml" Target="../ink/ink2778.xml"/><Relationship Id="rId39" Type="http://schemas.openxmlformats.org/officeDocument/2006/relationships/image" Target="../media/image2674.png"/><Relationship Id="rId286" Type="http://schemas.openxmlformats.org/officeDocument/2006/relationships/customXml" Target="../ink/ink2799.xml"/><Relationship Id="rId451" Type="http://schemas.openxmlformats.org/officeDocument/2006/relationships/image" Target="../media/image2880.png"/><Relationship Id="rId493" Type="http://schemas.openxmlformats.org/officeDocument/2006/relationships/image" Target="../media/image2901.png"/><Relationship Id="rId507" Type="http://schemas.openxmlformats.org/officeDocument/2006/relationships/image" Target="../media/image2908.png"/><Relationship Id="rId50" Type="http://schemas.openxmlformats.org/officeDocument/2006/relationships/customXml" Target="../ink/ink2681.xml"/><Relationship Id="rId104" Type="http://schemas.openxmlformats.org/officeDocument/2006/relationships/customXml" Target="../ink/ink2708.xml"/><Relationship Id="rId146" Type="http://schemas.openxmlformats.org/officeDocument/2006/relationships/customXml" Target="../ink/ink2729.xml"/><Relationship Id="rId188" Type="http://schemas.openxmlformats.org/officeDocument/2006/relationships/customXml" Target="../ink/ink2750.xml"/><Relationship Id="rId311" Type="http://schemas.openxmlformats.org/officeDocument/2006/relationships/image" Target="../media/image2810.png"/><Relationship Id="rId353" Type="http://schemas.openxmlformats.org/officeDocument/2006/relationships/image" Target="../media/image2831.png"/><Relationship Id="rId395" Type="http://schemas.openxmlformats.org/officeDocument/2006/relationships/image" Target="../media/image2852.png"/><Relationship Id="rId409" Type="http://schemas.openxmlformats.org/officeDocument/2006/relationships/image" Target="../media/image2859.png"/><Relationship Id="rId92" Type="http://schemas.openxmlformats.org/officeDocument/2006/relationships/customXml" Target="../ink/ink2702.xml"/><Relationship Id="rId213" Type="http://schemas.openxmlformats.org/officeDocument/2006/relationships/image" Target="../media/image2761.png"/><Relationship Id="rId420" Type="http://schemas.openxmlformats.org/officeDocument/2006/relationships/customXml" Target="../ink/ink2866.xml"/><Relationship Id="rId255" Type="http://schemas.openxmlformats.org/officeDocument/2006/relationships/image" Target="../media/image2782.png"/><Relationship Id="rId297" Type="http://schemas.openxmlformats.org/officeDocument/2006/relationships/image" Target="../media/image2803.png"/><Relationship Id="rId462" Type="http://schemas.openxmlformats.org/officeDocument/2006/relationships/customXml" Target="../ink/ink2887.xml"/><Relationship Id="rId518" Type="http://schemas.openxmlformats.org/officeDocument/2006/relationships/customXml" Target="../ink/ink2915.xml"/><Relationship Id="rId115" Type="http://schemas.openxmlformats.org/officeDocument/2006/relationships/image" Target="../media/image2712.png"/><Relationship Id="rId157" Type="http://schemas.openxmlformats.org/officeDocument/2006/relationships/image" Target="../media/image2733.png"/><Relationship Id="rId322" Type="http://schemas.openxmlformats.org/officeDocument/2006/relationships/customXml" Target="../ink/ink2817.xml"/><Relationship Id="rId364" Type="http://schemas.openxmlformats.org/officeDocument/2006/relationships/customXml" Target="../ink/ink2838.xml"/><Relationship Id="rId61" Type="http://schemas.openxmlformats.org/officeDocument/2006/relationships/image" Target="../media/image2685.png"/><Relationship Id="rId199" Type="http://schemas.openxmlformats.org/officeDocument/2006/relationships/image" Target="../media/image2754.png"/><Relationship Id="rId19" Type="http://schemas.openxmlformats.org/officeDocument/2006/relationships/image" Target="../media/image2664.png"/><Relationship Id="rId224" Type="http://schemas.openxmlformats.org/officeDocument/2006/relationships/customXml" Target="../ink/ink2768.xml"/><Relationship Id="rId266" Type="http://schemas.openxmlformats.org/officeDocument/2006/relationships/customXml" Target="../ink/ink2789.xml"/><Relationship Id="rId431" Type="http://schemas.openxmlformats.org/officeDocument/2006/relationships/image" Target="../media/image2870.png"/><Relationship Id="rId473" Type="http://schemas.openxmlformats.org/officeDocument/2006/relationships/image" Target="../media/image2891.png"/><Relationship Id="rId30" Type="http://schemas.openxmlformats.org/officeDocument/2006/relationships/customXml" Target="../ink/ink2671.xml"/><Relationship Id="rId126" Type="http://schemas.openxmlformats.org/officeDocument/2006/relationships/customXml" Target="../ink/ink2719.xml"/><Relationship Id="rId168" Type="http://schemas.openxmlformats.org/officeDocument/2006/relationships/customXml" Target="../ink/ink2740.xml"/><Relationship Id="rId333" Type="http://schemas.openxmlformats.org/officeDocument/2006/relationships/image" Target="../media/image2821.png"/><Relationship Id="rId72" Type="http://schemas.openxmlformats.org/officeDocument/2006/relationships/customXml" Target="../ink/ink2692.xml"/><Relationship Id="rId375" Type="http://schemas.openxmlformats.org/officeDocument/2006/relationships/image" Target="../media/image2842.png"/><Relationship Id="rId3" Type="http://schemas.openxmlformats.org/officeDocument/2006/relationships/image" Target="../media/image2656.png"/><Relationship Id="rId235" Type="http://schemas.openxmlformats.org/officeDocument/2006/relationships/image" Target="../media/image2772.png"/><Relationship Id="rId277" Type="http://schemas.openxmlformats.org/officeDocument/2006/relationships/image" Target="../media/image2793.png"/><Relationship Id="rId400" Type="http://schemas.openxmlformats.org/officeDocument/2006/relationships/customXml" Target="../ink/ink2856.xml"/><Relationship Id="rId442" Type="http://schemas.openxmlformats.org/officeDocument/2006/relationships/customXml" Target="../ink/ink2877.xml"/><Relationship Id="rId484" Type="http://schemas.openxmlformats.org/officeDocument/2006/relationships/customXml" Target="../ink/ink2898.xml"/><Relationship Id="rId137" Type="http://schemas.openxmlformats.org/officeDocument/2006/relationships/image" Target="../media/image2723.png"/><Relationship Id="rId302" Type="http://schemas.openxmlformats.org/officeDocument/2006/relationships/customXml" Target="../ink/ink2807.xml"/><Relationship Id="rId344" Type="http://schemas.openxmlformats.org/officeDocument/2006/relationships/customXml" Target="../ink/ink2828.xml"/><Relationship Id="rId41" Type="http://schemas.openxmlformats.org/officeDocument/2006/relationships/image" Target="../media/image2675.png"/><Relationship Id="rId83" Type="http://schemas.openxmlformats.org/officeDocument/2006/relationships/image" Target="../media/image2696.png"/><Relationship Id="rId179" Type="http://schemas.openxmlformats.org/officeDocument/2006/relationships/image" Target="../media/image2744.png"/><Relationship Id="rId386" Type="http://schemas.openxmlformats.org/officeDocument/2006/relationships/customXml" Target="../ink/ink2849.xml"/><Relationship Id="rId190" Type="http://schemas.openxmlformats.org/officeDocument/2006/relationships/customXml" Target="../ink/ink2751.xml"/><Relationship Id="rId204" Type="http://schemas.openxmlformats.org/officeDocument/2006/relationships/customXml" Target="../ink/ink2758.xml"/><Relationship Id="rId246" Type="http://schemas.openxmlformats.org/officeDocument/2006/relationships/customXml" Target="../ink/ink2779.xml"/><Relationship Id="rId288" Type="http://schemas.openxmlformats.org/officeDocument/2006/relationships/customXml" Target="../ink/ink2800.xml"/><Relationship Id="rId411" Type="http://schemas.openxmlformats.org/officeDocument/2006/relationships/image" Target="../media/image2860.png"/><Relationship Id="rId453" Type="http://schemas.openxmlformats.org/officeDocument/2006/relationships/image" Target="../media/image2881.png"/><Relationship Id="rId509" Type="http://schemas.openxmlformats.org/officeDocument/2006/relationships/image" Target="../media/image2909.png"/><Relationship Id="rId106" Type="http://schemas.openxmlformats.org/officeDocument/2006/relationships/customXml" Target="../ink/ink2709.xml"/><Relationship Id="rId313" Type="http://schemas.openxmlformats.org/officeDocument/2006/relationships/image" Target="../media/image2811.png"/><Relationship Id="rId495" Type="http://schemas.openxmlformats.org/officeDocument/2006/relationships/image" Target="../media/image2902.png"/><Relationship Id="rId10" Type="http://schemas.openxmlformats.org/officeDocument/2006/relationships/customXml" Target="../ink/ink2661.xml"/><Relationship Id="rId52" Type="http://schemas.openxmlformats.org/officeDocument/2006/relationships/customXml" Target="../ink/ink2682.xml"/><Relationship Id="rId94" Type="http://schemas.openxmlformats.org/officeDocument/2006/relationships/customXml" Target="../ink/ink2703.xml"/><Relationship Id="rId148" Type="http://schemas.openxmlformats.org/officeDocument/2006/relationships/customXml" Target="../ink/ink2730.xml"/><Relationship Id="rId355" Type="http://schemas.openxmlformats.org/officeDocument/2006/relationships/image" Target="../media/image2832.png"/><Relationship Id="rId397" Type="http://schemas.openxmlformats.org/officeDocument/2006/relationships/image" Target="../media/image2853.png"/><Relationship Id="rId520" Type="http://schemas.openxmlformats.org/officeDocument/2006/relationships/customXml" Target="../ink/ink2916.xml"/><Relationship Id="rId215" Type="http://schemas.openxmlformats.org/officeDocument/2006/relationships/image" Target="../media/image2762.png"/><Relationship Id="rId257" Type="http://schemas.openxmlformats.org/officeDocument/2006/relationships/image" Target="../media/image2783.png"/><Relationship Id="rId422" Type="http://schemas.openxmlformats.org/officeDocument/2006/relationships/customXml" Target="../ink/ink2867.xml"/><Relationship Id="rId464" Type="http://schemas.openxmlformats.org/officeDocument/2006/relationships/customXml" Target="../ink/ink2888.xml"/><Relationship Id="rId299" Type="http://schemas.openxmlformats.org/officeDocument/2006/relationships/image" Target="../media/image2804.png"/><Relationship Id="rId63" Type="http://schemas.openxmlformats.org/officeDocument/2006/relationships/image" Target="../media/image2686.png"/><Relationship Id="rId159" Type="http://schemas.openxmlformats.org/officeDocument/2006/relationships/image" Target="../media/image2734.png"/><Relationship Id="rId366" Type="http://schemas.openxmlformats.org/officeDocument/2006/relationships/customXml" Target="../ink/ink2839.xml"/><Relationship Id="rId226" Type="http://schemas.openxmlformats.org/officeDocument/2006/relationships/customXml" Target="../ink/ink2769.xml"/><Relationship Id="rId433" Type="http://schemas.openxmlformats.org/officeDocument/2006/relationships/image" Target="../media/image287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66.png"/><Relationship Id="rId21" Type="http://schemas.openxmlformats.org/officeDocument/2006/relationships/image" Target="../media/image2918.png"/><Relationship Id="rId42" Type="http://schemas.openxmlformats.org/officeDocument/2006/relationships/customXml" Target="../ink/ink2937.xml"/><Relationship Id="rId63" Type="http://schemas.openxmlformats.org/officeDocument/2006/relationships/image" Target="../media/image2939.png"/><Relationship Id="rId84" Type="http://schemas.openxmlformats.org/officeDocument/2006/relationships/customXml" Target="../ink/ink2958.xml"/><Relationship Id="rId138" Type="http://schemas.openxmlformats.org/officeDocument/2006/relationships/customXml" Target="../ink/ink2985.xml"/><Relationship Id="rId159" Type="http://schemas.openxmlformats.org/officeDocument/2006/relationships/image" Target="../media/image2987.png"/><Relationship Id="rId170" Type="http://schemas.openxmlformats.org/officeDocument/2006/relationships/customXml" Target="../ink/ink3001.xml"/><Relationship Id="rId107" Type="http://schemas.openxmlformats.org/officeDocument/2006/relationships/image" Target="../media/image2961.png"/><Relationship Id="rId11" Type="http://schemas.openxmlformats.org/officeDocument/2006/relationships/image" Target="../media/image29130.png"/><Relationship Id="rId32" Type="http://schemas.openxmlformats.org/officeDocument/2006/relationships/customXml" Target="../ink/ink2932.xml"/><Relationship Id="rId53" Type="http://schemas.openxmlformats.org/officeDocument/2006/relationships/image" Target="../media/image2934.png"/><Relationship Id="rId74" Type="http://schemas.openxmlformats.org/officeDocument/2006/relationships/customXml" Target="../ink/ink2953.xml"/><Relationship Id="rId128" Type="http://schemas.openxmlformats.org/officeDocument/2006/relationships/customXml" Target="../ink/ink2980.xml"/><Relationship Id="rId149" Type="http://schemas.openxmlformats.org/officeDocument/2006/relationships/image" Target="../media/image2982.png"/><Relationship Id="rId5" Type="http://schemas.openxmlformats.org/officeDocument/2006/relationships/image" Target="../media/image29100.png"/><Relationship Id="rId95" Type="http://schemas.openxmlformats.org/officeDocument/2006/relationships/image" Target="../media/image2955.png"/><Relationship Id="rId160" Type="http://schemas.openxmlformats.org/officeDocument/2006/relationships/customXml" Target="../ink/ink2996.xml"/><Relationship Id="rId22" Type="http://schemas.openxmlformats.org/officeDocument/2006/relationships/customXml" Target="../ink/ink2927.xml"/><Relationship Id="rId43" Type="http://schemas.openxmlformats.org/officeDocument/2006/relationships/image" Target="../media/image2929.png"/><Relationship Id="rId64" Type="http://schemas.openxmlformats.org/officeDocument/2006/relationships/customXml" Target="../ink/ink2948.xml"/><Relationship Id="rId118" Type="http://schemas.openxmlformats.org/officeDocument/2006/relationships/customXml" Target="../ink/ink2975.xml"/><Relationship Id="rId139" Type="http://schemas.openxmlformats.org/officeDocument/2006/relationships/image" Target="../media/image2977.png"/><Relationship Id="rId85" Type="http://schemas.openxmlformats.org/officeDocument/2006/relationships/image" Target="../media/image2950.png"/><Relationship Id="rId150" Type="http://schemas.openxmlformats.org/officeDocument/2006/relationships/customXml" Target="../ink/ink2991.xml"/><Relationship Id="rId171" Type="http://schemas.openxmlformats.org/officeDocument/2006/relationships/image" Target="../media/image2993.png"/><Relationship Id="rId12" Type="http://schemas.openxmlformats.org/officeDocument/2006/relationships/customXml" Target="../ink/ink2922.xml"/><Relationship Id="rId33" Type="http://schemas.openxmlformats.org/officeDocument/2006/relationships/image" Target="../media/image2924.png"/><Relationship Id="rId108" Type="http://schemas.openxmlformats.org/officeDocument/2006/relationships/customXml" Target="../ink/ink2970.xml"/><Relationship Id="rId129" Type="http://schemas.openxmlformats.org/officeDocument/2006/relationships/image" Target="../media/image2972.png"/><Relationship Id="rId54" Type="http://schemas.openxmlformats.org/officeDocument/2006/relationships/customXml" Target="../ink/ink2943.xml"/><Relationship Id="rId70" Type="http://schemas.openxmlformats.org/officeDocument/2006/relationships/customXml" Target="../ink/ink2951.xml"/><Relationship Id="rId75" Type="http://schemas.openxmlformats.org/officeDocument/2006/relationships/image" Target="../media/image2945.png"/><Relationship Id="rId91" Type="http://schemas.openxmlformats.org/officeDocument/2006/relationships/image" Target="../media/image2953.png"/><Relationship Id="rId96" Type="http://schemas.openxmlformats.org/officeDocument/2006/relationships/customXml" Target="../ink/ink2964.xml"/><Relationship Id="rId140" Type="http://schemas.openxmlformats.org/officeDocument/2006/relationships/customXml" Target="../ink/ink2986.xml"/><Relationship Id="rId145" Type="http://schemas.openxmlformats.org/officeDocument/2006/relationships/image" Target="../media/image2980.png"/><Relationship Id="rId161" Type="http://schemas.openxmlformats.org/officeDocument/2006/relationships/image" Target="../media/image2988.png"/><Relationship Id="rId166" Type="http://schemas.openxmlformats.org/officeDocument/2006/relationships/customXml" Target="../ink/ink299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19.xml"/><Relationship Id="rId23" Type="http://schemas.openxmlformats.org/officeDocument/2006/relationships/image" Target="../media/image2919.png"/><Relationship Id="rId28" Type="http://schemas.openxmlformats.org/officeDocument/2006/relationships/customXml" Target="../ink/ink2930.xml"/><Relationship Id="rId49" Type="http://schemas.openxmlformats.org/officeDocument/2006/relationships/image" Target="../media/image2932.png"/><Relationship Id="rId114" Type="http://schemas.openxmlformats.org/officeDocument/2006/relationships/customXml" Target="../ink/ink2973.xml"/><Relationship Id="rId119" Type="http://schemas.openxmlformats.org/officeDocument/2006/relationships/image" Target="../media/image2967.png"/><Relationship Id="rId44" Type="http://schemas.openxmlformats.org/officeDocument/2006/relationships/customXml" Target="../ink/ink2938.xml"/><Relationship Id="rId60" Type="http://schemas.openxmlformats.org/officeDocument/2006/relationships/customXml" Target="../ink/ink2946.xml"/><Relationship Id="rId65" Type="http://schemas.openxmlformats.org/officeDocument/2006/relationships/image" Target="../media/image2940.png"/><Relationship Id="rId81" Type="http://schemas.openxmlformats.org/officeDocument/2006/relationships/image" Target="../media/image2948.png"/><Relationship Id="rId86" Type="http://schemas.openxmlformats.org/officeDocument/2006/relationships/customXml" Target="../ink/ink2959.xml"/><Relationship Id="rId130" Type="http://schemas.openxmlformats.org/officeDocument/2006/relationships/customXml" Target="../ink/ink2981.xml"/><Relationship Id="rId135" Type="http://schemas.openxmlformats.org/officeDocument/2006/relationships/image" Target="../media/image2975.png"/><Relationship Id="rId151" Type="http://schemas.openxmlformats.org/officeDocument/2006/relationships/image" Target="../media/image2983.png"/><Relationship Id="rId156" Type="http://schemas.openxmlformats.org/officeDocument/2006/relationships/customXml" Target="../ink/ink2994.xml"/><Relationship Id="rId13" Type="http://schemas.openxmlformats.org/officeDocument/2006/relationships/image" Target="../media/image29140.png"/><Relationship Id="rId18" Type="http://schemas.openxmlformats.org/officeDocument/2006/relationships/customXml" Target="../ink/ink2925.xml"/><Relationship Id="rId39" Type="http://schemas.openxmlformats.org/officeDocument/2006/relationships/image" Target="../media/image2927.png"/><Relationship Id="rId109" Type="http://schemas.openxmlformats.org/officeDocument/2006/relationships/image" Target="../media/image2962.png"/><Relationship Id="rId34" Type="http://schemas.openxmlformats.org/officeDocument/2006/relationships/customXml" Target="../ink/ink2933.xml"/><Relationship Id="rId50" Type="http://schemas.openxmlformats.org/officeDocument/2006/relationships/customXml" Target="../ink/ink2941.xml"/><Relationship Id="rId55" Type="http://schemas.openxmlformats.org/officeDocument/2006/relationships/image" Target="../media/image2935.png"/><Relationship Id="rId76" Type="http://schemas.openxmlformats.org/officeDocument/2006/relationships/customXml" Target="../ink/ink2954.xml"/><Relationship Id="rId97" Type="http://schemas.openxmlformats.org/officeDocument/2006/relationships/image" Target="../media/image2956.png"/><Relationship Id="rId104" Type="http://schemas.openxmlformats.org/officeDocument/2006/relationships/customXml" Target="../ink/ink2968.xml"/><Relationship Id="rId120" Type="http://schemas.openxmlformats.org/officeDocument/2006/relationships/customXml" Target="../ink/ink2976.xml"/><Relationship Id="rId125" Type="http://schemas.openxmlformats.org/officeDocument/2006/relationships/image" Target="../media/image2970.png"/><Relationship Id="rId141" Type="http://schemas.openxmlformats.org/officeDocument/2006/relationships/image" Target="../media/image2978.png"/><Relationship Id="rId146" Type="http://schemas.openxmlformats.org/officeDocument/2006/relationships/customXml" Target="../ink/ink2989.xml"/><Relationship Id="rId167" Type="http://schemas.openxmlformats.org/officeDocument/2006/relationships/image" Target="../media/image2991.png"/><Relationship Id="rId7" Type="http://schemas.openxmlformats.org/officeDocument/2006/relationships/image" Target="../media/image29110.png"/><Relationship Id="rId71" Type="http://schemas.openxmlformats.org/officeDocument/2006/relationships/image" Target="../media/image2943.png"/><Relationship Id="rId92" Type="http://schemas.openxmlformats.org/officeDocument/2006/relationships/customXml" Target="../ink/ink2962.xml"/><Relationship Id="rId162" Type="http://schemas.openxmlformats.org/officeDocument/2006/relationships/customXml" Target="../ink/ink2997.xml"/><Relationship Id="rId2" Type="http://schemas.openxmlformats.org/officeDocument/2006/relationships/customXml" Target="../ink/ink2917.xml"/><Relationship Id="rId29" Type="http://schemas.openxmlformats.org/officeDocument/2006/relationships/image" Target="../media/image2922.png"/><Relationship Id="rId24" Type="http://schemas.openxmlformats.org/officeDocument/2006/relationships/customXml" Target="../ink/ink2928.xml"/><Relationship Id="rId40" Type="http://schemas.openxmlformats.org/officeDocument/2006/relationships/customXml" Target="../ink/ink2936.xml"/><Relationship Id="rId45" Type="http://schemas.openxmlformats.org/officeDocument/2006/relationships/image" Target="../media/image2930.png"/><Relationship Id="rId66" Type="http://schemas.openxmlformats.org/officeDocument/2006/relationships/customXml" Target="../ink/ink2949.xml"/><Relationship Id="rId87" Type="http://schemas.openxmlformats.org/officeDocument/2006/relationships/image" Target="../media/image2951.png"/><Relationship Id="rId110" Type="http://schemas.openxmlformats.org/officeDocument/2006/relationships/customXml" Target="../ink/ink2971.xml"/><Relationship Id="rId115" Type="http://schemas.openxmlformats.org/officeDocument/2006/relationships/image" Target="../media/image2965.png"/><Relationship Id="rId131" Type="http://schemas.openxmlformats.org/officeDocument/2006/relationships/image" Target="../media/image2973.png"/><Relationship Id="rId136" Type="http://schemas.openxmlformats.org/officeDocument/2006/relationships/customXml" Target="../ink/ink2984.xml"/><Relationship Id="rId157" Type="http://schemas.openxmlformats.org/officeDocument/2006/relationships/image" Target="../media/image2986.png"/><Relationship Id="rId61" Type="http://schemas.openxmlformats.org/officeDocument/2006/relationships/image" Target="../media/image2938.png"/><Relationship Id="rId82" Type="http://schemas.openxmlformats.org/officeDocument/2006/relationships/customXml" Target="../ink/ink2957.xml"/><Relationship Id="rId152" Type="http://schemas.openxmlformats.org/officeDocument/2006/relationships/customXml" Target="../ink/ink2992.xml"/><Relationship Id="rId19" Type="http://schemas.openxmlformats.org/officeDocument/2006/relationships/image" Target="../media/image2917.png"/><Relationship Id="rId14" Type="http://schemas.openxmlformats.org/officeDocument/2006/relationships/customXml" Target="../ink/ink2923.xml"/><Relationship Id="rId30" Type="http://schemas.openxmlformats.org/officeDocument/2006/relationships/customXml" Target="../ink/ink2931.xml"/><Relationship Id="rId35" Type="http://schemas.openxmlformats.org/officeDocument/2006/relationships/image" Target="../media/image2925.png"/><Relationship Id="rId56" Type="http://schemas.openxmlformats.org/officeDocument/2006/relationships/customXml" Target="../ink/ink2944.xml"/><Relationship Id="rId77" Type="http://schemas.openxmlformats.org/officeDocument/2006/relationships/image" Target="../media/image2946.png"/><Relationship Id="rId100" Type="http://schemas.openxmlformats.org/officeDocument/2006/relationships/customXml" Target="../ink/ink2966.xml"/><Relationship Id="rId105" Type="http://schemas.openxmlformats.org/officeDocument/2006/relationships/image" Target="../media/image2960.png"/><Relationship Id="rId126" Type="http://schemas.openxmlformats.org/officeDocument/2006/relationships/customXml" Target="../ink/ink2979.xml"/><Relationship Id="rId147" Type="http://schemas.openxmlformats.org/officeDocument/2006/relationships/image" Target="../media/image2981.png"/><Relationship Id="rId168" Type="http://schemas.openxmlformats.org/officeDocument/2006/relationships/customXml" Target="../ink/ink3000.xml"/><Relationship Id="rId8" Type="http://schemas.openxmlformats.org/officeDocument/2006/relationships/customXml" Target="../ink/ink2920.xml"/><Relationship Id="rId51" Type="http://schemas.openxmlformats.org/officeDocument/2006/relationships/image" Target="../media/image2933.png"/><Relationship Id="rId72" Type="http://schemas.openxmlformats.org/officeDocument/2006/relationships/customXml" Target="../ink/ink2952.xml"/><Relationship Id="rId93" Type="http://schemas.openxmlformats.org/officeDocument/2006/relationships/image" Target="../media/image2954.png"/><Relationship Id="rId98" Type="http://schemas.openxmlformats.org/officeDocument/2006/relationships/customXml" Target="../ink/ink2965.xml"/><Relationship Id="rId121" Type="http://schemas.openxmlformats.org/officeDocument/2006/relationships/image" Target="../media/image2968.png"/><Relationship Id="rId142" Type="http://schemas.openxmlformats.org/officeDocument/2006/relationships/customXml" Target="../ink/ink2987.xml"/><Relationship Id="rId163" Type="http://schemas.openxmlformats.org/officeDocument/2006/relationships/image" Target="../media/image2989.png"/><Relationship Id="rId3" Type="http://schemas.openxmlformats.org/officeDocument/2006/relationships/image" Target="../media/image29090.png"/><Relationship Id="rId25" Type="http://schemas.openxmlformats.org/officeDocument/2006/relationships/image" Target="../media/image2920.png"/><Relationship Id="rId46" Type="http://schemas.openxmlformats.org/officeDocument/2006/relationships/customXml" Target="../ink/ink2939.xml"/><Relationship Id="rId67" Type="http://schemas.openxmlformats.org/officeDocument/2006/relationships/image" Target="../media/image2941.png"/><Relationship Id="rId116" Type="http://schemas.openxmlformats.org/officeDocument/2006/relationships/customXml" Target="../ink/ink2974.xml"/><Relationship Id="rId137" Type="http://schemas.openxmlformats.org/officeDocument/2006/relationships/image" Target="../media/image2976.png"/><Relationship Id="rId158" Type="http://schemas.openxmlformats.org/officeDocument/2006/relationships/customXml" Target="../ink/ink2995.xml"/><Relationship Id="rId20" Type="http://schemas.openxmlformats.org/officeDocument/2006/relationships/customXml" Target="../ink/ink2926.xml"/><Relationship Id="rId41" Type="http://schemas.openxmlformats.org/officeDocument/2006/relationships/image" Target="../media/image2928.png"/><Relationship Id="rId62" Type="http://schemas.openxmlformats.org/officeDocument/2006/relationships/customXml" Target="../ink/ink2947.xml"/><Relationship Id="rId83" Type="http://schemas.openxmlformats.org/officeDocument/2006/relationships/image" Target="../media/image2949.png"/><Relationship Id="rId88" Type="http://schemas.openxmlformats.org/officeDocument/2006/relationships/customXml" Target="../ink/ink2960.xml"/><Relationship Id="rId111" Type="http://schemas.openxmlformats.org/officeDocument/2006/relationships/image" Target="../media/image2963.png"/><Relationship Id="rId132" Type="http://schemas.openxmlformats.org/officeDocument/2006/relationships/customXml" Target="../ink/ink2982.xml"/><Relationship Id="rId153" Type="http://schemas.openxmlformats.org/officeDocument/2006/relationships/image" Target="../media/image2984.png"/><Relationship Id="rId15" Type="http://schemas.openxmlformats.org/officeDocument/2006/relationships/image" Target="../media/image29150.png"/><Relationship Id="rId36" Type="http://schemas.openxmlformats.org/officeDocument/2006/relationships/customXml" Target="../ink/ink2934.xml"/><Relationship Id="rId57" Type="http://schemas.openxmlformats.org/officeDocument/2006/relationships/image" Target="../media/image2936.png"/><Relationship Id="rId106" Type="http://schemas.openxmlformats.org/officeDocument/2006/relationships/customXml" Target="../ink/ink2969.xml"/><Relationship Id="rId127" Type="http://schemas.openxmlformats.org/officeDocument/2006/relationships/image" Target="../media/image2971.png"/><Relationship Id="rId10" Type="http://schemas.openxmlformats.org/officeDocument/2006/relationships/customXml" Target="../ink/ink2921.xml"/><Relationship Id="rId31" Type="http://schemas.openxmlformats.org/officeDocument/2006/relationships/image" Target="../media/image2923.png"/><Relationship Id="rId52" Type="http://schemas.openxmlformats.org/officeDocument/2006/relationships/customXml" Target="../ink/ink2942.xml"/><Relationship Id="rId73" Type="http://schemas.openxmlformats.org/officeDocument/2006/relationships/image" Target="../media/image2944.png"/><Relationship Id="rId78" Type="http://schemas.openxmlformats.org/officeDocument/2006/relationships/customXml" Target="../ink/ink2955.xml"/><Relationship Id="rId94" Type="http://schemas.openxmlformats.org/officeDocument/2006/relationships/customXml" Target="../ink/ink2963.xml"/><Relationship Id="rId99" Type="http://schemas.openxmlformats.org/officeDocument/2006/relationships/image" Target="../media/image2957.png"/><Relationship Id="rId101" Type="http://schemas.openxmlformats.org/officeDocument/2006/relationships/image" Target="../media/image2958.png"/><Relationship Id="rId122" Type="http://schemas.openxmlformats.org/officeDocument/2006/relationships/customXml" Target="../ink/ink2977.xml"/><Relationship Id="rId143" Type="http://schemas.openxmlformats.org/officeDocument/2006/relationships/image" Target="../media/image2979.png"/><Relationship Id="rId148" Type="http://schemas.openxmlformats.org/officeDocument/2006/relationships/customXml" Target="../ink/ink2990.xml"/><Relationship Id="rId164" Type="http://schemas.openxmlformats.org/officeDocument/2006/relationships/customXml" Target="../ink/ink2998.xml"/><Relationship Id="rId169" Type="http://schemas.openxmlformats.org/officeDocument/2006/relationships/image" Target="../media/image2992.png"/><Relationship Id="rId4" Type="http://schemas.openxmlformats.org/officeDocument/2006/relationships/customXml" Target="../ink/ink2918.xml"/><Relationship Id="rId9" Type="http://schemas.openxmlformats.org/officeDocument/2006/relationships/image" Target="../media/image29120.png"/><Relationship Id="rId26" Type="http://schemas.openxmlformats.org/officeDocument/2006/relationships/customXml" Target="../ink/ink2929.xml"/><Relationship Id="rId47" Type="http://schemas.openxmlformats.org/officeDocument/2006/relationships/image" Target="../media/image2931.png"/><Relationship Id="rId68" Type="http://schemas.openxmlformats.org/officeDocument/2006/relationships/customXml" Target="../ink/ink2950.xml"/><Relationship Id="rId89" Type="http://schemas.openxmlformats.org/officeDocument/2006/relationships/image" Target="../media/image2952.png"/><Relationship Id="rId112" Type="http://schemas.openxmlformats.org/officeDocument/2006/relationships/customXml" Target="../ink/ink2972.xml"/><Relationship Id="rId133" Type="http://schemas.openxmlformats.org/officeDocument/2006/relationships/image" Target="../media/image2974.png"/><Relationship Id="rId154" Type="http://schemas.openxmlformats.org/officeDocument/2006/relationships/customXml" Target="../ink/ink2993.xml"/><Relationship Id="rId16" Type="http://schemas.openxmlformats.org/officeDocument/2006/relationships/customXml" Target="../ink/ink2924.xml"/><Relationship Id="rId37" Type="http://schemas.openxmlformats.org/officeDocument/2006/relationships/image" Target="../media/image2926.png"/><Relationship Id="rId58" Type="http://schemas.openxmlformats.org/officeDocument/2006/relationships/customXml" Target="../ink/ink2945.xml"/><Relationship Id="rId79" Type="http://schemas.openxmlformats.org/officeDocument/2006/relationships/image" Target="../media/image2947.png"/><Relationship Id="rId102" Type="http://schemas.openxmlformats.org/officeDocument/2006/relationships/customXml" Target="../ink/ink2967.xml"/><Relationship Id="rId123" Type="http://schemas.openxmlformats.org/officeDocument/2006/relationships/image" Target="../media/image2969.png"/><Relationship Id="rId144" Type="http://schemas.openxmlformats.org/officeDocument/2006/relationships/customXml" Target="../ink/ink2988.xml"/><Relationship Id="rId90" Type="http://schemas.openxmlformats.org/officeDocument/2006/relationships/customXml" Target="../ink/ink2961.xml"/><Relationship Id="rId165" Type="http://schemas.openxmlformats.org/officeDocument/2006/relationships/image" Target="../media/image2990.png"/><Relationship Id="rId27" Type="http://schemas.openxmlformats.org/officeDocument/2006/relationships/image" Target="../media/image2921.png"/><Relationship Id="rId48" Type="http://schemas.openxmlformats.org/officeDocument/2006/relationships/customXml" Target="../ink/ink2940.xml"/><Relationship Id="rId69" Type="http://schemas.openxmlformats.org/officeDocument/2006/relationships/image" Target="../media/image2942.png"/><Relationship Id="rId113" Type="http://schemas.openxmlformats.org/officeDocument/2006/relationships/image" Target="../media/image2964.png"/><Relationship Id="rId134" Type="http://schemas.openxmlformats.org/officeDocument/2006/relationships/customXml" Target="../ink/ink2983.xml"/><Relationship Id="rId80" Type="http://schemas.openxmlformats.org/officeDocument/2006/relationships/customXml" Target="../ink/ink2956.xml"/><Relationship Id="rId155" Type="http://schemas.openxmlformats.org/officeDocument/2006/relationships/image" Target="../media/image2985.png"/><Relationship Id="rId17" Type="http://schemas.openxmlformats.org/officeDocument/2006/relationships/image" Target="../media/image2916.png"/><Relationship Id="rId38" Type="http://schemas.openxmlformats.org/officeDocument/2006/relationships/customXml" Target="../ink/ink2935.xml"/><Relationship Id="rId59" Type="http://schemas.openxmlformats.org/officeDocument/2006/relationships/image" Target="../media/image2937.png"/><Relationship Id="rId103" Type="http://schemas.openxmlformats.org/officeDocument/2006/relationships/image" Target="../media/image2959.png"/><Relationship Id="rId124" Type="http://schemas.openxmlformats.org/officeDocument/2006/relationships/customXml" Target="../ink/ink2978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60.xml"/><Relationship Id="rId299" Type="http://schemas.openxmlformats.org/officeDocument/2006/relationships/customXml" Target="../ink/ink3151.xml"/><Relationship Id="rId21" Type="http://schemas.openxmlformats.org/officeDocument/2006/relationships/image" Target="../media/image3003.png"/><Relationship Id="rId63" Type="http://schemas.openxmlformats.org/officeDocument/2006/relationships/customXml" Target="../ink/ink3033.xml"/><Relationship Id="rId159" Type="http://schemas.openxmlformats.org/officeDocument/2006/relationships/customXml" Target="../ink/ink3081.xml"/><Relationship Id="rId170" Type="http://schemas.openxmlformats.org/officeDocument/2006/relationships/image" Target="../media/image3077.png"/><Relationship Id="rId226" Type="http://schemas.openxmlformats.org/officeDocument/2006/relationships/image" Target="../media/image3105.png"/><Relationship Id="rId268" Type="http://schemas.openxmlformats.org/officeDocument/2006/relationships/image" Target="../media/image3126.png"/><Relationship Id="rId32" Type="http://schemas.openxmlformats.org/officeDocument/2006/relationships/customXml" Target="../ink/ink3017.xml"/><Relationship Id="rId74" Type="http://schemas.openxmlformats.org/officeDocument/2006/relationships/image" Target="../media/image3029.png"/><Relationship Id="rId128" Type="http://schemas.openxmlformats.org/officeDocument/2006/relationships/image" Target="../media/image3056.png"/><Relationship Id="rId5" Type="http://schemas.openxmlformats.org/officeDocument/2006/relationships/image" Target="../media/image2995.png"/><Relationship Id="rId181" Type="http://schemas.openxmlformats.org/officeDocument/2006/relationships/customXml" Target="../ink/ink3092.xml"/><Relationship Id="rId237" Type="http://schemas.openxmlformats.org/officeDocument/2006/relationships/customXml" Target="../ink/ink3120.xml"/><Relationship Id="rId279" Type="http://schemas.openxmlformats.org/officeDocument/2006/relationships/customXml" Target="../ink/ink3141.xml"/><Relationship Id="rId43" Type="http://schemas.openxmlformats.org/officeDocument/2006/relationships/customXml" Target="../ink/ink3023.xml"/><Relationship Id="rId139" Type="http://schemas.openxmlformats.org/officeDocument/2006/relationships/customXml" Target="../ink/ink3071.xml"/><Relationship Id="rId290" Type="http://schemas.openxmlformats.org/officeDocument/2006/relationships/image" Target="../media/image3137.png"/><Relationship Id="rId304" Type="http://schemas.openxmlformats.org/officeDocument/2006/relationships/image" Target="../media/image3144.png"/><Relationship Id="rId85" Type="http://schemas.openxmlformats.org/officeDocument/2006/relationships/customXml" Target="../ink/ink3044.xml"/><Relationship Id="rId150" Type="http://schemas.openxmlformats.org/officeDocument/2006/relationships/image" Target="../media/image3067.png"/><Relationship Id="rId192" Type="http://schemas.openxmlformats.org/officeDocument/2006/relationships/image" Target="../media/image3088.png"/><Relationship Id="rId206" Type="http://schemas.openxmlformats.org/officeDocument/2006/relationships/image" Target="../media/image3095.png"/><Relationship Id="rId248" Type="http://schemas.openxmlformats.org/officeDocument/2006/relationships/image" Target="../media/image3116.png"/><Relationship Id="rId12" Type="http://schemas.openxmlformats.org/officeDocument/2006/relationships/customXml" Target="../ink/ink3007.xml"/><Relationship Id="rId108" Type="http://schemas.openxmlformats.org/officeDocument/2006/relationships/image" Target="../media/image3046.png"/><Relationship Id="rId315" Type="http://schemas.openxmlformats.org/officeDocument/2006/relationships/customXml" Target="../ink/ink3159.xml"/><Relationship Id="rId54" Type="http://schemas.openxmlformats.org/officeDocument/2006/relationships/image" Target="../media/image3019.png"/><Relationship Id="rId96" Type="http://schemas.openxmlformats.org/officeDocument/2006/relationships/image" Target="../media/image3040.png"/><Relationship Id="rId161" Type="http://schemas.openxmlformats.org/officeDocument/2006/relationships/customXml" Target="../ink/ink3082.xml"/><Relationship Id="rId217" Type="http://schemas.openxmlformats.org/officeDocument/2006/relationships/customXml" Target="../ink/ink3110.xml"/><Relationship Id="rId259" Type="http://schemas.openxmlformats.org/officeDocument/2006/relationships/customXml" Target="../ink/ink3131.xml"/><Relationship Id="rId23" Type="http://schemas.openxmlformats.org/officeDocument/2006/relationships/image" Target="../media/image3004.png"/><Relationship Id="rId119" Type="http://schemas.openxmlformats.org/officeDocument/2006/relationships/customXml" Target="../ink/ink3061.xml"/><Relationship Id="rId270" Type="http://schemas.openxmlformats.org/officeDocument/2006/relationships/image" Target="../media/image3127.png"/><Relationship Id="rId65" Type="http://schemas.openxmlformats.org/officeDocument/2006/relationships/customXml" Target="../ink/ink3034.xml"/><Relationship Id="rId130" Type="http://schemas.openxmlformats.org/officeDocument/2006/relationships/image" Target="../media/image3057.png"/><Relationship Id="rId172" Type="http://schemas.openxmlformats.org/officeDocument/2006/relationships/image" Target="../media/image3078.png"/><Relationship Id="rId228" Type="http://schemas.openxmlformats.org/officeDocument/2006/relationships/image" Target="../media/image3106.png"/><Relationship Id="rId281" Type="http://schemas.openxmlformats.org/officeDocument/2006/relationships/customXml" Target="../ink/ink3142.xml"/><Relationship Id="rId34" Type="http://schemas.openxmlformats.org/officeDocument/2006/relationships/customXml" Target="../ink/ink3018.xml"/><Relationship Id="rId55" Type="http://schemas.openxmlformats.org/officeDocument/2006/relationships/customXml" Target="../ink/ink3029.xml"/><Relationship Id="rId76" Type="http://schemas.openxmlformats.org/officeDocument/2006/relationships/image" Target="../media/image3030.png"/><Relationship Id="rId97" Type="http://schemas.openxmlformats.org/officeDocument/2006/relationships/customXml" Target="../ink/ink3050.xml"/><Relationship Id="rId120" Type="http://schemas.openxmlformats.org/officeDocument/2006/relationships/image" Target="../media/image3052.png"/><Relationship Id="rId141" Type="http://schemas.openxmlformats.org/officeDocument/2006/relationships/customXml" Target="../ink/ink3072.xml"/><Relationship Id="rId7" Type="http://schemas.openxmlformats.org/officeDocument/2006/relationships/image" Target="../media/image2996.png"/><Relationship Id="rId162" Type="http://schemas.openxmlformats.org/officeDocument/2006/relationships/image" Target="../media/image3073.png"/><Relationship Id="rId183" Type="http://schemas.openxmlformats.org/officeDocument/2006/relationships/customXml" Target="../ink/ink3093.xml"/><Relationship Id="rId218" Type="http://schemas.openxmlformats.org/officeDocument/2006/relationships/image" Target="../media/image3101.png"/><Relationship Id="rId239" Type="http://schemas.openxmlformats.org/officeDocument/2006/relationships/customXml" Target="../ink/ink3121.xml"/><Relationship Id="rId250" Type="http://schemas.openxmlformats.org/officeDocument/2006/relationships/image" Target="../media/image3117.png"/><Relationship Id="rId271" Type="http://schemas.openxmlformats.org/officeDocument/2006/relationships/customXml" Target="../ink/ink3137.xml"/><Relationship Id="rId292" Type="http://schemas.openxmlformats.org/officeDocument/2006/relationships/image" Target="../media/image3138.png"/><Relationship Id="rId306" Type="http://schemas.openxmlformats.org/officeDocument/2006/relationships/image" Target="../media/image3145.png"/><Relationship Id="rId24" Type="http://schemas.openxmlformats.org/officeDocument/2006/relationships/customXml" Target="../ink/ink3013.xml"/><Relationship Id="rId45" Type="http://schemas.openxmlformats.org/officeDocument/2006/relationships/customXml" Target="../ink/ink3024.xml"/><Relationship Id="rId66" Type="http://schemas.openxmlformats.org/officeDocument/2006/relationships/image" Target="../media/image3025.png"/><Relationship Id="rId87" Type="http://schemas.openxmlformats.org/officeDocument/2006/relationships/customXml" Target="../ink/ink3045.xml"/><Relationship Id="rId110" Type="http://schemas.openxmlformats.org/officeDocument/2006/relationships/image" Target="../media/image3047.png"/><Relationship Id="rId131" Type="http://schemas.openxmlformats.org/officeDocument/2006/relationships/customXml" Target="../ink/ink3067.xml"/><Relationship Id="rId152" Type="http://schemas.openxmlformats.org/officeDocument/2006/relationships/image" Target="../media/image3068.png"/><Relationship Id="rId173" Type="http://schemas.openxmlformats.org/officeDocument/2006/relationships/customXml" Target="../ink/ink3088.xml"/><Relationship Id="rId194" Type="http://schemas.openxmlformats.org/officeDocument/2006/relationships/image" Target="../media/image3089.png"/><Relationship Id="rId208" Type="http://schemas.openxmlformats.org/officeDocument/2006/relationships/image" Target="../media/image3096.png"/><Relationship Id="rId229" Type="http://schemas.openxmlformats.org/officeDocument/2006/relationships/customXml" Target="../ink/ink3116.xml"/><Relationship Id="rId240" Type="http://schemas.openxmlformats.org/officeDocument/2006/relationships/image" Target="../media/image3112.png"/><Relationship Id="rId261" Type="http://schemas.openxmlformats.org/officeDocument/2006/relationships/customXml" Target="../ink/ink3132.xml"/><Relationship Id="rId14" Type="http://schemas.openxmlformats.org/officeDocument/2006/relationships/customXml" Target="../ink/ink3008.xml"/><Relationship Id="rId35" Type="http://schemas.openxmlformats.org/officeDocument/2006/relationships/image" Target="../media/image3010.png"/><Relationship Id="rId56" Type="http://schemas.openxmlformats.org/officeDocument/2006/relationships/image" Target="../media/image3020.png"/><Relationship Id="rId77" Type="http://schemas.openxmlformats.org/officeDocument/2006/relationships/customXml" Target="../ink/ink3040.xml"/><Relationship Id="rId100" Type="http://schemas.openxmlformats.org/officeDocument/2006/relationships/image" Target="../media/image3042.png"/><Relationship Id="rId282" Type="http://schemas.openxmlformats.org/officeDocument/2006/relationships/image" Target="../media/image3133.png"/><Relationship Id="rId317" Type="http://schemas.openxmlformats.org/officeDocument/2006/relationships/customXml" Target="../ink/ink3160.xml"/><Relationship Id="rId8" Type="http://schemas.openxmlformats.org/officeDocument/2006/relationships/customXml" Target="../ink/ink3005.xml"/><Relationship Id="rId98" Type="http://schemas.openxmlformats.org/officeDocument/2006/relationships/image" Target="../media/image3041.png"/><Relationship Id="rId121" Type="http://schemas.openxmlformats.org/officeDocument/2006/relationships/customXml" Target="../ink/ink3062.xml"/><Relationship Id="rId142" Type="http://schemas.openxmlformats.org/officeDocument/2006/relationships/image" Target="../media/image3063.png"/><Relationship Id="rId163" Type="http://schemas.openxmlformats.org/officeDocument/2006/relationships/customXml" Target="../ink/ink3083.xml"/><Relationship Id="rId184" Type="http://schemas.openxmlformats.org/officeDocument/2006/relationships/image" Target="../media/image3084.png"/><Relationship Id="rId219" Type="http://schemas.openxmlformats.org/officeDocument/2006/relationships/customXml" Target="../ink/ink3111.xml"/><Relationship Id="rId230" Type="http://schemas.openxmlformats.org/officeDocument/2006/relationships/image" Target="../media/image3107.png"/><Relationship Id="rId251" Type="http://schemas.openxmlformats.org/officeDocument/2006/relationships/customXml" Target="../ink/ink3127.xml"/><Relationship Id="rId25" Type="http://schemas.openxmlformats.org/officeDocument/2006/relationships/image" Target="../media/image3005.png"/><Relationship Id="rId46" Type="http://schemas.openxmlformats.org/officeDocument/2006/relationships/image" Target="../media/image3015.png"/><Relationship Id="rId67" Type="http://schemas.openxmlformats.org/officeDocument/2006/relationships/customXml" Target="../ink/ink3035.xml"/><Relationship Id="rId272" Type="http://schemas.openxmlformats.org/officeDocument/2006/relationships/image" Target="../media/image3128.png"/><Relationship Id="rId293" Type="http://schemas.openxmlformats.org/officeDocument/2006/relationships/customXml" Target="../ink/ink3148.xml"/><Relationship Id="rId307" Type="http://schemas.openxmlformats.org/officeDocument/2006/relationships/customXml" Target="../ink/ink3155.xml"/><Relationship Id="rId88" Type="http://schemas.openxmlformats.org/officeDocument/2006/relationships/image" Target="../media/image3036.png"/><Relationship Id="rId111" Type="http://schemas.openxmlformats.org/officeDocument/2006/relationships/customXml" Target="../ink/ink3057.xml"/><Relationship Id="rId132" Type="http://schemas.openxmlformats.org/officeDocument/2006/relationships/image" Target="../media/image3058.png"/><Relationship Id="rId153" Type="http://schemas.openxmlformats.org/officeDocument/2006/relationships/customXml" Target="../ink/ink3078.xml"/><Relationship Id="rId174" Type="http://schemas.openxmlformats.org/officeDocument/2006/relationships/image" Target="../media/image3079.png"/><Relationship Id="rId195" Type="http://schemas.openxmlformats.org/officeDocument/2006/relationships/customXml" Target="../ink/ink3099.xml"/><Relationship Id="rId209" Type="http://schemas.openxmlformats.org/officeDocument/2006/relationships/customXml" Target="../ink/ink3106.xml"/><Relationship Id="rId220" Type="http://schemas.openxmlformats.org/officeDocument/2006/relationships/image" Target="../media/image3102.png"/><Relationship Id="rId241" Type="http://schemas.openxmlformats.org/officeDocument/2006/relationships/customXml" Target="../ink/ink3122.xml"/><Relationship Id="rId15" Type="http://schemas.openxmlformats.org/officeDocument/2006/relationships/image" Target="../media/image3000.png"/><Relationship Id="rId36" Type="http://schemas.openxmlformats.org/officeDocument/2006/relationships/customXml" Target="../ink/ink3019.xml"/><Relationship Id="rId57" Type="http://schemas.openxmlformats.org/officeDocument/2006/relationships/customXml" Target="../ink/ink3030.xml"/><Relationship Id="rId262" Type="http://schemas.openxmlformats.org/officeDocument/2006/relationships/image" Target="../media/image3123.png"/><Relationship Id="rId283" Type="http://schemas.openxmlformats.org/officeDocument/2006/relationships/customXml" Target="../ink/ink3143.xml"/><Relationship Id="rId318" Type="http://schemas.openxmlformats.org/officeDocument/2006/relationships/image" Target="../media/image3151.png"/><Relationship Id="rId78" Type="http://schemas.openxmlformats.org/officeDocument/2006/relationships/image" Target="../media/image3031.png"/><Relationship Id="rId99" Type="http://schemas.openxmlformats.org/officeDocument/2006/relationships/customXml" Target="../ink/ink3051.xml"/><Relationship Id="rId101" Type="http://schemas.openxmlformats.org/officeDocument/2006/relationships/customXml" Target="../ink/ink3052.xml"/><Relationship Id="rId122" Type="http://schemas.openxmlformats.org/officeDocument/2006/relationships/image" Target="../media/image3053.png"/><Relationship Id="rId143" Type="http://schemas.openxmlformats.org/officeDocument/2006/relationships/customXml" Target="../ink/ink3073.xml"/><Relationship Id="rId164" Type="http://schemas.openxmlformats.org/officeDocument/2006/relationships/image" Target="../media/image3074.png"/><Relationship Id="rId185" Type="http://schemas.openxmlformats.org/officeDocument/2006/relationships/customXml" Target="../ink/ink3094.xml"/><Relationship Id="rId9" Type="http://schemas.openxmlformats.org/officeDocument/2006/relationships/image" Target="../media/image2997.png"/><Relationship Id="rId210" Type="http://schemas.openxmlformats.org/officeDocument/2006/relationships/image" Target="../media/image3097.png"/><Relationship Id="rId26" Type="http://schemas.openxmlformats.org/officeDocument/2006/relationships/customXml" Target="../ink/ink3014.xml"/><Relationship Id="rId231" Type="http://schemas.openxmlformats.org/officeDocument/2006/relationships/customXml" Target="../ink/ink3117.xml"/><Relationship Id="rId252" Type="http://schemas.openxmlformats.org/officeDocument/2006/relationships/image" Target="../media/image3118.png"/><Relationship Id="rId273" Type="http://schemas.openxmlformats.org/officeDocument/2006/relationships/customXml" Target="../ink/ink3138.xml"/><Relationship Id="rId294" Type="http://schemas.openxmlformats.org/officeDocument/2006/relationships/image" Target="../media/image3139.png"/><Relationship Id="rId308" Type="http://schemas.openxmlformats.org/officeDocument/2006/relationships/image" Target="../media/image3146.png"/><Relationship Id="rId47" Type="http://schemas.openxmlformats.org/officeDocument/2006/relationships/customXml" Target="../ink/ink3025.xml"/><Relationship Id="rId68" Type="http://schemas.openxmlformats.org/officeDocument/2006/relationships/image" Target="../media/image3026.png"/><Relationship Id="rId89" Type="http://schemas.openxmlformats.org/officeDocument/2006/relationships/customXml" Target="../ink/ink3046.xml"/><Relationship Id="rId112" Type="http://schemas.openxmlformats.org/officeDocument/2006/relationships/image" Target="../media/image3048.png"/><Relationship Id="rId133" Type="http://schemas.openxmlformats.org/officeDocument/2006/relationships/customXml" Target="../ink/ink3068.xml"/><Relationship Id="rId154" Type="http://schemas.openxmlformats.org/officeDocument/2006/relationships/image" Target="../media/image3069.png"/><Relationship Id="rId175" Type="http://schemas.openxmlformats.org/officeDocument/2006/relationships/customXml" Target="../ink/ink3089.xml"/><Relationship Id="rId196" Type="http://schemas.openxmlformats.org/officeDocument/2006/relationships/image" Target="../media/image3090.png"/><Relationship Id="rId200" Type="http://schemas.openxmlformats.org/officeDocument/2006/relationships/image" Target="../media/image3092.png"/><Relationship Id="rId16" Type="http://schemas.openxmlformats.org/officeDocument/2006/relationships/customXml" Target="../ink/ink3009.xml"/><Relationship Id="rId221" Type="http://schemas.openxmlformats.org/officeDocument/2006/relationships/customXml" Target="../ink/ink3112.xml"/><Relationship Id="rId242" Type="http://schemas.openxmlformats.org/officeDocument/2006/relationships/image" Target="../media/image3113.png"/><Relationship Id="rId263" Type="http://schemas.openxmlformats.org/officeDocument/2006/relationships/customXml" Target="../ink/ink3133.xml"/><Relationship Id="rId284" Type="http://schemas.openxmlformats.org/officeDocument/2006/relationships/image" Target="../media/image3134.png"/><Relationship Id="rId319" Type="http://schemas.openxmlformats.org/officeDocument/2006/relationships/customXml" Target="../ink/ink3161.xml"/><Relationship Id="rId37" Type="http://schemas.openxmlformats.org/officeDocument/2006/relationships/customXml" Target="../ink/ink3020.xml"/><Relationship Id="rId58" Type="http://schemas.openxmlformats.org/officeDocument/2006/relationships/image" Target="../media/image3021.png"/><Relationship Id="rId79" Type="http://schemas.openxmlformats.org/officeDocument/2006/relationships/customXml" Target="../ink/ink3041.xml"/><Relationship Id="rId102" Type="http://schemas.openxmlformats.org/officeDocument/2006/relationships/image" Target="../media/image3043.png"/><Relationship Id="rId123" Type="http://schemas.openxmlformats.org/officeDocument/2006/relationships/customXml" Target="../ink/ink3063.xml"/><Relationship Id="rId144" Type="http://schemas.openxmlformats.org/officeDocument/2006/relationships/image" Target="../media/image3064.png"/><Relationship Id="rId90" Type="http://schemas.openxmlformats.org/officeDocument/2006/relationships/image" Target="../media/image3037.png"/><Relationship Id="rId165" Type="http://schemas.openxmlformats.org/officeDocument/2006/relationships/customXml" Target="../ink/ink3084.xml"/><Relationship Id="rId186" Type="http://schemas.openxmlformats.org/officeDocument/2006/relationships/image" Target="../media/image3085.png"/><Relationship Id="rId211" Type="http://schemas.openxmlformats.org/officeDocument/2006/relationships/customXml" Target="../ink/ink3107.xml"/><Relationship Id="rId232" Type="http://schemas.openxmlformats.org/officeDocument/2006/relationships/image" Target="../media/image3108.png"/><Relationship Id="rId253" Type="http://schemas.openxmlformats.org/officeDocument/2006/relationships/customXml" Target="../ink/ink3128.xml"/><Relationship Id="rId274" Type="http://schemas.openxmlformats.org/officeDocument/2006/relationships/image" Target="../media/image3129.png"/><Relationship Id="rId295" Type="http://schemas.openxmlformats.org/officeDocument/2006/relationships/customXml" Target="../ink/ink3149.xml"/><Relationship Id="rId309" Type="http://schemas.openxmlformats.org/officeDocument/2006/relationships/customXml" Target="../ink/ink3156.xml"/><Relationship Id="rId27" Type="http://schemas.openxmlformats.org/officeDocument/2006/relationships/image" Target="../media/image3006.png"/><Relationship Id="rId48" Type="http://schemas.openxmlformats.org/officeDocument/2006/relationships/image" Target="../media/image3016.png"/><Relationship Id="rId69" Type="http://schemas.openxmlformats.org/officeDocument/2006/relationships/customXml" Target="../ink/ink3036.xml"/><Relationship Id="rId113" Type="http://schemas.openxmlformats.org/officeDocument/2006/relationships/customXml" Target="../ink/ink3058.xml"/><Relationship Id="rId134" Type="http://schemas.openxmlformats.org/officeDocument/2006/relationships/image" Target="../media/image3059.png"/><Relationship Id="rId320" Type="http://schemas.openxmlformats.org/officeDocument/2006/relationships/image" Target="../media/image3152.png"/><Relationship Id="rId80" Type="http://schemas.openxmlformats.org/officeDocument/2006/relationships/image" Target="../media/image3032.png"/><Relationship Id="rId155" Type="http://schemas.openxmlformats.org/officeDocument/2006/relationships/customXml" Target="../ink/ink3079.xml"/><Relationship Id="rId176" Type="http://schemas.openxmlformats.org/officeDocument/2006/relationships/image" Target="../media/image3080.png"/><Relationship Id="rId197" Type="http://schemas.openxmlformats.org/officeDocument/2006/relationships/customXml" Target="../ink/ink3100.xml"/><Relationship Id="rId201" Type="http://schemas.openxmlformats.org/officeDocument/2006/relationships/customXml" Target="../ink/ink3102.xml"/><Relationship Id="rId222" Type="http://schemas.openxmlformats.org/officeDocument/2006/relationships/image" Target="../media/image3103.png"/><Relationship Id="rId243" Type="http://schemas.openxmlformats.org/officeDocument/2006/relationships/customXml" Target="../ink/ink3123.xml"/><Relationship Id="rId264" Type="http://schemas.openxmlformats.org/officeDocument/2006/relationships/image" Target="../media/image3124.png"/><Relationship Id="rId285" Type="http://schemas.openxmlformats.org/officeDocument/2006/relationships/customXml" Target="../ink/ink3144.xml"/><Relationship Id="rId17" Type="http://schemas.openxmlformats.org/officeDocument/2006/relationships/image" Target="../media/image3001.png"/><Relationship Id="rId38" Type="http://schemas.openxmlformats.org/officeDocument/2006/relationships/image" Target="../media/image3011.png"/><Relationship Id="rId59" Type="http://schemas.openxmlformats.org/officeDocument/2006/relationships/customXml" Target="../ink/ink3031.xml"/><Relationship Id="rId103" Type="http://schemas.openxmlformats.org/officeDocument/2006/relationships/customXml" Target="../ink/ink3053.xml"/><Relationship Id="rId124" Type="http://schemas.openxmlformats.org/officeDocument/2006/relationships/image" Target="../media/image3054.png"/><Relationship Id="rId310" Type="http://schemas.openxmlformats.org/officeDocument/2006/relationships/image" Target="../media/image3147.png"/><Relationship Id="rId70" Type="http://schemas.openxmlformats.org/officeDocument/2006/relationships/image" Target="../media/image3027.png"/><Relationship Id="rId91" Type="http://schemas.openxmlformats.org/officeDocument/2006/relationships/customXml" Target="../ink/ink3047.xml"/><Relationship Id="rId145" Type="http://schemas.openxmlformats.org/officeDocument/2006/relationships/customXml" Target="../ink/ink3074.xml"/><Relationship Id="rId166" Type="http://schemas.openxmlformats.org/officeDocument/2006/relationships/image" Target="../media/image3075.png"/><Relationship Id="rId187" Type="http://schemas.openxmlformats.org/officeDocument/2006/relationships/customXml" Target="../ink/ink309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098.png"/><Relationship Id="rId233" Type="http://schemas.openxmlformats.org/officeDocument/2006/relationships/customXml" Target="../ink/ink3118.xml"/><Relationship Id="rId254" Type="http://schemas.openxmlformats.org/officeDocument/2006/relationships/image" Target="../media/image3119.png"/><Relationship Id="rId28" Type="http://schemas.openxmlformats.org/officeDocument/2006/relationships/customXml" Target="../ink/ink3015.xml"/><Relationship Id="rId49" Type="http://schemas.openxmlformats.org/officeDocument/2006/relationships/customXml" Target="../ink/ink3026.xml"/><Relationship Id="rId114" Type="http://schemas.openxmlformats.org/officeDocument/2006/relationships/image" Target="../media/image3049.png"/><Relationship Id="rId275" Type="http://schemas.openxmlformats.org/officeDocument/2006/relationships/customXml" Target="../ink/ink3139.xml"/><Relationship Id="rId296" Type="http://schemas.openxmlformats.org/officeDocument/2006/relationships/image" Target="../media/image3140.png"/><Relationship Id="rId300" Type="http://schemas.openxmlformats.org/officeDocument/2006/relationships/image" Target="../media/image3142.png"/><Relationship Id="rId60" Type="http://schemas.openxmlformats.org/officeDocument/2006/relationships/image" Target="../media/image3022.png"/><Relationship Id="rId81" Type="http://schemas.openxmlformats.org/officeDocument/2006/relationships/customXml" Target="../ink/ink3042.xml"/><Relationship Id="rId135" Type="http://schemas.openxmlformats.org/officeDocument/2006/relationships/customXml" Target="../ink/ink3069.xml"/><Relationship Id="rId156" Type="http://schemas.openxmlformats.org/officeDocument/2006/relationships/image" Target="../media/image3070.png"/><Relationship Id="rId177" Type="http://schemas.openxmlformats.org/officeDocument/2006/relationships/customXml" Target="../ink/ink3090.xml"/><Relationship Id="rId198" Type="http://schemas.openxmlformats.org/officeDocument/2006/relationships/image" Target="../media/image3091.png"/><Relationship Id="rId321" Type="http://schemas.openxmlformats.org/officeDocument/2006/relationships/customXml" Target="../ink/ink3162.xml"/><Relationship Id="rId202" Type="http://schemas.openxmlformats.org/officeDocument/2006/relationships/image" Target="../media/image3093.png"/><Relationship Id="rId223" Type="http://schemas.openxmlformats.org/officeDocument/2006/relationships/customXml" Target="../ink/ink3113.xml"/><Relationship Id="rId244" Type="http://schemas.openxmlformats.org/officeDocument/2006/relationships/image" Target="../media/image3114.png"/><Relationship Id="rId18" Type="http://schemas.openxmlformats.org/officeDocument/2006/relationships/customXml" Target="../ink/ink3010.xml"/><Relationship Id="rId39" Type="http://schemas.openxmlformats.org/officeDocument/2006/relationships/customXml" Target="../ink/ink3021.xml"/><Relationship Id="rId265" Type="http://schemas.openxmlformats.org/officeDocument/2006/relationships/customXml" Target="../ink/ink3134.xml"/><Relationship Id="rId286" Type="http://schemas.openxmlformats.org/officeDocument/2006/relationships/image" Target="../media/image3135.png"/><Relationship Id="rId50" Type="http://schemas.openxmlformats.org/officeDocument/2006/relationships/image" Target="../media/image3017.png"/><Relationship Id="rId104" Type="http://schemas.openxmlformats.org/officeDocument/2006/relationships/image" Target="../media/image3044.png"/><Relationship Id="rId125" Type="http://schemas.openxmlformats.org/officeDocument/2006/relationships/customXml" Target="../ink/ink3064.xml"/><Relationship Id="rId146" Type="http://schemas.openxmlformats.org/officeDocument/2006/relationships/image" Target="../media/image3065.png"/><Relationship Id="rId167" Type="http://schemas.openxmlformats.org/officeDocument/2006/relationships/customXml" Target="../ink/ink3085.xml"/><Relationship Id="rId188" Type="http://schemas.openxmlformats.org/officeDocument/2006/relationships/image" Target="../media/image3086.png"/><Relationship Id="rId311" Type="http://schemas.openxmlformats.org/officeDocument/2006/relationships/customXml" Target="../ink/ink3157.xml"/><Relationship Id="rId71" Type="http://schemas.openxmlformats.org/officeDocument/2006/relationships/customXml" Target="../ink/ink3037.xml"/><Relationship Id="rId92" Type="http://schemas.openxmlformats.org/officeDocument/2006/relationships/image" Target="../media/image3038.png"/><Relationship Id="rId213" Type="http://schemas.openxmlformats.org/officeDocument/2006/relationships/customXml" Target="../ink/ink3108.xml"/><Relationship Id="rId234" Type="http://schemas.openxmlformats.org/officeDocument/2006/relationships/image" Target="../media/image3109.png"/><Relationship Id="rId2" Type="http://schemas.openxmlformats.org/officeDocument/2006/relationships/customXml" Target="../ink/ink3002.xml"/><Relationship Id="rId29" Type="http://schemas.openxmlformats.org/officeDocument/2006/relationships/image" Target="../media/image3007.png"/><Relationship Id="rId255" Type="http://schemas.openxmlformats.org/officeDocument/2006/relationships/customXml" Target="../ink/ink3129.xml"/><Relationship Id="rId276" Type="http://schemas.openxmlformats.org/officeDocument/2006/relationships/image" Target="../media/image3130.png"/><Relationship Id="rId297" Type="http://schemas.openxmlformats.org/officeDocument/2006/relationships/customXml" Target="../ink/ink3150.xml"/><Relationship Id="rId40" Type="http://schemas.openxmlformats.org/officeDocument/2006/relationships/image" Target="../media/image3012.png"/><Relationship Id="rId115" Type="http://schemas.openxmlformats.org/officeDocument/2006/relationships/customXml" Target="../ink/ink3059.xml"/><Relationship Id="rId136" Type="http://schemas.openxmlformats.org/officeDocument/2006/relationships/image" Target="../media/image3060.png"/><Relationship Id="rId157" Type="http://schemas.openxmlformats.org/officeDocument/2006/relationships/customXml" Target="../ink/ink3080.xml"/><Relationship Id="rId178" Type="http://schemas.openxmlformats.org/officeDocument/2006/relationships/image" Target="../media/image3081.png"/><Relationship Id="rId301" Type="http://schemas.openxmlformats.org/officeDocument/2006/relationships/customXml" Target="../ink/ink3152.xml"/><Relationship Id="rId322" Type="http://schemas.openxmlformats.org/officeDocument/2006/relationships/image" Target="../media/image3153.png"/><Relationship Id="rId61" Type="http://schemas.openxmlformats.org/officeDocument/2006/relationships/customXml" Target="../ink/ink3032.xml"/><Relationship Id="rId82" Type="http://schemas.openxmlformats.org/officeDocument/2006/relationships/image" Target="../media/image3033.png"/><Relationship Id="rId199" Type="http://schemas.openxmlformats.org/officeDocument/2006/relationships/customXml" Target="../ink/ink3101.xml"/><Relationship Id="rId203" Type="http://schemas.openxmlformats.org/officeDocument/2006/relationships/customXml" Target="../ink/ink3103.xml"/><Relationship Id="rId19" Type="http://schemas.openxmlformats.org/officeDocument/2006/relationships/image" Target="../media/image3002.png"/><Relationship Id="rId224" Type="http://schemas.openxmlformats.org/officeDocument/2006/relationships/image" Target="../media/image3104.png"/><Relationship Id="rId245" Type="http://schemas.openxmlformats.org/officeDocument/2006/relationships/customXml" Target="../ink/ink3124.xml"/><Relationship Id="rId266" Type="http://schemas.openxmlformats.org/officeDocument/2006/relationships/image" Target="../media/image3125.png"/><Relationship Id="rId287" Type="http://schemas.openxmlformats.org/officeDocument/2006/relationships/customXml" Target="../ink/ink3145.xml"/><Relationship Id="rId30" Type="http://schemas.openxmlformats.org/officeDocument/2006/relationships/customXml" Target="../ink/ink3016.xml"/><Relationship Id="rId105" Type="http://schemas.openxmlformats.org/officeDocument/2006/relationships/customXml" Target="../ink/ink3054.xml"/><Relationship Id="rId126" Type="http://schemas.openxmlformats.org/officeDocument/2006/relationships/image" Target="../media/image3055.png"/><Relationship Id="rId147" Type="http://schemas.openxmlformats.org/officeDocument/2006/relationships/customXml" Target="../ink/ink3075.xml"/><Relationship Id="rId168" Type="http://schemas.openxmlformats.org/officeDocument/2006/relationships/image" Target="../media/image3076.png"/><Relationship Id="rId312" Type="http://schemas.openxmlformats.org/officeDocument/2006/relationships/image" Target="../media/image3148.png"/><Relationship Id="rId51" Type="http://schemas.openxmlformats.org/officeDocument/2006/relationships/customXml" Target="../ink/ink3027.xml"/><Relationship Id="rId72" Type="http://schemas.openxmlformats.org/officeDocument/2006/relationships/image" Target="../media/image3028.png"/><Relationship Id="rId93" Type="http://schemas.openxmlformats.org/officeDocument/2006/relationships/customXml" Target="../ink/ink3048.xml"/><Relationship Id="rId189" Type="http://schemas.openxmlformats.org/officeDocument/2006/relationships/customXml" Target="../ink/ink3096.xml"/><Relationship Id="rId3" Type="http://schemas.openxmlformats.org/officeDocument/2006/relationships/image" Target="../media/image2994.png"/><Relationship Id="rId214" Type="http://schemas.openxmlformats.org/officeDocument/2006/relationships/image" Target="../media/image3099.png"/><Relationship Id="rId235" Type="http://schemas.openxmlformats.org/officeDocument/2006/relationships/customXml" Target="../ink/ink3119.xml"/><Relationship Id="rId256" Type="http://schemas.openxmlformats.org/officeDocument/2006/relationships/image" Target="../media/image3120.png"/><Relationship Id="rId277" Type="http://schemas.openxmlformats.org/officeDocument/2006/relationships/customXml" Target="../ink/ink3140.xml"/><Relationship Id="rId298" Type="http://schemas.openxmlformats.org/officeDocument/2006/relationships/image" Target="../media/image3141.png"/><Relationship Id="rId116" Type="http://schemas.openxmlformats.org/officeDocument/2006/relationships/image" Target="../media/image3050.png"/><Relationship Id="rId137" Type="http://schemas.openxmlformats.org/officeDocument/2006/relationships/customXml" Target="../ink/ink3070.xml"/><Relationship Id="rId158" Type="http://schemas.openxmlformats.org/officeDocument/2006/relationships/image" Target="../media/image3071.png"/><Relationship Id="rId302" Type="http://schemas.openxmlformats.org/officeDocument/2006/relationships/image" Target="../media/image3143.png"/><Relationship Id="rId20" Type="http://schemas.openxmlformats.org/officeDocument/2006/relationships/customXml" Target="../ink/ink3011.xml"/><Relationship Id="rId41" Type="http://schemas.openxmlformats.org/officeDocument/2006/relationships/customXml" Target="../ink/ink3022.xml"/><Relationship Id="rId62" Type="http://schemas.openxmlformats.org/officeDocument/2006/relationships/image" Target="../media/image3023.png"/><Relationship Id="rId83" Type="http://schemas.openxmlformats.org/officeDocument/2006/relationships/customXml" Target="../ink/ink3043.xml"/><Relationship Id="rId179" Type="http://schemas.openxmlformats.org/officeDocument/2006/relationships/customXml" Target="../ink/ink3091.xml"/><Relationship Id="rId190" Type="http://schemas.openxmlformats.org/officeDocument/2006/relationships/image" Target="../media/image3087.png"/><Relationship Id="rId204" Type="http://schemas.openxmlformats.org/officeDocument/2006/relationships/image" Target="../media/image3094.png"/><Relationship Id="rId225" Type="http://schemas.openxmlformats.org/officeDocument/2006/relationships/customXml" Target="../ink/ink3114.xml"/><Relationship Id="rId246" Type="http://schemas.openxmlformats.org/officeDocument/2006/relationships/image" Target="../media/image3115.png"/><Relationship Id="rId267" Type="http://schemas.openxmlformats.org/officeDocument/2006/relationships/customXml" Target="../ink/ink3135.xml"/><Relationship Id="rId288" Type="http://schemas.openxmlformats.org/officeDocument/2006/relationships/image" Target="../media/image3136.png"/><Relationship Id="rId106" Type="http://schemas.openxmlformats.org/officeDocument/2006/relationships/image" Target="../media/image3045.png"/><Relationship Id="rId127" Type="http://schemas.openxmlformats.org/officeDocument/2006/relationships/customXml" Target="../ink/ink3065.xml"/><Relationship Id="rId313" Type="http://schemas.openxmlformats.org/officeDocument/2006/relationships/customXml" Target="../ink/ink3158.xml"/><Relationship Id="rId10" Type="http://schemas.openxmlformats.org/officeDocument/2006/relationships/customXml" Target="../ink/ink3006.xml"/><Relationship Id="rId31" Type="http://schemas.openxmlformats.org/officeDocument/2006/relationships/image" Target="../media/image3008.png"/><Relationship Id="rId52" Type="http://schemas.openxmlformats.org/officeDocument/2006/relationships/image" Target="../media/image3018.png"/><Relationship Id="rId73" Type="http://schemas.openxmlformats.org/officeDocument/2006/relationships/customXml" Target="../ink/ink3038.xml"/><Relationship Id="rId94" Type="http://schemas.openxmlformats.org/officeDocument/2006/relationships/image" Target="../media/image3039.png"/><Relationship Id="rId148" Type="http://schemas.openxmlformats.org/officeDocument/2006/relationships/image" Target="../media/image3066.png"/><Relationship Id="rId169" Type="http://schemas.openxmlformats.org/officeDocument/2006/relationships/customXml" Target="../ink/ink3086.xml"/><Relationship Id="rId4" Type="http://schemas.openxmlformats.org/officeDocument/2006/relationships/customXml" Target="../ink/ink3003.xml"/><Relationship Id="rId180" Type="http://schemas.openxmlformats.org/officeDocument/2006/relationships/image" Target="../media/image3082.png"/><Relationship Id="rId215" Type="http://schemas.openxmlformats.org/officeDocument/2006/relationships/customXml" Target="../ink/ink3109.xml"/><Relationship Id="rId236" Type="http://schemas.openxmlformats.org/officeDocument/2006/relationships/image" Target="../media/image3110.png"/><Relationship Id="rId257" Type="http://schemas.openxmlformats.org/officeDocument/2006/relationships/customXml" Target="../ink/ink3130.xml"/><Relationship Id="rId278" Type="http://schemas.openxmlformats.org/officeDocument/2006/relationships/image" Target="../media/image3131.png"/><Relationship Id="rId303" Type="http://schemas.openxmlformats.org/officeDocument/2006/relationships/customXml" Target="../ink/ink3153.xml"/><Relationship Id="rId42" Type="http://schemas.openxmlformats.org/officeDocument/2006/relationships/image" Target="../media/image3013.png"/><Relationship Id="rId84" Type="http://schemas.openxmlformats.org/officeDocument/2006/relationships/image" Target="../media/image3034.png"/><Relationship Id="rId138" Type="http://schemas.openxmlformats.org/officeDocument/2006/relationships/image" Target="../media/image3061.png"/><Relationship Id="rId191" Type="http://schemas.openxmlformats.org/officeDocument/2006/relationships/customXml" Target="../ink/ink3097.xml"/><Relationship Id="rId205" Type="http://schemas.openxmlformats.org/officeDocument/2006/relationships/customXml" Target="../ink/ink3104.xml"/><Relationship Id="rId247" Type="http://schemas.openxmlformats.org/officeDocument/2006/relationships/customXml" Target="../ink/ink3125.xml"/><Relationship Id="rId107" Type="http://schemas.openxmlformats.org/officeDocument/2006/relationships/customXml" Target="../ink/ink3055.xml"/><Relationship Id="rId289" Type="http://schemas.openxmlformats.org/officeDocument/2006/relationships/customXml" Target="../ink/ink3146.xml"/><Relationship Id="rId11" Type="http://schemas.openxmlformats.org/officeDocument/2006/relationships/image" Target="../media/image2998.png"/><Relationship Id="rId53" Type="http://schemas.openxmlformats.org/officeDocument/2006/relationships/customXml" Target="../ink/ink3028.xml"/><Relationship Id="rId149" Type="http://schemas.openxmlformats.org/officeDocument/2006/relationships/customXml" Target="../ink/ink3076.xml"/><Relationship Id="rId314" Type="http://schemas.openxmlformats.org/officeDocument/2006/relationships/image" Target="../media/image3149.png"/><Relationship Id="rId95" Type="http://schemas.openxmlformats.org/officeDocument/2006/relationships/customXml" Target="../ink/ink3049.xml"/><Relationship Id="rId160" Type="http://schemas.openxmlformats.org/officeDocument/2006/relationships/image" Target="../media/image3072.png"/><Relationship Id="rId216" Type="http://schemas.openxmlformats.org/officeDocument/2006/relationships/image" Target="../media/image3100.png"/><Relationship Id="rId258" Type="http://schemas.openxmlformats.org/officeDocument/2006/relationships/image" Target="../media/image3121.png"/><Relationship Id="rId22" Type="http://schemas.openxmlformats.org/officeDocument/2006/relationships/customXml" Target="../ink/ink3012.xml"/><Relationship Id="rId64" Type="http://schemas.openxmlformats.org/officeDocument/2006/relationships/image" Target="../media/image3024.png"/><Relationship Id="rId118" Type="http://schemas.openxmlformats.org/officeDocument/2006/relationships/image" Target="../media/image3051.png"/><Relationship Id="rId171" Type="http://schemas.openxmlformats.org/officeDocument/2006/relationships/customXml" Target="../ink/ink3087.xml"/><Relationship Id="rId227" Type="http://schemas.openxmlformats.org/officeDocument/2006/relationships/customXml" Target="../ink/ink3115.xml"/><Relationship Id="rId269" Type="http://schemas.openxmlformats.org/officeDocument/2006/relationships/customXml" Target="../ink/ink3136.xml"/><Relationship Id="rId33" Type="http://schemas.openxmlformats.org/officeDocument/2006/relationships/image" Target="../media/image3009.png"/><Relationship Id="rId129" Type="http://schemas.openxmlformats.org/officeDocument/2006/relationships/customXml" Target="../ink/ink3066.xml"/><Relationship Id="rId280" Type="http://schemas.openxmlformats.org/officeDocument/2006/relationships/image" Target="../media/image3132.png"/><Relationship Id="rId75" Type="http://schemas.openxmlformats.org/officeDocument/2006/relationships/customXml" Target="../ink/ink3039.xml"/><Relationship Id="rId140" Type="http://schemas.openxmlformats.org/officeDocument/2006/relationships/image" Target="../media/image3062.png"/><Relationship Id="rId182" Type="http://schemas.openxmlformats.org/officeDocument/2006/relationships/image" Target="../media/image3083.png"/><Relationship Id="rId6" Type="http://schemas.openxmlformats.org/officeDocument/2006/relationships/customXml" Target="../ink/ink3004.xml"/><Relationship Id="rId238" Type="http://schemas.openxmlformats.org/officeDocument/2006/relationships/image" Target="../media/image3111.png"/><Relationship Id="rId291" Type="http://schemas.openxmlformats.org/officeDocument/2006/relationships/customXml" Target="../ink/ink3147.xml"/><Relationship Id="rId305" Type="http://schemas.openxmlformats.org/officeDocument/2006/relationships/customXml" Target="../ink/ink3154.xml"/><Relationship Id="rId44" Type="http://schemas.openxmlformats.org/officeDocument/2006/relationships/image" Target="../media/image3014.png"/><Relationship Id="rId86" Type="http://schemas.openxmlformats.org/officeDocument/2006/relationships/image" Target="../media/image3035.png"/><Relationship Id="rId151" Type="http://schemas.openxmlformats.org/officeDocument/2006/relationships/customXml" Target="../ink/ink3077.xml"/><Relationship Id="rId193" Type="http://schemas.openxmlformats.org/officeDocument/2006/relationships/customXml" Target="../ink/ink3098.xml"/><Relationship Id="rId207" Type="http://schemas.openxmlformats.org/officeDocument/2006/relationships/customXml" Target="../ink/ink3105.xml"/><Relationship Id="rId249" Type="http://schemas.openxmlformats.org/officeDocument/2006/relationships/customXml" Target="../ink/ink3126.xml"/><Relationship Id="rId13" Type="http://schemas.openxmlformats.org/officeDocument/2006/relationships/image" Target="../media/image2999.png"/><Relationship Id="rId109" Type="http://schemas.openxmlformats.org/officeDocument/2006/relationships/customXml" Target="../ink/ink3056.xml"/><Relationship Id="rId260" Type="http://schemas.openxmlformats.org/officeDocument/2006/relationships/image" Target="../media/image3122.png"/><Relationship Id="rId316" Type="http://schemas.openxmlformats.org/officeDocument/2006/relationships/image" Target="../media/image3150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11.png"/><Relationship Id="rId299" Type="http://schemas.openxmlformats.org/officeDocument/2006/relationships/image" Target="../media/image3302.png"/><Relationship Id="rId21" Type="http://schemas.openxmlformats.org/officeDocument/2006/relationships/image" Target="../media/image3163.png"/><Relationship Id="rId63" Type="http://schemas.openxmlformats.org/officeDocument/2006/relationships/image" Target="../media/image3184.png"/><Relationship Id="rId159" Type="http://schemas.openxmlformats.org/officeDocument/2006/relationships/image" Target="../media/image3232.png"/><Relationship Id="rId324" Type="http://schemas.openxmlformats.org/officeDocument/2006/relationships/customXml" Target="../ink/ink3322.xml"/><Relationship Id="rId366" Type="http://schemas.openxmlformats.org/officeDocument/2006/relationships/customXml" Target="../ink/ink3343.xml"/><Relationship Id="rId170" Type="http://schemas.openxmlformats.org/officeDocument/2006/relationships/customXml" Target="../ink/ink3247.xml"/><Relationship Id="rId226" Type="http://schemas.openxmlformats.org/officeDocument/2006/relationships/customXml" Target="../ink/ink3273.xml"/><Relationship Id="rId268" Type="http://schemas.openxmlformats.org/officeDocument/2006/relationships/customXml" Target="../ink/ink3294.xml"/><Relationship Id="rId32" Type="http://schemas.openxmlformats.org/officeDocument/2006/relationships/customXml" Target="../ink/ink3178.xml"/><Relationship Id="rId74" Type="http://schemas.openxmlformats.org/officeDocument/2006/relationships/customXml" Target="../ink/ink3199.xml"/><Relationship Id="rId128" Type="http://schemas.openxmlformats.org/officeDocument/2006/relationships/customXml" Target="../ink/ink3226.xml"/><Relationship Id="rId335" Type="http://schemas.openxmlformats.org/officeDocument/2006/relationships/image" Target="../media/image3320.png"/><Relationship Id="rId377" Type="http://schemas.openxmlformats.org/officeDocument/2006/relationships/image" Target="../media/image3341.png"/><Relationship Id="rId5" Type="http://schemas.openxmlformats.org/officeDocument/2006/relationships/image" Target="../media/image3155.png"/><Relationship Id="rId181" Type="http://schemas.openxmlformats.org/officeDocument/2006/relationships/image" Target="../media/image3243.png"/><Relationship Id="rId237" Type="http://schemas.openxmlformats.org/officeDocument/2006/relationships/image" Target="../media/image3271.png"/><Relationship Id="rId402" Type="http://schemas.openxmlformats.org/officeDocument/2006/relationships/customXml" Target="../ink/ink3361.xml"/><Relationship Id="rId279" Type="http://schemas.openxmlformats.org/officeDocument/2006/relationships/image" Target="../media/image3292.png"/><Relationship Id="rId43" Type="http://schemas.openxmlformats.org/officeDocument/2006/relationships/image" Target="../media/image3174.png"/><Relationship Id="rId139" Type="http://schemas.openxmlformats.org/officeDocument/2006/relationships/image" Target="../media/image3222.png"/><Relationship Id="rId290" Type="http://schemas.openxmlformats.org/officeDocument/2006/relationships/customXml" Target="../ink/ink3305.xml"/><Relationship Id="rId304" Type="http://schemas.openxmlformats.org/officeDocument/2006/relationships/customXml" Target="../ink/ink3312.xml"/><Relationship Id="rId346" Type="http://schemas.openxmlformats.org/officeDocument/2006/relationships/customXml" Target="../ink/ink3333.xml"/><Relationship Id="rId388" Type="http://schemas.openxmlformats.org/officeDocument/2006/relationships/customXml" Target="../ink/ink3354.xml"/><Relationship Id="rId85" Type="http://schemas.openxmlformats.org/officeDocument/2006/relationships/image" Target="../media/image3195.png"/><Relationship Id="rId150" Type="http://schemas.openxmlformats.org/officeDocument/2006/relationships/customXml" Target="../ink/ink3237.xml"/><Relationship Id="rId192" Type="http://schemas.openxmlformats.org/officeDocument/2006/relationships/customXml" Target="../ink/ink3258.xml"/><Relationship Id="rId206" Type="http://schemas.openxmlformats.org/officeDocument/2006/relationships/customXml" Target="../ink/ink3263.xml"/><Relationship Id="rId413" Type="http://schemas.openxmlformats.org/officeDocument/2006/relationships/image" Target="../media/image3357.png"/><Relationship Id="rId248" Type="http://schemas.openxmlformats.org/officeDocument/2006/relationships/customXml" Target="../ink/ink3284.xml"/><Relationship Id="rId12" Type="http://schemas.openxmlformats.org/officeDocument/2006/relationships/customXml" Target="../ink/ink3168.xml"/><Relationship Id="rId108" Type="http://schemas.openxmlformats.org/officeDocument/2006/relationships/customXml" Target="../ink/ink3216.xml"/><Relationship Id="rId315" Type="http://schemas.openxmlformats.org/officeDocument/2006/relationships/image" Target="../media/image3310.png"/><Relationship Id="rId357" Type="http://schemas.openxmlformats.org/officeDocument/2006/relationships/image" Target="../media/image3331.png"/><Relationship Id="rId54" Type="http://schemas.openxmlformats.org/officeDocument/2006/relationships/customXml" Target="../ink/ink3189.xml"/><Relationship Id="rId96" Type="http://schemas.openxmlformats.org/officeDocument/2006/relationships/customXml" Target="../ink/ink3210.xml"/><Relationship Id="rId161" Type="http://schemas.openxmlformats.org/officeDocument/2006/relationships/image" Target="../media/image3233.png"/><Relationship Id="rId217" Type="http://schemas.openxmlformats.org/officeDocument/2006/relationships/image" Target="../media/image3261.png"/><Relationship Id="rId399" Type="http://schemas.openxmlformats.org/officeDocument/2006/relationships/image" Target="../media/image3352.png"/><Relationship Id="rId259" Type="http://schemas.openxmlformats.org/officeDocument/2006/relationships/image" Target="../media/image3282.png"/><Relationship Id="rId23" Type="http://schemas.openxmlformats.org/officeDocument/2006/relationships/image" Target="../media/image3164.png"/><Relationship Id="rId119" Type="http://schemas.openxmlformats.org/officeDocument/2006/relationships/image" Target="../media/image3212.png"/><Relationship Id="rId270" Type="http://schemas.openxmlformats.org/officeDocument/2006/relationships/customXml" Target="../ink/ink3295.xml"/><Relationship Id="rId326" Type="http://schemas.openxmlformats.org/officeDocument/2006/relationships/customXml" Target="../ink/ink3323.xml"/><Relationship Id="rId65" Type="http://schemas.openxmlformats.org/officeDocument/2006/relationships/image" Target="../media/image3185.png"/><Relationship Id="rId130" Type="http://schemas.openxmlformats.org/officeDocument/2006/relationships/customXml" Target="../ink/ink3227.xml"/><Relationship Id="rId368" Type="http://schemas.openxmlformats.org/officeDocument/2006/relationships/customXml" Target="../ink/ink3344.xml"/><Relationship Id="rId172" Type="http://schemas.openxmlformats.org/officeDocument/2006/relationships/customXml" Target="../ink/ink3248.xml"/><Relationship Id="rId228" Type="http://schemas.openxmlformats.org/officeDocument/2006/relationships/customXml" Target="../ink/ink3274.xml"/><Relationship Id="rId281" Type="http://schemas.openxmlformats.org/officeDocument/2006/relationships/image" Target="../media/image3293.png"/><Relationship Id="rId337" Type="http://schemas.openxmlformats.org/officeDocument/2006/relationships/image" Target="../media/image3321.png"/><Relationship Id="rId34" Type="http://schemas.openxmlformats.org/officeDocument/2006/relationships/customXml" Target="../ink/ink3179.xml"/><Relationship Id="rId76" Type="http://schemas.openxmlformats.org/officeDocument/2006/relationships/customXml" Target="../ink/ink3200.xml"/><Relationship Id="rId141" Type="http://schemas.openxmlformats.org/officeDocument/2006/relationships/image" Target="../media/image3223.png"/><Relationship Id="rId379" Type="http://schemas.openxmlformats.org/officeDocument/2006/relationships/image" Target="../media/image3342.png"/><Relationship Id="rId7" Type="http://schemas.openxmlformats.org/officeDocument/2006/relationships/image" Target="../media/image3156.png"/><Relationship Id="rId183" Type="http://schemas.openxmlformats.org/officeDocument/2006/relationships/image" Target="../media/image3244.png"/><Relationship Id="rId239" Type="http://schemas.openxmlformats.org/officeDocument/2006/relationships/image" Target="../media/image3272.png"/><Relationship Id="rId390" Type="http://schemas.openxmlformats.org/officeDocument/2006/relationships/customXml" Target="../ink/ink3355.xml"/><Relationship Id="rId404" Type="http://schemas.openxmlformats.org/officeDocument/2006/relationships/customXml" Target="../ink/ink3362.xml"/><Relationship Id="rId250" Type="http://schemas.openxmlformats.org/officeDocument/2006/relationships/customXml" Target="../ink/ink3285.xml"/><Relationship Id="rId292" Type="http://schemas.openxmlformats.org/officeDocument/2006/relationships/customXml" Target="../ink/ink3306.xml"/><Relationship Id="rId306" Type="http://schemas.openxmlformats.org/officeDocument/2006/relationships/customXml" Target="../ink/ink3313.xml"/><Relationship Id="rId45" Type="http://schemas.openxmlformats.org/officeDocument/2006/relationships/image" Target="../media/image3175.png"/><Relationship Id="rId87" Type="http://schemas.openxmlformats.org/officeDocument/2006/relationships/image" Target="../media/image3196.png"/><Relationship Id="rId110" Type="http://schemas.openxmlformats.org/officeDocument/2006/relationships/customXml" Target="../ink/ink3217.xml"/><Relationship Id="rId348" Type="http://schemas.openxmlformats.org/officeDocument/2006/relationships/customXml" Target="../ink/ink3334.xml"/><Relationship Id="rId152" Type="http://schemas.openxmlformats.org/officeDocument/2006/relationships/customXml" Target="../ink/ink3238.xml"/><Relationship Id="rId194" Type="http://schemas.openxmlformats.org/officeDocument/2006/relationships/customXml" Target="../ink/ink3259.xml"/><Relationship Id="rId208" Type="http://schemas.openxmlformats.org/officeDocument/2006/relationships/customXml" Target="../ink/ink3264.xml"/><Relationship Id="rId415" Type="http://schemas.openxmlformats.org/officeDocument/2006/relationships/image" Target="../media/image3358.png"/><Relationship Id="rId261" Type="http://schemas.openxmlformats.org/officeDocument/2006/relationships/image" Target="../media/image3283.png"/><Relationship Id="rId14" Type="http://schemas.openxmlformats.org/officeDocument/2006/relationships/customXml" Target="../ink/ink3169.xml"/><Relationship Id="rId56" Type="http://schemas.openxmlformats.org/officeDocument/2006/relationships/customXml" Target="../ink/ink3190.xml"/><Relationship Id="rId317" Type="http://schemas.openxmlformats.org/officeDocument/2006/relationships/image" Target="../media/image3311.png"/><Relationship Id="rId359" Type="http://schemas.openxmlformats.org/officeDocument/2006/relationships/image" Target="../media/image3332.png"/><Relationship Id="rId98" Type="http://schemas.openxmlformats.org/officeDocument/2006/relationships/customXml" Target="../ink/ink3211.xml"/><Relationship Id="rId121" Type="http://schemas.openxmlformats.org/officeDocument/2006/relationships/image" Target="../media/image3213.png"/><Relationship Id="rId163" Type="http://schemas.openxmlformats.org/officeDocument/2006/relationships/image" Target="../media/image3234.png"/><Relationship Id="rId219" Type="http://schemas.openxmlformats.org/officeDocument/2006/relationships/image" Target="../media/image3262.png"/><Relationship Id="rId370" Type="http://schemas.openxmlformats.org/officeDocument/2006/relationships/customXml" Target="../ink/ink3345.xml"/><Relationship Id="rId230" Type="http://schemas.openxmlformats.org/officeDocument/2006/relationships/customXml" Target="../ink/ink3275.xml"/><Relationship Id="rId25" Type="http://schemas.openxmlformats.org/officeDocument/2006/relationships/image" Target="../media/image3165.png"/><Relationship Id="rId67" Type="http://schemas.openxmlformats.org/officeDocument/2006/relationships/image" Target="../media/image3186.png"/><Relationship Id="rId272" Type="http://schemas.openxmlformats.org/officeDocument/2006/relationships/customXml" Target="../ink/ink3296.xml"/><Relationship Id="rId328" Type="http://schemas.openxmlformats.org/officeDocument/2006/relationships/customXml" Target="../ink/ink3324.xml"/><Relationship Id="rId132" Type="http://schemas.openxmlformats.org/officeDocument/2006/relationships/customXml" Target="../ink/ink3228.xml"/><Relationship Id="rId174" Type="http://schemas.openxmlformats.org/officeDocument/2006/relationships/customXml" Target="../ink/ink3249.xml"/><Relationship Id="rId381" Type="http://schemas.openxmlformats.org/officeDocument/2006/relationships/image" Target="../media/image3343.png"/><Relationship Id="rId241" Type="http://schemas.openxmlformats.org/officeDocument/2006/relationships/image" Target="../media/image3273.png"/><Relationship Id="rId36" Type="http://schemas.openxmlformats.org/officeDocument/2006/relationships/customXml" Target="../ink/ink3180.xml"/><Relationship Id="rId283" Type="http://schemas.openxmlformats.org/officeDocument/2006/relationships/image" Target="../media/image3294.png"/><Relationship Id="rId339" Type="http://schemas.openxmlformats.org/officeDocument/2006/relationships/image" Target="../media/image3322.png"/><Relationship Id="rId78" Type="http://schemas.openxmlformats.org/officeDocument/2006/relationships/customXml" Target="../ink/ink3201.xml"/><Relationship Id="rId101" Type="http://schemas.openxmlformats.org/officeDocument/2006/relationships/image" Target="../media/image3203.png"/><Relationship Id="rId143" Type="http://schemas.openxmlformats.org/officeDocument/2006/relationships/image" Target="../media/image3224.png"/><Relationship Id="rId185" Type="http://schemas.openxmlformats.org/officeDocument/2006/relationships/image" Target="../media/image3245.png"/><Relationship Id="rId350" Type="http://schemas.openxmlformats.org/officeDocument/2006/relationships/customXml" Target="../ink/ink3335.xml"/><Relationship Id="rId406" Type="http://schemas.openxmlformats.org/officeDocument/2006/relationships/customXml" Target="../ink/ink3363.xml"/><Relationship Id="rId9" Type="http://schemas.openxmlformats.org/officeDocument/2006/relationships/image" Target="../media/image3157.png"/><Relationship Id="rId210" Type="http://schemas.openxmlformats.org/officeDocument/2006/relationships/customXml" Target="../ink/ink3265.xml"/><Relationship Id="rId392" Type="http://schemas.openxmlformats.org/officeDocument/2006/relationships/customXml" Target="../ink/ink3356.xml"/><Relationship Id="rId252" Type="http://schemas.openxmlformats.org/officeDocument/2006/relationships/customXml" Target="../ink/ink3286.xml"/><Relationship Id="rId294" Type="http://schemas.openxmlformats.org/officeDocument/2006/relationships/customXml" Target="../ink/ink3307.xml"/><Relationship Id="rId308" Type="http://schemas.openxmlformats.org/officeDocument/2006/relationships/customXml" Target="../ink/ink3314.xml"/><Relationship Id="rId47" Type="http://schemas.openxmlformats.org/officeDocument/2006/relationships/image" Target="../media/image3176.png"/><Relationship Id="rId89" Type="http://schemas.openxmlformats.org/officeDocument/2006/relationships/image" Target="../media/image3197.png"/><Relationship Id="rId112" Type="http://schemas.openxmlformats.org/officeDocument/2006/relationships/customXml" Target="../ink/ink3218.xml"/><Relationship Id="rId154" Type="http://schemas.openxmlformats.org/officeDocument/2006/relationships/customXml" Target="../ink/ink3239.xml"/><Relationship Id="rId361" Type="http://schemas.openxmlformats.org/officeDocument/2006/relationships/image" Target="../media/image3333.png"/><Relationship Id="rId196" Type="http://schemas.openxmlformats.org/officeDocument/2006/relationships/customXml" Target="../ink/ink3260.xml"/><Relationship Id="rId16" Type="http://schemas.openxmlformats.org/officeDocument/2006/relationships/customXml" Target="../ink/ink3170.xml"/><Relationship Id="rId221" Type="http://schemas.openxmlformats.org/officeDocument/2006/relationships/image" Target="../media/image3263.png"/><Relationship Id="rId263" Type="http://schemas.openxmlformats.org/officeDocument/2006/relationships/image" Target="../media/image3284.png"/><Relationship Id="rId319" Type="http://schemas.openxmlformats.org/officeDocument/2006/relationships/image" Target="../media/image3312.png"/><Relationship Id="rId58" Type="http://schemas.openxmlformats.org/officeDocument/2006/relationships/customXml" Target="../ink/ink3191.xml"/><Relationship Id="rId123" Type="http://schemas.openxmlformats.org/officeDocument/2006/relationships/image" Target="../media/image3214.png"/><Relationship Id="rId330" Type="http://schemas.openxmlformats.org/officeDocument/2006/relationships/customXml" Target="../ink/ink3325.xml"/><Relationship Id="rId165" Type="http://schemas.openxmlformats.org/officeDocument/2006/relationships/image" Target="../media/image3235.png"/><Relationship Id="rId372" Type="http://schemas.openxmlformats.org/officeDocument/2006/relationships/customXml" Target="../ink/ink3346.xml"/><Relationship Id="rId232" Type="http://schemas.openxmlformats.org/officeDocument/2006/relationships/customXml" Target="../ink/ink3276.xml"/><Relationship Id="rId274" Type="http://schemas.openxmlformats.org/officeDocument/2006/relationships/customXml" Target="../ink/ink3297.xml"/><Relationship Id="rId27" Type="http://schemas.openxmlformats.org/officeDocument/2006/relationships/image" Target="../media/image3166.png"/><Relationship Id="rId48" Type="http://schemas.openxmlformats.org/officeDocument/2006/relationships/customXml" Target="../ink/ink3186.xml"/><Relationship Id="rId69" Type="http://schemas.openxmlformats.org/officeDocument/2006/relationships/image" Target="../media/image3187.png"/><Relationship Id="rId113" Type="http://schemas.openxmlformats.org/officeDocument/2006/relationships/image" Target="../media/image3209.png"/><Relationship Id="rId134" Type="http://schemas.openxmlformats.org/officeDocument/2006/relationships/customXml" Target="../ink/ink3229.xml"/><Relationship Id="rId320" Type="http://schemas.openxmlformats.org/officeDocument/2006/relationships/customXml" Target="../ink/ink3320.xml"/><Relationship Id="rId80" Type="http://schemas.openxmlformats.org/officeDocument/2006/relationships/customXml" Target="../ink/ink3202.xml"/><Relationship Id="rId155" Type="http://schemas.openxmlformats.org/officeDocument/2006/relationships/image" Target="../media/image3230.png"/><Relationship Id="rId176" Type="http://schemas.openxmlformats.org/officeDocument/2006/relationships/customXml" Target="../ink/ink3250.xml"/><Relationship Id="rId341" Type="http://schemas.openxmlformats.org/officeDocument/2006/relationships/image" Target="../media/image3323.png"/><Relationship Id="rId362" Type="http://schemas.openxmlformats.org/officeDocument/2006/relationships/customXml" Target="../ink/ink3341.xml"/><Relationship Id="rId383" Type="http://schemas.openxmlformats.org/officeDocument/2006/relationships/image" Target="../media/image3344.png"/><Relationship Id="rId201" Type="http://schemas.openxmlformats.org/officeDocument/2006/relationships/image" Target="../media/image3253.png"/><Relationship Id="rId222" Type="http://schemas.openxmlformats.org/officeDocument/2006/relationships/customXml" Target="../ink/ink3271.xml"/><Relationship Id="rId243" Type="http://schemas.openxmlformats.org/officeDocument/2006/relationships/image" Target="../media/image3274.png"/><Relationship Id="rId264" Type="http://schemas.openxmlformats.org/officeDocument/2006/relationships/customXml" Target="../ink/ink3292.xml"/><Relationship Id="rId285" Type="http://schemas.openxmlformats.org/officeDocument/2006/relationships/image" Target="../media/image3295.png"/><Relationship Id="rId17" Type="http://schemas.openxmlformats.org/officeDocument/2006/relationships/image" Target="../media/image3161.png"/><Relationship Id="rId38" Type="http://schemas.openxmlformats.org/officeDocument/2006/relationships/customXml" Target="../ink/ink3181.xml"/><Relationship Id="rId59" Type="http://schemas.openxmlformats.org/officeDocument/2006/relationships/image" Target="../media/image3182.png"/><Relationship Id="rId103" Type="http://schemas.openxmlformats.org/officeDocument/2006/relationships/image" Target="../media/image3204.png"/><Relationship Id="rId124" Type="http://schemas.openxmlformats.org/officeDocument/2006/relationships/customXml" Target="../ink/ink3224.xml"/><Relationship Id="rId310" Type="http://schemas.openxmlformats.org/officeDocument/2006/relationships/customXml" Target="../ink/ink3315.xml"/><Relationship Id="rId70" Type="http://schemas.openxmlformats.org/officeDocument/2006/relationships/customXml" Target="../ink/ink3197.xml"/><Relationship Id="rId91" Type="http://schemas.openxmlformats.org/officeDocument/2006/relationships/image" Target="../media/image3198.png"/><Relationship Id="rId145" Type="http://schemas.openxmlformats.org/officeDocument/2006/relationships/image" Target="../media/image3225.png"/><Relationship Id="rId166" Type="http://schemas.openxmlformats.org/officeDocument/2006/relationships/customXml" Target="../ink/ink3245.xml"/><Relationship Id="rId187" Type="http://schemas.openxmlformats.org/officeDocument/2006/relationships/image" Target="../media/image3246.png"/><Relationship Id="rId331" Type="http://schemas.openxmlformats.org/officeDocument/2006/relationships/image" Target="../media/image3318.png"/><Relationship Id="rId352" Type="http://schemas.openxmlformats.org/officeDocument/2006/relationships/customXml" Target="../ink/ink3336.xml"/><Relationship Id="rId373" Type="http://schemas.openxmlformats.org/officeDocument/2006/relationships/image" Target="../media/image3339.png"/><Relationship Id="rId394" Type="http://schemas.openxmlformats.org/officeDocument/2006/relationships/customXml" Target="../ink/ink3357.xml"/><Relationship Id="rId408" Type="http://schemas.openxmlformats.org/officeDocument/2006/relationships/customXml" Target="../ink/ink336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66.xml"/><Relationship Id="rId233" Type="http://schemas.openxmlformats.org/officeDocument/2006/relationships/image" Target="../media/image3269.png"/><Relationship Id="rId254" Type="http://schemas.openxmlformats.org/officeDocument/2006/relationships/customXml" Target="../ink/ink3287.xml"/><Relationship Id="rId28" Type="http://schemas.openxmlformats.org/officeDocument/2006/relationships/customXml" Target="../ink/ink3176.xml"/><Relationship Id="rId49" Type="http://schemas.openxmlformats.org/officeDocument/2006/relationships/image" Target="../media/image3177.png"/><Relationship Id="rId114" Type="http://schemas.openxmlformats.org/officeDocument/2006/relationships/customXml" Target="../ink/ink3219.xml"/><Relationship Id="rId275" Type="http://schemas.openxmlformats.org/officeDocument/2006/relationships/image" Target="../media/image3290.png"/><Relationship Id="rId296" Type="http://schemas.openxmlformats.org/officeDocument/2006/relationships/customXml" Target="../ink/ink3308.xml"/><Relationship Id="rId300" Type="http://schemas.openxmlformats.org/officeDocument/2006/relationships/customXml" Target="../ink/ink3310.xml"/><Relationship Id="rId60" Type="http://schemas.openxmlformats.org/officeDocument/2006/relationships/customXml" Target="../ink/ink3192.xml"/><Relationship Id="rId81" Type="http://schemas.openxmlformats.org/officeDocument/2006/relationships/image" Target="../media/image3193.png"/><Relationship Id="rId135" Type="http://schemas.openxmlformats.org/officeDocument/2006/relationships/image" Target="../media/image3220.png"/><Relationship Id="rId156" Type="http://schemas.openxmlformats.org/officeDocument/2006/relationships/customXml" Target="../ink/ink3240.xml"/><Relationship Id="rId177" Type="http://schemas.openxmlformats.org/officeDocument/2006/relationships/image" Target="../media/image3241.png"/><Relationship Id="rId321" Type="http://schemas.openxmlformats.org/officeDocument/2006/relationships/image" Target="../media/image3313.png"/><Relationship Id="rId342" Type="http://schemas.openxmlformats.org/officeDocument/2006/relationships/customXml" Target="../ink/ink3331.xml"/><Relationship Id="rId363" Type="http://schemas.openxmlformats.org/officeDocument/2006/relationships/image" Target="../media/image3334.png"/><Relationship Id="rId384" Type="http://schemas.openxmlformats.org/officeDocument/2006/relationships/customXml" Target="../ink/ink3352.xml"/><Relationship Id="rId202" Type="http://schemas.openxmlformats.org/officeDocument/2006/relationships/customXml" Target="../ink/ink3261.xml"/><Relationship Id="rId223" Type="http://schemas.openxmlformats.org/officeDocument/2006/relationships/image" Target="../media/image3264.png"/><Relationship Id="rId244" Type="http://schemas.openxmlformats.org/officeDocument/2006/relationships/customXml" Target="../ink/ink3282.xml"/><Relationship Id="rId18" Type="http://schemas.openxmlformats.org/officeDocument/2006/relationships/customXml" Target="../ink/ink3171.xml"/><Relationship Id="rId39" Type="http://schemas.openxmlformats.org/officeDocument/2006/relationships/image" Target="../media/image3172.png"/><Relationship Id="rId265" Type="http://schemas.openxmlformats.org/officeDocument/2006/relationships/image" Target="../media/image3285.png"/><Relationship Id="rId286" Type="http://schemas.openxmlformats.org/officeDocument/2006/relationships/customXml" Target="../ink/ink3303.xml"/><Relationship Id="rId50" Type="http://schemas.openxmlformats.org/officeDocument/2006/relationships/customXml" Target="../ink/ink3187.xml"/><Relationship Id="rId104" Type="http://schemas.openxmlformats.org/officeDocument/2006/relationships/customXml" Target="../ink/ink3214.xml"/><Relationship Id="rId125" Type="http://schemas.openxmlformats.org/officeDocument/2006/relationships/image" Target="../media/image3215.png"/><Relationship Id="rId146" Type="http://schemas.openxmlformats.org/officeDocument/2006/relationships/customXml" Target="../ink/ink3235.xml"/><Relationship Id="rId167" Type="http://schemas.openxmlformats.org/officeDocument/2006/relationships/image" Target="../media/image3236.png"/><Relationship Id="rId188" Type="http://schemas.openxmlformats.org/officeDocument/2006/relationships/customXml" Target="../ink/ink3256.xml"/><Relationship Id="rId311" Type="http://schemas.openxmlformats.org/officeDocument/2006/relationships/image" Target="../media/image3308.png"/><Relationship Id="rId332" Type="http://schemas.openxmlformats.org/officeDocument/2006/relationships/customXml" Target="../ink/ink3326.xml"/><Relationship Id="rId353" Type="http://schemas.openxmlformats.org/officeDocument/2006/relationships/image" Target="../media/image3329.png"/><Relationship Id="rId374" Type="http://schemas.openxmlformats.org/officeDocument/2006/relationships/customXml" Target="../ink/ink3347.xml"/><Relationship Id="rId395" Type="http://schemas.openxmlformats.org/officeDocument/2006/relationships/image" Target="../media/image3350.png"/><Relationship Id="rId409" Type="http://schemas.openxmlformats.org/officeDocument/2006/relationships/image" Target="../media/image3251.png"/><Relationship Id="rId71" Type="http://schemas.openxmlformats.org/officeDocument/2006/relationships/image" Target="../media/image3188.png"/><Relationship Id="rId92" Type="http://schemas.openxmlformats.org/officeDocument/2006/relationships/customXml" Target="../ink/ink3208.xml"/><Relationship Id="rId213" Type="http://schemas.openxmlformats.org/officeDocument/2006/relationships/image" Target="../media/image3259.png"/><Relationship Id="rId234" Type="http://schemas.openxmlformats.org/officeDocument/2006/relationships/customXml" Target="../ink/ink3277.xml"/><Relationship Id="rId2" Type="http://schemas.openxmlformats.org/officeDocument/2006/relationships/customXml" Target="../ink/ink3163.xml"/><Relationship Id="rId29" Type="http://schemas.openxmlformats.org/officeDocument/2006/relationships/image" Target="../media/image3167.png"/><Relationship Id="rId255" Type="http://schemas.openxmlformats.org/officeDocument/2006/relationships/image" Target="../media/image3280.png"/><Relationship Id="rId276" Type="http://schemas.openxmlformats.org/officeDocument/2006/relationships/customXml" Target="../ink/ink3298.xml"/><Relationship Id="rId297" Type="http://schemas.openxmlformats.org/officeDocument/2006/relationships/image" Target="../media/image3301.png"/><Relationship Id="rId40" Type="http://schemas.openxmlformats.org/officeDocument/2006/relationships/customXml" Target="../ink/ink3182.xml"/><Relationship Id="rId115" Type="http://schemas.openxmlformats.org/officeDocument/2006/relationships/image" Target="../media/image3210.png"/><Relationship Id="rId136" Type="http://schemas.openxmlformats.org/officeDocument/2006/relationships/customXml" Target="../ink/ink3230.xml"/><Relationship Id="rId157" Type="http://schemas.openxmlformats.org/officeDocument/2006/relationships/image" Target="../media/image3231.png"/><Relationship Id="rId178" Type="http://schemas.openxmlformats.org/officeDocument/2006/relationships/customXml" Target="../ink/ink3251.xml"/><Relationship Id="rId301" Type="http://schemas.openxmlformats.org/officeDocument/2006/relationships/image" Target="../media/image3303.png"/><Relationship Id="rId322" Type="http://schemas.openxmlformats.org/officeDocument/2006/relationships/customXml" Target="../ink/ink3321.xml"/><Relationship Id="rId343" Type="http://schemas.openxmlformats.org/officeDocument/2006/relationships/image" Target="../media/image3324.png"/><Relationship Id="rId364" Type="http://schemas.openxmlformats.org/officeDocument/2006/relationships/customXml" Target="../ink/ink3342.xml"/><Relationship Id="rId61" Type="http://schemas.openxmlformats.org/officeDocument/2006/relationships/image" Target="../media/image3183.png"/><Relationship Id="rId82" Type="http://schemas.openxmlformats.org/officeDocument/2006/relationships/customXml" Target="../ink/ink3203.xml"/><Relationship Id="rId203" Type="http://schemas.openxmlformats.org/officeDocument/2006/relationships/image" Target="../media/image3254.png"/><Relationship Id="rId385" Type="http://schemas.openxmlformats.org/officeDocument/2006/relationships/image" Target="../media/image3345.png"/><Relationship Id="rId19" Type="http://schemas.openxmlformats.org/officeDocument/2006/relationships/image" Target="../media/image3162.png"/><Relationship Id="rId224" Type="http://schemas.openxmlformats.org/officeDocument/2006/relationships/customXml" Target="../ink/ink3272.xml"/><Relationship Id="rId245" Type="http://schemas.openxmlformats.org/officeDocument/2006/relationships/image" Target="../media/image3275.png"/><Relationship Id="rId266" Type="http://schemas.openxmlformats.org/officeDocument/2006/relationships/customXml" Target="../ink/ink3293.xml"/><Relationship Id="rId287" Type="http://schemas.openxmlformats.org/officeDocument/2006/relationships/image" Target="../media/image3296.png"/><Relationship Id="rId410" Type="http://schemas.openxmlformats.org/officeDocument/2006/relationships/customXml" Target="../ink/ink3365.xml"/><Relationship Id="rId30" Type="http://schemas.openxmlformats.org/officeDocument/2006/relationships/customXml" Target="../ink/ink3177.xml"/><Relationship Id="rId105" Type="http://schemas.openxmlformats.org/officeDocument/2006/relationships/image" Target="../media/image3205.png"/><Relationship Id="rId126" Type="http://schemas.openxmlformats.org/officeDocument/2006/relationships/customXml" Target="../ink/ink3225.xml"/><Relationship Id="rId147" Type="http://schemas.openxmlformats.org/officeDocument/2006/relationships/image" Target="../media/image3226.png"/><Relationship Id="rId168" Type="http://schemas.openxmlformats.org/officeDocument/2006/relationships/customXml" Target="../ink/ink3246.xml"/><Relationship Id="rId312" Type="http://schemas.openxmlformats.org/officeDocument/2006/relationships/customXml" Target="../ink/ink3316.xml"/><Relationship Id="rId333" Type="http://schemas.openxmlformats.org/officeDocument/2006/relationships/image" Target="../media/image3319.png"/><Relationship Id="rId354" Type="http://schemas.openxmlformats.org/officeDocument/2006/relationships/customXml" Target="../ink/ink3337.xml"/><Relationship Id="rId51" Type="http://schemas.openxmlformats.org/officeDocument/2006/relationships/image" Target="../media/image3178.png"/><Relationship Id="rId72" Type="http://schemas.openxmlformats.org/officeDocument/2006/relationships/customXml" Target="../ink/ink3198.xml"/><Relationship Id="rId93" Type="http://schemas.openxmlformats.org/officeDocument/2006/relationships/image" Target="../media/image3199.png"/><Relationship Id="rId189" Type="http://schemas.openxmlformats.org/officeDocument/2006/relationships/image" Target="../media/image3247.png"/><Relationship Id="rId375" Type="http://schemas.openxmlformats.org/officeDocument/2006/relationships/image" Target="../media/image3340.png"/><Relationship Id="rId396" Type="http://schemas.openxmlformats.org/officeDocument/2006/relationships/customXml" Target="../ink/ink3358.xml"/><Relationship Id="rId3" Type="http://schemas.openxmlformats.org/officeDocument/2006/relationships/image" Target="../media/image3154.png"/><Relationship Id="rId214" Type="http://schemas.openxmlformats.org/officeDocument/2006/relationships/customXml" Target="../ink/ink3267.xml"/><Relationship Id="rId235" Type="http://schemas.openxmlformats.org/officeDocument/2006/relationships/image" Target="../media/image3270.png"/><Relationship Id="rId256" Type="http://schemas.openxmlformats.org/officeDocument/2006/relationships/customXml" Target="../ink/ink3288.xml"/><Relationship Id="rId277" Type="http://schemas.openxmlformats.org/officeDocument/2006/relationships/image" Target="../media/image3291.png"/><Relationship Id="rId298" Type="http://schemas.openxmlformats.org/officeDocument/2006/relationships/customXml" Target="../ink/ink3309.xml"/><Relationship Id="rId400" Type="http://schemas.openxmlformats.org/officeDocument/2006/relationships/customXml" Target="../ink/ink3360.xml"/><Relationship Id="rId116" Type="http://schemas.openxmlformats.org/officeDocument/2006/relationships/customXml" Target="../ink/ink3220.xml"/><Relationship Id="rId137" Type="http://schemas.openxmlformats.org/officeDocument/2006/relationships/image" Target="../media/image3221.png"/><Relationship Id="rId158" Type="http://schemas.openxmlformats.org/officeDocument/2006/relationships/customXml" Target="../ink/ink3241.xml"/><Relationship Id="rId302" Type="http://schemas.openxmlformats.org/officeDocument/2006/relationships/customXml" Target="../ink/ink3311.xml"/><Relationship Id="rId323" Type="http://schemas.openxmlformats.org/officeDocument/2006/relationships/image" Target="../media/image3314.png"/><Relationship Id="rId344" Type="http://schemas.openxmlformats.org/officeDocument/2006/relationships/customXml" Target="../ink/ink3332.xml"/><Relationship Id="rId20" Type="http://schemas.openxmlformats.org/officeDocument/2006/relationships/customXml" Target="../ink/ink3172.xml"/><Relationship Id="rId41" Type="http://schemas.openxmlformats.org/officeDocument/2006/relationships/image" Target="../media/image3173.png"/><Relationship Id="rId62" Type="http://schemas.openxmlformats.org/officeDocument/2006/relationships/customXml" Target="../ink/ink3193.xml"/><Relationship Id="rId83" Type="http://schemas.openxmlformats.org/officeDocument/2006/relationships/image" Target="../media/image3194.png"/><Relationship Id="rId179" Type="http://schemas.openxmlformats.org/officeDocument/2006/relationships/image" Target="../media/image3242.png"/><Relationship Id="rId365" Type="http://schemas.openxmlformats.org/officeDocument/2006/relationships/image" Target="../media/image3335.png"/><Relationship Id="rId386" Type="http://schemas.openxmlformats.org/officeDocument/2006/relationships/customXml" Target="../ink/ink3353.xml"/><Relationship Id="rId190" Type="http://schemas.openxmlformats.org/officeDocument/2006/relationships/customXml" Target="../ink/ink3257.xml"/><Relationship Id="rId204" Type="http://schemas.openxmlformats.org/officeDocument/2006/relationships/customXml" Target="../ink/ink3262.xml"/><Relationship Id="rId225" Type="http://schemas.openxmlformats.org/officeDocument/2006/relationships/image" Target="../media/image3265.png"/><Relationship Id="rId246" Type="http://schemas.openxmlformats.org/officeDocument/2006/relationships/customXml" Target="../ink/ink3283.xml"/><Relationship Id="rId267" Type="http://schemas.openxmlformats.org/officeDocument/2006/relationships/image" Target="../media/image3286.png"/><Relationship Id="rId288" Type="http://schemas.openxmlformats.org/officeDocument/2006/relationships/customXml" Target="../ink/ink3304.xml"/><Relationship Id="rId411" Type="http://schemas.openxmlformats.org/officeDocument/2006/relationships/image" Target="../media/image3252.png"/><Relationship Id="rId106" Type="http://schemas.openxmlformats.org/officeDocument/2006/relationships/customXml" Target="../ink/ink3215.xml"/><Relationship Id="rId127" Type="http://schemas.openxmlformats.org/officeDocument/2006/relationships/image" Target="../media/image3216.png"/><Relationship Id="rId313" Type="http://schemas.openxmlformats.org/officeDocument/2006/relationships/image" Target="../media/image3309.png"/><Relationship Id="rId10" Type="http://schemas.openxmlformats.org/officeDocument/2006/relationships/customXml" Target="../ink/ink3167.xml"/><Relationship Id="rId31" Type="http://schemas.openxmlformats.org/officeDocument/2006/relationships/image" Target="../media/image3168.png"/><Relationship Id="rId52" Type="http://schemas.openxmlformats.org/officeDocument/2006/relationships/customXml" Target="../ink/ink3188.xml"/><Relationship Id="rId73" Type="http://schemas.openxmlformats.org/officeDocument/2006/relationships/image" Target="../media/image3189.png"/><Relationship Id="rId94" Type="http://schemas.openxmlformats.org/officeDocument/2006/relationships/customXml" Target="../ink/ink3209.xml"/><Relationship Id="rId148" Type="http://schemas.openxmlformats.org/officeDocument/2006/relationships/customXml" Target="../ink/ink3236.xml"/><Relationship Id="rId169" Type="http://schemas.openxmlformats.org/officeDocument/2006/relationships/image" Target="../media/image3237.png"/><Relationship Id="rId334" Type="http://schemas.openxmlformats.org/officeDocument/2006/relationships/customXml" Target="../ink/ink3327.xml"/><Relationship Id="rId355" Type="http://schemas.openxmlformats.org/officeDocument/2006/relationships/image" Target="../media/image3330.png"/><Relationship Id="rId376" Type="http://schemas.openxmlformats.org/officeDocument/2006/relationships/customXml" Target="../ink/ink3348.xml"/><Relationship Id="rId397" Type="http://schemas.openxmlformats.org/officeDocument/2006/relationships/image" Target="../media/image3351.png"/><Relationship Id="rId4" Type="http://schemas.openxmlformats.org/officeDocument/2006/relationships/customXml" Target="../ink/ink3164.xml"/><Relationship Id="rId180" Type="http://schemas.openxmlformats.org/officeDocument/2006/relationships/customXml" Target="../ink/ink3252.xml"/><Relationship Id="rId215" Type="http://schemas.openxmlformats.org/officeDocument/2006/relationships/image" Target="../media/image3260.png"/><Relationship Id="rId236" Type="http://schemas.openxmlformats.org/officeDocument/2006/relationships/customXml" Target="../ink/ink3278.xml"/><Relationship Id="rId257" Type="http://schemas.openxmlformats.org/officeDocument/2006/relationships/image" Target="../media/image3281.png"/><Relationship Id="rId278" Type="http://schemas.openxmlformats.org/officeDocument/2006/relationships/customXml" Target="../ink/ink3299.xml"/><Relationship Id="rId401" Type="http://schemas.openxmlformats.org/officeDocument/2006/relationships/image" Target="../media/image3353.png"/><Relationship Id="rId303" Type="http://schemas.openxmlformats.org/officeDocument/2006/relationships/image" Target="../media/image3304.png"/><Relationship Id="rId42" Type="http://schemas.openxmlformats.org/officeDocument/2006/relationships/customXml" Target="../ink/ink3183.xml"/><Relationship Id="rId84" Type="http://schemas.openxmlformats.org/officeDocument/2006/relationships/customXml" Target="../ink/ink3204.xml"/><Relationship Id="rId138" Type="http://schemas.openxmlformats.org/officeDocument/2006/relationships/customXml" Target="../ink/ink3231.xml"/><Relationship Id="rId345" Type="http://schemas.openxmlformats.org/officeDocument/2006/relationships/image" Target="../media/image3325.png"/><Relationship Id="rId387" Type="http://schemas.openxmlformats.org/officeDocument/2006/relationships/image" Target="../media/image3346.png"/><Relationship Id="rId191" Type="http://schemas.openxmlformats.org/officeDocument/2006/relationships/image" Target="../media/image3248.png"/><Relationship Id="rId205" Type="http://schemas.openxmlformats.org/officeDocument/2006/relationships/image" Target="../media/image3255.png"/><Relationship Id="rId247" Type="http://schemas.openxmlformats.org/officeDocument/2006/relationships/image" Target="../media/image3276.png"/><Relationship Id="rId412" Type="http://schemas.openxmlformats.org/officeDocument/2006/relationships/customXml" Target="../ink/ink3366.xml"/><Relationship Id="rId107" Type="http://schemas.openxmlformats.org/officeDocument/2006/relationships/image" Target="../media/image3206.png"/><Relationship Id="rId289" Type="http://schemas.openxmlformats.org/officeDocument/2006/relationships/image" Target="../media/image3297.png"/><Relationship Id="rId11" Type="http://schemas.openxmlformats.org/officeDocument/2006/relationships/image" Target="../media/image3158.png"/><Relationship Id="rId53" Type="http://schemas.openxmlformats.org/officeDocument/2006/relationships/image" Target="../media/image3179.png"/><Relationship Id="rId149" Type="http://schemas.openxmlformats.org/officeDocument/2006/relationships/image" Target="../media/image3227.png"/><Relationship Id="rId314" Type="http://schemas.openxmlformats.org/officeDocument/2006/relationships/customXml" Target="../ink/ink3317.xml"/><Relationship Id="rId356" Type="http://schemas.openxmlformats.org/officeDocument/2006/relationships/customXml" Target="../ink/ink3338.xml"/><Relationship Id="rId398" Type="http://schemas.openxmlformats.org/officeDocument/2006/relationships/customXml" Target="../ink/ink3359.xml"/><Relationship Id="rId95" Type="http://schemas.openxmlformats.org/officeDocument/2006/relationships/image" Target="../media/image3200.png"/><Relationship Id="rId160" Type="http://schemas.openxmlformats.org/officeDocument/2006/relationships/customXml" Target="../ink/ink3242.xml"/><Relationship Id="rId216" Type="http://schemas.openxmlformats.org/officeDocument/2006/relationships/customXml" Target="../ink/ink3268.xml"/><Relationship Id="rId258" Type="http://schemas.openxmlformats.org/officeDocument/2006/relationships/customXml" Target="../ink/ink3289.xml"/><Relationship Id="rId22" Type="http://schemas.openxmlformats.org/officeDocument/2006/relationships/customXml" Target="../ink/ink3173.xml"/><Relationship Id="rId64" Type="http://schemas.openxmlformats.org/officeDocument/2006/relationships/customXml" Target="../ink/ink3194.xml"/><Relationship Id="rId118" Type="http://schemas.openxmlformats.org/officeDocument/2006/relationships/customXml" Target="../ink/ink3221.xml"/><Relationship Id="rId325" Type="http://schemas.openxmlformats.org/officeDocument/2006/relationships/image" Target="../media/image3315.png"/><Relationship Id="rId367" Type="http://schemas.openxmlformats.org/officeDocument/2006/relationships/image" Target="../media/image3336.png"/><Relationship Id="rId171" Type="http://schemas.openxmlformats.org/officeDocument/2006/relationships/image" Target="../media/image3238.png"/><Relationship Id="rId227" Type="http://schemas.openxmlformats.org/officeDocument/2006/relationships/image" Target="../media/image3266.png"/><Relationship Id="rId269" Type="http://schemas.openxmlformats.org/officeDocument/2006/relationships/image" Target="../media/image3287.png"/><Relationship Id="rId33" Type="http://schemas.openxmlformats.org/officeDocument/2006/relationships/image" Target="../media/image3169.png"/><Relationship Id="rId129" Type="http://schemas.openxmlformats.org/officeDocument/2006/relationships/image" Target="../media/image3217.png"/><Relationship Id="rId280" Type="http://schemas.openxmlformats.org/officeDocument/2006/relationships/customXml" Target="../ink/ink3300.xml"/><Relationship Id="rId336" Type="http://schemas.openxmlformats.org/officeDocument/2006/relationships/customXml" Target="../ink/ink3328.xml"/><Relationship Id="rId75" Type="http://schemas.openxmlformats.org/officeDocument/2006/relationships/image" Target="../media/image3190.png"/><Relationship Id="rId140" Type="http://schemas.openxmlformats.org/officeDocument/2006/relationships/customXml" Target="../ink/ink3232.xml"/><Relationship Id="rId182" Type="http://schemas.openxmlformats.org/officeDocument/2006/relationships/customXml" Target="../ink/ink3253.xml"/><Relationship Id="rId378" Type="http://schemas.openxmlformats.org/officeDocument/2006/relationships/customXml" Target="../ink/ink3349.xml"/><Relationship Id="rId403" Type="http://schemas.openxmlformats.org/officeDocument/2006/relationships/image" Target="../media/image3354.png"/><Relationship Id="rId6" Type="http://schemas.openxmlformats.org/officeDocument/2006/relationships/customXml" Target="../ink/ink3165.xml"/><Relationship Id="rId238" Type="http://schemas.openxmlformats.org/officeDocument/2006/relationships/customXml" Target="../ink/ink3279.xml"/><Relationship Id="rId291" Type="http://schemas.openxmlformats.org/officeDocument/2006/relationships/image" Target="../media/image3298.png"/><Relationship Id="rId305" Type="http://schemas.openxmlformats.org/officeDocument/2006/relationships/image" Target="../media/image3305.png"/><Relationship Id="rId347" Type="http://schemas.openxmlformats.org/officeDocument/2006/relationships/image" Target="../media/image3326.png"/><Relationship Id="rId44" Type="http://schemas.openxmlformats.org/officeDocument/2006/relationships/customXml" Target="../ink/ink3184.xml"/><Relationship Id="rId86" Type="http://schemas.openxmlformats.org/officeDocument/2006/relationships/customXml" Target="../ink/ink3205.xml"/><Relationship Id="rId151" Type="http://schemas.openxmlformats.org/officeDocument/2006/relationships/image" Target="../media/image3228.png"/><Relationship Id="rId389" Type="http://schemas.openxmlformats.org/officeDocument/2006/relationships/image" Target="../media/image3347.png"/><Relationship Id="rId193" Type="http://schemas.openxmlformats.org/officeDocument/2006/relationships/image" Target="../media/image3249.png"/><Relationship Id="rId207" Type="http://schemas.openxmlformats.org/officeDocument/2006/relationships/image" Target="../media/image3256.png"/><Relationship Id="rId249" Type="http://schemas.openxmlformats.org/officeDocument/2006/relationships/image" Target="../media/image3277.png"/><Relationship Id="rId414" Type="http://schemas.openxmlformats.org/officeDocument/2006/relationships/customXml" Target="../ink/ink3367.xml"/><Relationship Id="rId13" Type="http://schemas.openxmlformats.org/officeDocument/2006/relationships/image" Target="../media/image3159.png"/><Relationship Id="rId109" Type="http://schemas.openxmlformats.org/officeDocument/2006/relationships/image" Target="../media/image3207.png"/><Relationship Id="rId260" Type="http://schemas.openxmlformats.org/officeDocument/2006/relationships/customXml" Target="../ink/ink3290.xml"/><Relationship Id="rId316" Type="http://schemas.openxmlformats.org/officeDocument/2006/relationships/customXml" Target="../ink/ink3318.xml"/><Relationship Id="rId55" Type="http://schemas.openxmlformats.org/officeDocument/2006/relationships/image" Target="../media/image3180.png"/><Relationship Id="rId97" Type="http://schemas.openxmlformats.org/officeDocument/2006/relationships/image" Target="../media/image3201.png"/><Relationship Id="rId120" Type="http://schemas.openxmlformats.org/officeDocument/2006/relationships/customXml" Target="../ink/ink3222.xml"/><Relationship Id="rId358" Type="http://schemas.openxmlformats.org/officeDocument/2006/relationships/customXml" Target="../ink/ink3339.xml"/><Relationship Id="rId162" Type="http://schemas.openxmlformats.org/officeDocument/2006/relationships/customXml" Target="../ink/ink3243.xml"/><Relationship Id="rId218" Type="http://schemas.openxmlformats.org/officeDocument/2006/relationships/customXml" Target="../ink/ink3269.xml"/><Relationship Id="rId271" Type="http://schemas.openxmlformats.org/officeDocument/2006/relationships/image" Target="../media/image3288.png"/><Relationship Id="rId24" Type="http://schemas.openxmlformats.org/officeDocument/2006/relationships/customXml" Target="../ink/ink3174.xml"/><Relationship Id="rId66" Type="http://schemas.openxmlformats.org/officeDocument/2006/relationships/customXml" Target="../ink/ink3195.xml"/><Relationship Id="rId131" Type="http://schemas.openxmlformats.org/officeDocument/2006/relationships/image" Target="../media/image3218.png"/><Relationship Id="rId327" Type="http://schemas.openxmlformats.org/officeDocument/2006/relationships/image" Target="../media/image3316.png"/><Relationship Id="rId369" Type="http://schemas.openxmlformats.org/officeDocument/2006/relationships/image" Target="../media/image3337.png"/><Relationship Id="rId173" Type="http://schemas.openxmlformats.org/officeDocument/2006/relationships/image" Target="../media/image3239.png"/><Relationship Id="rId229" Type="http://schemas.openxmlformats.org/officeDocument/2006/relationships/image" Target="../media/image3267.png"/><Relationship Id="rId380" Type="http://schemas.openxmlformats.org/officeDocument/2006/relationships/customXml" Target="../ink/ink3350.xml"/><Relationship Id="rId240" Type="http://schemas.openxmlformats.org/officeDocument/2006/relationships/customXml" Target="../ink/ink3280.xml"/><Relationship Id="rId35" Type="http://schemas.openxmlformats.org/officeDocument/2006/relationships/image" Target="../media/image3170.png"/><Relationship Id="rId77" Type="http://schemas.openxmlformats.org/officeDocument/2006/relationships/image" Target="../media/image3191.png"/><Relationship Id="rId100" Type="http://schemas.openxmlformats.org/officeDocument/2006/relationships/customXml" Target="../ink/ink3212.xml"/><Relationship Id="rId282" Type="http://schemas.openxmlformats.org/officeDocument/2006/relationships/customXml" Target="../ink/ink3301.xml"/><Relationship Id="rId338" Type="http://schemas.openxmlformats.org/officeDocument/2006/relationships/customXml" Target="../ink/ink3329.xml"/><Relationship Id="rId8" Type="http://schemas.openxmlformats.org/officeDocument/2006/relationships/customXml" Target="../ink/ink3166.xml"/><Relationship Id="rId142" Type="http://schemas.openxmlformats.org/officeDocument/2006/relationships/customXml" Target="../ink/ink3233.xml"/><Relationship Id="rId184" Type="http://schemas.openxmlformats.org/officeDocument/2006/relationships/customXml" Target="../ink/ink3254.xml"/><Relationship Id="rId391" Type="http://schemas.openxmlformats.org/officeDocument/2006/relationships/image" Target="../media/image3348.png"/><Relationship Id="rId405" Type="http://schemas.openxmlformats.org/officeDocument/2006/relationships/image" Target="../media/image3355.png"/><Relationship Id="rId251" Type="http://schemas.openxmlformats.org/officeDocument/2006/relationships/image" Target="../media/image3278.png"/><Relationship Id="rId46" Type="http://schemas.openxmlformats.org/officeDocument/2006/relationships/customXml" Target="../ink/ink3185.xml"/><Relationship Id="rId293" Type="http://schemas.openxmlformats.org/officeDocument/2006/relationships/image" Target="../media/image3299.png"/><Relationship Id="rId307" Type="http://schemas.openxmlformats.org/officeDocument/2006/relationships/image" Target="../media/image3306.png"/><Relationship Id="rId349" Type="http://schemas.openxmlformats.org/officeDocument/2006/relationships/image" Target="../media/image3327.png"/><Relationship Id="rId88" Type="http://schemas.openxmlformats.org/officeDocument/2006/relationships/customXml" Target="../ink/ink3206.xml"/><Relationship Id="rId111" Type="http://schemas.openxmlformats.org/officeDocument/2006/relationships/image" Target="../media/image3208.png"/><Relationship Id="rId153" Type="http://schemas.openxmlformats.org/officeDocument/2006/relationships/image" Target="../media/image3229.png"/><Relationship Id="rId195" Type="http://schemas.openxmlformats.org/officeDocument/2006/relationships/image" Target="../media/image3250.png"/><Relationship Id="rId209" Type="http://schemas.openxmlformats.org/officeDocument/2006/relationships/image" Target="../media/image3257.png"/><Relationship Id="rId360" Type="http://schemas.openxmlformats.org/officeDocument/2006/relationships/customXml" Target="../ink/ink3340.xml"/><Relationship Id="rId220" Type="http://schemas.openxmlformats.org/officeDocument/2006/relationships/customXml" Target="../ink/ink3270.xml"/><Relationship Id="rId15" Type="http://schemas.openxmlformats.org/officeDocument/2006/relationships/image" Target="../media/image3160.png"/><Relationship Id="rId57" Type="http://schemas.openxmlformats.org/officeDocument/2006/relationships/image" Target="../media/image3181.png"/><Relationship Id="rId262" Type="http://schemas.openxmlformats.org/officeDocument/2006/relationships/customXml" Target="../ink/ink3291.xml"/><Relationship Id="rId318" Type="http://schemas.openxmlformats.org/officeDocument/2006/relationships/customXml" Target="../ink/ink3319.xml"/><Relationship Id="rId99" Type="http://schemas.openxmlformats.org/officeDocument/2006/relationships/image" Target="../media/image3202.png"/><Relationship Id="rId122" Type="http://schemas.openxmlformats.org/officeDocument/2006/relationships/customXml" Target="../ink/ink3223.xml"/><Relationship Id="rId164" Type="http://schemas.openxmlformats.org/officeDocument/2006/relationships/customXml" Target="../ink/ink3244.xml"/><Relationship Id="rId371" Type="http://schemas.openxmlformats.org/officeDocument/2006/relationships/image" Target="../media/image3338.png"/><Relationship Id="rId26" Type="http://schemas.openxmlformats.org/officeDocument/2006/relationships/customXml" Target="../ink/ink3175.xml"/><Relationship Id="rId231" Type="http://schemas.openxmlformats.org/officeDocument/2006/relationships/image" Target="../media/image3268.png"/><Relationship Id="rId273" Type="http://schemas.openxmlformats.org/officeDocument/2006/relationships/image" Target="../media/image3289.png"/><Relationship Id="rId329" Type="http://schemas.openxmlformats.org/officeDocument/2006/relationships/image" Target="../media/image3317.png"/><Relationship Id="rId68" Type="http://schemas.openxmlformats.org/officeDocument/2006/relationships/customXml" Target="../ink/ink3196.xml"/><Relationship Id="rId133" Type="http://schemas.openxmlformats.org/officeDocument/2006/relationships/image" Target="../media/image3219.png"/><Relationship Id="rId175" Type="http://schemas.openxmlformats.org/officeDocument/2006/relationships/image" Target="../media/image3240.png"/><Relationship Id="rId340" Type="http://schemas.openxmlformats.org/officeDocument/2006/relationships/customXml" Target="../ink/ink3330.xml"/><Relationship Id="rId382" Type="http://schemas.openxmlformats.org/officeDocument/2006/relationships/customXml" Target="../ink/ink3351.xml"/><Relationship Id="rId242" Type="http://schemas.openxmlformats.org/officeDocument/2006/relationships/customXml" Target="../ink/ink3281.xml"/><Relationship Id="rId284" Type="http://schemas.openxmlformats.org/officeDocument/2006/relationships/customXml" Target="../ink/ink3302.xml"/><Relationship Id="rId37" Type="http://schemas.openxmlformats.org/officeDocument/2006/relationships/image" Target="../media/image3171.png"/><Relationship Id="rId79" Type="http://schemas.openxmlformats.org/officeDocument/2006/relationships/image" Target="../media/image3192.png"/><Relationship Id="rId102" Type="http://schemas.openxmlformats.org/officeDocument/2006/relationships/customXml" Target="../ink/ink3213.xml"/><Relationship Id="rId144" Type="http://schemas.openxmlformats.org/officeDocument/2006/relationships/customXml" Target="../ink/ink3234.xml"/><Relationship Id="rId90" Type="http://schemas.openxmlformats.org/officeDocument/2006/relationships/customXml" Target="../ink/ink3207.xml"/><Relationship Id="rId186" Type="http://schemas.openxmlformats.org/officeDocument/2006/relationships/customXml" Target="../ink/ink3255.xml"/><Relationship Id="rId351" Type="http://schemas.openxmlformats.org/officeDocument/2006/relationships/image" Target="../media/image3328.png"/><Relationship Id="rId393" Type="http://schemas.openxmlformats.org/officeDocument/2006/relationships/image" Target="../media/image3349.png"/><Relationship Id="rId407" Type="http://schemas.openxmlformats.org/officeDocument/2006/relationships/image" Target="../media/image3356.png"/><Relationship Id="rId211" Type="http://schemas.openxmlformats.org/officeDocument/2006/relationships/image" Target="../media/image3258.png"/><Relationship Id="rId253" Type="http://schemas.openxmlformats.org/officeDocument/2006/relationships/image" Target="../media/image3279.png"/><Relationship Id="rId295" Type="http://schemas.openxmlformats.org/officeDocument/2006/relationships/image" Target="../media/image3300.png"/><Relationship Id="rId309" Type="http://schemas.openxmlformats.org/officeDocument/2006/relationships/image" Target="../media/image3307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93.png"/><Relationship Id="rId299" Type="http://schemas.openxmlformats.org/officeDocument/2006/relationships/image" Target="../media/image3484.png"/><Relationship Id="rId21" Type="http://schemas.openxmlformats.org/officeDocument/2006/relationships/image" Target="../media/image3366.png"/><Relationship Id="rId63" Type="http://schemas.openxmlformats.org/officeDocument/2006/relationships/image" Target="../media/image3344.png"/><Relationship Id="rId159" Type="http://schemas.openxmlformats.org/officeDocument/2006/relationships/image" Target="../media/image3414.png"/><Relationship Id="rId324" Type="http://schemas.openxmlformats.org/officeDocument/2006/relationships/customXml" Target="../ink/ink3529.xml"/><Relationship Id="rId170" Type="http://schemas.openxmlformats.org/officeDocument/2006/relationships/customXml" Target="../ink/ink3452.xml"/><Relationship Id="rId226" Type="http://schemas.openxmlformats.org/officeDocument/2006/relationships/customXml" Target="../ink/ink3480.xml"/><Relationship Id="rId268" Type="http://schemas.openxmlformats.org/officeDocument/2006/relationships/customXml" Target="../ink/ink3501.xml"/><Relationship Id="rId32" Type="http://schemas.openxmlformats.org/officeDocument/2006/relationships/customXml" Target="../ink/ink3383.xml"/><Relationship Id="rId74" Type="http://schemas.openxmlformats.org/officeDocument/2006/relationships/customXml" Target="../ink/ink3404.xml"/><Relationship Id="rId128" Type="http://schemas.openxmlformats.org/officeDocument/2006/relationships/customXml" Target="../ink/ink3431.xml"/><Relationship Id="rId335" Type="http://schemas.openxmlformats.org/officeDocument/2006/relationships/image" Target="../media/image3501.png"/><Relationship Id="rId5" Type="http://schemas.openxmlformats.org/officeDocument/2006/relationships/image" Target="../media/image33580.png"/><Relationship Id="rId181" Type="http://schemas.openxmlformats.org/officeDocument/2006/relationships/image" Target="../media/image3425.png"/><Relationship Id="rId237" Type="http://schemas.openxmlformats.org/officeDocument/2006/relationships/image" Target="../media/image3453.png"/><Relationship Id="rId279" Type="http://schemas.openxmlformats.org/officeDocument/2006/relationships/image" Target="../media/image3474.png"/><Relationship Id="rId43" Type="http://schemas.openxmlformats.org/officeDocument/2006/relationships/image" Target="../media/image3377.png"/><Relationship Id="rId139" Type="http://schemas.openxmlformats.org/officeDocument/2006/relationships/image" Target="../media/image3404.png"/><Relationship Id="rId290" Type="http://schemas.openxmlformats.org/officeDocument/2006/relationships/customXml" Target="../ink/ink3512.xml"/><Relationship Id="rId304" Type="http://schemas.openxmlformats.org/officeDocument/2006/relationships/customXml" Target="../ink/ink3519.xml"/><Relationship Id="rId85" Type="http://schemas.openxmlformats.org/officeDocument/2006/relationships/image" Target="../media/image3355.png"/><Relationship Id="rId150" Type="http://schemas.openxmlformats.org/officeDocument/2006/relationships/customXml" Target="../ink/ink3442.xml"/><Relationship Id="rId192" Type="http://schemas.openxmlformats.org/officeDocument/2006/relationships/customXml" Target="../ink/ink3463.xml"/><Relationship Id="rId206" Type="http://schemas.openxmlformats.org/officeDocument/2006/relationships/customXml" Target="../ink/ink3470.xml"/><Relationship Id="rId248" Type="http://schemas.openxmlformats.org/officeDocument/2006/relationships/customXml" Target="../ink/ink3491.xml"/><Relationship Id="rId12" Type="http://schemas.openxmlformats.org/officeDocument/2006/relationships/customXml" Target="../ink/ink3373.xml"/><Relationship Id="rId108" Type="http://schemas.openxmlformats.org/officeDocument/2006/relationships/customXml" Target="../ink/ink3421.xml"/><Relationship Id="rId315" Type="http://schemas.openxmlformats.org/officeDocument/2006/relationships/image" Target="../media/image3492.png"/><Relationship Id="rId54" Type="http://schemas.openxmlformats.org/officeDocument/2006/relationships/customXml" Target="../ink/ink3394.xml"/><Relationship Id="rId96" Type="http://schemas.openxmlformats.org/officeDocument/2006/relationships/customXml" Target="../ink/ink3415.xml"/><Relationship Id="rId161" Type="http://schemas.openxmlformats.org/officeDocument/2006/relationships/image" Target="../media/image3415.png"/><Relationship Id="rId217" Type="http://schemas.openxmlformats.org/officeDocument/2006/relationships/image" Target="../media/image3443.png"/><Relationship Id="rId259" Type="http://schemas.openxmlformats.org/officeDocument/2006/relationships/image" Target="../media/image3464.png"/><Relationship Id="rId23" Type="http://schemas.openxmlformats.org/officeDocument/2006/relationships/image" Target="../media/image3367.png"/><Relationship Id="rId119" Type="http://schemas.openxmlformats.org/officeDocument/2006/relationships/image" Target="../media/image3394.png"/><Relationship Id="rId270" Type="http://schemas.openxmlformats.org/officeDocument/2006/relationships/customXml" Target="../ink/ink3502.xml"/><Relationship Id="rId326" Type="http://schemas.openxmlformats.org/officeDocument/2006/relationships/customXml" Target="../ink/ink3530.xml"/><Relationship Id="rId65" Type="http://schemas.openxmlformats.org/officeDocument/2006/relationships/image" Target="../media/image3345.png"/><Relationship Id="rId130" Type="http://schemas.openxmlformats.org/officeDocument/2006/relationships/customXml" Target="../ink/ink3432.xml"/><Relationship Id="rId172" Type="http://schemas.openxmlformats.org/officeDocument/2006/relationships/customXml" Target="../ink/ink3453.xml"/><Relationship Id="rId228" Type="http://schemas.openxmlformats.org/officeDocument/2006/relationships/customXml" Target="../ink/ink3481.xml"/><Relationship Id="rId281" Type="http://schemas.openxmlformats.org/officeDocument/2006/relationships/image" Target="../media/image3475.png"/><Relationship Id="rId337" Type="http://schemas.openxmlformats.org/officeDocument/2006/relationships/image" Target="../media/image3502.png"/><Relationship Id="rId34" Type="http://schemas.openxmlformats.org/officeDocument/2006/relationships/customXml" Target="../ink/ink3384.xml"/><Relationship Id="rId76" Type="http://schemas.openxmlformats.org/officeDocument/2006/relationships/customXml" Target="../ink/ink3405.xml"/><Relationship Id="rId141" Type="http://schemas.openxmlformats.org/officeDocument/2006/relationships/image" Target="../media/image3405.png"/><Relationship Id="rId7" Type="http://schemas.openxmlformats.org/officeDocument/2006/relationships/image" Target="../media/image3359.png"/><Relationship Id="rId183" Type="http://schemas.openxmlformats.org/officeDocument/2006/relationships/image" Target="../media/image3426.png"/><Relationship Id="rId239" Type="http://schemas.openxmlformats.org/officeDocument/2006/relationships/image" Target="../media/image3454.png"/><Relationship Id="rId250" Type="http://schemas.openxmlformats.org/officeDocument/2006/relationships/customXml" Target="../ink/ink3492.xml"/><Relationship Id="rId292" Type="http://schemas.openxmlformats.org/officeDocument/2006/relationships/customXml" Target="../ink/ink3513.xml"/><Relationship Id="rId306" Type="http://schemas.openxmlformats.org/officeDocument/2006/relationships/customXml" Target="../ink/ink3520.xml"/><Relationship Id="rId45" Type="http://schemas.openxmlformats.org/officeDocument/2006/relationships/image" Target="../media/image3378.png"/><Relationship Id="rId87" Type="http://schemas.openxmlformats.org/officeDocument/2006/relationships/image" Target="../media/image3356.png"/><Relationship Id="rId110" Type="http://schemas.openxmlformats.org/officeDocument/2006/relationships/customXml" Target="../ink/ink3422.xml"/><Relationship Id="rId152" Type="http://schemas.openxmlformats.org/officeDocument/2006/relationships/customXml" Target="../ink/ink3443.xml"/><Relationship Id="rId194" Type="http://schemas.openxmlformats.org/officeDocument/2006/relationships/customXml" Target="../ink/ink3464.xml"/><Relationship Id="rId208" Type="http://schemas.openxmlformats.org/officeDocument/2006/relationships/customXml" Target="../ink/ink3471.xml"/><Relationship Id="rId240" Type="http://schemas.openxmlformats.org/officeDocument/2006/relationships/customXml" Target="../ink/ink3487.xml"/><Relationship Id="rId261" Type="http://schemas.openxmlformats.org/officeDocument/2006/relationships/image" Target="../media/image3465.png"/><Relationship Id="rId14" Type="http://schemas.openxmlformats.org/officeDocument/2006/relationships/customXml" Target="../ink/ink3374.xml"/><Relationship Id="rId35" Type="http://schemas.openxmlformats.org/officeDocument/2006/relationships/image" Target="../media/image3373.png"/><Relationship Id="rId56" Type="http://schemas.openxmlformats.org/officeDocument/2006/relationships/customXml" Target="../ink/ink3395.xml"/><Relationship Id="rId77" Type="http://schemas.openxmlformats.org/officeDocument/2006/relationships/image" Target="../media/image3351.png"/><Relationship Id="rId100" Type="http://schemas.openxmlformats.org/officeDocument/2006/relationships/customXml" Target="../ink/ink3417.xml"/><Relationship Id="rId282" Type="http://schemas.openxmlformats.org/officeDocument/2006/relationships/customXml" Target="../ink/ink3508.xml"/><Relationship Id="rId317" Type="http://schemas.openxmlformats.org/officeDocument/2006/relationships/image" Target="../media/image3493.png"/><Relationship Id="rId338" Type="http://schemas.openxmlformats.org/officeDocument/2006/relationships/customXml" Target="../ink/ink3536.xml"/><Relationship Id="rId8" Type="http://schemas.openxmlformats.org/officeDocument/2006/relationships/customXml" Target="../ink/ink3371.xml"/><Relationship Id="rId98" Type="http://schemas.openxmlformats.org/officeDocument/2006/relationships/customXml" Target="../ink/ink3416.xml"/><Relationship Id="rId121" Type="http://schemas.openxmlformats.org/officeDocument/2006/relationships/image" Target="../media/image3395.png"/><Relationship Id="rId142" Type="http://schemas.openxmlformats.org/officeDocument/2006/relationships/customXml" Target="../ink/ink3438.xml"/><Relationship Id="rId163" Type="http://schemas.openxmlformats.org/officeDocument/2006/relationships/image" Target="../media/image3416.png"/><Relationship Id="rId184" Type="http://schemas.openxmlformats.org/officeDocument/2006/relationships/customXml" Target="../ink/ink3459.xml"/><Relationship Id="rId219" Type="http://schemas.openxmlformats.org/officeDocument/2006/relationships/image" Target="../media/image3444.png"/><Relationship Id="rId230" Type="http://schemas.openxmlformats.org/officeDocument/2006/relationships/customXml" Target="../ink/ink3482.xml"/><Relationship Id="rId251" Type="http://schemas.openxmlformats.org/officeDocument/2006/relationships/image" Target="../media/image3460.png"/><Relationship Id="rId25" Type="http://schemas.openxmlformats.org/officeDocument/2006/relationships/image" Target="../media/image3368.png"/><Relationship Id="rId46" Type="http://schemas.openxmlformats.org/officeDocument/2006/relationships/customXml" Target="../ink/ink3390.xml"/><Relationship Id="rId67" Type="http://schemas.openxmlformats.org/officeDocument/2006/relationships/image" Target="../media/image3346.png"/><Relationship Id="rId272" Type="http://schemas.openxmlformats.org/officeDocument/2006/relationships/customXml" Target="../ink/ink3503.xml"/><Relationship Id="rId293" Type="http://schemas.openxmlformats.org/officeDocument/2006/relationships/image" Target="../media/image3481.png"/><Relationship Id="rId307" Type="http://schemas.openxmlformats.org/officeDocument/2006/relationships/image" Target="../media/image3488.png"/><Relationship Id="rId328" Type="http://schemas.openxmlformats.org/officeDocument/2006/relationships/customXml" Target="../ink/ink3531.xml"/><Relationship Id="rId88" Type="http://schemas.openxmlformats.org/officeDocument/2006/relationships/customXml" Target="../ink/ink3411.xml"/><Relationship Id="rId111" Type="http://schemas.openxmlformats.org/officeDocument/2006/relationships/image" Target="../media/image3390.png"/><Relationship Id="rId132" Type="http://schemas.openxmlformats.org/officeDocument/2006/relationships/customXml" Target="../ink/ink3433.xml"/><Relationship Id="rId153" Type="http://schemas.openxmlformats.org/officeDocument/2006/relationships/image" Target="../media/image3411.png"/><Relationship Id="rId174" Type="http://schemas.openxmlformats.org/officeDocument/2006/relationships/customXml" Target="../ink/ink3454.xml"/><Relationship Id="rId195" Type="http://schemas.openxmlformats.org/officeDocument/2006/relationships/image" Target="../media/image3432.png"/><Relationship Id="rId209" Type="http://schemas.openxmlformats.org/officeDocument/2006/relationships/image" Target="../media/image3439.png"/><Relationship Id="rId220" Type="http://schemas.openxmlformats.org/officeDocument/2006/relationships/customXml" Target="../ink/ink3477.xml"/><Relationship Id="rId241" Type="http://schemas.openxmlformats.org/officeDocument/2006/relationships/image" Target="../media/image3455.png"/><Relationship Id="rId15" Type="http://schemas.openxmlformats.org/officeDocument/2006/relationships/image" Target="../media/image3363.png"/><Relationship Id="rId36" Type="http://schemas.openxmlformats.org/officeDocument/2006/relationships/customXml" Target="../ink/ink3385.xml"/><Relationship Id="rId57" Type="http://schemas.openxmlformats.org/officeDocument/2006/relationships/image" Target="../media/image3309.png"/><Relationship Id="rId262" Type="http://schemas.openxmlformats.org/officeDocument/2006/relationships/customXml" Target="../ink/ink3498.xml"/><Relationship Id="rId283" Type="http://schemas.openxmlformats.org/officeDocument/2006/relationships/image" Target="../media/image3476.png"/><Relationship Id="rId318" Type="http://schemas.openxmlformats.org/officeDocument/2006/relationships/customXml" Target="../ink/ink3526.xml"/><Relationship Id="rId339" Type="http://schemas.openxmlformats.org/officeDocument/2006/relationships/image" Target="../media/image3503.png"/><Relationship Id="rId78" Type="http://schemas.openxmlformats.org/officeDocument/2006/relationships/customXml" Target="../ink/ink3406.xml"/><Relationship Id="rId99" Type="http://schemas.openxmlformats.org/officeDocument/2006/relationships/image" Target="../media/image3384.png"/><Relationship Id="rId101" Type="http://schemas.openxmlformats.org/officeDocument/2006/relationships/image" Target="../media/image3385.png"/><Relationship Id="rId122" Type="http://schemas.openxmlformats.org/officeDocument/2006/relationships/customXml" Target="../ink/ink3428.xml"/><Relationship Id="rId143" Type="http://schemas.openxmlformats.org/officeDocument/2006/relationships/image" Target="../media/image3406.png"/><Relationship Id="rId164" Type="http://schemas.openxmlformats.org/officeDocument/2006/relationships/customXml" Target="../ink/ink3449.xml"/><Relationship Id="rId185" Type="http://schemas.openxmlformats.org/officeDocument/2006/relationships/image" Target="../media/image3427.png"/><Relationship Id="rId9" Type="http://schemas.openxmlformats.org/officeDocument/2006/relationships/image" Target="../media/image3360.png"/><Relationship Id="rId210" Type="http://schemas.openxmlformats.org/officeDocument/2006/relationships/customXml" Target="../ink/ink3472.xml"/><Relationship Id="rId26" Type="http://schemas.openxmlformats.org/officeDocument/2006/relationships/customXml" Target="../ink/ink3380.xml"/><Relationship Id="rId231" Type="http://schemas.openxmlformats.org/officeDocument/2006/relationships/image" Target="../media/image3450.png"/><Relationship Id="rId252" Type="http://schemas.openxmlformats.org/officeDocument/2006/relationships/customXml" Target="../ink/ink3493.xml"/><Relationship Id="rId273" Type="http://schemas.openxmlformats.org/officeDocument/2006/relationships/image" Target="../media/image3471.png"/><Relationship Id="rId294" Type="http://schemas.openxmlformats.org/officeDocument/2006/relationships/customXml" Target="../ink/ink3514.xml"/><Relationship Id="rId308" Type="http://schemas.openxmlformats.org/officeDocument/2006/relationships/customXml" Target="../ink/ink3521.xml"/><Relationship Id="rId329" Type="http://schemas.openxmlformats.org/officeDocument/2006/relationships/image" Target="../media/image3498.png"/><Relationship Id="rId47" Type="http://schemas.openxmlformats.org/officeDocument/2006/relationships/image" Target="../media/image3304.png"/><Relationship Id="rId68" Type="http://schemas.openxmlformats.org/officeDocument/2006/relationships/customXml" Target="../ink/ink3401.xml"/><Relationship Id="rId89" Type="http://schemas.openxmlformats.org/officeDocument/2006/relationships/image" Target="../media/image3379.png"/><Relationship Id="rId112" Type="http://schemas.openxmlformats.org/officeDocument/2006/relationships/customXml" Target="../ink/ink3423.xml"/><Relationship Id="rId133" Type="http://schemas.openxmlformats.org/officeDocument/2006/relationships/image" Target="../media/image3401.png"/><Relationship Id="rId154" Type="http://schemas.openxmlformats.org/officeDocument/2006/relationships/customXml" Target="../ink/ink3444.xml"/><Relationship Id="rId175" Type="http://schemas.openxmlformats.org/officeDocument/2006/relationships/image" Target="../media/image3422.png"/><Relationship Id="rId340" Type="http://schemas.openxmlformats.org/officeDocument/2006/relationships/customXml" Target="../ink/ink3537.xml"/><Relationship Id="rId196" Type="http://schemas.openxmlformats.org/officeDocument/2006/relationships/customXml" Target="../ink/ink3465.xml"/><Relationship Id="rId200" Type="http://schemas.openxmlformats.org/officeDocument/2006/relationships/customXml" Target="../ink/ink3467.xml"/><Relationship Id="rId16" Type="http://schemas.openxmlformats.org/officeDocument/2006/relationships/customXml" Target="../ink/ink3375.xml"/><Relationship Id="rId221" Type="http://schemas.openxmlformats.org/officeDocument/2006/relationships/image" Target="../media/image3445.png"/><Relationship Id="rId242" Type="http://schemas.openxmlformats.org/officeDocument/2006/relationships/customXml" Target="../ink/ink3488.xml"/><Relationship Id="rId263" Type="http://schemas.openxmlformats.org/officeDocument/2006/relationships/image" Target="../media/image3466.png"/><Relationship Id="rId284" Type="http://schemas.openxmlformats.org/officeDocument/2006/relationships/customXml" Target="../ink/ink3509.xml"/><Relationship Id="rId319" Type="http://schemas.openxmlformats.org/officeDocument/2006/relationships/image" Target="../media/image3494.png"/><Relationship Id="rId37" Type="http://schemas.openxmlformats.org/officeDocument/2006/relationships/image" Target="../media/image3374.png"/><Relationship Id="rId58" Type="http://schemas.openxmlformats.org/officeDocument/2006/relationships/customXml" Target="../ink/ink3396.xml"/><Relationship Id="rId79" Type="http://schemas.openxmlformats.org/officeDocument/2006/relationships/image" Target="../media/image3352.png"/><Relationship Id="rId102" Type="http://schemas.openxmlformats.org/officeDocument/2006/relationships/customXml" Target="../ink/ink3418.xml"/><Relationship Id="rId123" Type="http://schemas.openxmlformats.org/officeDocument/2006/relationships/image" Target="../media/image3396.png"/><Relationship Id="rId144" Type="http://schemas.openxmlformats.org/officeDocument/2006/relationships/customXml" Target="../ink/ink3439.xml"/><Relationship Id="rId330" Type="http://schemas.openxmlformats.org/officeDocument/2006/relationships/customXml" Target="../ink/ink3532.xml"/><Relationship Id="rId90" Type="http://schemas.openxmlformats.org/officeDocument/2006/relationships/customXml" Target="../ink/ink3412.xml"/><Relationship Id="rId165" Type="http://schemas.openxmlformats.org/officeDocument/2006/relationships/image" Target="../media/image3417.png"/><Relationship Id="rId186" Type="http://schemas.openxmlformats.org/officeDocument/2006/relationships/customXml" Target="../ink/ink3460.xml"/><Relationship Id="rId211" Type="http://schemas.openxmlformats.org/officeDocument/2006/relationships/image" Target="../media/image3440.png"/><Relationship Id="rId232" Type="http://schemas.openxmlformats.org/officeDocument/2006/relationships/customXml" Target="../ink/ink3483.xml"/><Relationship Id="rId253" Type="http://schemas.openxmlformats.org/officeDocument/2006/relationships/image" Target="../media/image3461.png"/><Relationship Id="rId274" Type="http://schemas.openxmlformats.org/officeDocument/2006/relationships/customXml" Target="../ink/ink3504.xml"/><Relationship Id="rId295" Type="http://schemas.openxmlformats.org/officeDocument/2006/relationships/image" Target="../media/image3482.png"/><Relationship Id="rId309" Type="http://schemas.openxmlformats.org/officeDocument/2006/relationships/image" Target="../media/image3489.png"/><Relationship Id="rId27" Type="http://schemas.openxmlformats.org/officeDocument/2006/relationships/image" Target="../media/image3369.png"/><Relationship Id="rId48" Type="http://schemas.openxmlformats.org/officeDocument/2006/relationships/customXml" Target="../ink/ink3391.xml"/><Relationship Id="rId69" Type="http://schemas.openxmlformats.org/officeDocument/2006/relationships/image" Target="../media/image3347.png"/><Relationship Id="rId113" Type="http://schemas.openxmlformats.org/officeDocument/2006/relationships/image" Target="../media/image3391.png"/><Relationship Id="rId134" Type="http://schemas.openxmlformats.org/officeDocument/2006/relationships/customXml" Target="../ink/ink3434.xml"/><Relationship Id="rId320" Type="http://schemas.openxmlformats.org/officeDocument/2006/relationships/customXml" Target="../ink/ink3527.xml"/><Relationship Id="rId80" Type="http://schemas.openxmlformats.org/officeDocument/2006/relationships/customXml" Target="../ink/ink3407.xml"/><Relationship Id="rId155" Type="http://schemas.openxmlformats.org/officeDocument/2006/relationships/image" Target="../media/image3412.png"/><Relationship Id="rId176" Type="http://schemas.openxmlformats.org/officeDocument/2006/relationships/customXml" Target="../ink/ink3455.xml"/><Relationship Id="rId197" Type="http://schemas.openxmlformats.org/officeDocument/2006/relationships/image" Target="../media/image3433.png"/><Relationship Id="rId341" Type="http://schemas.openxmlformats.org/officeDocument/2006/relationships/image" Target="../media/image3504.png"/><Relationship Id="rId201" Type="http://schemas.openxmlformats.org/officeDocument/2006/relationships/image" Target="../media/image3435.png"/><Relationship Id="rId222" Type="http://schemas.openxmlformats.org/officeDocument/2006/relationships/customXml" Target="../ink/ink3478.xml"/><Relationship Id="rId243" Type="http://schemas.openxmlformats.org/officeDocument/2006/relationships/image" Target="../media/image3456.png"/><Relationship Id="rId264" Type="http://schemas.openxmlformats.org/officeDocument/2006/relationships/customXml" Target="../ink/ink3499.xml"/><Relationship Id="rId285" Type="http://schemas.openxmlformats.org/officeDocument/2006/relationships/image" Target="../media/image3477.png"/><Relationship Id="rId17" Type="http://schemas.openxmlformats.org/officeDocument/2006/relationships/image" Target="../media/image3364.png"/><Relationship Id="rId38" Type="http://schemas.openxmlformats.org/officeDocument/2006/relationships/customXml" Target="../ink/ink3386.xml"/><Relationship Id="rId59" Type="http://schemas.openxmlformats.org/officeDocument/2006/relationships/image" Target="../media/image3310.png"/><Relationship Id="rId103" Type="http://schemas.openxmlformats.org/officeDocument/2006/relationships/image" Target="../media/image3386.png"/><Relationship Id="rId124" Type="http://schemas.openxmlformats.org/officeDocument/2006/relationships/customXml" Target="../ink/ink3429.xml"/><Relationship Id="rId310" Type="http://schemas.openxmlformats.org/officeDocument/2006/relationships/customXml" Target="../ink/ink3522.xml"/><Relationship Id="rId70" Type="http://schemas.openxmlformats.org/officeDocument/2006/relationships/customXml" Target="../ink/ink3402.xml"/><Relationship Id="rId91" Type="http://schemas.openxmlformats.org/officeDocument/2006/relationships/image" Target="../media/image3380.png"/><Relationship Id="rId145" Type="http://schemas.openxmlformats.org/officeDocument/2006/relationships/image" Target="../media/image3407.png"/><Relationship Id="rId166" Type="http://schemas.openxmlformats.org/officeDocument/2006/relationships/customXml" Target="../ink/ink3450.xml"/><Relationship Id="rId187" Type="http://schemas.openxmlformats.org/officeDocument/2006/relationships/image" Target="../media/image3428.png"/><Relationship Id="rId331" Type="http://schemas.openxmlformats.org/officeDocument/2006/relationships/image" Target="../media/image34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473.xml"/><Relationship Id="rId233" Type="http://schemas.openxmlformats.org/officeDocument/2006/relationships/image" Target="../media/image3451.png"/><Relationship Id="rId254" Type="http://schemas.openxmlformats.org/officeDocument/2006/relationships/customXml" Target="../ink/ink3494.xml"/><Relationship Id="rId28" Type="http://schemas.openxmlformats.org/officeDocument/2006/relationships/customXml" Target="../ink/ink3381.xml"/><Relationship Id="rId49" Type="http://schemas.openxmlformats.org/officeDocument/2006/relationships/image" Target="../media/image3305.png"/><Relationship Id="rId114" Type="http://schemas.openxmlformats.org/officeDocument/2006/relationships/customXml" Target="../ink/ink3424.xml"/><Relationship Id="rId275" Type="http://schemas.openxmlformats.org/officeDocument/2006/relationships/image" Target="../media/image3472.png"/><Relationship Id="rId296" Type="http://schemas.openxmlformats.org/officeDocument/2006/relationships/customXml" Target="../ink/ink3515.xml"/><Relationship Id="rId300" Type="http://schemas.openxmlformats.org/officeDocument/2006/relationships/customXml" Target="../ink/ink3517.xml"/><Relationship Id="rId60" Type="http://schemas.openxmlformats.org/officeDocument/2006/relationships/customXml" Target="../ink/ink3397.xml"/><Relationship Id="rId81" Type="http://schemas.openxmlformats.org/officeDocument/2006/relationships/image" Target="../media/image3353.png"/><Relationship Id="rId135" Type="http://schemas.openxmlformats.org/officeDocument/2006/relationships/image" Target="../media/image3402.png"/><Relationship Id="rId156" Type="http://schemas.openxmlformats.org/officeDocument/2006/relationships/customXml" Target="../ink/ink3445.xml"/><Relationship Id="rId177" Type="http://schemas.openxmlformats.org/officeDocument/2006/relationships/image" Target="../media/image3423.png"/><Relationship Id="rId198" Type="http://schemas.openxmlformats.org/officeDocument/2006/relationships/customXml" Target="../ink/ink3466.xml"/><Relationship Id="rId321" Type="http://schemas.openxmlformats.org/officeDocument/2006/relationships/image" Target="../media/image3495.png"/><Relationship Id="rId342" Type="http://schemas.openxmlformats.org/officeDocument/2006/relationships/customXml" Target="../ink/ink3538.xml"/><Relationship Id="rId202" Type="http://schemas.openxmlformats.org/officeDocument/2006/relationships/customXml" Target="../ink/ink3468.xml"/><Relationship Id="rId223" Type="http://schemas.openxmlformats.org/officeDocument/2006/relationships/image" Target="../media/image3446.png"/><Relationship Id="rId244" Type="http://schemas.openxmlformats.org/officeDocument/2006/relationships/customXml" Target="../ink/ink3489.xml"/><Relationship Id="rId18" Type="http://schemas.openxmlformats.org/officeDocument/2006/relationships/customXml" Target="../ink/ink3376.xml"/><Relationship Id="rId39" Type="http://schemas.openxmlformats.org/officeDocument/2006/relationships/image" Target="../media/image3375.png"/><Relationship Id="rId265" Type="http://schemas.openxmlformats.org/officeDocument/2006/relationships/image" Target="../media/image3467.png"/><Relationship Id="rId286" Type="http://schemas.openxmlformats.org/officeDocument/2006/relationships/customXml" Target="../ink/ink3510.xml"/><Relationship Id="rId50" Type="http://schemas.openxmlformats.org/officeDocument/2006/relationships/customXml" Target="../ink/ink3392.xml"/><Relationship Id="rId104" Type="http://schemas.openxmlformats.org/officeDocument/2006/relationships/customXml" Target="../ink/ink3419.xml"/><Relationship Id="rId125" Type="http://schemas.openxmlformats.org/officeDocument/2006/relationships/image" Target="../media/image3397.png"/><Relationship Id="rId146" Type="http://schemas.openxmlformats.org/officeDocument/2006/relationships/customXml" Target="../ink/ink3440.xml"/><Relationship Id="rId167" Type="http://schemas.openxmlformats.org/officeDocument/2006/relationships/image" Target="../media/image3418.png"/><Relationship Id="rId188" Type="http://schemas.openxmlformats.org/officeDocument/2006/relationships/customXml" Target="../ink/ink3461.xml"/><Relationship Id="rId311" Type="http://schemas.openxmlformats.org/officeDocument/2006/relationships/image" Target="../media/image3490.png"/><Relationship Id="rId332" Type="http://schemas.openxmlformats.org/officeDocument/2006/relationships/customXml" Target="../ink/ink3533.xml"/><Relationship Id="rId71" Type="http://schemas.openxmlformats.org/officeDocument/2006/relationships/image" Target="../media/image3348.png"/><Relationship Id="rId92" Type="http://schemas.openxmlformats.org/officeDocument/2006/relationships/customXml" Target="../ink/ink3413.xml"/><Relationship Id="rId213" Type="http://schemas.openxmlformats.org/officeDocument/2006/relationships/image" Target="../media/image3441.png"/><Relationship Id="rId234" Type="http://schemas.openxmlformats.org/officeDocument/2006/relationships/customXml" Target="../ink/ink3484.xml"/><Relationship Id="rId2" Type="http://schemas.openxmlformats.org/officeDocument/2006/relationships/customXml" Target="../ink/ink3368.xml"/><Relationship Id="rId29" Type="http://schemas.openxmlformats.org/officeDocument/2006/relationships/image" Target="../media/image3370.png"/><Relationship Id="rId255" Type="http://schemas.openxmlformats.org/officeDocument/2006/relationships/image" Target="../media/image3462.png"/><Relationship Id="rId276" Type="http://schemas.openxmlformats.org/officeDocument/2006/relationships/customXml" Target="../ink/ink3505.xml"/><Relationship Id="rId297" Type="http://schemas.openxmlformats.org/officeDocument/2006/relationships/image" Target="../media/image3483.png"/><Relationship Id="rId40" Type="http://schemas.openxmlformats.org/officeDocument/2006/relationships/customXml" Target="../ink/ink3387.xml"/><Relationship Id="rId115" Type="http://schemas.openxmlformats.org/officeDocument/2006/relationships/image" Target="../media/image3392.png"/><Relationship Id="rId136" Type="http://schemas.openxmlformats.org/officeDocument/2006/relationships/customXml" Target="../ink/ink3435.xml"/><Relationship Id="rId157" Type="http://schemas.openxmlformats.org/officeDocument/2006/relationships/image" Target="../media/image3413.png"/><Relationship Id="rId178" Type="http://schemas.openxmlformats.org/officeDocument/2006/relationships/customXml" Target="../ink/ink3456.xml"/><Relationship Id="rId301" Type="http://schemas.openxmlformats.org/officeDocument/2006/relationships/image" Target="../media/image3485.png"/><Relationship Id="rId322" Type="http://schemas.openxmlformats.org/officeDocument/2006/relationships/customXml" Target="../ink/ink3528.xml"/><Relationship Id="rId343" Type="http://schemas.openxmlformats.org/officeDocument/2006/relationships/image" Target="../media/image3505.png"/><Relationship Id="rId61" Type="http://schemas.openxmlformats.org/officeDocument/2006/relationships/image" Target="../media/image3343.png"/><Relationship Id="rId82" Type="http://schemas.openxmlformats.org/officeDocument/2006/relationships/customXml" Target="../ink/ink3408.xml"/><Relationship Id="rId199" Type="http://schemas.openxmlformats.org/officeDocument/2006/relationships/image" Target="../media/image3434.png"/><Relationship Id="rId203" Type="http://schemas.openxmlformats.org/officeDocument/2006/relationships/image" Target="../media/image3436.png"/><Relationship Id="rId19" Type="http://schemas.openxmlformats.org/officeDocument/2006/relationships/image" Target="../media/image3365.png"/><Relationship Id="rId224" Type="http://schemas.openxmlformats.org/officeDocument/2006/relationships/customXml" Target="../ink/ink3479.xml"/><Relationship Id="rId245" Type="http://schemas.openxmlformats.org/officeDocument/2006/relationships/image" Target="../media/image3457.png"/><Relationship Id="rId266" Type="http://schemas.openxmlformats.org/officeDocument/2006/relationships/customXml" Target="../ink/ink3500.xml"/><Relationship Id="rId287" Type="http://schemas.openxmlformats.org/officeDocument/2006/relationships/image" Target="../media/image3478.png"/><Relationship Id="rId30" Type="http://schemas.openxmlformats.org/officeDocument/2006/relationships/customXml" Target="../ink/ink3382.xml"/><Relationship Id="rId105" Type="http://schemas.openxmlformats.org/officeDocument/2006/relationships/image" Target="../media/image3387.png"/><Relationship Id="rId126" Type="http://schemas.openxmlformats.org/officeDocument/2006/relationships/customXml" Target="../ink/ink3430.xml"/><Relationship Id="rId147" Type="http://schemas.openxmlformats.org/officeDocument/2006/relationships/image" Target="../media/image3408.png"/><Relationship Id="rId168" Type="http://schemas.openxmlformats.org/officeDocument/2006/relationships/customXml" Target="../ink/ink3451.xml"/><Relationship Id="rId312" Type="http://schemas.openxmlformats.org/officeDocument/2006/relationships/customXml" Target="../ink/ink3523.xml"/><Relationship Id="rId333" Type="http://schemas.openxmlformats.org/officeDocument/2006/relationships/image" Target="../media/image3500.png"/><Relationship Id="rId51" Type="http://schemas.openxmlformats.org/officeDocument/2006/relationships/image" Target="../media/image3306.png"/><Relationship Id="rId72" Type="http://schemas.openxmlformats.org/officeDocument/2006/relationships/customXml" Target="../ink/ink3403.xml"/><Relationship Id="rId93" Type="http://schemas.openxmlformats.org/officeDocument/2006/relationships/image" Target="../media/image3381.png"/><Relationship Id="rId189" Type="http://schemas.openxmlformats.org/officeDocument/2006/relationships/image" Target="../media/image3429.png"/><Relationship Id="rId3" Type="http://schemas.openxmlformats.org/officeDocument/2006/relationships/image" Target="../media/image33570.png"/><Relationship Id="rId214" Type="http://schemas.openxmlformats.org/officeDocument/2006/relationships/customXml" Target="../ink/ink3474.xml"/><Relationship Id="rId235" Type="http://schemas.openxmlformats.org/officeDocument/2006/relationships/image" Target="../media/image3452.png"/><Relationship Id="rId256" Type="http://schemas.openxmlformats.org/officeDocument/2006/relationships/customXml" Target="../ink/ink3495.xml"/><Relationship Id="rId277" Type="http://schemas.openxmlformats.org/officeDocument/2006/relationships/image" Target="../media/image3473.png"/><Relationship Id="rId298" Type="http://schemas.openxmlformats.org/officeDocument/2006/relationships/customXml" Target="../ink/ink3516.xml"/><Relationship Id="rId116" Type="http://schemas.openxmlformats.org/officeDocument/2006/relationships/customXml" Target="../ink/ink3425.xml"/><Relationship Id="rId137" Type="http://schemas.openxmlformats.org/officeDocument/2006/relationships/image" Target="../media/image3403.png"/><Relationship Id="rId158" Type="http://schemas.openxmlformats.org/officeDocument/2006/relationships/customXml" Target="../ink/ink3446.xml"/><Relationship Id="rId302" Type="http://schemas.openxmlformats.org/officeDocument/2006/relationships/customXml" Target="../ink/ink3518.xml"/><Relationship Id="rId323" Type="http://schemas.openxmlformats.org/officeDocument/2006/relationships/image" Target="../media/image3496.png"/><Relationship Id="rId20" Type="http://schemas.openxmlformats.org/officeDocument/2006/relationships/customXml" Target="../ink/ink3377.xml"/><Relationship Id="rId41" Type="http://schemas.openxmlformats.org/officeDocument/2006/relationships/image" Target="../media/image3376.png"/><Relationship Id="rId62" Type="http://schemas.openxmlformats.org/officeDocument/2006/relationships/customXml" Target="../ink/ink3398.xml"/><Relationship Id="rId83" Type="http://schemas.openxmlformats.org/officeDocument/2006/relationships/image" Target="../media/image3354.png"/><Relationship Id="rId179" Type="http://schemas.openxmlformats.org/officeDocument/2006/relationships/image" Target="../media/image3424.png"/><Relationship Id="rId190" Type="http://schemas.openxmlformats.org/officeDocument/2006/relationships/customXml" Target="../ink/ink3462.xml"/><Relationship Id="rId204" Type="http://schemas.openxmlformats.org/officeDocument/2006/relationships/customXml" Target="../ink/ink3469.xml"/><Relationship Id="rId225" Type="http://schemas.openxmlformats.org/officeDocument/2006/relationships/image" Target="../media/image3447.png"/><Relationship Id="rId246" Type="http://schemas.openxmlformats.org/officeDocument/2006/relationships/customXml" Target="../ink/ink3490.xml"/><Relationship Id="rId267" Type="http://schemas.openxmlformats.org/officeDocument/2006/relationships/image" Target="../media/image3468.png"/><Relationship Id="rId288" Type="http://schemas.openxmlformats.org/officeDocument/2006/relationships/customXml" Target="../ink/ink3511.xml"/><Relationship Id="rId106" Type="http://schemas.openxmlformats.org/officeDocument/2006/relationships/customXml" Target="../ink/ink3420.xml"/><Relationship Id="rId127" Type="http://schemas.openxmlformats.org/officeDocument/2006/relationships/image" Target="../media/image3398.png"/><Relationship Id="rId313" Type="http://schemas.openxmlformats.org/officeDocument/2006/relationships/image" Target="../media/image3491.png"/><Relationship Id="rId10" Type="http://schemas.openxmlformats.org/officeDocument/2006/relationships/customXml" Target="../ink/ink3372.xml"/><Relationship Id="rId31" Type="http://schemas.openxmlformats.org/officeDocument/2006/relationships/image" Target="../media/image3371.png"/><Relationship Id="rId52" Type="http://schemas.openxmlformats.org/officeDocument/2006/relationships/customXml" Target="../ink/ink3393.xml"/><Relationship Id="rId73" Type="http://schemas.openxmlformats.org/officeDocument/2006/relationships/image" Target="../media/image3349.png"/><Relationship Id="rId94" Type="http://schemas.openxmlformats.org/officeDocument/2006/relationships/customXml" Target="../ink/ink3414.xml"/><Relationship Id="rId148" Type="http://schemas.openxmlformats.org/officeDocument/2006/relationships/customXml" Target="../ink/ink3441.xml"/><Relationship Id="rId169" Type="http://schemas.openxmlformats.org/officeDocument/2006/relationships/image" Target="../media/image3419.png"/><Relationship Id="rId334" Type="http://schemas.openxmlformats.org/officeDocument/2006/relationships/customXml" Target="../ink/ink3534.xml"/><Relationship Id="rId4" Type="http://schemas.openxmlformats.org/officeDocument/2006/relationships/customXml" Target="../ink/ink3369.xml"/><Relationship Id="rId180" Type="http://schemas.openxmlformats.org/officeDocument/2006/relationships/customXml" Target="../ink/ink3457.xml"/><Relationship Id="rId215" Type="http://schemas.openxmlformats.org/officeDocument/2006/relationships/image" Target="../media/image3442.png"/><Relationship Id="rId236" Type="http://schemas.openxmlformats.org/officeDocument/2006/relationships/customXml" Target="../ink/ink3485.xml"/><Relationship Id="rId257" Type="http://schemas.openxmlformats.org/officeDocument/2006/relationships/image" Target="../media/image3463.png"/><Relationship Id="rId278" Type="http://schemas.openxmlformats.org/officeDocument/2006/relationships/customXml" Target="../ink/ink3506.xml"/><Relationship Id="rId303" Type="http://schemas.openxmlformats.org/officeDocument/2006/relationships/image" Target="../media/image3486.png"/><Relationship Id="rId42" Type="http://schemas.openxmlformats.org/officeDocument/2006/relationships/customXml" Target="../ink/ink3388.xml"/><Relationship Id="rId84" Type="http://schemas.openxmlformats.org/officeDocument/2006/relationships/customXml" Target="../ink/ink3409.xml"/><Relationship Id="rId138" Type="http://schemas.openxmlformats.org/officeDocument/2006/relationships/customXml" Target="../ink/ink3436.xml"/><Relationship Id="rId191" Type="http://schemas.openxmlformats.org/officeDocument/2006/relationships/image" Target="../media/image3430.png"/><Relationship Id="rId205" Type="http://schemas.openxmlformats.org/officeDocument/2006/relationships/image" Target="../media/image3437.png"/><Relationship Id="rId247" Type="http://schemas.openxmlformats.org/officeDocument/2006/relationships/image" Target="../media/image3458.png"/><Relationship Id="rId107" Type="http://schemas.openxmlformats.org/officeDocument/2006/relationships/image" Target="../media/image3388.png"/><Relationship Id="rId289" Type="http://schemas.openxmlformats.org/officeDocument/2006/relationships/image" Target="../media/image3479.png"/><Relationship Id="rId11" Type="http://schemas.openxmlformats.org/officeDocument/2006/relationships/image" Target="../media/image3361.png"/><Relationship Id="rId53" Type="http://schemas.openxmlformats.org/officeDocument/2006/relationships/image" Target="../media/image3307.png"/><Relationship Id="rId149" Type="http://schemas.openxmlformats.org/officeDocument/2006/relationships/image" Target="../media/image3409.png"/><Relationship Id="rId314" Type="http://schemas.openxmlformats.org/officeDocument/2006/relationships/customXml" Target="../ink/ink3524.xml"/><Relationship Id="rId95" Type="http://schemas.openxmlformats.org/officeDocument/2006/relationships/image" Target="../media/image3382.png"/><Relationship Id="rId160" Type="http://schemas.openxmlformats.org/officeDocument/2006/relationships/customXml" Target="../ink/ink3447.xml"/><Relationship Id="rId216" Type="http://schemas.openxmlformats.org/officeDocument/2006/relationships/customXml" Target="../ink/ink3475.xml"/><Relationship Id="rId258" Type="http://schemas.openxmlformats.org/officeDocument/2006/relationships/customXml" Target="../ink/ink3496.xml"/><Relationship Id="rId22" Type="http://schemas.openxmlformats.org/officeDocument/2006/relationships/customXml" Target="../ink/ink3378.xml"/><Relationship Id="rId64" Type="http://schemas.openxmlformats.org/officeDocument/2006/relationships/customXml" Target="../ink/ink3399.xml"/><Relationship Id="rId118" Type="http://schemas.openxmlformats.org/officeDocument/2006/relationships/customXml" Target="../ink/ink3426.xml"/><Relationship Id="rId325" Type="http://schemas.openxmlformats.org/officeDocument/2006/relationships/image" Target="../media/image3497.png"/><Relationship Id="rId171" Type="http://schemas.openxmlformats.org/officeDocument/2006/relationships/image" Target="../media/image3420.png"/><Relationship Id="rId227" Type="http://schemas.openxmlformats.org/officeDocument/2006/relationships/image" Target="../media/image3448.png"/><Relationship Id="rId269" Type="http://schemas.openxmlformats.org/officeDocument/2006/relationships/image" Target="../media/image3469.png"/><Relationship Id="rId33" Type="http://schemas.openxmlformats.org/officeDocument/2006/relationships/image" Target="../media/image3372.png"/><Relationship Id="rId129" Type="http://schemas.openxmlformats.org/officeDocument/2006/relationships/image" Target="../media/image3399.png"/><Relationship Id="rId280" Type="http://schemas.openxmlformats.org/officeDocument/2006/relationships/customXml" Target="../ink/ink3507.xml"/><Relationship Id="rId336" Type="http://schemas.openxmlformats.org/officeDocument/2006/relationships/customXml" Target="../ink/ink3535.xml"/><Relationship Id="rId75" Type="http://schemas.openxmlformats.org/officeDocument/2006/relationships/image" Target="../media/image3350.png"/><Relationship Id="rId140" Type="http://schemas.openxmlformats.org/officeDocument/2006/relationships/customXml" Target="../ink/ink3437.xml"/><Relationship Id="rId182" Type="http://schemas.openxmlformats.org/officeDocument/2006/relationships/customXml" Target="../ink/ink3458.xml"/><Relationship Id="rId6" Type="http://schemas.openxmlformats.org/officeDocument/2006/relationships/customXml" Target="../ink/ink3370.xml"/><Relationship Id="rId238" Type="http://schemas.openxmlformats.org/officeDocument/2006/relationships/customXml" Target="../ink/ink3486.xml"/><Relationship Id="rId291" Type="http://schemas.openxmlformats.org/officeDocument/2006/relationships/image" Target="../media/image3480.png"/><Relationship Id="rId305" Type="http://schemas.openxmlformats.org/officeDocument/2006/relationships/image" Target="../media/image3487.png"/><Relationship Id="rId44" Type="http://schemas.openxmlformats.org/officeDocument/2006/relationships/customXml" Target="../ink/ink3389.xml"/><Relationship Id="rId86" Type="http://schemas.openxmlformats.org/officeDocument/2006/relationships/customXml" Target="../ink/ink3410.xml"/><Relationship Id="rId151" Type="http://schemas.openxmlformats.org/officeDocument/2006/relationships/image" Target="../media/image3410.png"/><Relationship Id="rId193" Type="http://schemas.openxmlformats.org/officeDocument/2006/relationships/image" Target="../media/image3431.png"/><Relationship Id="rId207" Type="http://schemas.openxmlformats.org/officeDocument/2006/relationships/image" Target="../media/image3438.png"/><Relationship Id="rId249" Type="http://schemas.openxmlformats.org/officeDocument/2006/relationships/image" Target="../media/image3459.png"/><Relationship Id="rId13" Type="http://schemas.openxmlformats.org/officeDocument/2006/relationships/image" Target="../media/image3362.png"/><Relationship Id="rId109" Type="http://schemas.openxmlformats.org/officeDocument/2006/relationships/image" Target="../media/image3389.png"/><Relationship Id="rId260" Type="http://schemas.openxmlformats.org/officeDocument/2006/relationships/customXml" Target="../ink/ink3497.xml"/><Relationship Id="rId316" Type="http://schemas.openxmlformats.org/officeDocument/2006/relationships/customXml" Target="../ink/ink3525.xml"/><Relationship Id="rId55" Type="http://schemas.openxmlformats.org/officeDocument/2006/relationships/image" Target="../media/image3308.png"/><Relationship Id="rId97" Type="http://schemas.openxmlformats.org/officeDocument/2006/relationships/image" Target="../media/image3383.png"/><Relationship Id="rId120" Type="http://schemas.openxmlformats.org/officeDocument/2006/relationships/customXml" Target="../ink/ink3427.xml"/><Relationship Id="rId162" Type="http://schemas.openxmlformats.org/officeDocument/2006/relationships/customXml" Target="../ink/ink3448.xml"/><Relationship Id="rId218" Type="http://schemas.openxmlformats.org/officeDocument/2006/relationships/customXml" Target="../ink/ink3476.xml"/><Relationship Id="rId271" Type="http://schemas.openxmlformats.org/officeDocument/2006/relationships/image" Target="../media/image3470.png"/><Relationship Id="rId24" Type="http://schemas.openxmlformats.org/officeDocument/2006/relationships/customXml" Target="../ink/ink3379.xml"/><Relationship Id="rId66" Type="http://schemas.openxmlformats.org/officeDocument/2006/relationships/customXml" Target="../ink/ink3400.xml"/><Relationship Id="rId131" Type="http://schemas.openxmlformats.org/officeDocument/2006/relationships/image" Target="../media/image3400.png"/><Relationship Id="rId327" Type="http://schemas.openxmlformats.org/officeDocument/2006/relationships/image" Target="../media/image2997.png"/><Relationship Id="rId173" Type="http://schemas.openxmlformats.org/officeDocument/2006/relationships/image" Target="../media/image3421.png"/><Relationship Id="rId229" Type="http://schemas.openxmlformats.org/officeDocument/2006/relationships/image" Target="../media/image3449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51.xml"/><Relationship Id="rId21" Type="http://schemas.openxmlformats.org/officeDocument/2006/relationships/image" Target="../media/image3515.png"/><Relationship Id="rId42" Type="http://schemas.openxmlformats.org/officeDocument/2006/relationships/customXml" Target="../ink/ink3559.xml"/><Relationship Id="rId47" Type="http://schemas.openxmlformats.org/officeDocument/2006/relationships/image" Target="../media/image3528.png"/><Relationship Id="rId63" Type="http://schemas.openxmlformats.org/officeDocument/2006/relationships/image" Target="../media/image3536.png"/><Relationship Id="rId68" Type="http://schemas.openxmlformats.org/officeDocument/2006/relationships/customXml" Target="../ink/ink3572.xml"/><Relationship Id="rId84" Type="http://schemas.openxmlformats.org/officeDocument/2006/relationships/customXml" Target="../ink/ink3580.xml"/><Relationship Id="rId89" Type="http://schemas.openxmlformats.org/officeDocument/2006/relationships/image" Target="../media/image3549.png"/><Relationship Id="rId16" Type="http://schemas.openxmlformats.org/officeDocument/2006/relationships/customXml" Target="../ink/ink3546.xml"/><Relationship Id="rId107" Type="http://schemas.openxmlformats.org/officeDocument/2006/relationships/image" Target="../media/image3558.png"/><Relationship Id="rId11" Type="http://schemas.openxmlformats.org/officeDocument/2006/relationships/image" Target="../media/image3510.png"/><Relationship Id="rId32" Type="http://schemas.openxmlformats.org/officeDocument/2006/relationships/customXml" Target="../ink/ink3554.xml"/><Relationship Id="rId37" Type="http://schemas.openxmlformats.org/officeDocument/2006/relationships/image" Target="../media/image3523.png"/><Relationship Id="rId53" Type="http://schemas.openxmlformats.org/officeDocument/2006/relationships/image" Target="../media/image3531.png"/><Relationship Id="rId58" Type="http://schemas.openxmlformats.org/officeDocument/2006/relationships/customXml" Target="../ink/ink3567.xml"/><Relationship Id="rId74" Type="http://schemas.openxmlformats.org/officeDocument/2006/relationships/customXml" Target="../ink/ink3575.xml"/><Relationship Id="rId79" Type="http://schemas.openxmlformats.org/officeDocument/2006/relationships/image" Target="../media/image3544.png"/><Relationship Id="rId102" Type="http://schemas.openxmlformats.org/officeDocument/2006/relationships/customXml" Target="../ink/ink3589.xml"/><Relationship Id="rId5" Type="http://schemas.openxmlformats.org/officeDocument/2006/relationships/image" Target="../media/image3507.png"/><Relationship Id="rId90" Type="http://schemas.openxmlformats.org/officeDocument/2006/relationships/customXml" Target="../ink/ink3583.xml"/><Relationship Id="rId95" Type="http://schemas.openxmlformats.org/officeDocument/2006/relationships/image" Target="../media/image3552.png"/><Relationship Id="rId22" Type="http://schemas.openxmlformats.org/officeDocument/2006/relationships/customXml" Target="../ink/ink3549.xml"/><Relationship Id="rId27" Type="http://schemas.openxmlformats.org/officeDocument/2006/relationships/image" Target="../media/image3518.png"/><Relationship Id="rId43" Type="http://schemas.openxmlformats.org/officeDocument/2006/relationships/image" Target="../media/image3526.png"/><Relationship Id="rId48" Type="http://schemas.openxmlformats.org/officeDocument/2006/relationships/customXml" Target="../ink/ink3562.xml"/><Relationship Id="rId64" Type="http://schemas.openxmlformats.org/officeDocument/2006/relationships/customXml" Target="../ink/ink3570.xml"/><Relationship Id="rId69" Type="http://schemas.openxmlformats.org/officeDocument/2006/relationships/image" Target="../media/image3539.png"/><Relationship Id="rId80" Type="http://schemas.openxmlformats.org/officeDocument/2006/relationships/customXml" Target="../ink/ink3578.xml"/><Relationship Id="rId85" Type="http://schemas.openxmlformats.org/officeDocument/2006/relationships/image" Target="../media/image3547.png"/><Relationship Id="rId12" Type="http://schemas.openxmlformats.org/officeDocument/2006/relationships/customXml" Target="../ink/ink3544.xml"/><Relationship Id="rId17" Type="http://schemas.openxmlformats.org/officeDocument/2006/relationships/image" Target="../media/image3513.png"/><Relationship Id="rId33" Type="http://schemas.openxmlformats.org/officeDocument/2006/relationships/image" Target="../media/image3521.png"/><Relationship Id="rId38" Type="http://schemas.openxmlformats.org/officeDocument/2006/relationships/customXml" Target="../ink/ink3557.xml"/><Relationship Id="rId59" Type="http://schemas.openxmlformats.org/officeDocument/2006/relationships/image" Target="../media/image3534.png"/><Relationship Id="rId103" Type="http://schemas.openxmlformats.org/officeDocument/2006/relationships/image" Target="../media/image3556.png"/><Relationship Id="rId20" Type="http://schemas.openxmlformats.org/officeDocument/2006/relationships/customXml" Target="../ink/ink3548.xml"/><Relationship Id="rId41" Type="http://schemas.openxmlformats.org/officeDocument/2006/relationships/image" Target="../media/image3525.png"/><Relationship Id="rId54" Type="http://schemas.openxmlformats.org/officeDocument/2006/relationships/customXml" Target="../ink/ink3565.xml"/><Relationship Id="rId62" Type="http://schemas.openxmlformats.org/officeDocument/2006/relationships/customXml" Target="../ink/ink3569.xml"/><Relationship Id="rId70" Type="http://schemas.openxmlformats.org/officeDocument/2006/relationships/customXml" Target="../ink/ink3573.xml"/><Relationship Id="rId75" Type="http://schemas.openxmlformats.org/officeDocument/2006/relationships/image" Target="../media/image3542.png"/><Relationship Id="rId83" Type="http://schemas.openxmlformats.org/officeDocument/2006/relationships/image" Target="../media/image3546.png"/><Relationship Id="rId88" Type="http://schemas.openxmlformats.org/officeDocument/2006/relationships/customXml" Target="../ink/ink3582.xml"/><Relationship Id="rId91" Type="http://schemas.openxmlformats.org/officeDocument/2006/relationships/image" Target="../media/image3550.png"/><Relationship Id="rId96" Type="http://schemas.openxmlformats.org/officeDocument/2006/relationships/customXml" Target="../ink/ink358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41.xml"/><Relationship Id="rId15" Type="http://schemas.openxmlformats.org/officeDocument/2006/relationships/image" Target="../media/image3512.png"/><Relationship Id="rId23" Type="http://schemas.openxmlformats.org/officeDocument/2006/relationships/image" Target="../media/image3516.png"/><Relationship Id="rId28" Type="http://schemas.openxmlformats.org/officeDocument/2006/relationships/customXml" Target="../ink/ink3552.xml"/><Relationship Id="rId36" Type="http://schemas.openxmlformats.org/officeDocument/2006/relationships/customXml" Target="../ink/ink3556.xml"/><Relationship Id="rId49" Type="http://schemas.openxmlformats.org/officeDocument/2006/relationships/image" Target="../media/image3529.png"/><Relationship Id="rId57" Type="http://schemas.openxmlformats.org/officeDocument/2006/relationships/image" Target="../media/image3533.png"/><Relationship Id="rId106" Type="http://schemas.openxmlformats.org/officeDocument/2006/relationships/customXml" Target="../ink/ink3591.xml"/><Relationship Id="rId10" Type="http://schemas.openxmlformats.org/officeDocument/2006/relationships/customXml" Target="../ink/ink3543.xml"/><Relationship Id="rId31" Type="http://schemas.openxmlformats.org/officeDocument/2006/relationships/image" Target="../media/image3520.png"/><Relationship Id="rId44" Type="http://schemas.openxmlformats.org/officeDocument/2006/relationships/customXml" Target="../ink/ink3560.xml"/><Relationship Id="rId52" Type="http://schemas.openxmlformats.org/officeDocument/2006/relationships/customXml" Target="../ink/ink3564.xml"/><Relationship Id="rId60" Type="http://schemas.openxmlformats.org/officeDocument/2006/relationships/customXml" Target="../ink/ink3568.xml"/><Relationship Id="rId65" Type="http://schemas.openxmlformats.org/officeDocument/2006/relationships/image" Target="../media/image3537.png"/><Relationship Id="rId73" Type="http://schemas.openxmlformats.org/officeDocument/2006/relationships/image" Target="../media/image3541.png"/><Relationship Id="rId78" Type="http://schemas.openxmlformats.org/officeDocument/2006/relationships/customXml" Target="../ink/ink3577.xml"/><Relationship Id="rId81" Type="http://schemas.openxmlformats.org/officeDocument/2006/relationships/image" Target="../media/image3545.png"/><Relationship Id="rId86" Type="http://schemas.openxmlformats.org/officeDocument/2006/relationships/customXml" Target="../ink/ink3581.xml"/><Relationship Id="rId94" Type="http://schemas.openxmlformats.org/officeDocument/2006/relationships/customXml" Target="../ink/ink3585.xml"/><Relationship Id="rId99" Type="http://schemas.openxmlformats.org/officeDocument/2006/relationships/image" Target="../media/image3554.png"/><Relationship Id="rId101" Type="http://schemas.openxmlformats.org/officeDocument/2006/relationships/image" Target="../media/image3555.png"/><Relationship Id="rId4" Type="http://schemas.openxmlformats.org/officeDocument/2006/relationships/customXml" Target="../ink/ink3540.xml"/><Relationship Id="rId9" Type="http://schemas.openxmlformats.org/officeDocument/2006/relationships/image" Target="../media/image3509.png"/><Relationship Id="rId13" Type="http://schemas.openxmlformats.org/officeDocument/2006/relationships/image" Target="../media/image3511.png"/><Relationship Id="rId18" Type="http://schemas.openxmlformats.org/officeDocument/2006/relationships/customXml" Target="../ink/ink3547.xml"/><Relationship Id="rId39" Type="http://schemas.openxmlformats.org/officeDocument/2006/relationships/image" Target="../media/image3524.png"/><Relationship Id="rId34" Type="http://schemas.openxmlformats.org/officeDocument/2006/relationships/customXml" Target="../ink/ink3555.xml"/><Relationship Id="rId50" Type="http://schemas.openxmlformats.org/officeDocument/2006/relationships/customXml" Target="../ink/ink3563.xml"/><Relationship Id="rId55" Type="http://schemas.openxmlformats.org/officeDocument/2006/relationships/image" Target="../media/image3532.png"/><Relationship Id="rId76" Type="http://schemas.openxmlformats.org/officeDocument/2006/relationships/customXml" Target="../ink/ink3576.xml"/><Relationship Id="rId97" Type="http://schemas.openxmlformats.org/officeDocument/2006/relationships/image" Target="../media/image3553.png"/><Relationship Id="rId104" Type="http://schemas.openxmlformats.org/officeDocument/2006/relationships/customXml" Target="../ink/ink3590.xml"/><Relationship Id="rId7" Type="http://schemas.openxmlformats.org/officeDocument/2006/relationships/image" Target="../media/image3508.png"/><Relationship Id="rId71" Type="http://schemas.openxmlformats.org/officeDocument/2006/relationships/image" Target="../media/image3540.png"/><Relationship Id="rId92" Type="http://schemas.openxmlformats.org/officeDocument/2006/relationships/customXml" Target="../ink/ink3584.xml"/><Relationship Id="rId2" Type="http://schemas.openxmlformats.org/officeDocument/2006/relationships/customXml" Target="../ink/ink3539.xml"/><Relationship Id="rId29" Type="http://schemas.openxmlformats.org/officeDocument/2006/relationships/image" Target="../media/image3519.png"/><Relationship Id="rId24" Type="http://schemas.openxmlformats.org/officeDocument/2006/relationships/customXml" Target="../ink/ink3550.xml"/><Relationship Id="rId40" Type="http://schemas.openxmlformats.org/officeDocument/2006/relationships/customXml" Target="../ink/ink3558.xml"/><Relationship Id="rId45" Type="http://schemas.openxmlformats.org/officeDocument/2006/relationships/image" Target="../media/image3527.png"/><Relationship Id="rId66" Type="http://schemas.openxmlformats.org/officeDocument/2006/relationships/customXml" Target="../ink/ink3571.xml"/><Relationship Id="rId87" Type="http://schemas.openxmlformats.org/officeDocument/2006/relationships/image" Target="../media/image3548.png"/><Relationship Id="rId61" Type="http://schemas.openxmlformats.org/officeDocument/2006/relationships/image" Target="../media/image3535.png"/><Relationship Id="rId82" Type="http://schemas.openxmlformats.org/officeDocument/2006/relationships/customXml" Target="../ink/ink3579.xml"/><Relationship Id="rId19" Type="http://schemas.openxmlformats.org/officeDocument/2006/relationships/image" Target="../media/image3514.png"/><Relationship Id="rId14" Type="http://schemas.openxmlformats.org/officeDocument/2006/relationships/customXml" Target="../ink/ink3545.xml"/><Relationship Id="rId30" Type="http://schemas.openxmlformats.org/officeDocument/2006/relationships/customXml" Target="../ink/ink3553.xml"/><Relationship Id="rId35" Type="http://schemas.openxmlformats.org/officeDocument/2006/relationships/image" Target="../media/image3522.png"/><Relationship Id="rId56" Type="http://schemas.openxmlformats.org/officeDocument/2006/relationships/customXml" Target="../ink/ink3566.xml"/><Relationship Id="rId77" Type="http://schemas.openxmlformats.org/officeDocument/2006/relationships/image" Target="../media/image3543.png"/><Relationship Id="rId100" Type="http://schemas.openxmlformats.org/officeDocument/2006/relationships/customXml" Target="../ink/ink3588.xml"/><Relationship Id="rId105" Type="http://schemas.openxmlformats.org/officeDocument/2006/relationships/image" Target="../media/image3557.png"/><Relationship Id="rId8" Type="http://schemas.openxmlformats.org/officeDocument/2006/relationships/customXml" Target="../ink/ink3542.xml"/><Relationship Id="rId51" Type="http://schemas.openxmlformats.org/officeDocument/2006/relationships/image" Target="../media/image3530.png"/><Relationship Id="rId72" Type="http://schemas.openxmlformats.org/officeDocument/2006/relationships/customXml" Target="../ink/ink3574.xml"/><Relationship Id="rId93" Type="http://schemas.openxmlformats.org/officeDocument/2006/relationships/image" Target="../media/image3551.png"/><Relationship Id="rId98" Type="http://schemas.openxmlformats.org/officeDocument/2006/relationships/customXml" Target="../ink/ink3587.xml"/><Relationship Id="rId3" Type="http://schemas.openxmlformats.org/officeDocument/2006/relationships/image" Target="../media/image3506.png"/><Relationship Id="rId25" Type="http://schemas.openxmlformats.org/officeDocument/2006/relationships/image" Target="../media/image3517.png"/><Relationship Id="rId46" Type="http://schemas.openxmlformats.org/officeDocument/2006/relationships/customXml" Target="../ink/ink3561.xml"/><Relationship Id="rId67" Type="http://schemas.openxmlformats.org/officeDocument/2006/relationships/image" Target="../media/image3538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9.png"/><Relationship Id="rId21" Type="http://schemas.openxmlformats.org/officeDocument/2006/relationships/image" Target="../media/image161.png"/><Relationship Id="rId42" Type="http://schemas.openxmlformats.org/officeDocument/2006/relationships/customXml" Target="../ink/ink172.xml"/><Relationship Id="rId63" Type="http://schemas.openxmlformats.org/officeDocument/2006/relationships/image" Target="../media/image182.png"/><Relationship Id="rId84" Type="http://schemas.openxmlformats.org/officeDocument/2006/relationships/customXml" Target="../ink/ink193.xml"/><Relationship Id="rId138" Type="http://schemas.openxmlformats.org/officeDocument/2006/relationships/customXml" Target="../ink/ink220.xml"/><Relationship Id="rId159" Type="http://schemas.openxmlformats.org/officeDocument/2006/relationships/image" Target="../media/image230.png"/><Relationship Id="rId170" Type="http://schemas.openxmlformats.org/officeDocument/2006/relationships/customXml" Target="../ink/ink236.xml"/><Relationship Id="rId191" Type="http://schemas.openxmlformats.org/officeDocument/2006/relationships/image" Target="../media/image246.png"/><Relationship Id="rId205" Type="http://schemas.openxmlformats.org/officeDocument/2006/relationships/image" Target="../media/image253.png"/><Relationship Id="rId226" Type="http://schemas.openxmlformats.org/officeDocument/2006/relationships/customXml" Target="../ink/ink264.xml"/><Relationship Id="rId107" Type="http://schemas.openxmlformats.org/officeDocument/2006/relationships/image" Target="../media/image204.png"/><Relationship Id="rId11" Type="http://schemas.openxmlformats.org/officeDocument/2006/relationships/image" Target="../media/image156.png"/><Relationship Id="rId32" Type="http://schemas.openxmlformats.org/officeDocument/2006/relationships/customXml" Target="../ink/ink167.xml"/><Relationship Id="rId53" Type="http://schemas.openxmlformats.org/officeDocument/2006/relationships/image" Target="../media/image177.png"/><Relationship Id="rId74" Type="http://schemas.openxmlformats.org/officeDocument/2006/relationships/customXml" Target="../ink/ink188.xml"/><Relationship Id="rId128" Type="http://schemas.openxmlformats.org/officeDocument/2006/relationships/customXml" Target="../ink/ink215.xml"/><Relationship Id="rId149" Type="http://schemas.openxmlformats.org/officeDocument/2006/relationships/image" Target="../media/image225.png"/><Relationship Id="rId5" Type="http://schemas.openxmlformats.org/officeDocument/2006/relationships/image" Target="../media/image153.png"/><Relationship Id="rId95" Type="http://schemas.openxmlformats.org/officeDocument/2006/relationships/image" Target="../media/image198.png"/><Relationship Id="rId160" Type="http://schemas.openxmlformats.org/officeDocument/2006/relationships/customXml" Target="../ink/ink231.xml"/><Relationship Id="rId181" Type="http://schemas.openxmlformats.org/officeDocument/2006/relationships/image" Target="../media/image241.png"/><Relationship Id="rId216" Type="http://schemas.openxmlformats.org/officeDocument/2006/relationships/customXml" Target="../ink/ink259.xml"/><Relationship Id="rId22" Type="http://schemas.openxmlformats.org/officeDocument/2006/relationships/customXml" Target="../ink/ink162.xml"/><Relationship Id="rId43" Type="http://schemas.openxmlformats.org/officeDocument/2006/relationships/image" Target="../media/image172.png"/><Relationship Id="rId64" Type="http://schemas.openxmlformats.org/officeDocument/2006/relationships/customXml" Target="../ink/ink183.xml"/><Relationship Id="rId118" Type="http://schemas.openxmlformats.org/officeDocument/2006/relationships/customXml" Target="../ink/ink210.xml"/><Relationship Id="rId139" Type="http://schemas.openxmlformats.org/officeDocument/2006/relationships/image" Target="../media/image220.png"/><Relationship Id="rId85" Type="http://schemas.openxmlformats.org/officeDocument/2006/relationships/image" Target="../media/image193.png"/><Relationship Id="rId150" Type="http://schemas.openxmlformats.org/officeDocument/2006/relationships/customXml" Target="../ink/ink226.xml"/><Relationship Id="rId171" Type="http://schemas.openxmlformats.org/officeDocument/2006/relationships/image" Target="../media/image236.png"/><Relationship Id="rId192" Type="http://schemas.openxmlformats.org/officeDocument/2006/relationships/customXml" Target="../ink/ink247.xml"/><Relationship Id="rId206" Type="http://schemas.openxmlformats.org/officeDocument/2006/relationships/customXml" Target="../ink/ink254.xml"/><Relationship Id="rId227" Type="http://schemas.openxmlformats.org/officeDocument/2006/relationships/image" Target="../media/image264.png"/><Relationship Id="rId12" Type="http://schemas.openxmlformats.org/officeDocument/2006/relationships/customXml" Target="../ink/ink157.xml"/><Relationship Id="rId33" Type="http://schemas.openxmlformats.org/officeDocument/2006/relationships/image" Target="../media/image167.png"/><Relationship Id="rId108" Type="http://schemas.openxmlformats.org/officeDocument/2006/relationships/customXml" Target="../ink/ink205.xml"/><Relationship Id="rId129" Type="http://schemas.openxmlformats.org/officeDocument/2006/relationships/image" Target="../media/image215.png"/><Relationship Id="rId54" Type="http://schemas.openxmlformats.org/officeDocument/2006/relationships/customXml" Target="../ink/ink178.xml"/><Relationship Id="rId75" Type="http://schemas.openxmlformats.org/officeDocument/2006/relationships/image" Target="../media/image188.png"/><Relationship Id="rId96" Type="http://schemas.openxmlformats.org/officeDocument/2006/relationships/customXml" Target="../ink/ink199.xml"/><Relationship Id="rId140" Type="http://schemas.openxmlformats.org/officeDocument/2006/relationships/customXml" Target="../ink/ink221.xml"/><Relationship Id="rId161" Type="http://schemas.openxmlformats.org/officeDocument/2006/relationships/image" Target="../media/image231.png"/><Relationship Id="rId182" Type="http://schemas.openxmlformats.org/officeDocument/2006/relationships/customXml" Target="../ink/ink242.xml"/><Relationship Id="rId217" Type="http://schemas.openxmlformats.org/officeDocument/2006/relationships/image" Target="../media/image259.png"/><Relationship Id="rId6" Type="http://schemas.openxmlformats.org/officeDocument/2006/relationships/customXml" Target="../ink/ink154.xml"/><Relationship Id="rId23" Type="http://schemas.openxmlformats.org/officeDocument/2006/relationships/image" Target="../media/image162.png"/><Relationship Id="rId119" Type="http://schemas.openxmlformats.org/officeDocument/2006/relationships/image" Target="../media/image210.png"/><Relationship Id="rId44" Type="http://schemas.openxmlformats.org/officeDocument/2006/relationships/customXml" Target="../ink/ink173.xml"/><Relationship Id="rId65" Type="http://schemas.openxmlformats.org/officeDocument/2006/relationships/image" Target="../media/image183.png"/><Relationship Id="rId86" Type="http://schemas.openxmlformats.org/officeDocument/2006/relationships/customXml" Target="../ink/ink194.xml"/><Relationship Id="rId130" Type="http://schemas.openxmlformats.org/officeDocument/2006/relationships/customXml" Target="../ink/ink216.xml"/><Relationship Id="rId151" Type="http://schemas.openxmlformats.org/officeDocument/2006/relationships/image" Target="../media/image226.png"/><Relationship Id="rId172" Type="http://schemas.openxmlformats.org/officeDocument/2006/relationships/customXml" Target="../ink/ink237.xml"/><Relationship Id="rId193" Type="http://schemas.openxmlformats.org/officeDocument/2006/relationships/image" Target="../media/image247.png"/><Relationship Id="rId207" Type="http://schemas.openxmlformats.org/officeDocument/2006/relationships/image" Target="../media/image254.png"/><Relationship Id="rId228" Type="http://schemas.openxmlformats.org/officeDocument/2006/relationships/customXml" Target="../ink/ink265.xml"/><Relationship Id="rId13" Type="http://schemas.openxmlformats.org/officeDocument/2006/relationships/image" Target="../media/image157.png"/><Relationship Id="rId109" Type="http://schemas.openxmlformats.org/officeDocument/2006/relationships/image" Target="../media/image205.png"/><Relationship Id="rId34" Type="http://schemas.openxmlformats.org/officeDocument/2006/relationships/customXml" Target="../ink/ink168.xml"/><Relationship Id="rId55" Type="http://schemas.openxmlformats.org/officeDocument/2006/relationships/image" Target="../media/image178.png"/><Relationship Id="rId76" Type="http://schemas.openxmlformats.org/officeDocument/2006/relationships/customXml" Target="../ink/ink189.xml"/><Relationship Id="rId97" Type="http://schemas.openxmlformats.org/officeDocument/2006/relationships/image" Target="../media/image199.png"/><Relationship Id="rId120" Type="http://schemas.openxmlformats.org/officeDocument/2006/relationships/customXml" Target="../ink/ink211.xml"/><Relationship Id="rId141" Type="http://schemas.openxmlformats.org/officeDocument/2006/relationships/image" Target="../media/image221.png"/><Relationship Id="rId7" Type="http://schemas.openxmlformats.org/officeDocument/2006/relationships/image" Target="../media/image154.png"/><Relationship Id="rId162" Type="http://schemas.openxmlformats.org/officeDocument/2006/relationships/customXml" Target="../ink/ink232.xml"/><Relationship Id="rId183" Type="http://schemas.openxmlformats.org/officeDocument/2006/relationships/image" Target="../media/image242.png"/><Relationship Id="rId218" Type="http://schemas.openxmlformats.org/officeDocument/2006/relationships/customXml" Target="../ink/ink260.xml"/><Relationship Id="rId24" Type="http://schemas.openxmlformats.org/officeDocument/2006/relationships/customXml" Target="../ink/ink163.xml"/><Relationship Id="rId45" Type="http://schemas.openxmlformats.org/officeDocument/2006/relationships/image" Target="../media/image173.png"/><Relationship Id="rId66" Type="http://schemas.openxmlformats.org/officeDocument/2006/relationships/customXml" Target="../ink/ink184.xml"/><Relationship Id="rId87" Type="http://schemas.openxmlformats.org/officeDocument/2006/relationships/image" Target="../media/image194.png"/><Relationship Id="rId110" Type="http://schemas.openxmlformats.org/officeDocument/2006/relationships/customXml" Target="../ink/ink206.xml"/><Relationship Id="rId131" Type="http://schemas.openxmlformats.org/officeDocument/2006/relationships/image" Target="../media/image216.png"/><Relationship Id="rId152" Type="http://schemas.openxmlformats.org/officeDocument/2006/relationships/customXml" Target="../ink/ink227.xml"/><Relationship Id="rId173" Type="http://schemas.openxmlformats.org/officeDocument/2006/relationships/image" Target="../media/image237.png"/><Relationship Id="rId194" Type="http://schemas.openxmlformats.org/officeDocument/2006/relationships/customXml" Target="../ink/ink248.xml"/><Relationship Id="rId208" Type="http://schemas.openxmlformats.org/officeDocument/2006/relationships/customXml" Target="../ink/ink255.xml"/><Relationship Id="rId229" Type="http://schemas.openxmlformats.org/officeDocument/2006/relationships/image" Target="../media/image265.png"/><Relationship Id="rId14" Type="http://schemas.openxmlformats.org/officeDocument/2006/relationships/customXml" Target="../ink/ink158.xml"/><Relationship Id="rId35" Type="http://schemas.openxmlformats.org/officeDocument/2006/relationships/image" Target="../media/image168.png"/><Relationship Id="rId56" Type="http://schemas.openxmlformats.org/officeDocument/2006/relationships/customXml" Target="../ink/ink179.xml"/><Relationship Id="rId77" Type="http://schemas.openxmlformats.org/officeDocument/2006/relationships/image" Target="../media/image189.png"/><Relationship Id="rId100" Type="http://schemas.openxmlformats.org/officeDocument/2006/relationships/customXml" Target="../ink/ink201.xml"/><Relationship Id="rId8" Type="http://schemas.openxmlformats.org/officeDocument/2006/relationships/customXml" Target="../ink/ink155.xml"/><Relationship Id="rId98" Type="http://schemas.openxmlformats.org/officeDocument/2006/relationships/customXml" Target="../ink/ink200.xml"/><Relationship Id="rId121" Type="http://schemas.openxmlformats.org/officeDocument/2006/relationships/image" Target="../media/image211.png"/><Relationship Id="rId142" Type="http://schemas.openxmlformats.org/officeDocument/2006/relationships/customXml" Target="../ink/ink222.xml"/><Relationship Id="rId163" Type="http://schemas.openxmlformats.org/officeDocument/2006/relationships/image" Target="../media/image232.png"/><Relationship Id="rId184" Type="http://schemas.openxmlformats.org/officeDocument/2006/relationships/customXml" Target="../ink/ink243.xml"/><Relationship Id="rId219" Type="http://schemas.openxmlformats.org/officeDocument/2006/relationships/image" Target="../media/image260.png"/><Relationship Id="rId230" Type="http://schemas.openxmlformats.org/officeDocument/2006/relationships/customXml" Target="../ink/ink266.xml"/><Relationship Id="rId25" Type="http://schemas.openxmlformats.org/officeDocument/2006/relationships/image" Target="../media/image163.png"/><Relationship Id="rId46" Type="http://schemas.openxmlformats.org/officeDocument/2006/relationships/customXml" Target="../ink/ink174.xml"/><Relationship Id="rId67" Type="http://schemas.openxmlformats.org/officeDocument/2006/relationships/image" Target="../media/image184.png"/><Relationship Id="rId116" Type="http://schemas.openxmlformats.org/officeDocument/2006/relationships/customXml" Target="../ink/ink209.xml"/><Relationship Id="rId137" Type="http://schemas.openxmlformats.org/officeDocument/2006/relationships/image" Target="../media/image219.png"/><Relationship Id="rId158" Type="http://schemas.openxmlformats.org/officeDocument/2006/relationships/customXml" Target="../ink/ink230.xml"/><Relationship Id="rId20" Type="http://schemas.openxmlformats.org/officeDocument/2006/relationships/customXml" Target="../ink/ink161.xml"/><Relationship Id="rId41" Type="http://schemas.openxmlformats.org/officeDocument/2006/relationships/image" Target="../media/image171.png"/><Relationship Id="rId62" Type="http://schemas.openxmlformats.org/officeDocument/2006/relationships/customXml" Target="../ink/ink182.xml"/><Relationship Id="rId83" Type="http://schemas.openxmlformats.org/officeDocument/2006/relationships/image" Target="../media/image192.png"/><Relationship Id="rId88" Type="http://schemas.openxmlformats.org/officeDocument/2006/relationships/customXml" Target="../ink/ink195.xml"/><Relationship Id="rId111" Type="http://schemas.openxmlformats.org/officeDocument/2006/relationships/image" Target="../media/image206.png"/><Relationship Id="rId132" Type="http://schemas.openxmlformats.org/officeDocument/2006/relationships/customXml" Target="../ink/ink217.xml"/><Relationship Id="rId153" Type="http://schemas.openxmlformats.org/officeDocument/2006/relationships/image" Target="../media/image227.png"/><Relationship Id="rId174" Type="http://schemas.openxmlformats.org/officeDocument/2006/relationships/customXml" Target="../ink/ink238.xml"/><Relationship Id="rId179" Type="http://schemas.openxmlformats.org/officeDocument/2006/relationships/image" Target="../media/image240.png"/><Relationship Id="rId195" Type="http://schemas.openxmlformats.org/officeDocument/2006/relationships/image" Target="../media/image248.png"/><Relationship Id="rId209" Type="http://schemas.openxmlformats.org/officeDocument/2006/relationships/image" Target="../media/image255.png"/><Relationship Id="rId190" Type="http://schemas.openxmlformats.org/officeDocument/2006/relationships/customXml" Target="../ink/ink246.xml"/><Relationship Id="rId204" Type="http://schemas.openxmlformats.org/officeDocument/2006/relationships/customXml" Target="../ink/ink253.xml"/><Relationship Id="rId220" Type="http://schemas.openxmlformats.org/officeDocument/2006/relationships/customXml" Target="../ink/ink261.xml"/><Relationship Id="rId225" Type="http://schemas.openxmlformats.org/officeDocument/2006/relationships/image" Target="../media/image263.png"/><Relationship Id="rId15" Type="http://schemas.openxmlformats.org/officeDocument/2006/relationships/image" Target="../media/image158.png"/><Relationship Id="rId36" Type="http://schemas.openxmlformats.org/officeDocument/2006/relationships/customXml" Target="../ink/ink169.xml"/><Relationship Id="rId57" Type="http://schemas.openxmlformats.org/officeDocument/2006/relationships/image" Target="../media/image179.png"/><Relationship Id="rId106" Type="http://schemas.openxmlformats.org/officeDocument/2006/relationships/customXml" Target="../ink/ink204.xml"/><Relationship Id="rId127" Type="http://schemas.openxmlformats.org/officeDocument/2006/relationships/image" Target="../media/image214.png"/><Relationship Id="rId10" Type="http://schemas.openxmlformats.org/officeDocument/2006/relationships/customXml" Target="../ink/ink156.xml"/><Relationship Id="rId31" Type="http://schemas.openxmlformats.org/officeDocument/2006/relationships/image" Target="../media/image166.png"/><Relationship Id="rId52" Type="http://schemas.openxmlformats.org/officeDocument/2006/relationships/customXml" Target="../ink/ink177.xml"/><Relationship Id="rId73" Type="http://schemas.openxmlformats.org/officeDocument/2006/relationships/image" Target="../media/image187.png"/><Relationship Id="rId78" Type="http://schemas.openxmlformats.org/officeDocument/2006/relationships/customXml" Target="../ink/ink190.xml"/><Relationship Id="rId94" Type="http://schemas.openxmlformats.org/officeDocument/2006/relationships/customXml" Target="../ink/ink198.xml"/><Relationship Id="rId99" Type="http://schemas.openxmlformats.org/officeDocument/2006/relationships/image" Target="../media/image200.png"/><Relationship Id="rId101" Type="http://schemas.openxmlformats.org/officeDocument/2006/relationships/image" Target="../media/image201.png"/><Relationship Id="rId122" Type="http://schemas.openxmlformats.org/officeDocument/2006/relationships/customXml" Target="../ink/ink212.xml"/><Relationship Id="rId143" Type="http://schemas.openxmlformats.org/officeDocument/2006/relationships/image" Target="../media/image222.png"/><Relationship Id="rId148" Type="http://schemas.openxmlformats.org/officeDocument/2006/relationships/customXml" Target="../ink/ink225.xml"/><Relationship Id="rId164" Type="http://schemas.openxmlformats.org/officeDocument/2006/relationships/customXml" Target="../ink/ink233.xml"/><Relationship Id="rId169" Type="http://schemas.openxmlformats.org/officeDocument/2006/relationships/image" Target="../media/image235.png"/><Relationship Id="rId185" Type="http://schemas.openxmlformats.org/officeDocument/2006/relationships/image" Target="../media/image243.png"/><Relationship Id="rId4" Type="http://schemas.openxmlformats.org/officeDocument/2006/relationships/customXml" Target="../ink/ink153.xml"/><Relationship Id="rId9" Type="http://schemas.openxmlformats.org/officeDocument/2006/relationships/image" Target="../media/image155.png"/><Relationship Id="rId180" Type="http://schemas.openxmlformats.org/officeDocument/2006/relationships/customXml" Target="../ink/ink241.xml"/><Relationship Id="rId210" Type="http://schemas.openxmlformats.org/officeDocument/2006/relationships/customXml" Target="../ink/ink256.xml"/><Relationship Id="rId215" Type="http://schemas.openxmlformats.org/officeDocument/2006/relationships/image" Target="../media/image258.png"/><Relationship Id="rId26" Type="http://schemas.openxmlformats.org/officeDocument/2006/relationships/customXml" Target="../ink/ink164.xml"/><Relationship Id="rId231" Type="http://schemas.openxmlformats.org/officeDocument/2006/relationships/image" Target="../media/image266.png"/><Relationship Id="rId47" Type="http://schemas.openxmlformats.org/officeDocument/2006/relationships/image" Target="../media/image174.png"/><Relationship Id="rId68" Type="http://schemas.openxmlformats.org/officeDocument/2006/relationships/customXml" Target="../ink/ink185.xml"/><Relationship Id="rId89" Type="http://schemas.openxmlformats.org/officeDocument/2006/relationships/image" Target="../media/image195.png"/><Relationship Id="rId112" Type="http://schemas.openxmlformats.org/officeDocument/2006/relationships/customXml" Target="../ink/ink207.xml"/><Relationship Id="rId133" Type="http://schemas.openxmlformats.org/officeDocument/2006/relationships/image" Target="../media/image217.png"/><Relationship Id="rId154" Type="http://schemas.openxmlformats.org/officeDocument/2006/relationships/customXml" Target="../ink/ink228.xml"/><Relationship Id="rId175" Type="http://schemas.openxmlformats.org/officeDocument/2006/relationships/image" Target="../media/image238.png"/><Relationship Id="rId196" Type="http://schemas.openxmlformats.org/officeDocument/2006/relationships/customXml" Target="../ink/ink249.xml"/><Relationship Id="rId200" Type="http://schemas.openxmlformats.org/officeDocument/2006/relationships/customXml" Target="../ink/ink251.xml"/><Relationship Id="rId16" Type="http://schemas.openxmlformats.org/officeDocument/2006/relationships/customXml" Target="../ink/ink159.xml"/><Relationship Id="rId221" Type="http://schemas.openxmlformats.org/officeDocument/2006/relationships/image" Target="../media/image261.png"/><Relationship Id="rId37" Type="http://schemas.openxmlformats.org/officeDocument/2006/relationships/image" Target="../media/image169.png"/><Relationship Id="rId58" Type="http://schemas.openxmlformats.org/officeDocument/2006/relationships/customXml" Target="../ink/ink180.xml"/><Relationship Id="rId79" Type="http://schemas.openxmlformats.org/officeDocument/2006/relationships/image" Target="../media/image190.png"/><Relationship Id="rId102" Type="http://schemas.openxmlformats.org/officeDocument/2006/relationships/customXml" Target="../ink/ink202.xml"/><Relationship Id="rId123" Type="http://schemas.openxmlformats.org/officeDocument/2006/relationships/image" Target="../media/image212.png"/><Relationship Id="rId144" Type="http://schemas.openxmlformats.org/officeDocument/2006/relationships/customXml" Target="../ink/ink223.xml"/><Relationship Id="rId90" Type="http://schemas.openxmlformats.org/officeDocument/2006/relationships/customXml" Target="../ink/ink196.xml"/><Relationship Id="rId165" Type="http://schemas.openxmlformats.org/officeDocument/2006/relationships/image" Target="../media/image233.png"/><Relationship Id="rId186" Type="http://schemas.openxmlformats.org/officeDocument/2006/relationships/customXml" Target="../ink/ink244.xml"/><Relationship Id="rId211" Type="http://schemas.openxmlformats.org/officeDocument/2006/relationships/image" Target="../media/image256.png"/><Relationship Id="rId27" Type="http://schemas.openxmlformats.org/officeDocument/2006/relationships/image" Target="../media/image164.png"/><Relationship Id="rId48" Type="http://schemas.openxmlformats.org/officeDocument/2006/relationships/customXml" Target="../ink/ink175.xml"/><Relationship Id="rId69" Type="http://schemas.openxmlformats.org/officeDocument/2006/relationships/image" Target="../media/image185.png"/><Relationship Id="rId113" Type="http://schemas.openxmlformats.org/officeDocument/2006/relationships/image" Target="../media/image207.png"/><Relationship Id="rId134" Type="http://schemas.openxmlformats.org/officeDocument/2006/relationships/customXml" Target="../ink/ink218.xml"/><Relationship Id="rId80" Type="http://schemas.openxmlformats.org/officeDocument/2006/relationships/customXml" Target="../ink/ink191.xml"/><Relationship Id="rId155" Type="http://schemas.openxmlformats.org/officeDocument/2006/relationships/image" Target="../media/image228.png"/><Relationship Id="rId176" Type="http://schemas.openxmlformats.org/officeDocument/2006/relationships/customXml" Target="../ink/ink239.xml"/><Relationship Id="rId197" Type="http://schemas.openxmlformats.org/officeDocument/2006/relationships/image" Target="../media/image249.png"/><Relationship Id="rId201" Type="http://schemas.openxmlformats.org/officeDocument/2006/relationships/image" Target="../media/image251.png"/><Relationship Id="rId222" Type="http://schemas.openxmlformats.org/officeDocument/2006/relationships/customXml" Target="../ink/ink262.xml"/><Relationship Id="rId17" Type="http://schemas.openxmlformats.org/officeDocument/2006/relationships/image" Target="../media/image159.png"/><Relationship Id="rId38" Type="http://schemas.openxmlformats.org/officeDocument/2006/relationships/customXml" Target="../ink/ink170.xml"/><Relationship Id="rId59" Type="http://schemas.openxmlformats.org/officeDocument/2006/relationships/image" Target="../media/image180.png"/><Relationship Id="rId103" Type="http://schemas.openxmlformats.org/officeDocument/2006/relationships/image" Target="../media/image202.png"/><Relationship Id="rId124" Type="http://schemas.openxmlformats.org/officeDocument/2006/relationships/customXml" Target="../ink/ink213.xml"/><Relationship Id="rId70" Type="http://schemas.openxmlformats.org/officeDocument/2006/relationships/customXml" Target="../ink/ink186.xml"/><Relationship Id="rId91" Type="http://schemas.openxmlformats.org/officeDocument/2006/relationships/image" Target="../media/image196.png"/><Relationship Id="rId145" Type="http://schemas.openxmlformats.org/officeDocument/2006/relationships/image" Target="../media/image223.png"/><Relationship Id="rId166" Type="http://schemas.openxmlformats.org/officeDocument/2006/relationships/customXml" Target="../ink/ink234.xml"/><Relationship Id="rId187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7.xml"/><Relationship Id="rId28" Type="http://schemas.openxmlformats.org/officeDocument/2006/relationships/customXml" Target="../ink/ink165.xml"/><Relationship Id="rId49" Type="http://schemas.openxmlformats.org/officeDocument/2006/relationships/image" Target="../media/image175.png"/><Relationship Id="rId114" Type="http://schemas.openxmlformats.org/officeDocument/2006/relationships/customXml" Target="../ink/ink208.xml"/><Relationship Id="rId60" Type="http://schemas.openxmlformats.org/officeDocument/2006/relationships/customXml" Target="../ink/ink181.xml"/><Relationship Id="rId81" Type="http://schemas.openxmlformats.org/officeDocument/2006/relationships/image" Target="../media/image191.png"/><Relationship Id="rId135" Type="http://schemas.openxmlformats.org/officeDocument/2006/relationships/image" Target="../media/image218.png"/><Relationship Id="rId156" Type="http://schemas.openxmlformats.org/officeDocument/2006/relationships/customXml" Target="../ink/ink229.xml"/><Relationship Id="rId177" Type="http://schemas.openxmlformats.org/officeDocument/2006/relationships/image" Target="../media/image239.png"/><Relationship Id="rId198" Type="http://schemas.openxmlformats.org/officeDocument/2006/relationships/customXml" Target="../ink/ink250.xml"/><Relationship Id="rId202" Type="http://schemas.openxmlformats.org/officeDocument/2006/relationships/customXml" Target="../ink/ink252.xml"/><Relationship Id="rId223" Type="http://schemas.openxmlformats.org/officeDocument/2006/relationships/image" Target="../media/image262.png"/><Relationship Id="rId18" Type="http://schemas.openxmlformats.org/officeDocument/2006/relationships/customXml" Target="../ink/ink160.xml"/><Relationship Id="rId39" Type="http://schemas.openxmlformats.org/officeDocument/2006/relationships/image" Target="../media/image170.png"/><Relationship Id="rId50" Type="http://schemas.openxmlformats.org/officeDocument/2006/relationships/customXml" Target="../ink/ink176.xml"/><Relationship Id="rId104" Type="http://schemas.openxmlformats.org/officeDocument/2006/relationships/customXml" Target="../ink/ink203.xml"/><Relationship Id="rId125" Type="http://schemas.openxmlformats.org/officeDocument/2006/relationships/image" Target="../media/image213.png"/><Relationship Id="rId146" Type="http://schemas.openxmlformats.org/officeDocument/2006/relationships/customXml" Target="../ink/ink224.xml"/><Relationship Id="rId167" Type="http://schemas.openxmlformats.org/officeDocument/2006/relationships/image" Target="../media/image234.png"/><Relationship Id="rId188" Type="http://schemas.openxmlformats.org/officeDocument/2006/relationships/customXml" Target="../ink/ink245.xml"/><Relationship Id="rId71" Type="http://schemas.openxmlformats.org/officeDocument/2006/relationships/image" Target="../media/image186.png"/><Relationship Id="rId92" Type="http://schemas.openxmlformats.org/officeDocument/2006/relationships/customXml" Target="../ink/ink197.xml"/><Relationship Id="rId213" Type="http://schemas.openxmlformats.org/officeDocument/2006/relationships/image" Target="../media/image257.png"/><Relationship Id="rId2" Type="http://schemas.openxmlformats.org/officeDocument/2006/relationships/customXml" Target="../ink/ink152.xml"/><Relationship Id="rId29" Type="http://schemas.openxmlformats.org/officeDocument/2006/relationships/image" Target="../media/image165.png"/><Relationship Id="rId40" Type="http://schemas.openxmlformats.org/officeDocument/2006/relationships/customXml" Target="../ink/ink171.xml"/><Relationship Id="rId115" Type="http://schemas.openxmlformats.org/officeDocument/2006/relationships/image" Target="../media/image208.png"/><Relationship Id="rId136" Type="http://schemas.openxmlformats.org/officeDocument/2006/relationships/customXml" Target="../ink/ink219.xml"/><Relationship Id="rId157" Type="http://schemas.openxmlformats.org/officeDocument/2006/relationships/image" Target="../media/image229.png"/><Relationship Id="rId178" Type="http://schemas.openxmlformats.org/officeDocument/2006/relationships/customXml" Target="../ink/ink240.xml"/><Relationship Id="rId61" Type="http://schemas.openxmlformats.org/officeDocument/2006/relationships/image" Target="../media/image181.png"/><Relationship Id="rId82" Type="http://schemas.openxmlformats.org/officeDocument/2006/relationships/customXml" Target="../ink/ink192.xml"/><Relationship Id="rId199" Type="http://schemas.openxmlformats.org/officeDocument/2006/relationships/image" Target="../media/image250.png"/><Relationship Id="rId203" Type="http://schemas.openxmlformats.org/officeDocument/2006/relationships/image" Target="../media/image252.png"/><Relationship Id="rId19" Type="http://schemas.openxmlformats.org/officeDocument/2006/relationships/image" Target="../media/image160.png"/><Relationship Id="rId224" Type="http://schemas.openxmlformats.org/officeDocument/2006/relationships/customXml" Target="../ink/ink263.xml"/><Relationship Id="rId30" Type="http://schemas.openxmlformats.org/officeDocument/2006/relationships/customXml" Target="../ink/ink166.xml"/><Relationship Id="rId105" Type="http://schemas.openxmlformats.org/officeDocument/2006/relationships/image" Target="../media/image203.png"/><Relationship Id="rId126" Type="http://schemas.openxmlformats.org/officeDocument/2006/relationships/customXml" Target="../ink/ink214.xml"/><Relationship Id="rId147" Type="http://schemas.openxmlformats.org/officeDocument/2006/relationships/image" Target="../media/image224.png"/><Relationship Id="rId168" Type="http://schemas.openxmlformats.org/officeDocument/2006/relationships/customXml" Target="../ink/ink235.xml"/><Relationship Id="rId51" Type="http://schemas.openxmlformats.org/officeDocument/2006/relationships/image" Target="../media/image176.png"/><Relationship Id="rId72" Type="http://schemas.openxmlformats.org/officeDocument/2006/relationships/customXml" Target="../ink/ink187.xml"/><Relationship Id="rId93" Type="http://schemas.openxmlformats.org/officeDocument/2006/relationships/image" Target="../media/image197.png"/><Relationship Id="rId189" Type="http://schemas.openxmlformats.org/officeDocument/2006/relationships/image" Target="../media/image245.png"/><Relationship Id="rId3" Type="http://schemas.openxmlformats.org/officeDocument/2006/relationships/image" Target="../media/image152.png"/><Relationship Id="rId214" Type="http://schemas.openxmlformats.org/officeDocument/2006/relationships/customXml" Target="../ink/ink25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4.png"/><Relationship Id="rId299" Type="http://schemas.openxmlformats.org/officeDocument/2006/relationships/image" Target="../media/image415.png"/><Relationship Id="rId21" Type="http://schemas.openxmlformats.org/officeDocument/2006/relationships/image" Target="../media/image276.png"/><Relationship Id="rId63" Type="http://schemas.openxmlformats.org/officeDocument/2006/relationships/image" Target="../media/image297.png"/><Relationship Id="rId159" Type="http://schemas.openxmlformats.org/officeDocument/2006/relationships/image" Target="../media/image345.png"/><Relationship Id="rId324" Type="http://schemas.openxmlformats.org/officeDocument/2006/relationships/customXml" Target="../ink/ink428.xml"/><Relationship Id="rId366" Type="http://schemas.openxmlformats.org/officeDocument/2006/relationships/customXml" Target="../ink/ink449.xml"/><Relationship Id="rId170" Type="http://schemas.openxmlformats.org/officeDocument/2006/relationships/customXml" Target="../ink/ink351.xml"/><Relationship Id="rId226" Type="http://schemas.openxmlformats.org/officeDocument/2006/relationships/customXml" Target="../ink/ink379.xml"/><Relationship Id="rId268" Type="http://schemas.openxmlformats.org/officeDocument/2006/relationships/customXml" Target="../ink/ink400.xml"/><Relationship Id="rId32" Type="http://schemas.openxmlformats.org/officeDocument/2006/relationships/customXml" Target="../ink/ink282.xml"/><Relationship Id="rId74" Type="http://schemas.openxmlformats.org/officeDocument/2006/relationships/customXml" Target="../ink/ink303.xml"/><Relationship Id="rId128" Type="http://schemas.openxmlformats.org/officeDocument/2006/relationships/customXml" Target="../ink/ink330.xml"/><Relationship Id="rId335" Type="http://schemas.openxmlformats.org/officeDocument/2006/relationships/image" Target="../media/image433.png"/><Relationship Id="rId377" Type="http://schemas.openxmlformats.org/officeDocument/2006/relationships/image" Target="../media/image454.png"/><Relationship Id="rId5" Type="http://schemas.openxmlformats.org/officeDocument/2006/relationships/image" Target="../media/image268.png"/><Relationship Id="rId181" Type="http://schemas.openxmlformats.org/officeDocument/2006/relationships/image" Target="../media/image356.png"/><Relationship Id="rId237" Type="http://schemas.openxmlformats.org/officeDocument/2006/relationships/image" Target="../media/image384.png"/><Relationship Id="rId402" Type="http://schemas.openxmlformats.org/officeDocument/2006/relationships/customXml" Target="../ink/ink467.xml"/><Relationship Id="rId279" Type="http://schemas.openxmlformats.org/officeDocument/2006/relationships/image" Target="../media/image405.png"/><Relationship Id="rId43" Type="http://schemas.openxmlformats.org/officeDocument/2006/relationships/image" Target="../media/image287.png"/><Relationship Id="rId139" Type="http://schemas.openxmlformats.org/officeDocument/2006/relationships/image" Target="../media/image335.png"/><Relationship Id="rId290" Type="http://schemas.openxmlformats.org/officeDocument/2006/relationships/customXml" Target="../ink/ink411.xml"/><Relationship Id="rId304" Type="http://schemas.openxmlformats.org/officeDocument/2006/relationships/customXml" Target="../ink/ink418.xml"/><Relationship Id="rId346" Type="http://schemas.openxmlformats.org/officeDocument/2006/relationships/customXml" Target="../ink/ink439.xml"/><Relationship Id="rId388" Type="http://schemas.openxmlformats.org/officeDocument/2006/relationships/customXml" Target="../ink/ink460.xml"/><Relationship Id="rId85" Type="http://schemas.openxmlformats.org/officeDocument/2006/relationships/image" Target="../media/image308.png"/><Relationship Id="rId150" Type="http://schemas.openxmlformats.org/officeDocument/2006/relationships/customXml" Target="../ink/ink341.xml"/><Relationship Id="rId192" Type="http://schemas.openxmlformats.org/officeDocument/2006/relationships/customXml" Target="../ink/ink362.xml"/><Relationship Id="rId206" Type="http://schemas.openxmlformats.org/officeDocument/2006/relationships/customXml" Target="../ink/ink369.xml"/><Relationship Id="rId413" Type="http://schemas.openxmlformats.org/officeDocument/2006/relationships/image" Target="../media/image472.png"/><Relationship Id="rId248" Type="http://schemas.openxmlformats.org/officeDocument/2006/relationships/customXml" Target="../ink/ink390.xml"/><Relationship Id="rId12" Type="http://schemas.openxmlformats.org/officeDocument/2006/relationships/customXml" Target="../ink/ink272.xml"/><Relationship Id="rId108" Type="http://schemas.openxmlformats.org/officeDocument/2006/relationships/customXml" Target="../ink/ink320.xml"/><Relationship Id="rId315" Type="http://schemas.openxmlformats.org/officeDocument/2006/relationships/image" Target="../media/image423.png"/><Relationship Id="rId357" Type="http://schemas.openxmlformats.org/officeDocument/2006/relationships/image" Target="../media/image444.png"/><Relationship Id="rId54" Type="http://schemas.openxmlformats.org/officeDocument/2006/relationships/customXml" Target="../ink/ink293.xml"/><Relationship Id="rId96" Type="http://schemas.openxmlformats.org/officeDocument/2006/relationships/customXml" Target="../ink/ink314.xml"/><Relationship Id="rId161" Type="http://schemas.openxmlformats.org/officeDocument/2006/relationships/image" Target="../media/image346.png"/><Relationship Id="rId217" Type="http://schemas.openxmlformats.org/officeDocument/2006/relationships/image" Target="../media/image374.png"/><Relationship Id="rId399" Type="http://schemas.openxmlformats.org/officeDocument/2006/relationships/image" Target="../media/image465.png"/><Relationship Id="rId259" Type="http://schemas.openxmlformats.org/officeDocument/2006/relationships/image" Target="../media/image395.png"/><Relationship Id="rId424" Type="http://schemas.openxmlformats.org/officeDocument/2006/relationships/customXml" Target="../ink/ink478.xml"/><Relationship Id="rId23" Type="http://schemas.openxmlformats.org/officeDocument/2006/relationships/image" Target="../media/image277.png"/><Relationship Id="rId119" Type="http://schemas.openxmlformats.org/officeDocument/2006/relationships/image" Target="../media/image325.png"/><Relationship Id="rId270" Type="http://schemas.openxmlformats.org/officeDocument/2006/relationships/customXml" Target="../ink/ink401.xml"/><Relationship Id="rId326" Type="http://schemas.openxmlformats.org/officeDocument/2006/relationships/customXml" Target="../ink/ink429.xml"/><Relationship Id="rId65" Type="http://schemas.openxmlformats.org/officeDocument/2006/relationships/image" Target="../media/image298.png"/><Relationship Id="rId130" Type="http://schemas.openxmlformats.org/officeDocument/2006/relationships/customXml" Target="../ink/ink331.xml"/><Relationship Id="rId368" Type="http://schemas.openxmlformats.org/officeDocument/2006/relationships/customXml" Target="../ink/ink450.xml"/><Relationship Id="rId172" Type="http://schemas.openxmlformats.org/officeDocument/2006/relationships/customXml" Target="../ink/ink352.xml"/><Relationship Id="rId228" Type="http://schemas.openxmlformats.org/officeDocument/2006/relationships/customXml" Target="../ink/ink380.xml"/><Relationship Id="rId281" Type="http://schemas.openxmlformats.org/officeDocument/2006/relationships/image" Target="../media/image406.png"/><Relationship Id="rId337" Type="http://schemas.openxmlformats.org/officeDocument/2006/relationships/image" Target="../media/image434.png"/><Relationship Id="rId34" Type="http://schemas.openxmlformats.org/officeDocument/2006/relationships/customXml" Target="../ink/ink283.xml"/><Relationship Id="rId76" Type="http://schemas.openxmlformats.org/officeDocument/2006/relationships/customXml" Target="../ink/ink304.xml"/><Relationship Id="rId141" Type="http://schemas.openxmlformats.org/officeDocument/2006/relationships/image" Target="../media/image336.png"/><Relationship Id="rId379" Type="http://schemas.openxmlformats.org/officeDocument/2006/relationships/image" Target="../media/image455.png"/><Relationship Id="rId7" Type="http://schemas.openxmlformats.org/officeDocument/2006/relationships/image" Target="../media/image269.png"/><Relationship Id="rId183" Type="http://schemas.openxmlformats.org/officeDocument/2006/relationships/image" Target="../media/image357.png"/><Relationship Id="rId239" Type="http://schemas.openxmlformats.org/officeDocument/2006/relationships/image" Target="../media/image385.png"/><Relationship Id="rId390" Type="http://schemas.openxmlformats.org/officeDocument/2006/relationships/customXml" Target="../ink/ink461.xml"/><Relationship Id="rId404" Type="http://schemas.openxmlformats.org/officeDocument/2006/relationships/customXml" Target="../ink/ink468.xml"/><Relationship Id="rId250" Type="http://schemas.openxmlformats.org/officeDocument/2006/relationships/customXml" Target="../ink/ink391.xml"/><Relationship Id="rId292" Type="http://schemas.openxmlformats.org/officeDocument/2006/relationships/customXml" Target="../ink/ink412.xml"/><Relationship Id="rId306" Type="http://schemas.openxmlformats.org/officeDocument/2006/relationships/customXml" Target="../ink/ink419.xml"/><Relationship Id="rId45" Type="http://schemas.openxmlformats.org/officeDocument/2006/relationships/image" Target="../media/image288.png"/><Relationship Id="rId87" Type="http://schemas.openxmlformats.org/officeDocument/2006/relationships/image" Target="../media/image309.png"/><Relationship Id="rId110" Type="http://schemas.openxmlformats.org/officeDocument/2006/relationships/customXml" Target="../ink/ink321.xml"/><Relationship Id="rId348" Type="http://schemas.openxmlformats.org/officeDocument/2006/relationships/customXml" Target="../ink/ink440.xml"/><Relationship Id="rId152" Type="http://schemas.openxmlformats.org/officeDocument/2006/relationships/customXml" Target="../ink/ink342.xml"/><Relationship Id="rId194" Type="http://schemas.openxmlformats.org/officeDocument/2006/relationships/customXml" Target="../ink/ink363.xml"/><Relationship Id="rId208" Type="http://schemas.openxmlformats.org/officeDocument/2006/relationships/customXml" Target="../ink/ink370.xml"/><Relationship Id="rId415" Type="http://schemas.openxmlformats.org/officeDocument/2006/relationships/image" Target="../media/image473.png"/><Relationship Id="rId261" Type="http://schemas.openxmlformats.org/officeDocument/2006/relationships/image" Target="../media/image396.png"/><Relationship Id="rId14" Type="http://schemas.openxmlformats.org/officeDocument/2006/relationships/customXml" Target="../ink/ink273.xml"/><Relationship Id="rId56" Type="http://schemas.openxmlformats.org/officeDocument/2006/relationships/customXml" Target="../ink/ink294.xml"/><Relationship Id="rId317" Type="http://schemas.openxmlformats.org/officeDocument/2006/relationships/image" Target="../media/image424.png"/><Relationship Id="rId359" Type="http://schemas.openxmlformats.org/officeDocument/2006/relationships/image" Target="../media/image445.png"/><Relationship Id="rId98" Type="http://schemas.openxmlformats.org/officeDocument/2006/relationships/customXml" Target="../ink/ink315.xml"/><Relationship Id="rId121" Type="http://schemas.openxmlformats.org/officeDocument/2006/relationships/image" Target="../media/image326.png"/><Relationship Id="rId163" Type="http://schemas.openxmlformats.org/officeDocument/2006/relationships/image" Target="../media/image347.png"/><Relationship Id="rId219" Type="http://schemas.openxmlformats.org/officeDocument/2006/relationships/image" Target="../media/image375.png"/><Relationship Id="rId370" Type="http://schemas.openxmlformats.org/officeDocument/2006/relationships/customXml" Target="../ink/ink451.xml"/><Relationship Id="rId426" Type="http://schemas.openxmlformats.org/officeDocument/2006/relationships/customXml" Target="../ink/ink479.xml"/><Relationship Id="rId230" Type="http://schemas.openxmlformats.org/officeDocument/2006/relationships/customXml" Target="../ink/ink381.xml"/><Relationship Id="rId25" Type="http://schemas.openxmlformats.org/officeDocument/2006/relationships/image" Target="../media/image278.png"/><Relationship Id="rId67" Type="http://schemas.openxmlformats.org/officeDocument/2006/relationships/image" Target="../media/image299.png"/><Relationship Id="rId272" Type="http://schemas.openxmlformats.org/officeDocument/2006/relationships/customXml" Target="../ink/ink402.xml"/><Relationship Id="rId328" Type="http://schemas.openxmlformats.org/officeDocument/2006/relationships/customXml" Target="../ink/ink430.xml"/><Relationship Id="rId132" Type="http://schemas.openxmlformats.org/officeDocument/2006/relationships/customXml" Target="../ink/ink332.xml"/><Relationship Id="rId174" Type="http://schemas.openxmlformats.org/officeDocument/2006/relationships/customXml" Target="../ink/ink353.xml"/><Relationship Id="rId381" Type="http://schemas.openxmlformats.org/officeDocument/2006/relationships/image" Target="../media/image456.png"/><Relationship Id="rId241" Type="http://schemas.openxmlformats.org/officeDocument/2006/relationships/image" Target="../media/image386.png"/><Relationship Id="rId36" Type="http://schemas.openxmlformats.org/officeDocument/2006/relationships/customXml" Target="../ink/ink284.xml"/><Relationship Id="rId283" Type="http://schemas.openxmlformats.org/officeDocument/2006/relationships/image" Target="../media/image407.png"/><Relationship Id="rId339" Type="http://schemas.openxmlformats.org/officeDocument/2006/relationships/image" Target="../media/image435.png"/><Relationship Id="rId78" Type="http://schemas.openxmlformats.org/officeDocument/2006/relationships/customXml" Target="../ink/ink305.xml"/><Relationship Id="rId101" Type="http://schemas.openxmlformats.org/officeDocument/2006/relationships/image" Target="../media/image316.png"/><Relationship Id="rId143" Type="http://schemas.openxmlformats.org/officeDocument/2006/relationships/image" Target="../media/image337.png"/><Relationship Id="rId185" Type="http://schemas.openxmlformats.org/officeDocument/2006/relationships/image" Target="../media/image358.png"/><Relationship Id="rId350" Type="http://schemas.openxmlformats.org/officeDocument/2006/relationships/customXml" Target="../ink/ink441.xml"/><Relationship Id="rId406" Type="http://schemas.openxmlformats.org/officeDocument/2006/relationships/customXml" Target="../ink/ink469.xml"/><Relationship Id="rId9" Type="http://schemas.openxmlformats.org/officeDocument/2006/relationships/image" Target="../media/image270.png"/><Relationship Id="rId210" Type="http://schemas.openxmlformats.org/officeDocument/2006/relationships/customXml" Target="../ink/ink371.xml"/><Relationship Id="rId392" Type="http://schemas.openxmlformats.org/officeDocument/2006/relationships/customXml" Target="../ink/ink462.xml"/><Relationship Id="rId252" Type="http://schemas.openxmlformats.org/officeDocument/2006/relationships/customXml" Target="../ink/ink392.xml"/><Relationship Id="rId294" Type="http://schemas.openxmlformats.org/officeDocument/2006/relationships/customXml" Target="../ink/ink413.xml"/><Relationship Id="rId308" Type="http://schemas.openxmlformats.org/officeDocument/2006/relationships/customXml" Target="../ink/ink420.xml"/><Relationship Id="rId47" Type="http://schemas.openxmlformats.org/officeDocument/2006/relationships/image" Target="../media/image289.png"/><Relationship Id="rId89" Type="http://schemas.openxmlformats.org/officeDocument/2006/relationships/image" Target="../media/image310.png"/><Relationship Id="rId112" Type="http://schemas.openxmlformats.org/officeDocument/2006/relationships/customXml" Target="../ink/ink322.xml"/><Relationship Id="rId154" Type="http://schemas.openxmlformats.org/officeDocument/2006/relationships/customXml" Target="../ink/ink343.xml"/><Relationship Id="rId361" Type="http://schemas.openxmlformats.org/officeDocument/2006/relationships/image" Target="../media/image446.png"/><Relationship Id="rId196" Type="http://schemas.openxmlformats.org/officeDocument/2006/relationships/customXml" Target="../ink/ink364.xml"/><Relationship Id="rId417" Type="http://schemas.openxmlformats.org/officeDocument/2006/relationships/image" Target="../media/image474.png"/><Relationship Id="rId16" Type="http://schemas.openxmlformats.org/officeDocument/2006/relationships/customXml" Target="../ink/ink274.xml"/><Relationship Id="rId221" Type="http://schemas.openxmlformats.org/officeDocument/2006/relationships/image" Target="../media/image376.png"/><Relationship Id="rId263" Type="http://schemas.openxmlformats.org/officeDocument/2006/relationships/image" Target="../media/image397.png"/><Relationship Id="rId319" Type="http://schemas.openxmlformats.org/officeDocument/2006/relationships/image" Target="../media/image425.png"/><Relationship Id="rId58" Type="http://schemas.openxmlformats.org/officeDocument/2006/relationships/customXml" Target="../ink/ink295.xml"/><Relationship Id="rId123" Type="http://schemas.openxmlformats.org/officeDocument/2006/relationships/image" Target="../media/image327.png"/><Relationship Id="rId330" Type="http://schemas.openxmlformats.org/officeDocument/2006/relationships/customXml" Target="../ink/ink431.xml"/><Relationship Id="rId165" Type="http://schemas.openxmlformats.org/officeDocument/2006/relationships/image" Target="../media/image348.png"/><Relationship Id="rId372" Type="http://schemas.openxmlformats.org/officeDocument/2006/relationships/customXml" Target="../ink/ink452.xml"/><Relationship Id="rId232" Type="http://schemas.openxmlformats.org/officeDocument/2006/relationships/customXml" Target="../ink/ink382.xml"/><Relationship Id="rId274" Type="http://schemas.openxmlformats.org/officeDocument/2006/relationships/customXml" Target="../ink/ink403.xml"/><Relationship Id="rId27" Type="http://schemas.openxmlformats.org/officeDocument/2006/relationships/image" Target="../media/image279.png"/><Relationship Id="rId69" Type="http://schemas.openxmlformats.org/officeDocument/2006/relationships/image" Target="../media/image300.png"/><Relationship Id="rId134" Type="http://schemas.openxmlformats.org/officeDocument/2006/relationships/customXml" Target="../ink/ink333.xml"/><Relationship Id="rId80" Type="http://schemas.openxmlformats.org/officeDocument/2006/relationships/customXml" Target="../ink/ink306.xml"/><Relationship Id="rId176" Type="http://schemas.openxmlformats.org/officeDocument/2006/relationships/customXml" Target="../ink/ink354.xml"/><Relationship Id="rId341" Type="http://schemas.openxmlformats.org/officeDocument/2006/relationships/image" Target="../media/image436.png"/><Relationship Id="rId383" Type="http://schemas.openxmlformats.org/officeDocument/2006/relationships/image" Target="../media/image457.png"/><Relationship Id="rId201" Type="http://schemas.openxmlformats.org/officeDocument/2006/relationships/image" Target="../media/image366.png"/><Relationship Id="rId243" Type="http://schemas.openxmlformats.org/officeDocument/2006/relationships/image" Target="../media/image387.png"/><Relationship Id="rId285" Type="http://schemas.openxmlformats.org/officeDocument/2006/relationships/image" Target="../media/image408.png"/><Relationship Id="rId38" Type="http://schemas.openxmlformats.org/officeDocument/2006/relationships/customXml" Target="../ink/ink285.xml"/><Relationship Id="rId103" Type="http://schemas.openxmlformats.org/officeDocument/2006/relationships/image" Target="../media/image317.png"/><Relationship Id="rId310" Type="http://schemas.openxmlformats.org/officeDocument/2006/relationships/customXml" Target="../ink/ink421.xml"/><Relationship Id="rId70" Type="http://schemas.openxmlformats.org/officeDocument/2006/relationships/customXml" Target="../ink/ink301.xml"/><Relationship Id="rId91" Type="http://schemas.openxmlformats.org/officeDocument/2006/relationships/image" Target="../media/image311.png"/><Relationship Id="rId145" Type="http://schemas.openxmlformats.org/officeDocument/2006/relationships/image" Target="../media/image338.png"/><Relationship Id="rId166" Type="http://schemas.openxmlformats.org/officeDocument/2006/relationships/customXml" Target="../ink/ink349.xml"/><Relationship Id="rId187" Type="http://schemas.openxmlformats.org/officeDocument/2006/relationships/image" Target="../media/image359.png"/><Relationship Id="rId331" Type="http://schemas.openxmlformats.org/officeDocument/2006/relationships/image" Target="../media/image431.png"/><Relationship Id="rId352" Type="http://schemas.openxmlformats.org/officeDocument/2006/relationships/customXml" Target="../ink/ink442.xml"/><Relationship Id="rId373" Type="http://schemas.openxmlformats.org/officeDocument/2006/relationships/image" Target="../media/image452.png"/><Relationship Id="rId394" Type="http://schemas.openxmlformats.org/officeDocument/2006/relationships/customXml" Target="../ink/ink463.xml"/><Relationship Id="rId408" Type="http://schemas.openxmlformats.org/officeDocument/2006/relationships/customXml" Target="../ink/ink47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72.xml"/><Relationship Id="rId233" Type="http://schemas.openxmlformats.org/officeDocument/2006/relationships/image" Target="../media/image382.png"/><Relationship Id="rId254" Type="http://schemas.openxmlformats.org/officeDocument/2006/relationships/customXml" Target="../ink/ink393.xml"/><Relationship Id="rId28" Type="http://schemas.openxmlformats.org/officeDocument/2006/relationships/customXml" Target="../ink/ink280.xml"/><Relationship Id="rId49" Type="http://schemas.openxmlformats.org/officeDocument/2006/relationships/image" Target="../media/image290.png"/><Relationship Id="rId114" Type="http://schemas.openxmlformats.org/officeDocument/2006/relationships/customXml" Target="../ink/ink323.xml"/><Relationship Id="rId275" Type="http://schemas.openxmlformats.org/officeDocument/2006/relationships/image" Target="../media/image403.png"/><Relationship Id="rId296" Type="http://schemas.openxmlformats.org/officeDocument/2006/relationships/customXml" Target="../ink/ink414.xml"/><Relationship Id="rId300" Type="http://schemas.openxmlformats.org/officeDocument/2006/relationships/customXml" Target="../ink/ink416.xml"/><Relationship Id="rId60" Type="http://schemas.openxmlformats.org/officeDocument/2006/relationships/customXml" Target="../ink/ink296.xml"/><Relationship Id="rId81" Type="http://schemas.openxmlformats.org/officeDocument/2006/relationships/image" Target="../media/image306.png"/><Relationship Id="rId135" Type="http://schemas.openxmlformats.org/officeDocument/2006/relationships/image" Target="../media/image333.png"/><Relationship Id="rId156" Type="http://schemas.openxmlformats.org/officeDocument/2006/relationships/customXml" Target="../ink/ink344.xml"/><Relationship Id="rId177" Type="http://schemas.openxmlformats.org/officeDocument/2006/relationships/image" Target="../media/image354.png"/><Relationship Id="rId198" Type="http://schemas.openxmlformats.org/officeDocument/2006/relationships/customXml" Target="../ink/ink365.xml"/><Relationship Id="rId321" Type="http://schemas.openxmlformats.org/officeDocument/2006/relationships/image" Target="../media/image426.png"/><Relationship Id="rId342" Type="http://schemas.openxmlformats.org/officeDocument/2006/relationships/customXml" Target="../ink/ink437.xml"/><Relationship Id="rId363" Type="http://schemas.openxmlformats.org/officeDocument/2006/relationships/image" Target="../media/image447.png"/><Relationship Id="rId384" Type="http://schemas.openxmlformats.org/officeDocument/2006/relationships/customXml" Target="../ink/ink458.xml"/><Relationship Id="rId419" Type="http://schemas.openxmlformats.org/officeDocument/2006/relationships/image" Target="../media/image475.png"/><Relationship Id="rId202" Type="http://schemas.openxmlformats.org/officeDocument/2006/relationships/customXml" Target="../ink/ink367.xml"/><Relationship Id="rId223" Type="http://schemas.openxmlformats.org/officeDocument/2006/relationships/image" Target="../media/image377.png"/><Relationship Id="rId244" Type="http://schemas.openxmlformats.org/officeDocument/2006/relationships/customXml" Target="../ink/ink388.xml"/><Relationship Id="rId18" Type="http://schemas.openxmlformats.org/officeDocument/2006/relationships/customXml" Target="../ink/ink275.xml"/><Relationship Id="rId39" Type="http://schemas.openxmlformats.org/officeDocument/2006/relationships/image" Target="../media/image285.png"/><Relationship Id="rId265" Type="http://schemas.openxmlformats.org/officeDocument/2006/relationships/image" Target="../media/image398.png"/><Relationship Id="rId286" Type="http://schemas.openxmlformats.org/officeDocument/2006/relationships/customXml" Target="../ink/ink409.xml"/><Relationship Id="rId50" Type="http://schemas.openxmlformats.org/officeDocument/2006/relationships/customXml" Target="../ink/ink291.xml"/><Relationship Id="rId104" Type="http://schemas.openxmlformats.org/officeDocument/2006/relationships/customXml" Target="../ink/ink318.xml"/><Relationship Id="rId125" Type="http://schemas.openxmlformats.org/officeDocument/2006/relationships/image" Target="../media/image328.png"/><Relationship Id="rId146" Type="http://schemas.openxmlformats.org/officeDocument/2006/relationships/customXml" Target="../ink/ink339.xml"/><Relationship Id="rId167" Type="http://schemas.openxmlformats.org/officeDocument/2006/relationships/image" Target="../media/image349.png"/><Relationship Id="rId188" Type="http://schemas.openxmlformats.org/officeDocument/2006/relationships/customXml" Target="../ink/ink360.xml"/><Relationship Id="rId311" Type="http://schemas.openxmlformats.org/officeDocument/2006/relationships/image" Target="../media/image421.png"/><Relationship Id="rId332" Type="http://schemas.openxmlformats.org/officeDocument/2006/relationships/customXml" Target="../ink/ink432.xml"/><Relationship Id="rId353" Type="http://schemas.openxmlformats.org/officeDocument/2006/relationships/image" Target="../media/image442.png"/><Relationship Id="rId374" Type="http://schemas.openxmlformats.org/officeDocument/2006/relationships/customXml" Target="../ink/ink453.xml"/><Relationship Id="rId395" Type="http://schemas.openxmlformats.org/officeDocument/2006/relationships/image" Target="../media/image463.png"/><Relationship Id="rId409" Type="http://schemas.openxmlformats.org/officeDocument/2006/relationships/image" Target="../media/image470.png"/><Relationship Id="rId71" Type="http://schemas.openxmlformats.org/officeDocument/2006/relationships/image" Target="../media/image301.png"/><Relationship Id="rId92" Type="http://schemas.openxmlformats.org/officeDocument/2006/relationships/customXml" Target="../ink/ink312.xml"/><Relationship Id="rId213" Type="http://schemas.openxmlformats.org/officeDocument/2006/relationships/image" Target="../media/image372.png"/><Relationship Id="rId234" Type="http://schemas.openxmlformats.org/officeDocument/2006/relationships/customXml" Target="../ink/ink383.xml"/><Relationship Id="rId420" Type="http://schemas.openxmlformats.org/officeDocument/2006/relationships/customXml" Target="../ink/ink476.xml"/><Relationship Id="rId2" Type="http://schemas.openxmlformats.org/officeDocument/2006/relationships/customXml" Target="../ink/ink267.xml"/><Relationship Id="rId29" Type="http://schemas.openxmlformats.org/officeDocument/2006/relationships/image" Target="../media/image280.png"/><Relationship Id="rId255" Type="http://schemas.openxmlformats.org/officeDocument/2006/relationships/image" Target="../media/image393.png"/><Relationship Id="rId276" Type="http://schemas.openxmlformats.org/officeDocument/2006/relationships/customXml" Target="../ink/ink404.xml"/><Relationship Id="rId297" Type="http://schemas.openxmlformats.org/officeDocument/2006/relationships/image" Target="../media/image414.png"/><Relationship Id="rId40" Type="http://schemas.openxmlformats.org/officeDocument/2006/relationships/customXml" Target="../ink/ink286.xml"/><Relationship Id="rId115" Type="http://schemas.openxmlformats.org/officeDocument/2006/relationships/image" Target="../media/image323.png"/><Relationship Id="rId136" Type="http://schemas.openxmlformats.org/officeDocument/2006/relationships/customXml" Target="../ink/ink334.xml"/><Relationship Id="rId157" Type="http://schemas.openxmlformats.org/officeDocument/2006/relationships/image" Target="../media/image344.png"/><Relationship Id="rId178" Type="http://schemas.openxmlformats.org/officeDocument/2006/relationships/customXml" Target="../ink/ink355.xml"/><Relationship Id="rId301" Type="http://schemas.openxmlformats.org/officeDocument/2006/relationships/image" Target="../media/image416.png"/><Relationship Id="rId322" Type="http://schemas.openxmlformats.org/officeDocument/2006/relationships/customXml" Target="../ink/ink427.xml"/><Relationship Id="rId343" Type="http://schemas.openxmlformats.org/officeDocument/2006/relationships/image" Target="../media/image437.png"/><Relationship Id="rId364" Type="http://schemas.openxmlformats.org/officeDocument/2006/relationships/customXml" Target="../ink/ink448.xml"/><Relationship Id="rId61" Type="http://schemas.openxmlformats.org/officeDocument/2006/relationships/image" Target="../media/image296.png"/><Relationship Id="rId82" Type="http://schemas.openxmlformats.org/officeDocument/2006/relationships/customXml" Target="../ink/ink307.xml"/><Relationship Id="rId199" Type="http://schemas.openxmlformats.org/officeDocument/2006/relationships/image" Target="../media/image365.png"/><Relationship Id="rId203" Type="http://schemas.openxmlformats.org/officeDocument/2006/relationships/image" Target="../media/image367.png"/><Relationship Id="rId385" Type="http://schemas.openxmlformats.org/officeDocument/2006/relationships/image" Target="../media/image458.png"/><Relationship Id="rId19" Type="http://schemas.openxmlformats.org/officeDocument/2006/relationships/image" Target="../media/image275.png"/><Relationship Id="rId224" Type="http://schemas.openxmlformats.org/officeDocument/2006/relationships/customXml" Target="../ink/ink378.xml"/><Relationship Id="rId245" Type="http://schemas.openxmlformats.org/officeDocument/2006/relationships/image" Target="../media/image388.png"/><Relationship Id="rId266" Type="http://schemas.openxmlformats.org/officeDocument/2006/relationships/customXml" Target="../ink/ink399.xml"/><Relationship Id="rId287" Type="http://schemas.openxmlformats.org/officeDocument/2006/relationships/image" Target="../media/image409.png"/><Relationship Id="rId410" Type="http://schemas.openxmlformats.org/officeDocument/2006/relationships/customXml" Target="../ink/ink471.xml"/><Relationship Id="rId30" Type="http://schemas.openxmlformats.org/officeDocument/2006/relationships/customXml" Target="../ink/ink281.xml"/><Relationship Id="rId105" Type="http://schemas.openxmlformats.org/officeDocument/2006/relationships/image" Target="../media/image318.png"/><Relationship Id="rId126" Type="http://schemas.openxmlformats.org/officeDocument/2006/relationships/customXml" Target="../ink/ink329.xml"/><Relationship Id="rId147" Type="http://schemas.openxmlformats.org/officeDocument/2006/relationships/image" Target="../media/image339.png"/><Relationship Id="rId168" Type="http://schemas.openxmlformats.org/officeDocument/2006/relationships/customXml" Target="../ink/ink350.xml"/><Relationship Id="rId312" Type="http://schemas.openxmlformats.org/officeDocument/2006/relationships/customXml" Target="../ink/ink422.xml"/><Relationship Id="rId333" Type="http://schemas.openxmlformats.org/officeDocument/2006/relationships/image" Target="../media/image432.png"/><Relationship Id="rId354" Type="http://schemas.openxmlformats.org/officeDocument/2006/relationships/customXml" Target="../ink/ink443.xml"/><Relationship Id="rId51" Type="http://schemas.openxmlformats.org/officeDocument/2006/relationships/image" Target="../media/image291.png"/><Relationship Id="rId72" Type="http://schemas.openxmlformats.org/officeDocument/2006/relationships/customXml" Target="../ink/ink302.xml"/><Relationship Id="rId93" Type="http://schemas.openxmlformats.org/officeDocument/2006/relationships/image" Target="../media/image312.png"/><Relationship Id="rId189" Type="http://schemas.openxmlformats.org/officeDocument/2006/relationships/image" Target="../media/image360.png"/><Relationship Id="rId375" Type="http://schemas.openxmlformats.org/officeDocument/2006/relationships/image" Target="../media/image453.png"/><Relationship Id="rId396" Type="http://schemas.openxmlformats.org/officeDocument/2006/relationships/customXml" Target="../ink/ink464.xml"/><Relationship Id="rId3" Type="http://schemas.openxmlformats.org/officeDocument/2006/relationships/image" Target="../media/image267.png"/><Relationship Id="rId214" Type="http://schemas.openxmlformats.org/officeDocument/2006/relationships/customXml" Target="../ink/ink373.xml"/><Relationship Id="rId235" Type="http://schemas.openxmlformats.org/officeDocument/2006/relationships/image" Target="../media/image383.png"/><Relationship Id="rId256" Type="http://schemas.openxmlformats.org/officeDocument/2006/relationships/customXml" Target="../ink/ink394.xml"/><Relationship Id="rId277" Type="http://schemas.openxmlformats.org/officeDocument/2006/relationships/image" Target="../media/image404.png"/><Relationship Id="rId298" Type="http://schemas.openxmlformats.org/officeDocument/2006/relationships/customXml" Target="../ink/ink415.xml"/><Relationship Id="rId400" Type="http://schemas.openxmlformats.org/officeDocument/2006/relationships/customXml" Target="../ink/ink466.xml"/><Relationship Id="rId421" Type="http://schemas.openxmlformats.org/officeDocument/2006/relationships/image" Target="../media/image476.png"/><Relationship Id="rId116" Type="http://schemas.openxmlformats.org/officeDocument/2006/relationships/customXml" Target="../ink/ink324.xml"/><Relationship Id="rId137" Type="http://schemas.openxmlformats.org/officeDocument/2006/relationships/image" Target="../media/image334.png"/><Relationship Id="rId158" Type="http://schemas.openxmlformats.org/officeDocument/2006/relationships/customXml" Target="../ink/ink345.xml"/><Relationship Id="rId302" Type="http://schemas.openxmlformats.org/officeDocument/2006/relationships/customXml" Target="../ink/ink417.xml"/><Relationship Id="rId323" Type="http://schemas.openxmlformats.org/officeDocument/2006/relationships/image" Target="../media/image427.png"/><Relationship Id="rId344" Type="http://schemas.openxmlformats.org/officeDocument/2006/relationships/customXml" Target="../ink/ink438.xml"/><Relationship Id="rId20" Type="http://schemas.openxmlformats.org/officeDocument/2006/relationships/customXml" Target="../ink/ink276.xml"/><Relationship Id="rId41" Type="http://schemas.openxmlformats.org/officeDocument/2006/relationships/image" Target="../media/image286.png"/><Relationship Id="rId62" Type="http://schemas.openxmlformats.org/officeDocument/2006/relationships/customXml" Target="../ink/ink297.xml"/><Relationship Id="rId83" Type="http://schemas.openxmlformats.org/officeDocument/2006/relationships/image" Target="../media/image307.png"/><Relationship Id="rId179" Type="http://schemas.openxmlformats.org/officeDocument/2006/relationships/image" Target="../media/image355.png"/><Relationship Id="rId365" Type="http://schemas.openxmlformats.org/officeDocument/2006/relationships/image" Target="../media/image448.png"/><Relationship Id="rId386" Type="http://schemas.openxmlformats.org/officeDocument/2006/relationships/customXml" Target="../ink/ink459.xml"/><Relationship Id="rId190" Type="http://schemas.openxmlformats.org/officeDocument/2006/relationships/customXml" Target="../ink/ink361.xml"/><Relationship Id="rId204" Type="http://schemas.openxmlformats.org/officeDocument/2006/relationships/customXml" Target="../ink/ink368.xml"/><Relationship Id="rId225" Type="http://schemas.openxmlformats.org/officeDocument/2006/relationships/image" Target="../media/image378.png"/><Relationship Id="rId246" Type="http://schemas.openxmlformats.org/officeDocument/2006/relationships/customXml" Target="../ink/ink389.xml"/><Relationship Id="rId267" Type="http://schemas.openxmlformats.org/officeDocument/2006/relationships/image" Target="../media/image399.png"/><Relationship Id="rId288" Type="http://schemas.openxmlformats.org/officeDocument/2006/relationships/customXml" Target="../ink/ink410.xml"/><Relationship Id="rId411" Type="http://schemas.openxmlformats.org/officeDocument/2006/relationships/image" Target="../media/image471.png"/><Relationship Id="rId106" Type="http://schemas.openxmlformats.org/officeDocument/2006/relationships/customXml" Target="../ink/ink319.xml"/><Relationship Id="rId127" Type="http://schemas.openxmlformats.org/officeDocument/2006/relationships/image" Target="../media/image329.png"/><Relationship Id="rId313" Type="http://schemas.openxmlformats.org/officeDocument/2006/relationships/image" Target="../media/image422.png"/><Relationship Id="rId10" Type="http://schemas.openxmlformats.org/officeDocument/2006/relationships/customXml" Target="../ink/ink271.xml"/><Relationship Id="rId31" Type="http://schemas.openxmlformats.org/officeDocument/2006/relationships/image" Target="../media/image281.png"/><Relationship Id="rId52" Type="http://schemas.openxmlformats.org/officeDocument/2006/relationships/customXml" Target="../ink/ink292.xml"/><Relationship Id="rId73" Type="http://schemas.openxmlformats.org/officeDocument/2006/relationships/image" Target="../media/image302.png"/><Relationship Id="rId94" Type="http://schemas.openxmlformats.org/officeDocument/2006/relationships/customXml" Target="../ink/ink313.xml"/><Relationship Id="rId148" Type="http://schemas.openxmlformats.org/officeDocument/2006/relationships/customXml" Target="../ink/ink340.xml"/><Relationship Id="rId169" Type="http://schemas.openxmlformats.org/officeDocument/2006/relationships/image" Target="../media/image350.png"/><Relationship Id="rId334" Type="http://schemas.openxmlformats.org/officeDocument/2006/relationships/customXml" Target="../ink/ink433.xml"/><Relationship Id="rId355" Type="http://schemas.openxmlformats.org/officeDocument/2006/relationships/image" Target="../media/image443.png"/><Relationship Id="rId376" Type="http://schemas.openxmlformats.org/officeDocument/2006/relationships/customXml" Target="../ink/ink454.xml"/><Relationship Id="rId397" Type="http://schemas.openxmlformats.org/officeDocument/2006/relationships/image" Target="../media/image464.png"/><Relationship Id="rId4" Type="http://schemas.openxmlformats.org/officeDocument/2006/relationships/customXml" Target="../ink/ink268.xml"/><Relationship Id="rId180" Type="http://schemas.openxmlformats.org/officeDocument/2006/relationships/customXml" Target="../ink/ink356.xml"/><Relationship Id="rId215" Type="http://schemas.openxmlformats.org/officeDocument/2006/relationships/image" Target="../media/image373.png"/><Relationship Id="rId236" Type="http://schemas.openxmlformats.org/officeDocument/2006/relationships/customXml" Target="../ink/ink384.xml"/><Relationship Id="rId257" Type="http://schemas.openxmlformats.org/officeDocument/2006/relationships/image" Target="../media/image394.png"/><Relationship Id="rId278" Type="http://schemas.openxmlformats.org/officeDocument/2006/relationships/customXml" Target="../ink/ink405.xml"/><Relationship Id="rId401" Type="http://schemas.openxmlformats.org/officeDocument/2006/relationships/image" Target="../media/image466.png"/><Relationship Id="rId422" Type="http://schemas.openxmlformats.org/officeDocument/2006/relationships/customXml" Target="../ink/ink477.xml"/><Relationship Id="rId303" Type="http://schemas.openxmlformats.org/officeDocument/2006/relationships/image" Target="../media/image417.png"/><Relationship Id="rId42" Type="http://schemas.openxmlformats.org/officeDocument/2006/relationships/customXml" Target="../ink/ink287.xml"/><Relationship Id="rId84" Type="http://schemas.openxmlformats.org/officeDocument/2006/relationships/customXml" Target="../ink/ink308.xml"/><Relationship Id="rId138" Type="http://schemas.openxmlformats.org/officeDocument/2006/relationships/customXml" Target="../ink/ink335.xml"/><Relationship Id="rId345" Type="http://schemas.openxmlformats.org/officeDocument/2006/relationships/image" Target="../media/image438.png"/><Relationship Id="rId387" Type="http://schemas.openxmlformats.org/officeDocument/2006/relationships/image" Target="../media/image459.png"/><Relationship Id="rId191" Type="http://schemas.openxmlformats.org/officeDocument/2006/relationships/image" Target="../media/image361.png"/><Relationship Id="rId205" Type="http://schemas.openxmlformats.org/officeDocument/2006/relationships/image" Target="../media/image368.png"/><Relationship Id="rId247" Type="http://schemas.openxmlformats.org/officeDocument/2006/relationships/image" Target="../media/image389.png"/><Relationship Id="rId412" Type="http://schemas.openxmlformats.org/officeDocument/2006/relationships/customXml" Target="../ink/ink472.xml"/><Relationship Id="rId107" Type="http://schemas.openxmlformats.org/officeDocument/2006/relationships/image" Target="../media/image319.png"/><Relationship Id="rId289" Type="http://schemas.openxmlformats.org/officeDocument/2006/relationships/image" Target="../media/image410.png"/><Relationship Id="rId11" Type="http://schemas.openxmlformats.org/officeDocument/2006/relationships/image" Target="../media/image271.png"/><Relationship Id="rId53" Type="http://schemas.openxmlformats.org/officeDocument/2006/relationships/image" Target="../media/image292.png"/><Relationship Id="rId149" Type="http://schemas.openxmlformats.org/officeDocument/2006/relationships/image" Target="../media/image340.png"/><Relationship Id="rId314" Type="http://schemas.openxmlformats.org/officeDocument/2006/relationships/customXml" Target="../ink/ink423.xml"/><Relationship Id="rId356" Type="http://schemas.openxmlformats.org/officeDocument/2006/relationships/customXml" Target="../ink/ink444.xml"/><Relationship Id="rId398" Type="http://schemas.openxmlformats.org/officeDocument/2006/relationships/customXml" Target="../ink/ink465.xml"/><Relationship Id="rId95" Type="http://schemas.openxmlformats.org/officeDocument/2006/relationships/image" Target="../media/image313.png"/><Relationship Id="rId160" Type="http://schemas.openxmlformats.org/officeDocument/2006/relationships/customXml" Target="../ink/ink346.xml"/><Relationship Id="rId216" Type="http://schemas.openxmlformats.org/officeDocument/2006/relationships/customXml" Target="../ink/ink374.xml"/><Relationship Id="rId423" Type="http://schemas.openxmlformats.org/officeDocument/2006/relationships/image" Target="../media/image477.png"/><Relationship Id="rId258" Type="http://schemas.openxmlformats.org/officeDocument/2006/relationships/customXml" Target="../ink/ink395.xml"/><Relationship Id="rId22" Type="http://schemas.openxmlformats.org/officeDocument/2006/relationships/customXml" Target="../ink/ink277.xml"/><Relationship Id="rId64" Type="http://schemas.openxmlformats.org/officeDocument/2006/relationships/customXml" Target="../ink/ink298.xml"/><Relationship Id="rId118" Type="http://schemas.openxmlformats.org/officeDocument/2006/relationships/customXml" Target="../ink/ink325.xml"/><Relationship Id="rId325" Type="http://schemas.openxmlformats.org/officeDocument/2006/relationships/image" Target="../media/image428.png"/><Relationship Id="rId367" Type="http://schemas.openxmlformats.org/officeDocument/2006/relationships/image" Target="../media/image449.png"/><Relationship Id="rId171" Type="http://schemas.openxmlformats.org/officeDocument/2006/relationships/image" Target="../media/image351.png"/><Relationship Id="rId227" Type="http://schemas.openxmlformats.org/officeDocument/2006/relationships/image" Target="../media/image379.png"/><Relationship Id="rId269" Type="http://schemas.openxmlformats.org/officeDocument/2006/relationships/image" Target="../media/image400.png"/><Relationship Id="rId33" Type="http://schemas.openxmlformats.org/officeDocument/2006/relationships/image" Target="../media/image282.png"/><Relationship Id="rId129" Type="http://schemas.openxmlformats.org/officeDocument/2006/relationships/image" Target="../media/image330.png"/><Relationship Id="rId280" Type="http://schemas.openxmlformats.org/officeDocument/2006/relationships/customXml" Target="../ink/ink406.xml"/><Relationship Id="rId336" Type="http://schemas.openxmlformats.org/officeDocument/2006/relationships/customXml" Target="../ink/ink434.xml"/><Relationship Id="rId75" Type="http://schemas.openxmlformats.org/officeDocument/2006/relationships/image" Target="../media/image303.png"/><Relationship Id="rId140" Type="http://schemas.openxmlformats.org/officeDocument/2006/relationships/customXml" Target="../ink/ink336.xml"/><Relationship Id="rId182" Type="http://schemas.openxmlformats.org/officeDocument/2006/relationships/customXml" Target="../ink/ink357.xml"/><Relationship Id="rId378" Type="http://schemas.openxmlformats.org/officeDocument/2006/relationships/customXml" Target="../ink/ink455.xml"/><Relationship Id="rId403" Type="http://schemas.openxmlformats.org/officeDocument/2006/relationships/image" Target="../media/image467.png"/><Relationship Id="rId6" Type="http://schemas.openxmlformats.org/officeDocument/2006/relationships/customXml" Target="../ink/ink269.xml"/><Relationship Id="rId238" Type="http://schemas.openxmlformats.org/officeDocument/2006/relationships/customXml" Target="../ink/ink385.xml"/><Relationship Id="rId291" Type="http://schemas.openxmlformats.org/officeDocument/2006/relationships/image" Target="../media/image411.png"/><Relationship Id="rId305" Type="http://schemas.openxmlformats.org/officeDocument/2006/relationships/image" Target="../media/image418.png"/><Relationship Id="rId347" Type="http://schemas.openxmlformats.org/officeDocument/2006/relationships/image" Target="../media/image439.png"/><Relationship Id="rId44" Type="http://schemas.openxmlformats.org/officeDocument/2006/relationships/customXml" Target="../ink/ink288.xml"/><Relationship Id="rId86" Type="http://schemas.openxmlformats.org/officeDocument/2006/relationships/customXml" Target="../ink/ink309.xml"/><Relationship Id="rId151" Type="http://schemas.openxmlformats.org/officeDocument/2006/relationships/image" Target="../media/image341.png"/><Relationship Id="rId389" Type="http://schemas.openxmlformats.org/officeDocument/2006/relationships/image" Target="../media/image460.png"/><Relationship Id="rId193" Type="http://schemas.openxmlformats.org/officeDocument/2006/relationships/image" Target="../media/image362.png"/><Relationship Id="rId207" Type="http://schemas.openxmlformats.org/officeDocument/2006/relationships/image" Target="../media/image369.png"/><Relationship Id="rId249" Type="http://schemas.openxmlformats.org/officeDocument/2006/relationships/image" Target="../media/image390.png"/><Relationship Id="rId414" Type="http://schemas.openxmlformats.org/officeDocument/2006/relationships/customXml" Target="../ink/ink473.xml"/><Relationship Id="rId13" Type="http://schemas.openxmlformats.org/officeDocument/2006/relationships/image" Target="../media/image272.png"/><Relationship Id="rId109" Type="http://schemas.openxmlformats.org/officeDocument/2006/relationships/image" Target="../media/image320.png"/><Relationship Id="rId260" Type="http://schemas.openxmlformats.org/officeDocument/2006/relationships/customXml" Target="../ink/ink396.xml"/><Relationship Id="rId316" Type="http://schemas.openxmlformats.org/officeDocument/2006/relationships/customXml" Target="../ink/ink424.xml"/><Relationship Id="rId55" Type="http://schemas.openxmlformats.org/officeDocument/2006/relationships/image" Target="../media/image293.png"/><Relationship Id="rId97" Type="http://schemas.openxmlformats.org/officeDocument/2006/relationships/image" Target="../media/image314.png"/><Relationship Id="rId120" Type="http://schemas.openxmlformats.org/officeDocument/2006/relationships/customXml" Target="../ink/ink326.xml"/><Relationship Id="rId358" Type="http://schemas.openxmlformats.org/officeDocument/2006/relationships/customXml" Target="../ink/ink445.xml"/><Relationship Id="rId162" Type="http://schemas.openxmlformats.org/officeDocument/2006/relationships/customXml" Target="../ink/ink347.xml"/><Relationship Id="rId218" Type="http://schemas.openxmlformats.org/officeDocument/2006/relationships/customXml" Target="../ink/ink375.xml"/><Relationship Id="rId425" Type="http://schemas.openxmlformats.org/officeDocument/2006/relationships/image" Target="../media/image478.png"/><Relationship Id="rId271" Type="http://schemas.openxmlformats.org/officeDocument/2006/relationships/image" Target="../media/image401.png"/><Relationship Id="rId24" Type="http://schemas.openxmlformats.org/officeDocument/2006/relationships/customXml" Target="../ink/ink278.xml"/><Relationship Id="rId66" Type="http://schemas.openxmlformats.org/officeDocument/2006/relationships/customXml" Target="../ink/ink299.xml"/><Relationship Id="rId131" Type="http://schemas.openxmlformats.org/officeDocument/2006/relationships/image" Target="../media/image331.png"/><Relationship Id="rId327" Type="http://schemas.openxmlformats.org/officeDocument/2006/relationships/image" Target="../media/image429.png"/><Relationship Id="rId369" Type="http://schemas.openxmlformats.org/officeDocument/2006/relationships/image" Target="../media/image450.png"/><Relationship Id="rId173" Type="http://schemas.openxmlformats.org/officeDocument/2006/relationships/image" Target="../media/image352.png"/><Relationship Id="rId229" Type="http://schemas.openxmlformats.org/officeDocument/2006/relationships/image" Target="../media/image380.png"/><Relationship Id="rId380" Type="http://schemas.openxmlformats.org/officeDocument/2006/relationships/customXml" Target="../ink/ink456.xml"/><Relationship Id="rId240" Type="http://schemas.openxmlformats.org/officeDocument/2006/relationships/customXml" Target="../ink/ink386.xml"/><Relationship Id="rId35" Type="http://schemas.openxmlformats.org/officeDocument/2006/relationships/image" Target="../media/image283.png"/><Relationship Id="rId77" Type="http://schemas.openxmlformats.org/officeDocument/2006/relationships/image" Target="../media/image304.png"/><Relationship Id="rId100" Type="http://schemas.openxmlformats.org/officeDocument/2006/relationships/customXml" Target="../ink/ink316.xml"/><Relationship Id="rId282" Type="http://schemas.openxmlformats.org/officeDocument/2006/relationships/customXml" Target="../ink/ink407.xml"/><Relationship Id="rId338" Type="http://schemas.openxmlformats.org/officeDocument/2006/relationships/customXml" Target="../ink/ink435.xml"/><Relationship Id="rId8" Type="http://schemas.openxmlformats.org/officeDocument/2006/relationships/customXml" Target="../ink/ink270.xml"/><Relationship Id="rId142" Type="http://schemas.openxmlformats.org/officeDocument/2006/relationships/customXml" Target="../ink/ink337.xml"/><Relationship Id="rId184" Type="http://schemas.openxmlformats.org/officeDocument/2006/relationships/customXml" Target="../ink/ink358.xml"/><Relationship Id="rId391" Type="http://schemas.openxmlformats.org/officeDocument/2006/relationships/image" Target="../media/image461.png"/><Relationship Id="rId405" Type="http://schemas.openxmlformats.org/officeDocument/2006/relationships/image" Target="../media/image468.png"/><Relationship Id="rId251" Type="http://schemas.openxmlformats.org/officeDocument/2006/relationships/image" Target="../media/image391.png"/><Relationship Id="rId46" Type="http://schemas.openxmlformats.org/officeDocument/2006/relationships/customXml" Target="../ink/ink289.xml"/><Relationship Id="rId293" Type="http://schemas.openxmlformats.org/officeDocument/2006/relationships/image" Target="../media/image412.png"/><Relationship Id="rId307" Type="http://schemas.openxmlformats.org/officeDocument/2006/relationships/image" Target="../media/image419.png"/><Relationship Id="rId349" Type="http://schemas.openxmlformats.org/officeDocument/2006/relationships/image" Target="../media/image440.png"/><Relationship Id="rId88" Type="http://schemas.openxmlformats.org/officeDocument/2006/relationships/customXml" Target="../ink/ink310.xml"/><Relationship Id="rId111" Type="http://schemas.openxmlformats.org/officeDocument/2006/relationships/image" Target="../media/image321.png"/><Relationship Id="rId153" Type="http://schemas.openxmlformats.org/officeDocument/2006/relationships/image" Target="../media/image342.png"/><Relationship Id="rId195" Type="http://schemas.openxmlformats.org/officeDocument/2006/relationships/image" Target="../media/image363.png"/><Relationship Id="rId209" Type="http://schemas.openxmlformats.org/officeDocument/2006/relationships/image" Target="../media/image370.png"/><Relationship Id="rId360" Type="http://schemas.openxmlformats.org/officeDocument/2006/relationships/customXml" Target="../ink/ink446.xml"/><Relationship Id="rId416" Type="http://schemas.openxmlformats.org/officeDocument/2006/relationships/customXml" Target="../ink/ink474.xml"/><Relationship Id="rId220" Type="http://schemas.openxmlformats.org/officeDocument/2006/relationships/customXml" Target="../ink/ink376.xml"/><Relationship Id="rId15" Type="http://schemas.openxmlformats.org/officeDocument/2006/relationships/image" Target="../media/image273.png"/><Relationship Id="rId57" Type="http://schemas.openxmlformats.org/officeDocument/2006/relationships/image" Target="../media/image294.png"/><Relationship Id="rId262" Type="http://schemas.openxmlformats.org/officeDocument/2006/relationships/customXml" Target="../ink/ink397.xml"/><Relationship Id="rId318" Type="http://schemas.openxmlformats.org/officeDocument/2006/relationships/customXml" Target="../ink/ink425.xml"/><Relationship Id="rId99" Type="http://schemas.openxmlformats.org/officeDocument/2006/relationships/image" Target="../media/image315.png"/><Relationship Id="rId122" Type="http://schemas.openxmlformats.org/officeDocument/2006/relationships/customXml" Target="../ink/ink327.xml"/><Relationship Id="rId164" Type="http://schemas.openxmlformats.org/officeDocument/2006/relationships/customXml" Target="../ink/ink348.xml"/><Relationship Id="rId371" Type="http://schemas.openxmlformats.org/officeDocument/2006/relationships/image" Target="../media/image451.png"/><Relationship Id="rId427" Type="http://schemas.openxmlformats.org/officeDocument/2006/relationships/image" Target="../media/image479.png"/><Relationship Id="rId26" Type="http://schemas.openxmlformats.org/officeDocument/2006/relationships/customXml" Target="../ink/ink279.xml"/><Relationship Id="rId231" Type="http://schemas.openxmlformats.org/officeDocument/2006/relationships/image" Target="../media/image381.png"/><Relationship Id="rId273" Type="http://schemas.openxmlformats.org/officeDocument/2006/relationships/image" Target="../media/image402.png"/><Relationship Id="rId329" Type="http://schemas.openxmlformats.org/officeDocument/2006/relationships/image" Target="../media/image430.png"/><Relationship Id="rId68" Type="http://schemas.openxmlformats.org/officeDocument/2006/relationships/customXml" Target="../ink/ink300.xml"/><Relationship Id="rId133" Type="http://schemas.openxmlformats.org/officeDocument/2006/relationships/image" Target="../media/image332.png"/><Relationship Id="rId175" Type="http://schemas.openxmlformats.org/officeDocument/2006/relationships/image" Target="../media/image353.png"/><Relationship Id="rId340" Type="http://schemas.openxmlformats.org/officeDocument/2006/relationships/customXml" Target="../ink/ink436.xml"/><Relationship Id="rId200" Type="http://schemas.openxmlformats.org/officeDocument/2006/relationships/customXml" Target="../ink/ink366.xml"/><Relationship Id="rId382" Type="http://schemas.openxmlformats.org/officeDocument/2006/relationships/customXml" Target="../ink/ink457.xml"/><Relationship Id="rId242" Type="http://schemas.openxmlformats.org/officeDocument/2006/relationships/customXml" Target="../ink/ink387.xml"/><Relationship Id="rId284" Type="http://schemas.openxmlformats.org/officeDocument/2006/relationships/customXml" Target="../ink/ink408.xml"/><Relationship Id="rId37" Type="http://schemas.openxmlformats.org/officeDocument/2006/relationships/image" Target="../media/image284.png"/><Relationship Id="rId79" Type="http://schemas.openxmlformats.org/officeDocument/2006/relationships/image" Target="../media/image305.png"/><Relationship Id="rId102" Type="http://schemas.openxmlformats.org/officeDocument/2006/relationships/customXml" Target="../ink/ink317.xml"/><Relationship Id="rId144" Type="http://schemas.openxmlformats.org/officeDocument/2006/relationships/customXml" Target="../ink/ink338.xml"/><Relationship Id="rId90" Type="http://schemas.openxmlformats.org/officeDocument/2006/relationships/customXml" Target="../ink/ink311.xml"/><Relationship Id="rId186" Type="http://schemas.openxmlformats.org/officeDocument/2006/relationships/customXml" Target="../ink/ink359.xml"/><Relationship Id="rId351" Type="http://schemas.openxmlformats.org/officeDocument/2006/relationships/image" Target="../media/image441.png"/><Relationship Id="rId393" Type="http://schemas.openxmlformats.org/officeDocument/2006/relationships/image" Target="../media/image462.png"/><Relationship Id="rId407" Type="http://schemas.openxmlformats.org/officeDocument/2006/relationships/image" Target="../media/image469.png"/><Relationship Id="rId211" Type="http://schemas.openxmlformats.org/officeDocument/2006/relationships/image" Target="../media/image371.png"/><Relationship Id="rId253" Type="http://schemas.openxmlformats.org/officeDocument/2006/relationships/image" Target="../media/image392.png"/><Relationship Id="rId295" Type="http://schemas.openxmlformats.org/officeDocument/2006/relationships/image" Target="../media/image413.png"/><Relationship Id="rId309" Type="http://schemas.openxmlformats.org/officeDocument/2006/relationships/image" Target="../media/image420.png"/><Relationship Id="rId48" Type="http://schemas.openxmlformats.org/officeDocument/2006/relationships/customXml" Target="../ink/ink290.xml"/><Relationship Id="rId113" Type="http://schemas.openxmlformats.org/officeDocument/2006/relationships/image" Target="../media/image322.png"/><Relationship Id="rId320" Type="http://schemas.openxmlformats.org/officeDocument/2006/relationships/customXml" Target="../ink/ink426.xml"/><Relationship Id="rId155" Type="http://schemas.openxmlformats.org/officeDocument/2006/relationships/image" Target="../media/image343.png"/><Relationship Id="rId197" Type="http://schemas.openxmlformats.org/officeDocument/2006/relationships/image" Target="../media/image364.png"/><Relationship Id="rId362" Type="http://schemas.openxmlformats.org/officeDocument/2006/relationships/customXml" Target="../ink/ink447.xml"/><Relationship Id="rId418" Type="http://schemas.openxmlformats.org/officeDocument/2006/relationships/customXml" Target="../ink/ink475.xml"/><Relationship Id="rId222" Type="http://schemas.openxmlformats.org/officeDocument/2006/relationships/customXml" Target="../ink/ink377.xml"/><Relationship Id="rId264" Type="http://schemas.openxmlformats.org/officeDocument/2006/relationships/customXml" Target="../ink/ink398.xml"/><Relationship Id="rId17" Type="http://schemas.openxmlformats.org/officeDocument/2006/relationships/image" Target="../media/image274.png"/><Relationship Id="rId59" Type="http://schemas.openxmlformats.org/officeDocument/2006/relationships/image" Target="../media/image295.png"/><Relationship Id="rId124" Type="http://schemas.openxmlformats.org/officeDocument/2006/relationships/customXml" Target="../ink/ink32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37.xml"/><Relationship Id="rId299" Type="http://schemas.openxmlformats.org/officeDocument/2006/relationships/customXml" Target="../ink/ink628.xml"/><Relationship Id="rId21" Type="http://schemas.openxmlformats.org/officeDocument/2006/relationships/customXml" Target="../ink/ink489.xml"/><Relationship Id="rId63" Type="http://schemas.openxmlformats.org/officeDocument/2006/relationships/customXml" Target="../ink/ink510.xml"/><Relationship Id="rId159" Type="http://schemas.openxmlformats.org/officeDocument/2006/relationships/customXml" Target="../ink/ink558.xml"/><Relationship Id="rId324" Type="http://schemas.openxmlformats.org/officeDocument/2006/relationships/image" Target="../media/image641.png"/><Relationship Id="rId366" Type="http://schemas.openxmlformats.org/officeDocument/2006/relationships/image" Target="../media/image662.png"/><Relationship Id="rId170" Type="http://schemas.openxmlformats.org/officeDocument/2006/relationships/image" Target="../media/image564.png"/><Relationship Id="rId226" Type="http://schemas.openxmlformats.org/officeDocument/2006/relationships/image" Target="../media/image592.png"/><Relationship Id="rId433" Type="http://schemas.openxmlformats.org/officeDocument/2006/relationships/customXml" Target="../ink/ink695.xml"/><Relationship Id="rId268" Type="http://schemas.openxmlformats.org/officeDocument/2006/relationships/image" Target="../media/image613.png"/><Relationship Id="rId32" Type="http://schemas.openxmlformats.org/officeDocument/2006/relationships/image" Target="../media/image495.png"/><Relationship Id="rId74" Type="http://schemas.openxmlformats.org/officeDocument/2006/relationships/image" Target="../media/image516.png"/><Relationship Id="rId128" Type="http://schemas.openxmlformats.org/officeDocument/2006/relationships/image" Target="../media/image543.png"/><Relationship Id="rId335" Type="http://schemas.openxmlformats.org/officeDocument/2006/relationships/customXml" Target="../ink/ink646.xml"/><Relationship Id="rId377" Type="http://schemas.openxmlformats.org/officeDocument/2006/relationships/customXml" Target="../ink/ink667.xml"/><Relationship Id="rId5" Type="http://schemas.openxmlformats.org/officeDocument/2006/relationships/customXml" Target="../ink/ink481.xml"/><Relationship Id="rId181" Type="http://schemas.openxmlformats.org/officeDocument/2006/relationships/customXml" Target="../ink/ink569.xml"/><Relationship Id="rId237" Type="http://schemas.openxmlformats.org/officeDocument/2006/relationships/customXml" Target="../ink/ink597.xml"/><Relationship Id="rId402" Type="http://schemas.openxmlformats.org/officeDocument/2006/relationships/image" Target="../media/image680.png"/><Relationship Id="rId279" Type="http://schemas.openxmlformats.org/officeDocument/2006/relationships/customXml" Target="../ink/ink618.xml"/><Relationship Id="rId444" Type="http://schemas.openxmlformats.org/officeDocument/2006/relationships/image" Target="../media/image701.png"/><Relationship Id="rId43" Type="http://schemas.openxmlformats.org/officeDocument/2006/relationships/customXml" Target="../ink/ink500.xml"/><Relationship Id="rId139" Type="http://schemas.openxmlformats.org/officeDocument/2006/relationships/customXml" Target="../ink/ink548.xml"/><Relationship Id="rId290" Type="http://schemas.openxmlformats.org/officeDocument/2006/relationships/image" Target="../media/image624.png"/><Relationship Id="rId304" Type="http://schemas.openxmlformats.org/officeDocument/2006/relationships/image" Target="../media/image631.png"/><Relationship Id="rId346" Type="http://schemas.openxmlformats.org/officeDocument/2006/relationships/image" Target="../media/image652.png"/><Relationship Id="rId388" Type="http://schemas.openxmlformats.org/officeDocument/2006/relationships/image" Target="../media/image673.png"/><Relationship Id="rId85" Type="http://schemas.openxmlformats.org/officeDocument/2006/relationships/customXml" Target="../ink/ink521.xml"/><Relationship Id="rId150" Type="http://schemas.openxmlformats.org/officeDocument/2006/relationships/image" Target="../media/image554.png"/><Relationship Id="rId192" Type="http://schemas.openxmlformats.org/officeDocument/2006/relationships/image" Target="../media/image575.png"/><Relationship Id="rId206" Type="http://schemas.openxmlformats.org/officeDocument/2006/relationships/image" Target="../media/image582.png"/><Relationship Id="rId413" Type="http://schemas.openxmlformats.org/officeDocument/2006/relationships/customXml" Target="../ink/ink685.xml"/><Relationship Id="rId248" Type="http://schemas.openxmlformats.org/officeDocument/2006/relationships/image" Target="../media/image603.png"/><Relationship Id="rId12" Type="http://schemas.openxmlformats.org/officeDocument/2006/relationships/image" Target="../media/image485.png"/><Relationship Id="rId108" Type="http://schemas.openxmlformats.org/officeDocument/2006/relationships/image" Target="../media/image533.png"/><Relationship Id="rId315" Type="http://schemas.openxmlformats.org/officeDocument/2006/relationships/customXml" Target="../ink/ink636.xml"/><Relationship Id="rId357" Type="http://schemas.openxmlformats.org/officeDocument/2006/relationships/customXml" Target="../ink/ink657.xml"/><Relationship Id="rId54" Type="http://schemas.openxmlformats.org/officeDocument/2006/relationships/image" Target="../media/image506.png"/><Relationship Id="rId96" Type="http://schemas.openxmlformats.org/officeDocument/2006/relationships/image" Target="../media/image527.png"/><Relationship Id="rId161" Type="http://schemas.openxmlformats.org/officeDocument/2006/relationships/customXml" Target="../ink/ink559.xml"/><Relationship Id="rId217" Type="http://schemas.openxmlformats.org/officeDocument/2006/relationships/customXml" Target="../ink/ink587.xml"/><Relationship Id="rId399" Type="http://schemas.openxmlformats.org/officeDocument/2006/relationships/customXml" Target="../ink/ink678.xml"/><Relationship Id="rId259" Type="http://schemas.openxmlformats.org/officeDocument/2006/relationships/customXml" Target="../ink/ink608.xml"/><Relationship Id="rId424" Type="http://schemas.openxmlformats.org/officeDocument/2006/relationships/image" Target="../media/image691.png"/><Relationship Id="rId23" Type="http://schemas.openxmlformats.org/officeDocument/2006/relationships/customXml" Target="../ink/ink490.xml"/><Relationship Id="rId119" Type="http://schemas.openxmlformats.org/officeDocument/2006/relationships/customXml" Target="../ink/ink538.xml"/><Relationship Id="rId270" Type="http://schemas.openxmlformats.org/officeDocument/2006/relationships/image" Target="../media/image614.png"/><Relationship Id="rId326" Type="http://schemas.openxmlformats.org/officeDocument/2006/relationships/image" Target="../media/image642.png"/><Relationship Id="rId65" Type="http://schemas.openxmlformats.org/officeDocument/2006/relationships/customXml" Target="../ink/ink511.xml"/><Relationship Id="rId130" Type="http://schemas.openxmlformats.org/officeDocument/2006/relationships/image" Target="../media/image544.png"/><Relationship Id="rId368" Type="http://schemas.openxmlformats.org/officeDocument/2006/relationships/image" Target="../media/image663.png"/><Relationship Id="rId172" Type="http://schemas.openxmlformats.org/officeDocument/2006/relationships/image" Target="../media/image565.png"/><Relationship Id="rId228" Type="http://schemas.openxmlformats.org/officeDocument/2006/relationships/image" Target="../media/image593.png"/><Relationship Id="rId435" Type="http://schemas.openxmlformats.org/officeDocument/2006/relationships/customXml" Target="../ink/ink696.xml"/><Relationship Id="rId281" Type="http://schemas.openxmlformats.org/officeDocument/2006/relationships/customXml" Target="../ink/ink619.xml"/><Relationship Id="rId337" Type="http://schemas.openxmlformats.org/officeDocument/2006/relationships/customXml" Target="../ink/ink647.xml"/><Relationship Id="rId34" Type="http://schemas.openxmlformats.org/officeDocument/2006/relationships/image" Target="../media/image496.png"/><Relationship Id="rId76" Type="http://schemas.openxmlformats.org/officeDocument/2006/relationships/image" Target="../media/image517.png"/><Relationship Id="rId141" Type="http://schemas.openxmlformats.org/officeDocument/2006/relationships/customXml" Target="../ink/ink549.xml"/><Relationship Id="rId379" Type="http://schemas.openxmlformats.org/officeDocument/2006/relationships/customXml" Target="../ink/ink668.xml"/><Relationship Id="rId7" Type="http://schemas.openxmlformats.org/officeDocument/2006/relationships/customXml" Target="../ink/ink482.xml"/><Relationship Id="rId183" Type="http://schemas.openxmlformats.org/officeDocument/2006/relationships/customXml" Target="../ink/ink570.xml"/><Relationship Id="rId239" Type="http://schemas.openxmlformats.org/officeDocument/2006/relationships/customXml" Target="../ink/ink598.xml"/><Relationship Id="rId390" Type="http://schemas.openxmlformats.org/officeDocument/2006/relationships/image" Target="../media/image674.png"/><Relationship Id="rId404" Type="http://schemas.openxmlformats.org/officeDocument/2006/relationships/image" Target="../media/image681.png"/><Relationship Id="rId446" Type="http://schemas.openxmlformats.org/officeDocument/2006/relationships/image" Target="../media/image702.png"/><Relationship Id="rId250" Type="http://schemas.openxmlformats.org/officeDocument/2006/relationships/image" Target="../media/image604.png"/><Relationship Id="rId292" Type="http://schemas.openxmlformats.org/officeDocument/2006/relationships/image" Target="../media/image625.png"/><Relationship Id="rId306" Type="http://schemas.openxmlformats.org/officeDocument/2006/relationships/image" Target="../media/image632.png"/><Relationship Id="rId45" Type="http://schemas.openxmlformats.org/officeDocument/2006/relationships/customXml" Target="../ink/ink501.xml"/><Relationship Id="rId87" Type="http://schemas.openxmlformats.org/officeDocument/2006/relationships/customXml" Target="../ink/ink522.xml"/><Relationship Id="rId110" Type="http://schemas.openxmlformats.org/officeDocument/2006/relationships/image" Target="../media/image534.png"/><Relationship Id="rId348" Type="http://schemas.openxmlformats.org/officeDocument/2006/relationships/image" Target="../media/image653.png"/><Relationship Id="rId152" Type="http://schemas.openxmlformats.org/officeDocument/2006/relationships/image" Target="../media/image555.png"/><Relationship Id="rId194" Type="http://schemas.openxmlformats.org/officeDocument/2006/relationships/image" Target="../media/image576.png"/><Relationship Id="rId208" Type="http://schemas.openxmlformats.org/officeDocument/2006/relationships/image" Target="../media/image583.png"/><Relationship Id="rId415" Type="http://schemas.openxmlformats.org/officeDocument/2006/relationships/customXml" Target="../ink/ink686.xml"/><Relationship Id="rId261" Type="http://schemas.openxmlformats.org/officeDocument/2006/relationships/customXml" Target="../ink/ink609.xml"/><Relationship Id="rId14" Type="http://schemas.openxmlformats.org/officeDocument/2006/relationships/image" Target="../media/image486.png"/><Relationship Id="rId56" Type="http://schemas.openxmlformats.org/officeDocument/2006/relationships/image" Target="../media/image507.png"/><Relationship Id="rId317" Type="http://schemas.openxmlformats.org/officeDocument/2006/relationships/customXml" Target="../ink/ink637.xml"/><Relationship Id="rId359" Type="http://schemas.openxmlformats.org/officeDocument/2006/relationships/customXml" Target="../ink/ink658.xml"/><Relationship Id="rId98" Type="http://schemas.openxmlformats.org/officeDocument/2006/relationships/image" Target="../media/image528.png"/><Relationship Id="rId121" Type="http://schemas.openxmlformats.org/officeDocument/2006/relationships/customXml" Target="../ink/ink539.xml"/><Relationship Id="rId163" Type="http://schemas.openxmlformats.org/officeDocument/2006/relationships/customXml" Target="../ink/ink560.xml"/><Relationship Id="rId219" Type="http://schemas.openxmlformats.org/officeDocument/2006/relationships/customXml" Target="../ink/ink588.xml"/><Relationship Id="rId370" Type="http://schemas.openxmlformats.org/officeDocument/2006/relationships/image" Target="../media/image664.png"/><Relationship Id="rId426" Type="http://schemas.openxmlformats.org/officeDocument/2006/relationships/image" Target="../media/image692.png"/><Relationship Id="rId230" Type="http://schemas.openxmlformats.org/officeDocument/2006/relationships/image" Target="../media/image594.png"/><Relationship Id="rId25" Type="http://schemas.openxmlformats.org/officeDocument/2006/relationships/customXml" Target="../ink/ink491.xml"/><Relationship Id="rId67" Type="http://schemas.openxmlformats.org/officeDocument/2006/relationships/customXml" Target="../ink/ink512.xml"/><Relationship Id="rId272" Type="http://schemas.openxmlformats.org/officeDocument/2006/relationships/image" Target="../media/image615.png"/><Relationship Id="rId328" Type="http://schemas.openxmlformats.org/officeDocument/2006/relationships/image" Target="../media/image643.png"/><Relationship Id="rId132" Type="http://schemas.openxmlformats.org/officeDocument/2006/relationships/image" Target="../media/image545.png"/><Relationship Id="rId174" Type="http://schemas.openxmlformats.org/officeDocument/2006/relationships/image" Target="../media/image566.png"/><Relationship Id="rId381" Type="http://schemas.openxmlformats.org/officeDocument/2006/relationships/customXml" Target="../ink/ink669.xml"/><Relationship Id="rId241" Type="http://schemas.openxmlformats.org/officeDocument/2006/relationships/customXml" Target="../ink/ink599.xml"/><Relationship Id="rId437" Type="http://schemas.openxmlformats.org/officeDocument/2006/relationships/customXml" Target="../ink/ink697.xml"/><Relationship Id="rId36" Type="http://schemas.openxmlformats.org/officeDocument/2006/relationships/image" Target="../media/image497.png"/><Relationship Id="rId283" Type="http://schemas.openxmlformats.org/officeDocument/2006/relationships/customXml" Target="../ink/ink620.xml"/><Relationship Id="rId339" Type="http://schemas.openxmlformats.org/officeDocument/2006/relationships/customXml" Target="../ink/ink648.xml"/><Relationship Id="rId78" Type="http://schemas.openxmlformats.org/officeDocument/2006/relationships/image" Target="../media/image518.png"/><Relationship Id="rId101" Type="http://schemas.openxmlformats.org/officeDocument/2006/relationships/customXml" Target="../ink/ink529.xml"/><Relationship Id="rId143" Type="http://schemas.openxmlformats.org/officeDocument/2006/relationships/customXml" Target="../ink/ink550.xml"/><Relationship Id="rId185" Type="http://schemas.openxmlformats.org/officeDocument/2006/relationships/customXml" Target="../ink/ink571.xml"/><Relationship Id="rId350" Type="http://schemas.openxmlformats.org/officeDocument/2006/relationships/image" Target="../media/image654.png"/><Relationship Id="rId406" Type="http://schemas.openxmlformats.org/officeDocument/2006/relationships/image" Target="../media/image682.png"/><Relationship Id="rId9" Type="http://schemas.openxmlformats.org/officeDocument/2006/relationships/customXml" Target="../ink/ink483.xml"/><Relationship Id="rId210" Type="http://schemas.openxmlformats.org/officeDocument/2006/relationships/image" Target="../media/image584.png"/><Relationship Id="rId392" Type="http://schemas.openxmlformats.org/officeDocument/2006/relationships/image" Target="../media/image675.png"/><Relationship Id="rId448" Type="http://schemas.openxmlformats.org/officeDocument/2006/relationships/image" Target="../media/image703.png"/><Relationship Id="rId252" Type="http://schemas.openxmlformats.org/officeDocument/2006/relationships/image" Target="../media/image605.png"/><Relationship Id="rId294" Type="http://schemas.openxmlformats.org/officeDocument/2006/relationships/image" Target="../media/image626.png"/><Relationship Id="rId308" Type="http://schemas.openxmlformats.org/officeDocument/2006/relationships/image" Target="../media/image633.png"/><Relationship Id="rId47" Type="http://schemas.openxmlformats.org/officeDocument/2006/relationships/customXml" Target="../ink/ink502.xml"/><Relationship Id="rId89" Type="http://schemas.openxmlformats.org/officeDocument/2006/relationships/customXml" Target="../ink/ink523.xml"/><Relationship Id="rId112" Type="http://schemas.openxmlformats.org/officeDocument/2006/relationships/image" Target="../media/image535.png"/><Relationship Id="rId154" Type="http://schemas.openxmlformats.org/officeDocument/2006/relationships/image" Target="../media/image556.png"/><Relationship Id="rId361" Type="http://schemas.openxmlformats.org/officeDocument/2006/relationships/customXml" Target="../ink/ink659.xml"/><Relationship Id="rId196" Type="http://schemas.openxmlformats.org/officeDocument/2006/relationships/image" Target="../media/image577.png"/><Relationship Id="rId417" Type="http://schemas.openxmlformats.org/officeDocument/2006/relationships/customXml" Target="../ink/ink687.xml"/><Relationship Id="rId16" Type="http://schemas.openxmlformats.org/officeDocument/2006/relationships/image" Target="../media/image487.png"/><Relationship Id="rId221" Type="http://schemas.openxmlformats.org/officeDocument/2006/relationships/customXml" Target="../ink/ink589.xml"/><Relationship Id="rId263" Type="http://schemas.openxmlformats.org/officeDocument/2006/relationships/customXml" Target="../ink/ink610.xml"/><Relationship Id="rId319" Type="http://schemas.openxmlformats.org/officeDocument/2006/relationships/customXml" Target="../ink/ink638.xml"/><Relationship Id="rId58" Type="http://schemas.openxmlformats.org/officeDocument/2006/relationships/image" Target="../media/image508.png"/><Relationship Id="rId123" Type="http://schemas.openxmlformats.org/officeDocument/2006/relationships/customXml" Target="../ink/ink540.xml"/><Relationship Id="rId330" Type="http://schemas.openxmlformats.org/officeDocument/2006/relationships/image" Target="../media/image644.png"/><Relationship Id="rId165" Type="http://schemas.openxmlformats.org/officeDocument/2006/relationships/customXml" Target="../ink/ink561.xml"/><Relationship Id="rId372" Type="http://schemas.openxmlformats.org/officeDocument/2006/relationships/image" Target="../media/image665.png"/><Relationship Id="rId428" Type="http://schemas.openxmlformats.org/officeDocument/2006/relationships/image" Target="../media/image693.png"/><Relationship Id="rId232" Type="http://schemas.openxmlformats.org/officeDocument/2006/relationships/image" Target="../media/image595.png"/><Relationship Id="rId274" Type="http://schemas.openxmlformats.org/officeDocument/2006/relationships/image" Target="../media/image616.png"/><Relationship Id="rId27" Type="http://schemas.openxmlformats.org/officeDocument/2006/relationships/customXml" Target="../ink/ink492.xml"/><Relationship Id="rId69" Type="http://schemas.openxmlformats.org/officeDocument/2006/relationships/customXml" Target="../ink/ink513.xml"/><Relationship Id="rId134" Type="http://schemas.openxmlformats.org/officeDocument/2006/relationships/image" Target="../media/image546.png"/><Relationship Id="rId80" Type="http://schemas.openxmlformats.org/officeDocument/2006/relationships/image" Target="../media/image519.png"/><Relationship Id="rId176" Type="http://schemas.openxmlformats.org/officeDocument/2006/relationships/image" Target="../media/image567.png"/><Relationship Id="rId341" Type="http://schemas.openxmlformats.org/officeDocument/2006/relationships/customXml" Target="../ink/ink649.xml"/><Relationship Id="rId383" Type="http://schemas.openxmlformats.org/officeDocument/2006/relationships/customXml" Target="../ink/ink670.xml"/><Relationship Id="rId439" Type="http://schemas.openxmlformats.org/officeDocument/2006/relationships/customXml" Target="../ink/ink698.xml"/><Relationship Id="rId201" Type="http://schemas.openxmlformats.org/officeDocument/2006/relationships/customXml" Target="../ink/ink579.xml"/><Relationship Id="rId243" Type="http://schemas.openxmlformats.org/officeDocument/2006/relationships/customXml" Target="../ink/ink600.xml"/><Relationship Id="rId285" Type="http://schemas.openxmlformats.org/officeDocument/2006/relationships/customXml" Target="../ink/ink621.xml"/><Relationship Id="rId450" Type="http://schemas.openxmlformats.org/officeDocument/2006/relationships/image" Target="../media/image704.png"/><Relationship Id="rId38" Type="http://schemas.openxmlformats.org/officeDocument/2006/relationships/image" Target="../media/image498.png"/><Relationship Id="rId103" Type="http://schemas.openxmlformats.org/officeDocument/2006/relationships/customXml" Target="../ink/ink530.xml"/><Relationship Id="rId310" Type="http://schemas.openxmlformats.org/officeDocument/2006/relationships/image" Target="../media/image634.png"/><Relationship Id="rId91" Type="http://schemas.openxmlformats.org/officeDocument/2006/relationships/customXml" Target="../ink/ink524.xml"/><Relationship Id="rId145" Type="http://schemas.openxmlformats.org/officeDocument/2006/relationships/customXml" Target="../ink/ink551.xml"/><Relationship Id="rId187" Type="http://schemas.openxmlformats.org/officeDocument/2006/relationships/customXml" Target="../ink/ink572.xml"/><Relationship Id="rId352" Type="http://schemas.openxmlformats.org/officeDocument/2006/relationships/image" Target="../media/image655.png"/><Relationship Id="rId394" Type="http://schemas.openxmlformats.org/officeDocument/2006/relationships/image" Target="../media/image676.png"/><Relationship Id="rId408" Type="http://schemas.openxmlformats.org/officeDocument/2006/relationships/image" Target="../media/image683.png"/><Relationship Id="rId212" Type="http://schemas.openxmlformats.org/officeDocument/2006/relationships/image" Target="../media/image585.png"/><Relationship Id="rId254" Type="http://schemas.openxmlformats.org/officeDocument/2006/relationships/image" Target="../media/image606.png"/><Relationship Id="rId49" Type="http://schemas.openxmlformats.org/officeDocument/2006/relationships/customXml" Target="../ink/ink503.xml"/><Relationship Id="rId114" Type="http://schemas.openxmlformats.org/officeDocument/2006/relationships/image" Target="../media/image536.png"/><Relationship Id="rId296" Type="http://schemas.openxmlformats.org/officeDocument/2006/relationships/image" Target="../media/image627.png"/><Relationship Id="rId60" Type="http://schemas.openxmlformats.org/officeDocument/2006/relationships/image" Target="../media/image509.png"/><Relationship Id="rId156" Type="http://schemas.openxmlformats.org/officeDocument/2006/relationships/image" Target="../media/image557.png"/><Relationship Id="rId198" Type="http://schemas.openxmlformats.org/officeDocument/2006/relationships/image" Target="../media/image578.png"/><Relationship Id="rId321" Type="http://schemas.openxmlformats.org/officeDocument/2006/relationships/customXml" Target="../ink/ink639.xml"/><Relationship Id="rId363" Type="http://schemas.openxmlformats.org/officeDocument/2006/relationships/customXml" Target="../ink/ink660.xml"/><Relationship Id="rId419" Type="http://schemas.openxmlformats.org/officeDocument/2006/relationships/customXml" Target="../ink/ink688.xml"/><Relationship Id="rId223" Type="http://schemas.openxmlformats.org/officeDocument/2006/relationships/customXml" Target="../ink/ink590.xml"/><Relationship Id="rId430" Type="http://schemas.openxmlformats.org/officeDocument/2006/relationships/image" Target="../media/image694.png"/><Relationship Id="rId18" Type="http://schemas.openxmlformats.org/officeDocument/2006/relationships/image" Target="../media/image488.png"/><Relationship Id="rId265" Type="http://schemas.openxmlformats.org/officeDocument/2006/relationships/customXml" Target="../ink/ink611.xml"/><Relationship Id="rId50" Type="http://schemas.openxmlformats.org/officeDocument/2006/relationships/image" Target="../media/image504.png"/><Relationship Id="rId104" Type="http://schemas.openxmlformats.org/officeDocument/2006/relationships/image" Target="../media/image531.png"/><Relationship Id="rId125" Type="http://schemas.openxmlformats.org/officeDocument/2006/relationships/customXml" Target="../ink/ink541.xml"/><Relationship Id="rId146" Type="http://schemas.openxmlformats.org/officeDocument/2006/relationships/image" Target="../media/image552.png"/><Relationship Id="rId167" Type="http://schemas.openxmlformats.org/officeDocument/2006/relationships/customXml" Target="../ink/ink562.xml"/><Relationship Id="rId188" Type="http://schemas.openxmlformats.org/officeDocument/2006/relationships/image" Target="../media/image573.png"/><Relationship Id="rId311" Type="http://schemas.openxmlformats.org/officeDocument/2006/relationships/customXml" Target="../ink/ink634.xml"/><Relationship Id="rId332" Type="http://schemas.openxmlformats.org/officeDocument/2006/relationships/image" Target="../media/image645.png"/><Relationship Id="rId353" Type="http://schemas.openxmlformats.org/officeDocument/2006/relationships/customXml" Target="../ink/ink655.xml"/><Relationship Id="rId374" Type="http://schemas.openxmlformats.org/officeDocument/2006/relationships/image" Target="../media/image666.png"/><Relationship Id="rId395" Type="http://schemas.openxmlformats.org/officeDocument/2006/relationships/customXml" Target="../ink/ink676.xml"/><Relationship Id="rId409" Type="http://schemas.openxmlformats.org/officeDocument/2006/relationships/customXml" Target="../ink/ink683.xml"/><Relationship Id="rId71" Type="http://schemas.openxmlformats.org/officeDocument/2006/relationships/customXml" Target="../ink/ink514.xml"/><Relationship Id="rId92" Type="http://schemas.openxmlformats.org/officeDocument/2006/relationships/image" Target="../media/image525.png"/><Relationship Id="rId213" Type="http://schemas.openxmlformats.org/officeDocument/2006/relationships/customXml" Target="../ink/ink585.xml"/><Relationship Id="rId234" Type="http://schemas.openxmlformats.org/officeDocument/2006/relationships/image" Target="../media/image596.png"/><Relationship Id="rId420" Type="http://schemas.openxmlformats.org/officeDocument/2006/relationships/image" Target="../media/image689.png"/><Relationship Id="rId2" Type="http://schemas.openxmlformats.org/officeDocument/2006/relationships/image" Target="../media/image1.emf"/><Relationship Id="rId29" Type="http://schemas.openxmlformats.org/officeDocument/2006/relationships/customXml" Target="../ink/ink493.xml"/><Relationship Id="rId255" Type="http://schemas.openxmlformats.org/officeDocument/2006/relationships/customXml" Target="../ink/ink606.xml"/><Relationship Id="rId276" Type="http://schemas.openxmlformats.org/officeDocument/2006/relationships/image" Target="../media/image617.png"/><Relationship Id="rId297" Type="http://schemas.openxmlformats.org/officeDocument/2006/relationships/customXml" Target="../ink/ink627.xml"/><Relationship Id="rId441" Type="http://schemas.openxmlformats.org/officeDocument/2006/relationships/customXml" Target="../ink/ink699.xml"/><Relationship Id="rId40" Type="http://schemas.openxmlformats.org/officeDocument/2006/relationships/image" Target="../media/image499.png"/><Relationship Id="rId115" Type="http://schemas.openxmlformats.org/officeDocument/2006/relationships/customXml" Target="../ink/ink536.xml"/><Relationship Id="rId136" Type="http://schemas.openxmlformats.org/officeDocument/2006/relationships/image" Target="../media/image547.png"/><Relationship Id="rId157" Type="http://schemas.openxmlformats.org/officeDocument/2006/relationships/customXml" Target="../ink/ink557.xml"/><Relationship Id="rId178" Type="http://schemas.openxmlformats.org/officeDocument/2006/relationships/image" Target="../media/image568.png"/><Relationship Id="rId301" Type="http://schemas.openxmlformats.org/officeDocument/2006/relationships/customXml" Target="../ink/ink629.xml"/><Relationship Id="rId322" Type="http://schemas.openxmlformats.org/officeDocument/2006/relationships/image" Target="../media/image640.png"/><Relationship Id="rId343" Type="http://schemas.openxmlformats.org/officeDocument/2006/relationships/customXml" Target="../ink/ink650.xml"/><Relationship Id="rId364" Type="http://schemas.openxmlformats.org/officeDocument/2006/relationships/image" Target="../media/image661.png"/><Relationship Id="rId61" Type="http://schemas.openxmlformats.org/officeDocument/2006/relationships/customXml" Target="../ink/ink509.xml"/><Relationship Id="rId82" Type="http://schemas.openxmlformats.org/officeDocument/2006/relationships/image" Target="../media/image520.png"/><Relationship Id="rId199" Type="http://schemas.openxmlformats.org/officeDocument/2006/relationships/customXml" Target="../ink/ink578.xml"/><Relationship Id="rId203" Type="http://schemas.openxmlformats.org/officeDocument/2006/relationships/customXml" Target="../ink/ink580.xml"/><Relationship Id="rId385" Type="http://schemas.openxmlformats.org/officeDocument/2006/relationships/customXml" Target="../ink/ink671.xml"/><Relationship Id="rId19" Type="http://schemas.openxmlformats.org/officeDocument/2006/relationships/customXml" Target="../ink/ink488.xml"/><Relationship Id="rId224" Type="http://schemas.openxmlformats.org/officeDocument/2006/relationships/image" Target="../media/image591.png"/><Relationship Id="rId245" Type="http://schemas.openxmlformats.org/officeDocument/2006/relationships/customXml" Target="../ink/ink601.xml"/><Relationship Id="rId266" Type="http://schemas.openxmlformats.org/officeDocument/2006/relationships/image" Target="../media/image612.png"/><Relationship Id="rId287" Type="http://schemas.openxmlformats.org/officeDocument/2006/relationships/customXml" Target="../ink/ink622.xml"/><Relationship Id="rId410" Type="http://schemas.openxmlformats.org/officeDocument/2006/relationships/image" Target="../media/image684.png"/><Relationship Id="rId431" Type="http://schemas.openxmlformats.org/officeDocument/2006/relationships/customXml" Target="../ink/ink694.xml"/><Relationship Id="rId30" Type="http://schemas.openxmlformats.org/officeDocument/2006/relationships/image" Target="../media/image494.png"/><Relationship Id="rId105" Type="http://schemas.openxmlformats.org/officeDocument/2006/relationships/customXml" Target="../ink/ink531.xml"/><Relationship Id="rId126" Type="http://schemas.openxmlformats.org/officeDocument/2006/relationships/image" Target="../media/image542.png"/><Relationship Id="rId147" Type="http://schemas.openxmlformats.org/officeDocument/2006/relationships/customXml" Target="../ink/ink552.xml"/><Relationship Id="rId168" Type="http://schemas.openxmlformats.org/officeDocument/2006/relationships/image" Target="../media/image563.png"/><Relationship Id="rId312" Type="http://schemas.openxmlformats.org/officeDocument/2006/relationships/image" Target="../media/image635.png"/><Relationship Id="rId333" Type="http://schemas.openxmlformats.org/officeDocument/2006/relationships/customXml" Target="../ink/ink645.xml"/><Relationship Id="rId354" Type="http://schemas.openxmlformats.org/officeDocument/2006/relationships/image" Target="../media/image656.png"/><Relationship Id="rId51" Type="http://schemas.openxmlformats.org/officeDocument/2006/relationships/customXml" Target="../ink/ink504.xml"/><Relationship Id="rId72" Type="http://schemas.openxmlformats.org/officeDocument/2006/relationships/image" Target="../media/image515.png"/><Relationship Id="rId93" Type="http://schemas.openxmlformats.org/officeDocument/2006/relationships/customXml" Target="../ink/ink525.xml"/><Relationship Id="rId189" Type="http://schemas.openxmlformats.org/officeDocument/2006/relationships/customXml" Target="../ink/ink573.xml"/><Relationship Id="rId375" Type="http://schemas.openxmlformats.org/officeDocument/2006/relationships/customXml" Target="../ink/ink666.xml"/><Relationship Id="rId396" Type="http://schemas.openxmlformats.org/officeDocument/2006/relationships/image" Target="../media/image677.png"/><Relationship Id="rId3" Type="http://schemas.openxmlformats.org/officeDocument/2006/relationships/customXml" Target="../ink/ink480.xml"/><Relationship Id="rId214" Type="http://schemas.openxmlformats.org/officeDocument/2006/relationships/image" Target="../media/image586.png"/><Relationship Id="rId235" Type="http://schemas.openxmlformats.org/officeDocument/2006/relationships/customXml" Target="../ink/ink596.xml"/><Relationship Id="rId256" Type="http://schemas.openxmlformats.org/officeDocument/2006/relationships/image" Target="../media/image607.png"/><Relationship Id="rId277" Type="http://schemas.openxmlformats.org/officeDocument/2006/relationships/customXml" Target="../ink/ink617.xml"/><Relationship Id="rId298" Type="http://schemas.openxmlformats.org/officeDocument/2006/relationships/image" Target="../media/image628.png"/><Relationship Id="rId400" Type="http://schemas.openxmlformats.org/officeDocument/2006/relationships/image" Target="../media/image679.png"/><Relationship Id="rId421" Type="http://schemas.openxmlformats.org/officeDocument/2006/relationships/customXml" Target="../ink/ink689.xml"/><Relationship Id="rId442" Type="http://schemas.openxmlformats.org/officeDocument/2006/relationships/image" Target="../media/image700.png"/><Relationship Id="rId116" Type="http://schemas.openxmlformats.org/officeDocument/2006/relationships/image" Target="../media/image537.png"/><Relationship Id="rId137" Type="http://schemas.openxmlformats.org/officeDocument/2006/relationships/customXml" Target="../ink/ink547.xml"/><Relationship Id="rId158" Type="http://schemas.openxmlformats.org/officeDocument/2006/relationships/image" Target="../media/image558.png"/><Relationship Id="rId302" Type="http://schemas.openxmlformats.org/officeDocument/2006/relationships/image" Target="../media/image630.png"/><Relationship Id="rId323" Type="http://schemas.openxmlformats.org/officeDocument/2006/relationships/customXml" Target="../ink/ink640.xml"/><Relationship Id="rId344" Type="http://schemas.openxmlformats.org/officeDocument/2006/relationships/image" Target="../media/image651.png"/><Relationship Id="rId20" Type="http://schemas.openxmlformats.org/officeDocument/2006/relationships/image" Target="../media/image489.png"/><Relationship Id="rId41" Type="http://schemas.openxmlformats.org/officeDocument/2006/relationships/customXml" Target="../ink/ink499.xml"/><Relationship Id="rId62" Type="http://schemas.openxmlformats.org/officeDocument/2006/relationships/image" Target="../media/image510.png"/><Relationship Id="rId83" Type="http://schemas.openxmlformats.org/officeDocument/2006/relationships/customXml" Target="../ink/ink520.xml"/><Relationship Id="rId179" Type="http://schemas.openxmlformats.org/officeDocument/2006/relationships/customXml" Target="../ink/ink568.xml"/><Relationship Id="rId365" Type="http://schemas.openxmlformats.org/officeDocument/2006/relationships/customXml" Target="../ink/ink661.xml"/><Relationship Id="rId386" Type="http://schemas.openxmlformats.org/officeDocument/2006/relationships/image" Target="../media/image672.png"/><Relationship Id="rId190" Type="http://schemas.openxmlformats.org/officeDocument/2006/relationships/image" Target="../media/image574.png"/><Relationship Id="rId204" Type="http://schemas.openxmlformats.org/officeDocument/2006/relationships/image" Target="../media/image581.png"/><Relationship Id="rId225" Type="http://schemas.openxmlformats.org/officeDocument/2006/relationships/customXml" Target="../ink/ink591.xml"/><Relationship Id="rId246" Type="http://schemas.openxmlformats.org/officeDocument/2006/relationships/image" Target="../media/image602.png"/><Relationship Id="rId267" Type="http://schemas.openxmlformats.org/officeDocument/2006/relationships/customXml" Target="../ink/ink612.xml"/><Relationship Id="rId288" Type="http://schemas.openxmlformats.org/officeDocument/2006/relationships/image" Target="../media/image623.png"/><Relationship Id="rId411" Type="http://schemas.openxmlformats.org/officeDocument/2006/relationships/customXml" Target="../ink/ink684.xml"/><Relationship Id="rId432" Type="http://schemas.openxmlformats.org/officeDocument/2006/relationships/image" Target="../media/image695.png"/><Relationship Id="rId106" Type="http://schemas.openxmlformats.org/officeDocument/2006/relationships/image" Target="../media/image532.png"/><Relationship Id="rId127" Type="http://schemas.openxmlformats.org/officeDocument/2006/relationships/customXml" Target="../ink/ink542.xml"/><Relationship Id="rId313" Type="http://schemas.openxmlformats.org/officeDocument/2006/relationships/customXml" Target="../ink/ink635.xml"/><Relationship Id="rId10" Type="http://schemas.openxmlformats.org/officeDocument/2006/relationships/image" Target="../media/image484.png"/><Relationship Id="rId31" Type="http://schemas.openxmlformats.org/officeDocument/2006/relationships/customXml" Target="../ink/ink494.xml"/><Relationship Id="rId52" Type="http://schemas.openxmlformats.org/officeDocument/2006/relationships/image" Target="../media/image505.png"/><Relationship Id="rId73" Type="http://schemas.openxmlformats.org/officeDocument/2006/relationships/customXml" Target="../ink/ink515.xml"/><Relationship Id="rId94" Type="http://schemas.openxmlformats.org/officeDocument/2006/relationships/image" Target="../media/image526.png"/><Relationship Id="rId148" Type="http://schemas.openxmlformats.org/officeDocument/2006/relationships/image" Target="../media/image553.png"/><Relationship Id="rId169" Type="http://schemas.openxmlformats.org/officeDocument/2006/relationships/customXml" Target="../ink/ink563.xml"/><Relationship Id="rId334" Type="http://schemas.openxmlformats.org/officeDocument/2006/relationships/image" Target="../media/image646.png"/><Relationship Id="rId355" Type="http://schemas.openxmlformats.org/officeDocument/2006/relationships/customXml" Target="../ink/ink656.xml"/><Relationship Id="rId376" Type="http://schemas.openxmlformats.org/officeDocument/2006/relationships/image" Target="../media/image667.png"/><Relationship Id="rId397" Type="http://schemas.openxmlformats.org/officeDocument/2006/relationships/customXml" Target="../ink/ink677.xml"/><Relationship Id="rId4" Type="http://schemas.openxmlformats.org/officeDocument/2006/relationships/image" Target="../media/image481.png"/><Relationship Id="rId180" Type="http://schemas.openxmlformats.org/officeDocument/2006/relationships/image" Target="../media/image569.png"/><Relationship Id="rId215" Type="http://schemas.openxmlformats.org/officeDocument/2006/relationships/customXml" Target="../ink/ink586.xml"/><Relationship Id="rId236" Type="http://schemas.openxmlformats.org/officeDocument/2006/relationships/image" Target="../media/image597.png"/><Relationship Id="rId257" Type="http://schemas.openxmlformats.org/officeDocument/2006/relationships/customXml" Target="../ink/ink607.xml"/><Relationship Id="rId278" Type="http://schemas.openxmlformats.org/officeDocument/2006/relationships/image" Target="../media/image618.png"/><Relationship Id="rId401" Type="http://schemas.openxmlformats.org/officeDocument/2006/relationships/customXml" Target="../ink/ink679.xml"/><Relationship Id="rId422" Type="http://schemas.openxmlformats.org/officeDocument/2006/relationships/image" Target="../media/image690.png"/><Relationship Id="rId443" Type="http://schemas.openxmlformats.org/officeDocument/2006/relationships/customXml" Target="../ink/ink700.xml"/><Relationship Id="rId303" Type="http://schemas.openxmlformats.org/officeDocument/2006/relationships/customXml" Target="../ink/ink630.xml"/><Relationship Id="rId42" Type="http://schemas.openxmlformats.org/officeDocument/2006/relationships/image" Target="../media/image500.png"/><Relationship Id="rId84" Type="http://schemas.openxmlformats.org/officeDocument/2006/relationships/image" Target="../media/image521.png"/><Relationship Id="rId138" Type="http://schemas.openxmlformats.org/officeDocument/2006/relationships/image" Target="../media/image548.png"/><Relationship Id="rId345" Type="http://schemas.openxmlformats.org/officeDocument/2006/relationships/customXml" Target="../ink/ink651.xml"/><Relationship Id="rId387" Type="http://schemas.openxmlformats.org/officeDocument/2006/relationships/customXml" Target="../ink/ink672.xml"/><Relationship Id="rId191" Type="http://schemas.openxmlformats.org/officeDocument/2006/relationships/customXml" Target="../ink/ink574.xml"/><Relationship Id="rId205" Type="http://schemas.openxmlformats.org/officeDocument/2006/relationships/customXml" Target="../ink/ink581.xml"/><Relationship Id="rId247" Type="http://schemas.openxmlformats.org/officeDocument/2006/relationships/customXml" Target="../ink/ink602.xml"/><Relationship Id="rId412" Type="http://schemas.openxmlformats.org/officeDocument/2006/relationships/image" Target="../media/image685.png"/><Relationship Id="rId107" Type="http://schemas.openxmlformats.org/officeDocument/2006/relationships/customXml" Target="../ink/ink532.xml"/><Relationship Id="rId289" Type="http://schemas.openxmlformats.org/officeDocument/2006/relationships/customXml" Target="../ink/ink623.xml"/><Relationship Id="rId11" Type="http://schemas.openxmlformats.org/officeDocument/2006/relationships/customXml" Target="../ink/ink484.xml"/><Relationship Id="rId53" Type="http://schemas.openxmlformats.org/officeDocument/2006/relationships/customXml" Target="../ink/ink505.xml"/><Relationship Id="rId149" Type="http://schemas.openxmlformats.org/officeDocument/2006/relationships/customXml" Target="../ink/ink553.xml"/><Relationship Id="rId314" Type="http://schemas.openxmlformats.org/officeDocument/2006/relationships/image" Target="../media/image636.png"/><Relationship Id="rId356" Type="http://schemas.openxmlformats.org/officeDocument/2006/relationships/image" Target="../media/image657.png"/><Relationship Id="rId398" Type="http://schemas.openxmlformats.org/officeDocument/2006/relationships/image" Target="../media/image678.png"/><Relationship Id="rId95" Type="http://schemas.openxmlformats.org/officeDocument/2006/relationships/customXml" Target="../ink/ink526.xml"/><Relationship Id="rId160" Type="http://schemas.openxmlformats.org/officeDocument/2006/relationships/image" Target="../media/image559.png"/><Relationship Id="rId216" Type="http://schemas.openxmlformats.org/officeDocument/2006/relationships/image" Target="../media/image587.png"/><Relationship Id="rId423" Type="http://schemas.openxmlformats.org/officeDocument/2006/relationships/customXml" Target="../ink/ink690.xml"/><Relationship Id="rId258" Type="http://schemas.openxmlformats.org/officeDocument/2006/relationships/image" Target="../media/image608.png"/><Relationship Id="rId22" Type="http://schemas.openxmlformats.org/officeDocument/2006/relationships/image" Target="../media/image490.png"/><Relationship Id="rId64" Type="http://schemas.openxmlformats.org/officeDocument/2006/relationships/image" Target="../media/image511.png"/><Relationship Id="rId118" Type="http://schemas.openxmlformats.org/officeDocument/2006/relationships/image" Target="../media/image538.png"/><Relationship Id="rId325" Type="http://schemas.openxmlformats.org/officeDocument/2006/relationships/customXml" Target="../ink/ink641.xml"/><Relationship Id="rId367" Type="http://schemas.openxmlformats.org/officeDocument/2006/relationships/customXml" Target="../ink/ink662.xml"/><Relationship Id="rId171" Type="http://schemas.openxmlformats.org/officeDocument/2006/relationships/customXml" Target="../ink/ink564.xml"/><Relationship Id="rId227" Type="http://schemas.openxmlformats.org/officeDocument/2006/relationships/customXml" Target="../ink/ink592.xml"/><Relationship Id="rId269" Type="http://schemas.openxmlformats.org/officeDocument/2006/relationships/customXml" Target="../ink/ink613.xml"/><Relationship Id="rId434" Type="http://schemas.openxmlformats.org/officeDocument/2006/relationships/image" Target="../media/image696.png"/><Relationship Id="rId33" Type="http://schemas.openxmlformats.org/officeDocument/2006/relationships/customXml" Target="../ink/ink495.xml"/><Relationship Id="rId129" Type="http://schemas.openxmlformats.org/officeDocument/2006/relationships/customXml" Target="../ink/ink543.xml"/><Relationship Id="rId280" Type="http://schemas.openxmlformats.org/officeDocument/2006/relationships/image" Target="../media/image619.png"/><Relationship Id="rId336" Type="http://schemas.openxmlformats.org/officeDocument/2006/relationships/image" Target="../media/image647.png"/><Relationship Id="rId75" Type="http://schemas.openxmlformats.org/officeDocument/2006/relationships/customXml" Target="../ink/ink516.xml"/><Relationship Id="rId140" Type="http://schemas.openxmlformats.org/officeDocument/2006/relationships/image" Target="../media/image549.png"/><Relationship Id="rId182" Type="http://schemas.openxmlformats.org/officeDocument/2006/relationships/image" Target="../media/image570.png"/><Relationship Id="rId378" Type="http://schemas.openxmlformats.org/officeDocument/2006/relationships/image" Target="../media/image668.png"/><Relationship Id="rId403" Type="http://schemas.openxmlformats.org/officeDocument/2006/relationships/customXml" Target="../ink/ink680.xml"/><Relationship Id="rId6" Type="http://schemas.openxmlformats.org/officeDocument/2006/relationships/image" Target="../media/image482.png"/><Relationship Id="rId238" Type="http://schemas.openxmlformats.org/officeDocument/2006/relationships/image" Target="../media/image598.png"/><Relationship Id="rId445" Type="http://schemas.openxmlformats.org/officeDocument/2006/relationships/customXml" Target="../ink/ink701.xml"/><Relationship Id="rId291" Type="http://schemas.openxmlformats.org/officeDocument/2006/relationships/customXml" Target="../ink/ink624.xml"/><Relationship Id="rId305" Type="http://schemas.openxmlformats.org/officeDocument/2006/relationships/customXml" Target="../ink/ink631.xml"/><Relationship Id="rId347" Type="http://schemas.openxmlformats.org/officeDocument/2006/relationships/customXml" Target="../ink/ink652.xml"/><Relationship Id="rId44" Type="http://schemas.openxmlformats.org/officeDocument/2006/relationships/image" Target="../media/image501.png"/><Relationship Id="rId86" Type="http://schemas.openxmlformats.org/officeDocument/2006/relationships/image" Target="../media/image522.png"/><Relationship Id="rId151" Type="http://schemas.openxmlformats.org/officeDocument/2006/relationships/customXml" Target="../ink/ink554.xml"/><Relationship Id="rId389" Type="http://schemas.openxmlformats.org/officeDocument/2006/relationships/customXml" Target="../ink/ink673.xml"/><Relationship Id="rId193" Type="http://schemas.openxmlformats.org/officeDocument/2006/relationships/customXml" Target="../ink/ink575.xml"/><Relationship Id="rId207" Type="http://schemas.openxmlformats.org/officeDocument/2006/relationships/customXml" Target="../ink/ink582.xml"/><Relationship Id="rId249" Type="http://schemas.openxmlformats.org/officeDocument/2006/relationships/customXml" Target="../ink/ink603.xml"/><Relationship Id="rId414" Type="http://schemas.openxmlformats.org/officeDocument/2006/relationships/image" Target="../media/image686.png"/><Relationship Id="rId13" Type="http://schemas.openxmlformats.org/officeDocument/2006/relationships/customXml" Target="../ink/ink485.xml"/><Relationship Id="rId109" Type="http://schemas.openxmlformats.org/officeDocument/2006/relationships/customXml" Target="../ink/ink533.xml"/><Relationship Id="rId260" Type="http://schemas.openxmlformats.org/officeDocument/2006/relationships/image" Target="../media/image609.png"/><Relationship Id="rId316" Type="http://schemas.openxmlformats.org/officeDocument/2006/relationships/image" Target="../media/image637.png"/><Relationship Id="rId55" Type="http://schemas.openxmlformats.org/officeDocument/2006/relationships/customXml" Target="../ink/ink506.xml"/><Relationship Id="rId97" Type="http://schemas.openxmlformats.org/officeDocument/2006/relationships/customXml" Target="../ink/ink527.xml"/><Relationship Id="rId120" Type="http://schemas.openxmlformats.org/officeDocument/2006/relationships/image" Target="../media/image539.png"/><Relationship Id="rId358" Type="http://schemas.openxmlformats.org/officeDocument/2006/relationships/image" Target="../media/image658.png"/><Relationship Id="rId162" Type="http://schemas.openxmlformats.org/officeDocument/2006/relationships/image" Target="../media/image560.png"/><Relationship Id="rId218" Type="http://schemas.openxmlformats.org/officeDocument/2006/relationships/image" Target="../media/image588.png"/><Relationship Id="rId425" Type="http://schemas.openxmlformats.org/officeDocument/2006/relationships/customXml" Target="../ink/ink691.xml"/><Relationship Id="rId271" Type="http://schemas.openxmlformats.org/officeDocument/2006/relationships/customXml" Target="../ink/ink614.xml"/><Relationship Id="rId24" Type="http://schemas.openxmlformats.org/officeDocument/2006/relationships/image" Target="../media/image491.png"/><Relationship Id="rId66" Type="http://schemas.openxmlformats.org/officeDocument/2006/relationships/image" Target="../media/image512.png"/><Relationship Id="rId131" Type="http://schemas.openxmlformats.org/officeDocument/2006/relationships/customXml" Target="../ink/ink544.xml"/><Relationship Id="rId327" Type="http://schemas.openxmlformats.org/officeDocument/2006/relationships/customXml" Target="../ink/ink642.xml"/><Relationship Id="rId369" Type="http://schemas.openxmlformats.org/officeDocument/2006/relationships/customXml" Target="../ink/ink663.xml"/><Relationship Id="rId173" Type="http://schemas.openxmlformats.org/officeDocument/2006/relationships/customXml" Target="../ink/ink565.xml"/><Relationship Id="rId229" Type="http://schemas.openxmlformats.org/officeDocument/2006/relationships/customXml" Target="../ink/ink593.xml"/><Relationship Id="rId380" Type="http://schemas.openxmlformats.org/officeDocument/2006/relationships/image" Target="../media/image669.png"/><Relationship Id="rId436" Type="http://schemas.openxmlformats.org/officeDocument/2006/relationships/image" Target="../media/image697.png"/><Relationship Id="rId240" Type="http://schemas.openxmlformats.org/officeDocument/2006/relationships/image" Target="../media/image599.png"/><Relationship Id="rId35" Type="http://schemas.openxmlformats.org/officeDocument/2006/relationships/customXml" Target="../ink/ink496.xml"/><Relationship Id="rId77" Type="http://schemas.openxmlformats.org/officeDocument/2006/relationships/customXml" Target="../ink/ink517.xml"/><Relationship Id="rId100" Type="http://schemas.openxmlformats.org/officeDocument/2006/relationships/image" Target="../media/image529.png"/><Relationship Id="rId282" Type="http://schemas.openxmlformats.org/officeDocument/2006/relationships/image" Target="../media/image620.png"/><Relationship Id="rId338" Type="http://schemas.openxmlformats.org/officeDocument/2006/relationships/image" Target="../media/image648.png"/><Relationship Id="rId8" Type="http://schemas.openxmlformats.org/officeDocument/2006/relationships/image" Target="../media/image483.png"/><Relationship Id="rId142" Type="http://schemas.openxmlformats.org/officeDocument/2006/relationships/image" Target="../media/image550.png"/><Relationship Id="rId184" Type="http://schemas.openxmlformats.org/officeDocument/2006/relationships/image" Target="../media/image571.png"/><Relationship Id="rId391" Type="http://schemas.openxmlformats.org/officeDocument/2006/relationships/customXml" Target="../ink/ink674.xml"/><Relationship Id="rId405" Type="http://schemas.openxmlformats.org/officeDocument/2006/relationships/customXml" Target="../ink/ink681.xml"/><Relationship Id="rId447" Type="http://schemas.openxmlformats.org/officeDocument/2006/relationships/customXml" Target="../ink/ink702.xml"/><Relationship Id="rId251" Type="http://schemas.openxmlformats.org/officeDocument/2006/relationships/customXml" Target="../ink/ink604.xml"/><Relationship Id="rId46" Type="http://schemas.openxmlformats.org/officeDocument/2006/relationships/image" Target="../media/image502.png"/><Relationship Id="rId293" Type="http://schemas.openxmlformats.org/officeDocument/2006/relationships/customXml" Target="../ink/ink625.xml"/><Relationship Id="rId307" Type="http://schemas.openxmlformats.org/officeDocument/2006/relationships/customXml" Target="../ink/ink632.xml"/><Relationship Id="rId349" Type="http://schemas.openxmlformats.org/officeDocument/2006/relationships/customXml" Target="../ink/ink653.xml"/><Relationship Id="rId88" Type="http://schemas.openxmlformats.org/officeDocument/2006/relationships/image" Target="../media/image523.png"/><Relationship Id="rId111" Type="http://schemas.openxmlformats.org/officeDocument/2006/relationships/customXml" Target="../ink/ink534.xml"/><Relationship Id="rId153" Type="http://schemas.openxmlformats.org/officeDocument/2006/relationships/customXml" Target="../ink/ink555.xml"/><Relationship Id="rId195" Type="http://schemas.openxmlformats.org/officeDocument/2006/relationships/customXml" Target="../ink/ink576.xml"/><Relationship Id="rId209" Type="http://schemas.openxmlformats.org/officeDocument/2006/relationships/customXml" Target="../ink/ink583.xml"/><Relationship Id="rId360" Type="http://schemas.openxmlformats.org/officeDocument/2006/relationships/image" Target="../media/image659.png"/><Relationship Id="rId416" Type="http://schemas.openxmlformats.org/officeDocument/2006/relationships/image" Target="../media/image687.png"/><Relationship Id="rId220" Type="http://schemas.openxmlformats.org/officeDocument/2006/relationships/image" Target="../media/image589.png"/><Relationship Id="rId15" Type="http://schemas.openxmlformats.org/officeDocument/2006/relationships/customXml" Target="../ink/ink486.xml"/><Relationship Id="rId57" Type="http://schemas.openxmlformats.org/officeDocument/2006/relationships/customXml" Target="../ink/ink507.xml"/><Relationship Id="rId262" Type="http://schemas.openxmlformats.org/officeDocument/2006/relationships/image" Target="../media/image610.png"/><Relationship Id="rId318" Type="http://schemas.openxmlformats.org/officeDocument/2006/relationships/image" Target="../media/image638.png"/><Relationship Id="rId99" Type="http://schemas.openxmlformats.org/officeDocument/2006/relationships/customXml" Target="../ink/ink528.xml"/><Relationship Id="rId122" Type="http://schemas.openxmlformats.org/officeDocument/2006/relationships/image" Target="../media/image540.png"/><Relationship Id="rId164" Type="http://schemas.openxmlformats.org/officeDocument/2006/relationships/image" Target="../media/image561.png"/><Relationship Id="rId371" Type="http://schemas.openxmlformats.org/officeDocument/2006/relationships/customXml" Target="../ink/ink664.xml"/><Relationship Id="rId427" Type="http://schemas.openxmlformats.org/officeDocument/2006/relationships/customXml" Target="../ink/ink692.xml"/><Relationship Id="rId26" Type="http://schemas.openxmlformats.org/officeDocument/2006/relationships/image" Target="../media/image492.png"/><Relationship Id="rId231" Type="http://schemas.openxmlformats.org/officeDocument/2006/relationships/customXml" Target="../ink/ink594.xml"/><Relationship Id="rId273" Type="http://schemas.openxmlformats.org/officeDocument/2006/relationships/customXml" Target="../ink/ink615.xml"/><Relationship Id="rId329" Type="http://schemas.openxmlformats.org/officeDocument/2006/relationships/customXml" Target="../ink/ink643.xml"/><Relationship Id="rId68" Type="http://schemas.openxmlformats.org/officeDocument/2006/relationships/image" Target="../media/image513.png"/><Relationship Id="rId133" Type="http://schemas.openxmlformats.org/officeDocument/2006/relationships/customXml" Target="../ink/ink545.xml"/><Relationship Id="rId175" Type="http://schemas.openxmlformats.org/officeDocument/2006/relationships/customXml" Target="../ink/ink566.xml"/><Relationship Id="rId340" Type="http://schemas.openxmlformats.org/officeDocument/2006/relationships/image" Target="../media/image649.png"/><Relationship Id="rId200" Type="http://schemas.openxmlformats.org/officeDocument/2006/relationships/image" Target="../media/image579.png"/><Relationship Id="rId382" Type="http://schemas.openxmlformats.org/officeDocument/2006/relationships/image" Target="../media/image670.png"/><Relationship Id="rId438" Type="http://schemas.openxmlformats.org/officeDocument/2006/relationships/image" Target="../media/image698.png"/><Relationship Id="rId242" Type="http://schemas.openxmlformats.org/officeDocument/2006/relationships/image" Target="../media/image600.png"/><Relationship Id="rId284" Type="http://schemas.openxmlformats.org/officeDocument/2006/relationships/image" Target="../media/image621.png"/><Relationship Id="rId37" Type="http://schemas.openxmlformats.org/officeDocument/2006/relationships/customXml" Target="../ink/ink497.xml"/><Relationship Id="rId79" Type="http://schemas.openxmlformats.org/officeDocument/2006/relationships/customXml" Target="../ink/ink518.xml"/><Relationship Id="rId102" Type="http://schemas.openxmlformats.org/officeDocument/2006/relationships/image" Target="../media/image530.png"/><Relationship Id="rId144" Type="http://schemas.openxmlformats.org/officeDocument/2006/relationships/image" Target="../media/image551.png"/><Relationship Id="rId90" Type="http://schemas.openxmlformats.org/officeDocument/2006/relationships/image" Target="../media/image524.png"/><Relationship Id="rId186" Type="http://schemas.openxmlformats.org/officeDocument/2006/relationships/image" Target="../media/image572.png"/><Relationship Id="rId351" Type="http://schemas.openxmlformats.org/officeDocument/2006/relationships/customXml" Target="../ink/ink654.xml"/><Relationship Id="rId393" Type="http://schemas.openxmlformats.org/officeDocument/2006/relationships/customXml" Target="../ink/ink675.xml"/><Relationship Id="rId407" Type="http://schemas.openxmlformats.org/officeDocument/2006/relationships/customXml" Target="../ink/ink682.xml"/><Relationship Id="rId449" Type="http://schemas.openxmlformats.org/officeDocument/2006/relationships/customXml" Target="../ink/ink703.xml"/><Relationship Id="rId211" Type="http://schemas.openxmlformats.org/officeDocument/2006/relationships/customXml" Target="../ink/ink584.xml"/><Relationship Id="rId253" Type="http://schemas.openxmlformats.org/officeDocument/2006/relationships/customXml" Target="../ink/ink605.xml"/><Relationship Id="rId295" Type="http://schemas.openxmlformats.org/officeDocument/2006/relationships/customXml" Target="../ink/ink626.xml"/><Relationship Id="rId309" Type="http://schemas.openxmlformats.org/officeDocument/2006/relationships/customXml" Target="../ink/ink633.xml"/><Relationship Id="rId48" Type="http://schemas.openxmlformats.org/officeDocument/2006/relationships/image" Target="../media/image503.png"/><Relationship Id="rId113" Type="http://schemas.openxmlformats.org/officeDocument/2006/relationships/customXml" Target="../ink/ink535.xml"/><Relationship Id="rId320" Type="http://schemas.openxmlformats.org/officeDocument/2006/relationships/image" Target="../media/image639.png"/><Relationship Id="rId155" Type="http://schemas.openxmlformats.org/officeDocument/2006/relationships/customXml" Target="../ink/ink556.xml"/><Relationship Id="rId197" Type="http://schemas.openxmlformats.org/officeDocument/2006/relationships/customXml" Target="../ink/ink577.xml"/><Relationship Id="rId362" Type="http://schemas.openxmlformats.org/officeDocument/2006/relationships/image" Target="../media/image660.png"/><Relationship Id="rId418" Type="http://schemas.openxmlformats.org/officeDocument/2006/relationships/image" Target="../media/image688.png"/><Relationship Id="rId222" Type="http://schemas.openxmlformats.org/officeDocument/2006/relationships/image" Target="../media/image590.png"/><Relationship Id="rId264" Type="http://schemas.openxmlformats.org/officeDocument/2006/relationships/image" Target="../media/image611.png"/><Relationship Id="rId17" Type="http://schemas.openxmlformats.org/officeDocument/2006/relationships/customXml" Target="../ink/ink487.xml"/><Relationship Id="rId59" Type="http://schemas.openxmlformats.org/officeDocument/2006/relationships/customXml" Target="../ink/ink508.xml"/><Relationship Id="rId124" Type="http://schemas.openxmlformats.org/officeDocument/2006/relationships/image" Target="../media/image541.png"/><Relationship Id="rId70" Type="http://schemas.openxmlformats.org/officeDocument/2006/relationships/image" Target="../media/image514.png"/><Relationship Id="rId166" Type="http://schemas.openxmlformats.org/officeDocument/2006/relationships/image" Target="../media/image562.png"/><Relationship Id="rId331" Type="http://schemas.openxmlformats.org/officeDocument/2006/relationships/customXml" Target="../ink/ink644.xml"/><Relationship Id="rId373" Type="http://schemas.openxmlformats.org/officeDocument/2006/relationships/customXml" Target="../ink/ink665.xml"/><Relationship Id="rId429" Type="http://schemas.openxmlformats.org/officeDocument/2006/relationships/customXml" Target="../ink/ink69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95.xml"/><Relationship Id="rId440" Type="http://schemas.openxmlformats.org/officeDocument/2006/relationships/image" Target="../media/image699.png"/><Relationship Id="rId28" Type="http://schemas.openxmlformats.org/officeDocument/2006/relationships/image" Target="../media/image493.png"/><Relationship Id="rId275" Type="http://schemas.openxmlformats.org/officeDocument/2006/relationships/customXml" Target="../ink/ink616.xml"/><Relationship Id="rId300" Type="http://schemas.openxmlformats.org/officeDocument/2006/relationships/image" Target="../media/image629.png"/><Relationship Id="rId81" Type="http://schemas.openxmlformats.org/officeDocument/2006/relationships/customXml" Target="../ink/ink519.xml"/><Relationship Id="rId135" Type="http://schemas.openxmlformats.org/officeDocument/2006/relationships/customXml" Target="../ink/ink546.xml"/><Relationship Id="rId177" Type="http://schemas.openxmlformats.org/officeDocument/2006/relationships/customXml" Target="../ink/ink567.xml"/><Relationship Id="rId342" Type="http://schemas.openxmlformats.org/officeDocument/2006/relationships/image" Target="../media/image650.png"/><Relationship Id="rId384" Type="http://schemas.openxmlformats.org/officeDocument/2006/relationships/image" Target="../media/image671.png"/><Relationship Id="rId202" Type="http://schemas.openxmlformats.org/officeDocument/2006/relationships/image" Target="../media/image580.png"/><Relationship Id="rId244" Type="http://schemas.openxmlformats.org/officeDocument/2006/relationships/image" Target="../media/image601.png"/><Relationship Id="rId39" Type="http://schemas.openxmlformats.org/officeDocument/2006/relationships/customXml" Target="../ink/ink498.xml"/><Relationship Id="rId286" Type="http://schemas.openxmlformats.org/officeDocument/2006/relationships/image" Target="../media/image62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2.png"/><Relationship Id="rId21" Type="http://schemas.openxmlformats.org/officeDocument/2006/relationships/image" Target="../media/image714.png"/><Relationship Id="rId42" Type="http://schemas.openxmlformats.org/officeDocument/2006/relationships/customXml" Target="../ink/ink724.xml"/><Relationship Id="rId63" Type="http://schemas.openxmlformats.org/officeDocument/2006/relationships/image" Target="../media/image735.png"/><Relationship Id="rId84" Type="http://schemas.openxmlformats.org/officeDocument/2006/relationships/customXml" Target="../ink/ink745.xml"/><Relationship Id="rId138" Type="http://schemas.openxmlformats.org/officeDocument/2006/relationships/customXml" Target="../ink/ink772.xml"/><Relationship Id="rId159" Type="http://schemas.openxmlformats.org/officeDocument/2006/relationships/image" Target="../media/image783.png"/><Relationship Id="rId170" Type="http://schemas.openxmlformats.org/officeDocument/2006/relationships/customXml" Target="../ink/ink788.xml"/><Relationship Id="rId191" Type="http://schemas.openxmlformats.org/officeDocument/2006/relationships/image" Target="../media/image799.png"/><Relationship Id="rId205" Type="http://schemas.openxmlformats.org/officeDocument/2006/relationships/image" Target="../media/image806.png"/><Relationship Id="rId226" Type="http://schemas.openxmlformats.org/officeDocument/2006/relationships/customXml" Target="../ink/ink816.xml"/><Relationship Id="rId107" Type="http://schemas.openxmlformats.org/officeDocument/2006/relationships/image" Target="../media/image757.png"/><Relationship Id="rId11" Type="http://schemas.openxmlformats.org/officeDocument/2006/relationships/image" Target="../media/image709.png"/><Relationship Id="rId32" Type="http://schemas.openxmlformats.org/officeDocument/2006/relationships/customXml" Target="../ink/ink719.xml"/><Relationship Id="rId53" Type="http://schemas.openxmlformats.org/officeDocument/2006/relationships/image" Target="../media/image730.png"/><Relationship Id="rId74" Type="http://schemas.openxmlformats.org/officeDocument/2006/relationships/customXml" Target="../ink/ink740.xml"/><Relationship Id="rId128" Type="http://schemas.openxmlformats.org/officeDocument/2006/relationships/customXml" Target="../ink/ink767.xml"/><Relationship Id="rId149" Type="http://schemas.openxmlformats.org/officeDocument/2006/relationships/image" Target="../media/image778.png"/><Relationship Id="rId5" Type="http://schemas.openxmlformats.org/officeDocument/2006/relationships/image" Target="../media/image706.png"/><Relationship Id="rId95" Type="http://schemas.openxmlformats.org/officeDocument/2006/relationships/image" Target="../media/image751.png"/><Relationship Id="rId160" Type="http://schemas.openxmlformats.org/officeDocument/2006/relationships/customXml" Target="../ink/ink783.xml"/><Relationship Id="rId181" Type="http://schemas.openxmlformats.org/officeDocument/2006/relationships/image" Target="../media/image794.png"/><Relationship Id="rId216" Type="http://schemas.openxmlformats.org/officeDocument/2006/relationships/customXml" Target="../ink/ink811.xml"/><Relationship Id="rId22" Type="http://schemas.openxmlformats.org/officeDocument/2006/relationships/customXml" Target="../ink/ink714.xml"/><Relationship Id="rId43" Type="http://schemas.openxmlformats.org/officeDocument/2006/relationships/image" Target="../media/image725.png"/><Relationship Id="rId64" Type="http://schemas.openxmlformats.org/officeDocument/2006/relationships/customXml" Target="../ink/ink735.xml"/><Relationship Id="rId118" Type="http://schemas.openxmlformats.org/officeDocument/2006/relationships/customXml" Target="../ink/ink762.xml"/><Relationship Id="rId139" Type="http://schemas.openxmlformats.org/officeDocument/2006/relationships/image" Target="../media/image773.png"/><Relationship Id="rId85" Type="http://schemas.openxmlformats.org/officeDocument/2006/relationships/image" Target="../media/image746.png"/><Relationship Id="rId150" Type="http://schemas.openxmlformats.org/officeDocument/2006/relationships/customXml" Target="../ink/ink778.xml"/><Relationship Id="rId171" Type="http://schemas.openxmlformats.org/officeDocument/2006/relationships/image" Target="../media/image789.png"/><Relationship Id="rId192" Type="http://schemas.openxmlformats.org/officeDocument/2006/relationships/customXml" Target="../ink/ink799.xml"/><Relationship Id="rId206" Type="http://schemas.openxmlformats.org/officeDocument/2006/relationships/customXml" Target="../ink/ink806.xml"/><Relationship Id="rId227" Type="http://schemas.openxmlformats.org/officeDocument/2006/relationships/image" Target="../media/image817.png"/><Relationship Id="rId12" Type="http://schemas.openxmlformats.org/officeDocument/2006/relationships/customXml" Target="../ink/ink709.xml"/><Relationship Id="rId33" Type="http://schemas.openxmlformats.org/officeDocument/2006/relationships/image" Target="../media/image720.png"/><Relationship Id="rId108" Type="http://schemas.openxmlformats.org/officeDocument/2006/relationships/customXml" Target="../ink/ink757.xml"/><Relationship Id="rId129" Type="http://schemas.openxmlformats.org/officeDocument/2006/relationships/image" Target="../media/image768.png"/><Relationship Id="rId54" Type="http://schemas.openxmlformats.org/officeDocument/2006/relationships/customXml" Target="../ink/ink730.xml"/><Relationship Id="rId75" Type="http://schemas.openxmlformats.org/officeDocument/2006/relationships/image" Target="../media/image741.png"/><Relationship Id="rId96" Type="http://schemas.openxmlformats.org/officeDocument/2006/relationships/customXml" Target="../ink/ink751.xml"/><Relationship Id="rId140" Type="http://schemas.openxmlformats.org/officeDocument/2006/relationships/customXml" Target="../ink/ink773.xml"/><Relationship Id="rId161" Type="http://schemas.openxmlformats.org/officeDocument/2006/relationships/image" Target="../media/image784.png"/><Relationship Id="rId182" Type="http://schemas.openxmlformats.org/officeDocument/2006/relationships/customXml" Target="../ink/ink794.xml"/><Relationship Id="rId217" Type="http://schemas.openxmlformats.org/officeDocument/2006/relationships/image" Target="../media/image812.png"/><Relationship Id="rId6" Type="http://schemas.openxmlformats.org/officeDocument/2006/relationships/customXml" Target="../ink/ink706.xml"/><Relationship Id="rId23" Type="http://schemas.openxmlformats.org/officeDocument/2006/relationships/image" Target="../media/image715.png"/><Relationship Id="rId119" Type="http://schemas.openxmlformats.org/officeDocument/2006/relationships/image" Target="../media/image763.png"/><Relationship Id="rId44" Type="http://schemas.openxmlformats.org/officeDocument/2006/relationships/customXml" Target="../ink/ink725.xml"/><Relationship Id="rId65" Type="http://schemas.openxmlformats.org/officeDocument/2006/relationships/image" Target="../media/image736.png"/><Relationship Id="rId86" Type="http://schemas.openxmlformats.org/officeDocument/2006/relationships/customXml" Target="../ink/ink746.xml"/><Relationship Id="rId130" Type="http://schemas.openxmlformats.org/officeDocument/2006/relationships/customXml" Target="../ink/ink768.xml"/><Relationship Id="rId151" Type="http://schemas.openxmlformats.org/officeDocument/2006/relationships/image" Target="../media/image779.png"/><Relationship Id="rId172" Type="http://schemas.openxmlformats.org/officeDocument/2006/relationships/customXml" Target="../ink/ink789.xml"/><Relationship Id="rId193" Type="http://schemas.openxmlformats.org/officeDocument/2006/relationships/image" Target="../media/image800.png"/><Relationship Id="rId207" Type="http://schemas.openxmlformats.org/officeDocument/2006/relationships/image" Target="../media/image807.png"/><Relationship Id="rId228" Type="http://schemas.openxmlformats.org/officeDocument/2006/relationships/customXml" Target="../ink/ink817.xml"/><Relationship Id="rId13" Type="http://schemas.openxmlformats.org/officeDocument/2006/relationships/image" Target="../media/image710.png"/><Relationship Id="rId109" Type="http://schemas.openxmlformats.org/officeDocument/2006/relationships/image" Target="../media/image758.png"/><Relationship Id="rId34" Type="http://schemas.openxmlformats.org/officeDocument/2006/relationships/customXml" Target="../ink/ink720.xml"/><Relationship Id="rId55" Type="http://schemas.openxmlformats.org/officeDocument/2006/relationships/image" Target="../media/image731.png"/><Relationship Id="rId76" Type="http://schemas.openxmlformats.org/officeDocument/2006/relationships/customXml" Target="../ink/ink741.xml"/><Relationship Id="rId97" Type="http://schemas.openxmlformats.org/officeDocument/2006/relationships/image" Target="../media/image752.png"/><Relationship Id="rId120" Type="http://schemas.openxmlformats.org/officeDocument/2006/relationships/customXml" Target="../ink/ink763.xml"/><Relationship Id="rId141" Type="http://schemas.openxmlformats.org/officeDocument/2006/relationships/image" Target="../media/image774.png"/><Relationship Id="rId7" Type="http://schemas.openxmlformats.org/officeDocument/2006/relationships/image" Target="../media/image707.png"/><Relationship Id="rId162" Type="http://schemas.openxmlformats.org/officeDocument/2006/relationships/customXml" Target="../ink/ink784.xml"/><Relationship Id="rId183" Type="http://schemas.openxmlformats.org/officeDocument/2006/relationships/image" Target="../media/image795.png"/><Relationship Id="rId218" Type="http://schemas.openxmlformats.org/officeDocument/2006/relationships/customXml" Target="../ink/ink812.xml"/><Relationship Id="rId24" Type="http://schemas.openxmlformats.org/officeDocument/2006/relationships/customXml" Target="../ink/ink715.xml"/><Relationship Id="rId45" Type="http://schemas.openxmlformats.org/officeDocument/2006/relationships/image" Target="../media/image726.png"/><Relationship Id="rId66" Type="http://schemas.openxmlformats.org/officeDocument/2006/relationships/customXml" Target="../ink/ink736.xml"/><Relationship Id="rId87" Type="http://schemas.openxmlformats.org/officeDocument/2006/relationships/image" Target="../media/image747.png"/><Relationship Id="rId110" Type="http://schemas.openxmlformats.org/officeDocument/2006/relationships/customXml" Target="../ink/ink758.xml"/><Relationship Id="rId131" Type="http://schemas.openxmlformats.org/officeDocument/2006/relationships/image" Target="../media/image769.png"/><Relationship Id="rId152" Type="http://schemas.openxmlformats.org/officeDocument/2006/relationships/customXml" Target="../ink/ink779.xml"/><Relationship Id="rId173" Type="http://schemas.openxmlformats.org/officeDocument/2006/relationships/image" Target="../media/image790.png"/><Relationship Id="rId194" Type="http://schemas.openxmlformats.org/officeDocument/2006/relationships/customXml" Target="../ink/ink800.xml"/><Relationship Id="rId208" Type="http://schemas.openxmlformats.org/officeDocument/2006/relationships/customXml" Target="../ink/ink807.xml"/><Relationship Id="rId229" Type="http://schemas.openxmlformats.org/officeDocument/2006/relationships/image" Target="../media/image818.png"/><Relationship Id="rId14" Type="http://schemas.openxmlformats.org/officeDocument/2006/relationships/customXml" Target="../ink/ink710.xml"/><Relationship Id="rId35" Type="http://schemas.openxmlformats.org/officeDocument/2006/relationships/image" Target="../media/image721.png"/><Relationship Id="rId56" Type="http://schemas.openxmlformats.org/officeDocument/2006/relationships/customXml" Target="../ink/ink731.xml"/><Relationship Id="rId77" Type="http://schemas.openxmlformats.org/officeDocument/2006/relationships/image" Target="../media/image742.png"/><Relationship Id="rId100" Type="http://schemas.openxmlformats.org/officeDocument/2006/relationships/customXml" Target="../ink/ink753.xml"/><Relationship Id="rId8" Type="http://schemas.openxmlformats.org/officeDocument/2006/relationships/customXml" Target="../ink/ink707.xml"/><Relationship Id="rId98" Type="http://schemas.openxmlformats.org/officeDocument/2006/relationships/customXml" Target="../ink/ink752.xml"/><Relationship Id="rId121" Type="http://schemas.openxmlformats.org/officeDocument/2006/relationships/image" Target="../media/image764.png"/><Relationship Id="rId142" Type="http://schemas.openxmlformats.org/officeDocument/2006/relationships/customXml" Target="../ink/ink774.xml"/><Relationship Id="rId163" Type="http://schemas.openxmlformats.org/officeDocument/2006/relationships/image" Target="../media/image785.png"/><Relationship Id="rId184" Type="http://schemas.openxmlformats.org/officeDocument/2006/relationships/customXml" Target="../ink/ink795.xml"/><Relationship Id="rId219" Type="http://schemas.openxmlformats.org/officeDocument/2006/relationships/image" Target="../media/image813.png"/><Relationship Id="rId230" Type="http://schemas.openxmlformats.org/officeDocument/2006/relationships/customXml" Target="../ink/ink818.xml"/><Relationship Id="rId25" Type="http://schemas.openxmlformats.org/officeDocument/2006/relationships/image" Target="../media/image716.png"/><Relationship Id="rId46" Type="http://schemas.openxmlformats.org/officeDocument/2006/relationships/customXml" Target="../ink/ink726.xml"/><Relationship Id="rId67" Type="http://schemas.openxmlformats.org/officeDocument/2006/relationships/image" Target="../media/image737.png"/><Relationship Id="rId20" Type="http://schemas.openxmlformats.org/officeDocument/2006/relationships/customXml" Target="../ink/ink713.xml"/><Relationship Id="rId41" Type="http://schemas.openxmlformats.org/officeDocument/2006/relationships/image" Target="../media/image724.png"/><Relationship Id="rId62" Type="http://schemas.openxmlformats.org/officeDocument/2006/relationships/customXml" Target="../ink/ink734.xml"/><Relationship Id="rId83" Type="http://schemas.openxmlformats.org/officeDocument/2006/relationships/image" Target="../media/image745.png"/><Relationship Id="rId88" Type="http://schemas.openxmlformats.org/officeDocument/2006/relationships/customXml" Target="../ink/ink747.xml"/><Relationship Id="rId111" Type="http://schemas.openxmlformats.org/officeDocument/2006/relationships/image" Target="../media/image759.png"/><Relationship Id="rId132" Type="http://schemas.openxmlformats.org/officeDocument/2006/relationships/customXml" Target="../ink/ink769.xml"/><Relationship Id="rId153" Type="http://schemas.openxmlformats.org/officeDocument/2006/relationships/image" Target="../media/image780.png"/><Relationship Id="rId174" Type="http://schemas.openxmlformats.org/officeDocument/2006/relationships/customXml" Target="../ink/ink790.xml"/><Relationship Id="rId179" Type="http://schemas.openxmlformats.org/officeDocument/2006/relationships/image" Target="../media/image793.png"/><Relationship Id="rId195" Type="http://schemas.openxmlformats.org/officeDocument/2006/relationships/image" Target="../media/image801.png"/><Relationship Id="rId209" Type="http://schemas.openxmlformats.org/officeDocument/2006/relationships/image" Target="../media/image808.png"/><Relationship Id="rId190" Type="http://schemas.openxmlformats.org/officeDocument/2006/relationships/customXml" Target="../ink/ink798.xml"/><Relationship Id="rId204" Type="http://schemas.openxmlformats.org/officeDocument/2006/relationships/customXml" Target="../ink/ink805.xml"/><Relationship Id="rId220" Type="http://schemas.openxmlformats.org/officeDocument/2006/relationships/customXml" Target="../ink/ink813.xml"/><Relationship Id="rId225" Type="http://schemas.openxmlformats.org/officeDocument/2006/relationships/image" Target="../media/image816.png"/><Relationship Id="rId15" Type="http://schemas.openxmlformats.org/officeDocument/2006/relationships/image" Target="../media/image711.png"/><Relationship Id="rId36" Type="http://schemas.openxmlformats.org/officeDocument/2006/relationships/customXml" Target="../ink/ink721.xml"/><Relationship Id="rId57" Type="http://schemas.openxmlformats.org/officeDocument/2006/relationships/image" Target="../media/image732.png"/><Relationship Id="rId106" Type="http://schemas.openxmlformats.org/officeDocument/2006/relationships/customXml" Target="../ink/ink756.xml"/><Relationship Id="rId127" Type="http://schemas.openxmlformats.org/officeDocument/2006/relationships/image" Target="../media/image767.png"/><Relationship Id="rId10" Type="http://schemas.openxmlformats.org/officeDocument/2006/relationships/customXml" Target="../ink/ink708.xml"/><Relationship Id="rId31" Type="http://schemas.openxmlformats.org/officeDocument/2006/relationships/image" Target="../media/image719.png"/><Relationship Id="rId52" Type="http://schemas.openxmlformats.org/officeDocument/2006/relationships/customXml" Target="../ink/ink729.xml"/><Relationship Id="rId73" Type="http://schemas.openxmlformats.org/officeDocument/2006/relationships/image" Target="../media/image740.png"/><Relationship Id="rId78" Type="http://schemas.openxmlformats.org/officeDocument/2006/relationships/customXml" Target="../ink/ink742.xml"/><Relationship Id="rId94" Type="http://schemas.openxmlformats.org/officeDocument/2006/relationships/customXml" Target="../ink/ink750.xml"/><Relationship Id="rId99" Type="http://schemas.openxmlformats.org/officeDocument/2006/relationships/image" Target="../media/image753.png"/><Relationship Id="rId101" Type="http://schemas.openxmlformats.org/officeDocument/2006/relationships/image" Target="../media/image754.png"/><Relationship Id="rId122" Type="http://schemas.openxmlformats.org/officeDocument/2006/relationships/customXml" Target="../ink/ink764.xml"/><Relationship Id="rId143" Type="http://schemas.openxmlformats.org/officeDocument/2006/relationships/image" Target="../media/image775.png"/><Relationship Id="rId148" Type="http://schemas.openxmlformats.org/officeDocument/2006/relationships/customXml" Target="../ink/ink777.xml"/><Relationship Id="rId164" Type="http://schemas.openxmlformats.org/officeDocument/2006/relationships/customXml" Target="../ink/ink785.xml"/><Relationship Id="rId169" Type="http://schemas.openxmlformats.org/officeDocument/2006/relationships/image" Target="../media/image788.png"/><Relationship Id="rId185" Type="http://schemas.openxmlformats.org/officeDocument/2006/relationships/image" Target="../media/image796.png"/><Relationship Id="rId4" Type="http://schemas.openxmlformats.org/officeDocument/2006/relationships/customXml" Target="../ink/ink705.xml"/><Relationship Id="rId9" Type="http://schemas.openxmlformats.org/officeDocument/2006/relationships/image" Target="../media/image708.png"/><Relationship Id="rId180" Type="http://schemas.openxmlformats.org/officeDocument/2006/relationships/customXml" Target="../ink/ink793.xml"/><Relationship Id="rId210" Type="http://schemas.openxmlformats.org/officeDocument/2006/relationships/customXml" Target="../ink/ink808.xml"/><Relationship Id="rId215" Type="http://schemas.openxmlformats.org/officeDocument/2006/relationships/image" Target="../media/image811.png"/><Relationship Id="rId26" Type="http://schemas.openxmlformats.org/officeDocument/2006/relationships/customXml" Target="../ink/ink716.xml"/><Relationship Id="rId231" Type="http://schemas.openxmlformats.org/officeDocument/2006/relationships/image" Target="../media/image819.png"/><Relationship Id="rId47" Type="http://schemas.openxmlformats.org/officeDocument/2006/relationships/image" Target="../media/image727.png"/><Relationship Id="rId68" Type="http://schemas.openxmlformats.org/officeDocument/2006/relationships/customXml" Target="../ink/ink737.xml"/><Relationship Id="rId89" Type="http://schemas.openxmlformats.org/officeDocument/2006/relationships/image" Target="../media/image748.png"/><Relationship Id="rId112" Type="http://schemas.openxmlformats.org/officeDocument/2006/relationships/customXml" Target="../ink/ink759.xml"/><Relationship Id="rId133" Type="http://schemas.openxmlformats.org/officeDocument/2006/relationships/image" Target="../media/image770.png"/><Relationship Id="rId154" Type="http://schemas.openxmlformats.org/officeDocument/2006/relationships/customXml" Target="../ink/ink780.xml"/><Relationship Id="rId175" Type="http://schemas.openxmlformats.org/officeDocument/2006/relationships/image" Target="../media/image791.png"/><Relationship Id="rId196" Type="http://schemas.openxmlformats.org/officeDocument/2006/relationships/customXml" Target="../ink/ink801.xml"/><Relationship Id="rId200" Type="http://schemas.openxmlformats.org/officeDocument/2006/relationships/customXml" Target="../ink/ink803.xml"/><Relationship Id="rId16" Type="http://schemas.openxmlformats.org/officeDocument/2006/relationships/customXml" Target="../ink/ink711.xml"/><Relationship Id="rId221" Type="http://schemas.openxmlformats.org/officeDocument/2006/relationships/image" Target="../media/image814.png"/><Relationship Id="rId37" Type="http://schemas.openxmlformats.org/officeDocument/2006/relationships/image" Target="../media/image722.png"/><Relationship Id="rId58" Type="http://schemas.openxmlformats.org/officeDocument/2006/relationships/customXml" Target="../ink/ink732.xml"/><Relationship Id="rId79" Type="http://schemas.openxmlformats.org/officeDocument/2006/relationships/image" Target="../media/image743.png"/><Relationship Id="rId102" Type="http://schemas.openxmlformats.org/officeDocument/2006/relationships/customXml" Target="../ink/ink754.xml"/><Relationship Id="rId123" Type="http://schemas.openxmlformats.org/officeDocument/2006/relationships/image" Target="../media/image765.png"/><Relationship Id="rId144" Type="http://schemas.openxmlformats.org/officeDocument/2006/relationships/customXml" Target="../ink/ink775.xml"/><Relationship Id="rId90" Type="http://schemas.openxmlformats.org/officeDocument/2006/relationships/customXml" Target="../ink/ink748.xml"/><Relationship Id="rId165" Type="http://schemas.openxmlformats.org/officeDocument/2006/relationships/image" Target="../media/image786.png"/><Relationship Id="rId186" Type="http://schemas.openxmlformats.org/officeDocument/2006/relationships/customXml" Target="../ink/ink796.xml"/><Relationship Id="rId211" Type="http://schemas.openxmlformats.org/officeDocument/2006/relationships/image" Target="../media/image809.png"/><Relationship Id="rId232" Type="http://schemas.openxmlformats.org/officeDocument/2006/relationships/customXml" Target="../ink/ink819.xml"/><Relationship Id="rId27" Type="http://schemas.openxmlformats.org/officeDocument/2006/relationships/image" Target="../media/image717.png"/><Relationship Id="rId48" Type="http://schemas.openxmlformats.org/officeDocument/2006/relationships/customXml" Target="../ink/ink727.xml"/><Relationship Id="rId69" Type="http://schemas.openxmlformats.org/officeDocument/2006/relationships/image" Target="../media/image738.png"/><Relationship Id="rId113" Type="http://schemas.openxmlformats.org/officeDocument/2006/relationships/image" Target="../media/image760.png"/><Relationship Id="rId134" Type="http://schemas.openxmlformats.org/officeDocument/2006/relationships/customXml" Target="../ink/ink770.xml"/><Relationship Id="rId80" Type="http://schemas.openxmlformats.org/officeDocument/2006/relationships/customXml" Target="../ink/ink743.xml"/><Relationship Id="rId155" Type="http://schemas.openxmlformats.org/officeDocument/2006/relationships/image" Target="../media/image781.png"/><Relationship Id="rId176" Type="http://schemas.openxmlformats.org/officeDocument/2006/relationships/customXml" Target="../ink/ink791.xml"/><Relationship Id="rId197" Type="http://schemas.openxmlformats.org/officeDocument/2006/relationships/image" Target="../media/image802.png"/><Relationship Id="rId201" Type="http://schemas.openxmlformats.org/officeDocument/2006/relationships/image" Target="../media/image804.png"/><Relationship Id="rId222" Type="http://schemas.openxmlformats.org/officeDocument/2006/relationships/customXml" Target="../ink/ink814.xml"/><Relationship Id="rId17" Type="http://schemas.openxmlformats.org/officeDocument/2006/relationships/image" Target="../media/image712.png"/><Relationship Id="rId38" Type="http://schemas.openxmlformats.org/officeDocument/2006/relationships/customXml" Target="../ink/ink722.xml"/><Relationship Id="rId59" Type="http://schemas.openxmlformats.org/officeDocument/2006/relationships/image" Target="../media/image733.png"/><Relationship Id="rId103" Type="http://schemas.openxmlformats.org/officeDocument/2006/relationships/image" Target="../media/image755.png"/><Relationship Id="rId124" Type="http://schemas.openxmlformats.org/officeDocument/2006/relationships/customXml" Target="../ink/ink765.xml"/><Relationship Id="rId70" Type="http://schemas.openxmlformats.org/officeDocument/2006/relationships/customXml" Target="../ink/ink738.xml"/><Relationship Id="rId91" Type="http://schemas.openxmlformats.org/officeDocument/2006/relationships/image" Target="../media/image749.png"/><Relationship Id="rId145" Type="http://schemas.openxmlformats.org/officeDocument/2006/relationships/image" Target="../media/image776.png"/><Relationship Id="rId166" Type="http://schemas.openxmlformats.org/officeDocument/2006/relationships/customXml" Target="../ink/ink786.xml"/><Relationship Id="rId187" Type="http://schemas.openxmlformats.org/officeDocument/2006/relationships/image" Target="../media/image79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09.xml"/><Relationship Id="rId233" Type="http://schemas.openxmlformats.org/officeDocument/2006/relationships/image" Target="../media/image820.png"/><Relationship Id="rId28" Type="http://schemas.openxmlformats.org/officeDocument/2006/relationships/customXml" Target="../ink/ink717.xml"/><Relationship Id="rId49" Type="http://schemas.openxmlformats.org/officeDocument/2006/relationships/image" Target="../media/image728.png"/><Relationship Id="rId114" Type="http://schemas.openxmlformats.org/officeDocument/2006/relationships/customXml" Target="../ink/ink760.xml"/><Relationship Id="rId60" Type="http://schemas.openxmlformats.org/officeDocument/2006/relationships/customXml" Target="../ink/ink733.xml"/><Relationship Id="rId81" Type="http://schemas.openxmlformats.org/officeDocument/2006/relationships/image" Target="../media/image744.png"/><Relationship Id="rId135" Type="http://schemas.openxmlformats.org/officeDocument/2006/relationships/image" Target="../media/image771.png"/><Relationship Id="rId156" Type="http://schemas.openxmlformats.org/officeDocument/2006/relationships/customXml" Target="../ink/ink781.xml"/><Relationship Id="rId177" Type="http://schemas.openxmlformats.org/officeDocument/2006/relationships/image" Target="../media/image792.png"/><Relationship Id="rId198" Type="http://schemas.openxmlformats.org/officeDocument/2006/relationships/customXml" Target="../ink/ink802.xml"/><Relationship Id="rId202" Type="http://schemas.openxmlformats.org/officeDocument/2006/relationships/customXml" Target="../ink/ink804.xml"/><Relationship Id="rId223" Type="http://schemas.openxmlformats.org/officeDocument/2006/relationships/image" Target="../media/image815.png"/><Relationship Id="rId18" Type="http://schemas.openxmlformats.org/officeDocument/2006/relationships/customXml" Target="../ink/ink712.xml"/><Relationship Id="rId39" Type="http://schemas.openxmlformats.org/officeDocument/2006/relationships/image" Target="../media/image723.png"/><Relationship Id="rId50" Type="http://schemas.openxmlformats.org/officeDocument/2006/relationships/customXml" Target="../ink/ink728.xml"/><Relationship Id="rId104" Type="http://schemas.openxmlformats.org/officeDocument/2006/relationships/customXml" Target="../ink/ink755.xml"/><Relationship Id="rId125" Type="http://schemas.openxmlformats.org/officeDocument/2006/relationships/image" Target="../media/image766.png"/><Relationship Id="rId146" Type="http://schemas.openxmlformats.org/officeDocument/2006/relationships/customXml" Target="../ink/ink776.xml"/><Relationship Id="rId167" Type="http://schemas.openxmlformats.org/officeDocument/2006/relationships/image" Target="../media/image787.png"/><Relationship Id="rId188" Type="http://schemas.openxmlformats.org/officeDocument/2006/relationships/customXml" Target="../ink/ink797.xml"/><Relationship Id="rId71" Type="http://schemas.openxmlformats.org/officeDocument/2006/relationships/image" Target="../media/image739.png"/><Relationship Id="rId92" Type="http://schemas.openxmlformats.org/officeDocument/2006/relationships/customXml" Target="../ink/ink749.xml"/><Relationship Id="rId213" Type="http://schemas.openxmlformats.org/officeDocument/2006/relationships/image" Target="../media/image810.png"/><Relationship Id="rId2" Type="http://schemas.openxmlformats.org/officeDocument/2006/relationships/customXml" Target="../ink/ink704.xml"/><Relationship Id="rId29" Type="http://schemas.openxmlformats.org/officeDocument/2006/relationships/image" Target="../media/image718.png"/><Relationship Id="rId40" Type="http://schemas.openxmlformats.org/officeDocument/2006/relationships/customXml" Target="../ink/ink723.xml"/><Relationship Id="rId115" Type="http://schemas.openxmlformats.org/officeDocument/2006/relationships/image" Target="../media/image761.png"/><Relationship Id="rId136" Type="http://schemas.openxmlformats.org/officeDocument/2006/relationships/customXml" Target="../ink/ink771.xml"/><Relationship Id="rId157" Type="http://schemas.openxmlformats.org/officeDocument/2006/relationships/image" Target="../media/image782.png"/><Relationship Id="rId178" Type="http://schemas.openxmlformats.org/officeDocument/2006/relationships/customXml" Target="../ink/ink792.xml"/><Relationship Id="rId61" Type="http://schemas.openxmlformats.org/officeDocument/2006/relationships/image" Target="../media/image734.png"/><Relationship Id="rId82" Type="http://schemas.openxmlformats.org/officeDocument/2006/relationships/customXml" Target="../ink/ink744.xml"/><Relationship Id="rId199" Type="http://schemas.openxmlformats.org/officeDocument/2006/relationships/image" Target="../media/image803.png"/><Relationship Id="rId203" Type="http://schemas.openxmlformats.org/officeDocument/2006/relationships/image" Target="../media/image805.png"/><Relationship Id="rId19" Type="http://schemas.openxmlformats.org/officeDocument/2006/relationships/image" Target="../media/image713.png"/><Relationship Id="rId224" Type="http://schemas.openxmlformats.org/officeDocument/2006/relationships/customXml" Target="../ink/ink815.xml"/><Relationship Id="rId30" Type="http://schemas.openxmlformats.org/officeDocument/2006/relationships/customXml" Target="../ink/ink718.xml"/><Relationship Id="rId105" Type="http://schemas.openxmlformats.org/officeDocument/2006/relationships/image" Target="../media/image756.png"/><Relationship Id="rId126" Type="http://schemas.openxmlformats.org/officeDocument/2006/relationships/customXml" Target="../ink/ink766.xml"/><Relationship Id="rId147" Type="http://schemas.openxmlformats.org/officeDocument/2006/relationships/image" Target="../media/image777.png"/><Relationship Id="rId168" Type="http://schemas.openxmlformats.org/officeDocument/2006/relationships/customXml" Target="../ink/ink787.xml"/><Relationship Id="rId51" Type="http://schemas.openxmlformats.org/officeDocument/2006/relationships/image" Target="../media/image729.png"/><Relationship Id="rId72" Type="http://schemas.openxmlformats.org/officeDocument/2006/relationships/customXml" Target="../ink/ink739.xml"/><Relationship Id="rId93" Type="http://schemas.openxmlformats.org/officeDocument/2006/relationships/image" Target="../media/image750.png"/><Relationship Id="rId189" Type="http://schemas.openxmlformats.org/officeDocument/2006/relationships/image" Target="../media/image798.png"/><Relationship Id="rId3" Type="http://schemas.openxmlformats.org/officeDocument/2006/relationships/image" Target="../media/image705.png"/><Relationship Id="rId214" Type="http://schemas.openxmlformats.org/officeDocument/2006/relationships/customXml" Target="../ink/ink810.xml"/><Relationship Id="rId116" Type="http://schemas.openxmlformats.org/officeDocument/2006/relationships/customXml" Target="../ink/ink761.xml"/><Relationship Id="rId137" Type="http://schemas.openxmlformats.org/officeDocument/2006/relationships/image" Target="../media/image772.png"/><Relationship Id="rId158" Type="http://schemas.openxmlformats.org/officeDocument/2006/relationships/customXml" Target="../ink/ink78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8.png"/><Relationship Id="rId21" Type="http://schemas.openxmlformats.org/officeDocument/2006/relationships/image" Target="../media/image830.png"/><Relationship Id="rId42" Type="http://schemas.openxmlformats.org/officeDocument/2006/relationships/customXml" Target="../ink/ink840.xml"/><Relationship Id="rId63" Type="http://schemas.openxmlformats.org/officeDocument/2006/relationships/image" Target="../media/image851.png"/><Relationship Id="rId84" Type="http://schemas.openxmlformats.org/officeDocument/2006/relationships/customXml" Target="../ink/ink861.xml"/><Relationship Id="rId138" Type="http://schemas.openxmlformats.org/officeDocument/2006/relationships/customXml" Target="../ink/ink888.xml"/><Relationship Id="rId159" Type="http://schemas.openxmlformats.org/officeDocument/2006/relationships/image" Target="../media/image899.png"/><Relationship Id="rId107" Type="http://schemas.openxmlformats.org/officeDocument/2006/relationships/image" Target="../media/image873.png"/><Relationship Id="rId11" Type="http://schemas.openxmlformats.org/officeDocument/2006/relationships/image" Target="../media/image825.png"/><Relationship Id="rId32" Type="http://schemas.openxmlformats.org/officeDocument/2006/relationships/customXml" Target="../ink/ink835.xml"/><Relationship Id="rId53" Type="http://schemas.openxmlformats.org/officeDocument/2006/relationships/image" Target="../media/image846.png"/><Relationship Id="rId74" Type="http://schemas.openxmlformats.org/officeDocument/2006/relationships/customXml" Target="../ink/ink856.xml"/><Relationship Id="rId128" Type="http://schemas.openxmlformats.org/officeDocument/2006/relationships/customXml" Target="../ink/ink883.xml"/><Relationship Id="rId149" Type="http://schemas.openxmlformats.org/officeDocument/2006/relationships/image" Target="../media/image894.png"/><Relationship Id="rId5" Type="http://schemas.openxmlformats.org/officeDocument/2006/relationships/image" Target="../media/image822.png"/><Relationship Id="rId95" Type="http://schemas.openxmlformats.org/officeDocument/2006/relationships/image" Target="../media/image867.png"/><Relationship Id="rId160" Type="http://schemas.openxmlformats.org/officeDocument/2006/relationships/customXml" Target="../ink/ink899.xml"/><Relationship Id="rId22" Type="http://schemas.openxmlformats.org/officeDocument/2006/relationships/customXml" Target="../ink/ink830.xml"/><Relationship Id="rId43" Type="http://schemas.openxmlformats.org/officeDocument/2006/relationships/image" Target="../media/image841.png"/><Relationship Id="rId64" Type="http://schemas.openxmlformats.org/officeDocument/2006/relationships/customXml" Target="../ink/ink851.xml"/><Relationship Id="rId118" Type="http://schemas.openxmlformats.org/officeDocument/2006/relationships/customXml" Target="../ink/ink878.xml"/><Relationship Id="rId139" Type="http://schemas.openxmlformats.org/officeDocument/2006/relationships/image" Target="../media/image889.png"/><Relationship Id="rId85" Type="http://schemas.openxmlformats.org/officeDocument/2006/relationships/image" Target="../media/image862.png"/><Relationship Id="rId150" Type="http://schemas.openxmlformats.org/officeDocument/2006/relationships/customXml" Target="../ink/ink894.xml"/><Relationship Id="rId12" Type="http://schemas.openxmlformats.org/officeDocument/2006/relationships/customXml" Target="../ink/ink825.xml"/><Relationship Id="rId33" Type="http://schemas.openxmlformats.org/officeDocument/2006/relationships/image" Target="../media/image836.png"/><Relationship Id="rId108" Type="http://schemas.openxmlformats.org/officeDocument/2006/relationships/customXml" Target="../ink/ink873.xml"/><Relationship Id="rId129" Type="http://schemas.openxmlformats.org/officeDocument/2006/relationships/image" Target="../media/image884.png"/><Relationship Id="rId54" Type="http://schemas.openxmlformats.org/officeDocument/2006/relationships/customXml" Target="../ink/ink846.xml"/><Relationship Id="rId70" Type="http://schemas.openxmlformats.org/officeDocument/2006/relationships/customXml" Target="../ink/ink854.xml"/><Relationship Id="rId75" Type="http://schemas.openxmlformats.org/officeDocument/2006/relationships/image" Target="../media/image857.png"/><Relationship Id="rId91" Type="http://schemas.openxmlformats.org/officeDocument/2006/relationships/image" Target="../media/image865.png"/><Relationship Id="rId96" Type="http://schemas.openxmlformats.org/officeDocument/2006/relationships/customXml" Target="../ink/ink867.xml"/><Relationship Id="rId140" Type="http://schemas.openxmlformats.org/officeDocument/2006/relationships/customXml" Target="../ink/ink889.xml"/><Relationship Id="rId145" Type="http://schemas.openxmlformats.org/officeDocument/2006/relationships/image" Target="../media/image892.png"/><Relationship Id="rId161" Type="http://schemas.openxmlformats.org/officeDocument/2006/relationships/image" Target="../media/image900.png"/><Relationship Id="rId166" Type="http://schemas.openxmlformats.org/officeDocument/2006/relationships/customXml" Target="../ink/ink90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22.xml"/><Relationship Id="rId23" Type="http://schemas.openxmlformats.org/officeDocument/2006/relationships/image" Target="../media/image831.png"/><Relationship Id="rId28" Type="http://schemas.openxmlformats.org/officeDocument/2006/relationships/customXml" Target="../ink/ink833.xml"/><Relationship Id="rId49" Type="http://schemas.openxmlformats.org/officeDocument/2006/relationships/image" Target="../media/image844.png"/><Relationship Id="rId114" Type="http://schemas.openxmlformats.org/officeDocument/2006/relationships/customXml" Target="../ink/ink876.xml"/><Relationship Id="rId119" Type="http://schemas.openxmlformats.org/officeDocument/2006/relationships/image" Target="../media/image879.png"/><Relationship Id="rId44" Type="http://schemas.openxmlformats.org/officeDocument/2006/relationships/customXml" Target="../ink/ink841.xml"/><Relationship Id="rId60" Type="http://schemas.openxmlformats.org/officeDocument/2006/relationships/customXml" Target="../ink/ink849.xml"/><Relationship Id="rId65" Type="http://schemas.openxmlformats.org/officeDocument/2006/relationships/image" Target="../media/image852.png"/><Relationship Id="rId81" Type="http://schemas.openxmlformats.org/officeDocument/2006/relationships/image" Target="../media/image860.png"/><Relationship Id="rId86" Type="http://schemas.openxmlformats.org/officeDocument/2006/relationships/customXml" Target="../ink/ink862.xml"/><Relationship Id="rId130" Type="http://schemas.openxmlformats.org/officeDocument/2006/relationships/customXml" Target="../ink/ink884.xml"/><Relationship Id="rId135" Type="http://schemas.openxmlformats.org/officeDocument/2006/relationships/image" Target="../media/image887.png"/><Relationship Id="rId151" Type="http://schemas.openxmlformats.org/officeDocument/2006/relationships/image" Target="../media/image895.png"/><Relationship Id="rId156" Type="http://schemas.openxmlformats.org/officeDocument/2006/relationships/customXml" Target="../ink/ink897.xml"/><Relationship Id="rId13" Type="http://schemas.openxmlformats.org/officeDocument/2006/relationships/image" Target="../media/image826.png"/><Relationship Id="rId18" Type="http://schemas.openxmlformats.org/officeDocument/2006/relationships/customXml" Target="../ink/ink828.xml"/><Relationship Id="rId39" Type="http://schemas.openxmlformats.org/officeDocument/2006/relationships/image" Target="../media/image839.png"/><Relationship Id="rId109" Type="http://schemas.openxmlformats.org/officeDocument/2006/relationships/image" Target="../media/image874.png"/><Relationship Id="rId34" Type="http://schemas.openxmlformats.org/officeDocument/2006/relationships/customXml" Target="../ink/ink836.xml"/><Relationship Id="rId50" Type="http://schemas.openxmlformats.org/officeDocument/2006/relationships/customXml" Target="../ink/ink844.xml"/><Relationship Id="rId55" Type="http://schemas.openxmlformats.org/officeDocument/2006/relationships/image" Target="../media/image847.png"/><Relationship Id="rId76" Type="http://schemas.openxmlformats.org/officeDocument/2006/relationships/customXml" Target="../ink/ink857.xml"/><Relationship Id="rId97" Type="http://schemas.openxmlformats.org/officeDocument/2006/relationships/image" Target="../media/image868.png"/><Relationship Id="rId104" Type="http://schemas.openxmlformats.org/officeDocument/2006/relationships/customXml" Target="../ink/ink871.xml"/><Relationship Id="rId120" Type="http://schemas.openxmlformats.org/officeDocument/2006/relationships/customXml" Target="../ink/ink879.xml"/><Relationship Id="rId125" Type="http://schemas.openxmlformats.org/officeDocument/2006/relationships/image" Target="../media/image882.png"/><Relationship Id="rId141" Type="http://schemas.openxmlformats.org/officeDocument/2006/relationships/image" Target="../media/image890.png"/><Relationship Id="rId146" Type="http://schemas.openxmlformats.org/officeDocument/2006/relationships/customXml" Target="../ink/ink892.xml"/><Relationship Id="rId167" Type="http://schemas.openxmlformats.org/officeDocument/2006/relationships/image" Target="../media/image903.png"/><Relationship Id="rId7" Type="http://schemas.openxmlformats.org/officeDocument/2006/relationships/image" Target="../media/image823.png"/><Relationship Id="rId71" Type="http://schemas.openxmlformats.org/officeDocument/2006/relationships/image" Target="../media/image855.png"/><Relationship Id="rId92" Type="http://schemas.openxmlformats.org/officeDocument/2006/relationships/customXml" Target="../ink/ink865.xml"/><Relationship Id="rId162" Type="http://schemas.openxmlformats.org/officeDocument/2006/relationships/customXml" Target="../ink/ink900.xml"/><Relationship Id="rId2" Type="http://schemas.openxmlformats.org/officeDocument/2006/relationships/customXml" Target="../ink/ink820.xml"/><Relationship Id="rId29" Type="http://schemas.openxmlformats.org/officeDocument/2006/relationships/image" Target="../media/image834.png"/><Relationship Id="rId24" Type="http://schemas.openxmlformats.org/officeDocument/2006/relationships/customXml" Target="../ink/ink831.xml"/><Relationship Id="rId40" Type="http://schemas.openxmlformats.org/officeDocument/2006/relationships/customXml" Target="../ink/ink839.xml"/><Relationship Id="rId45" Type="http://schemas.openxmlformats.org/officeDocument/2006/relationships/image" Target="../media/image842.png"/><Relationship Id="rId66" Type="http://schemas.openxmlformats.org/officeDocument/2006/relationships/customXml" Target="../ink/ink852.xml"/><Relationship Id="rId87" Type="http://schemas.openxmlformats.org/officeDocument/2006/relationships/image" Target="../media/image863.png"/><Relationship Id="rId110" Type="http://schemas.openxmlformats.org/officeDocument/2006/relationships/customXml" Target="../ink/ink874.xml"/><Relationship Id="rId115" Type="http://schemas.openxmlformats.org/officeDocument/2006/relationships/image" Target="../media/image877.png"/><Relationship Id="rId131" Type="http://schemas.openxmlformats.org/officeDocument/2006/relationships/image" Target="../media/image885.png"/><Relationship Id="rId136" Type="http://schemas.openxmlformats.org/officeDocument/2006/relationships/customXml" Target="../ink/ink887.xml"/><Relationship Id="rId157" Type="http://schemas.openxmlformats.org/officeDocument/2006/relationships/image" Target="../media/image898.png"/><Relationship Id="rId61" Type="http://schemas.openxmlformats.org/officeDocument/2006/relationships/image" Target="../media/image850.png"/><Relationship Id="rId82" Type="http://schemas.openxmlformats.org/officeDocument/2006/relationships/customXml" Target="../ink/ink860.xml"/><Relationship Id="rId152" Type="http://schemas.openxmlformats.org/officeDocument/2006/relationships/customXml" Target="../ink/ink895.xml"/><Relationship Id="rId19" Type="http://schemas.openxmlformats.org/officeDocument/2006/relationships/image" Target="../media/image829.png"/><Relationship Id="rId14" Type="http://schemas.openxmlformats.org/officeDocument/2006/relationships/customXml" Target="../ink/ink826.xml"/><Relationship Id="rId30" Type="http://schemas.openxmlformats.org/officeDocument/2006/relationships/customXml" Target="../ink/ink834.xml"/><Relationship Id="rId35" Type="http://schemas.openxmlformats.org/officeDocument/2006/relationships/image" Target="../media/image837.png"/><Relationship Id="rId56" Type="http://schemas.openxmlformats.org/officeDocument/2006/relationships/customXml" Target="../ink/ink847.xml"/><Relationship Id="rId77" Type="http://schemas.openxmlformats.org/officeDocument/2006/relationships/image" Target="../media/image858.png"/><Relationship Id="rId100" Type="http://schemas.openxmlformats.org/officeDocument/2006/relationships/customXml" Target="../ink/ink869.xml"/><Relationship Id="rId105" Type="http://schemas.openxmlformats.org/officeDocument/2006/relationships/image" Target="../media/image872.png"/><Relationship Id="rId126" Type="http://schemas.openxmlformats.org/officeDocument/2006/relationships/customXml" Target="../ink/ink882.xml"/><Relationship Id="rId147" Type="http://schemas.openxmlformats.org/officeDocument/2006/relationships/image" Target="../media/image893.png"/><Relationship Id="rId168" Type="http://schemas.openxmlformats.org/officeDocument/2006/relationships/customXml" Target="../ink/ink903.xml"/><Relationship Id="rId8" Type="http://schemas.openxmlformats.org/officeDocument/2006/relationships/customXml" Target="../ink/ink823.xml"/><Relationship Id="rId51" Type="http://schemas.openxmlformats.org/officeDocument/2006/relationships/image" Target="../media/image845.png"/><Relationship Id="rId72" Type="http://schemas.openxmlformats.org/officeDocument/2006/relationships/customXml" Target="../ink/ink855.xml"/><Relationship Id="rId93" Type="http://schemas.openxmlformats.org/officeDocument/2006/relationships/image" Target="../media/image866.png"/><Relationship Id="rId98" Type="http://schemas.openxmlformats.org/officeDocument/2006/relationships/customXml" Target="../ink/ink868.xml"/><Relationship Id="rId121" Type="http://schemas.openxmlformats.org/officeDocument/2006/relationships/image" Target="../media/image880.png"/><Relationship Id="rId142" Type="http://schemas.openxmlformats.org/officeDocument/2006/relationships/customXml" Target="../ink/ink890.xml"/><Relationship Id="rId163" Type="http://schemas.openxmlformats.org/officeDocument/2006/relationships/image" Target="../media/image901.png"/><Relationship Id="rId3" Type="http://schemas.openxmlformats.org/officeDocument/2006/relationships/image" Target="../media/image821.png"/><Relationship Id="rId25" Type="http://schemas.openxmlformats.org/officeDocument/2006/relationships/image" Target="../media/image832.png"/><Relationship Id="rId46" Type="http://schemas.openxmlformats.org/officeDocument/2006/relationships/customXml" Target="../ink/ink842.xml"/><Relationship Id="rId67" Type="http://schemas.openxmlformats.org/officeDocument/2006/relationships/image" Target="../media/image853.png"/><Relationship Id="rId116" Type="http://schemas.openxmlformats.org/officeDocument/2006/relationships/customXml" Target="../ink/ink877.xml"/><Relationship Id="rId137" Type="http://schemas.openxmlformats.org/officeDocument/2006/relationships/image" Target="../media/image888.png"/><Relationship Id="rId158" Type="http://schemas.openxmlformats.org/officeDocument/2006/relationships/customXml" Target="../ink/ink898.xml"/><Relationship Id="rId20" Type="http://schemas.openxmlformats.org/officeDocument/2006/relationships/customXml" Target="../ink/ink829.xml"/><Relationship Id="rId41" Type="http://schemas.openxmlformats.org/officeDocument/2006/relationships/image" Target="../media/image840.png"/><Relationship Id="rId62" Type="http://schemas.openxmlformats.org/officeDocument/2006/relationships/customXml" Target="../ink/ink850.xml"/><Relationship Id="rId83" Type="http://schemas.openxmlformats.org/officeDocument/2006/relationships/image" Target="../media/image861.png"/><Relationship Id="rId88" Type="http://schemas.openxmlformats.org/officeDocument/2006/relationships/customXml" Target="../ink/ink863.xml"/><Relationship Id="rId111" Type="http://schemas.openxmlformats.org/officeDocument/2006/relationships/image" Target="../media/image875.png"/><Relationship Id="rId132" Type="http://schemas.openxmlformats.org/officeDocument/2006/relationships/customXml" Target="../ink/ink885.xml"/><Relationship Id="rId153" Type="http://schemas.openxmlformats.org/officeDocument/2006/relationships/image" Target="../media/image896.png"/><Relationship Id="rId15" Type="http://schemas.openxmlformats.org/officeDocument/2006/relationships/image" Target="../media/image827.png"/><Relationship Id="rId36" Type="http://schemas.openxmlformats.org/officeDocument/2006/relationships/customXml" Target="../ink/ink837.xml"/><Relationship Id="rId57" Type="http://schemas.openxmlformats.org/officeDocument/2006/relationships/image" Target="../media/image848.png"/><Relationship Id="rId106" Type="http://schemas.openxmlformats.org/officeDocument/2006/relationships/customXml" Target="../ink/ink872.xml"/><Relationship Id="rId127" Type="http://schemas.openxmlformats.org/officeDocument/2006/relationships/image" Target="../media/image883.png"/><Relationship Id="rId10" Type="http://schemas.openxmlformats.org/officeDocument/2006/relationships/customXml" Target="../ink/ink824.xml"/><Relationship Id="rId31" Type="http://schemas.openxmlformats.org/officeDocument/2006/relationships/image" Target="../media/image835.png"/><Relationship Id="rId52" Type="http://schemas.openxmlformats.org/officeDocument/2006/relationships/customXml" Target="../ink/ink845.xml"/><Relationship Id="rId73" Type="http://schemas.openxmlformats.org/officeDocument/2006/relationships/image" Target="../media/image856.png"/><Relationship Id="rId78" Type="http://schemas.openxmlformats.org/officeDocument/2006/relationships/customXml" Target="../ink/ink858.xml"/><Relationship Id="rId94" Type="http://schemas.openxmlformats.org/officeDocument/2006/relationships/customXml" Target="../ink/ink866.xml"/><Relationship Id="rId99" Type="http://schemas.openxmlformats.org/officeDocument/2006/relationships/image" Target="../media/image869.png"/><Relationship Id="rId101" Type="http://schemas.openxmlformats.org/officeDocument/2006/relationships/image" Target="../media/image870.png"/><Relationship Id="rId122" Type="http://schemas.openxmlformats.org/officeDocument/2006/relationships/customXml" Target="../ink/ink880.xml"/><Relationship Id="rId143" Type="http://schemas.openxmlformats.org/officeDocument/2006/relationships/image" Target="../media/image891.png"/><Relationship Id="rId148" Type="http://schemas.openxmlformats.org/officeDocument/2006/relationships/customXml" Target="../ink/ink893.xml"/><Relationship Id="rId164" Type="http://schemas.openxmlformats.org/officeDocument/2006/relationships/customXml" Target="../ink/ink901.xml"/><Relationship Id="rId169" Type="http://schemas.openxmlformats.org/officeDocument/2006/relationships/image" Target="../media/image904.png"/><Relationship Id="rId4" Type="http://schemas.openxmlformats.org/officeDocument/2006/relationships/customXml" Target="../ink/ink821.xml"/><Relationship Id="rId9" Type="http://schemas.openxmlformats.org/officeDocument/2006/relationships/image" Target="../media/image824.png"/><Relationship Id="rId26" Type="http://schemas.openxmlformats.org/officeDocument/2006/relationships/customXml" Target="../ink/ink832.xml"/><Relationship Id="rId47" Type="http://schemas.openxmlformats.org/officeDocument/2006/relationships/image" Target="../media/image843.png"/><Relationship Id="rId68" Type="http://schemas.openxmlformats.org/officeDocument/2006/relationships/customXml" Target="../ink/ink853.xml"/><Relationship Id="rId89" Type="http://schemas.openxmlformats.org/officeDocument/2006/relationships/image" Target="../media/image864.png"/><Relationship Id="rId112" Type="http://schemas.openxmlformats.org/officeDocument/2006/relationships/customXml" Target="../ink/ink875.xml"/><Relationship Id="rId133" Type="http://schemas.openxmlformats.org/officeDocument/2006/relationships/image" Target="../media/image886.png"/><Relationship Id="rId154" Type="http://schemas.openxmlformats.org/officeDocument/2006/relationships/customXml" Target="../ink/ink896.xml"/><Relationship Id="rId16" Type="http://schemas.openxmlformats.org/officeDocument/2006/relationships/customXml" Target="../ink/ink827.xml"/><Relationship Id="rId37" Type="http://schemas.openxmlformats.org/officeDocument/2006/relationships/image" Target="../media/image838.png"/><Relationship Id="rId58" Type="http://schemas.openxmlformats.org/officeDocument/2006/relationships/customXml" Target="../ink/ink848.xml"/><Relationship Id="rId79" Type="http://schemas.openxmlformats.org/officeDocument/2006/relationships/image" Target="../media/image859.png"/><Relationship Id="rId102" Type="http://schemas.openxmlformats.org/officeDocument/2006/relationships/customXml" Target="../ink/ink870.xml"/><Relationship Id="rId123" Type="http://schemas.openxmlformats.org/officeDocument/2006/relationships/image" Target="../media/image881.png"/><Relationship Id="rId144" Type="http://schemas.openxmlformats.org/officeDocument/2006/relationships/customXml" Target="../ink/ink891.xml"/><Relationship Id="rId90" Type="http://schemas.openxmlformats.org/officeDocument/2006/relationships/customXml" Target="../ink/ink864.xml"/><Relationship Id="rId165" Type="http://schemas.openxmlformats.org/officeDocument/2006/relationships/image" Target="../media/image902.png"/><Relationship Id="rId27" Type="http://schemas.openxmlformats.org/officeDocument/2006/relationships/image" Target="../media/image833.png"/><Relationship Id="rId48" Type="http://schemas.openxmlformats.org/officeDocument/2006/relationships/customXml" Target="../ink/ink843.xml"/><Relationship Id="rId69" Type="http://schemas.openxmlformats.org/officeDocument/2006/relationships/image" Target="../media/image854.png"/><Relationship Id="rId113" Type="http://schemas.openxmlformats.org/officeDocument/2006/relationships/image" Target="../media/image876.png"/><Relationship Id="rId134" Type="http://schemas.openxmlformats.org/officeDocument/2006/relationships/customXml" Target="../ink/ink886.xml"/><Relationship Id="rId80" Type="http://schemas.openxmlformats.org/officeDocument/2006/relationships/customXml" Target="../ink/ink859.xml"/><Relationship Id="rId155" Type="http://schemas.openxmlformats.org/officeDocument/2006/relationships/image" Target="../media/image897.png"/><Relationship Id="rId17" Type="http://schemas.openxmlformats.org/officeDocument/2006/relationships/image" Target="../media/image828.png"/><Relationship Id="rId38" Type="http://schemas.openxmlformats.org/officeDocument/2006/relationships/customXml" Target="../ink/ink838.xml"/><Relationship Id="rId59" Type="http://schemas.openxmlformats.org/officeDocument/2006/relationships/image" Target="../media/image849.png"/><Relationship Id="rId103" Type="http://schemas.openxmlformats.org/officeDocument/2006/relationships/image" Target="../media/image871.png"/><Relationship Id="rId124" Type="http://schemas.openxmlformats.org/officeDocument/2006/relationships/customXml" Target="../ink/ink88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2.png"/><Relationship Id="rId299" Type="http://schemas.openxmlformats.org/officeDocument/2006/relationships/image" Target="../media/image1053.png"/><Relationship Id="rId21" Type="http://schemas.openxmlformats.org/officeDocument/2006/relationships/image" Target="../media/image914.png"/><Relationship Id="rId63" Type="http://schemas.openxmlformats.org/officeDocument/2006/relationships/image" Target="../media/image935.png"/><Relationship Id="rId159" Type="http://schemas.openxmlformats.org/officeDocument/2006/relationships/image" Target="../media/image983.png"/><Relationship Id="rId170" Type="http://schemas.openxmlformats.org/officeDocument/2006/relationships/customXml" Target="../ink/ink988.xml"/><Relationship Id="rId226" Type="http://schemas.openxmlformats.org/officeDocument/2006/relationships/customXml" Target="../ink/ink1016.xml"/><Relationship Id="rId268" Type="http://schemas.openxmlformats.org/officeDocument/2006/relationships/customXml" Target="../ink/ink1037.xml"/><Relationship Id="rId32" Type="http://schemas.openxmlformats.org/officeDocument/2006/relationships/customXml" Target="../ink/ink919.xml"/><Relationship Id="rId74" Type="http://schemas.openxmlformats.org/officeDocument/2006/relationships/customXml" Target="../ink/ink940.xml"/><Relationship Id="rId128" Type="http://schemas.openxmlformats.org/officeDocument/2006/relationships/customXml" Target="../ink/ink967.xml"/><Relationship Id="rId5" Type="http://schemas.openxmlformats.org/officeDocument/2006/relationships/image" Target="../media/image906.png"/><Relationship Id="rId181" Type="http://schemas.openxmlformats.org/officeDocument/2006/relationships/image" Target="../media/image994.png"/><Relationship Id="rId237" Type="http://schemas.openxmlformats.org/officeDocument/2006/relationships/image" Target="../media/image1022.png"/><Relationship Id="rId279" Type="http://schemas.openxmlformats.org/officeDocument/2006/relationships/image" Target="../media/image1043.png"/><Relationship Id="rId43" Type="http://schemas.openxmlformats.org/officeDocument/2006/relationships/image" Target="../media/image925.png"/><Relationship Id="rId139" Type="http://schemas.openxmlformats.org/officeDocument/2006/relationships/image" Target="../media/image973.png"/><Relationship Id="rId290" Type="http://schemas.openxmlformats.org/officeDocument/2006/relationships/customXml" Target="../ink/ink1048.xml"/><Relationship Id="rId304" Type="http://schemas.openxmlformats.org/officeDocument/2006/relationships/customXml" Target="../ink/ink1055.xml"/><Relationship Id="rId85" Type="http://schemas.openxmlformats.org/officeDocument/2006/relationships/image" Target="../media/image946.png"/><Relationship Id="rId150" Type="http://schemas.openxmlformats.org/officeDocument/2006/relationships/customXml" Target="../ink/ink978.xml"/><Relationship Id="rId192" Type="http://schemas.openxmlformats.org/officeDocument/2006/relationships/customXml" Target="../ink/ink999.xml"/><Relationship Id="rId206" Type="http://schemas.openxmlformats.org/officeDocument/2006/relationships/customXml" Target="../ink/ink1006.xml"/><Relationship Id="rId248" Type="http://schemas.openxmlformats.org/officeDocument/2006/relationships/customXml" Target="../ink/ink1027.xml"/><Relationship Id="rId12" Type="http://schemas.openxmlformats.org/officeDocument/2006/relationships/customXml" Target="../ink/ink909.xml"/><Relationship Id="rId108" Type="http://schemas.openxmlformats.org/officeDocument/2006/relationships/customXml" Target="../ink/ink957.xml"/><Relationship Id="rId54" Type="http://schemas.openxmlformats.org/officeDocument/2006/relationships/customXml" Target="../ink/ink930.xml"/><Relationship Id="rId96" Type="http://schemas.openxmlformats.org/officeDocument/2006/relationships/customXml" Target="../ink/ink951.xml"/><Relationship Id="rId161" Type="http://schemas.openxmlformats.org/officeDocument/2006/relationships/image" Target="../media/image984.png"/><Relationship Id="rId217" Type="http://schemas.openxmlformats.org/officeDocument/2006/relationships/image" Target="../media/image1012.png"/><Relationship Id="rId259" Type="http://schemas.openxmlformats.org/officeDocument/2006/relationships/image" Target="../media/image1033.png"/><Relationship Id="rId23" Type="http://schemas.openxmlformats.org/officeDocument/2006/relationships/image" Target="../media/image915.png"/><Relationship Id="rId119" Type="http://schemas.openxmlformats.org/officeDocument/2006/relationships/image" Target="../media/image963.png"/><Relationship Id="rId270" Type="http://schemas.openxmlformats.org/officeDocument/2006/relationships/customXml" Target="../ink/ink1038.xml"/><Relationship Id="rId291" Type="http://schemas.openxmlformats.org/officeDocument/2006/relationships/image" Target="../media/image1049.png"/><Relationship Id="rId305" Type="http://schemas.openxmlformats.org/officeDocument/2006/relationships/image" Target="../media/image1056.png"/><Relationship Id="rId44" Type="http://schemas.openxmlformats.org/officeDocument/2006/relationships/customXml" Target="../ink/ink925.xml"/><Relationship Id="rId65" Type="http://schemas.openxmlformats.org/officeDocument/2006/relationships/image" Target="../media/image936.png"/><Relationship Id="rId86" Type="http://schemas.openxmlformats.org/officeDocument/2006/relationships/customXml" Target="../ink/ink946.xml"/><Relationship Id="rId130" Type="http://schemas.openxmlformats.org/officeDocument/2006/relationships/customXml" Target="../ink/ink968.xml"/><Relationship Id="rId151" Type="http://schemas.openxmlformats.org/officeDocument/2006/relationships/image" Target="../media/image979.png"/><Relationship Id="rId172" Type="http://schemas.openxmlformats.org/officeDocument/2006/relationships/customXml" Target="../ink/ink989.xml"/><Relationship Id="rId193" Type="http://schemas.openxmlformats.org/officeDocument/2006/relationships/image" Target="../media/image1000.png"/><Relationship Id="rId207" Type="http://schemas.openxmlformats.org/officeDocument/2006/relationships/image" Target="../media/image1007.png"/><Relationship Id="rId228" Type="http://schemas.openxmlformats.org/officeDocument/2006/relationships/customXml" Target="../ink/ink1017.xml"/><Relationship Id="rId249" Type="http://schemas.openxmlformats.org/officeDocument/2006/relationships/image" Target="../media/image1028.png"/><Relationship Id="rId13" Type="http://schemas.openxmlformats.org/officeDocument/2006/relationships/image" Target="../media/image910.png"/><Relationship Id="rId109" Type="http://schemas.openxmlformats.org/officeDocument/2006/relationships/image" Target="../media/image958.png"/><Relationship Id="rId260" Type="http://schemas.openxmlformats.org/officeDocument/2006/relationships/customXml" Target="../ink/ink1033.xml"/><Relationship Id="rId281" Type="http://schemas.openxmlformats.org/officeDocument/2006/relationships/image" Target="../media/image1044.png"/><Relationship Id="rId34" Type="http://schemas.openxmlformats.org/officeDocument/2006/relationships/customXml" Target="../ink/ink920.xml"/><Relationship Id="rId55" Type="http://schemas.openxmlformats.org/officeDocument/2006/relationships/image" Target="../media/image931.png"/><Relationship Id="rId76" Type="http://schemas.openxmlformats.org/officeDocument/2006/relationships/customXml" Target="../ink/ink941.xml"/><Relationship Id="rId97" Type="http://schemas.openxmlformats.org/officeDocument/2006/relationships/image" Target="../media/image952.png"/><Relationship Id="rId120" Type="http://schemas.openxmlformats.org/officeDocument/2006/relationships/customXml" Target="../ink/ink963.xml"/><Relationship Id="rId141" Type="http://schemas.openxmlformats.org/officeDocument/2006/relationships/image" Target="../media/image974.png"/><Relationship Id="rId7" Type="http://schemas.openxmlformats.org/officeDocument/2006/relationships/image" Target="../media/image907.png"/><Relationship Id="rId162" Type="http://schemas.openxmlformats.org/officeDocument/2006/relationships/customXml" Target="../ink/ink984.xml"/><Relationship Id="rId183" Type="http://schemas.openxmlformats.org/officeDocument/2006/relationships/image" Target="../media/image995.png"/><Relationship Id="rId218" Type="http://schemas.openxmlformats.org/officeDocument/2006/relationships/customXml" Target="../ink/ink1012.xml"/><Relationship Id="rId239" Type="http://schemas.openxmlformats.org/officeDocument/2006/relationships/image" Target="../media/image1023.png"/><Relationship Id="rId250" Type="http://schemas.openxmlformats.org/officeDocument/2006/relationships/customXml" Target="../ink/ink1028.xml"/><Relationship Id="rId271" Type="http://schemas.openxmlformats.org/officeDocument/2006/relationships/image" Target="../media/image1039.png"/><Relationship Id="rId292" Type="http://schemas.openxmlformats.org/officeDocument/2006/relationships/customXml" Target="../ink/ink1049.xml"/><Relationship Id="rId24" Type="http://schemas.openxmlformats.org/officeDocument/2006/relationships/customXml" Target="../ink/ink915.xml"/><Relationship Id="rId45" Type="http://schemas.openxmlformats.org/officeDocument/2006/relationships/image" Target="../media/image926.png"/><Relationship Id="rId66" Type="http://schemas.openxmlformats.org/officeDocument/2006/relationships/customXml" Target="../ink/ink936.xml"/><Relationship Id="rId87" Type="http://schemas.openxmlformats.org/officeDocument/2006/relationships/image" Target="../media/image947.png"/><Relationship Id="rId110" Type="http://schemas.openxmlformats.org/officeDocument/2006/relationships/customXml" Target="../ink/ink958.xml"/><Relationship Id="rId131" Type="http://schemas.openxmlformats.org/officeDocument/2006/relationships/image" Target="../media/image969.png"/><Relationship Id="rId152" Type="http://schemas.openxmlformats.org/officeDocument/2006/relationships/customXml" Target="../ink/ink979.xml"/><Relationship Id="rId173" Type="http://schemas.openxmlformats.org/officeDocument/2006/relationships/image" Target="../media/image990.png"/><Relationship Id="rId194" Type="http://schemas.openxmlformats.org/officeDocument/2006/relationships/customXml" Target="../ink/ink1000.xml"/><Relationship Id="rId208" Type="http://schemas.openxmlformats.org/officeDocument/2006/relationships/customXml" Target="../ink/ink1007.xml"/><Relationship Id="rId229" Type="http://schemas.openxmlformats.org/officeDocument/2006/relationships/image" Target="../media/image1018.png"/><Relationship Id="rId240" Type="http://schemas.openxmlformats.org/officeDocument/2006/relationships/customXml" Target="../ink/ink1023.xml"/><Relationship Id="rId261" Type="http://schemas.openxmlformats.org/officeDocument/2006/relationships/image" Target="../media/image1034.png"/><Relationship Id="rId14" Type="http://schemas.openxmlformats.org/officeDocument/2006/relationships/customXml" Target="../ink/ink910.xml"/><Relationship Id="rId35" Type="http://schemas.openxmlformats.org/officeDocument/2006/relationships/image" Target="../media/image921.png"/><Relationship Id="rId56" Type="http://schemas.openxmlformats.org/officeDocument/2006/relationships/customXml" Target="../ink/ink931.xml"/><Relationship Id="rId77" Type="http://schemas.openxmlformats.org/officeDocument/2006/relationships/image" Target="../media/image942.png"/><Relationship Id="rId100" Type="http://schemas.openxmlformats.org/officeDocument/2006/relationships/customXml" Target="../ink/ink953.xml"/><Relationship Id="rId282" Type="http://schemas.openxmlformats.org/officeDocument/2006/relationships/customXml" Target="../ink/ink1044.xml"/><Relationship Id="rId8" Type="http://schemas.openxmlformats.org/officeDocument/2006/relationships/customXml" Target="../ink/ink907.xml"/><Relationship Id="rId98" Type="http://schemas.openxmlformats.org/officeDocument/2006/relationships/customXml" Target="../ink/ink952.xml"/><Relationship Id="rId121" Type="http://schemas.openxmlformats.org/officeDocument/2006/relationships/image" Target="../media/image964.png"/><Relationship Id="rId142" Type="http://schemas.openxmlformats.org/officeDocument/2006/relationships/customXml" Target="../ink/ink974.xml"/><Relationship Id="rId163" Type="http://schemas.openxmlformats.org/officeDocument/2006/relationships/image" Target="../media/image985.png"/><Relationship Id="rId184" Type="http://schemas.openxmlformats.org/officeDocument/2006/relationships/customXml" Target="../ink/ink995.xml"/><Relationship Id="rId219" Type="http://schemas.openxmlformats.org/officeDocument/2006/relationships/image" Target="../media/image1013.png"/><Relationship Id="rId230" Type="http://schemas.openxmlformats.org/officeDocument/2006/relationships/customXml" Target="../ink/ink1018.xml"/><Relationship Id="rId251" Type="http://schemas.openxmlformats.org/officeDocument/2006/relationships/image" Target="../media/image1029.png"/><Relationship Id="rId25" Type="http://schemas.openxmlformats.org/officeDocument/2006/relationships/image" Target="../media/image916.png"/><Relationship Id="rId46" Type="http://schemas.openxmlformats.org/officeDocument/2006/relationships/customXml" Target="../ink/ink926.xml"/><Relationship Id="rId67" Type="http://schemas.openxmlformats.org/officeDocument/2006/relationships/image" Target="../media/image937.png"/><Relationship Id="rId272" Type="http://schemas.openxmlformats.org/officeDocument/2006/relationships/customXml" Target="../ink/ink1039.xml"/><Relationship Id="rId293" Type="http://schemas.openxmlformats.org/officeDocument/2006/relationships/image" Target="../media/image1050.png"/><Relationship Id="rId88" Type="http://schemas.openxmlformats.org/officeDocument/2006/relationships/customXml" Target="../ink/ink947.xml"/><Relationship Id="rId111" Type="http://schemas.openxmlformats.org/officeDocument/2006/relationships/image" Target="../media/image959.png"/><Relationship Id="rId132" Type="http://schemas.openxmlformats.org/officeDocument/2006/relationships/customXml" Target="../ink/ink969.xml"/><Relationship Id="rId153" Type="http://schemas.openxmlformats.org/officeDocument/2006/relationships/image" Target="../media/image980.png"/><Relationship Id="rId174" Type="http://schemas.openxmlformats.org/officeDocument/2006/relationships/customXml" Target="../ink/ink990.xml"/><Relationship Id="rId195" Type="http://schemas.openxmlformats.org/officeDocument/2006/relationships/image" Target="../media/image1001.png"/><Relationship Id="rId209" Type="http://schemas.openxmlformats.org/officeDocument/2006/relationships/image" Target="../media/image1008.png"/><Relationship Id="rId220" Type="http://schemas.openxmlformats.org/officeDocument/2006/relationships/customXml" Target="../ink/ink1013.xml"/><Relationship Id="rId241" Type="http://schemas.openxmlformats.org/officeDocument/2006/relationships/image" Target="../media/image1024.png"/><Relationship Id="rId15" Type="http://schemas.openxmlformats.org/officeDocument/2006/relationships/image" Target="../media/image911.png"/><Relationship Id="rId36" Type="http://schemas.openxmlformats.org/officeDocument/2006/relationships/customXml" Target="../ink/ink921.xml"/><Relationship Id="rId57" Type="http://schemas.openxmlformats.org/officeDocument/2006/relationships/image" Target="../media/image932.png"/><Relationship Id="rId262" Type="http://schemas.openxmlformats.org/officeDocument/2006/relationships/customXml" Target="../ink/ink1034.xml"/><Relationship Id="rId283" Type="http://schemas.openxmlformats.org/officeDocument/2006/relationships/image" Target="../media/image1045.png"/><Relationship Id="rId78" Type="http://schemas.openxmlformats.org/officeDocument/2006/relationships/customXml" Target="../ink/ink942.xml"/><Relationship Id="rId99" Type="http://schemas.openxmlformats.org/officeDocument/2006/relationships/image" Target="../media/image953.png"/><Relationship Id="rId101" Type="http://schemas.openxmlformats.org/officeDocument/2006/relationships/image" Target="../media/image954.png"/><Relationship Id="rId122" Type="http://schemas.openxmlformats.org/officeDocument/2006/relationships/customXml" Target="../ink/ink964.xml"/><Relationship Id="rId143" Type="http://schemas.openxmlformats.org/officeDocument/2006/relationships/image" Target="../media/image975.png"/><Relationship Id="rId164" Type="http://schemas.openxmlformats.org/officeDocument/2006/relationships/customXml" Target="../ink/ink985.xml"/><Relationship Id="rId185" Type="http://schemas.openxmlformats.org/officeDocument/2006/relationships/image" Target="../media/image996.png"/><Relationship Id="rId9" Type="http://schemas.openxmlformats.org/officeDocument/2006/relationships/image" Target="../media/image908.png"/><Relationship Id="rId210" Type="http://schemas.openxmlformats.org/officeDocument/2006/relationships/customXml" Target="../ink/ink1008.xml"/><Relationship Id="rId26" Type="http://schemas.openxmlformats.org/officeDocument/2006/relationships/customXml" Target="../ink/ink916.xml"/><Relationship Id="rId231" Type="http://schemas.openxmlformats.org/officeDocument/2006/relationships/image" Target="../media/image1019.png"/><Relationship Id="rId252" Type="http://schemas.openxmlformats.org/officeDocument/2006/relationships/customXml" Target="../ink/ink1029.xml"/><Relationship Id="rId273" Type="http://schemas.openxmlformats.org/officeDocument/2006/relationships/image" Target="../media/image1040.png"/><Relationship Id="rId294" Type="http://schemas.openxmlformats.org/officeDocument/2006/relationships/customXml" Target="../ink/ink1050.xml"/><Relationship Id="rId47" Type="http://schemas.openxmlformats.org/officeDocument/2006/relationships/image" Target="../media/image927.png"/><Relationship Id="rId68" Type="http://schemas.openxmlformats.org/officeDocument/2006/relationships/customXml" Target="../ink/ink937.xml"/><Relationship Id="rId89" Type="http://schemas.openxmlformats.org/officeDocument/2006/relationships/image" Target="../media/image948.png"/><Relationship Id="rId112" Type="http://schemas.openxmlformats.org/officeDocument/2006/relationships/customXml" Target="../ink/ink959.xml"/><Relationship Id="rId133" Type="http://schemas.openxmlformats.org/officeDocument/2006/relationships/image" Target="../media/image970.png"/><Relationship Id="rId154" Type="http://schemas.openxmlformats.org/officeDocument/2006/relationships/customXml" Target="../ink/ink980.xml"/><Relationship Id="rId175" Type="http://schemas.openxmlformats.org/officeDocument/2006/relationships/image" Target="../media/image991.png"/><Relationship Id="rId196" Type="http://schemas.openxmlformats.org/officeDocument/2006/relationships/customXml" Target="../ink/ink1001.xml"/><Relationship Id="rId200" Type="http://schemas.openxmlformats.org/officeDocument/2006/relationships/customXml" Target="../ink/ink1003.xml"/><Relationship Id="rId16" Type="http://schemas.openxmlformats.org/officeDocument/2006/relationships/customXml" Target="../ink/ink911.xml"/><Relationship Id="rId221" Type="http://schemas.openxmlformats.org/officeDocument/2006/relationships/image" Target="../media/image1014.png"/><Relationship Id="rId242" Type="http://schemas.openxmlformats.org/officeDocument/2006/relationships/customXml" Target="../ink/ink1024.xml"/><Relationship Id="rId263" Type="http://schemas.openxmlformats.org/officeDocument/2006/relationships/image" Target="../media/image1035.png"/><Relationship Id="rId284" Type="http://schemas.openxmlformats.org/officeDocument/2006/relationships/customXml" Target="../ink/ink1045.xml"/><Relationship Id="rId37" Type="http://schemas.openxmlformats.org/officeDocument/2006/relationships/image" Target="../media/image922.png"/><Relationship Id="rId58" Type="http://schemas.openxmlformats.org/officeDocument/2006/relationships/customXml" Target="../ink/ink932.xml"/><Relationship Id="rId79" Type="http://schemas.openxmlformats.org/officeDocument/2006/relationships/image" Target="../media/image943.png"/><Relationship Id="rId102" Type="http://schemas.openxmlformats.org/officeDocument/2006/relationships/customXml" Target="../ink/ink954.xml"/><Relationship Id="rId123" Type="http://schemas.openxmlformats.org/officeDocument/2006/relationships/image" Target="../media/image965.png"/><Relationship Id="rId144" Type="http://schemas.openxmlformats.org/officeDocument/2006/relationships/customXml" Target="../ink/ink975.xml"/><Relationship Id="rId90" Type="http://schemas.openxmlformats.org/officeDocument/2006/relationships/customXml" Target="../ink/ink948.xml"/><Relationship Id="rId165" Type="http://schemas.openxmlformats.org/officeDocument/2006/relationships/image" Target="../media/image986.png"/><Relationship Id="rId186" Type="http://schemas.openxmlformats.org/officeDocument/2006/relationships/customXml" Target="../ink/ink996.xml"/><Relationship Id="rId211" Type="http://schemas.openxmlformats.org/officeDocument/2006/relationships/image" Target="../media/image1009.png"/><Relationship Id="rId232" Type="http://schemas.openxmlformats.org/officeDocument/2006/relationships/customXml" Target="../ink/ink1019.xml"/><Relationship Id="rId253" Type="http://schemas.openxmlformats.org/officeDocument/2006/relationships/image" Target="../media/image1030.png"/><Relationship Id="rId274" Type="http://schemas.openxmlformats.org/officeDocument/2006/relationships/customXml" Target="../ink/ink1040.xml"/><Relationship Id="rId295" Type="http://schemas.openxmlformats.org/officeDocument/2006/relationships/image" Target="../media/image1051.png"/><Relationship Id="rId27" Type="http://schemas.openxmlformats.org/officeDocument/2006/relationships/image" Target="../media/image917.png"/><Relationship Id="rId48" Type="http://schemas.openxmlformats.org/officeDocument/2006/relationships/customXml" Target="../ink/ink927.xml"/><Relationship Id="rId69" Type="http://schemas.openxmlformats.org/officeDocument/2006/relationships/image" Target="../media/image938.png"/><Relationship Id="rId113" Type="http://schemas.openxmlformats.org/officeDocument/2006/relationships/image" Target="../media/image960.png"/><Relationship Id="rId134" Type="http://schemas.openxmlformats.org/officeDocument/2006/relationships/customXml" Target="../ink/ink970.xml"/><Relationship Id="rId80" Type="http://schemas.openxmlformats.org/officeDocument/2006/relationships/customXml" Target="../ink/ink943.xml"/><Relationship Id="rId155" Type="http://schemas.openxmlformats.org/officeDocument/2006/relationships/image" Target="../media/image981.png"/><Relationship Id="rId176" Type="http://schemas.openxmlformats.org/officeDocument/2006/relationships/customXml" Target="../ink/ink991.xml"/><Relationship Id="rId197" Type="http://schemas.openxmlformats.org/officeDocument/2006/relationships/image" Target="../media/image1002.png"/><Relationship Id="rId201" Type="http://schemas.openxmlformats.org/officeDocument/2006/relationships/image" Target="../media/image1004.png"/><Relationship Id="rId222" Type="http://schemas.openxmlformats.org/officeDocument/2006/relationships/customXml" Target="../ink/ink1014.xml"/><Relationship Id="rId243" Type="http://schemas.openxmlformats.org/officeDocument/2006/relationships/image" Target="../media/image1025.png"/><Relationship Id="rId264" Type="http://schemas.openxmlformats.org/officeDocument/2006/relationships/customXml" Target="../ink/ink1035.xml"/><Relationship Id="rId285" Type="http://schemas.openxmlformats.org/officeDocument/2006/relationships/image" Target="../media/image1046.png"/><Relationship Id="rId17" Type="http://schemas.openxmlformats.org/officeDocument/2006/relationships/image" Target="../media/image912.png"/><Relationship Id="rId38" Type="http://schemas.openxmlformats.org/officeDocument/2006/relationships/customXml" Target="../ink/ink922.xml"/><Relationship Id="rId59" Type="http://schemas.openxmlformats.org/officeDocument/2006/relationships/image" Target="../media/image933.png"/><Relationship Id="rId103" Type="http://schemas.openxmlformats.org/officeDocument/2006/relationships/image" Target="../media/image955.png"/><Relationship Id="rId124" Type="http://schemas.openxmlformats.org/officeDocument/2006/relationships/customXml" Target="../ink/ink965.xml"/><Relationship Id="rId70" Type="http://schemas.openxmlformats.org/officeDocument/2006/relationships/customXml" Target="../ink/ink938.xml"/><Relationship Id="rId91" Type="http://schemas.openxmlformats.org/officeDocument/2006/relationships/image" Target="../media/image949.png"/><Relationship Id="rId145" Type="http://schemas.openxmlformats.org/officeDocument/2006/relationships/image" Target="../media/image976.png"/><Relationship Id="rId166" Type="http://schemas.openxmlformats.org/officeDocument/2006/relationships/customXml" Target="../ink/ink986.xml"/><Relationship Id="rId187" Type="http://schemas.openxmlformats.org/officeDocument/2006/relationships/image" Target="../media/image99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09.xml"/><Relationship Id="rId233" Type="http://schemas.openxmlformats.org/officeDocument/2006/relationships/image" Target="../media/image1020.png"/><Relationship Id="rId254" Type="http://schemas.openxmlformats.org/officeDocument/2006/relationships/customXml" Target="../ink/ink1030.xml"/><Relationship Id="rId28" Type="http://schemas.openxmlformats.org/officeDocument/2006/relationships/customXml" Target="../ink/ink917.xml"/><Relationship Id="rId49" Type="http://schemas.openxmlformats.org/officeDocument/2006/relationships/image" Target="../media/image928.png"/><Relationship Id="rId114" Type="http://schemas.openxmlformats.org/officeDocument/2006/relationships/customXml" Target="../ink/ink960.xml"/><Relationship Id="rId275" Type="http://schemas.openxmlformats.org/officeDocument/2006/relationships/image" Target="../media/image1041.png"/><Relationship Id="rId296" Type="http://schemas.openxmlformats.org/officeDocument/2006/relationships/customXml" Target="../ink/ink1051.xml"/><Relationship Id="rId300" Type="http://schemas.openxmlformats.org/officeDocument/2006/relationships/customXml" Target="../ink/ink1053.xml"/><Relationship Id="rId60" Type="http://schemas.openxmlformats.org/officeDocument/2006/relationships/customXml" Target="../ink/ink933.xml"/><Relationship Id="rId81" Type="http://schemas.openxmlformats.org/officeDocument/2006/relationships/image" Target="../media/image944.png"/><Relationship Id="rId135" Type="http://schemas.openxmlformats.org/officeDocument/2006/relationships/image" Target="../media/image971.png"/><Relationship Id="rId156" Type="http://schemas.openxmlformats.org/officeDocument/2006/relationships/customXml" Target="../ink/ink981.xml"/><Relationship Id="rId177" Type="http://schemas.openxmlformats.org/officeDocument/2006/relationships/image" Target="../media/image992.png"/><Relationship Id="rId198" Type="http://schemas.openxmlformats.org/officeDocument/2006/relationships/customXml" Target="../ink/ink1002.xml"/><Relationship Id="rId202" Type="http://schemas.openxmlformats.org/officeDocument/2006/relationships/customXml" Target="../ink/ink1004.xml"/><Relationship Id="rId223" Type="http://schemas.openxmlformats.org/officeDocument/2006/relationships/image" Target="../media/image1015.png"/><Relationship Id="rId244" Type="http://schemas.openxmlformats.org/officeDocument/2006/relationships/customXml" Target="../ink/ink1025.xml"/><Relationship Id="rId18" Type="http://schemas.openxmlformats.org/officeDocument/2006/relationships/customXml" Target="../ink/ink912.xml"/><Relationship Id="rId39" Type="http://schemas.openxmlformats.org/officeDocument/2006/relationships/image" Target="../media/image923.png"/><Relationship Id="rId265" Type="http://schemas.openxmlformats.org/officeDocument/2006/relationships/image" Target="../media/image1036.png"/><Relationship Id="rId286" Type="http://schemas.openxmlformats.org/officeDocument/2006/relationships/customXml" Target="../ink/ink1046.xml"/><Relationship Id="rId50" Type="http://schemas.openxmlformats.org/officeDocument/2006/relationships/customXml" Target="../ink/ink928.xml"/><Relationship Id="rId104" Type="http://schemas.openxmlformats.org/officeDocument/2006/relationships/customXml" Target="../ink/ink955.xml"/><Relationship Id="rId125" Type="http://schemas.openxmlformats.org/officeDocument/2006/relationships/image" Target="../media/image966.png"/><Relationship Id="rId146" Type="http://schemas.openxmlformats.org/officeDocument/2006/relationships/customXml" Target="../ink/ink976.xml"/><Relationship Id="rId167" Type="http://schemas.openxmlformats.org/officeDocument/2006/relationships/image" Target="../media/image987.png"/><Relationship Id="rId188" Type="http://schemas.openxmlformats.org/officeDocument/2006/relationships/customXml" Target="../ink/ink997.xml"/><Relationship Id="rId71" Type="http://schemas.openxmlformats.org/officeDocument/2006/relationships/image" Target="../media/image939.png"/><Relationship Id="rId92" Type="http://schemas.openxmlformats.org/officeDocument/2006/relationships/customXml" Target="../ink/ink949.xml"/><Relationship Id="rId213" Type="http://schemas.openxmlformats.org/officeDocument/2006/relationships/image" Target="../media/image1010.png"/><Relationship Id="rId234" Type="http://schemas.openxmlformats.org/officeDocument/2006/relationships/customXml" Target="../ink/ink1020.xml"/><Relationship Id="rId2" Type="http://schemas.openxmlformats.org/officeDocument/2006/relationships/customXml" Target="../ink/ink904.xml"/><Relationship Id="rId29" Type="http://schemas.openxmlformats.org/officeDocument/2006/relationships/image" Target="../media/image918.png"/><Relationship Id="rId255" Type="http://schemas.openxmlformats.org/officeDocument/2006/relationships/image" Target="../media/image1031.png"/><Relationship Id="rId276" Type="http://schemas.openxmlformats.org/officeDocument/2006/relationships/customXml" Target="../ink/ink1041.xml"/><Relationship Id="rId297" Type="http://schemas.openxmlformats.org/officeDocument/2006/relationships/image" Target="../media/image1052.png"/><Relationship Id="rId40" Type="http://schemas.openxmlformats.org/officeDocument/2006/relationships/customXml" Target="../ink/ink923.xml"/><Relationship Id="rId115" Type="http://schemas.openxmlformats.org/officeDocument/2006/relationships/image" Target="../media/image961.png"/><Relationship Id="rId136" Type="http://schemas.openxmlformats.org/officeDocument/2006/relationships/customXml" Target="../ink/ink971.xml"/><Relationship Id="rId157" Type="http://schemas.openxmlformats.org/officeDocument/2006/relationships/image" Target="../media/image982.png"/><Relationship Id="rId178" Type="http://schemas.openxmlformats.org/officeDocument/2006/relationships/customXml" Target="../ink/ink992.xml"/><Relationship Id="rId301" Type="http://schemas.openxmlformats.org/officeDocument/2006/relationships/image" Target="../media/image1054.png"/><Relationship Id="rId61" Type="http://schemas.openxmlformats.org/officeDocument/2006/relationships/image" Target="../media/image934.png"/><Relationship Id="rId82" Type="http://schemas.openxmlformats.org/officeDocument/2006/relationships/customXml" Target="../ink/ink944.xml"/><Relationship Id="rId199" Type="http://schemas.openxmlformats.org/officeDocument/2006/relationships/image" Target="../media/image1003.png"/><Relationship Id="rId203" Type="http://schemas.openxmlformats.org/officeDocument/2006/relationships/image" Target="../media/image1005.png"/><Relationship Id="rId19" Type="http://schemas.openxmlformats.org/officeDocument/2006/relationships/image" Target="../media/image913.png"/><Relationship Id="rId224" Type="http://schemas.openxmlformats.org/officeDocument/2006/relationships/customXml" Target="../ink/ink1015.xml"/><Relationship Id="rId245" Type="http://schemas.openxmlformats.org/officeDocument/2006/relationships/image" Target="../media/image1026.png"/><Relationship Id="rId266" Type="http://schemas.openxmlformats.org/officeDocument/2006/relationships/customXml" Target="../ink/ink1036.xml"/><Relationship Id="rId287" Type="http://schemas.openxmlformats.org/officeDocument/2006/relationships/image" Target="../media/image1047.png"/><Relationship Id="rId30" Type="http://schemas.openxmlformats.org/officeDocument/2006/relationships/customXml" Target="../ink/ink918.xml"/><Relationship Id="rId105" Type="http://schemas.openxmlformats.org/officeDocument/2006/relationships/image" Target="../media/image956.png"/><Relationship Id="rId126" Type="http://schemas.openxmlformats.org/officeDocument/2006/relationships/customXml" Target="../ink/ink966.xml"/><Relationship Id="rId147" Type="http://schemas.openxmlformats.org/officeDocument/2006/relationships/image" Target="../media/image977.png"/><Relationship Id="rId168" Type="http://schemas.openxmlformats.org/officeDocument/2006/relationships/customXml" Target="../ink/ink987.xml"/><Relationship Id="rId51" Type="http://schemas.openxmlformats.org/officeDocument/2006/relationships/image" Target="../media/image929.png"/><Relationship Id="rId72" Type="http://schemas.openxmlformats.org/officeDocument/2006/relationships/customXml" Target="../ink/ink939.xml"/><Relationship Id="rId93" Type="http://schemas.openxmlformats.org/officeDocument/2006/relationships/image" Target="../media/image950.png"/><Relationship Id="rId189" Type="http://schemas.openxmlformats.org/officeDocument/2006/relationships/image" Target="../media/image998.png"/><Relationship Id="rId3" Type="http://schemas.openxmlformats.org/officeDocument/2006/relationships/image" Target="../media/image905.png"/><Relationship Id="rId214" Type="http://schemas.openxmlformats.org/officeDocument/2006/relationships/customXml" Target="../ink/ink1010.xml"/><Relationship Id="rId235" Type="http://schemas.openxmlformats.org/officeDocument/2006/relationships/image" Target="../media/image1021.png"/><Relationship Id="rId256" Type="http://schemas.openxmlformats.org/officeDocument/2006/relationships/customXml" Target="../ink/ink1031.xml"/><Relationship Id="rId277" Type="http://schemas.openxmlformats.org/officeDocument/2006/relationships/image" Target="../media/image1042.png"/><Relationship Id="rId298" Type="http://schemas.openxmlformats.org/officeDocument/2006/relationships/customXml" Target="../ink/ink1052.xml"/><Relationship Id="rId116" Type="http://schemas.openxmlformats.org/officeDocument/2006/relationships/customXml" Target="../ink/ink961.xml"/><Relationship Id="rId137" Type="http://schemas.openxmlformats.org/officeDocument/2006/relationships/image" Target="../media/image972.png"/><Relationship Id="rId158" Type="http://schemas.openxmlformats.org/officeDocument/2006/relationships/customXml" Target="../ink/ink982.xml"/><Relationship Id="rId302" Type="http://schemas.openxmlformats.org/officeDocument/2006/relationships/customXml" Target="../ink/ink1054.xml"/><Relationship Id="rId20" Type="http://schemas.openxmlformats.org/officeDocument/2006/relationships/customXml" Target="../ink/ink913.xml"/><Relationship Id="rId41" Type="http://schemas.openxmlformats.org/officeDocument/2006/relationships/image" Target="../media/image924.png"/><Relationship Id="rId62" Type="http://schemas.openxmlformats.org/officeDocument/2006/relationships/customXml" Target="../ink/ink934.xml"/><Relationship Id="rId83" Type="http://schemas.openxmlformats.org/officeDocument/2006/relationships/image" Target="../media/image945.png"/><Relationship Id="rId179" Type="http://schemas.openxmlformats.org/officeDocument/2006/relationships/image" Target="../media/image993.png"/><Relationship Id="rId190" Type="http://schemas.openxmlformats.org/officeDocument/2006/relationships/customXml" Target="../ink/ink998.xml"/><Relationship Id="rId204" Type="http://schemas.openxmlformats.org/officeDocument/2006/relationships/customXml" Target="../ink/ink1005.xml"/><Relationship Id="rId225" Type="http://schemas.openxmlformats.org/officeDocument/2006/relationships/image" Target="../media/image1016.png"/><Relationship Id="rId246" Type="http://schemas.openxmlformats.org/officeDocument/2006/relationships/customXml" Target="../ink/ink1026.xml"/><Relationship Id="rId267" Type="http://schemas.openxmlformats.org/officeDocument/2006/relationships/image" Target="../media/image1037.png"/><Relationship Id="rId288" Type="http://schemas.openxmlformats.org/officeDocument/2006/relationships/customXml" Target="../ink/ink1047.xml"/><Relationship Id="rId106" Type="http://schemas.openxmlformats.org/officeDocument/2006/relationships/customXml" Target="../ink/ink956.xml"/><Relationship Id="rId127" Type="http://schemas.openxmlformats.org/officeDocument/2006/relationships/image" Target="../media/image967.png"/><Relationship Id="rId10" Type="http://schemas.openxmlformats.org/officeDocument/2006/relationships/customXml" Target="../ink/ink908.xml"/><Relationship Id="rId31" Type="http://schemas.openxmlformats.org/officeDocument/2006/relationships/image" Target="../media/image919.png"/><Relationship Id="rId52" Type="http://schemas.openxmlformats.org/officeDocument/2006/relationships/customXml" Target="../ink/ink929.xml"/><Relationship Id="rId73" Type="http://schemas.openxmlformats.org/officeDocument/2006/relationships/image" Target="../media/image940.png"/><Relationship Id="rId94" Type="http://schemas.openxmlformats.org/officeDocument/2006/relationships/customXml" Target="../ink/ink950.xml"/><Relationship Id="rId148" Type="http://schemas.openxmlformats.org/officeDocument/2006/relationships/customXml" Target="../ink/ink977.xml"/><Relationship Id="rId169" Type="http://schemas.openxmlformats.org/officeDocument/2006/relationships/image" Target="../media/image988.png"/><Relationship Id="rId4" Type="http://schemas.openxmlformats.org/officeDocument/2006/relationships/customXml" Target="../ink/ink905.xml"/><Relationship Id="rId180" Type="http://schemas.openxmlformats.org/officeDocument/2006/relationships/customXml" Target="../ink/ink993.xml"/><Relationship Id="rId215" Type="http://schemas.openxmlformats.org/officeDocument/2006/relationships/image" Target="../media/image1011.png"/><Relationship Id="rId236" Type="http://schemas.openxmlformats.org/officeDocument/2006/relationships/customXml" Target="../ink/ink1021.xml"/><Relationship Id="rId257" Type="http://schemas.openxmlformats.org/officeDocument/2006/relationships/image" Target="../media/image1032.png"/><Relationship Id="rId278" Type="http://schemas.openxmlformats.org/officeDocument/2006/relationships/customXml" Target="../ink/ink1042.xml"/><Relationship Id="rId303" Type="http://schemas.openxmlformats.org/officeDocument/2006/relationships/image" Target="../media/image1055.png"/><Relationship Id="rId42" Type="http://schemas.openxmlformats.org/officeDocument/2006/relationships/customXml" Target="../ink/ink924.xml"/><Relationship Id="rId84" Type="http://schemas.openxmlformats.org/officeDocument/2006/relationships/customXml" Target="../ink/ink945.xml"/><Relationship Id="rId138" Type="http://schemas.openxmlformats.org/officeDocument/2006/relationships/customXml" Target="../ink/ink972.xml"/><Relationship Id="rId191" Type="http://schemas.openxmlformats.org/officeDocument/2006/relationships/image" Target="../media/image999.png"/><Relationship Id="rId205" Type="http://schemas.openxmlformats.org/officeDocument/2006/relationships/image" Target="../media/image1006.png"/><Relationship Id="rId247" Type="http://schemas.openxmlformats.org/officeDocument/2006/relationships/image" Target="../media/image1027.png"/><Relationship Id="rId107" Type="http://schemas.openxmlformats.org/officeDocument/2006/relationships/image" Target="../media/image957.png"/><Relationship Id="rId289" Type="http://schemas.openxmlformats.org/officeDocument/2006/relationships/image" Target="../media/image1048.png"/><Relationship Id="rId11" Type="http://schemas.openxmlformats.org/officeDocument/2006/relationships/image" Target="../media/image909.png"/><Relationship Id="rId53" Type="http://schemas.openxmlformats.org/officeDocument/2006/relationships/image" Target="../media/image930.png"/><Relationship Id="rId149" Type="http://schemas.openxmlformats.org/officeDocument/2006/relationships/image" Target="../media/image978.png"/><Relationship Id="rId95" Type="http://schemas.openxmlformats.org/officeDocument/2006/relationships/image" Target="../media/image951.png"/><Relationship Id="rId160" Type="http://schemas.openxmlformats.org/officeDocument/2006/relationships/customXml" Target="../ink/ink983.xml"/><Relationship Id="rId216" Type="http://schemas.openxmlformats.org/officeDocument/2006/relationships/customXml" Target="../ink/ink1011.xml"/><Relationship Id="rId258" Type="http://schemas.openxmlformats.org/officeDocument/2006/relationships/customXml" Target="../ink/ink1032.xml"/><Relationship Id="rId22" Type="http://schemas.openxmlformats.org/officeDocument/2006/relationships/customXml" Target="../ink/ink914.xml"/><Relationship Id="rId64" Type="http://schemas.openxmlformats.org/officeDocument/2006/relationships/customXml" Target="../ink/ink935.xml"/><Relationship Id="rId118" Type="http://schemas.openxmlformats.org/officeDocument/2006/relationships/customXml" Target="../ink/ink962.xml"/><Relationship Id="rId171" Type="http://schemas.openxmlformats.org/officeDocument/2006/relationships/image" Target="../media/image989.png"/><Relationship Id="rId227" Type="http://schemas.openxmlformats.org/officeDocument/2006/relationships/image" Target="../media/image1017.png"/><Relationship Id="rId269" Type="http://schemas.openxmlformats.org/officeDocument/2006/relationships/image" Target="../media/image1038.png"/><Relationship Id="rId33" Type="http://schemas.openxmlformats.org/officeDocument/2006/relationships/image" Target="../media/image920.png"/><Relationship Id="rId129" Type="http://schemas.openxmlformats.org/officeDocument/2006/relationships/image" Target="../media/image968.png"/><Relationship Id="rId280" Type="http://schemas.openxmlformats.org/officeDocument/2006/relationships/customXml" Target="../ink/ink1043.xml"/><Relationship Id="rId75" Type="http://schemas.openxmlformats.org/officeDocument/2006/relationships/image" Target="../media/image941.png"/><Relationship Id="rId140" Type="http://schemas.openxmlformats.org/officeDocument/2006/relationships/customXml" Target="../ink/ink973.xml"/><Relationship Id="rId182" Type="http://schemas.openxmlformats.org/officeDocument/2006/relationships/customXml" Target="../ink/ink994.xml"/><Relationship Id="rId6" Type="http://schemas.openxmlformats.org/officeDocument/2006/relationships/customXml" Target="../ink/ink906.xml"/><Relationship Id="rId238" Type="http://schemas.openxmlformats.org/officeDocument/2006/relationships/customXml" Target="../ink/ink102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4.png"/><Relationship Id="rId21" Type="http://schemas.openxmlformats.org/officeDocument/2006/relationships/image" Target="../media/image1066.png"/><Relationship Id="rId42" Type="http://schemas.openxmlformats.org/officeDocument/2006/relationships/customXml" Target="../ink/ink1076.xml"/><Relationship Id="rId63" Type="http://schemas.openxmlformats.org/officeDocument/2006/relationships/image" Target="../media/image1087.png"/><Relationship Id="rId84" Type="http://schemas.openxmlformats.org/officeDocument/2006/relationships/customXml" Target="../ink/ink1097.xml"/><Relationship Id="rId138" Type="http://schemas.openxmlformats.org/officeDocument/2006/relationships/customXml" Target="../ink/ink1124.xml"/><Relationship Id="rId159" Type="http://schemas.openxmlformats.org/officeDocument/2006/relationships/image" Target="../media/image1135.png"/><Relationship Id="rId170" Type="http://schemas.openxmlformats.org/officeDocument/2006/relationships/customXml" Target="../ink/ink1140.xml"/><Relationship Id="rId191" Type="http://schemas.openxmlformats.org/officeDocument/2006/relationships/image" Target="../media/image1151.png"/><Relationship Id="rId205" Type="http://schemas.openxmlformats.org/officeDocument/2006/relationships/image" Target="../media/image1158.png"/><Relationship Id="rId226" Type="http://schemas.openxmlformats.org/officeDocument/2006/relationships/customXml" Target="../ink/ink1168.xml"/><Relationship Id="rId247" Type="http://schemas.openxmlformats.org/officeDocument/2006/relationships/image" Target="../media/image1179.png"/><Relationship Id="rId107" Type="http://schemas.openxmlformats.org/officeDocument/2006/relationships/image" Target="../media/image1109.png"/><Relationship Id="rId11" Type="http://schemas.openxmlformats.org/officeDocument/2006/relationships/image" Target="../media/image1061.png"/><Relationship Id="rId32" Type="http://schemas.openxmlformats.org/officeDocument/2006/relationships/customXml" Target="../ink/ink1071.xml"/><Relationship Id="rId53" Type="http://schemas.openxmlformats.org/officeDocument/2006/relationships/image" Target="../media/image1082.png"/><Relationship Id="rId74" Type="http://schemas.openxmlformats.org/officeDocument/2006/relationships/customXml" Target="../ink/ink1092.xml"/><Relationship Id="rId128" Type="http://schemas.openxmlformats.org/officeDocument/2006/relationships/customXml" Target="../ink/ink1119.xml"/><Relationship Id="rId149" Type="http://schemas.openxmlformats.org/officeDocument/2006/relationships/image" Target="../media/image1130.png"/><Relationship Id="rId5" Type="http://schemas.openxmlformats.org/officeDocument/2006/relationships/image" Target="../media/image1058.png"/><Relationship Id="rId95" Type="http://schemas.openxmlformats.org/officeDocument/2006/relationships/image" Target="../media/image1103.png"/><Relationship Id="rId160" Type="http://schemas.openxmlformats.org/officeDocument/2006/relationships/customXml" Target="../ink/ink1135.xml"/><Relationship Id="rId181" Type="http://schemas.openxmlformats.org/officeDocument/2006/relationships/image" Target="../media/image1146.png"/><Relationship Id="rId216" Type="http://schemas.openxmlformats.org/officeDocument/2006/relationships/customXml" Target="../ink/ink1163.xml"/><Relationship Id="rId237" Type="http://schemas.openxmlformats.org/officeDocument/2006/relationships/image" Target="../media/image1174.png"/><Relationship Id="rId22" Type="http://schemas.openxmlformats.org/officeDocument/2006/relationships/customXml" Target="../ink/ink1066.xml"/><Relationship Id="rId43" Type="http://schemas.openxmlformats.org/officeDocument/2006/relationships/image" Target="../media/image1077.png"/><Relationship Id="rId64" Type="http://schemas.openxmlformats.org/officeDocument/2006/relationships/customXml" Target="../ink/ink1087.xml"/><Relationship Id="rId118" Type="http://schemas.openxmlformats.org/officeDocument/2006/relationships/customXml" Target="../ink/ink1114.xml"/><Relationship Id="rId139" Type="http://schemas.openxmlformats.org/officeDocument/2006/relationships/image" Target="../media/image1125.png"/><Relationship Id="rId85" Type="http://schemas.openxmlformats.org/officeDocument/2006/relationships/image" Target="../media/image1098.png"/><Relationship Id="rId150" Type="http://schemas.openxmlformats.org/officeDocument/2006/relationships/customXml" Target="../ink/ink1130.xml"/><Relationship Id="rId171" Type="http://schemas.openxmlformats.org/officeDocument/2006/relationships/image" Target="../media/image1141.png"/><Relationship Id="rId192" Type="http://schemas.openxmlformats.org/officeDocument/2006/relationships/customXml" Target="../ink/ink1151.xml"/><Relationship Id="rId206" Type="http://schemas.openxmlformats.org/officeDocument/2006/relationships/customXml" Target="../ink/ink1158.xml"/><Relationship Id="rId227" Type="http://schemas.openxmlformats.org/officeDocument/2006/relationships/image" Target="../media/image1169.png"/><Relationship Id="rId248" Type="http://schemas.openxmlformats.org/officeDocument/2006/relationships/customXml" Target="../ink/ink1179.xml"/><Relationship Id="rId12" Type="http://schemas.openxmlformats.org/officeDocument/2006/relationships/customXml" Target="../ink/ink1061.xml"/><Relationship Id="rId33" Type="http://schemas.openxmlformats.org/officeDocument/2006/relationships/image" Target="../media/image1072.png"/><Relationship Id="rId108" Type="http://schemas.openxmlformats.org/officeDocument/2006/relationships/customXml" Target="../ink/ink1109.xml"/><Relationship Id="rId129" Type="http://schemas.openxmlformats.org/officeDocument/2006/relationships/image" Target="../media/image1120.png"/><Relationship Id="rId54" Type="http://schemas.openxmlformats.org/officeDocument/2006/relationships/customXml" Target="../ink/ink1082.xml"/><Relationship Id="rId75" Type="http://schemas.openxmlformats.org/officeDocument/2006/relationships/image" Target="../media/image1093.png"/><Relationship Id="rId96" Type="http://schemas.openxmlformats.org/officeDocument/2006/relationships/customXml" Target="../ink/ink1103.xml"/><Relationship Id="rId140" Type="http://schemas.openxmlformats.org/officeDocument/2006/relationships/customXml" Target="../ink/ink1125.xml"/><Relationship Id="rId161" Type="http://schemas.openxmlformats.org/officeDocument/2006/relationships/image" Target="../media/image1136.png"/><Relationship Id="rId182" Type="http://schemas.openxmlformats.org/officeDocument/2006/relationships/customXml" Target="../ink/ink1146.xml"/><Relationship Id="rId217" Type="http://schemas.openxmlformats.org/officeDocument/2006/relationships/image" Target="../media/image1164.png"/><Relationship Id="rId6" Type="http://schemas.openxmlformats.org/officeDocument/2006/relationships/customXml" Target="../ink/ink1058.xml"/><Relationship Id="rId238" Type="http://schemas.openxmlformats.org/officeDocument/2006/relationships/customXml" Target="../ink/ink1174.xml"/><Relationship Id="rId23" Type="http://schemas.openxmlformats.org/officeDocument/2006/relationships/image" Target="../media/image1067.png"/><Relationship Id="rId119" Type="http://schemas.openxmlformats.org/officeDocument/2006/relationships/image" Target="../media/image1115.png"/><Relationship Id="rId44" Type="http://schemas.openxmlformats.org/officeDocument/2006/relationships/customXml" Target="../ink/ink1077.xml"/><Relationship Id="rId65" Type="http://schemas.openxmlformats.org/officeDocument/2006/relationships/image" Target="../media/image1088.png"/><Relationship Id="rId86" Type="http://schemas.openxmlformats.org/officeDocument/2006/relationships/customXml" Target="../ink/ink1098.xml"/><Relationship Id="rId130" Type="http://schemas.openxmlformats.org/officeDocument/2006/relationships/customXml" Target="../ink/ink1120.xml"/><Relationship Id="rId151" Type="http://schemas.openxmlformats.org/officeDocument/2006/relationships/image" Target="../media/image1131.png"/><Relationship Id="rId172" Type="http://schemas.openxmlformats.org/officeDocument/2006/relationships/customXml" Target="../ink/ink1141.xml"/><Relationship Id="rId193" Type="http://schemas.openxmlformats.org/officeDocument/2006/relationships/image" Target="../media/image1152.png"/><Relationship Id="rId207" Type="http://schemas.openxmlformats.org/officeDocument/2006/relationships/image" Target="../media/image1159.png"/><Relationship Id="rId228" Type="http://schemas.openxmlformats.org/officeDocument/2006/relationships/customXml" Target="../ink/ink1169.xml"/><Relationship Id="rId249" Type="http://schemas.openxmlformats.org/officeDocument/2006/relationships/image" Target="../media/image1180.png"/><Relationship Id="rId13" Type="http://schemas.openxmlformats.org/officeDocument/2006/relationships/image" Target="../media/image1062.png"/><Relationship Id="rId109" Type="http://schemas.openxmlformats.org/officeDocument/2006/relationships/image" Target="../media/image1110.png"/><Relationship Id="rId34" Type="http://schemas.openxmlformats.org/officeDocument/2006/relationships/customXml" Target="../ink/ink1072.xml"/><Relationship Id="rId55" Type="http://schemas.openxmlformats.org/officeDocument/2006/relationships/image" Target="../media/image1083.png"/><Relationship Id="rId76" Type="http://schemas.openxmlformats.org/officeDocument/2006/relationships/customXml" Target="../ink/ink1093.xml"/><Relationship Id="rId97" Type="http://schemas.openxmlformats.org/officeDocument/2006/relationships/image" Target="../media/image1104.png"/><Relationship Id="rId120" Type="http://schemas.openxmlformats.org/officeDocument/2006/relationships/customXml" Target="../ink/ink1115.xml"/><Relationship Id="rId141" Type="http://schemas.openxmlformats.org/officeDocument/2006/relationships/image" Target="../media/image1126.png"/><Relationship Id="rId7" Type="http://schemas.openxmlformats.org/officeDocument/2006/relationships/image" Target="../media/image1059.png"/><Relationship Id="rId162" Type="http://schemas.openxmlformats.org/officeDocument/2006/relationships/customXml" Target="../ink/ink1136.xml"/><Relationship Id="rId183" Type="http://schemas.openxmlformats.org/officeDocument/2006/relationships/image" Target="../media/image1147.png"/><Relationship Id="rId218" Type="http://schemas.openxmlformats.org/officeDocument/2006/relationships/customXml" Target="../ink/ink1164.xml"/><Relationship Id="rId239" Type="http://schemas.openxmlformats.org/officeDocument/2006/relationships/image" Target="../media/image1175.png"/><Relationship Id="rId250" Type="http://schemas.openxmlformats.org/officeDocument/2006/relationships/customXml" Target="../ink/ink1180.xml"/><Relationship Id="rId24" Type="http://schemas.openxmlformats.org/officeDocument/2006/relationships/customXml" Target="../ink/ink1067.xml"/><Relationship Id="rId45" Type="http://schemas.openxmlformats.org/officeDocument/2006/relationships/image" Target="../media/image1078.png"/><Relationship Id="rId66" Type="http://schemas.openxmlformats.org/officeDocument/2006/relationships/customXml" Target="../ink/ink1088.xml"/><Relationship Id="rId87" Type="http://schemas.openxmlformats.org/officeDocument/2006/relationships/image" Target="../media/image1099.png"/><Relationship Id="rId110" Type="http://schemas.openxmlformats.org/officeDocument/2006/relationships/customXml" Target="../ink/ink1110.xml"/><Relationship Id="rId131" Type="http://schemas.openxmlformats.org/officeDocument/2006/relationships/image" Target="../media/image1121.png"/><Relationship Id="rId152" Type="http://schemas.openxmlformats.org/officeDocument/2006/relationships/customXml" Target="../ink/ink1131.xml"/><Relationship Id="rId173" Type="http://schemas.openxmlformats.org/officeDocument/2006/relationships/image" Target="../media/image1142.png"/><Relationship Id="rId194" Type="http://schemas.openxmlformats.org/officeDocument/2006/relationships/customXml" Target="../ink/ink1152.xml"/><Relationship Id="rId208" Type="http://schemas.openxmlformats.org/officeDocument/2006/relationships/customXml" Target="../ink/ink1159.xml"/><Relationship Id="rId229" Type="http://schemas.openxmlformats.org/officeDocument/2006/relationships/image" Target="../media/image1170.png"/><Relationship Id="rId240" Type="http://schemas.openxmlformats.org/officeDocument/2006/relationships/customXml" Target="../ink/ink1175.xml"/><Relationship Id="rId14" Type="http://schemas.openxmlformats.org/officeDocument/2006/relationships/customXml" Target="../ink/ink1062.xml"/><Relationship Id="rId35" Type="http://schemas.openxmlformats.org/officeDocument/2006/relationships/image" Target="../media/image1073.png"/><Relationship Id="rId56" Type="http://schemas.openxmlformats.org/officeDocument/2006/relationships/customXml" Target="../ink/ink1083.xml"/><Relationship Id="rId77" Type="http://schemas.openxmlformats.org/officeDocument/2006/relationships/image" Target="../media/image1094.png"/><Relationship Id="rId100" Type="http://schemas.openxmlformats.org/officeDocument/2006/relationships/customXml" Target="../ink/ink1105.xml"/><Relationship Id="rId8" Type="http://schemas.openxmlformats.org/officeDocument/2006/relationships/customXml" Target="../ink/ink1059.xml"/><Relationship Id="rId98" Type="http://schemas.openxmlformats.org/officeDocument/2006/relationships/customXml" Target="../ink/ink1104.xml"/><Relationship Id="rId121" Type="http://schemas.openxmlformats.org/officeDocument/2006/relationships/image" Target="../media/image1116.png"/><Relationship Id="rId142" Type="http://schemas.openxmlformats.org/officeDocument/2006/relationships/customXml" Target="../ink/ink1126.xml"/><Relationship Id="rId163" Type="http://schemas.openxmlformats.org/officeDocument/2006/relationships/image" Target="../media/image1137.png"/><Relationship Id="rId184" Type="http://schemas.openxmlformats.org/officeDocument/2006/relationships/customXml" Target="../ink/ink1147.xml"/><Relationship Id="rId219" Type="http://schemas.openxmlformats.org/officeDocument/2006/relationships/image" Target="../media/image1165.png"/><Relationship Id="rId230" Type="http://schemas.openxmlformats.org/officeDocument/2006/relationships/customXml" Target="../ink/ink1170.xml"/><Relationship Id="rId251" Type="http://schemas.openxmlformats.org/officeDocument/2006/relationships/image" Target="../media/image1181.png"/><Relationship Id="rId25" Type="http://schemas.openxmlformats.org/officeDocument/2006/relationships/image" Target="../media/image1068.png"/><Relationship Id="rId46" Type="http://schemas.openxmlformats.org/officeDocument/2006/relationships/customXml" Target="../ink/ink1078.xml"/><Relationship Id="rId67" Type="http://schemas.openxmlformats.org/officeDocument/2006/relationships/image" Target="../media/image1089.png"/><Relationship Id="rId88" Type="http://schemas.openxmlformats.org/officeDocument/2006/relationships/customXml" Target="../ink/ink1099.xml"/><Relationship Id="rId111" Type="http://schemas.openxmlformats.org/officeDocument/2006/relationships/image" Target="../media/image1111.png"/><Relationship Id="rId132" Type="http://schemas.openxmlformats.org/officeDocument/2006/relationships/customXml" Target="../ink/ink1121.xml"/><Relationship Id="rId153" Type="http://schemas.openxmlformats.org/officeDocument/2006/relationships/image" Target="../media/image1132.png"/><Relationship Id="rId174" Type="http://schemas.openxmlformats.org/officeDocument/2006/relationships/customXml" Target="../ink/ink1142.xml"/><Relationship Id="rId195" Type="http://schemas.openxmlformats.org/officeDocument/2006/relationships/image" Target="../media/image1153.png"/><Relationship Id="rId209" Type="http://schemas.openxmlformats.org/officeDocument/2006/relationships/image" Target="../media/image1160.png"/><Relationship Id="rId220" Type="http://schemas.openxmlformats.org/officeDocument/2006/relationships/customXml" Target="../ink/ink1165.xml"/><Relationship Id="rId241" Type="http://schemas.openxmlformats.org/officeDocument/2006/relationships/image" Target="../media/image1176.png"/><Relationship Id="rId15" Type="http://schemas.openxmlformats.org/officeDocument/2006/relationships/image" Target="../media/image1063.png"/><Relationship Id="rId36" Type="http://schemas.openxmlformats.org/officeDocument/2006/relationships/customXml" Target="../ink/ink1073.xml"/><Relationship Id="rId57" Type="http://schemas.openxmlformats.org/officeDocument/2006/relationships/image" Target="../media/image1084.png"/><Relationship Id="rId78" Type="http://schemas.openxmlformats.org/officeDocument/2006/relationships/customXml" Target="../ink/ink1094.xml"/><Relationship Id="rId99" Type="http://schemas.openxmlformats.org/officeDocument/2006/relationships/image" Target="../media/image1105.png"/><Relationship Id="rId101" Type="http://schemas.openxmlformats.org/officeDocument/2006/relationships/image" Target="../media/image1106.png"/><Relationship Id="rId122" Type="http://schemas.openxmlformats.org/officeDocument/2006/relationships/customXml" Target="../ink/ink1116.xml"/><Relationship Id="rId143" Type="http://schemas.openxmlformats.org/officeDocument/2006/relationships/image" Target="../media/image1127.png"/><Relationship Id="rId164" Type="http://schemas.openxmlformats.org/officeDocument/2006/relationships/customXml" Target="../ink/ink1137.xml"/><Relationship Id="rId185" Type="http://schemas.openxmlformats.org/officeDocument/2006/relationships/image" Target="../media/image1148.png"/><Relationship Id="rId9" Type="http://schemas.openxmlformats.org/officeDocument/2006/relationships/image" Target="../media/image1060.png"/><Relationship Id="rId210" Type="http://schemas.openxmlformats.org/officeDocument/2006/relationships/customXml" Target="../ink/ink1160.xml"/><Relationship Id="rId26" Type="http://schemas.openxmlformats.org/officeDocument/2006/relationships/customXml" Target="../ink/ink1068.xml"/><Relationship Id="rId231" Type="http://schemas.openxmlformats.org/officeDocument/2006/relationships/image" Target="../media/image1171.png"/><Relationship Id="rId252" Type="http://schemas.openxmlformats.org/officeDocument/2006/relationships/customXml" Target="../ink/ink1181.xml"/><Relationship Id="rId47" Type="http://schemas.openxmlformats.org/officeDocument/2006/relationships/image" Target="../media/image1079.png"/><Relationship Id="rId68" Type="http://schemas.openxmlformats.org/officeDocument/2006/relationships/customXml" Target="../ink/ink1089.xml"/><Relationship Id="rId89" Type="http://schemas.openxmlformats.org/officeDocument/2006/relationships/image" Target="../media/image1100.png"/><Relationship Id="rId112" Type="http://schemas.openxmlformats.org/officeDocument/2006/relationships/customXml" Target="../ink/ink1111.xml"/><Relationship Id="rId133" Type="http://schemas.openxmlformats.org/officeDocument/2006/relationships/image" Target="../media/image1122.png"/><Relationship Id="rId154" Type="http://schemas.openxmlformats.org/officeDocument/2006/relationships/customXml" Target="../ink/ink1132.xml"/><Relationship Id="rId175" Type="http://schemas.openxmlformats.org/officeDocument/2006/relationships/image" Target="../media/image1143.png"/><Relationship Id="rId196" Type="http://schemas.openxmlformats.org/officeDocument/2006/relationships/customXml" Target="../ink/ink1153.xml"/><Relationship Id="rId200" Type="http://schemas.openxmlformats.org/officeDocument/2006/relationships/customXml" Target="../ink/ink1155.xml"/><Relationship Id="rId16" Type="http://schemas.openxmlformats.org/officeDocument/2006/relationships/customXml" Target="../ink/ink1063.xml"/><Relationship Id="rId221" Type="http://schemas.openxmlformats.org/officeDocument/2006/relationships/image" Target="../media/image1166.png"/><Relationship Id="rId242" Type="http://schemas.openxmlformats.org/officeDocument/2006/relationships/customXml" Target="../ink/ink1176.xml"/><Relationship Id="rId37" Type="http://schemas.openxmlformats.org/officeDocument/2006/relationships/image" Target="../media/image1074.png"/><Relationship Id="rId58" Type="http://schemas.openxmlformats.org/officeDocument/2006/relationships/customXml" Target="../ink/ink1084.xml"/><Relationship Id="rId79" Type="http://schemas.openxmlformats.org/officeDocument/2006/relationships/image" Target="../media/image1095.png"/><Relationship Id="rId102" Type="http://schemas.openxmlformats.org/officeDocument/2006/relationships/customXml" Target="../ink/ink1106.xml"/><Relationship Id="rId123" Type="http://schemas.openxmlformats.org/officeDocument/2006/relationships/image" Target="../media/image1117.png"/><Relationship Id="rId144" Type="http://schemas.openxmlformats.org/officeDocument/2006/relationships/customXml" Target="../ink/ink1127.xml"/><Relationship Id="rId90" Type="http://schemas.openxmlformats.org/officeDocument/2006/relationships/customXml" Target="../ink/ink1100.xml"/><Relationship Id="rId165" Type="http://schemas.openxmlformats.org/officeDocument/2006/relationships/image" Target="../media/image1138.png"/><Relationship Id="rId186" Type="http://schemas.openxmlformats.org/officeDocument/2006/relationships/customXml" Target="../ink/ink1148.xml"/><Relationship Id="rId211" Type="http://schemas.openxmlformats.org/officeDocument/2006/relationships/image" Target="../media/image1161.png"/><Relationship Id="rId232" Type="http://schemas.openxmlformats.org/officeDocument/2006/relationships/customXml" Target="../ink/ink1171.xml"/><Relationship Id="rId253" Type="http://schemas.openxmlformats.org/officeDocument/2006/relationships/image" Target="../media/image1182.png"/><Relationship Id="rId27" Type="http://schemas.openxmlformats.org/officeDocument/2006/relationships/image" Target="../media/image1069.png"/><Relationship Id="rId48" Type="http://schemas.openxmlformats.org/officeDocument/2006/relationships/customXml" Target="../ink/ink1079.xml"/><Relationship Id="rId69" Type="http://schemas.openxmlformats.org/officeDocument/2006/relationships/image" Target="../media/image1090.png"/><Relationship Id="rId113" Type="http://schemas.openxmlformats.org/officeDocument/2006/relationships/image" Target="../media/image1112.png"/><Relationship Id="rId134" Type="http://schemas.openxmlformats.org/officeDocument/2006/relationships/customXml" Target="../ink/ink1122.xml"/><Relationship Id="rId80" Type="http://schemas.openxmlformats.org/officeDocument/2006/relationships/customXml" Target="../ink/ink1095.xml"/><Relationship Id="rId155" Type="http://schemas.openxmlformats.org/officeDocument/2006/relationships/image" Target="../media/image1133.png"/><Relationship Id="rId176" Type="http://schemas.openxmlformats.org/officeDocument/2006/relationships/customXml" Target="../ink/ink1143.xml"/><Relationship Id="rId197" Type="http://schemas.openxmlformats.org/officeDocument/2006/relationships/image" Target="../media/image1154.png"/><Relationship Id="rId201" Type="http://schemas.openxmlformats.org/officeDocument/2006/relationships/image" Target="../media/image1156.png"/><Relationship Id="rId222" Type="http://schemas.openxmlformats.org/officeDocument/2006/relationships/customXml" Target="../ink/ink1166.xml"/><Relationship Id="rId243" Type="http://schemas.openxmlformats.org/officeDocument/2006/relationships/image" Target="../media/image1177.png"/><Relationship Id="rId17" Type="http://schemas.openxmlformats.org/officeDocument/2006/relationships/image" Target="../media/image1064.png"/><Relationship Id="rId38" Type="http://schemas.openxmlformats.org/officeDocument/2006/relationships/customXml" Target="../ink/ink1074.xml"/><Relationship Id="rId59" Type="http://schemas.openxmlformats.org/officeDocument/2006/relationships/image" Target="../media/image1085.png"/><Relationship Id="rId103" Type="http://schemas.openxmlformats.org/officeDocument/2006/relationships/image" Target="../media/image1107.png"/><Relationship Id="rId124" Type="http://schemas.openxmlformats.org/officeDocument/2006/relationships/customXml" Target="../ink/ink1117.xml"/><Relationship Id="rId70" Type="http://schemas.openxmlformats.org/officeDocument/2006/relationships/customXml" Target="../ink/ink1090.xml"/><Relationship Id="rId91" Type="http://schemas.openxmlformats.org/officeDocument/2006/relationships/image" Target="../media/image1101.png"/><Relationship Id="rId145" Type="http://schemas.openxmlformats.org/officeDocument/2006/relationships/image" Target="../media/image1128.png"/><Relationship Id="rId166" Type="http://schemas.openxmlformats.org/officeDocument/2006/relationships/customXml" Target="../ink/ink1138.xml"/><Relationship Id="rId187" Type="http://schemas.openxmlformats.org/officeDocument/2006/relationships/image" Target="../media/image114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61.xml"/><Relationship Id="rId233" Type="http://schemas.openxmlformats.org/officeDocument/2006/relationships/image" Target="../media/image1172.png"/><Relationship Id="rId254" Type="http://schemas.openxmlformats.org/officeDocument/2006/relationships/customXml" Target="../ink/ink1182.xml"/><Relationship Id="rId28" Type="http://schemas.openxmlformats.org/officeDocument/2006/relationships/customXml" Target="../ink/ink1069.xml"/><Relationship Id="rId49" Type="http://schemas.openxmlformats.org/officeDocument/2006/relationships/image" Target="../media/image1080.png"/><Relationship Id="rId114" Type="http://schemas.openxmlformats.org/officeDocument/2006/relationships/customXml" Target="../ink/ink1112.xml"/><Relationship Id="rId60" Type="http://schemas.openxmlformats.org/officeDocument/2006/relationships/customXml" Target="../ink/ink1085.xml"/><Relationship Id="rId81" Type="http://schemas.openxmlformats.org/officeDocument/2006/relationships/image" Target="../media/image1096.png"/><Relationship Id="rId135" Type="http://schemas.openxmlformats.org/officeDocument/2006/relationships/image" Target="../media/image1123.png"/><Relationship Id="rId156" Type="http://schemas.openxmlformats.org/officeDocument/2006/relationships/customXml" Target="../ink/ink1133.xml"/><Relationship Id="rId177" Type="http://schemas.openxmlformats.org/officeDocument/2006/relationships/image" Target="../media/image1144.png"/><Relationship Id="rId198" Type="http://schemas.openxmlformats.org/officeDocument/2006/relationships/customXml" Target="../ink/ink1154.xml"/><Relationship Id="rId202" Type="http://schemas.openxmlformats.org/officeDocument/2006/relationships/customXml" Target="../ink/ink1156.xml"/><Relationship Id="rId223" Type="http://schemas.openxmlformats.org/officeDocument/2006/relationships/image" Target="../media/image1167.png"/><Relationship Id="rId244" Type="http://schemas.openxmlformats.org/officeDocument/2006/relationships/customXml" Target="../ink/ink1177.xml"/><Relationship Id="rId18" Type="http://schemas.openxmlformats.org/officeDocument/2006/relationships/customXml" Target="../ink/ink1064.xml"/><Relationship Id="rId39" Type="http://schemas.openxmlformats.org/officeDocument/2006/relationships/image" Target="../media/image1075.png"/><Relationship Id="rId50" Type="http://schemas.openxmlformats.org/officeDocument/2006/relationships/customXml" Target="../ink/ink1080.xml"/><Relationship Id="rId104" Type="http://schemas.openxmlformats.org/officeDocument/2006/relationships/customXml" Target="../ink/ink1107.xml"/><Relationship Id="rId125" Type="http://schemas.openxmlformats.org/officeDocument/2006/relationships/image" Target="../media/image1118.png"/><Relationship Id="rId146" Type="http://schemas.openxmlformats.org/officeDocument/2006/relationships/customXml" Target="../ink/ink1128.xml"/><Relationship Id="rId167" Type="http://schemas.openxmlformats.org/officeDocument/2006/relationships/image" Target="../media/image1139.png"/><Relationship Id="rId188" Type="http://schemas.openxmlformats.org/officeDocument/2006/relationships/customXml" Target="../ink/ink1149.xml"/><Relationship Id="rId71" Type="http://schemas.openxmlformats.org/officeDocument/2006/relationships/image" Target="../media/image1091.png"/><Relationship Id="rId92" Type="http://schemas.openxmlformats.org/officeDocument/2006/relationships/customXml" Target="../ink/ink1101.xml"/><Relationship Id="rId213" Type="http://schemas.openxmlformats.org/officeDocument/2006/relationships/image" Target="../media/image1162.png"/><Relationship Id="rId234" Type="http://schemas.openxmlformats.org/officeDocument/2006/relationships/customXml" Target="../ink/ink1172.xml"/><Relationship Id="rId2" Type="http://schemas.openxmlformats.org/officeDocument/2006/relationships/customXml" Target="../ink/ink1056.xml"/><Relationship Id="rId29" Type="http://schemas.openxmlformats.org/officeDocument/2006/relationships/image" Target="../media/image1070.png"/><Relationship Id="rId255" Type="http://schemas.openxmlformats.org/officeDocument/2006/relationships/image" Target="../media/image1183.png"/><Relationship Id="rId40" Type="http://schemas.openxmlformats.org/officeDocument/2006/relationships/customXml" Target="../ink/ink1075.xml"/><Relationship Id="rId115" Type="http://schemas.openxmlformats.org/officeDocument/2006/relationships/image" Target="../media/image1113.png"/><Relationship Id="rId136" Type="http://schemas.openxmlformats.org/officeDocument/2006/relationships/customXml" Target="../ink/ink1123.xml"/><Relationship Id="rId157" Type="http://schemas.openxmlformats.org/officeDocument/2006/relationships/image" Target="../media/image1134.png"/><Relationship Id="rId178" Type="http://schemas.openxmlformats.org/officeDocument/2006/relationships/customXml" Target="../ink/ink1144.xml"/><Relationship Id="rId61" Type="http://schemas.openxmlformats.org/officeDocument/2006/relationships/image" Target="../media/image1086.png"/><Relationship Id="rId82" Type="http://schemas.openxmlformats.org/officeDocument/2006/relationships/customXml" Target="../ink/ink1096.xml"/><Relationship Id="rId199" Type="http://schemas.openxmlformats.org/officeDocument/2006/relationships/image" Target="../media/image1155.png"/><Relationship Id="rId203" Type="http://schemas.openxmlformats.org/officeDocument/2006/relationships/image" Target="../media/image1157.png"/><Relationship Id="rId19" Type="http://schemas.openxmlformats.org/officeDocument/2006/relationships/image" Target="../media/image1065.png"/><Relationship Id="rId224" Type="http://schemas.openxmlformats.org/officeDocument/2006/relationships/customXml" Target="../ink/ink1167.xml"/><Relationship Id="rId245" Type="http://schemas.openxmlformats.org/officeDocument/2006/relationships/image" Target="../media/image1178.png"/><Relationship Id="rId30" Type="http://schemas.openxmlformats.org/officeDocument/2006/relationships/customXml" Target="../ink/ink1070.xml"/><Relationship Id="rId105" Type="http://schemas.openxmlformats.org/officeDocument/2006/relationships/image" Target="../media/image1108.png"/><Relationship Id="rId126" Type="http://schemas.openxmlformats.org/officeDocument/2006/relationships/customXml" Target="../ink/ink1118.xml"/><Relationship Id="rId147" Type="http://schemas.openxmlformats.org/officeDocument/2006/relationships/image" Target="../media/image1129.png"/><Relationship Id="rId168" Type="http://schemas.openxmlformats.org/officeDocument/2006/relationships/customXml" Target="../ink/ink1139.xml"/><Relationship Id="rId51" Type="http://schemas.openxmlformats.org/officeDocument/2006/relationships/image" Target="../media/image1081.png"/><Relationship Id="rId72" Type="http://schemas.openxmlformats.org/officeDocument/2006/relationships/customXml" Target="../ink/ink1091.xml"/><Relationship Id="rId93" Type="http://schemas.openxmlformats.org/officeDocument/2006/relationships/image" Target="../media/image1102.png"/><Relationship Id="rId189" Type="http://schemas.openxmlformats.org/officeDocument/2006/relationships/image" Target="../media/image1150.png"/><Relationship Id="rId3" Type="http://schemas.openxmlformats.org/officeDocument/2006/relationships/image" Target="../media/image1057.png"/><Relationship Id="rId214" Type="http://schemas.openxmlformats.org/officeDocument/2006/relationships/customXml" Target="../ink/ink1162.xml"/><Relationship Id="rId235" Type="http://schemas.openxmlformats.org/officeDocument/2006/relationships/image" Target="../media/image1173.png"/><Relationship Id="rId256" Type="http://schemas.openxmlformats.org/officeDocument/2006/relationships/customXml" Target="../ink/ink1183.xml"/><Relationship Id="rId116" Type="http://schemas.openxmlformats.org/officeDocument/2006/relationships/customXml" Target="../ink/ink1113.xml"/><Relationship Id="rId137" Type="http://schemas.openxmlformats.org/officeDocument/2006/relationships/image" Target="../media/image1124.png"/><Relationship Id="rId158" Type="http://schemas.openxmlformats.org/officeDocument/2006/relationships/customXml" Target="../ink/ink1134.xml"/><Relationship Id="rId20" Type="http://schemas.openxmlformats.org/officeDocument/2006/relationships/customXml" Target="../ink/ink1065.xml"/><Relationship Id="rId41" Type="http://schemas.openxmlformats.org/officeDocument/2006/relationships/image" Target="../media/image1076.png"/><Relationship Id="rId62" Type="http://schemas.openxmlformats.org/officeDocument/2006/relationships/customXml" Target="../ink/ink1086.xml"/><Relationship Id="rId83" Type="http://schemas.openxmlformats.org/officeDocument/2006/relationships/image" Target="../media/image1097.png"/><Relationship Id="rId179" Type="http://schemas.openxmlformats.org/officeDocument/2006/relationships/image" Target="../media/image1145.png"/><Relationship Id="rId190" Type="http://schemas.openxmlformats.org/officeDocument/2006/relationships/customXml" Target="../ink/ink1150.xml"/><Relationship Id="rId204" Type="http://schemas.openxmlformats.org/officeDocument/2006/relationships/customXml" Target="../ink/ink1157.xml"/><Relationship Id="rId225" Type="http://schemas.openxmlformats.org/officeDocument/2006/relationships/image" Target="../media/image1168.png"/><Relationship Id="rId246" Type="http://schemas.openxmlformats.org/officeDocument/2006/relationships/customXml" Target="../ink/ink1178.xml"/><Relationship Id="rId106" Type="http://schemas.openxmlformats.org/officeDocument/2006/relationships/customXml" Target="../ink/ink1108.xml"/><Relationship Id="rId127" Type="http://schemas.openxmlformats.org/officeDocument/2006/relationships/image" Target="../media/image1119.png"/><Relationship Id="rId10" Type="http://schemas.openxmlformats.org/officeDocument/2006/relationships/customXml" Target="../ink/ink1060.xml"/><Relationship Id="rId31" Type="http://schemas.openxmlformats.org/officeDocument/2006/relationships/image" Target="../media/image1071.png"/><Relationship Id="rId52" Type="http://schemas.openxmlformats.org/officeDocument/2006/relationships/customXml" Target="../ink/ink1081.xml"/><Relationship Id="rId73" Type="http://schemas.openxmlformats.org/officeDocument/2006/relationships/image" Target="../media/image1092.png"/><Relationship Id="rId94" Type="http://schemas.openxmlformats.org/officeDocument/2006/relationships/customXml" Target="../ink/ink1102.xml"/><Relationship Id="rId148" Type="http://schemas.openxmlformats.org/officeDocument/2006/relationships/customXml" Target="../ink/ink1129.xml"/><Relationship Id="rId169" Type="http://schemas.openxmlformats.org/officeDocument/2006/relationships/image" Target="../media/image1140.png"/><Relationship Id="rId4" Type="http://schemas.openxmlformats.org/officeDocument/2006/relationships/customXml" Target="../ink/ink1057.xml"/><Relationship Id="rId180" Type="http://schemas.openxmlformats.org/officeDocument/2006/relationships/customXml" Target="../ink/ink1145.xml"/><Relationship Id="rId215" Type="http://schemas.openxmlformats.org/officeDocument/2006/relationships/image" Target="../media/image1163.png"/><Relationship Id="rId236" Type="http://schemas.openxmlformats.org/officeDocument/2006/relationships/customXml" Target="../ink/ink1173.xml"/><Relationship Id="rId257" Type="http://schemas.openxmlformats.org/officeDocument/2006/relationships/image" Target="../media/image11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3264-32AF-8680-05BC-B0FD461D7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4C422-CA88-6481-BB39-7C079A73B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Capture of slow neutrons by hydrogen</a:t>
            </a:r>
          </a:p>
        </p:txBody>
      </p:sp>
    </p:spTree>
    <p:extLst>
      <p:ext uri="{BB962C8B-B14F-4D97-AF65-F5344CB8AC3E}">
        <p14:creationId xmlns:p14="http://schemas.microsoft.com/office/powerpoint/2010/main" val="10755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D3E92-6C65-5B90-BFF6-3C4BDB59D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16" y="2391071"/>
            <a:ext cx="10631952" cy="21184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D0307-E6DE-9E02-CBAE-43646D77E7AB}"/>
              </a:ext>
            </a:extLst>
          </p:cNvPr>
          <p:cNvGrpSpPr/>
          <p:nvPr/>
        </p:nvGrpSpPr>
        <p:grpSpPr>
          <a:xfrm>
            <a:off x="785050" y="303929"/>
            <a:ext cx="832680" cy="451800"/>
            <a:chOff x="785050" y="303929"/>
            <a:chExt cx="83268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CB70EC-6896-B058-C8FD-B4EE67AB4187}"/>
                    </a:ext>
                  </a:extLst>
                </p14:cNvPr>
                <p14:cNvContentPartPr/>
                <p14:nvPr/>
              </p14:nvContentPartPr>
              <p14:xfrm>
                <a:off x="785050" y="369809"/>
                <a:ext cx="343080" cy="26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CB70EC-6896-B058-C8FD-B4EE67AB418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6410" y="360809"/>
                  <a:ext cx="360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A67F893-6124-609B-A40A-2F21EF0C6BAB}"/>
                    </a:ext>
                  </a:extLst>
                </p14:cNvPr>
                <p14:cNvContentPartPr/>
                <p14:nvPr/>
              </p14:nvContentPartPr>
              <p14:xfrm>
                <a:off x="1304170" y="395009"/>
                <a:ext cx="100440" cy="168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A67F893-6124-609B-A40A-2F21EF0C6B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95530" y="386369"/>
                  <a:ext cx="118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7E1015-D63E-F051-32AA-8A46D7D7C0BD}"/>
                    </a:ext>
                  </a:extLst>
                </p14:cNvPr>
                <p14:cNvContentPartPr/>
                <p14:nvPr/>
              </p14:nvContentPartPr>
              <p14:xfrm>
                <a:off x="1188250" y="322289"/>
                <a:ext cx="173520" cy="433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7E1015-D63E-F051-32AA-8A46D7D7C0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9250" y="313649"/>
                  <a:ext cx="1911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01EE21-8708-9BA5-DED7-9A31EA934C73}"/>
                    </a:ext>
                  </a:extLst>
                </p14:cNvPr>
                <p14:cNvContentPartPr/>
                <p14:nvPr/>
              </p14:nvContentPartPr>
              <p14:xfrm>
                <a:off x="1430530" y="303929"/>
                <a:ext cx="187200" cy="362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01EE21-8708-9BA5-DED7-9A31EA934C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21890" y="295289"/>
                  <a:ext cx="20484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F5C3FC-C8BE-EBDB-5E77-B28674D5697B}"/>
                  </a:ext>
                </a:extLst>
              </p14:cNvPr>
              <p14:cNvContentPartPr/>
              <p14:nvPr/>
            </p14:nvContentPartPr>
            <p14:xfrm>
              <a:off x="1942810" y="226889"/>
              <a:ext cx="588600" cy="466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F5C3FC-C8BE-EBDB-5E77-B28674D569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4170" y="217889"/>
                <a:ext cx="60624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479AA5-78BC-38A9-B374-5EB476FCCE5B}"/>
                  </a:ext>
                </a:extLst>
              </p14:cNvPr>
              <p14:cNvContentPartPr/>
              <p14:nvPr/>
            </p14:nvContentPartPr>
            <p14:xfrm>
              <a:off x="2908330" y="163169"/>
              <a:ext cx="1249920" cy="426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479AA5-78BC-38A9-B374-5EB476FCCE5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99690" y="154169"/>
                <a:ext cx="1267560" cy="44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5DC8107-4469-44C6-24F9-EF37FF30BED5}"/>
              </a:ext>
            </a:extLst>
          </p:cNvPr>
          <p:cNvGrpSpPr/>
          <p:nvPr/>
        </p:nvGrpSpPr>
        <p:grpSpPr>
          <a:xfrm>
            <a:off x="4397650" y="145889"/>
            <a:ext cx="4128480" cy="628200"/>
            <a:chOff x="4397650" y="145889"/>
            <a:chExt cx="412848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A86969-BFCC-7FC5-F07F-5678F59A09DB}"/>
                    </a:ext>
                  </a:extLst>
                </p14:cNvPr>
                <p14:cNvContentPartPr/>
                <p14:nvPr/>
              </p14:nvContentPartPr>
              <p14:xfrm>
                <a:off x="4397650" y="157049"/>
                <a:ext cx="1276200" cy="617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A86969-BFCC-7FC5-F07F-5678F59A09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89010" y="148049"/>
                  <a:ext cx="129384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AF0F987-24D6-A72D-80E0-448C1767E80B}"/>
                    </a:ext>
                  </a:extLst>
                </p14:cNvPr>
                <p14:cNvContentPartPr/>
                <p14:nvPr/>
              </p14:nvContentPartPr>
              <p14:xfrm>
                <a:off x="5549650" y="351449"/>
                <a:ext cx="100800" cy="7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AF0F987-24D6-A72D-80E0-448C1767E80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40650" y="342449"/>
                  <a:ext cx="11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002B43-C81A-50EA-E991-3E768C72072C}"/>
                    </a:ext>
                  </a:extLst>
                </p14:cNvPr>
                <p14:cNvContentPartPr/>
                <p14:nvPr/>
              </p14:nvContentPartPr>
              <p14:xfrm>
                <a:off x="4419970" y="279449"/>
                <a:ext cx="631800" cy="57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002B43-C81A-50EA-E991-3E768C7207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10970" y="270809"/>
                  <a:ext cx="649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A15A9B-1554-EE53-F42E-EE93E159D705}"/>
                    </a:ext>
                  </a:extLst>
                </p14:cNvPr>
                <p14:cNvContentPartPr/>
                <p14:nvPr/>
              </p14:nvContentPartPr>
              <p14:xfrm>
                <a:off x="5856370" y="145889"/>
                <a:ext cx="519840" cy="47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A15A9B-1554-EE53-F42E-EE93E159D7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47370" y="137249"/>
                  <a:ext cx="53748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463EC3-4F16-C7EA-7636-3BA6A00F73BB}"/>
                    </a:ext>
                  </a:extLst>
                </p14:cNvPr>
                <p14:cNvContentPartPr/>
                <p14:nvPr/>
              </p14:nvContentPartPr>
              <p14:xfrm>
                <a:off x="6194410" y="320129"/>
                <a:ext cx="265320" cy="30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463EC3-4F16-C7EA-7636-3BA6A00F73B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85410" y="311489"/>
                  <a:ext cx="282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2C48B2-89C1-4169-C327-02CB23591596}"/>
                    </a:ext>
                  </a:extLst>
                </p14:cNvPr>
                <p14:cNvContentPartPr/>
                <p14:nvPr/>
              </p14:nvContentPartPr>
              <p14:xfrm>
                <a:off x="6438490" y="249569"/>
                <a:ext cx="601920" cy="30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2C48B2-89C1-4169-C327-02CB2359159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29850" y="240569"/>
                  <a:ext cx="6195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31AD77-4F1F-33CC-3F35-CB584126C12D}"/>
                    </a:ext>
                  </a:extLst>
                </p14:cNvPr>
                <p14:cNvContentPartPr/>
                <p14:nvPr/>
              </p14:nvContentPartPr>
              <p14:xfrm>
                <a:off x="7383490" y="179729"/>
                <a:ext cx="453600" cy="459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31AD77-4F1F-33CC-3F35-CB584126C12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74850" y="171089"/>
                  <a:ext cx="4712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9006D8F-9D2A-8748-DA28-C4115298CDAD}"/>
                    </a:ext>
                  </a:extLst>
                </p14:cNvPr>
                <p14:cNvContentPartPr/>
                <p14:nvPr/>
              </p14:nvContentPartPr>
              <p14:xfrm>
                <a:off x="8266570" y="250289"/>
                <a:ext cx="33480" cy="28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9006D8F-9D2A-8748-DA28-C4115298CD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57570" y="241289"/>
                  <a:ext cx="51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CE0EC50-7EDC-5C8D-665E-5DD25252DD86}"/>
                    </a:ext>
                  </a:extLst>
                </p14:cNvPr>
                <p14:cNvContentPartPr/>
                <p14:nvPr/>
              </p14:nvContentPartPr>
              <p14:xfrm>
                <a:off x="8220130" y="240569"/>
                <a:ext cx="306000" cy="36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CE0EC50-7EDC-5C8D-665E-5DD25252DD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11490" y="231929"/>
                  <a:ext cx="323640" cy="38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7FF2A8-6EDA-8AFA-9A26-41CC0A6E3E55}"/>
                  </a:ext>
                </a:extLst>
              </p14:cNvPr>
              <p14:cNvContentPartPr/>
              <p14:nvPr/>
            </p14:nvContentPartPr>
            <p14:xfrm>
              <a:off x="869290" y="2426489"/>
              <a:ext cx="1021320" cy="317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7FF2A8-6EDA-8AFA-9A26-41CC0A6E3E5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6650" y="2363489"/>
                <a:ext cx="114696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3E807DA-A1D1-78CD-1079-64B99FB94D8B}"/>
              </a:ext>
            </a:extLst>
          </p:cNvPr>
          <p:cNvGrpSpPr/>
          <p:nvPr/>
        </p:nvGrpSpPr>
        <p:grpSpPr>
          <a:xfrm>
            <a:off x="3877810" y="2540249"/>
            <a:ext cx="1005840" cy="497520"/>
            <a:chOff x="3877810" y="2540249"/>
            <a:chExt cx="100584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E6E933-56BC-3E64-EF51-B9CD8AAFAB34}"/>
                    </a:ext>
                  </a:extLst>
                </p14:cNvPr>
                <p14:cNvContentPartPr/>
                <p14:nvPr/>
              </p14:nvContentPartPr>
              <p14:xfrm>
                <a:off x="3877810" y="2540249"/>
                <a:ext cx="1005840" cy="497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E6E933-56BC-3E64-EF51-B9CD8AAFAB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69170" y="2531249"/>
                  <a:ext cx="10234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516953-50E6-7758-DA62-F507DF0B05E6}"/>
                    </a:ext>
                  </a:extLst>
                </p14:cNvPr>
                <p14:cNvContentPartPr/>
                <p14:nvPr/>
              </p14:nvContentPartPr>
              <p14:xfrm>
                <a:off x="3909850" y="2791529"/>
                <a:ext cx="203760" cy="229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516953-50E6-7758-DA62-F507DF0B05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00850" y="2782529"/>
                  <a:ext cx="22140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6D757C-5314-C9B5-E173-A3237ACD3DCB}"/>
              </a:ext>
            </a:extLst>
          </p:cNvPr>
          <p:cNvGrpSpPr/>
          <p:nvPr/>
        </p:nvGrpSpPr>
        <p:grpSpPr>
          <a:xfrm>
            <a:off x="5115850" y="1989089"/>
            <a:ext cx="1542960" cy="586080"/>
            <a:chOff x="5115850" y="1989089"/>
            <a:chExt cx="154296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52BDAC-EC63-A56E-0741-DB9B88673A19}"/>
                    </a:ext>
                  </a:extLst>
                </p14:cNvPr>
                <p14:cNvContentPartPr/>
                <p14:nvPr/>
              </p14:nvContentPartPr>
              <p14:xfrm>
                <a:off x="5582410" y="2449889"/>
                <a:ext cx="11520" cy="2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552BDAC-EC63-A56E-0741-DB9B88673A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73410" y="2441249"/>
                  <a:ext cx="29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C3AC619-7758-F417-8504-39394D076C52}"/>
                    </a:ext>
                  </a:extLst>
                </p14:cNvPr>
                <p14:cNvContentPartPr/>
                <p14:nvPr/>
              </p14:nvContentPartPr>
              <p14:xfrm>
                <a:off x="5115850" y="2468969"/>
                <a:ext cx="277200" cy="66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C3AC619-7758-F417-8504-39394D076C5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07210" y="2460329"/>
                  <a:ext cx="294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6D1E6DE-B0D2-B9C3-79AD-2BC0507A7293}"/>
                    </a:ext>
                  </a:extLst>
                </p14:cNvPr>
                <p14:cNvContentPartPr/>
                <p14:nvPr/>
              </p14:nvContentPartPr>
              <p14:xfrm>
                <a:off x="5488090" y="2358809"/>
                <a:ext cx="233640" cy="216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6D1E6DE-B0D2-B9C3-79AD-2BC0507A72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79450" y="2350169"/>
                  <a:ext cx="251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FCA68D-E457-7483-D65A-F189A4A3E718}"/>
                    </a:ext>
                  </a:extLst>
                </p14:cNvPr>
                <p14:cNvContentPartPr/>
                <p14:nvPr/>
              </p14:nvContentPartPr>
              <p14:xfrm>
                <a:off x="5792650" y="2178449"/>
                <a:ext cx="152640" cy="4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FCA68D-E457-7483-D65A-F189A4A3E71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84010" y="2169809"/>
                  <a:ext cx="170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37F050-0FFB-C2BA-B00E-E8AD4ABF0E54}"/>
                    </a:ext>
                  </a:extLst>
                </p14:cNvPr>
                <p14:cNvContentPartPr/>
                <p14:nvPr/>
              </p14:nvContentPartPr>
              <p14:xfrm>
                <a:off x="6084970" y="1989089"/>
                <a:ext cx="166320" cy="24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37F050-0FFB-C2BA-B00E-E8AD4ABF0E5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75970" y="1980449"/>
                  <a:ext cx="183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131472-0258-3CBE-7D64-0F9BCAE78DD4}"/>
                    </a:ext>
                  </a:extLst>
                </p14:cNvPr>
                <p14:cNvContentPartPr/>
                <p14:nvPr/>
              </p14:nvContentPartPr>
              <p14:xfrm>
                <a:off x="6260650" y="2202209"/>
                <a:ext cx="114480" cy="141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131472-0258-3CBE-7D64-0F9BCAE78DD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52010" y="2193209"/>
                  <a:ext cx="132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F4FB5DC-F0A6-28A1-4214-B2B0A0193309}"/>
                    </a:ext>
                  </a:extLst>
                </p14:cNvPr>
                <p14:cNvContentPartPr/>
                <p14:nvPr/>
              </p14:nvContentPartPr>
              <p14:xfrm>
                <a:off x="6523090" y="2079089"/>
                <a:ext cx="135720" cy="167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F4FB5DC-F0A6-28A1-4214-B2B0A019330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14090" y="2070449"/>
                  <a:ext cx="15336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B74F699-8543-3D00-4571-42FB0EBE9CAA}"/>
                  </a:ext>
                </a:extLst>
              </p14:cNvPr>
              <p14:cNvContentPartPr/>
              <p14:nvPr/>
            </p14:nvContentPartPr>
            <p14:xfrm>
              <a:off x="4286050" y="1156409"/>
              <a:ext cx="1185120" cy="364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B74F699-8543-3D00-4571-42FB0EBE9CA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77410" y="1147769"/>
                <a:ext cx="12027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608D8EC-303C-BB7A-F76B-039B8665856D}"/>
                  </a:ext>
                </a:extLst>
              </p14:cNvPr>
              <p14:cNvContentPartPr/>
              <p14:nvPr/>
            </p14:nvContentPartPr>
            <p14:xfrm>
              <a:off x="3645970" y="1570409"/>
              <a:ext cx="1507320" cy="639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608D8EC-303C-BB7A-F76B-039B8665856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37330" y="1561769"/>
                <a:ext cx="152496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DD41758-32E1-EFF2-6508-26002B42C67B}"/>
                  </a:ext>
                </a:extLst>
              </p14:cNvPr>
              <p14:cNvContentPartPr/>
              <p14:nvPr/>
            </p14:nvContentPartPr>
            <p14:xfrm>
              <a:off x="4887970" y="1697489"/>
              <a:ext cx="11160" cy="23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DD41758-32E1-EFF2-6508-26002B42C67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79330" y="1688849"/>
                <a:ext cx="28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EF34E06-D0C0-5EEC-528B-358F0186D546}"/>
                  </a:ext>
                </a:extLst>
              </p14:cNvPr>
              <p14:cNvContentPartPr/>
              <p14:nvPr/>
            </p14:nvContentPartPr>
            <p14:xfrm>
              <a:off x="4568650" y="1600289"/>
              <a:ext cx="264600" cy="164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EF34E06-D0C0-5EEC-528B-358F0186D54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60010" y="1591289"/>
                <a:ext cx="2822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38F131B-573F-4139-2473-F3B2120FEF3A}"/>
                  </a:ext>
                </a:extLst>
              </p14:cNvPr>
              <p14:cNvContentPartPr/>
              <p14:nvPr/>
            </p14:nvContentPartPr>
            <p14:xfrm>
              <a:off x="4626250" y="1573289"/>
              <a:ext cx="7920" cy="165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38F131B-573F-4139-2473-F3B2120FEF3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617610" y="1564649"/>
                <a:ext cx="2556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B29E803-614B-F79E-18D3-4A9C4793EDC5}"/>
              </a:ext>
            </a:extLst>
          </p:cNvPr>
          <p:cNvGrpSpPr/>
          <p:nvPr/>
        </p:nvGrpSpPr>
        <p:grpSpPr>
          <a:xfrm>
            <a:off x="5377570" y="1013489"/>
            <a:ext cx="2729880" cy="778680"/>
            <a:chOff x="5377570" y="1013489"/>
            <a:chExt cx="2729880" cy="77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6E74771-3BB1-4072-CB8B-7F1B21CEF73F}"/>
                    </a:ext>
                  </a:extLst>
                </p14:cNvPr>
                <p14:cNvContentPartPr/>
                <p14:nvPr/>
              </p14:nvContentPartPr>
              <p14:xfrm>
                <a:off x="5377570" y="1441889"/>
                <a:ext cx="969120" cy="350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6E74771-3BB1-4072-CB8B-7F1B21CEF73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68930" y="1432889"/>
                  <a:ext cx="9867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77AB8D1-D0D3-514B-8238-DBC6B4E23588}"/>
                    </a:ext>
                  </a:extLst>
                </p14:cNvPr>
                <p14:cNvContentPartPr/>
                <p14:nvPr/>
              </p14:nvContentPartPr>
              <p14:xfrm>
                <a:off x="6483850" y="1134809"/>
                <a:ext cx="547200" cy="482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77AB8D1-D0D3-514B-8238-DBC6B4E235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75210" y="1125809"/>
                  <a:ext cx="5648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42BE5D1-D143-2A6A-3BC2-008516E53483}"/>
                    </a:ext>
                  </a:extLst>
                </p14:cNvPr>
                <p14:cNvContentPartPr/>
                <p14:nvPr/>
              </p14:nvContentPartPr>
              <p14:xfrm>
                <a:off x="7158490" y="1013489"/>
                <a:ext cx="626760" cy="421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42BE5D1-D143-2A6A-3BC2-008516E5348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49490" y="1004849"/>
                  <a:ext cx="6444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45A274-86C2-4AD1-CFB6-2895B61DA661}"/>
                    </a:ext>
                  </a:extLst>
                </p14:cNvPr>
                <p14:cNvContentPartPr/>
                <p14:nvPr/>
              </p14:nvContentPartPr>
              <p14:xfrm>
                <a:off x="7982170" y="1102409"/>
                <a:ext cx="125280" cy="208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45A274-86C2-4AD1-CFB6-2895B61DA66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73530" y="1093769"/>
                  <a:ext cx="142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5E181EB-EC6F-411B-B7A0-84D84334FDBB}"/>
                    </a:ext>
                  </a:extLst>
                </p14:cNvPr>
                <p14:cNvContentPartPr/>
                <p14:nvPr/>
              </p14:nvContentPartPr>
              <p14:xfrm>
                <a:off x="7920970" y="1119689"/>
                <a:ext cx="94320" cy="151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5E181EB-EC6F-411B-B7A0-84D84334FD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12330" y="1110689"/>
                  <a:ext cx="11196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22A88CA-6DDC-8749-981C-511F6AA9C435}"/>
                  </a:ext>
                </a:extLst>
              </p14:cNvPr>
              <p14:cNvContentPartPr/>
              <p14:nvPr/>
            </p14:nvContentPartPr>
            <p14:xfrm>
              <a:off x="2361130" y="1438289"/>
              <a:ext cx="32400" cy="1085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22A88CA-6DDC-8749-981C-511F6AA9C43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52490" y="1429649"/>
                <a:ext cx="50040" cy="11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CF586FB6-3A7B-827E-3748-329B3E072A31}"/>
              </a:ext>
            </a:extLst>
          </p:cNvPr>
          <p:cNvGrpSpPr/>
          <p:nvPr/>
        </p:nvGrpSpPr>
        <p:grpSpPr>
          <a:xfrm>
            <a:off x="2105890" y="1817009"/>
            <a:ext cx="386640" cy="245160"/>
            <a:chOff x="2105890" y="1817009"/>
            <a:chExt cx="38664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E01EE6C-764F-DAA4-F596-A140BAD0C732}"/>
                    </a:ext>
                  </a:extLst>
                </p14:cNvPr>
                <p14:cNvContentPartPr/>
                <p14:nvPr/>
              </p14:nvContentPartPr>
              <p14:xfrm>
                <a:off x="2321890" y="1883249"/>
                <a:ext cx="170640" cy="71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E01EE6C-764F-DAA4-F596-A140BAD0C7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12890" y="1874249"/>
                  <a:ext cx="188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44A892-B054-DA08-2772-A2CCC442152F}"/>
                    </a:ext>
                  </a:extLst>
                </p14:cNvPr>
                <p14:cNvContentPartPr/>
                <p14:nvPr/>
              </p14:nvContentPartPr>
              <p14:xfrm>
                <a:off x="2105890" y="1817009"/>
                <a:ext cx="93960" cy="196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44A892-B054-DA08-2772-A2CCC442152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97250" y="1808369"/>
                  <a:ext cx="111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FA64E5C-8372-BBE6-C134-7BA38F1BA7CF}"/>
                    </a:ext>
                  </a:extLst>
                </p14:cNvPr>
                <p14:cNvContentPartPr/>
                <p14:nvPr/>
              </p14:nvContentPartPr>
              <p14:xfrm>
                <a:off x="2131090" y="2031209"/>
                <a:ext cx="160920" cy="3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FA64E5C-8372-BBE6-C134-7BA38F1BA7C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22450" y="2022569"/>
                  <a:ext cx="1785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E79D32D-124E-7F04-5899-CA797B4A56AB}"/>
              </a:ext>
            </a:extLst>
          </p:cNvPr>
          <p:cNvGrpSpPr/>
          <p:nvPr/>
        </p:nvGrpSpPr>
        <p:grpSpPr>
          <a:xfrm>
            <a:off x="2404330" y="1382489"/>
            <a:ext cx="1680840" cy="1381680"/>
            <a:chOff x="2404330" y="1382489"/>
            <a:chExt cx="1680840" cy="13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4FD3A04-81BC-A822-C111-123EECE6F00A}"/>
                    </a:ext>
                  </a:extLst>
                </p14:cNvPr>
                <p14:cNvContentPartPr/>
                <p14:nvPr/>
              </p14:nvContentPartPr>
              <p14:xfrm>
                <a:off x="2625010" y="1682009"/>
                <a:ext cx="484920" cy="306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4FD3A04-81BC-A822-C111-123EECE6F0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16010" y="1673369"/>
                  <a:ext cx="5025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8B8940-D062-0453-BDBE-07844DC0B13C}"/>
                    </a:ext>
                  </a:extLst>
                </p14:cNvPr>
                <p14:cNvContentPartPr/>
                <p14:nvPr/>
              </p14:nvContentPartPr>
              <p14:xfrm>
                <a:off x="2621770" y="1858049"/>
                <a:ext cx="79560" cy="19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8B8940-D062-0453-BDBE-07844DC0B13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12770" y="1849409"/>
                  <a:ext cx="97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D871E8-9776-7141-6E13-4AD0DCC4876A}"/>
                    </a:ext>
                  </a:extLst>
                </p14:cNvPr>
                <p14:cNvContentPartPr/>
                <p14:nvPr/>
              </p14:nvContentPartPr>
              <p14:xfrm>
                <a:off x="3152050" y="1382489"/>
                <a:ext cx="308880" cy="438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D871E8-9776-7141-6E13-4AD0DCC4876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43050" y="1373849"/>
                  <a:ext cx="3265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CB949C-E16B-014B-E7F4-8066819E4B6B}"/>
                    </a:ext>
                  </a:extLst>
                </p14:cNvPr>
                <p14:cNvContentPartPr/>
                <p14:nvPr/>
              </p14:nvContentPartPr>
              <p14:xfrm>
                <a:off x="3217570" y="1438649"/>
                <a:ext cx="51840" cy="27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FCB949C-E16B-014B-E7F4-8066819E4B6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08930" y="1429649"/>
                  <a:ext cx="69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076191-2CC4-EFB4-8FDF-755CEAA007C0}"/>
                    </a:ext>
                  </a:extLst>
                </p14:cNvPr>
                <p14:cNvContentPartPr/>
                <p14:nvPr/>
              </p14:nvContentPartPr>
              <p14:xfrm>
                <a:off x="3635170" y="1577609"/>
                <a:ext cx="3600" cy="4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076191-2CC4-EFB4-8FDF-755CEAA007C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26170" y="1568969"/>
                  <a:ext cx="2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DE4C706-FBD1-B851-B479-DA3DF57BF4D4}"/>
                    </a:ext>
                  </a:extLst>
                </p14:cNvPr>
                <p14:cNvContentPartPr/>
                <p14:nvPr/>
              </p14:nvContentPartPr>
              <p14:xfrm>
                <a:off x="3624010" y="1430729"/>
                <a:ext cx="461160" cy="189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DE4C706-FBD1-B851-B479-DA3DF57BF4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15370" y="1421729"/>
                  <a:ext cx="478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877F37-9444-598B-53DE-85A7184A5757}"/>
                    </a:ext>
                  </a:extLst>
                </p14:cNvPr>
                <p14:cNvContentPartPr/>
                <p14:nvPr/>
              </p14:nvContentPartPr>
              <p14:xfrm>
                <a:off x="3246370" y="1997369"/>
                <a:ext cx="393840" cy="154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877F37-9444-598B-53DE-85A7184A57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37730" y="1988369"/>
                  <a:ext cx="411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6D9845A-60C7-433B-DB36-C61F7AB68551}"/>
                    </a:ext>
                  </a:extLst>
                </p14:cNvPr>
                <p14:cNvContentPartPr/>
                <p14:nvPr/>
              </p14:nvContentPartPr>
              <p14:xfrm>
                <a:off x="3499810" y="1917809"/>
                <a:ext cx="138960" cy="234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6D9845A-60C7-433B-DB36-C61F7AB6855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90810" y="1908809"/>
                  <a:ext cx="156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75EC464-228E-B446-CA72-9D97E86EBB78}"/>
                    </a:ext>
                  </a:extLst>
                </p14:cNvPr>
                <p14:cNvContentPartPr/>
                <p14:nvPr/>
              </p14:nvContentPartPr>
              <p14:xfrm>
                <a:off x="2404330" y="1916369"/>
                <a:ext cx="646920" cy="847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75EC464-228E-B446-CA72-9D97E86EBB7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95330" y="1907729"/>
                  <a:ext cx="664560" cy="86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96396C9-724A-9A00-64AD-59C968CA4739}"/>
              </a:ext>
            </a:extLst>
          </p:cNvPr>
          <p:cNvGrpSpPr/>
          <p:nvPr/>
        </p:nvGrpSpPr>
        <p:grpSpPr>
          <a:xfrm>
            <a:off x="2304250" y="2995289"/>
            <a:ext cx="1329480" cy="597600"/>
            <a:chOff x="2304250" y="2995289"/>
            <a:chExt cx="132948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F3F42C3-F08B-A6B4-1705-2BDAC11F290E}"/>
                    </a:ext>
                  </a:extLst>
                </p14:cNvPr>
                <p14:cNvContentPartPr/>
                <p14:nvPr/>
              </p14:nvContentPartPr>
              <p14:xfrm>
                <a:off x="2304250" y="2995289"/>
                <a:ext cx="90720" cy="18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F3F42C3-F08B-A6B4-1705-2BDAC11F290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95610" y="2986649"/>
                  <a:ext cx="108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D99C0E-4BA6-9247-9CBB-8E3B10093C2D}"/>
                    </a:ext>
                  </a:extLst>
                </p14:cNvPr>
                <p14:cNvContentPartPr/>
                <p14:nvPr/>
              </p14:nvContentPartPr>
              <p14:xfrm>
                <a:off x="2318650" y="2999969"/>
                <a:ext cx="127080" cy="21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D99C0E-4BA6-9247-9CBB-8E3B10093C2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10010" y="2991329"/>
                  <a:ext cx="144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C2B2796-7FF3-5592-3D68-AAB479C2FF35}"/>
                    </a:ext>
                  </a:extLst>
                </p14:cNvPr>
                <p14:cNvContentPartPr/>
                <p14:nvPr/>
              </p14:nvContentPartPr>
              <p14:xfrm>
                <a:off x="2573170" y="3008609"/>
                <a:ext cx="74880" cy="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C2B2796-7FF3-5592-3D68-AAB479C2FF3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64170" y="2999969"/>
                  <a:ext cx="92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FD50B10-23CC-761C-032F-4B5D656698FC}"/>
                    </a:ext>
                  </a:extLst>
                </p14:cNvPr>
                <p14:cNvContentPartPr/>
                <p14:nvPr/>
              </p14:nvContentPartPr>
              <p14:xfrm>
                <a:off x="2882770" y="3027329"/>
                <a:ext cx="85680" cy="8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FD50B10-23CC-761C-032F-4B5D656698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74130" y="3018689"/>
                  <a:ext cx="103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70AB432-D78D-918D-587A-DBC6ABA56525}"/>
                    </a:ext>
                  </a:extLst>
                </p14:cNvPr>
                <p14:cNvContentPartPr/>
                <p14:nvPr/>
              </p14:nvContentPartPr>
              <p14:xfrm>
                <a:off x="3142690" y="3036689"/>
                <a:ext cx="130680" cy="5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70AB432-D78D-918D-587A-DBC6ABA565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33690" y="3027689"/>
                  <a:ext cx="148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7BB4012-EFE7-FE35-267A-EA545E821B94}"/>
                    </a:ext>
                  </a:extLst>
                </p14:cNvPr>
                <p14:cNvContentPartPr/>
                <p14:nvPr/>
              </p14:nvContentPartPr>
              <p14:xfrm>
                <a:off x="3395770" y="3015809"/>
                <a:ext cx="79200" cy="1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7BB4012-EFE7-FE35-267A-EA545E821B9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387130" y="3006809"/>
                  <a:ext cx="96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BA75311-D6C5-5F5A-CAE3-82271776613F}"/>
                    </a:ext>
                  </a:extLst>
                </p14:cNvPr>
                <p14:cNvContentPartPr/>
                <p14:nvPr/>
              </p14:nvContentPartPr>
              <p14:xfrm>
                <a:off x="3539410" y="3028409"/>
                <a:ext cx="42840" cy="12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BA75311-D6C5-5F5A-CAE3-82271776613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30770" y="3019409"/>
                  <a:ext cx="60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0F7BFB1-F412-7226-5896-02C7D57C6C78}"/>
                    </a:ext>
                  </a:extLst>
                </p14:cNvPr>
                <p14:cNvContentPartPr/>
                <p14:nvPr/>
              </p14:nvContentPartPr>
              <p14:xfrm>
                <a:off x="3624010" y="3004289"/>
                <a:ext cx="4680" cy="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0F7BFB1-F412-7226-5896-02C7D57C6C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15010" y="2995289"/>
                  <a:ext cx="22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96C8D9E-DEDE-1B97-893B-5E1041D54077}"/>
                    </a:ext>
                  </a:extLst>
                </p14:cNvPr>
                <p14:cNvContentPartPr/>
                <p14:nvPr/>
              </p14:nvContentPartPr>
              <p14:xfrm>
                <a:off x="3621850" y="3012569"/>
                <a:ext cx="11880" cy="117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96C8D9E-DEDE-1B97-893B-5E1041D5407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13210" y="3003929"/>
                  <a:ext cx="29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A1B0B7D-EBDE-7A8A-A84C-CAE9C4DFDD0A}"/>
                    </a:ext>
                  </a:extLst>
                </p14:cNvPr>
                <p14:cNvContentPartPr/>
                <p14:nvPr/>
              </p14:nvContentPartPr>
              <p14:xfrm>
                <a:off x="3616810" y="3209489"/>
                <a:ext cx="7200" cy="73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A1B0B7D-EBDE-7A8A-A84C-CAE9C4DFDD0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607810" y="3200849"/>
                  <a:ext cx="24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D7AD521-27E6-8104-D925-3C6FE98AB9A4}"/>
                    </a:ext>
                  </a:extLst>
                </p14:cNvPr>
                <p14:cNvContentPartPr/>
                <p14:nvPr/>
              </p14:nvContentPartPr>
              <p14:xfrm>
                <a:off x="3616450" y="3308849"/>
                <a:ext cx="12600" cy="133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D7AD521-27E6-8104-D925-3C6FE98AB9A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07450" y="3300209"/>
                  <a:ext cx="30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6BE6796-D86B-3265-E2D1-186C84306C59}"/>
                    </a:ext>
                  </a:extLst>
                </p14:cNvPr>
                <p14:cNvContentPartPr/>
                <p14:nvPr/>
              </p14:nvContentPartPr>
              <p14:xfrm>
                <a:off x="3620770" y="3463289"/>
                <a:ext cx="8280" cy="129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6BE6796-D86B-3265-E2D1-186C84306C5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12130" y="3454289"/>
                  <a:ext cx="2592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37D5916-E14B-B6AA-3AF8-5EE664739CFD}"/>
                  </a:ext>
                </a:extLst>
              </p14:cNvPr>
              <p14:cNvContentPartPr/>
              <p14:nvPr/>
            </p14:nvContentPartPr>
            <p14:xfrm>
              <a:off x="3617530" y="3754889"/>
              <a:ext cx="11520" cy="119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37D5916-E14B-B6AA-3AF8-5EE664739CF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608530" y="3746249"/>
                <a:ext cx="2916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43DA1F31-CE29-FDF9-E034-227777F1C284}"/>
              </a:ext>
            </a:extLst>
          </p:cNvPr>
          <p:cNvGrpSpPr/>
          <p:nvPr/>
        </p:nvGrpSpPr>
        <p:grpSpPr>
          <a:xfrm>
            <a:off x="3626890" y="4006889"/>
            <a:ext cx="15480" cy="387360"/>
            <a:chOff x="3626890" y="4006889"/>
            <a:chExt cx="1548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6812601-007A-0DA8-1750-3791DB433026}"/>
                    </a:ext>
                  </a:extLst>
                </p14:cNvPr>
                <p14:cNvContentPartPr/>
                <p14:nvPr/>
              </p14:nvContentPartPr>
              <p14:xfrm>
                <a:off x="3626890" y="4006889"/>
                <a:ext cx="15480" cy="169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6812601-007A-0DA8-1750-3791DB4330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17890" y="3997889"/>
                  <a:ext cx="33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95D984D-0153-EA8B-75E7-AA04AE659D6F}"/>
                    </a:ext>
                  </a:extLst>
                </p14:cNvPr>
                <p14:cNvContentPartPr/>
                <p14:nvPr/>
              </p14:nvContentPartPr>
              <p14:xfrm>
                <a:off x="3635170" y="4240169"/>
                <a:ext cx="6840" cy="154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95D984D-0153-EA8B-75E7-AA04AE659D6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26170" y="4231169"/>
                  <a:ext cx="2448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747F8D5-59C4-65CC-354A-FD2A03B3D4C0}"/>
                  </a:ext>
                </a:extLst>
              </p14:cNvPr>
              <p14:cNvContentPartPr/>
              <p14:nvPr/>
            </p14:nvContentPartPr>
            <p14:xfrm>
              <a:off x="3641650" y="4557689"/>
              <a:ext cx="3240" cy="666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747F8D5-59C4-65CC-354A-FD2A03B3D4C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633010" y="4548689"/>
                <a:ext cx="2088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99B8F7A-ECCA-CCC3-076C-CB397A4F5E1D}"/>
              </a:ext>
            </a:extLst>
          </p:cNvPr>
          <p:cNvGrpSpPr/>
          <p:nvPr/>
        </p:nvGrpSpPr>
        <p:grpSpPr>
          <a:xfrm>
            <a:off x="1230010" y="4861529"/>
            <a:ext cx="883080" cy="633600"/>
            <a:chOff x="1230010" y="4861529"/>
            <a:chExt cx="88308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421E89E-A316-474E-8D50-C2B1DFE41CE9}"/>
                    </a:ext>
                  </a:extLst>
                </p14:cNvPr>
                <p14:cNvContentPartPr/>
                <p14:nvPr/>
              </p14:nvContentPartPr>
              <p14:xfrm>
                <a:off x="1230010" y="4978169"/>
                <a:ext cx="232200" cy="208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421E89E-A316-474E-8D50-C2B1DFE41CE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221010" y="4969529"/>
                  <a:ext cx="249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AE83647-62AE-CBFA-B7E8-29D22262BD67}"/>
                    </a:ext>
                  </a:extLst>
                </p14:cNvPr>
                <p14:cNvContentPartPr/>
                <p14:nvPr/>
              </p14:nvContentPartPr>
              <p14:xfrm>
                <a:off x="1560490" y="5010929"/>
                <a:ext cx="129600" cy="49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AE83647-62AE-CBFA-B7E8-29D22262BD6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51490" y="5002289"/>
                  <a:ext cx="147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5A96C3-5B4C-577F-1E1A-12EBBB96A27F}"/>
                    </a:ext>
                  </a:extLst>
                </p14:cNvPr>
                <p14:cNvContentPartPr/>
                <p14:nvPr/>
              </p14:nvContentPartPr>
              <p14:xfrm>
                <a:off x="1604050" y="5156729"/>
                <a:ext cx="126720" cy="27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5A96C3-5B4C-577F-1E1A-12EBBB96A27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95050" y="5148089"/>
                  <a:ext cx="144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2B0186E-19F0-EC03-CCDB-680A730370CB}"/>
                    </a:ext>
                  </a:extLst>
                </p14:cNvPr>
                <p14:cNvContentPartPr/>
                <p14:nvPr/>
              </p14:nvContentPartPr>
              <p14:xfrm>
                <a:off x="1916170" y="4861529"/>
                <a:ext cx="25200" cy="170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2B0186E-19F0-EC03-CCDB-680A730370C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07530" y="4852529"/>
                  <a:ext cx="42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511B77C-5198-E468-0132-E24EA4749DA1}"/>
                    </a:ext>
                  </a:extLst>
                </p14:cNvPr>
                <p14:cNvContentPartPr/>
                <p14:nvPr/>
              </p14:nvContentPartPr>
              <p14:xfrm>
                <a:off x="1866130" y="5109209"/>
                <a:ext cx="246960" cy="31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511B77C-5198-E468-0132-E24EA4749DA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857130" y="5100569"/>
                  <a:ext cx="264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3A65FB2-A6E8-DB66-27E2-33C6813384E6}"/>
                    </a:ext>
                  </a:extLst>
                </p14:cNvPr>
                <p14:cNvContentPartPr/>
                <p14:nvPr/>
              </p14:nvContentPartPr>
              <p14:xfrm>
                <a:off x="1904290" y="5239169"/>
                <a:ext cx="190440" cy="255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3A65FB2-A6E8-DB66-27E2-33C6813384E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895650" y="5230529"/>
                  <a:ext cx="2080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68FF3C6-2E7F-EA27-D66C-A1C658756EB8}"/>
              </a:ext>
            </a:extLst>
          </p:cNvPr>
          <p:cNvGrpSpPr/>
          <p:nvPr/>
        </p:nvGrpSpPr>
        <p:grpSpPr>
          <a:xfrm>
            <a:off x="2440690" y="4784129"/>
            <a:ext cx="1857240" cy="826560"/>
            <a:chOff x="2440690" y="4784129"/>
            <a:chExt cx="185724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D8B4CBA-8466-0CE9-88F4-DE4306A2BB9A}"/>
                    </a:ext>
                  </a:extLst>
                </p14:cNvPr>
                <p14:cNvContentPartPr/>
                <p14:nvPr/>
              </p14:nvContentPartPr>
              <p14:xfrm>
                <a:off x="3623650" y="4915889"/>
                <a:ext cx="126720" cy="32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D8B4CBA-8466-0CE9-88F4-DE4306A2BB9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15010" y="4907249"/>
                  <a:ext cx="144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730C1E7-9BAF-B186-B501-5F2965FB92FA}"/>
                    </a:ext>
                  </a:extLst>
                </p14:cNvPr>
                <p14:cNvContentPartPr/>
                <p14:nvPr/>
              </p14:nvContentPartPr>
              <p14:xfrm>
                <a:off x="3620770" y="4979609"/>
                <a:ext cx="163800" cy="1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730C1E7-9BAF-B186-B501-5F2965FB92F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612130" y="4970969"/>
                  <a:ext cx="181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137CC8-763B-1D03-B7C1-95E62EBFC3ED}"/>
                    </a:ext>
                  </a:extLst>
                </p14:cNvPr>
                <p14:cNvContentPartPr/>
                <p14:nvPr/>
              </p14:nvContentPartPr>
              <p14:xfrm>
                <a:off x="4020010" y="4784129"/>
                <a:ext cx="20160" cy="173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137CC8-763B-1D03-B7C1-95E62EBFC3E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11370" y="4775489"/>
                  <a:ext cx="37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3BFAB7A-BAFA-7BF5-2D46-38A067DF896B}"/>
                    </a:ext>
                  </a:extLst>
                </p14:cNvPr>
                <p14:cNvContentPartPr/>
                <p14:nvPr/>
              </p14:nvContentPartPr>
              <p14:xfrm>
                <a:off x="3897250" y="4969169"/>
                <a:ext cx="248040" cy="41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3BFAB7A-BAFA-7BF5-2D46-38A067DF896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88250" y="4960169"/>
                  <a:ext cx="265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34AF102-AEF1-D71A-CDD1-EB26CEDA990B}"/>
                    </a:ext>
                  </a:extLst>
                </p14:cNvPr>
                <p14:cNvContentPartPr/>
                <p14:nvPr/>
              </p14:nvContentPartPr>
              <p14:xfrm>
                <a:off x="3963490" y="5144849"/>
                <a:ext cx="157680" cy="27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34AF102-AEF1-D71A-CDD1-EB26CEDA990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54490" y="5136209"/>
                  <a:ext cx="175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A4685DF-2983-86B7-DC6B-375BC09050F1}"/>
                    </a:ext>
                  </a:extLst>
                </p14:cNvPr>
                <p14:cNvContentPartPr/>
                <p14:nvPr/>
              </p14:nvContentPartPr>
              <p14:xfrm>
                <a:off x="4151410" y="5420609"/>
                <a:ext cx="146520" cy="190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A4685DF-2983-86B7-DC6B-375BC09050F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42410" y="5411969"/>
                  <a:ext cx="164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DD7C965-2D11-B250-D2CB-8A4840A9BB25}"/>
                    </a:ext>
                  </a:extLst>
                </p14:cNvPr>
                <p14:cNvContentPartPr/>
                <p14:nvPr/>
              </p14:nvContentPartPr>
              <p14:xfrm>
                <a:off x="2440690" y="4915169"/>
                <a:ext cx="687960" cy="291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DD7C965-2D11-B250-D2CB-8A4840A9BB2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32050" y="4906169"/>
                  <a:ext cx="705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DF21F48-55EF-40B4-8160-2CEDF421E37E}"/>
                    </a:ext>
                  </a:extLst>
                </p14:cNvPr>
                <p14:cNvContentPartPr/>
                <p14:nvPr/>
              </p14:nvContentPartPr>
              <p14:xfrm>
                <a:off x="3356890" y="4951529"/>
                <a:ext cx="179640" cy="225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DF21F48-55EF-40B4-8160-2CEDF421E37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48250" y="4942529"/>
                  <a:ext cx="19728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7262082-0CA4-F88D-154E-6C81A06B343F}"/>
                  </a:ext>
                </a:extLst>
              </p14:cNvPr>
              <p14:cNvContentPartPr/>
              <p14:nvPr/>
            </p14:nvContentPartPr>
            <p14:xfrm>
              <a:off x="4599250" y="4938569"/>
              <a:ext cx="245160" cy="154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7262082-0CA4-F88D-154E-6C81A06B343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590250" y="4929929"/>
                <a:ext cx="262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380A1CF-46AC-1AD2-9356-76DDEADF0C07}"/>
                  </a:ext>
                </a:extLst>
              </p14:cNvPr>
              <p14:cNvContentPartPr/>
              <p14:nvPr/>
            </p14:nvContentPartPr>
            <p14:xfrm>
              <a:off x="4614370" y="5064209"/>
              <a:ext cx="227160" cy="9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380A1CF-46AC-1AD2-9356-76DDEADF0C0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605730" y="5055569"/>
                <a:ext cx="2448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9CE3589-5703-6381-720D-17E678AF1C52}"/>
              </a:ext>
            </a:extLst>
          </p:cNvPr>
          <p:cNvGrpSpPr/>
          <p:nvPr/>
        </p:nvGrpSpPr>
        <p:grpSpPr>
          <a:xfrm>
            <a:off x="5100010" y="4694129"/>
            <a:ext cx="1280880" cy="392040"/>
            <a:chOff x="5100010" y="4694129"/>
            <a:chExt cx="128088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EBABD2F-E1F0-D095-0297-DD7276BB6129}"/>
                    </a:ext>
                  </a:extLst>
                </p14:cNvPr>
                <p14:cNvContentPartPr/>
                <p14:nvPr/>
              </p14:nvContentPartPr>
              <p14:xfrm>
                <a:off x="5198650" y="4765769"/>
                <a:ext cx="50400" cy="287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EBABD2F-E1F0-D095-0297-DD7276BB612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189650" y="4757129"/>
                  <a:ext cx="680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AD4F121-CA4B-7817-0DE2-54EEC2141002}"/>
                    </a:ext>
                  </a:extLst>
                </p14:cNvPr>
                <p14:cNvContentPartPr/>
                <p14:nvPr/>
              </p14:nvContentPartPr>
              <p14:xfrm>
                <a:off x="5100010" y="4729769"/>
                <a:ext cx="225000" cy="199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AD4F121-CA4B-7817-0DE2-54EEC214100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91370" y="4721129"/>
                  <a:ext cx="242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69E238B-1A67-BF86-3A50-655D05E783BF}"/>
                    </a:ext>
                  </a:extLst>
                </p14:cNvPr>
                <p14:cNvContentPartPr/>
                <p14:nvPr/>
              </p14:nvContentPartPr>
              <p14:xfrm>
                <a:off x="5376850" y="5008049"/>
                <a:ext cx="12960" cy="78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69E238B-1A67-BF86-3A50-655D05E783B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367850" y="4999049"/>
                  <a:ext cx="30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22F1EA4-6202-04F5-1E5E-A7E9B55A2580}"/>
                    </a:ext>
                  </a:extLst>
                </p14:cNvPr>
                <p14:cNvContentPartPr/>
                <p14:nvPr/>
              </p14:nvContentPartPr>
              <p14:xfrm>
                <a:off x="5601490" y="4723649"/>
                <a:ext cx="16920" cy="28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22F1EA4-6202-04F5-1E5E-A7E9B55A258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92850" y="4715009"/>
                  <a:ext cx="34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67439D3-76BA-9DCE-C942-B3A9BD807A7D}"/>
                    </a:ext>
                  </a:extLst>
                </p14:cNvPr>
                <p14:cNvContentPartPr/>
                <p14:nvPr/>
              </p14:nvContentPartPr>
              <p14:xfrm>
                <a:off x="5529130" y="4718969"/>
                <a:ext cx="165240" cy="18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67439D3-76BA-9DCE-C942-B3A9BD807A7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20130" y="4709969"/>
                  <a:ext cx="182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6CAD536-3BA9-50B6-0256-3DC09DC67FF1}"/>
                    </a:ext>
                  </a:extLst>
                </p14:cNvPr>
                <p14:cNvContentPartPr/>
                <p14:nvPr/>
              </p14:nvContentPartPr>
              <p14:xfrm>
                <a:off x="5801650" y="4743809"/>
                <a:ext cx="132480" cy="248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6CAD536-3BA9-50B6-0256-3DC09DC67F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92650" y="4735169"/>
                  <a:ext cx="150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DA5CAEF-4B8C-3AD0-B93B-CABB7B0DDDEF}"/>
                    </a:ext>
                  </a:extLst>
                </p14:cNvPr>
                <p14:cNvContentPartPr/>
                <p14:nvPr/>
              </p14:nvContentPartPr>
              <p14:xfrm>
                <a:off x="6140410" y="4694129"/>
                <a:ext cx="240480" cy="310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DA5CAEF-4B8C-3AD0-B93B-CABB7B0DDDE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31410" y="4685129"/>
                  <a:ext cx="2581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DCE5786-4BE5-DCA6-A916-A06139B8A421}"/>
                    </a:ext>
                  </a:extLst>
                </p14:cNvPr>
                <p14:cNvContentPartPr/>
                <p14:nvPr/>
              </p14:nvContentPartPr>
              <p14:xfrm>
                <a:off x="6150130" y="4837409"/>
                <a:ext cx="169560" cy="43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DCE5786-4BE5-DCA6-A916-A06139B8A42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41130" y="4828409"/>
                  <a:ext cx="18720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DC653FC-4810-A518-282F-60477752B1C4}"/>
                  </a:ext>
                </a:extLst>
              </p14:cNvPr>
              <p14:cNvContentPartPr/>
              <p14:nvPr/>
            </p14:nvContentPartPr>
            <p14:xfrm>
              <a:off x="6815050" y="4736609"/>
              <a:ext cx="260640" cy="2617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DC653FC-4810-A518-282F-60477752B1C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806410" y="4727609"/>
                <a:ext cx="278280" cy="27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F4736B8-5E2A-E582-BBD7-93BE05EA7022}"/>
              </a:ext>
            </a:extLst>
          </p:cNvPr>
          <p:cNvGrpSpPr/>
          <p:nvPr/>
        </p:nvGrpSpPr>
        <p:grpSpPr>
          <a:xfrm>
            <a:off x="7321570" y="4686929"/>
            <a:ext cx="252000" cy="390960"/>
            <a:chOff x="7321570" y="4686929"/>
            <a:chExt cx="25200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7BF25A4-902D-0F03-E4A8-458007992AB3}"/>
                    </a:ext>
                  </a:extLst>
                </p14:cNvPr>
                <p14:cNvContentPartPr/>
                <p14:nvPr/>
              </p14:nvContentPartPr>
              <p14:xfrm>
                <a:off x="7336330" y="4712489"/>
                <a:ext cx="8280" cy="304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7BF25A4-902D-0F03-E4A8-458007992AB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27690" y="4703489"/>
                  <a:ext cx="259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7C825A7-C13F-2EE7-EF00-D8E45745D90D}"/>
                    </a:ext>
                  </a:extLst>
                </p14:cNvPr>
                <p14:cNvContentPartPr/>
                <p14:nvPr/>
              </p14:nvContentPartPr>
              <p14:xfrm>
                <a:off x="7321570" y="4686929"/>
                <a:ext cx="252000" cy="390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7C825A7-C13F-2EE7-EF00-D8E45745D90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312570" y="4677929"/>
                  <a:ext cx="269640" cy="4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94492CA-4C8E-47B6-8ADD-675F1E0D58AC}"/>
              </a:ext>
            </a:extLst>
          </p:cNvPr>
          <p:cNvGrpSpPr/>
          <p:nvPr/>
        </p:nvGrpSpPr>
        <p:grpSpPr>
          <a:xfrm>
            <a:off x="7798570" y="4806089"/>
            <a:ext cx="244080" cy="127440"/>
            <a:chOff x="7798570" y="4806089"/>
            <a:chExt cx="24408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2ECA4A3-851D-7B69-45AA-D25934ED9812}"/>
                    </a:ext>
                  </a:extLst>
                </p14:cNvPr>
                <p14:cNvContentPartPr/>
                <p14:nvPr/>
              </p14:nvContentPartPr>
              <p14:xfrm>
                <a:off x="7798570" y="4806089"/>
                <a:ext cx="221400" cy="4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2ECA4A3-851D-7B69-45AA-D25934ED981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89570" y="4797449"/>
                  <a:ext cx="239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F07CECA-1801-9982-7726-B5D6C872557E}"/>
                    </a:ext>
                  </a:extLst>
                </p14:cNvPr>
                <p14:cNvContentPartPr/>
                <p14:nvPr/>
              </p14:nvContentPartPr>
              <p14:xfrm>
                <a:off x="7799650" y="4886009"/>
                <a:ext cx="243000" cy="47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F07CECA-1801-9982-7726-B5D6C872557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791010" y="4877009"/>
                  <a:ext cx="2606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C3B8AE3-739B-AA4D-BD8D-1CA80A0A1392}"/>
              </a:ext>
            </a:extLst>
          </p:cNvPr>
          <p:cNvGrpSpPr/>
          <p:nvPr/>
        </p:nvGrpSpPr>
        <p:grpSpPr>
          <a:xfrm>
            <a:off x="8307610" y="4613129"/>
            <a:ext cx="792000" cy="324720"/>
            <a:chOff x="8307610" y="4613129"/>
            <a:chExt cx="79200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F74F914-4794-55BC-075D-51784B8F6A33}"/>
                    </a:ext>
                  </a:extLst>
                </p14:cNvPr>
                <p14:cNvContentPartPr/>
                <p14:nvPr/>
              </p14:nvContentPartPr>
              <p14:xfrm>
                <a:off x="8307610" y="4655249"/>
                <a:ext cx="7560" cy="267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F74F914-4794-55BC-075D-51784B8F6A3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98610" y="4646249"/>
                  <a:ext cx="25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4E99308-2F9B-DB1D-EBAA-5953C526F64E}"/>
                    </a:ext>
                  </a:extLst>
                </p14:cNvPr>
                <p14:cNvContentPartPr/>
                <p14:nvPr/>
              </p14:nvContentPartPr>
              <p14:xfrm>
                <a:off x="8422810" y="4887089"/>
                <a:ext cx="24120" cy="50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4E99308-2F9B-DB1D-EBAA-5953C526F64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14170" y="4878449"/>
                  <a:ext cx="41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0F32AAD-099C-8BA4-BD02-06C9FC700359}"/>
                    </a:ext>
                  </a:extLst>
                </p14:cNvPr>
                <p14:cNvContentPartPr/>
                <p14:nvPr/>
              </p14:nvContentPartPr>
              <p14:xfrm>
                <a:off x="8599570" y="4659209"/>
                <a:ext cx="194760" cy="267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0F32AAD-099C-8BA4-BD02-06C9FC70035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90930" y="4650209"/>
                  <a:ext cx="2124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F6ADA8C-756F-29DB-4F26-BCE9D255AE65}"/>
                    </a:ext>
                  </a:extLst>
                </p14:cNvPr>
                <p14:cNvContentPartPr/>
                <p14:nvPr/>
              </p14:nvContentPartPr>
              <p14:xfrm>
                <a:off x="8600650" y="4668209"/>
                <a:ext cx="236520" cy="33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F6ADA8C-756F-29DB-4F26-BCE9D255AE6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591650" y="4659569"/>
                  <a:ext cx="254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4EDBC07-2E4E-8ECF-1199-0D69FC3D80BF}"/>
                    </a:ext>
                  </a:extLst>
                </p14:cNvPr>
                <p14:cNvContentPartPr/>
                <p14:nvPr/>
              </p14:nvContentPartPr>
              <p14:xfrm>
                <a:off x="8894410" y="4659929"/>
                <a:ext cx="64080" cy="249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4EDBC07-2E4E-8ECF-1199-0D69FC3D80B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85770" y="4650929"/>
                  <a:ext cx="81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6B374D3-CA6E-D740-8E88-D2ADE8F7E791}"/>
                    </a:ext>
                  </a:extLst>
                </p14:cNvPr>
                <p14:cNvContentPartPr/>
                <p14:nvPr/>
              </p14:nvContentPartPr>
              <p14:xfrm>
                <a:off x="8927530" y="4613129"/>
                <a:ext cx="172080" cy="57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6B374D3-CA6E-D740-8E88-D2ADE8F7E79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918530" y="4604489"/>
                  <a:ext cx="18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8892B39-F8DC-AC4E-AEF2-2AD2BB10789C}"/>
                    </a:ext>
                  </a:extLst>
                </p14:cNvPr>
                <p14:cNvContentPartPr/>
                <p14:nvPr/>
              </p14:nvContentPartPr>
              <p14:xfrm>
                <a:off x="8883970" y="4710329"/>
                <a:ext cx="176760" cy="16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8892B39-F8DC-AC4E-AEF2-2AD2BB10789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75330" y="4701329"/>
                  <a:ext cx="1944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7042440-A2BE-8791-AD0F-40F697F31BB9}"/>
              </a:ext>
            </a:extLst>
          </p:cNvPr>
          <p:cNvGrpSpPr/>
          <p:nvPr/>
        </p:nvGrpSpPr>
        <p:grpSpPr>
          <a:xfrm>
            <a:off x="9313450" y="4433129"/>
            <a:ext cx="902880" cy="489240"/>
            <a:chOff x="9313450" y="4433129"/>
            <a:chExt cx="90288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37060C3-61EE-F017-D4E9-D0B4B7BFE103}"/>
                    </a:ext>
                  </a:extLst>
                </p14:cNvPr>
                <p14:cNvContentPartPr/>
                <p14:nvPr/>
              </p14:nvContentPartPr>
              <p14:xfrm>
                <a:off x="9313450" y="4649489"/>
                <a:ext cx="135360" cy="248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37060C3-61EE-F017-D4E9-D0B4B7BFE10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04450" y="4640489"/>
                  <a:ext cx="153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87EDB93-10D6-C4A8-E142-27307542A3D7}"/>
                    </a:ext>
                  </a:extLst>
                </p14:cNvPr>
                <p14:cNvContentPartPr/>
                <p14:nvPr/>
              </p14:nvContentPartPr>
              <p14:xfrm>
                <a:off x="9570850" y="4433129"/>
                <a:ext cx="14400" cy="100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87EDB93-10D6-C4A8-E142-27307542A3D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562210" y="4424129"/>
                  <a:ext cx="32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563433A-D2DB-EE0C-40D0-105787DA0FE3}"/>
                    </a:ext>
                  </a:extLst>
                </p14:cNvPr>
                <p14:cNvContentPartPr/>
                <p14:nvPr/>
              </p14:nvContentPartPr>
              <p14:xfrm>
                <a:off x="9629170" y="4433849"/>
                <a:ext cx="161280" cy="233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563433A-D2DB-EE0C-40D0-105787DA0FE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20170" y="4424849"/>
                  <a:ext cx="178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DBB600F-96AB-9B70-2926-2C70814E91D4}"/>
                    </a:ext>
                  </a:extLst>
                </p14:cNvPr>
                <p14:cNvContentPartPr/>
                <p14:nvPr/>
              </p14:nvContentPartPr>
              <p14:xfrm>
                <a:off x="9743650" y="4580729"/>
                <a:ext cx="110160" cy="140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DBB600F-96AB-9B70-2926-2C70814E91D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34650" y="4572089"/>
                  <a:ext cx="127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26EA59E-3A83-DFFA-AC37-DB58DA0FD5F9}"/>
                    </a:ext>
                  </a:extLst>
                </p14:cNvPr>
                <p14:cNvContentPartPr/>
                <p14:nvPr/>
              </p14:nvContentPartPr>
              <p14:xfrm>
                <a:off x="10015450" y="4767929"/>
                <a:ext cx="200880" cy="104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26EA59E-3A83-DFFA-AC37-DB58DA0FD5F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006810" y="4759289"/>
                  <a:ext cx="218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2533E05-AA8B-1343-3CA5-0E1D03532F43}"/>
                    </a:ext>
                  </a:extLst>
                </p14:cNvPr>
                <p14:cNvContentPartPr/>
                <p14:nvPr/>
              </p14:nvContentPartPr>
              <p14:xfrm>
                <a:off x="10010770" y="4894289"/>
                <a:ext cx="171360" cy="28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2533E05-AA8B-1343-3CA5-0E1D03532F4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01770" y="4885649"/>
                  <a:ext cx="1890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EA78F92-EE9F-8956-D759-F8819201B1E3}"/>
              </a:ext>
            </a:extLst>
          </p:cNvPr>
          <p:cNvGrpSpPr/>
          <p:nvPr/>
        </p:nvGrpSpPr>
        <p:grpSpPr>
          <a:xfrm>
            <a:off x="10428010" y="4536089"/>
            <a:ext cx="153720" cy="350280"/>
            <a:chOff x="10428010" y="4536089"/>
            <a:chExt cx="15372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A48A98C-9990-84B8-0460-30FBE0440EBA}"/>
                    </a:ext>
                  </a:extLst>
                </p14:cNvPr>
                <p14:cNvContentPartPr/>
                <p14:nvPr/>
              </p14:nvContentPartPr>
              <p14:xfrm>
                <a:off x="10428010" y="4536089"/>
                <a:ext cx="50400" cy="330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A48A98C-9990-84B8-0460-30FBE0440EB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19010" y="4527449"/>
                  <a:ext cx="68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7B9501-A56A-7458-C0B6-534AA65C42BD}"/>
                    </a:ext>
                  </a:extLst>
                </p14:cNvPr>
                <p14:cNvContentPartPr/>
                <p14:nvPr/>
              </p14:nvContentPartPr>
              <p14:xfrm>
                <a:off x="10554370" y="4799249"/>
                <a:ext cx="27360" cy="87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7B9501-A56A-7458-C0B6-534AA65C42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45730" y="4790609"/>
                  <a:ext cx="4500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EFEBCCE-5344-9C6F-AE67-8822578C746E}"/>
                  </a:ext>
                </a:extLst>
              </p14:cNvPr>
              <p14:cNvContentPartPr/>
              <p14:nvPr/>
            </p14:nvContentPartPr>
            <p14:xfrm>
              <a:off x="10775770" y="4572809"/>
              <a:ext cx="140400" cy="3520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EFEBCCE-5344-9C6F-AE67-8822578C746E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767130" y="4564169"/>
                <a:ext cx="158040" cy="36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EE2A4E2-C284-A1D6-CBA6-C6D1993D1F43}"/>
              </a:ext>
            </a:extLst>
          </p:cNvPr>
          <p:cNvGrpSpPr/>
          <p:nvPr/>
        </p:nvGrpSpPr>
        <p:grpSpPr>
          <a:xfrm>
            <a:off x="11105890" y="4613849"/>
            <a:ext cx="291240" cy="329400"/>
            <a:chOff x="11105890" y="4613849"/>
            <a:chExt cx="29124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A5489B1-01A8-963E-4DBE-85AD8F759664}"/>
                    </a:ext>
                  </a:extLst>
                </p14:cNvPr>
                <p14:cNvContentPartPr/>
                <p14:nvPr/>
              </p14:nvContentPartPr>
              <p14:xfrm>
                <a:off x="11105890" y="4613849"/>
                <a:ext cx="78120" cy="329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A5489B1-01A8-963E-4DBE-85AD8F75966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97250" y="4605209"/>
                  <a:ext cx="957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08D47B9-0FC9-70D7-2718-CD821F81DB17}"/>
                    </a:ext>
                  </a:extLst>
                </p14:cNvPr>
                <p14:cNvContentPartPr/>
                <p14:nvPr/>
              </p14:nvContentPartPr>
              <p14:xfrm>
                <a:off x="11111650" y="4618169"/>
                <a:ext cx="285480" cy="42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08D47B9-0FC9-70D7-2718-CD821F81DB1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02650" y="4609529"/>
                  <a:ext cx="303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FF651A1-C715-97D7-154F-4784DBC056C0}"/>
                    </a:ext>
                  </a:extLst>
                </p14:cNvPr>
                <p14:cNvContentPartPr/>
                <p14:nvPr/>
              </p14:nvContentPartPr>
              <p14:xfrm>
                <a:off x="11119570" y="4738769"/>
                <a:ext cx="210240" cy="24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FF651A1-C715-97D7-154F-4784DBC056C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10930" y="4729769"/>
                  <a:ext cx="227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62E1414-396A-7086-9E67-18DE045A21F9}"/>
              </a:ext>
            </a:extLst>
          </p:cNvPr>
          <p:cNvGrpSpPr/>
          <p:nvPr/>
        </p:nvGrpSpPr>
        <p:grpSpPr>
          <a:xfrm>
            <a:off x="682450" y="5798969"/>
            <a:ext cx="645840" cy="353880"/>
            <a:chOff x="682450" y="5798969"/>
            <a:chExt cx="6458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3CEFA4C-F526-5642-8F42-AB9C39AD89D3}"/>
                    </a:ext>
                  </a:extLst>
                </p14:cNvPr>
                <p14:cNvContentPartPr/>
                <p14:nvPr/>
              </p14:nvContentPartPr>
              <p14:xfrm>
                <a:off x="682450" y="5874209"/>
                <a:ext cx="136800" cy="243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3CEFA4C-F526-5642-8F42-AB9C39AD89D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3450" y="5865209"/>
                  <a:ext cx="154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6876CBC-741F-FB28-E3CE-031225C40227}"/>
                    </a:ext>
                  </a:extLst>
                </p14:cNvPr>
                <p14:cNvContentPartPr/>
                <p14:nvPr/>
              </p14:nvContentPartPr>
              <p14:xfrm>
                <a:off x="685330" y="5884289"/>
                <a:ext cx="232920" cy="27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6876CBC-741F-FB28-E3CE-031225C4022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76690" y="5875289"/>
                  <a:ext cx="250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45389A2-0472-0B00-E391-E5A504F1D9FC}"/>
                    </a:ext>
                  </a:extLst>
                </p14:cNvPr>
                <p14:cNvContentPartPr/>
                <p14:nvPr/>
              </p14:nvContentPartPr>
              <p14:xfrm>
                <a:off x="854530" y="5798969"/>
                <a:ext cx="473760" cy="353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45389A2-0472-0B00-E391-E5A504F1D9F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45530" y="5790329"/>
                  <a:ext cx="4914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741241F-7362-431B-C212-CA0DA8BF0C17}"/>
                    </a:ext>
                  </a:extLst>
                </p14:cNvPr>
                <p14:cNvContentPartPr/>
                <p14:nvPr/>
              </p14:nvContentPartPr>
              <p14:xfrm>
                <a:off x="1131370" y="5858369"/>
                <a:ext cx="40320" cy="23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741241F-7362-431B-C212-CA0DA8BF0C1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2730" y="5849729"/>
                  <a:ext cx="579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F816CC0-64F9-48A3-2768-37699B3F2CDC}"/>
              </a:ext>
            </a:extLst>
          </p:cNvPr>
          <p:cNvGrpSpPr/>
          <p:nvPr/>
        </p:nvGrpSpPr>
        <p:grpSpPr>
          <a:xfrm>
            <a:off x="1532050" y="5791769"/>
            <a:ext cx="2364120" cy="504360"/>
            <a:chOff x="1532050" y="5791769"/>
            <a:chExt cx="236412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0F69195-D694-7DFC-1929-61C71EBD9F64}"/>
                    </a:ext>
                  </a:extLst>
                </p14:cNvPr>
                <p14:cNvContentPartPr/>
                <p14:nvPr/>
              </p14:nvContentPartPr>
              <p14:xfrm>
                <a:off x="1532050" y="5950169"/>
                <a:ext cx="1111320" cy="345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0F69195-D694-7DFC-1929-61C71EBD9F6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23050" y="5941529"/>
                  <a:ext cx="11289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62481C2-5526-2DDB-2B2E-241E619B71AE}"/>
                    </a:ext>
                  </a:extLst>
                </p14:cNvPr>
                <p14:cNvContentPartPr/>
                <p14:nvPr/>
              </p14:nvContentPartPr>
              <p14:xfrm>
                <a:off x="2509090" y="5954849"/>
                <a:ext cx="152280" cy="173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62481C2-5526-2DDB-2B2E-241E619B71A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00090" y="5945849"/>
                  <a:ext cx="169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17FC947-3B7E-521C-DC29-01210A682B18}"/>
                    </a:ext>
                  </a:extLst>
                </p14:cNvPr>
                <p14:cNvContentPartPr/>
                <p14:nvPr/>
              </p14:nvContentPartPr>
              <p14:xfrm>
                <a:off x="2626810" y="5791769"/>
                <a:ext cx="1269360" cy="356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17FC947-3B7E-521C-DC29-01210A682B1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617810" y="5782769"/>
                  <a:ext cx="12870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4C04B5F-5597-C430-32EC-66EC7465E60B}"/>
                    </a:ext>
                  </a:extLst>
                </p14:cNvPr>
                <p14:cNvContentPartPr/>
                <p14:nvPr/>
              </p14:nvContentPartPr>
              <p14:xfrm>
                <a:off x="3609250" y="5892569"/>
                <a:ext cx="12960" cy="16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4C04B5F-5597-C430-32EC-66EC7465E60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600610" y="5883929"/>
                  <a:ext cx="30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CA4485-2AFC-1CAA-5419-EC9625FA6EDC}"/>
                    </a:ext>
                  </a:extLst>
                </p14:cNvPr>
                <p14:cNvContentPartPr/>
                <p14:nvPr/>
              </p14:nvContentPartPr>
              <p14:xfrm>
                <a:off x="2741650" y="5812289"/>
                <a:ext cx="829440" cy="97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CA4485-2AFC-1CAA-5419-EC9625FA6ED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732650" y="5803649"/>
                  <a:ext cx="84708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5EABCC2-0324-0561-6041-71BC69BD3D0A}"/>
                  </a:ext>
                </a:extLst>
              </p14:cNvPr>
              <p14:cNvContentPartPr/>
              <p14:nvPr/>
            </p14:nvContentPartPr>
            <p14:xfrm>
              <a:off x="4170490" y="5709329"/>
              <a:ext cx="1368000" cy="470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5EABCC2-0324-0561-6041-71BC69BD3D0A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161850" y="5700329"/>
                <a:ext cx="1385640" cy="48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5B46ED0-B404-8C96-49D8-5BE4B5554F26}"/>
              </a:ext>
            </a:extLst>
          </p:cNvPr>
          <p:cNvGrpSpPr/>
          <p:nvPr/>
        </p:nvGrpSpPr>
        <p:grpSpPr>
          <a:xfrm>
            <a:off x="5615890" y="5631929"/>
            <a:ext cx="2184480" cy="588960"/>
            <a:chOff x="5615890" y="5631929"/>
            <a:chExt cx="218448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1A416D4-53D1-C8AD-5506-77CEC0B046B0}"/>
                    </a:ext>
                  </a:extLst>
                </p14:cNvPr>
                <p14:cNvContentPartPr/>
                <p14:nvPr/>
              </p14:nvContentPartPr>
              <p14:xfrm>
                <a:off x="5615890" y="5631929"/>
                <a:ext cx="2184480" cy="588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1A416D4-53D1-C8AD-5506-77CEC0B046B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607250" y="5623289"/>
                  <a:ext cx="22021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A8935D5-2F8E-202D-9CDD-93E9DC70CA88}"/>
                    </a:ext>
                  </a:extLst>
                </p14:cNvPr>
                <p14:cNvContentPartPr/>
                <p14:nvPr/>
              </p14:nvContentPartPr>
              <p14:xfrm>
                <a:off x="7362610" y="5813729"/>
                <a:ext cx="23040" cy="17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A8935D5-2F8E-202D-9CDD-93E9DC70CA8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353610" y="5804729"/>
                  <a:ext cx="40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6862484-BC4A-DD6F-C430-FE0103D47CD9}"/>
                    </a:ext>
                  </a:extLst>
                </p14:cNvPr>
                <p14:cNvContentPartPr/>
                <p14:nvPr/>
              </p14:nvContentPartPr>
              <p14:xfrm>
                <a:off x="7007650" y="5820929"/>
                <a:ext cx="288720" cy="41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6862484-BC4A-DD6F-C430-FE0103D47CD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99010" y="5811929"/>
                  <a:ext cx="306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42D7E58-39DE-904F-452C-B6F7E3D51DEE}"/>
                    </a:ext>
                  </a:extLst>
                </p14:cNvPr>
                <p14:cNvContentPartPr/>
                <p14:nvPr/>
              </p14:nvContentPartPr>
              <p14:xfrm>
                <a:off x="6101170" y="5819129"/>
                <a:ext cx="347040" cy="72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42D7E58-39DE-904F-452C-B6F7E3D51DE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92530" y="5810129"/>
                  <a:ext cx="364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7B32513-0720-8BA2-C4DA-62097C060660}"/>
                    </a:ext>
                  </a:extLst>
                </p14:cNvPr>
                <p14:cNvContentPartPr/>
                <p14:nvPr/>
              </p14:nvContentPartPr>
              <p14:xfrm>
                <a:off x="5849170" y="5718689"/>
                <a:ext cx="87840" cy="43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7B32513-0720-8BA2-C4DA-62097C06066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840530" y="5709689"/>
                  <a:ext cx="10548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7D801B82-FC49-58B5-A599-A0FFFF6A7D1A}"/>
                  </a:ext>
                </a:extLst>
              </p14:cNvPr>
              <p14:cNvContentPartPr/>
              <p14:nvPr/>
            </p14:nvContentPartPr>
            <p14:xfrm>
              <a:off x="8125090" y="5854049"/>
              <a:ext cx="820800" cy="1011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7D801B82-FC49-58B5-A599-A0FFFF6A7D1A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8116450" y="5845049"/>
                <a:ext cx="8384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A0E97AE-9444-BB4E-B53A-A3F7BC17F48C}"/>
                  </a:ext>
                </a:extLst>
              </p14:cNvPr>
              <p14:cNvContentPartPr/>
              <p14:nvPr/>
            </p14:nvContentPartPr>
            <p14:xfrm>
              <a:off x="9214090" y="5869889"/>
              <a:ext cx="204480" cy="1000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A0E97AE-9444-BB4E-B53A-A3F7BC17F48C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205090" y="5860889"/>
                <a:ext cx="22212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01BEE1F-8B6F-798B-DB9B-B824AF7EFF9F}"/>
              </a:ext>
            </a:extLst>
          </p:cNvPr>
          <p:cNvGrpSpPr/>
          <p:nvPr/>
        </p:nvGrpSpPr>
        <p:grpSpPr>
          <a:xfrm>
            <a:off x="9803410" y="5635529"/>
            <a:ext cx="1291320" cy="448920"/>
            <a:chOff x="9803410" y="5635529"/>
            <a:chExt cx="129132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F5AD970-15D3-C3C0-7F13-49906E767213}"/>
                    </a:ext>
                  </a:extLst>
                </p14:cNvPr>
                <p14:cNvContentPartPr/>
                <p14:nvPr/>
              </p14:nvContentPartPr>
              <p14:xfrm>
                <a:off x="9803410" y="5918849"/>
                <a:ext cx="172080" cy="101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F5AD970-15D3-C3C0-7F13-49906E76721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94410" y="5910209"/>
                  <a:ext cx="189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C52EEC5-1D63-F074-0201-E9F55F7AF0BE}"/>
                    </a:ext>
                  </a:extLst>
                </p14:cNvPr>
                <p14:cNvContentPartPr/>
                <p14:nvPr/>
              </p14:nvContentPartPr>
              <p14:xfrm>
                <a:off x="10097530" y="5685569"/>
                <a:ext cx="997200" cy="398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C52EEC5-1D63-F074-0201-E9F55F7AF0B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088890" y="5676569"/>
                  <a:ext cx="10148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7144346-2428-619B-1E54-8D630C8BF9D1}"/>
                    </a:ext>
                  </a:extLst>
                </p14:cNvPr>
                <p14:cNvContentPartPr/>
                <p14:nvPr/>
              </p14:nvContentPartPr>
              <p14:xfrm>
                <a:off x="10510090" y="5853689"/>
                <a:ext cx="304920" cy="15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7144346-2428-619B-1E54-8D630C8BF9D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01450" y="5845049"/>
                  <a:ext cx="322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990E2EB-1D5A-6AE9-901C-ADD9F9ED8273}"/>
                    </a:ext>
                  </a:extLst>
                </p14:cNvPr>
                <p14:cNvContentPartPr/>
                <p14:nvPr/>
              </p14:nvContentPartPr>
              <p14:xfrm>
                <a:off x="10539610" y="5635529"/>
                <a:ext cx="94320" cy="23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990E2EB-1D5A-6AE9-901C-ADD9F9ED827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30610" y="5626529"/>
                  <a:ext cx="1119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CC4338F-E359-0E81-43B8-96D7BCD97A71}"/>
              </a:ext>
            </a:extLst>
          </p:cNvPr>
          <p:cNvGrpSpPr/>
          <p:nvPr/>
        </p:nvGrpSpPr>
        <p:grpSpPr>
          <a:xfrm>
            <a:off x="585250" y="6383609"/>
            <a:ext cx="2074320" cy="422640"/>
            <a:chOff x="585250" y="6383609"/>
            <a:chExt cx="20743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AD182C8-2A37-6C71-52E9-94A3BC89FDAC}"/>
                    </a:ext>
                  </a:extLst>
                </p14:cNvPr>
                <p14:cNvContentPartPr/>
                <p14:nvPr/>
              </p14:nvContentPartPr>
              <p14:xfrm>
                <a:off x="585250" y="6388289"/>
                <a:ext cx="470880" cy="270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AD182C8-2A37-6C71-52E9-94A3BC89FDA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6250" y="6379649"/>
                  <a:ext cx="488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CC72ED5-884F-D847-BE4C-1B28D687C7F3}"/>
                    </a:ext>
                  </a:extLst>
                </p14:cNvPr>
                <p14:cNvContentPartPr/>
                <p14:nvPr/>
              </p14:nvContentPartPr>
              <p14:xfrm>
                <a:off x="668770" y="6447329"/>
                <a:ext cx="326880" cy="65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CC72ED5-884F-D847-BE4C-1B28D687C7F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59770" y="6438329"/>
                  <a:ext cx="344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BEDC2D5-40F7-ABC3-9FDA-4BAFC57923DC}"/>
                    </a:ext>
                  </a:extLst>
                </p14:cNvPr>
                <p14:cNvContentPartPr/>
                <p14:nvPr/>
              </p14:nvContentPartPr>
              <p14:xfrm>
                <a:off x="1063690" y="6562889"/>
                <a:ext cx="243720" cy="98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BEDC2D5-40F7-ABC3-9FDA-4BAFC57923D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54690" y="6554249"/>
                  <a:ext cx="261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21393B4-7F00-53B5-73E7-DC22561ED1E6}"/>
                    </a:ext>
                  </a:extLst>
                </p14:cNvPr>
                <p14:cNvContentPartPr/>
                <p14:nvPr/>
              </p14:nvContentPartPr>
              <p14:xfrm>
                <a:off x="1507210" y="6383609"/>
                <a:ext cx="1152360" cy="422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21393B4-7F00-53B5-73E7-DC22561ED1E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498210" y="6374609"/>
                  <a:ext cx="1170000" cy="44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A1391B3-8B2F-A979-138B-34DD0C89FC23}"/>
                  </a:ext>
                </a:extLst>
              </p14:cNvPr>
              <p14:cNvContentPartPr/>
              <p14:nvPr/>
            </p14:nvContentPartPr>
            <p14:xfrm>
              <a:off x="2806810" y="6599249"/>
              <a:ext cx="48960" cy="46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A1391B3-8B2F-A979-138B-34DD0C89FC2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797810" y="6590249"/>
                <a:ext cx="6660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5CB07A2-CB6E-4B22-58C8-712C28743FC0}"/>
              </a:ext>
            </a:extLst>
          </p:cNvPr>
          <p:cNvGrpSpPr/>
          <p:nvPr/>
        </p:nvGrpSpPr>
        <p:grpSpPr>
          <a:xfrm>
            <a:off x="3203890" y="6351929"/>
            <a:ext cx="1640880" cy="421560"/>
            <a:chOff x="3203890" y="6351929"/>
            <a:chExt cx="164088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444621D-4DE6-DCA1-8A0B-912DE4A602C4}"/>
                    </a:ext>
                  </a:extLst>
                </p14:cNvPr>
                <p14:cNvContentPartPr/>
                <p14:nvPr/>
              </p14:nvContentPartPr>
              <p14:xfrm>
                <a:off x="3203890" y="6351929"/>
                <a:ext cx="1640880" cy="421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444621D-4DE6-DCA1-8A0B-912DE4A602C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95250" y="6342929"/>
                  <a:ext cx="16585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34FC509-BEEC-87AA-2973-76211C15F92C}"/>
                    </a:ext>
                  </a:extLst>
                </p14:cNvPr>
                <p14:cNvContentPartPr/>
                <p14:nvPr/>
              </p14:nvContentPartPr>
              <p14:xfrm>
                <a:off x="4329610" y="6416369"/>
                <a:ext cx="309600" cy="29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34FC509-BEEC-87AA-2973-76211C15F92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20610" y="6407729"/>
                  <a:ext cx="3272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B0E0B9B9-1F3A-2558-2315-1A2D8AEEA8FD}"/>
              </a:ext>
            </a:extLst>
          </p:cNvPr>
          <p:cNvGrpSpPr/>
          <p:nvPr/>
        </p:nvGrpSpPr>
        <p:grpSpPr>
          <a:xfrm>
            <a:off x="5107930" y="6338609"/>
            <a:ext cx="6373800" cy="461160"/>
            <a:chOff x="5107930" y="6338609"/>
            <a:chExt cx="637380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4F244C6-457A-8347-4371-DE1D90B0BF6B}"/>
                    </a:ext>
                  </a:extLst>
                </p14:cNvPr>
                <p14:cNvContentPartPr/>
                <p14:nvPr/>
              </p14:nvContentPartPr>
              <p14:xfrm>
                <a:off x="5107930" y="6370649"/>
                <a:ext cx="555840" cy="286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4F244C6-457A-8347-4371-DE1D90B0BF6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099290" y="6362009"/>
                  <a:ext cx="5734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4016EEB-4B60-A371-ED0D-3D0FB1641DA6}"/>
                    </a:ext>
                  </a:extLst>
                </p14:cNvPr>
                <p14:cNvContentPartPr/>
                <p14:nvPr/>
              </p14:nvContentPartPr>
              <p14:xfrm>
                <a:off x="5377930" y="6443729"/>
                <a:ext cx="177840" cy="41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4016EEB-4B60-A371-ED0D-3D0FB1641DA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68930" y="6435089"/>
                  <a:ext cx="195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758C943-9EF9-6FB5-F4AA-0C366DEEB3C2}"/>
                    </a:ext>
                  </a:extLst>
                </p14:cNvPr>
                <p14:cNvContentPartPr/>
                <p14:nvPr/>
              </p14:nvContentPartPr>
              <p14:xfrm>
                <a:off x="5297290" y="6349049"/>
                <a:ext cx="16560" cy="15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758C943-9EF9-6FB5-F4AA-0C366DEEB3C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288290" y="6340049"/>
                  <a:ext cx="34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A3EF864-D28A-917D-F6DC-65D5DDB9FDA9}"/>
                    </a:ext>
                  </a:extLst>
                </p14:cNvPr>
                <p14:cNvContentPartPr/>
                <p14:nvPr/>
              </p14:nvContentPartPr>
              <p14:xfrm>
                <a:off x="5797330" y="6343289"/>
                <a:ext cx="521280" cy="294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A3EF864-D28A-917D-F6DC-65D5DDB9FDA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788330" y="6334289"/>
                  <a:ext cx="53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F532BE7-3B99-5D37-CC0C-EDC7665D04F6}"/>
                    </a:ext>
                  </a:extLst>
                </p14:cNvPr>
                <p14:cNvContentPartPr/>
                <p14:nvPr/>
              </p14:nvContentPartPr>
              <p14:xfrm>
                <a:off x="6186130" y="6444089"/>
                <a:ext cx="39240" cy="10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F532BE7-3B99-5D37-CC0C-EDC7665D04F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77130" y="6435089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88BD9FF-B320-C54B-C69E-1E05F91AB392}"/>
                    </a:ext>
                  </a:extLst>
                </p14:cNvPr>
                <p14:cNvContentPartPr/>
                <p14:nvPr/>
              </p14:nvContentPartPr>
              <p14:xfrm>
                <a:off x="5810290" y="6410609"/>
                <a:ext cx="202680" cy="29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88BD9FF-B320-C54B-C69E-1E05F91AB39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01650" y="6401609"/>
                  <a:ext cx="220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DDA3276-ADA7-F1A2-7C9A-F83FA164CFDE}"/>
                    </a:ext>
                  </a:extLst>
                </p14:cNvPr>
                <p14:cNvContentPartPr/>
                <p14:nvPr/>
              </p14:nvContentPartPr>
              <p14:xfrm>
                <a:off x="6490330" y="6510689"/>
                <a:ext cx="986760" cy="278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DDA3276-ADA7-F1A2-7C9A-F83FA164CFD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481690" y="6502049"/>
                  <a:ext cx="10044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9E97459-02FF-DBBF-4DE1-25CCA333B799}"/>
                    </a:ext>
                  </a:extLst>
                </p14:cNvPr>
                <p14:cNvContentPartPr/>
                <p14:nvPr/>
              </p14:nvContentPartPr>
              <p14:xfrm>
                <a:off x="7312570" y="6516449"/>
                <a:ext cx="194400" cy="155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9E97459-02FF-DBBF-4DE1-25CCA333B79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303570" y="6507449"/>
                  <a:ext cx="212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A275FD3-D270-3196-A739-D013955B7A3B}"/>
                    </a:ext>
                  </a:extLst>
                </p14:cNvPr>
                <p14:cNvContentPartPr/>
                <p14:nvPr/>
              </p14:nvContentPartPr>
              <p14:xfrm>
                <a:off x="7551970" y="6642449"/>
                <a:ext cx="24840" cy="25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A275FD3-D270-3196-A739-D013955B7A3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543330" y="6633809"/>
                  <a:ext cx="42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72E7120-A6F5-A057-7B12-8AB3209EE7DE}"/>
                    </a:ext>
                  </a:extLst>
                </p14:cNvPr>
                <p14:cNvContentPartPr/>
                <p14:nvPr/>
              </p14:nvContentPartPr>
              <p14:xfrm>
                <a:off x="7776250" y="6338609"/>
                <a:ext cx="1834200" cy="461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72E7120-A6F5-A057-7B12-8AB3209EE7D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767250" y="6329969"/>
                  <a:ext cx="18518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5D86E1C-06C8-D6B2-687D-303F5B67CCBC}"/>
                    </a:ext>
                  </a:extLst>
                </p14:cNvPr>
                <p14:cNvContentPartPr/>
                <p14:nvPr/>
              </p14:nvContentPartPr>
              <p14:xfrm>
                <a:off x="9039490" y="6442289"/>
                <a:ext cx="451800" cy="66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5D86E1C-06C8-D6B2-687D-303F5B67CCB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30850" y="6433289"/>
                  <a:ext cx="469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1CB7AF4-D0BA-1FEF-AB4B-44588A10E06F}"/>
                    </a:ext>
                  </a:extLst>
                </p14:cNvPr>
                <p14:cNvContentPartPr/>
                <p14:nvPr/>
              </p14:nvContentPartPr>
              <p14:xfrm>
                <a:off x="9827170" y="6363449"/>
                <a:ext cx="502200" cy="263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1CB7AF4-D0BA-1FEF-AB4B-44588A10E06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818170" y="6354809"/>
                  <a:ext cx="519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7358B5C-86F9-AAED-EE36-908646815D5F}"/>
                    </a:ext>
                  </a:extLst>
                </p14:cNvPr>
                <p14:cNvContentPartPr/>
                <p14:nvPr/>
              </p14:nvContentPartPr>
              <p14:xfrm>
                <a:off x="9805210" y="6406289"/>
                <a:ext cx="372240" cy="39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7358B5C-86F9-AAED-EE36-908646815D5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796210" y="6397649"/>
                  <a:ext cx="389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8722D39-3DED-459D-F818-DE4057CD4656}"/>
                    </a:ext>
                  </a:extLst>
                </p14:cNvPr>
                <p14:cNvContentPartPr/>
                <p14:nvPr/>
              </p14:nvContentPartPr>
              <p14:xfrm>
                <a:off x="10510090" y="6490889"/>
                <a:ext cx="971640" cy="157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8722D39-3DED-459D-F818-DE4057CD465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01450" y="6482249"/>
                  <a:ext cx="98928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8E12489-7F8C-7847-D0D5-89031F347DFA}"/>
                  </a:ext>
                </a:extLst>
              </p14:cNvPr>
              <p14:cNvContentPartPr/>
              <p14:nvPr/>
            </p14:nvContentPartPr>
            <p14:xfrm>
              <a:off x="11674690" y="6611849"/>
              <a:ext cx="66240" cy="360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8E12489-7F8C-7847-D0D5-89031F347DFA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1666050" y="6603209"/>
                <a:ext cx="83880" cy="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161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D0BA65-75B8-0D75-472E-025C5A12E88A}"/>
              </a:ext>
            </a:extLst>
          </p:cNvPr>
          <p:cNvGrpSpPr/>
          <p:nvPr/>
        </p:nvGrpSpPr>
        <p:grpSpPr>
          <a:xfrm>
            <a:off x="1108690" y="418049"/>
            <a:ext cx="448200" cy="790200"/>
            <a:chOff x="1108690" y="418049"/>
            <a:chExt cx="44820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7213AB7-FB3C-8F97-FAA8-89B2A3D59242}"/>
                    </a:ext>
                  </a:extLst>
                </p14:cNvPr>
                <p14:cNvContentPartPr/>
                <p14:nvPr/>
              </p14:nvContentPartPr>
              <p14:xfrm>
                <a:off x="1108690" y="418049"/>
                <a:ext cx="252720" cy="790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7213AB7-FB3C-8F97-FAA8-89B2A3D5924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0050" y="409409"/>
                  <a:ext cx="27036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FB0F9D2-BE6F-FBC3-89A8-19D61658DE75}"/>
                    </a:ext>
                  </a:extLst>
                </p14:cNvPr>
                <p14:cNvContentPartPr/>
                <p14:nvPr/>
              </p14:nvContentPartPr>
              <p14:xfrm>
                <a:off x="1541770" y="575729"/>
                <a:ext cx="15120" cy="446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FB0F9D2-BE6F-FBC3-89A8-19D61658DE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3130" y="566729"/>
                  <a:ext cx="32760" cy="46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74446E-04ED-3B5B-C699-BC6EE8991BA3}"/>
              </a:ext>
            </a:extLst>
          </p:cNvPr>
          <p:cNvGrpSpPr/>
          <p:nvPr/>
        </p:nvGrpSpPr>
        <p:grpSpPr>
          <a:xfrm>
            <a:off x="1723570" y="543689"/>
            <a:ext cx="2072520" cy="650880"/>
            <a:chOff x="1723570" y="543689"/>
            <a:chExt cx="207252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BFBA0B-5FAA-E1B7-52CB-9D3EBF83F582}"/>
                    </a:ext>
                  </a:extLst>
                </p14:cNvPr>
                <p14:cNvContentPartPr/>
                <p14:nvPr/>
              </p14:nvContentPartPr>
              <p14:xfrm>
                <a:off x="1723570" y="599849"/>
                <a:ext cx="398520" cy="200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BFBA0B-5FAA-E1B7-52CB-9D3EBF83F5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4930" y="590849"/>
                  <a:ext cx="416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25EBC3-4804-7CF4-D708-95CFAF6D186A}"/>
                    </a:ext>
                  </a:extLst>
                </p14:cNvPr>
                <p14:cNvContentPartPr/>
                <p14:nvPr/>
              </p14:nvContentPartPr>
              <p14:xfrm>
                <a:off x="1938850" y="581489"/>
                <a:ext cx="24840" cy="412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25EBC3-4804-7CF4-D708-95CFAF6D18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0210" y="572489"/>
                  <a:ext cx="424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7E8DBD8-4736-1E0D-3400-A2B11BDCEA17}"/>
                    </a:ext>
                  </a:extLst>
                </p14:cNvPr>
                <p14:cNvContentPartPr/>
                <p14:nvPr/>
              </p14:nvContentPartPr>
              <p14:xfrm>
                <a:off x="2102290" y="984689"/>
                <a:ext cx="54360" cy="20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7E8DBD8-4736-1E0D-3400-A2B11BDCEA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93290" y="976049"/>
                  <a:ext cx="72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2F6DA5-D4B0-C75A-D81A-F2184F5BE43E}"/>
                    </a:ext>
                  </a:extLst>
                </p14:cNvPr>
                <p14:cNvContentPartPr/>
                <p14:nvPr/>
              </p14:nvContentPartPr>
              <p14:xfrm>
                <a:off x="2041810" y="1089449"/>
                <a:ext cx="149760" cy="15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2F6DA5-D4B0-C75A-D81A-F2184F5BE4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33170" y="1080449"/>
                  <a:ext cx="167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43B4ED-2EDB-B956-727C-87FF56FD6D00}"/>
                    </a:ext>
                  </a:extLst>
                </p14:cNvPr>
                <p14:cNvContentPartPr/>
                <p14:nvPr/>
              </p14:nvContentPartPr>
              <p14:xfrm>
                <a:off x="2392450" y="546209"/>
                <a:ext cx="9000" cy="51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43B4ED-2EDB-B956-727C-87FF56FD6D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3810" y="537209"/>
                  <a:ext cx="266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D9A021-F353-136C-54F3-8EA625307CA5}"/>
                    </a:ext>
                  </a:extLst>
                </p14:cNvPr>
                <p14:cNvContentPartPr/>
                <p14:nvPr/>
              </p14:nvContentPartPr>
              <p14:xfrm>
                <a:off x="2512690" y="543689"/>
                <a:ext cx="118080" cy="12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D9A021-F353-136C-54F3-8EA625307CA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03690" y="535049"/>
                  <a:ext cx="135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975AB1-6A24-C2C1-DF8D-121BAB5D5C01}"/>
                    </a:ext>
                  </a:extLst>
                </p14:cNvPr>
                <p14:cNvContentPartPr/>
                <p14:nvPr/>
              </p14:nvContentPartPr>
              <p14:xfrm>
                <a:off x="2738770" y="591569"/>
                <a:ext cx="168120" cy="30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975AB1-6A24-C2C1-DF8D-121BAB5D5C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30130" y="582929"/>
                  <a:ext cx="185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94708-0A34-5EB0-4ACD-11B7963F9618}"/>
                    </a:ext>
                  </a:extLst>
                </p14:cNvPr>
                <p14:cNvContentPartPr/>
                <p14:nvPr/>
              </p14:nvContentPartPr>
              <p14:xfrm>
                <a:off x="3123610" y="683729"/>
                <a:ext cx="3600" cy="18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94708-0A34-5EB0-4ACD-11B7963F96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14610" y="675089"/>
                  <a:ext cx="21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AEF5DC-0E69-AAFB-FC9C-4D9FACDE5F0F}"/>
                    </a:ext>
                  </a:extLst>
                </p14:cNvPr>
                <p14:cNvContentPartPr/>
                <p14:nvPr/>
              </p14:nvContentPartPr>
              <p14:xfrm>
                <a:off x="3032530" y="669329"/>
                <a:ext cx="243360" cy="87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AEF5DC-0E69-AAFB-FC9C-4D9FACDE5F0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23890" y="660689"/>
                  <a:ext cx="261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9EAFE9-31D0-74E8-BB5D-749091FFDC7F}"/>
                    </a:ext>
                  </a:extLst>
                </p14:cNvPr>
                <p14:cNvContentPartPr/>
                <p14:nvPr/>
              </p14:nvContentPartPr>
              <p14:xfrm>
                <a:off x="3480370" y="712889"/>
                <a:ext cx="262440" cy="63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9EAFE9-31D0-74E8-BB5D-749091FFDC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71370" y="704249"/>
                  <a:ext cx="280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6716AB-D357-B572-FD96-FCF216CF8096}"/>
                    </a:ext>
                  </a:extLst>
                </p14:cNvPr>
                <p14:cNvContentPartPr/>
                <p14:nvPr/>
              </p14:nvContentPartPr>
              <p14:xfrm>
                <a:off x="3441490" y="812969"/>
                <a:ext cx="354600" cy="30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6716AB-D357-B572-FD96-FCF216CF80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32490" y="804329"/>
                  <a:ext cx="37224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C6B2C3-9219-2D20-5389-72E6AA938289}"/>
              </a:ext>
            </a:extLst>
          </p:cNvPr>
          <p:cNvGrpSpPr/>
          <p:nvPr/>
        </p:nvGrpSpPr>
        <p:grpSpPr>
          <a:xfrm>
            <a:off x="4086250" y="520289"/>
            <a:ext cx="491400" cy="330840"/>
            <a:chOff x="4086250" y="520289"/>
            <a:chExt cx="4914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214CCB-894E-A7A9-959F-03FBF9232798}"/>
                    </a:ext>
                  </a:extLst>
                </p14:cNvPr>
                <p14:cNvContentPartPr/>
                <p14:nvPr/>
              </p14:nvContentPartPr>
              <p14:xfrm>
                <a:off x="4164370" y="527129"/>
                <a:ext cx="47160" cy="320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214CCB-894E-A7A9-959F-03FBF92327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55730" y="518489"/>
                  <a:ext cx="64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F1D04AC-0FD2-4778-919D-15007AF1D8E5}"/>
                    </a:ext>
                  </a:extLst>
                </p14:cNvPr>
                <p14:cNvContentPartPr/>
                <p14:nvPr/>
              </p14:nvContentPartPr>
              <p14:xfrm>
                <a:off x="4086250" y="520289"/>
                <a:ext cx="201600" cy="152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F1D04AC-0FD2-4778-919D-15007AF1D8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7610" y="511289"/>
                  <a:ext cx="219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E5EE9D3-853B-6B7F-7BA4-5BECCEF053F5}"/>
                    </a:ext>
                  </a:extLst>
                </p14:cNvPr>
                <p14:cNvContentPartPr/>
                <p14:nvPr/>
              </p14:nvContentPartPr>
              <p14:xfrm>
                <a:off x="4370290" y="655649"/>
                <a:ext cx="16560" cy="19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E5EE9D3-853B-6B7F-7BA4-5BECCEF053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61650" y="646649"/>
                  <a:ext cx="34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EDE774-2C43-854E-BB28-BBBF9E5550CC}"/>
                    </a:ext>
                  </a:extLst>
                </p14:cNvPr>
                <p14:cNvContentPartPr/>
                <p14:nvPr/>
              </p14:nvContentPartPr>
              <p14:xfrm>
                <a:off x="4458490" y="614969"/>
                <a:ext cx="24120" cy="236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EDE774-2C43-854E-BB28-BBBF9E5550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49850" y="606329"/>
                  <a:ext cx="41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29D7B3-3E21-2AD5-0552-4DF724F9F7C6}"/>
                    </a:ext>
                  </a:extLst>
                </p14:cNvPr>
                <p14:cNvContentPartPr/>
                <p14:nvPr/>
              </p14:nvContentPartPr>
              <p14:xfrm>
                <a:off x="4334290" y="613889"/>
                <a:ext cx="243360" cy="49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29D7B3-3E21-2AD5-0552-4DF724F9F7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25650" y="604889"/>
                  <a:ext cx="2610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54DD25-F577-B6F0-3030-B474F326D117}"/>
              </a:ext>
            </a:extLst>
          </p:cNvPr>
          <p:cNvGrpSpPr/>
          <p:nvPr/>
        </p:nvGrpSpPr>
        <p:grpSpPr>
          <a:xfrm>
            <a:off x="4750450" y="197009"/>
            <a:ext cx="919080" cy="957600"/>
            <a:chOff x="4750450" y="197009"/>
            <a:chExt cx="919080" cy="95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C2D500-63F5-107E-24F4-AF5B1DC76D57}"/>
                    </a:ext>
                  </a:extLst>
                </p14:cNvPr>
                <p14:cNvContentPartPr/>
                <p14:nvPr/>
              </p14:nvContentPartPr>
              <p14:xfrm>
                <a:off x="4750450" y="548729"/>
                <a:ext cx="220320" cy="266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C2D500-63F5-107E-24F4-AF5B1DC76D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1810" y="540089"/>
                  <a:ext cx="237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651DAE-ED73-567E-E93E-0CBC0DC2B78C}"/>
                    </a:ext>
                  </a:extLst>
                </p14:cNvPr>
                <p14:cNvContentPartPr/>
                <p14:nvPr/>
              </p14:nvContentPartPr>
              <p14:xfrm>
                <a:off x="5086690" y="342809"/>
                <a:ext cx="54000" cy="125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651DAE-ED73-567E-E93E-0CBC0DC2B7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78050" y="334169"/>
                  <a:ext cx="71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1E6BE98-56B9-2D83-915B-613BCE8D3A83}"/>
                    </a:ext>
                  </a:extLst>
                </p14:cNvPr>
                <p14:cNvContentPartPr/>
                <p14:nvPr/>
              </p14:nvContentPartPr>
              <p14:xfrm>
                <a:off x="5086690" y="197009"/>
                <a:ext cx="342000" cy="898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1E6BE98-56B9-2D83-915B-613BCE8D3A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8050" y="188009"/>
                  <a:ext cx="359640" cy="9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C6D668-19F9-F709-46E3-96AE94323888}"/>
                    </a:ext>
                  </a:extLst>
                </p14:cNvPr>
                <p14:cNvContentPartPr/>
                <p14:nvPr/>
              </p14:nvContentPartPr>
              <p14:xfrm>
                <a:off x="5306290" y="1051649"/>
                <a:ext cx="82440" cy="102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C6D668-19F9-F709-46E3-96AE943238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97650" y="1043009"/>
                  <a:ext cx="100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161F26A-0031-5AC1-7886-7B2DC8C7CE4B}"/>
                    </a:ext>
                  </a:extLst>
                </p14:cNvPr>
                <p14:cNvContentPartPr/>
                <p14:nvPr/>
              </p14:nvContentPartPr>
              <p14:xfrm>
                <a:off x="5481970" y="236249"/>
                <a:ext cx="187560" cy="117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161F26A-0031-5AC1-7886-7B2DC8C7CE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73330" y="227609"/>
                  <a:ext cx="2052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2C5C62A-0B45-2AA6-7AE8-A543B5FC8E74}"/>
              </a:ext>
            </a:extLst>
          </p:cNvPr>
          <p:cNvGrpSpPr/>
          <p:nvPr/>
        </p:nvGrpSpPr>
        <p:grpSpPr>
          <a:xfrm>
            <a:off x="5895610" y="302129"/>
            <a:ext cx="2033640" cy="624600"/>
            <a:chOff x="5895610" y="302129"/>
            <a:chExt cx="203364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0CC646-D10F-8055-F865-A1568A2C5C85}"/>
                    </a:ext>
                  </a:extLst>
                </p14:cNvPr>
                <p14:cNvContentPartPr/>
                <p14:nvPr/>
              </p14:nvContentPartPr>
              <p14:xfrm>
                <a:off x="5895610" y="342809"/>
                <a:ext cx="62280" cy="583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0CC646-D10F-8055-F865-A1568A2C5C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86970" y="334169"/>
                  <a:ext cx="7992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BBC47D0-7D92-8ECB-8BF9-2CEE970407CA}"/>
                    </a:ext>
                  </a:extLst>
                </p14:cNvPr>
                <p14:cNvContentPartPr/>
                <p14:nvPr/>
              </p14:nvContentPartPr>
              <p14:xfrm>
                <a:off x="6035290" y="645929"/>
                <a:ext cx="230040" cy="200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BBC47D0-7D92-8ECB-8BF9-2CEE970407C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26290" y="636929"/>
                  <a:ext cx="247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5BD81A-BB6A-7E4C-2F78-B13ED3AAFFB7}"/>
                    </a:ext>
                  </a:extLst>
                </p14:cNvPr>
                <p14:cNvContentPartPr/>
                <p14:nvPr/>
              </p14:nvContentPartPr>
              <p14:xfrm>
                <a:off x="6257050" y="556649"/>
                <a:ext cx="113040" cy="3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5BD81A-BB6A-7E4C-2F78-B13ED3AAFF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48050" y="547649"/>
                  <a:ext cx="130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F18ED51-0C08-01D2-BFB8-2D3B2B9E7DB2}"/>
                    </a:ext>
                  </a:extLst>
                </p14:cNvPr>
                <p14:cNvContentPartPr/>
                <p14:nvPr/>
              </p14:nvContentPartPr>
              <p14:xfrm>
                <a:off x="6534250" y="322649"/>
                <a:ext cx="111600" cy="28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F18ED51-0C08-01D2-BFB8-2D3B2B9E7D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25250" y="313649"/>
                  <a:ext cx="129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955802D-39F2-A137-128A-54C7267C7743}"/>
                    </a:ext>
                  </a:extLst>
                </p14:cNvPr>
                <p14:cNvContentPartPr/>
                <p14:nvPr/>
              </p14:nvContentPartPr>
              <p14:xfrm>
                <a:off x="6715330" y="572489"/>
                <a:ext cx="109800" cy="139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955802D-39F2-A137-128A-54C7267C77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06330" y="563849"/>
                  <a:ext cx="127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4D8EB2-B3F0-3F92-602B-6CB854849F31}"/>
                    </a:ext>
                  </a:extLst>
                </p14:cNvPr>
                <p14:cNvContentPartPr/>
                <p14:nvPr/>
              </p14:nvContentPartPr>
              <p14:xfrm>
                <a:off x="6951490" y="443249"/>
                <a:ext cx="125640" cy="134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4D8EB2-B3F0-3F92-602B-6CB854849F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42850" y="434609"/>
                  <a:ext cx="143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287230-7127-FA4B-EA02-ED07FA155109}"/>
                    </a:ext>
                  </a:extLst>
                </p14:cNvPr>
                <p14:cNvContentPartPr/>
                <p14:nvPr/>
              </p14:nvContentPartPr>
              <p14:xfrm>
                <a:off x="7124290" y="306449"/>
                <a:ext cx="120600" cy="585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287230-7127-FA4B-EA02-ED07FA1551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15290" y="297809"/>
                  <a:ext cx="13824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E339F82-5858-37EA-1E95-8BFD4A792F59}"/>
                    </a:ext>
                  </a:extLst>
                </p14:cNvPr>
                <p14:cNvContentPartPr/>
                <p14:nvPr/>
              </p14:nvContentPartPr>
              <p14:xfrm>
                <a:off x="7368730" y="302129"/>
                <a:ext cx="138240" cy="10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E339F82-5858-37EA-1E95-8BFD4A792F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60090" y="293489"/>
                  <a:ext cx="155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D32A300-239C-53E1-7E91-05692CABBE59}"/>
                    </a:ext>
                  </a:extLst>
                </p14:cNvPr>
                <p14:cNvContentPartPr/>
                <p14:nvPr/>
              </p14:nvContentPartPr>
              <p14:xfrm>
                <a:off x="7564210" y="408329"/>
                <a:ext cx="165600" cy="433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D32A300-239C-53E1-7E91-05692CABBE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55570" y="399689"/>
                  <a:ext cx="1832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AEE69E-DFD1-598A-4050-40B5DD15FD05}"/>
                    </a:ext>
                  </a:extLst>
                </p14:cNvPr>
                <p14:cNvContentPartPr/>
                <p14:nvPr/>
              </p14:nvContentPartPr>
              <p14:xfrm>
                <a:off x="7790650" y="621449"/>
                <a:ext cx="138600" cy="181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AEE69E-DFD1-598A-4050-40B5DD15FD0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82010" y="612809"/>
                  <a:ext cx="15624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919D1E8-FE77-49A8-422F-75AED9F5D259}"/>
              </a:ext>
            </a:extLst>
          </p:cNvPr>
          <p:cNvGrpSpPr/>
          <p:nvPr/>
        </p:nvGrpSpPr>
        <p:grpSpPr>
          <a:xfrm>
            <a:off x="8329930" y="556649"/>
            <a:ext cx="263880" cy="101160"/>
            <a:chOff x="8329930" y="556649"/>
            <a:chExt cx="26388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F7EF7EB-2A35-01AE-5857-3346BAE302DA}"/>
                    </a:ext>
                  </a:extLst>
                </p14:cNvPr>
                <p14:cNvContentPartPr/>
                <p14:nvPr/>
              </p14:nvContentPartPr>
              <p14:xfrm>
                <a:off x="8340730" y="556649"/>
                <a:ext cx="231480" cy="23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F7EF7EB-2A35-01AE-5857-3346BAE302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31730" y="547649"/>
                  <a:ext cx="249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80EC1D-12CF-CFB9-CEBA-735E594A8BE4}"/>
                    </a:ext>
                  </a:extLst>
                </p14:cNvPr>
                <p14:cNvContentPartPr/>
                <p14:nvPr/>
              </p14:nvContentPartPr>
              <p14:xfrm>
                <a:off x="8329930" y="630089"/>
                <a:ext cx="263880" cy="2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80EC1D-12CF-CFB9-CEBA-735E594A8B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21290" y="621089"/>
                  <a:ext cx="28152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97DB-D7DB-CCFA-4501-3456EB6B227B}"/>
                  </a:ext>
                </a:extLst>
              </p14:cNvPr>
              <p14:cNvContentPartPr/>
              <p14:nvPr/>
            </p14:nvContentPartPr>
            <p14:xfrm>
              <a:off x="8804410" y="427049"/>
              <a:ext cx="71640" cy="448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97DB-D7DB-CCFA-4501-3456EB6B227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795770" y="418409"/>
                <a:ext cx="8928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D7C314-787C-8E22-6B41-1A7A57FAFCFC}"/>
                  </a:ext>
                </a:extLst>
              </p14:cNvPr>
              <p14:cNvContentPartPr/>
              <p14:nvPr/>
            </p14:nvContentPartPr>
            <p14:xfrm>
              <a:off x="4589890" y="1816289"/>
              <a:ext cx="298080" cy="306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D7C314-787C-8E22-6B41-1A7A57FAFCF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81250" y="1807289"/>
                <a:ext cx="31572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BC38BBF-57A5-8A12-1BC3-24AFF5A71C75}"/>
              </a:ext>
            </a:extLst>
          </p:cNvPr>
          <p:cNvGrpSpPr/>
          <p:nvPr/>
        </p:nvGrpSpPr>
        <p:grpSpPr>
          <a:xfrm>
            <a:off x="5098210" y="1886849"/>
            <a:ext cx="215640" cy="132480"/>
            <a:chOff x="5098210" y="1886849"/>
            <a:chExt cx="21564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11AEE8-6A77-AA99-CEC0-103ECEDF2BA6}"/>
                    </a:ext>
                  </a:extLst>
                </p14:cNvPr>
                <p14:cNvContentPartPr/>
                <p14:nvPr/>
              </p14:nvContentPartPr>
              <p14:xfrm>
                <a:off x="5101450" y="1886849"/>
                <a:ext cx="193320" cy="28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11AEE8-6A77-AA99-CEC0-103ECEDF2B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92450" y="1878209"/>
                  <a:ext cx="210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C349369-156C-39B5-7EB8-AAED61464D38}"/>
                    </a:ext>
                  </a:extLst>
                </p14:cNvPr>
                <p14:cNvContentPartPr/>
                <p14:nvPr/>
              </p14:nvContentPartPr>
              <p14:xfrm>
                <a:off x="5098210" y="2016809"/>
                <a:ext cx="215640" cy="2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C349369-156C-39B5-7EB8-AAED61464D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89210" y="2008169"/>
                  <a:ext cx="23328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898BCDE-CAF7-5AA8-1C41-09E7A77F484F}"/>
              </a:ext>
            </a:extLst>
          </p:cNvPr>
          <p:cNvGrpSpPr/>
          <p:nvPr/>
        </p:nvGrpSpPr>
        <p:grpSpPr>
          <a:xfrm>
            <a:off x="5544250" y="1401929"/>
            <a:ext cx="1278720" cy="888120"/>
            <a:chOff x="5544250" y="1401929"/>
            <a:chExt cx="1278720" cy="88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D620BD-0E6A-CC24-BC0E-BEFDB24DD80C}"/>
                    </a:ext>
                  </a:extLst>
                </p14:cNvPr>
                <p14:cNvContentPartPr/>
                <p14:nvPr/>
              </p14:nvContentPartPr>
              <p14:xfrm>
                <a:off x="5544250" y="1401929"/>
                <a:ext cx="1278720" cy="887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D620BD-0E6A-CC24-BC0E-BEFDB24DD8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35250" y="1392929"/>
                  <a:ext cx="129636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BC4D20F-6BEF-466D-38CA-FFA30724F7AF}"/>
                    </a:ext>
                  </a:extLst>
                </p14:cNvPr>
                <p14:cNvContentPartPr/>
                <p14:nvPr/>
              </p14:nvContentPartPr>
              <p14:xfrm>
                <a:off x="6165970" y="1544849"/>
                <a:ext cx="175680" cy="260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BC4D20F-6BEF-466D-38CA-FFA30724F7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56970" y="1536209"/>
                  <a:ext cx="193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CF6C11D-254A-C3F0-351C-B1F586FBB418}"/>
                    </a:ext>
                  </a:extLst>
                </p14:cNvPr>
                <p14:cNvContentPartPr/>
                <p14:nvPr/>
              </p14:nvContentPartPr>
              <p14:xfrm>
                <a:off x="6418690" y="1730969"/>
                <a:ext cx="144360" cy="131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CF6C11D-254A-C3F0-351C-B1F586FBB4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10050" y="1721969"/>
                  <a:ext cx="162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B56F2E-0D9E-4E8B-6D3C-E3652E77C09B}"/>
                    </a:ext>
                  </a:extLst>
                </p14:cNvPr>
                <p14:cNvContentPartPr/>
                <p14:nvPr/>
              </p14:nvContentPartPr>
              <p14:xfrm>
                <a:off x="5887690" y="1978289"/>
                <a:ext cx="838800" cy="2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B56F2E-0D9E-4E8B-6D3C-E3652E77C09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79050" y="1969649"/>
                  <a:ext cx="856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E7E3ACC-3414-E7E9-8563-4C7DE2EFA873}"/>
                    </a:ext>
                  </a:extLst>
                </p14:cNvPr>
                <p14:cNvContentPartPr/>
                <p14:nvPr/>
              </p14:nvContentPartPr>
              <p14:xfrm>
                <a:off x="6001450" y="2071169"/>
                <a:ext cx="126360" cy="192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E7E3ACC-3414-E7E9-8563-4C7DE2EFA8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92810" y="2062169"/>
                  <a:ext cx="144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BCE6E1-7C23-F6A5-1DCD-C3DF93727203}"/>
                    </a:ext>
                  </a:extLst>
                </p14:cNvPr>
                <p14:cNvContentPartPr/>
                <p14:nvPr/>
              </p14:nvContentPartPr>
              <p14:xfrm>
                <a:off x="6297730" y="2142089"/>
                <a:ext cx="20880" cy="133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BCE6E1-7C23-F6A5-1DCD-C3DF9372720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88730" y="2133089"/>
                  <a:ext cx="38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00E41A5-A98F-6907-D535-E4EB07DD08A7}"/>
                    </a:ext>
                  </a:extLst>
                </p14:cNvPr>
                <p14:cNvContentPartPr/>
                <p14:nvPr/>
              </p14:nvContentPartPr>
              <p14:xfrm>
                <a:off x="6370090" y="2091689"/>
                <a:ext cx="11880" cy="198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00E41A5-A98F-6907-D535-E4EB07DD08A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61090" y="2083049"/>
                  <a:ext cx="29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2C148D-7640-F584-6E83-D1C98E804009}"/>
                    </a:ext>
                  </a:extLst>
                </p14:cNvPr>
                <p14:cNvContentPartPr/>
                <p14:nvPr/>
              </p14:nvContentPartPr>
              <p14:xfrm>
                <a:off x="6197650" y="2071889"/>
                <a:ext cx="325440" cy="127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2C148D-7640-F584-6E83-D1C98E8040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88650" y="2063249"/>
                  <a:ext cx="3430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5879D03-BF0B-C4D2-30F0-B9325FF80381}"/>
              </a:ext>
            </a:extLst>
          </p:cNvPr>
          <p:cNvGrpSpPr/>
          <p:nvPr/>
        </p:nvGrpSpPr>
        <p:grpSpPr>
          <a:xfrm>
            <a:off x="1147210" y="2732129"/>
            <a:ext cx="2428560" cy="775800"/>
            <a:chOff x="1147210" y="2732129"/>
            <a:chExt cx="2428560" cy="77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3D53DD6-58A7-7EE9-C8DF-17B1B746617C}"/>
                    </a:ext>
                  </a:extLst>
                </p14:cNvPr>
                <p14:cNvContentPartPr/>
                <p14:nvPr/>
              </p14:nvContentPartPr>
              <p14:xfrm>
                <a:off x="1147210" y="2993849"/>
                <a:ext cx="210960" cy="218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3D53DD6-58A7-7EE9-C8DF-17B1B74661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8570" y="2985209"/>
                  <a:ext cx="228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30CFE9-65E2-F7E2-A936-FC90F1B47371}"/>
                    </a:ext>
                  </a:extLst>
                </p14:cNvPr>
                <p14:cNvContentPartPr/>
                <p14:nvPr/>
              </p14:nvContentPartPr>
              <p14:xfrm>
                <a:off x="1592530" y="3028409"/>
                <a:ext cx="96120" cy="107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30CFE9-65E2-F7E2-A936-FC90F1B4737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83890" y="3019409"/>
                  <a:ext cx="113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41ACDC7-AC93-7610-0CA5-91392ED75C48}"/>
                    </a:ext>
                  </a:extLst>
                </p14:cNvPr>
                <p14:cNvContentPartPr/>
                <p14:nvPr/>
              </p14:nvContentPartPr>
              <p14:xfrm>
                <a:off x="1479130" y="2956769"/>
                <a:ext cx="144360" cy="299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41ACDC7-AC93-7610-0CA5-91392ED75C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70490" y="2947769"/>
                  <a:ext cx="1620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7A945D-1FE2-A981-8643-2E1E1C88E5AD}"/>
                    </a:ext>
                  </a:extLst>
                </p14:cNvPr>
                <p14:cNvContentPartPr/>
                <p14:nvPr/>
              </p14:nvContentPartPr>
              <p14:xfrm>
                <a:off x="1709170" y="2829689"/>
                <a:ext cx="183960" cy="421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7A945D-1FE2-A981-8643-2E1E1C88E5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00530" y="2821049"/>
                  <a:ext cx="2016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41080A5-762A-881F-AA52-1B4AFBD76938}"/>
                    </a:ext>
                  </a:extLst>
                </p14:cNvPr>
                <p14:cNvContentPartPr/>
                <p14:nvPr/>
              </p14:nvContentPartPr>
              <p14:xfrm>
                <a:off x="2107330" y="3005729"/>
                <a:ext cx="207720" cy="57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41080A5-762A-881F-AA52-1B4AFBD769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98330" y="2997089"/>
                  <a:ext cx="225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69A82AB-0F30-3857-3EEE-4DC0DC156EC7}"/>
                    </a:ext>
                  </a:extLst>
                </p14:cNvPr>
                <p14:cNvContentPartPr/>
                <p14:nvPr/>
              </p14:nvContentPartPr>
              <p14:xfrm>
                <a:off x="2112730" y="3120569"/>
                <a:ext cx="195480" cy="73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69A82AB-0F30-3857-3EEE-4DC0DC156EC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04090" y="3111569"/>
                  <a:ext cx="213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47FC000-2C84-A69C-A89C-27C247534641}"/>
                    </a:ext>
                  </a:extLst>
                </p14:cNvPr>
                <p14:cNvContentPartPr/>
                <p14:nvPr/>
              </p14:nvContentPartPr>
              <p14:xfrm>
                <a:off x="2557330" y="2732129"/>
                <a:ext cx="924840" cy="73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47FC000-2C84-A69C-A89C-27C24753464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48690" y="2723129"/>
                  <a:ext cx="94248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6644921-4488-E2F6-7DDF-581214567EA5}"/>
                    </a:ext>
                  </a:extLst>
                </p14:cNvPr>
                <p14:cNvContentPartPr/>
                <p14:nvPr/>
              </p14:nvContentPartPr>
              <p14:xfrm>
                <a:off x="3117130" y="2844089"/>
                <a:ext cx="91440" cy="298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6644921-4488-E2F6-7DDF-581214567E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08130" y="2835089"/>
                  <a:ext cx="109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0C4F38F-8D6D-01B8-9F3A-65D9D3EFE9B9}"/>
                    </a:ext>
                  </a:extLst>
                </p14:cNvPr>
                <p14:cNvContentPartPr/>
                <p14:nvPr/>
              </p14:nvContentPartPr>
              <p14:xfrm>
                <a:off x="3288130" y="3032009"/>
                <a:ext cx="138600" cy="144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0C4F38F-8D6D-01B8-9F3A-65D9D3EFE9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79490" y="3023009"/>
                  <a:ext cx="156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6616B65-F1CB-06FA-79F8-AD0CB4AEDEBC}"/>
                    </a:ext>
                  </a:extLst>
                </p14:cNvPr>
                <p14:cNvContentPartPr/>
                <p14:nvPr/>
              </p14:nvContentPartPr>
              <p14:xfrm>
                <a:off x="2920930" y="3178529"/>
                <a:ext cx="604440" cy="66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6616B65-F1CB-06FA-79F8-AD0CB4AEDEB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12290" y="3169529"/>
                  <a:ext cx="622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4616EE3-88D8-8BBA-2C95-11D14C415249}"/>
                    </a:ext>
                  </a:extLst>
                </p14:cNvPr>
                <p14:cNvContentPartPr/>
                <p14:nvPr/>
              </p14:nvContentPartPr>
              <p14:xfrm>
                <a:off x="3026770" y="3300569"/>
                <a:ext cx="154080" cy="207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4616EE3-88D8-8BBA-2C95-11D14C4152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17770" y="3291929"/>
                  <a:ext cx="171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89BAD6C-A557-3F89-CAE1-06915B715BCB}"/>
                    </a:ext>
                  </a:extLst>
                </p14:cNvPr>
                <p14:cNvContentPartPr/>
                <p14:nvPr/>
              </p14:nvContentPartPr>
              <p14:xfrm>
                <a:off x="3343930" y="3354569"/>
                <a:ext cx="20160" cy="149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89BAD6C-A557-3F89-CAE1-06915B715BC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35290" y="3345569"/>
                  <a:ext cx="37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A38A261-FAFA-0D62-E8BA-9707000C2ED4}"/>
                    </a:ext>
                  </a:extLst>
                </p14:cNvPr>
                <p14:cNvContentPartPr/>
                <p14:nvPr/>
              </p14:nvContentPartPr>
              <p14:xfrm>
                <a:off x="3420970" y="3348089"/>
                <a:ext cx="16560" cy="156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A38A261-FAFA-0D62-E8BA-9707000C2E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11970" y="3339089"/>
                  <a:ext cx="34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E9695AD-E15D-CAD5-6DFC-5DDE20704A3B}"/>
                    </a:ext>
                  </a:extLst>
                </p14:cNvPr>
                <p14:cNvContentPartPr/>
                <p14:nvPr/>
              </p14:nvContentPartPr>
              <p14:xfrm>
                <a:off x="3273010" y="3269969"/>
                <a:ext cx="302760" cy="105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E9695AD-E15D-CAD5-6DFC-5DDE20704A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64010" y="3261329"/>
                  <a:ext cx="3204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BED87C2-8855-CF18-E211-F1E052C8052B}"/>
              </a:ext>
            </a:extLst>
          </p:cNvPr>
          <p:cNvGrpSpPr/>
          <p:nvPr/>
        </p:nvGrpSpPr>
        <p:grpSpPr>
          <a:xfrm>
            <a:off x="3874930" y="2683529"/>
            <a:ext cx="1241280" cy="578160"/>
            <a:chOff x="3874930" y="2683529"/>
            <a:chExt cx="124128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9CDFE2-7914-FE61-94F1-AD2AC16BD24D}"/>
                    </a:ext>
                  </a:extLst>
                </p14:cNvPr>
                <p14:cNvContentPartPr/>
                <p14:nvPr/>
              </p14:nvContentPartPr>
              <p14:xfrm>
                <a:off x="3874930" y="3042449"/>
                <a:ext cx="231120" cy="219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9CDFE2-7914-FE61-94F1-AD2AC16BD2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66290" y="3033449"/>
                  <a:ext cx="248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5C9C54A-3D70-80C8-9F76-D493CC1B34B2}"/>
                    </a:ext>
                  </a:extLst>
                </p14:cNvPr>
                <p14:cNvContentPartPr/>
                <p14:nvPr/>
              </p14:nvContentPartPr>
              <p14:xfrm>
                <a:off x="4139890" y="2819969"/>
                <a:ext cx="219600" cy="37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5C9C54A-3D70-80C8-9F76-D493CC1B34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30890" y="2810969"/>
                  <a:ext cx="237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D47AD7D-E142-96E9-9989-8208D953234B}"/>
                    </a:ext>
                  </a:extLst>
                </p14:cNvPr>
                <p14:cNvContentPartPr/>
                <p14:nvPr/>
              </p14:nvContentPartPr>
              <p14:xfrm>
                <a:off x="4530490" y="2683529"/>
                <a:ext cx="117000" cy="303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D47AD7D-E142-96E9-9989-8208D95323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21490" y="2674889"/>
                  <a:ext cx="134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4D5CAE-F81F-FBB3-9434-D2CB6C659043}"/>
                    </a:ext>
                  </a:extLst>
                </p14:cNvPr>
                <p14:cNvContentPartPr/>
                <p14:nvPr/>
              </p14:nvContentPartPr>
              <p14:xfrm>
                <a:off x="4666930" y="2968649"/>
                <a:ext cx="175680" cy="142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4D5CAE-F81F-FBB3-9434-D2CB6C6590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57930" y="2959649"/>
                  <a:ext cx="193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6F9829C-E52A-A5F6-E27C-D7E63F869029}"/>
                    </a:ext>
                  </a:extLst>
                </p14:cNvPr>
                <p14:cNvContentPartPr/>
                <p14:nvPr/>
              </p14:nvContentPartPr>
              <p14:xfrm>
                <a:off x="4971850" y="2779289"/>
                <a:ext cx="144360" cy="166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6F9829C-E52A-A5F6-E27C-D7E63F86902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63210" y="2770649"/>
                  <a:ext cx="16200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0350994-8F11-7E9F-CEA4-7B26340A9923}"/>
                  </a:ext>
                </a:extLst>
              </p14:cNvPr>
              <p14:cNvContentPartPr/>
              <p14:nvPr/>
            </p14:nvContentPartPr>
            <p14:xfrm>
              <a:off x="5630650" y="2828969"/>
              <a:ext cx="660960" cy="5770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0350994-8F11-7E9F-CEA4-7B26340A992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621650" y="2819969"/>
                <a:ext cx="678600" cy="59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00E10344-BBAD-A147-D5D9-BE9E3CA3E7A7}"/>
              </a:ext>
            </a:extLst>
          </p:cNvPr>
          <p:cNvGrpSpPr/>
          <p:nvPr/>
        </p:nvGrpSpPr>
        <p:grpSpPr>
          <a:xfrm>
            <a:off x="6452530" y="2638169"/>
            <a:ext cx="5567760" cy="704160"/>
            <a:chOff x="6452530" y="2638169"/>
            <a:chExt cx="556776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E4E9E5-B427-00D2-E868-D77E82C51397}"/>
                    </a:ext>
                  </a:extLst>
                </p14:cNvPr>
                <p14:cNvContentPartPr/>
                <p14:nvPr/>
              </p14:nvContentPartPr>
              <p14:xfrm>
                <a:off x="6452530" y="2738249"/>
                <a:ext cx="1080000" cy="584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E4E9E5-B427-00D2-E868-D77E82C513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43890" y="2729609"/>
                  <a:ext cx="109764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8E154BD-499A-2592-A296-17F0A155C6B0}"/>
                    </a:ext>
                  </a:extLst>
                </p14:cNvPr>
                <p14:cNvContentPartPr/>
                <p14:nvPr/>
              </p14:nvContentPartPr>
              <p14:xfrm>
                <a:off x="6947890" y="2775329"/>
                <a:ext cx="3816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8E154BD-499A-2592-A296-17F0A155C6B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39250" y="2766689"/>
                  <a:ext cx="55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1E7E3C8-0CB3-E611-6337-AEBAA19A5008}"/>
                    </a:ext>
                  </a:extLst>
                </p14:cNvPr>
                <p14:cNvContentPartPr/>
                <p14:nvPr/>
              </p14:nvContentPartPr>
              <p14:xfrm>
                <a:off x="7678330" y="2638169"/>
                <a:ext cx="1118880" cy="514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1E7E3C8-0CB3-E611-6337-AEBAA19A500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69330" y="2629169"/>
                  <a:ext cx="11365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38F0CE8-4A66-B1AB-F071-1E51B8278E67}"/>
                    </a:ext>
                  </a:extLst>
                </p14:cNvPr>
                <p14:cNvContentPartPr/>
                <p14:nvPr/>
              </p14:nvContentPartPr>
              <p14:xfrm>
                <a:off x="8501290" y="2816009"/>
                <a:ext cx="302040" cy="20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38F0CE8-4A66-B1AB-F071-1E51B8278E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92650" y="2807369"/>
                  <a:ext cx="319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EF3C23A-18D6-BE21-AEC4-072DF15C1B26}"/>
                    </a:ext>
                  </a:extLst>
                </p14:cNvPr>
                <p14:cNvContentPartPr/>
                <p14:nvPr/>
              </p14:nvContentPartPr>
              <p14:xfrm>
                <a:off x="7940050" y="2794049"/>
                <a:ext cx="520200" cy="50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EF3C23A-18D6-BE21-AEC4-072DF15C1B2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31410" y="2785049"/>
                  <a:ext cx="537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F223F7-549D-34C9-42B8-2582ACFA2824}"/>
                    </a:ext>
                  </a:extLst>
                </p14:cNvPr>
                <p14:cNvContentPartPr/>
                <p14:nvPr/>
              </p14:nvContentPartPr>
              <p14:xfrm>
                <a:off x="9027250" y="2742209"/>
                <a:ext cx="359280" cy="600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F223F7-549D-34C9-42B8-2582ACFA28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18250" y="2733209"/>
                  <a:ext cx="3769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B55BD5-0286-46BF-6C60-4A5B884C16CA}"/>
                    </a:ext>
                  </a:extLst>
                </p14:cNvPr>
                <p14:cNvContentPartPr/>
                <p14:nvPr/>
              </p14:nvContentPartPr>
              <p14:xfrm>
                <a:off x="9749050" y="2730329"/>
                <a:ext cx="384480" cy="346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B55BD5-0286-46BF-6C60-4A5B884C16C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40410" y="2721329"/>
                  <a:ext cx="4021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7E041A-1F96-5AA6-D0C8-4836693FBBE6}"/>
                    </a:ext>
                  </a:extLst>
                </p14:cNvPr>
                <p14:cNvContentPartPr/>
                <p14:nvPr/>
              </p14:nvContentPartPr>
              <p14:xfrm>
                <a:off x="10323970" y="2775329"/>
                <a:ext cx="280440" cy="375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7E041A-1F96-5AA6-D0C8-4836693FBB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15330" y="2766329"/>
                  <a:ext cx="2980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0C2F25-334C-99DA-E621-DE7733C6C867}"/>
                    </a:ext>
                  </a:extLst>
                </p14:cNvPr>
                <p14:cNvContentPartPr/>
                <p14:nvPr/>
              </p14:nvContentPartPr>
              <p14:xfrm>
                <a:off x="10329010" y="2852369"/>
                <a:ext cx="353160" cy="81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0C2F25-334C-99DA-E621-DE7733C6C8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20370" y="2843729"/>
                  <a:ext cx="370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E02E16D-E3EA-3C64-B8AB-74193192533C}"/>
                    </a:ext>
                  </a:extLst>
                </p14:cNvPr>
                <p14:cNvContentPartPr/>
                <p14:nvPr/>
              </p14:nvContentPartPr>
              <p14:xfrm>
                <a:off x="10520170" y="2772449"/>
                <a:ext cx="1500120" cy="438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E02E16D-E3EA-3C64-B8AB-7419319253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11170" y="2763809"/>
                  <a:ext cx="15177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EC665A9-084D-49C8-C498-A204D7444373}"/>
                    </a:ext>
                  </a:extLst>
                </p14:cNvPr>
                <p14:cNvContentPartPr/>
                <p14:nvPr/>
              </p14:nvContentPartPr>
              <p14:xfrm>
                <a:off x="11774770" y="2999609"/>
                <a:ext cx="18360" cy="4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EC665A9-084D-49C8-C498-A204D74443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765770" y="2990969"/>
                  <a:ext cx="36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5BFBDA6-C1DA-0157-5103-AF1D217D23DB}"/>
                    </a:ext>
                  </a:extLst>
                </p14:cNvPr>
                <p14:cNvContentPartPr/>
                <p14:nvPr/>
              </p14:nvContentPartPr>
              <p14:xfrm>
                <a:off x="11380930" y="2814209"/>
                <a:ext cx="478080" cy="173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5BFBDA6-C1DA-0157-5103-AF1D217D23D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372290" y="2805569"/>
                  <a:ext cx="495720" cy="19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310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C43533C-9EC2-AC34-0AD6-0E8882682BB4}"/>
                  </a:ext>
                </a:extLst>
              </p14:cNvPr>
              <p14:cNvContentPartPr/>
              <p14:nvPr/>
            </p14:nvContentPartPr>
            <p14:xfrm>
              <a:off x="494890" y="699569"/>
              <a:ext cx="447480" cy="379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C43533C-9EC2-AC34-0AD6-0E8882682B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890" y="690929"/>
                <a:ext cx="465120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4CE43A5-9423-FF31-C919-C30B3F6539DC}"/>
              </a:ext>
            </a:extLst>
          </p:cNvPr>
          <p:cNvGrpSpPr/>
          <p:nvPr/>
        </p:nvGrpSpPr>
        <p:grpSpPr>
          <a:xfrm>
            <a:off x="503530" y="23489"/>
            <a:ext cx="10499400" cy="1767600"/>
            <a:chOff x="503530" y="23489"/>
            <a:chExt cx="10499400" cy="17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B551D69-D54C-6A97-C658-A47A11CE79C2}"/>
                    </a:ext>
                  </a:extLst>
                </p14:cNvPr>
                <p14:cNvContentPartPr/>
                <p14:nvPr/>
              </p14:nvContentPartPr>
              <p14:xfrm>
                <a:off x="503530" y="106649"/>
                <a:ext cx="141120" cy="376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B551D69-D54C-6A97-C658-A47A11CE79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4530" y="97649"/>
                  <a:ext cx="1587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95B3DB1-4B82-6BD1-40B1-F6519AF6AC71}"/>
                    </a:ext>
                  </a:extLst>
                </p14:cNvPr>
                <p14:cNvContentPartPr/>
                <p14:nvPr/>
              </p14:nvContentPartPr>
              <p14:xfrm>
                <a:off x="574810" y="77849"/>
                <a:ext cx="864000" cy="419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95B3DB1-4B82-6BD1-40B1-F6519AF6AC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5810" y="68849"/>
                  <a:ext cx="8816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A8461A-5BD7-AE6D-A93C-A2B6BE19DCC1}"/>
                    </a:ext>
                  </a:extLst>
                </p14:cNvPr>
                <p14:cNvContentPartPr/>
                <p14:nvPr/>
              </p14:nvContentPartPr>
              <p14:xfrm>
                <a:off x="1212370" y="262169"/>
                <a:ext cx="61920" cy="1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A8461A-5BD7-AE6D-A93C-A2B6BE19DC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3370" y="253529"/>
                  <a:ext cx="79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F9C576A-5A32-106E-BEDC-28D5A6BC3CE7}"/>
                    </a:ext>
                  </a:extLst>
                </p14:cNvPr>
                <p14:cNvContentPartPr/>
                <p14:nvPr/>
              </p14:nvContentPartPr>
              <p14:xfrm>
                <a:off x="763810" y="186569"/>
                <a:ext cx="446040" cy="90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F9C576A-5A32-106E-BEDC-28D5A6BC3C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4810" y="177569"/>
                  <a:ext cx="463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F986B5-0A99-3634-4203-8803BBB48E05}"/>
                    </a:ext>
                  </a:extLst>
                </p14:cNvPr>
                <p14:cNvContentPartPr/>
                <p14:nvPr/>
              </p14:nvContentPartPr>
              <p14:xfrm>
                <a:off x="1655530" y="23489"/>
                <a:ext cx="937440" cy="36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F986B5-0A99-3634-4203-8803BBB48E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6530" y="14849"/>
                  <a:ext cx="9550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7AA03E-EE2E-DC71-1721-0FE2A8A83102}"/>
                    </a:ext>
                  </a:extLst>
                </p14:cNvPr>
                <p14:cNvContentPartPr/>
                <p14:nvPr/>
              </p14:nvContentPartPr>
              <p14:xfrm>
                <a:off x="2225050" y="123929"/>
                <a:ext cx="251280" cy="78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7AA03E-EE2E-DC71-1721-0FE2A8A831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16410" y="115289"/>
                  <a:ext cx="268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A1E968-4458-0009-9B22-C7E99A274B92}"/>
                    </a:ext>
                  </a:extLst>
                </p14:cNvPr>
                <p14:cNvContentPartPr/>
                <p14:nvPr/>
              </p14:nvContentPartPr>
              <p14:xfrm>
                <a:off x="1858210" y="93689"/>
                <a:ext cx="330480" cy="4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A1E968-4458-0009-9B22-C7E99A274B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49210" y="84689"/>
                  <a:ext cx="348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4774C2-0F9F-0055-2E7D-8271D870F099}"/>
                    </a:ext>
                  </a:extLst>
                </p14:cNvPr>
                <p14:cNvContentPartPr/>
                <p14:nvPr/>
              </p14:nvContentPartPr>
              <p14:xfrm>
                <a:off x="2787010" y="102689"/>
                <a:ext cx="311400" cy="451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4774C2-0F9F-0055-2E7D-8271D870F0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78010" y="94049"/>
                  <a:ext cx="3290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60AECA-88B1-8C98-2792-47A29CE70265}"/>
                    </a:ext>
                  </a:extLst>
                </p14:cNvPr>
                <p14:cNvContentPartPr/>
                <p14:nvPr/>
              </p14:nvContentPartPr>
              <p14:xfrm>
                <a:off x="3382450" y="141209"/>
                <a:ext cx="241560" cy="307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60AECA-88B1-8C98-2792-47A29CE7026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73450" y="132569"/>
                  <a:ext cx="2592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AC4E36-C70F-A01A-A89A-2CDE7D60BCE1}"/>
                    </a:ext>
                  </a:extLst>
                </p14:cNvPr>
                <p14:cNvContentPartPr/>
                <p14:nvPr/>
              </p14:nvContentPartPr>
              <p14:xfrm>
                <a:off x="3651370" y="267569"/>
                <a:ext cx="94320" cy="2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AC4E36-C70F-A01A-A89A-2CDE7D60BC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42370" y="258929"/>
                  <a:ext cx="111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239EE2-3372-60EC-C7FB-B3DB631DBA07}"/>
                    </a:ext>
                  </a:extLst>
                </p14:cNvPr>
                <p14:cNvContentPartPr/>
                <p14:nvPr/>
              </p14:nvContentPartPr>
              <p14:xfrm>
                <a:off x="3860530" y="69209"/>
                <a:ext cx="1582920" cy="34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239EE2-3372-60EC-C7FB-B3DB631DBA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51890" y="60569"/>
                  <a:ext cx="16005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8E587F9-33A9-695E-A96E-80508D3C0BC3}"/>
                    </a:ext>
                  </a:extLst>
                </p14:cNvPr>
                <p14:cNvContentPartPr/>
                <p14:nvPr/>
              </p14:nvContentPartPr>
              <p14:xfrm>
                <a:off x="5120890" y="146609"/>
                <a:ext cx="71640" cy="1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8E587F9-33A9-695E-A96E-80508D3C0B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11890" y="137969"/>
                  <a:ext cx="89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BC9AE6-C84F-56E5-DEAF-292B92508E48}"/>
                    </a:ext>
                  </a:extLst>
                </p14:cNvPr>
                <p14:cNvContentPartPr/>
                <p14:nvPr/>
              </p14:nvContentPartPr>
              <p14:xfrm>
                <a:off x="4768090" y="152729"/>
                <a:ext cx="316080" cy="33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BC9AE6-C84F-56E5-DEAF-292B92508E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59090" y="144089"/>
                  <a:ext cx="333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AFC4E7-1325-751A-0EC9-4CF854CE1169}"/>
                    </a:ext>
                  </a:extLst>
                </p14:cNvPr>
                <p14:cNvContentPartPr/>
                <p14:nvPr/>
              </p14:nvContentPartPr>
              <p14:xfrm>
                <a:off x="3916690" y="161009"/>
                <a:ext cx="351360" cy="38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AFC4E7-1325-751A-0EC9-4CF854CE11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08050" y="152369"/>
                  <a:ext cx="369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359293-9D87-4F1D-EA46-AB2785180193}"/>
                    </a:ext>
                  </a:extLst>
                </p14:cNvPr>
                <p14:cNvContentPartPr/>
                <p14:nvPr/>
              </p14:nvContentPartPr>
              <p14:xfrm>
                <a:off x="1102210" y="653129"/>
                <a:ext cx="1114920" cy="448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359293-9D87-4F1D-EA46-AB27851801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3210" y="644129"/>
                  <a:ext cx="11325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59FD1A-10F3-B852-885C-D9A0E0621F32}"/>
                    </a:ext>
                  </a:extLst>
                </p14:cNvPr>
                <p14:cNvContentPartPr/>
                <p14:nvPr/>
              </p14:nvContentPartPr>
              <p14:xfrm>
                <a:off x="1920850" y="774089"/>
                <a:ext cx="39240" cy="1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59FD1A-10F3-B852-885C-D9A0E0621F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12210" y="765449"/>
                  <a:ext cx="56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8592D6-27F7-C13A-8F03-22A216C388A4}"/>
                    </a:ext>
                  </a:extLst>
                </p14:cNvPr>
                <p14:cNvContentPartPr/>
                <p14:nvPr/>
              </p14:nvContentPartPr>
              <p14:xfrm>
                <a:off x="2364370" y="614969"/>
                <a:ext cx="1484640" cy="47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8592D6-27F7-C13A-8F03-22A216C388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55730" y="606329"/>
                  <a:ext cx="15022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797C51-9316-E8C5-146A-03A367050DC4}"/>
                    </a:ext>
                  </a:extLst>
                </p14:cNvPr>
                <p14:cNvContentPartPr/>
                <p14:nvPr/>
              </p14:nvContentPartPr>
              <p14:xfrm>
                <a:off x="3575410" y="751409"/>
                <a:ext cx="1476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797C51-9316-E8C5-146A-03A367050D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6410" y="742769"/>
                  <a:ext cx="3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25F2BE-60FA-8547-1E6E-192A10819683}"/>
                    </a:ext>
                  </a:extLst>
                </p14:cNvPr>
                <p14:cNvContentPartPr/>
                <p14:nvPr/>
              </p14:nvContentPartPr>
              <p14:xfrm>
                <a:off x="3165730" y="696329"/>
                <a:ext cx="440640" cy="75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25F2BE-60FA-8547-1E6E-192A1081968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56730" y="687689"/>
                  <a:ext cx="458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4400C8-79EE-31BF-75E9-21B207C761BC}"/>
                    </a:ext>
                  </a:extLst>
                </p14:cNvPr>
                <p14:cNvContentPartPr/>
                <p14:nvPr/>
              </p14:nvContentPartPr>
              <p14:xfrm>
                <a:off x="4095970" y="751769"/>
                <a:ext cx="188280" cy="346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4400C8-79EE-31BF-75E9-21B207C761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87330" y="742769"/>
                  <a:ext cx="205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8F7D26-31D8-F3BF-2B47-02B9B3A65DAC}"/>
                    </a:ext>
                  </a:extLst>
                </p14:cNvPr>
                <p14:cNvContentPartPr/>
                <p14:nvPr/>
              </p14:nvContentPartPr>
              <p14:xfrm>
                <a:off x="4351210" y="643409"/>
                <a:ext cx="169200" cy="391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8F7D26-31D8-F3BF-2B47-02B9B3A65D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42570" y="634769"/>
                  <a:ext cx="1868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548E83-A844-163C-8F31-C242A943DF65}"/>
                    </a:ext>
                  </a:extLst>
                </p14:cNvPr>
                <p14:cNvContentPartPr/>
                <p14:nvPr/>
              </p14:nvContentPartPr>
              <p14:xfrm>
                <a:off x="4551730" y="832409"/>
                <a:ext cx="85320" cy="78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548E83-A844-163C-8F31-C242A943DF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43090" y="823769"/>
                  <a:ext cx="102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3EFF1D-5998-2DFE-5FC3-C9D8432E177A}"/>
                    </a:ext>
                  </a:extLst>
                </p14:cNvPr>
                <p14:cNvContentPartPr/>
                <p14:nvPr/>
              </p14:nvContentPartPr>
              <p14:xfrm>
                <a:off x="4787530" y="624329"/>
                <a:ext cx="77400" cy="415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3EFF1D-5998-2DFE-5FC3-C9D8432E17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78890" y="615329"/>
                  <a:ext cx="950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BC0BD7-C720-C7ED-363C-11926D9C5192}"/>
                    </a:ext>
                  </a:extLst>
                </p14:cNvPr>
                <p14:cNvContentPartPr/>
                <p14:nvPr/>
              </p14:nvContentPartPr>
              <p14:xfrm>
                <a:off x="5342650" y="757529"/>
                <a:ext cx="266040" cy="24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BC0BD7-C720-C7ED-363C-11926D9C51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34010" y="748529"/>
                  <a:ext cx="283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13E22FE-BE87-2427-9902-8C278BEB4EB0}"/>
                    </a:ext>
                  </a:extLst>
                </p14:cNvPr>
                <p14:cNvContentPartPr/>
                <p14:nvPr/>
              </p14:nvContentPartPr>
              <p14:xfrm>
                <a:off x="5350930" y="838889"/>
                <a:ext cx="29124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13E22FE-BE87-2427-9902-8C278BEB4E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41930" y="829889"/>
                  <a:ext cx="308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673450-590A-B064-DE88-787A6C7E5525}"/>
                    </a:ext>
                  </a:extLst>
                </p14:cNvPr>
                <p14:cNvContentPartPr/>
                <p14:nvPr/>
              </p14:nvContentPartPr>
              <p14:xfrm>
                <a:off x="6075250" y="597329"/>
                <a:ext cx="288720" cy="402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673450-590A-B064-DE88-787A6C7E552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66250" y="588329"/>
                  <a:ext cx="306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876812-C23E-EAC9-8ED4-C3D6FEFD5CD4}"/>
                    </a:ext>
                  </a:extLst>
                </p14:cNvPr>
                <p14:cNvContentPartPr/>
                <p14:nvPr/>
              </p14:nvContentPartPr>
              <p14:xfrm>
                <a:off x="6496090" y="795689"/>
                <a:ext cx="230760" cy="1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876812-C23E-EAC9-8ED4-C3D6FEFD5C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87450" y="787049"/>
                  <a:ext cx="248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E208D41-080B-4995-EF15-8289C68E8A26}"/>
                    </a:ext>
                  </a:extLst>
                </p14:cNvPr>
                <p14:cNvContentPartPr/>
                <p14:nvPr/>
              </p14:nvContentPartPr>
              <p14:xfrm>
                <a:off x="6804250" y="667889"/>
                <a:ext cx="1009440" cy="245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E208D41-080B-4995-EF15-8289C68E8A2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95610" y="658889"/>
                  <a:ext cx="1027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329BF95-FBEA-0BF0-63C9-48B6D2CF7A81}"/>
                    </a:ext>
                  </a:extLst>
                </p14:cNvPr>
                <p14:cNvContentPartPr/>
                <p14:nvPr/>
              </p14:nvContentPartPr>
              <p14:xfrm>
                <a:off x="8043730" y="587969"/>
                <a:ext cx="2089440" cy="540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329BF95-FBEA-0BF0-63C9-48B6D2CF7A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34730" y="578969"/>
                  <a:ext cx="21070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6E8B0AA-E3C7-64CC-C101-CD15AAC56874}"/>
                    </a:ext>
                  </a:extLst>
                </p14:cNvPr>
                <p14:cNvContentPartPr/>
                <p14:nvPr/>
              </p14:nvContentPartPr>
              <p14:xfrm>
                <a:off x="9877570" y="742409"/>
                <a:ext cx="357840" cy="35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6E8B0AA-E3C7-64CC-C101-CD15AAC568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68570" y="733769"/>
                  <a:ext cx="375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B1B352-8D83-57E9-6666-16872573FE19}"/>
                    </a:ext>
                  </a:extLst>
                </p14:cNvPr>
                <p14:cNvContentPartPr/>
                <p14:nvPr/>
              </p14:nvContentPartPr>
              <p14:xfrm>
                <a:off x="6000370" y="1346849"/>
                <a:ext cx="307440" cy="444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B1B352-8D83-57E9-6666-16872573FE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91730" y="1337849"/>
                  <a:ext cx="3250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A15055-1B1B-1A86-4900-71BC0E1C248A}"/>
                    </a:ext>
                  </a:extLst>
                </p14:cNvPr>
                <p14:cNvContentPartPr/>
                <p14:nvPr/>
              </p14:nvContentPartPr>
              <p14:xfrm>
                <a:off x="6555130" y="1285289"/>
                <a:ext cx="1616400" cy="317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A15055-1B1B-1A86-4900-71BC0E1C24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46130" y="1276649"/>
                  <a:ext cx="1634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31C0B0-BCBC-705F-6F5B-76DA73C659F0}"/>
                    </a:ext>
                  </a:extLst>
                </p14:cNvPr>
                <p14:cNvContentPartPr/>
                <p14:nvPr/>
              </p14:nvContentPartPr>
              <p14:xfrm>
                <a:off x="8038690" y="1359089"/>
                <a:ext cx="123480" cy="14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31C0B0-BCBC-705F-6F5B-76DA73C659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30050" y="1350449"/>
                  <a:ext cx="141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96C404B-63C0-BB83-A09F-A01A4A2A7ACD}"/>
                    </a:ext>
                  </a:extLst>
                </p14:cNvPr>
                <p14:cNvContentPartPr/>
                <p14:nvPr/>
              </p14:nvContentPartPr>
              <p14:xfrm>
                <a:off x="6640450" y="1295009"/>
                <a:ext cx="703080" cy="4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96C404B-63C0-BB83-A09F-A01A4A2A7A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31810" y="1286369"/>
                  <a:ext cx="720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1B9FBA-C8C7-F0B9-C05A-95E767DF3ABF}"/>
                    </a:ext>
                  </a:extLst>
                </p14:cNvPr>
                <p14:cNvContentPartPr/>
                <p14:nvPr/>
              </p14:nvContentPartPr>
              <p14:xfrm>
                <a:off x="8498770" y="1151729"/>
                <a:ext cx="1364760" cy="622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1B9FBA-C8C7-F0B9-C05A-95E767DF3A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89770" y="1142729"/>
                  <a:ext cx="138240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857168-EFA7-A0FC-CC06-D1472C7CFB0A}"/>
                    </a:ext>
                  </a:extLst>
                </p14:cNvPr>
                <p14:cNvContentPartPr/>
                <p14:nvPr/>
              </p14:nvContentPartPr>
              <p14:xfrm>
                <a:off x="10087810" y="1341089"/>
                <a:ext cx="915120" cy="213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857168-EFA7-A0FC-CC06-D1472C7CFB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78810" y="1332089"/>
                  <a:ext cx="9327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27E775-2CB0-0688-5EF9-BB07EA06A91D}"/>
              </a:ext>
            </a:extLst>
          </p:cNvPr>
          <p:cNvGrpSpPr/>
          <p:nvPr/>
        </p:nvGrpSpPr>
        <p:grpSpPr>
          <a:xfrm>
            <a:off x="11227570" y="1080809"/>
            <a:ext cx="772200" cy="490680"/>
            <a:chOff x="11227570" y="1080809"/>
            <a:chExt cx="77220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F37626-EF39-D4F1-38B4-3D9A9961458F}"/>
                    </a:ext>
                  </a:extLst>
                </p14:cNvPr>
                <p14:cNvContentPartPr/>
                <p14:nvPr/>
              </p14:nvContentPartPr>
              <p14:xfrm>
                <a:off x="11227570" y="1408409"/>
                <a:ext cx="144360" cy="163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F37626-EF39-D4F1-38B4-3D9A9961458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18930" y="1399409"/>
                  <a:ext cx="162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64A99D-9985-3EB9-4418-72959E719A13}"/>
                    </a:ext>
                  </a:extLst>
                </p14:cNvPr>
                <p14:cNvContentPartPr/>
                <p14:nvPr/>
              </p14:nvContentPartPr>
              <p14:xfrm>
                <a:off x="11434210" y="1256129"/>
                <a:ext cx="83520" cy="83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64A99D-9985-3EB9-4418-72959E719A1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25570" y="1247489"/>
                  <a:ext cx="101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45B55F-17CA-4AA8-3D17-947867D6EF2F}"/>
                    </a:ext>
                  </a:extLst>
                </p14:cNvPr>
                <p14:cNvContentPartPr/>
                <p14:nvPr/>
              </p14:nvContentPartPr>
              <p14:xfrm>
                <a:off x="11515570" y="1083329"/>
                <a:ext cx="18360" cy="1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45B55F-17CA-4AA8-3D17-947867D6EF2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06930" y="1074689"/>
                  <a:ext cx="3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3C68B31-A7C8-0025-C527-139B8E879229}"/>
                    </a:ext>
                  </a:extLst>
                </p14:cNvPr>
                <p14:cNvContentPartPr/>
                <p14:nvPr/>
              </p14:nvContentPartPr>
              <p14:xfrm>
                <a:off x="11568130" y="1080809"/>
                <a:ext cx="173160" cy="253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3C68B31-A7C8-0025-C527-139B8E87922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559130" y="1072169"/>
                  <a:ext cx="190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2A77DFA-4226-8963-D3AD-325063622A55}"/>
                    </a:ext>
                  </a:extLst>
                </p14:cNvPr>
                <p14:cNvContentPartPr/>
                <p14:nvPr/>
              </p14:nvContentPartPr>
              <p14:xfrm>
                <a:off x="11783050" y="1205729"/>
                <a:ext cx="211680" cy="138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2A77DFA-4226-8963-D3AD-325063622A5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774050" y="1196729"/>
                  <a:ext cx="229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4993CFC-BE7C-B6E1-92DC-877741A86A44}"/>
                    </a:ext>
                  </a:extLst>
                </p14:cNvPr>
                <p14:cNvContentPartPr/>
                <p14:nvPr/>
              </p14:nvContentPartPr>
              <p14:xfrm>
                <a:off x="11806810" y="1292129"/>
                <a:ext cx="192960" cy="23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4993CFC-BE7C-B6E1-92DC-877741A86A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798170" y="1283129"/>
                  <a:ext cx="2106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90F8662-7A32-6205-D7FB-CCF0D8EA8310}"/>
              </a:ext>
            </a:extLst>
          </p:cNvPr>
          <p:cNvGrpSpPr/>
          <p:nvPr/>
        </p:nvGrpSpPr>
        <p:grpSpPr>
          <a:xfrm>
            <a:off x="5890570" y="1997009"/>
            <a:ext cx="1706760" cy="537480"/>
            <a:chOff x="5890570" y="1997009"/>
            <a:chExt cx="170676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1165AA-FB0E-64BD-0DFC-08F65A4BFFA0}"/>
                    </a:ext>
                  </a:extLst>
                </p14:cNvPr>
                <p14:cNvContentPartPr/>
                <p14:nvPr/>
              </p14:nvContentPartPr>
              <p14:xfrm>
                <a:off x="5890570" y="1997009"/>
                <a:ext cx="1706760" cy="537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1165AA-FB0E-64BD-0DFC-08F65A4BFF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81930" y="1988009"/>
                  <a:ext cx="172440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4BE8C2B-C146-18A2-42AD-ECCFA67D2E9A}"/>
                    </a:ext>
                  </a:extLst>
                </p14:cNvPr>
                <p14:cNvContentPartPr/>
                <p14:nvPr/>
              </p14:nvContentPartPr>
              <p14:xfrm>
                <a:off x="6467650" y="2100689"/>
                <a:ext cx="412920" cy="29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4BE8C2B-C146-18A2-42AD-ECCFA67D2E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59010" y="2092049"/>
                  <a:ext cx="4305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5E62487-49AF-08F1-39D7-732AD4DF4789}"/>
                  </a:ext>
                </a:extLst>
              </p14:cNvPr>
              <p14:cNvContentPartPr/>
              <p14:nvPr/>
            </p14:nvContentPartPr>
            <p14:xfrm>
              <a:off x="7849690" y="2055689"/>
              <a:ext cx="492840" cy="446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5E62487-49AF-08F1-39D7-732AD4DF478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841050" y="2046689"/>
                <a:ext cx="510480" cy="46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437F9975-5869-87A0-2543-7F56C902C5A3}"/>
              </a:ext>
            </a:extLst>
          </p:cNvPr>
          <p:cNvGrpSpPr/>
          <p:nvPr/>
        </p:nvGrpSpPr>
        <p:grpSpPr>
          <a:xfrm>
            <a:off x="8665090" y="1946969"/>
            <a:ext cx="2708280" cy="556560"/>
            <a:chOff x="8665090" y="1946969"/>
            <a:chExt cx="270828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8B56283-1B27-25B3-2928-8D0A556321BC}"/>
                    </a:ext>
                  </a:extLst>
                </p14:cNvPr>
                <p14:cNvContentPartPr/>
                <p14:nvPr/>
              </p14:nvContentPartPr>
              <p14:xfrm>
                <a:off x="8665090" y="1946969"/>
                <a:ext cx="1637640" cy="55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8B56283-1B27-25B3-2928-8D0A556321B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56450" y="1937969"/>
                  <a:ext cx="165528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679911-5FE3-CECD-DB3A-5A330F6ECB18}"/>
                    </a:ext>
                  </a:extLst>
                </p14:cNvPr>
                <p14:cNvContentPartPr/>
                <p14:nvPr/>
              </p14:nvContentPartPr>
              <p14:xfrm>
                <a:off x="10002490" y="2091689"/>
                <a:ext cx="19440" cy="16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679911-5FE3-CECD-DB3A-5A330F6ECB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93490" y="2083049"/>
                  <a:ext cx="37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985D532-8A88-A3D0-8B88-D969464C92CE}"/>
                    </a:ext>
                  </a:extLst>
                </p14:cNvPr>
                <p14:cNvContentPartPr/>
                <p14:nvPr/>
              </p14:nvContentPartPr>
              <p14:xfrm>
                <a:off x="9624130" y="2093129"/>
                <a:ext cx="307800" cy="46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985D532-8A88-A3D0-8B88-D969464C92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15130" y="2084489"/>
                  <a:ext cx="325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B8C9DCC-B778-61A4-22BE-B2574E22BC40}"/>
                    </a:ext>
                  </a:extLst>
                </p14:cNvPr>
                <p14:cNvContentPartPr/>
                <p14:nvPr/>
              </p14:nvContentPartPr>
              <p14:xfrm>
                <a:off x="9107170" y="2070089"/>
                <a:ext cx="354960" cy="1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B8C9DCC-B778-61A4-22BE-B2574E22BC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98170" y="2061449"/>
                  <a:ext cx="372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4895AF0-4A14-5AB9-A797-829936C4B0A3}"/>
                    </a:ext>
                  </a:extLst>
                </p14:cNvPr>
                <p14:cNvContentPartPr/>
                <p14:nvPr/>
              </p14:nvContentPartPr>
              <p14:xfrm>
                <a:off x="10525570" y="1978649"/>
                <a:ext cx="847800" cy="302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895AF0-4A14-5AB9-A797-829936C4B0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16930" y="1969649"/>
                  <a:ext cx="86544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B004EC1-57CB-E150-0B57-DF93C42F863F}"/>
                  </a:ext>
                </a:extLst>
              </p14:cNvPr>
              <p14:cNvContentPartPr/>
              <p14:nvPr/>
            </p14:nvContentPartPr>
            <p14:xfrm>
              <a:off x="5888770" y="2606129"/>
              <a:ext cx="330120" cy="563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B004EC1-57CB-E150-0B57-DF93C42F863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79770" y="2597129"/>
                <a:ext cx="34776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CF390E7F-296E-7467-2CCB-876823F06DC8}"/>
              </a:ext>
            </a:extLst>
          </p:cNvPr>
          <p:cNvGrpSpPr/>
          <p:nvPr/>
        </p:nvGrpSpPr>
        <p:grpSpPr>
          <a:xfrm>
            <a:off x="6428410" y="2564009"/>
            <a:ext cx="2243520" cy="609840"/>
            <a:chOff x="6428410" y="2564009"/>
            <a:chExt cx="224352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90C458-716A-7A14-1A14-280F5999D341}"/>
                    </a:ext>
                  </a:extLst>
                </p14:cNvPr>
                <p14:cNvContentPartPr/>
                <p14:nvPr/>
              </p14:nvContentPartPr>
              <p14:xfrm>
                <a:off x="6428410" y="2564009"/>
                <a:ext cx="1350720" cy="609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90C458-716A-7A14-1A14-280F5999D3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19770" y="2555009"/>
                  <a:ext cx="136836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06F855E-BE9D-2D99-2854-CE8ECABBCDC5}"/>
                    </a:ext>
                  </a:extLst>
                </p14:cNvPr>
                <p14:cNvContentPartPr/>
                <p14:nvPr/>
              </p14:nvContentPartPr>
              <p14:xfrm>
                <a:off x="7066690" y="2580569"/>
                <a:ext cx="480960" cy="32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06F855E-BE9D-2D99-2854-CE8ECABBCD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58050" y="2571569"/>
                  <a:ext cx="498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B49D28-70A0-97B7-AA7F-A873B97FF357}"/>
                    </a:ext>
                  </a:extLst>
                </p14:cNvPr>
                <p14:cNvContentPartPr/>
                <p14:nvPr/>
              </p14:nvContentPartPr>
              <p14:xfrm>
                <a:off x="8021410" y="2656529"/>
                <a:ext cx="650520" cy="456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B49D28-70A0-97B7-AA7F-A873B97FF35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12770" y="2647529"/>
                  <a:ext cx="66816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2FBA179-7C8F-5711-0BBF-A66B060C99FA}"/>
              </a:ext>
            </a:extLst>
          </p:cNvPr>
          <p:cNvGrpSpPr/>
          <p:nvPr/>
        </p:nvGrpSpPr>
        <p:grpSpPr>
          <a:xfrm>
            <a:off x="8886850" y="2574809"/>
            <a:ext cx="1285560" cy="608760"/>
            <a:chOff x="8886850" y="2574809"/>
            <a:chExt cx="128556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775C110-094F-4A7F-AF43-D151EE6CE019}"/>
                    </a:ext>
                  </a:extLst>
                </p14:cNvPr>
                <p14:cNvContentPartPr/>
                <p14:nvPr/>
              </p14:nvContentPartPr>
              <p14:xfrm>
                <a:off x="8886850" y="2574809"/>
                <a:ext cx="1194120" cy="608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775C110-094F-4A7F-AF43-D151EE6CE0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78210" y="2565809"/>
                  <a:ext cx="121176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B93F769-243C-2856-7173-F28B7C330AFA}"/>
                    </a:ext>
                  </a:extLst>
                </p14:cNvPr>
                <p14:cNvContentPartPr/>
                <p14:nvPr/>
              </p14:nvContentPartPr>
              <p14:xfrm>
                <a:off x="9929770" y="2762009"/>
                <a:ext cx="242640" cy="21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B93F769-243C-2856-7173-F28B7C330AF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21130" y="2753369"/>
                  <a:ext cx="260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0D8C51-7340-EC4D-56AA-F6FA28EC1B5B}"/>
                    </a:ext>
                  </a:extLst>
                </p14:cNvPr>
                <p14:cNvContentPartPr/>
                <p14:nvPr/>
              </p14:nvContentPartPr>
              <p14:xfrm>
                <a:off x="9290050" y="2743649"/>
                <a:ext cx="32760" cy="23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0D8C51-7340-EC4D-56AA-F6FA28EC1B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81410" y="2735009"/>
                  <a:ext cx="504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53EC4E-52BE-E5E1-F32E-F34EFCBE073D}"/>
              </a:ext>
            </a:extLst>
          </p:cNvPr>
          <p:cNvGrpSpPr/>
          <p:nvPr/>
        </p:nvGrpSpPr>
        <p:grpSpPr>
          <a:xfrm>
            <a:off x="5632810" y="3323249"/>
            <a:ext cx="2966760" cy="552600"/>
            <a:chOff x="5632810" y="3323249"/>
            <a:chExt cx="296676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38601B5-1AA3-80C6-3F6D-A32421C2B0AF}"/>
                    </a:ext>
                  </a:extLst>
                </p14:cNvPr>
                <p14:cNvContentPartPr/>
                <p14:nvPr/>
              </p14:nvContentPartPr>
              <p14:xfrm>
                <a:off x="5632810" y="3323609"/>
                <a:ext cx="2203200" cy="407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38601B5-1AA3-80C6-3F6D-A32421C2B0A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24170" y="3314969"/>
                  <a:ext cx="22208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7517929-0C63-3221-B774-E5F436616730}"/>
                    </a:ext>
                  </a:extLst>
                </p14:cNvPr>
                <p14:cNvContentPartPr/>
                <p14:nvPr/>
              </p14:nvContentPartPr>
              <p14:xfrm>
                <a:off x="7443250" y="3505049"/>
                <a:ext cx="86400" cy="2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7517929-0C63-3221-B774-E5F4366167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34250" y="3496049"/>
                  <a:ext cx="104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D203306-E034-189F-0FE6-7D7C44ED5956}"/>
                    </a:ext>
                  </a:extLst>
                </p14:cNvPr>
                <p14:cNvContentPartPr/>
                <p14:nvPr/>
              </p14:nvContentPartPr>
              <p14:xfrm>
                <a:off x="7144090" y="3461489"/>
                <a:ext cx="325800" cy="46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D203306-E034-189F-0FE6-7D7C44ED595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35450" y="3452489"/>
                  <a:ext cx="343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B144EAF-6C14-5D86-FD85-878FF9464375}"/>
                    </a:ext>
                  </a:extLst>
                </p14:cNvPr>
                <p14:cNvContentPartPr/>
                <p14:nvPr/>
              </p14:nvContentPartPr>
              <p14:xfrm>
                <a:off x="5895970" y="3323249"/>
                <a:ext cx="659880" cy="147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B144EAF-6C14-5D86-FD85-878FF94643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86970" y="3314249"/>
                  <a:ext cx="677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12CE46-8BA5-BB79-0767-979B7C66F29D}"/>
                    </a:ext>
                  </a:extLst>
                </p14:cNvPr>
                <p14:cNvContentPartPr/>
                <p14:nvPr/>
              </p14:nvContentPartPr>
              <p14:xfrm>
                <a:off x="8206450" y="3444929"/>
                <a:ext cx="344880" cy="321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12CE46-8BA5-BB79-0767-979B7C66F2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97450" y="3436289"/>
                  <a:ext cx="362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D2A026B-22F3-44AD-35F0-021FA3DF0B20}"/>
                    </a:ext>
                  </a:extLst>
                </p14:cNvPr>
                <p14:cNvContentPartPr/>
                <p14:nvPr/>
              </p14:nvContentPartPr>
              <p14:xfrm>
                <a:off x="8572210" y="3704489"/>
                <a:ext cx="27360" cy="171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D2A026B-22F3-44AD-35F0-021FA3DF0B2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63570" y="3695849"/>
                  <a:ext cx="450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6788AA-BFC4-231B-69D8-6BA8C39240D5}"/>
              </a:ext>
            </a:extLst>
          </p:cNvPr>
          <p:cNvGrpSpPr/>
          <p:nvPr/>
        </p:nvGrpSpPr>
        <p:grpSpPr>
          <a:xfrm>
            <a:off x="624490" y="4118489"/>
            <a:ext cx="3247200" cy="940320"/>
            <a:chOff x="624490" y="4118489"/>
            <a:chExt cx="3247200" cy="94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9E1A1DC-549F-EC89-5FF9-9C16FD37345B}"/>
                    </a:ext>
                  </a:extLst>
                </p14:cNvPr>
                <p14:cNvContentPartPr/>
                <p14:nvPr/>
              </p14:nvContentPartPr>
              <p14:xfrm>
                <a:off x="624490" y="4594049"/>
                <a:ext cx="185040" cy="195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9E1A1DC-549F-EC89-5FF9-9C16FD3734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5850" y="4585049"/>
                  <a:ext cx="202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1A20246-0B8D-860B-F208-DA1F883ED144}"/>
                    </a:ext>
                  </a:extLst>
                </p14:cNvPr>
                <p14:cNvContentPartPr/>
                <p14:nvPr/>
              </p14:nvContentPartPr>
              <p14:xfrm>
                <a:off x="909610" y="4321889"/>
                <a:ext cx="103680" cy="156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1A20246-0B8D-860B-F208-DA1F883ED1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0970" y="4313249"/>
                  <a:ext cx="121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BC57487-3D3D-391F-7B95-D749D631931E}"/>
                    </a:ext>
                  </a:extLst>
                </p14:cNvPr>
                <p14:cNvContentPartPr/>
                <p14:nvPr/>
              </p14:nvContentPartPr>
              <p14:xfrm>
                <a:off x="966490" y="4186889"/>
                <a:ext cx="34560" cy="7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BC57487-3D3D-391F-7B95-D749D63193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7490" y="4177889"/>
                  <a:ext cx="5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4695629-E683-5170-4F25-4F462539F0DC}"/>
                    </a:ext>
                  </a:extLst>
                </p14:cNvPr>
                <p14:cNvContentPartPr/>
                <p14:nvPr/>
              </p14:nvContentPartPr>
              <p14:xfrm>
                <a:off x="1132810" y="4118489"/>
                <a:ext cx="97920" cy="337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4695629-E683-5170-4F25-4F462539F0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3810" y="4109849"/>
                  <a:ext cx="115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FFBC1B4-F46F-70E1-9DC9-6532EE0A25C3}"/>
                    </a:ext>
                  </a:extLst>
                </p14:cNvPr>
                <p14:cNvContentPartPr/>
                <p14:nvPr/>
              </p14:nvContentPartPr>
              <p14:xfrm>
                <a:off x="1372570" y="4226849"/>
                <a:ext cx="218520" cy="204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FFBC1B4-F46F-70E1-9DC9-6532EE0A25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63570" y="4217849"/>
                  <a:ext cx="236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7E699E7-6B5D-BA75-B987-12903B501C5E}"/>
                    </a:ext>
                  </a:extLst>
                </p14:cNvPr>
                <p14:cNvContentPartPr/>
                <p14:nvPr/>
              </p14:nvContentPartPr>
              <p14:xfrm>
                <a:off x="1372210" y="4276529"/>
                <a:ext cx="236880" cy="11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7E699E7-6B5D-BA75-B987-12903B501C5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63210" y="4267529"/>
                  <a:ext cx="254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3699051-CF8B-CF77-F7D2-1E1EA0DF6215}"/>
                    </a:ext>
                  </a:extLst>
                </p14:cNvPr>
                <p14:cNvContentPartPr/>
                <p14:nvPr/>
              </p14:nvContentPartPr>
              <p14:xfrm>
                <a:off x="1689370" y="4641569"/>
                <a:ext cx="484200" cy="181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3699051-CF8B-CF77-F7D2-1E1EA0DF621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80730" y="4632569"/>
                  <a:ext cx="501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38F0E08-5B65-AC58-9541-AE0D98686F3D}"/>
                    </a:ext>
                  </a:extLst>
                </p14:cNvPr>
                <p14:cNvContentPartPr/>
                <p14:nvPr/>
              </p14:nvContentPartPr>
              <p14:xfrm>
                <a:off x="1909690" y="4467329"/>
                <a:ext cx="68400" cy="25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38F0E08-5B65-AC58-9541-AE0D98686F3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00690" y="4458689"/>
                  <a:ext cx="86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8C55055-C1F5-25C9-CD75-B3BABE05F6F3}"/>
                    </a:ext>
                  </a:extLst>
                </p14:cNvPr>
                <p14:cNvContentPartPr/>
                <p14:nvPr/>
              </p14:nvContentPartPr>
              <p14:xfrm>
                <a:off x="2404690" y="4375889"/>
                <a:ext cx="1467000" cy="682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8C55055-C1F5-25C9-CD75-B3BABE05F6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96050" y="4367249"/>
                  <a:ext cx="1484640" cy="70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83A8BE2-966D-9FA6-099B-F17C6242E78E}"/>
                  </a:ext>
                </a:extLst>
              </p14:cNvPr>
              <p14:cNvContentPartPr/>
              <p14:nvPr/>
            </p14:nvContentPartPr>
            <p14:xfrm>
              <a:off x="5687170" y="4293449"/>
              <a:ext cx="48960" cy="15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83A8BE2-966D-9FA6-099B-F17C6242E78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678530" y="4284449"/>
                <a:ext cx="6660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6680A02-8852-D394-81F9-A4C98001C788}"/>
              </a:ext>
            </a:extLst>
          </p:cNvPr>
          <p:cNvGrpSpPr/>
          <p:nvPr/>
        </p:nvGrpSpPr>
        <p:grpSpPr>
          <a:xfrm>
            <a:off x="4153210" y="4237289"/>
            <a:ext cx="3606120" cy="560520"/>
            <a:chOff x="4153210" y="4237289"/>
            <a:chExt cx="360612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40C688B-92F0-26D3-E89D-029C00392947}"/>
                    </a:ext>
                  </a:extLst>
                </p14:cNvPr>
                <p14:cNvContentPartPr/>
                <p14:nvPr/>
              </p14:nvContentPartPr>
              <p14:xfrm>
                <a:off x="4153210" y="4237289"/>
                <a:ext cx="2056320" cy="560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40C688B-92F0-26D3-E89D-029C003929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44210" y="4228649"/>
                  <a:ext cx="20739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418ED4B-28DC-552C-B4E1-C3925630721F}"/>
                    </a:ext>
                  </a:extLst>
                </p14:cNvPr>
                <p14:cNvContentPartPr/>
                <p14:nvPr/>
              </p14:nvContentPartPr>
              <p14:xfrm>
                <a:off x="5776450" y="4275809"/>
                <a:ext cx="25920" cy="11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418ED4B-28DC-552C-B4E1-C3925630721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67450" y="426716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32F827B-2AA8-7B8A-01A0-5C113A73B8E9}"/>
                    </a:ext>
                  </a:extLst>
                </p14:cNvPr>
                <p14:cNvContentPartPr/>
                <p14:nvPr/>
              </p14:nvContentPartPr>
              <p14:xfrm>
                <a:off x="6367210" y="4250249"/>
                <a:ext cx="464400" cy="413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32F827B-2AA8-7B8A-01A0-5C113A73B8E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58210" y="4241249"/>
                  <a:ext cx="4820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7C88881-6187-E176-29F4-AE3943ACCD95}"/>
                    </a:ext>
                  </a:extLst>
                </p14:cNvPr>
                <p14:cNvContentPartPr/>
                <p14:nvPr/>
              </p14:nvContentPartPr>
              <p14:xfrm>
                <a:off x="6497170" y="4393889"/>
                <a:ext cx="224640" cy="42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7C88881-6187-E176-29F4-AE3943ACCD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88170" y="4384889"/>
                  <a:ext cx="242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B799E9C-3601-CB0C-D42A-014AB4379628}"/>
                    </a:ext>
                  </a:extLst>
                </p14:cNvPr>
                <p14:cNvContentPartPr/>
                <p14:nvPr/>
              </p14:nvContentPartPr>
              <p14:xfrm>
                <a:off x="7122130" y="4446809"/>
                <a:ext cx="637200" cy="175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B799E9C-3601-CB0C-D42A-014AB437962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13490" y="4438169"/>
                  <a:ext cx="65484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CE9F646-A3D6-620B-BDA7-BB47810DF0CD}"/>
              </a:ext>
            </a:extLst>
          </p:cNvPr>
          <p:cNvGrpSpPr/>
          <p:nvPr/>
        </p:nvGrpSpPr>
        <p:grpSpPr>
          <a:xfrm>
            <a:off x="7915570" y="4233689"/>
            <a:ext cx="1383480" cy="519480"/>
            <a:chOff x="7915570" y="4233689"/>
            <a:chExt cx="138348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49D5B3F-A588-98D3-6F91-7235C891BC6D}"/>
                    </a:ext>
                  </a:extLst>
                </p14:cNvPr>
                <p14:cNvContentPartPr/>
                <p14:nvPr/>
              </p14:nvContentPartPr>
              <p14:xfrm>
                <a:off x="7915570" y="4233689"/>
                <a:ext cx="1383480" cy="519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49D5B3F-A588-98D3-6F91-7235C891BC6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06570" y="4225049"/>
                  <a:ext cx="14011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22EDA57-3014-1DFA-5FAA-15608C21431F}"/>
                    </a:ext>
                  </a:extLst>
                </p14:cNvPr>
                <p14:cNvContentPartPr/>
                <p14:nvPr/>
              </p14:nvContentPartPr>
              <p14:xfrm>
                <a:off x="8539090" y="4319009"/>
                <a:ext cx="395640" cy="60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22EDA57-3014-1DFA-5FAA-15608C21431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30090" y="4310369"/>
                  <a:ext cx="4132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A030FF2-F773-B320-B44F-9FDB80C991AB}"/>
              </a:ext>
            </a:extLst>
          </p:cNvPr>
          <p:cNvGrpSpPr/>
          <p:nvPr/>
        </p:nvGrpSpPr>
        <p:grpSpPr>
          <a:xfrm>
            <a:off x="9526210" y="4106969"/>
            <a:ext cx="2355480" cy="571680"/>
            <a:chOff x="9526210" y="4106969"/>
            <a:chExt cx="235548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8A97FD-0F80-AE1C-04F8-CE4041AE756B}"/>
                    </a:ext>
                  </a:extLst>
                </p14:cNvPr>
                <p14:cNvContentPartPr/>
                <p14:nvPr/>
              </p14:nvContentPartPr>
              <p14:xfrm>
                <a:off x="9526210" y="4362209"/>
                <a:ext cx="615240" cy="316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8A97FD-0F80-AE1C-04F8-CE4041AE756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17570" y="4353209"/>
                  <a:ext cx="632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788E6B3-B180-0440-E085-C04B943EF908}"/>
                    </a:ext>
                  </a:extLst>
                </p14:cNvPr>
                <p14:cNvContentPartPr/>
                <p14:nvPr/>
              </p14:nvContentPartPr>
              <p14:xfrm>
                <a:off x="10337290" y="4164569"/>
                <a:ext cx="745200" cy="307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788E6B3-B180-0440-E085-C04B943EF90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28290" y="4155569"/>
                  <a:ext cx="7628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EEEC2B5-6430-AA34-3392-5C45174276B9}"/>
                    </a:ext>
                  </a:extLst>
                </p14:cNvPr>
                <p14:cNvContentPartPr/>
                <p14:nvPr/>
              </p14:nvContentPartPr>
              <p14:xfrm>
                <a:off x="10878010" y="4242689"/>
                <a:ext cx="354240" cy="15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EEEC2B5-6430-AA34-3392-5C45174276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69370" y="4233689"/>
                  <a:ext cx="371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ED20CD5-84AE-65E3-6113-0C2C6234D42C}"/>
                    </a:ext>
                  </a:extLst>
                </p14:cNvPr>
                <p14:cNvContentPartPr/>
                <p14:nvPr/>
              </p14:nvContentPartPr>
              <p14:xfrm>
                <a:off x="11316490" y="4106969"/>
                <a:ext cx="529920" cy="365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ED20CD5-84AE-65E3-6113-0C2C6234D42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07490" y="4097969"/>
                  <a:ext cx="5475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7CB0E42-E712-0882-61B7-83707E8C5AE1}"/>
                    </a:ext>
                  </a:extLst>
                </p14:cNvPr>
                <p14:cNvContentPartPr/>
                <p14:nvPr/>
              </p14:nvContentPartPr>
              <p14:xfrm>
                <a:off x="11834530" y="4491809"/>
                <a:ext cx="47160" cy="66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7CB0E42-E712-0882-61B7-83707E8C5AE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825530" y="4483169"/>
                  <a:ext cx="648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2EE1774-954A-CC2B-80E8-8FCCA02CCD63}"/>
              </a:ext>
            </a:extLst>
          </p:cNvPr>
          <p:cNvGrpSpPr/>
          <p:nvPr/>
        </p:nvGrpSpPr>
        <p:grpSpPr>
          <a:xfrm>
            <a:off x="448450" y="4940369"/>
            <a:ext cx="10074960" cy="1648800"/>
            <a:chOff x="448450" y="4940369"/>
            <a:chExt cx="10074960" cy="16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E2F2D01-1C81-AAC7-A6CF-79101965DEB1}"/>
                    </a:ext>
                  </a:extLst>
                </p14:cNvPr>
                <p14:cNvContentPartPr/>
                <p14:nvPr/>
              </p14:nvContentPartPr>
              <p14:xfrm>
                <a:off x="1680010" y="5063129"/>
                <a:ext cx="97920" cy="362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E2F2D01-1C81-AAC7-A6CF-79101965DEB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71010" y="5054129"/>
                  <a:ext cx="1155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1800636-FFD4-2A75-E95C-499734BAE7B2}"/>
                    </a:ext>
                  </a:extLst>
                </p14:cNvPr>
                <p14:cNvContentPartPr/>
                <p14:nvPr/>
              </p14:nvContentPartPr>
              <p14:xfrm>
                <a:off x="1800610" y="5117489"/>
                <a:ext cx="353880" cy="371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1800636-FFD4-2A75-E95C-499734BAE7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91970" y="5108489"/>
                  <a:ext cx="371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9CCC379-CB53-03AF-44A0-D68DFB41F127}"/>
                    </a:ext>
                  </a:extLst>
                </p14:cNvPr>
                <p14:cNvContentPartPr/>
                <p14:nvPr/>
              </p14:nvContentPartPr>
              <p14:xfrm>
                <a:off x="1908610" y="5085809"/>
                <a:ext cx="24120" cy="38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9CCC379-CB53-03AF-44A0-D68DFB41F12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99610" y="5076809"/>
                  <a:ext cx="41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81A1062-D95C-B69D-E365-3F5A6ABC6CD5}"/>
                    </a:ext>
                  </a:extLst>
                </p14:cNvPr>
                <p14:cNvContentPartPr/>
                <p14:nvPr/>
              </p14:nvContentPartPr>
              <p14:xfrm>
                <a:off x="2511970" y="5028569"/>
                <a:ext cx="241200" cy="336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81A1062-D95C-B69D-E365-3F5A6ABC6CD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02970" y="5019929"/>
                  <a:ext cx="2588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1514943-C1B2-E633-4902-5824F2494182}"/>
                    </a:ext>
                  </a:extLst>
                </p14:cNvPr>
                <p14:cNvContentPartPr/>
                <p14:nvPr/>
              </p14:nvContentPartPr>
              <p14:xfrm>
                <a:off x="2879170" y="5184809"/>
                <a:ext cx="169920" cy="21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1514943-C1B2-E633-4902-5824F249418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70170" y="5176169"/>
                  <a:ext cx="187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4CE6726-58C6-C097-E0B1-B62CC4071BB4}"/>
                    </a:ext>
                  </a:extLst>
                </p14:cNvPr>
                <p14:cNvContentPartPr/>
                <p14:nvPr/>
              </p14:nvContentPartPr>
              <p14:xfrm>
                <a:off x="2870170" y="5238449"/>
                <a:ext cx="163080" cy="23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4CE6726-58C6-C097-E0B1-B62CC4071BB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61170" y="5229449"/>
                  <a:ext cx="180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2E8D1CD-88F0-D01B-9525-E35D100083E4}"/>
                    </a:ext>
                  </a:extLst>
                </p14:cNvPr>
                <p14:cNvContentPartPr/>
                <p14:nvPr/>
              </p14:nvContentPartPr>
              <p14:xfrm>
                <a:off x="3109570" y="5132969"/>
                <a:ext cx="146520" cy="195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2E8D1CD-88F0-D01B-9525-E35D100083E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00570" y="5124329"/>
                  <a:ext cx="164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5B0B1BD-EDF7-580F-BB53-00FC8A9C8D6E}"/>
                    </a:ext>
                  </a:extLst>
                </p14:cNvPr>
                <p14:cNvContentPartPr/>
                <p14:nvPr/>
              </p14:nvContentPartPr>
              <p14:xfrm>
                <a:off x="3197770" y="4940369"/>
                <a:ext cx="212400" cy="613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5B0B1BD-EDF7-580F-BB53-00FC8A9C8D6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89130" y="4931729"/>
                  <a:ext cx="23004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F7A6ABC-3E6B-6557-5503-5B7D2AFFA25C}"/>
                    </a:ext>
                  </a:extLst>
                </p14:cNvPr>
                <p14:cNvContentPartPr/>
                <p14:nvPr/>
              </p14:nvContentPartPr>
              <p14:xfrm>
                <a:off x="448450" y="6234569"/>
                <a:ext cx="205560" cy="215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F7A6ABC-3E6B-6557-5503-5B7D2AFFA2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9450" y="6225569"/>
                  <a:ext cx="223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50E2D0B-6951-7D81-C055-FDF3421597FB}"/>
                    </a:ext>
                  </a:extLst>
                </p14:cNvPr>
                <p14:cNvContentPartPr/>
                <p14:nvPr/>
              </p14:nvContentPartPr>
              <p14:xfrm>
                <a:off x="708730" y="6015329"/>
                <a:ext cx="109440" cy="152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50E2D0B-6951-7D81-C055-FDF3421597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9730" y="6006689"/>
                  <a:ext cx="127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03584FE-E4AE-0BF3-C406-CFAA7912F924}"/>
                    </a:ext>
                  </a:extLst>
                </p14:cNvPr>
                <p14:cNvContentPartPr/>
                <p14:nvPr/>
              </p14:nvContentPartPr>
              <p14:xfrm>
                <a:off x="809170" y="5901569"/>
                <a:ext cx="36360" cy="11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03584FE-E4AE-0BF3-C406-CFAA7912F92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0170" y="5892569"/>
                  <a:ext cx="54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0F24A24-724A-AAB3-EB95-2A288B0DA4B2}"/>
                    </a:ext>
                  </a:extLst>
                </p14:cNvPr>
                <p14:cNvContentPartPr/>
                <p14:nvPr/>
              </p14:nvContentPartPr>
              <p14:xfrm>
                <a:off x="911050" y="5829569"/>
                <a:ext cx="203040" cy="327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0F24A24-724A-AAB3-EB95-2A288B0DA4B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2050" y="5820929"/>
                  <a:ext cx="2206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B52E832-56C3-EA35-31D9-849015F2E752}"/>
                    </a:ext>
                  </a:extLst>
                </p14:cNvPr>
                <p14:cNvContentPartPr/>
                <p14:nvPr/>
              </p14:nvContentPartPr>
              <p14:xfrm>
                <a:off x="1202650" y="5959889"/>
                <a:ext cx="177840" cy="209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B52E832-56C3-EA35-31D9-849015F2E75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93650" y="5951249"/>
                  <a:ext cx="195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CEA5ACC-E951-AEA1-11AA-36EC1ADCDA98}"/>
                    </a:ext>
                  </a:extLst>
                </p14:cNvPr>
                <p14:cNvContentPartPr/>
                <p14:nvPr/>
              </p14:nvContentPartPr>
              <p14:xfrm>
                <a:off x="1172770" y="6111089"/>
                <a:ext cx="258120" cy="9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CEA5ACC-E951-AEA1-11AA-36EC1ADCDA9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64130" y="6102449"/>
                  <a:ext cx="275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5211A20-37A5-DDC6-B190-7A48C201F9ED}"/>
                    </a:ext>
                  </a:extLst>
                </p14:cNvPr>
                <p14:cNvContentPartPr/>
                <p14:nvPr/>
              </p14:nvContentPartPr>
              <p14:xfrm>
                <a:off x="1727170" y="6199289"/>
                <a:ext cx="361080" cy="24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5211A20-37A5-DDC6-B190-7A48C201F9E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18530" y="6190649"/>
                  <a:ext cx="378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F71C357-9A3F-C171-9EBB-42EAE8352665}"/>
                    </a:ext>
                  </a:extLst>
                </p14:cNvPr>
                <p14:cNvContentPartPr/>
                <p14:nvPr/>
              </p14:nvContentPartPr>
              <p14:xfrm>
                <a:off x="1738330" y="6356969"/>
                <a:ext cx="330120" cy="25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F71C357-9A3F-C171-9EBB-42EAE835266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29330" y="6347969"/>
                  <a:ext cx="347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D83A2BC-CF3C-CAA6-1BC5-A15AB67FCE7B}"/>
                    </a:ext>
                  </a:extLst>
                </p14:cNvPr>
                <p14:cNvContentPartPr/>
                <p14:nvPr/>
              </p14:nvContentPartPr>
              <p14:xfrm>
                <a:off x="2333770" y="5867009"/>
                <a:ext cx="531360" cy="532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D83A2BC-CF3C-CAA6-1BC5-A15AB67FCE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24770" y="5858009"/>
                  <a:ext cx="54900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56068BA-B1A9-0587-ECDF-6A19A533073E}"/>
                    </a:ext>
                  </a:extLst>
                </p14:cNvPr>
                <p14:cNvContentPartPr/>
                <p14:nvPr/>
              </p14:nvContentPartPr>
              <p14:xfrm>
                <a:off x="3115330" y="5719409"/>
                <a:ext cx="119520" cy="663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56068BA-B1A9-0587-ECDF-6A19A533073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06330" y="5710409"/>
                  <a:ext cx="13716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88722DF-5ADF-E356-54DE-ECE359E6D298}"/>
                    </a:ext>
                  </a:extLst>
                </p14:cNvPr>
                <p14:cNvContentPartPr/>
                <p14:nvPr/>
              </p14:nvContentPartPr>
              <p14:xfrm>
                <a:off x="3266530" y="5930369"/>
                <a:ext cx="192600" cy="273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88722DF-5ADF-E356-54DE-ECE359E6D29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57530" y="5921369"/>
                  <a:ext cx="210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B322F12-14C5-9F7F-D6A6-B7B22021E81A}"/>
                    </a:ext>
                  </a:extLst>
                </p14:cNvPr>
                <p14:cNvContentPartPr/>
                <p14:nvPr/>
              </p14:nvContentPartPr>
              <p14:xfrm>
                <a:off x="3518530" y="5892569"/>
                <a:ext cx="222480" cy="305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B322F12-14C5-9F7F-D6A6-B7B22021E81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09530" y="5883569"/>
                  <a:ext cx="240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51134DE-A7BC-39C0-0F5A-5D5E7825BAD2}"/>
                    </a:ext>
                  </a:extLst>
                </p14:cNvPr>
                <p14:cNvContentPartPr/>
                <p14:nvPr/>
              </p14:nvContentPartPr>
              <p14:xfrm>
                <a:off x="3922090" y="5904809"/>
                <a:ext cx="40320" cy="249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51134DE-A7BC-39C0-0F5A-5D5E7825BA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13090" y="5895809"/>
                  <a:ext cx="57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0ADE085-D657-BF67-058D-833CA75DDF3E}"/>
                    </a:ext>
                  </a:extLst>
                </p14:cNvPr>
                <p14:cNvContentPartPr/>
                <p14:nvPr/>
              </p14:nvContentPartPr>
              <p14:xfrm>
                <a:off x="3830650" y="6023609"/>
                <a:ext cx="201600" cy="21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0ADE085-D657-BF67-058D-833CA75DDF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21650" y="6014969"/>
                  <a:ext cx="219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D83B2A3-E815-FB22-00E8-385125A5EE4B}"/>
                    </a:ext>
                  </a:extLst>
                </p14:cNvPr>
                <p14:cNvContentPartPr/>
                <p14:nvPr/>
              </p14:nvContentPartPr>
              <p14:xfrm>
                <a:off x="4088410" y="5835329"/>
                <a:ext cx="34560" cy="326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D83B2A3-E815-FB22-00E8-385125A5EE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79410" y="5826329"/>
                  <a:ext cx="522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91A8E6F-E99A-DC49-B20D-7374943FE517}"/>
                    </a:ext>
                  </a:extLst>
                </p14:cNvPr>
                <p14:cNvContentPartPr/>
                <p14:nvPr/>
              </p14:nvContentPartPr>
              <p14:xfrm>
                <a:off x="4131970" y="5738849"/>
                <a:ext cx="200880" cy="614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91A8E6F-E99A-DC49-B20D-7374943FE51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23330" y="5730209"/>
                  <a:ext cx="21852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7D17DB-23F2-8CC0-FEA8-1CA2857D92A7}"/>
                    </a:ext>
                  </a:extLst>
                </p14:cNvPr>
                <p14:cNvContentPartPr/>
                <p14:nvPr/>
              </p14:nvContentPartPr>
              <p14:xfrm>
                <a:off x="4500250" y="6061769"/>
                <a:ext cx="146520" cy="175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7D17DB-23F2-8CC0-FEA8-1CA2857D92A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91610" y="6053129"/>
                  <a:ext cx="164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7D23BFE-2120-6AEB-825D-1DCBEA2DF4EA}"/>
                    </a:ext>
                  </a:extLst>
                </p14:cNvPr>
                <p14:cNvContentPartPr/>
                <p14:nvPr/>
              </p14:nvContentPartPr>
              <p14:xfrm>
                <a:off x="4616170" y="5879249"/>
                <a:ext cx="25920" cy="33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7D23BFE-2120-6AEB-825D-1DCBEA2DF4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07170" y="5870609"/>
                  <a:ext cx="43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F2A42D-1EAC-BD2B-1023-5BCC0D044758}"/>
                    </a:ext>
                  </a:extLst>
                </p14:cNvPr>
                <p14:cNvContentPartPr/>
                <p14:nvPr/>
              </p14:nvContentPartPr>
              <p14:xfrm>
                <a:off x="4802650" y="5699969"/>
                <a:ext cx="206640" cy="259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F2A42D-1EAC-BD2B-1023-5BCC0D04475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93650" y="5691329"/>
                  <a:ext cx="224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B11A879-E16E-ACE3-F570-D8AC03B0A915}"/>
                    </a:ext>
                  </a:extLst>
                </p14:cNvPr>
                <p14:cNvContentPartPr/>
                <p14:nvPr/>
              </p14:nvContentPartPr>
              <p14:xfrm>
                <a:off x="5563690" y="5667209"/>
                <a:ext cx="17280" cy="201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B11A879-E16E-ACE3-F570-D8AC03B0A91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54690" y="5658209"/>
                  <a:ext cx="34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78AA5B5-D93A-6291-A52E-ACBC46482A1C}"/>
                    </a:ext>
                  </a:extLst>
                </p14:cNvPr>
                <p14:cNvContentPartPr/>
                <p14:nvPr/>
              </p14:nvContentPartPr>
              <p14:xfrm>
                <a:off x="5656930" y="5652089"/>
                <a:ext cx="27720" cy="226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78AA5B5-D93A-6291-A52E-ACBC46482A1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48290" y="5643449"/>
                  <a:ext cx="45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17B36AB-5FCF-79BB-916B-1A827E2BADFF}"/>
                    </a:ext>
                  </a:extLst>
                </p14:cNvPr>
                <p14:cNvContentPartPr/>
                <p14:nvPr/>
              </p14:nvContentPartPr>
              <p14:xfrm>
                <a:off x="5463970" y="5599529"/>
                <a:ext cx="338400" cy="89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17B36AB-5FCF-79BB-916B-1A827E2BADF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55330" y="5590529"/>
                  <a:ext cx="356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72054EA-A955-98BB-C272-B67976392EFC}"/>
                    </a:ext>
                  </a:extLst>
                </p14:cNvPr>
                <p14:cNvContentPartPr/>
                <p14:nvPr/>
              </p14:nvContentPartPr>
              <p14:xfrm>
                <a:off x="5151490" y="5982209"/>
                <a:ext cx="995400" cy="76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72054EA-A955-98BB-C272-B67976392EF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42850" y="5973569"/>
                  <a:ext cx="1013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14030C1-9B85-A9F1-2B67-617FBDEF2E6F}"/>
                    </a:ext>
                  </a:extLst>
                </p14:cNvPr>
                <p14:cNvContentPartPr/>
                <p14:nvPr/>
              </p14:nvContentPartPr>
              <p14:xfrm>
                <a:off x="5209810" y="6180569"/>
                <a:ext cx="245160" cy="221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14030C1-9B85-A9F1-2B67-617FBDEF2E6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01170" y="6171929"/>
                  <a:ext cx="262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C138151-4CA2-9A92-3FF2-F5425A56D5AD}"/>
                    </a:ext>
                  </a:extLst>
                </p14:cNvPr>
                <p14:cNvContentPartPr/>
                <p14:nvPr/>
              </p14:nvContentPartPr>
              <p14:xfrm>
                <a:off x="5601850" y="6132689"/>
                <a:ext cx="146160" cy="273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C138151-4CA2-9A92-3FF2-F5425A56D5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92850" y="6124049"/>
                  <a:ext cx="163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E4DDFD2-9C8B-0365-7FA1-8B55AB378489}"/>
                    </a:ext>
                  </a:extLst>
                </p14:cNvPr>
                <p14:cNvContentPartPr/>
                <p14:nvPr/>
              </p14:nvContentPartPr>
              <p14:xfrm>
                <a:off x="5829370" y="6294689"/>
                <a:ext cx="239760" cy="10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E4DDFD2-9C8B-0365-7FA1-8B55AB37848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20730" y="6286049"/>
                  <a:ext cx="257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30BC189-4AB5-811F-CBC8-078848AD3D8F}"/>
                    </a:ext>
                  </a:extLst>
                </p14:cNvPr>
                <p14:cNvContentPartPr/>
                <p14:nvPr/>
              </p14:nvContentPartPr>
              <p14:xfrm>
                <a:off x="5131690" y="5591249"/>
                <a:ext cx="279720" cy="910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30BC189-4AB5-811F-CBC8-078848AD3D8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23050" y="5582249"/>
                  <a:ext cx="297360" cy="9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BEFEBD4-C808-C09C-C803-55C7C36FC074}"/>
                    </a:ext>
                  </a:extLst>
                </p14:cNvPr>
                <p14:cNvContentPartPr/>
                <p14:nvPr/>
              </p14:nvContentPartPr>
              <p14:xfrm>
                <a:off x="6106570" y="5639489"/>
                <a:ext cx="249120" cy="878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BEFEBD4-C808-C09C-C803-55C7C36FC07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97570" y="5630849"/>
                  <a:ext cx="266760" cy="8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8834A8B-D647-B46A-A15B-8FDDECA20343}"/>
                    </a:ext>
                  </a:extLst>
                </p14:cNvPr>
                <p14:cNvContentPartPr/>
                <p14:nvPr/>
              </p14:nvContentPartPr>
              <p14:xfrm>
                <a:off x="6376930" y="5431769"/>
                <a:ext cx="18720" cy="201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8834A8B-D647-B46A-A15B-8FDDECA2034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67930" y="5423129"/>
                  <a:ext cx="36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E2988BD-0E96-16F4-951B-DD6482A059FD}"/>
                    </a:ext>
                  </a:extLst>
                </p14:cNvPr>
                <p14:cNvContentPartPr/>
                <p14:nvPr/>
              </p14:nvContentPartPr>
              <p14:xfrm>
                <a:off x="6441370" y="5398289"/>
                <a:ext cx="197640" cy="310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E2988BD-0E96-16F4-951B-DD6482A059F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32730" y="5389649"/>
                  <a:ext cx="215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4C3F117-5CEB-1FD2-3F7F-F68BC5391AF7}"/>
                    </a:ext>
                  </a:extLst>
                </p14:cNvPr>
                <p14:cNvContentPartPr/>
                <p14:nvPr/>
              </p14:nvContentPartPr>
              <p14:xfrm>
                <a:off x="6558730" y="5602409"/>
                <a:ext cx="219960" cy="136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4C3F117-5CEB-1FD2-3F7F-F68BC5391AF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49730" y="5593769"/>
                  <a:ext cx="237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C781742-5241-190D-6D70-A69DA4B1B093}"/>
                    </a:ext>
                  </a:extLst>
                </p14:cNvPr>
                <p14:cNvContentPartPr/>
                <p14:nvPr/>
              </p14:nvContentPartPr>
              <p14:xfrm>
                <a:off x="6819370" y="5752169"/>
                <a:ext cx="252360" cy="473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C781742-5241-190D-6D70-A69DA4B1B0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10730" y="5743169"/>
                  <a:ext cx="2700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39CA8EC-AF11-AF5B-7A57-EE8D13A9D622}"/>
                    </a:ext>
                  </a:extLst>
                </p14:cNvPr>
                <p14:cNvContentPartPr/>
                <p14:nvPr/>
              </p14:nvContentPartPr>
              <p14:xfrm>
                <a:off x="6914410" y="5732729"/>
                <a:ext cx="327960" cy="32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39CA8EC-AF11-AF5B-7A57-EE8D13A9D62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05770" y="5724089"/>
                  <a:ext cx="345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FC91B08-C1EB-A6B9-A5CB-8139E4952000}"/>
                    </a:ext>
                  </a:extLst>
                </p14:cNvPr>
                <p14:cNvContentPartPr/>
                <p14:nvPr/>
              </p14:nvContentPartPr>
              <p14:xfrm>
                <a:off x="6990730" y="6149609"/>
                <a:ext cx="215640" cy="285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FC91B08-C1EB-A6B9-A5CB-8139E495200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81730" y="6140969"/>
                  <a:ext cx="233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E9DE8B4-0C7C-C627-2C14-1244A757A23E}"/>
                    </a:ext>
                  </a:extLst>
                </p14:cNvPr>
                <p14:cNvContentPartPr/>
                <p14:nvPr/>
              </p14:nvContentPartPr>
              <p14:xfrm>
                <a:off x="7346770" y="6185969"/>
                <a:ext cx="16200" cy="212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E9DE8B4-0C7C-C627-2C14-1244A757A23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37770" y="6177329"/>
                  <a:ext cx="33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5713548-E74D-034C-F2F6-3392DFEDBA79}"/>
                    </a:ext>
                  </a:extLst>
                </p14:cNvPr>
                <p14:cNvContentPartPr/>
                <p14:nvPr/>
              </p14:nvContentPartPr>
              <p14:xfrm>
                <a:off x="7256770" y="6304049"/>
                <a:ext cx="213840" cy="38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5713548-E74D-034C-F2F6-3392DFEDBA7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47770" y="6295409"/>
                  <a:ext cx="231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A2C7093-CF52-D58A-C4F7-858F4702B127}"/>
                    </a:ext>
                  </a:extLst>
                </p14:cNvPr>
                <p14:cNvContentPartPr/>
                <p14:nvPr/>
              </p14:nvContentPartPr>
              <p14:xfrm>
                <a:off x="7618570" y="6138809"/>
                <a:ext cx="26280" cy="148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A2C7093-CF52-D58A-C4F7-858F4702B12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09570" y="6130169"/>
                  <a:ext cx="43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A72DAA9-E261-A4E4-41A4-2521577A1929}"/>
                    </a:ext>
                  </a:extLst>
                </p14:cNvPr>
                <p14:cNvContentPartPr/>
                <p14:nvPr/>
              </p14:nvContentPartPr>
              <p14:xfrm>
                <a:off x="7493290" y="6348329"/>
                <a:ext cx="255240" cy="23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A72DAA9-E261-A4E4-41A4-2521577A192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84650" y="6339329"/>
                  <a:ext cx="272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6253D6A-475E-1476-4294-EAF053ECA091}"/>
                    </a:ext>
                  </a:extLst>
                </p14:cNvPr>
                <p14:cNvContentPartPr/>
                <p14:nvPr/>
              </p14:nvContentPartPr>
              <p14:xfrm>
                <a:off x="7492210" y="6435089"/>
                <a:ext cx="191160" cy="154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6253D6A-475E-1476-4294-EAF053ECA0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83570" y="6426089"/>
                  <a:ext cx="208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416FFBF-BA83-75A0-9603-DAB6D323B927}"/>
                    </a:ext>
                  </a:extLst>
                </p14:cNvPr>
                <p14:cNvContentPartPr/>
                <p14:nvPr/>
              </p14:nvContentPartPr>
              <p14:xfrm>
                <a:off x="7911610" y="5706089"/>
                <a:ext cx="171360" cy="521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416FFBF-BA83-75A0-9603-DAB6D323B92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02970" y="5697089"/>
                  <a:ext cx="1890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8757A1D-D724-6A6F-6685-6C43B9F3E3E2}"/>
                    </a:ext>
                  </a:extLst>
                </p14:cNvPr>
                <p14:cNvContentPartPr/>
                <p14:nvPr/>
              </p14:nvContentPartPr>
              <p14:xfrm>
                <a:off x="8132290" y="5743529"/>
                <a:ext cx="164880" cy="371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8757A1D-D724-6A6F-6685-6C43B9F3E3E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23290" y="5734889"/>
                  <a:ext cx="182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8D6F23E-E63D-4AFD-6007-04EC3E3A6DE0}"/>
                    </a:ext>
                  </a:extLst>
                </p14:cNvPr>
                <p14:cNvContentPartPr/>
                <p14:nvPr/>
              </p14:nvContentPartPr>
              <p14:xfrm>
                <a:off x="8367730" y="5929649"/>
                <a:ext cx="188640" cy="158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8D6F23E-E63D-4AFD-6007-04EC3E3A6DE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58730" y="5921009"/>
                  <a:ext cx="206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F7D14D4-A11C-CF50-CDB2-CF0C3629E79B}"/>
                    </a:ext>
                  </a:extLst>
                </p14:cNvPr>
                <p14:cNvContentPartPr/>
                <p14:nvPr/>
              </p14:nvContentPartPr>
              <p14:xfrm>
                <a:off x="8568250" y="5723369"/>
                <a:ext cx="178560" cy="456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F7D14D4-A11C-CF50-CDB2-CF0C3629E79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59250" y="5714369"/>
                  <a:ext cx="1962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7BE6D04-F9E1-2935-13D9-FE12A3017BBF}"/>
                    </a:ext>
                  </a:extLst>
                </p14:cNvPr>
                <p14:cNvContentPartPr/>
                <p14:nvPr/>
              </p14:nvContentPartPr>
              <p14:xfrm>
                <a:off x="8941210" y="5695649"/>
                <a:ext cx="49680" cy="483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7BE6D04-F9E1-2935-13D9-FE12A3017BB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32210" y="5687009"/>
                  <a:ext cx="673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9DE5749-4DE7-2D3D-98CC-2BFC8D0FF51A}"/>
                    </a:ext>
                  </a:extLst>
                </p14:cNvPr>
                <p14:cNvContentPartPr/>
                <p14:nvPr/>
              </p14:nvContentPartPr>
              <p14:xfrm>
                <a:off x="8931490" y="5661809"/>
                <a:ext cx="270720" cy="262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9DE5749-4DE7-2D3D-98CC-2BFC8D0FF51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22850" y="5652809"/>
                  <a:ext cx="288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C7930E4-4E3C-6FB5-D00B-F433B77B1BAF}"/>
                    </a:ext>
                  </a:extLst>
                </p14:cNvPr>
                <p14:cNvContentPartPr/>
                <p14:nvPr/>
              </p14:nvContentPartPr>
              <p14:xfrm>
                <a:off x="8898370" y="6176609"/>
                <a:ext cx="301320" cy="214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C7930E4-4E3C-6FB5-D00B-F433B77B1BA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89730" y="6167969"/>
                  <a:ext cx="318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32EFB9E-C4F4-0924-76A7-F3752EB165BB}"/>
                    </a:ext>
                  </a:extLst>
                </p14:cNvPr>
                <p14:cNvContentPartPr/>
                <p14:nvPr/>
              </p14:nvContentPartPr>
              <p14:xfrm>
                <a:off x="9357370" y="5698169"/>
                <a:ext cx="211680" cy="480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32EFB9E-C4F4-0924-76A7-F3752EB165B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48370" y="5689169"/>
                  <a:ext cx="2293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575B7A2-9B2E-4923-4D5F-CDBA5C7B9892}"/>
                    </a:ext>
                  </a:extLst>
                </p14:cNvPr>
                <p14:cNvContentPartPr/>
                <p14:nvPr/>
              </p14:nvContentPartPr>
              <p14:xfrm>
                <a:off x="9567970" y="5933609"/>
                <a:ext cx="335880" cy="253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575B7A2-9B2E-4923-4D5F-CDBA5C7B989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59330" y="5924969"/>
                  <a:ext cx="353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954E01C-66F1-02CD-FE9C-7C8B08849AC4}"/>
                    </a:ext>
                  </a:extLst>
                </p14:cNvPr>
                <p14:cNvContentPartPr/>
                <p14:nvPr/>
              </p14:nvContentPartPr>
              <p14:xfrm>
                <a:off x="10048930" y="5862329"/>
                <a:ext cx="226800" cy="333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954E01C-66F1-02CD-FE9C-7C8B08849AC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40290" y="5853329"/>
                  <a:ext cx="2444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7E46DD7-3A47-4D3D-ECC5-7A273E43DBAE}"/>
                    </a:ext>
                  </a:extLst>
                </p14:cNvPr>
                <p14:cNvContentPartPr/>
                <p14:nvPr/>
              </p14:nvContentPartPr>
              <p14:xfrm>
                <a:off x="10025890" y="5997689"/>
                <a:ext cx="227520" cy="34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7E46DD7-3A47-4D3D-ECC5-7A273E43DB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17250" y="5989049"/>
                  <a:ext cx="245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45EF13F-B5FF-E117-A249-0C92D9A388C9}"/>
                    </a:ext>
                  </a:extLst>
                </p14:cNvPr>
                <p14:cNvContentPartPr/>
                <p14:nvPr/>
              </p14:nvContentPartPr>
              <p14:xfrm>
                <a:off x="10306330" y="5658569"/>
                <a:ext cx="217080" cy="672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45EF13F-B5FF-E117-A249-0C92D9A388C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97330" y="5649569"/>
                  <a:ext cx="234720" cy="68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881A771-2E3E-7E1E-08D0-AEF4BCF37927}"/>
              </a:ext>
            </a:extLst>
          </p:cNvPr>
          <p:cNvGrpSpPr/>
          <p:nvPr/>
        </p:nvGrpSpPr>
        <p:grpSpPr>
          <a:xfrm>
            <a:off x="10736890" y="5409809"/>
            <a:ext cx="1279440" cy="339480"/>
            <a:chOff x="10736890" y="5409809"/>
            <a:chExt cx="127944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A8290A-7E72-97B6-5F6C-7CFDF49BC799}"/>
                    </a:ext>
                  </a:extLst>
                </p14:cNvPr>
                <p14:cNvContentPartPr/>
                <p14:nvPr/>
              </p14:nvContentPartPr>
              <p14:xfrm>
                <a:off x="10736890" y="5517089"/>
                <a:ext cx="153000" cy="229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A8290A-7E72-97B6-5F6C-7CFDF49BC79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728250" y="5508449"/>
                  <a:ext cx="170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9C50C1F-86F5-5EE6-7FF9-FD10E302DB06}"/>
                    </a:ext>
                  </a:extLst>
                </p14:cNvPr>
                <p14:cNvContentPartPr/>
                <p14:nvPr/>
              </p14:nvContentPartPr>
              <p14:xfrm>
                <a:off x="10891330" y="5621849"/>
                <a:ext cx="164880" cy="100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9C50C1F-86F5-5EE6-7FF9-FD10E302DB0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882330" y="5612849"/>
                  <a:ext cx="182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B7E7197-AE3D-1898-059F-DDA0554A5741}"/>
                    </a:ext>
                  </a:extLst>
                </p14:cNvPr>
                <p14:cNvContentPartPr/>
                <p14:nvPr/>
              </p14:nvContentPartPr>
              <p14:xfrm>
                <a:off x="11063410" y="5595209"/>
                <a:ext cx="118800" cy="118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B7E7197-AE3D-1898-059F-DDA0554A574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54410" y="5586569"/>
                  <a:ext cx="136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94005BD-7940-BCD7-C890-6C7D668B0380}"/>
                    </a:ext>
                  </a:extLst>
                </p14:cNvPr>
                <p14:cNvContentPartPr/>
                <p14:nvPr/>
              </p14:nvContentPartPr>
              <p14:xfrm>
                <a:off x="11242330" y="5637689"/>
                <a:ext cx="69480" cy="62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94005BD-7940-BCD7-C890-6C7D668B038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233690" y="5629049"/>
                  <a:ext cx="87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23DAABB-0B57-8D2B-F1B2-56330C877F8E}"/>
                    </a:ext>
                  </a:extLst>
                </p14:cNvPr>
                <p14:cNvContentPartPr/>
                <p14:nvPr/>
              </p14:nvContentPartPr>
              <p14:xfrm>
                <a:off x="11373370" y="5440049"/>
                <a:ext cx="56520" cy="309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23DAABB-0B57-8D2B-F1B2-56330C877F8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64730" y="5431409"/>
                  <a:ext cx="74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3CBE625-215E-5553-EC29-DDBB43FE14D2}"/>
                    </a:ext>
                  </a:extLst>
                </p14:cNvPr>
                <p14:cNvContentPartPr/>
                <p14:nvPr/>
              </p14:nvContentPartPr>
              <p14:xfrm>
                <a:off x="11514130" y="5613929"/>
                <a:ext cx="82800" cy="105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3CBE625-215E-5553-EC29-DDBB43FE14D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505130" y="5604929"/>
                  <a:ext cx="100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BE96E87-7A2A-449C-5B55-1F3B6B17DF2E}"/>
                    </a:ext>
                  </a:extLst>
                </p14:cNvPr>
                <p14:cNvContentPartPr/>
                <p14:nvPr/>
              </p14:nvContentPartPr>
              <p14:xfrm>
                <a:off x="11653090" y="5409809"/>
                <a:ext cx="63360" cy="300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BE96E87-7A2A-449C-5B55-1F3B6B17DF2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644450" y="5401169"/>
                  <a:ext cx="810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9D9E191-239B-00C0-A008-33AB8C22D2B7}"/>
                    </a:ext>
                  </a:extLst>
                </p14:cNvPr>
                <p14:cNvContentPartPr/>
                <p14:nvPr/>
              </p14:nvContentPartPr>
              <p14:xfrm>
                <a:off x="11591170" y="5530409"/>
                <a:ext cx="180360" cy="156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9D9E191-239B-00C0-A008-33AB8C22D2B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582170" y="5521769"/>
                  <a:ext cx="198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1FE6F65-CD1A-144A-B767-A8D2D723BB93}"/>
                    </a:ext>
                  </a:extLst>
                </p14:cNvPr>
                <p14:cNvContentPartPr/>
                <p14:nvPr/>
              </p14:nvContentPartPr>
              <p14:xfrm>
                <a:off x="11760370" y="5510249"/>
                <a:ext cx="79560" cy="180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1FE6F65-CD1A-144A-B767-A8D2D723BB9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751370" y="5501609"/>
                  <a:ext cx="97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E44FEE0-52BD-CEF0-6B26-B112CF38829C}"/>
                    </a:ext>
                  </a:extLst>
                </p14:cNvPr>
                <p14:cNvContentPartPr/>
                <p14:nvPr/>
              </p14:nvContentPartPr>
              <p14:xfrm>
                <a:off x="11897890" y="5657129"/>
                <a:ext cx="118440" cy="82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E44FEE0-52BD-CEF0-6B26-B112CF38829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888890" y="5648129"/>
                  <a:ext cx="13608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95E4539-4A52-7897-5898-476CDA9CF397}"/>
              </a:ext>
            </a:extLst>
          </p:cNvPr>
          <p:cNvGrpSpPr/>
          <p:nvPr/>
        </p:nvGrpSpPr>
        <p:grpSpPr>
          <a:xfrm>
            <a:off x="10507210" y="5890409"/>
            <a:ext cx="1484280" cy="883080"/>
            <a:chOff x="10507210" y="5890409"/>
            <a:chExt cx="1484280" cy="88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EF7C6E5-DFE5-97CE-5AA7-0C18333933D0}"/>
                    </a:ext>
                  </a:extLst>
                </p14:cNvPr>
                <p14:cNvContentPartPr/>
                <p14:nvPr/>
              </p14:nvContentPartPr>
              <p14:xfrm>
                <a:off x="10790890" y="5890409"/>
                <a:ext cx="253800" cy="434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EF7C6E5-DFE5-97CE-5AA7-0C18333933D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781890" y="5881409"/>
                  <a:ext cx="2714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1CBB300-3165-AB6E-D0EE-DDA37F0F0053}"/>
                    </a:ext>
                  </a:extLst>
                </p14:cNvPr>
                <p14:cNvContentPartPr/>
                <p14:nvPr/>
              </p14:nvContentPartPr>
              <p14:xfrm>
                <a:off x="11224690" y="6067169"/>
                <a:ext cx="161280" cy="131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1CBB300-3165-AB6E-D0EE-DDA37F0F005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216050" y="6058169"/>
                  <a:ext cx="178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0D4C1DE-17E6-AFD7-4BE5-7DDCEC6A0E50}"/>
                    </a:ext>
                  </a:extLst>
                </p14:cNvPr>
                <p14:cNvContentPartPr/>
                <p14:nvPr/>
              </p14:nvContentPartPr>
              <p14:xfrm>
                <a:off x="10507210" y="6501329"/>
                <a:ext cx="89280" cy="272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0D4C1DE-17E6-AFD7-4BE5-7DDCEC6A0E5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98570" y="6492329"/>
                  <a:ext cx="106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E426CA1-6A2C-BAB0-CC13-3DAB61257D47}"/>
                    </a:ext>
                  </a:extLst>
                </p14:cNvPr>
                <p14:cNvContentPartPr/>
                <p14:nvPr/>
              </p14:nvContentPartPr>
              <p14:xfrm>
                <a:off x="10757410" y="6377129"/>
                <a:ext cx="39600" cy="251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E426CA1-6A2C-BAB0-CC13-3DAB61257D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748770" y="6368129"/>
                  <a:ext cx="57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ADBB2CB-8778-6634-6AB5-BB633E342268}"/>
                    </a:ext>
                  </a:extLst>
                </p14:cNvPr>
                <p14:cNvContentPartPr/>
                <p14:nvPr/>
              </p14:nvContentPartPr>
              <p14:xfrm>
                <a:off x="10827250" y="6584489"/>
                <a:ext cx="162360" cy="95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ADBB2CB-8778-6634-6AB5-BB633E34226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18610" y="6575849"/>
                  <a:ext cx="180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0D7AD37-C85B-0E8D-ABD1-3C78083D93C1}"/>
                    </a:ext>
                  </a:extLst>
                </p14:cNvPr>
                <p14:cNvContentPartPr/>
                <p14:nvPr/>
              </p14:nvContentPartPr>
              <p14:xfrm>
                <a:off x="11043250" y="6597809"/>
                <a:ext cx="100080" cy="57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0D7AD37-C85B-0E8D-ABD1-3C78083D93C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034250" y="6588809"/>
                  <a:ext cx="117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E78E67C-BD16-943C-7D70-B9EC632A0D5B}"/>
                    </a:ext>
                  </a:extLst>
                </p14:cNvPr>
                <p14:cNvContentPartPr/>
                <p14:nvPr/>
              </p14:nvContentPartPr>
              <p14:xfrm>
                <a:off x="11115610" y="6612209"/>
                <a:ext cx="146160" cy="61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E78E67C-BD16-943C-7D70-B9EC632A0D5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106970" y="6603569"/>
                  <a:ext cx="163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E7B6C99-ED2A-F7B3-11CD-BC8939F3130B}"/>
                    </a:ext>
                  </a:extLst>
                </p14:cNvPr>
                <p14:cNvContentPartPr/>
                <p14:nvPr/>
              </p14:nvContentPartPr>
              <p14:xfrm>
                <a:off x="11317210" y="6555689"/>
                <a:ext cx="216720" cy="96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E7B6C99-ED2A-F7B3-11CD-BC8939F3130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08210" y="6547049"/>
                  <a:ext cx="234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838583C-C753-4B24-13CC-036C3C8E8E0E}"/>
                    </a:ext>
                  </a:extLst>
                </p14:cNvPr>
                <p14:cNvContentPartPr/>
                <p14:nvPr/>
              </p14:nvContentPartPr>
              <p14:xfrm>
                <a:off x="11533210" y="6575129"/>
                <a:ext cx="91080" cy="101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838583C-C753-4B24-13CC-036C3C8E8E0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524210" y="6566129"/>
                  <a:ext cx="108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3815BBB-ABE5-05AB-1C28-30C4161A5AA3}"/>
                    </a:ext>
                  </a:extLst>
                </p14:cNvPr>
                <p14:cNvContentPartPr/>
                <p14:nvPr/>
              </p14:nvContentPartPr>
              <p14:xfrm>
                <a:off x="11656330" y="6593489"/>
                <a:ext cx="142560" cy="69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3815BBB-ABE5-05AB-1C28-30C4161A5AA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647330" y="6584849"/>
                  <a:ext cx="160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738CF00-39D5-F370-C3A6-F37B1E966236}"/>
                    </a:ext>
                  </a:extLst>
                </p14:cNvPr>
                <p14:cNvContentPartPr/>
                <p14:nvPr/>
              </p14:nvContentPartPr>
              <p14:xfrm>
                <a:off x="11799970" y="6615089"/>
                <a:ext cx="191520" cy="80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738CF00-39D5-F370-C3A6-F37B1E96623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790970" y="6606449"/>
                  <a:ext cx="20916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C8CB93-30BA-FDDE-02E4-DD39406D147A}"/>
                  </a:ext>
                </a:extLst>
              </p14:cNvPr>
              <p14:cNvContentPartPr/>
              <p14:nvPr/>
            </p14:nvContentPartPr>
            <p14:xfrm>
              <a:off x="2413330" y="6450209"/>
              <a:ext cx="198360" cy="228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C8CB93-30BA-FDDE-02E4-DD39406D147A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404330" y="6441569"/>
                <a:ext cx="21600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867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A97621A-85FA-0552-F4D6-4361340AACF1}"/>
              </a:ext>
            </a:extLst>
          </p:cNvPr>
          <p:cNvGrpSpPr/>
          <p:nvPr/>
        </p:nvGrpSpPr>
        <p:grpSpPr>
          <a:xfrm>
            <a:off x="610450" y="292049"/>
            <a:ext cx="526320" cy="358920"/>
            <a:chOff x="610450" y="292049"/>
            <a:chExt cx="52632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A93DD69-F0D8-E660-0E40-A81CEBA5E6E8}"/>
                    </a:ext>
                  </a:extLst>
                </p14:cNvPr>
                <p14:cNvContentPartPr/>
                <p14:nvPr/>
              </p14:nvContentPartPr>
              <p14:xfrm>
                <a:off x="665170" y="293849"/>
                <a:ext cx="66600" cy="286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A93DD69-F0D8-E660-0E40-A81CEBA5E6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6170" y="285209"/>
                  <a:ext cx="84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08CF7D7-85AA-DE89-0AC7-7C3D9A289EE2}"/>
                    </a:ext>
                  </a:extLst>
                </p14:cNvPr>
                <p14:cNvContentPartPr/>
                <p14:nvPr/>
              </p14:nvContentPartPr>
              <p14:xfrm>
                <a:off x="610450" y="312569"/>
                <a:ext cx="242280" cy="16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08CF7D7-85AA-DE89-0AC7-7C3D9A289E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1450" y="303569"/>
                  <a:ext cx="259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302113B-6ECD-B5F5-615A-BF62D78A6045}"/>
                    </a:ext>
                  </a:extLst>
                </p14:cNvPr>
                <p14:cNvContentPartPr/>
                <p14:nvPr/>
              </p14:nvContentPartPr>
              <p14:xfrm>
                <a:off x="864250" y="292049"/>
                <a:ext cx="272520" cy="358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302113B-6ECD-B5F5-615A-BF62D78A60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5250" y="283409"/>
                  <a:ext cx="29016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BCF2A0-885C-53EC-FC40-0C3C438983C8}"/>
              </a:ext>
            </a:extLst>
          </p:cNvPr>
          <p:cNvGrpSpPr/>
          <p:nvPr/>
        </p:nvGrpSpPr>
        <p:grpSpPr>
          <a:xfrm>
            <a:off x="1475530" y="133649"/>
            <a:ext cx="5277240" cy="494280"/>
            <a:chOff x="1475530" y="133649"/>
            <a:chExt cx="52772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D79870-84A9-8FBB-5F63-AC70974616E7}"/>
                    </a:ext>
                  </a:extLst>
                </p14:cNvPr>
                <p14:cNvContentPartPr/>
                <p14:nvPr/>
              </p14:nvContentPartPr>
              <p14:xfrm>
                <a:off x="1475530" y="355409"/>
                <a:ext cx="211320" cy="262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D79870-84A9-8FBB-5F63-AC70974616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6530" y="346409"/>
                  <a:ext cx="228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930F75-F81C-7D52-9D6F-99C5819F5232}"/>
                    </a:ext>
                  </a:extLst>
                </p14:cNvPr>
                <p14:cNvContentPartPr/>
                <p14:nvPr/>
              </p14:nvContentPartPr>
              <p14:xfrm>
                <a:off x="1746250" y="475289"/>
                <a:ext cx="131400" cy="9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930F75-F81C-7D52-9D6F-99C5819F523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7610" y="466289"/>
                  <a:ext cx="149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ADBEB64-44B5-91B4-E201-48E5C1F52590}"/>
                    </a:ext>
                  </a:extLst>
                </p14:cNvPr>
                <p14:cNvContentPartPr/>
                <p14:nvPr/>
              </p14:nvContentPartPr>
              <p14:xfrm>
                <a:off x="2104450" y="397529"/>
                <a:ext cx="917280" cy="20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ADBEB64-44B5-91B4-E201-48E5C1F525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95450" y="388889"/>
                  <a:ext cx="934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2EDD8DD-2387-180E-55AA-B8079BEB473D}"/>
                    </a:ext>
                  </a:extLst>
                </p14:cNvPr>
                <p14:cNvContentPartPr/>
                <p14:nvPr/>
              </p14:nvContentPartPr>
              <p14:xfrm>
                <a:off x="3161410" y="172529"/>
                <a:ext cx="1011240" cy="45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2EDD8DD-2387-180E-55AA-B8079BEB47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52770" y="163889"/>
                  <a:ext cx="10288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FC1C9E-982D-C748-08DF-F21999EC12DA}"/>
                    </a:ext>
                  </a:extLst>
                </p14:cNvPr>
                <p14:cNvContentPartPr/>
                <p14:nvPr/>
              </p14:nvContentPartPr>
              <p14:xfrm>
                <a:off x="3307930" y="337049"/>
                <a:ext cx="214560" cy="3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FC1C9E-982D-C748-08DF-F21999EC12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99290" y="328049"/>
                  <a:ext cx="23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B04B5CE-BB7B-A66E-473D-BCE57C7628EA}"/>
                    </a:ext>
                  </a:extLst>
                </p14:cNvPr>
                <p14:cNvContentPartPr/>
                <p14:nvPr/>
              </p14:nvContentPartPr>
              <p14:xfrm>
                <a:off x="4337170" y="376649"/>
                <a:ext cx="421560" cy="23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B04B5CE-BB7B-A66E-473D-BCE57C7628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28530" y="367649"/>
                  <a:ext cx="439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C3C8DB0-FD21-2D16-ECD8-FDAEA62D46C8}"/>
                    </a:ext>
                  </a:extLst>
                </p14:cNvPr>
                <p14:cNvContentPartPr/>
                <p14:nvPr/>
              </p14:nvContentPartPr>
              <p14:xfrm>
                <a:off x="4485130" y="256409"/>
                <a:ext cx="2916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C3C8DB0-FD21-2D16-ECD8-FDAEA62D46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76130" y="247409"/>
                  <a:ext cx="4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0EFCE9-58E8-0E3B-4402-8516E21F58C1}"/>
                    </a:ext>
                  </a:extLst>
                </p14:cNvPr>
                <p14:cNvContentPartPr/>
                <p14:nvPr/>
              </p14:nvContentPartPr>
              <p14:xfrm>
                <a:off x="4984810" y="133649"/>
                <a:ext cx="619200" cy="45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0EFCE9-58E8-0E3B-4402-8516E21F58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75810" y="125009"/>
                  <a:ext cx="6368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F3A67E0-48FA-7D65-3974-9ABC14EF3A95}"/>
                    </a:ext>
                  </a:extLst>
                </p14:cNvPr>
                <p14:cNvContentPartPr/>
                <p14:nvPr/>
              </p14:nvContentPartPr>
              <p14:xfrm>
                <a:off x="5043130" y="338129"/>
                <a:ext cx="274320" cy="52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F3A67E0-48FA-7D65-3974-9ABC14EF3A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34130" y="329489"/>
                  <a:ext cx="291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B6F3A3-8853-531E-719E-BAA2D86B01E0}"/>
                    </a:ext>
                  </a:extLst>
                </p14:cNvPr>
                <p14:cNvContentPartPr/>
                <p14:nvPr/>
              </p14:nvContentPartPr>
              <p14:xfrm>
                <a:off x="5859250" y="355409"/>
                <a:ext cx="893520" cy="248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B6F3A3-8853-531E-719E-BAA2D86B01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50250" y="346409"/>
                  <a:ext cx="91116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295293-64F6-7CF0-D44B-F47A1813CB1A}"/>
              </a:ext>
            </a:extLst>
          </p:cNvPr>
          <p:cNvGrpSpPr/>
          <p:nvPr/>
        </p:nvGrpSpPr>
        <p:grpSpPr>
          <a:xfrm>
            <a:off x="1708810" y="1027889"/>
            <a:ext cx="1271880" cy="462240"/>
            <a:chOff x="1708810" y="1027889"/>
            <a:chExt cx="127188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3F56EC1-8E91-EA60-D0AE-210B7DA706CD}"/>
                    </a:ext>
                  </a:extLst>
                </p14:cNvPr>
                <p14:cNvContentPartPr/>
                <p14:nvPr/>
              </p14:nvContentPartPr>
              <p14:xfrm>
                <a:off x="1708810" y="1046249"/>
                <a:ext cx="111960" cy="39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3F56EC1-8E91-EA60-D0AE-210B7DA706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00170" y="1037609"/>
                  <a:ext cx="1296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FDAE0D-A1C5-6B37-3D5E-409BE6E5464C}"/>
                    </a:ext>
                  </a:extLst>
                </p14:cNvPr>
                <p14:cNvContentPartPr/>
                <p14:nvPr/>
              </p14:nvContentPartPr>
              <p14:xfrm>
                <a:off x="1902490" y="1165409"/>
                <a:ext cx="159480" cy="210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FDAE0D-A1C5-6B37-3D5E-409BE6E546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93850" y="1156769"/>
                  <a:ext cx="177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540B7A-9E9E-7FCB-273E-8CBA7EFCF8FB}"/>
                    </a:ext>
                  </a:extLst>
                </p14:cNvPr>
                <p14:cNvContentPartPr/>
                <p14:nvPr/>
              </p14:nvContentPartPr>
              <p14:xfrm>
                <a:off x="2190490" y="1185929"/>
                <a:ext cx="193680" cy="160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540B7A-9E9E-7FCB-273E-8CBA7EFCF8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81850" y="1176929"/>
                  <a:ext cx="211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A00D77-DBE6-4402-FE3D-F444EC7ABFD4}"/>
                    </a:ext>
                  </a:extLst>
                </p14:cNvPr>
                <p14:cNvContentPartPr/>
                <p14:nvPr/>
              </p14:nvContentPartPr>
              <p14:xfrm>
                <a:off x="2126050" y="1270529"/>
                <a:ext cx="18000" cy="2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A00D77-DBE6-4402-FE3D-F444EC7ABF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17050" y="1261529"/>
                  <a:ext cx="35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C0A256-9517-BAAE-D387-AF081A431E4E}"/>
                    </a:ext>
                  </a:extLst>
                </p14:cNvPr>
                <p14:cNvContentPartPr/>
                <p14:nvPr/>
              </p14:nvContentPartPr>
              <p14:xfrm>
                <a:off x="2165290" y="1075049"/>
                <a:ext cx="261000" cy="381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C0A256-9517-BAAE-D387-AF081A431E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56290" y="1066049"/>
                  <a:ext cx="2786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67AA7D-5509-F61E-C4D9-6DF2F36E6BCC}"/>
                    </a:ext>
                  </a:extLst>
                </p14:cNvPr>
                <p14:cNvContentPartPr/>
                <p14:nvPr/>
              </p14:nvContentPartPr>
              <p14:xfrm>
                <a:off x="2596930" y="1125089"/>
                <a:ext cx="14040" cy="223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67AA7D-5509-F61E-C4D9-6DF2F36E6BC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88290" y="1116449"/>
                  <a:ext cx="31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2F34819-6CB2-9CB1-4748-30CB7563CF29}"/>
                    </a:ext>
                  </a:extLst>
                </p14:cNvPr>
                <p14:cNvContentPartPr/>
                <p14:nvPr/>
              </p14:nvContentPartPr>
              <p14:xfrm>
                <a:off x="2510170" y="1232729"/>
                <a:ext cx="176760" cy="43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2F34819-6CB2-9CB1-4748-30CB7563CF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01530" y="1224089"/>
                  <a:ext cx="194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4A9F8C-F24E-78CB-F6EC-D53CEEAB3B5B}"/>
                    </a:ext>
                  </a:extLst>
                </p14:cNvPr>
                <p14:cNvContentPartPr/>
                <p14:nvPr/>
              </p14:nvContentPartPr>
              <p14:xfrm>
                <a:off x="2796730" y="1088729"/>
                <a:ext cx="10440" cy="261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4A9F8C-F24E-78CB-F6EC-D53CEEAB3B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7730" y="1080089"/>
                  <a:ext cx="28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37F54B8-3243-B8EF-067D-1E366B950990}"/>
                    </a:ext>
                  </a:extLst>
                </p14:cNvPr>
                <p14:cNvContentPartPr/>
                <p14:nvPr/>
              </p14:nvContentPartPr>
              <p14:xfrm>
                <a:off x="2879530" y="1027889"/>
                <a:ext cx="101160" cy="462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37F54B8-3243-B8EF-067D-1E366B9509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70890" y="1018889"/>
                  <a:ext cx="11880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4EE1450-B908-A96F-5CDF-A6F373DEACF5}"/>
              </a:ext>
            </a:extLst>
          </p:cNvPr>
          <p:cNvGrpSpPr/>
          <p:nvPr/>
        </p:nvGrpSpPr>
        <p:grpSpPr>
          <a:xfrm>
            <a:off x="3151330" y="846089"/>
            <a:ext cx="1357920" cy="905040"/>
            <a:chOff x="3151330" y="846089"/>
            <a:chExt cx="1357920" cy="90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CAF9BD-A022-5472-F7FA-B1202030CA83}"/>
                    </a:ext>
                  </a:extLst>
                </p14:cNvPr>
                <p14:cNvContentPartPr/>
                <p14:nvPr/>
              </p14:nvContentPartPr>
              <p14:xfrm>
                <a:off x="3151330" y="1238489"/>
                <a:ext cx="94320" cy="144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CAF9BD-A022-5472-F7FA-B1202030CA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42330" y="1229849"/>
                  <a:ext cx="111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8C644CB-C196-F37A-FD2B-D86003A34CB5}"/>
                    </a:ext>
                  </a:extLst>
                </p14:cNvPr>
                <p14:cNvContentPartPr/>
                <p14:nvPr/>
              </p14:nvContentPartPr>
              <p14:xfrm>
                <a:off x="3223330" y="1077569"/>
                <a:ext cx="28800" cy="37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8C644CB-C196-F37A-FD2B-D86003A34C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14690" y="1068929"/>
                  <a:ext cx="46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328C6C-7130-F53A-9B78-1AF31A2CF5A1}"/>
                    </a:ext>
                  </a:extLst>
                </p14:cNvPr>
                <p14:cNvContentPartPr/>
                <p14:nvPr/>
              </p14:nvContentPartPr>
              <p14:xfrm>
                <a:off x="3370570" y="991169"/>
                <a:ext cx="165240" cy="14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1328C6C-7130-F53A-9B78-1AF31A2CF5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61930" y="982529"/>
                  <a:ext cx="182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C437EC5-5A88-8DD9-09D7-2FB701D0049B}"/>
                    </a:ext>
                  </a:extLst>
                </p14:cNvPr>
                <p14:cNvContentPartPr/>
                <p14:nvPr/>
              </p14:nvContentPartPr>
              <p14:xfrm>
                <a:off x="3960250" y="971369"/>
                <a:ext cx="26640" cy="167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C437EC5-5A88-8DD9-09D7-2FB701D004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51250" y="962369"/>
                  <a:ext cx="44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344612-FBF7-4445-9B6F-86C55E392B08}"/>
                    </a:ext>
                  </a:extLst>
                </p14:cNvPr>
                <p14:cNvContentPartPr/>
                <p14:nvPr/>
              </p14:nvContentPartPr>
              <p14:xfrm>
                <a:off x="4089490" y="990089"/>
                <a:ext cx="4320" cy="176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344612-FBF7-4445-9B6F-86C55E392B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80490" y="981089"/>
                  <a:ext cx="21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95D91B5-589C-2749-C735-3FD1BD309EDE}"/>
                    </a:ext>
                  </a:extLst>
                </p14:cNvPr>
                <p14:cNvContentPartPr/>
                <p14:nvPr/>
              </p14:nvContentPartPr>
              <p14:xfrm>
                <a:off x="3884650" y="941849"/>
                <a:ext cx="291600" cy="93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95D91B5-589C-2749-C735-3FD1BD309E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75650" y="932849"/>
                  <a:ext cx="309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BA8D2B9-0E40-55BA-C52F-5D393589B1C4}"/>
                    </a:ext>
                  </a:extLst>
                </p14:cNvPr>
                <p14:cNvContentPartPr/>
                <p14:nvPr/>
              </p14:nvContentPartPr>
              <p14:xfrm>
                <a:off x="3750010" y="1266569"/>
                <a:ext cx="577800" cy="46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BA8D2B9-0E40-55BA-C52F-5D393589B1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41370" y="1257569"/>
                  <a:ext cx="595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2CAB5CC-0335-E918-509B-5D981F2B20F4}"/>
                    </a:ext>
                  </a:extLst>
                </p14:cNvPr>
                <p14:cNvContentPartPr/>
                <p14:nvPr/>
              </p14:nvContentPartPr>
              <p14:xfrm>
                <a:off x="3809410" y="1422449"/>
                <a:ext cx="112680" cy="213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2CAB5CC-0335-E918-509B-5D981F2B20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00770" y="1413449"/>
                  <a:ext cx="130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D5BCC55-E77A-5901-AE19-9AB99208E29C}"/>
                    </a:ext>
                  </a:extLst>
                </p14:cNvPr>
                <p14:cNvContentPartPr/>
                <p14:nvPr/>
              </p14:nvContentPartPr>
              <p14:xfrm>
                <a:off x="4022890" y="1415969"/>
                <a:ext cx="110880" cy="259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D5BCC55-E77A-5901-AE19-9AB99208E2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14250" y="1406969"/>
                  <a:ext cx="128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64DA686-E1C8-7665-1039-4E90F0F42155}"/>
                    </a:ext>
                  </a:extLst>
                </p14:cNvPr>
                <p14:cNvContentPartPr/>
                <p14:nvPr/>
              </p14:nvContentPartPr>
              <p14:xfrm>
                <a:off x="4175890" y="1451969"/>
                <a:ext cx="183240" cy="153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64DA686-E1C8-7665-1039-4E90F0F421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66890" y="1442969"/>
                  <a:ext cx="200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AA1F1DE-8739-9D09-E45E-E116620F6EED}"/>
                    </a:ext>
                  </a:extLst>
                </p14:cNvPr>
                <p14:cNvContentPartPr/>
                <p14:nvPr/>
              </p14:nvContentPartPr>
              <p14:xfrm>
                <a:off x="3449050" y="846089"/>
                <a:ext cx="1060200" cy="905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AA1F1DE-8739-9D09-E45E-E116620F6E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40410" y="837089"/>
                  <a:ext cx="1077840" cy="9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D581663-C749-A41D-EFEF-0E093B581CF4}"/>
                  </a:ext>
                </a:extLst>
              </p14:cNvPr>
              <p14:cNvContentPartPr/>
              <p14:nvPr/>
            </p14:nvContentPartPr>
            <p14:xfrm>
              <a:off x="4797610" y="1070009"/>
              <a:ext cx="155880" cy="275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D581663-C749-A41D-EFEF-0E093B581CF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88610" y="1061009"/>
                <a:ext cx="17352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2A560E2-FB67-EC4B-3045-DF0820539094}"/>
                  </a:ext>
                </a:extLst>
              </p14:cNvPr>
              <p14:cNvContentPartPr/>
              <p14:nvPr/>
            </p14:nvContentPartPr>
            <p14:xfrm>
              <a:off x="4773130" y="1070729"/>
              <a:ext cx="346320" cy="16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2A560E2-FB67-EC4B-3045-DF082053909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64130" y="1062089"/>
                <a:ext cx="3639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EC9D077-2C6A-C7D2-33F9-F9DF01BB8264}"/>
                  </a:ext>
                </a:extLst>
              </p14:cNvPr>
              <p14:cNvContentPartPr/>
              <p14:nvPr/>
            </p14:nvContentPartPr>
            <p14:xfrm>
              <a:off x="5070850" y="1352249"/>
              <a:ext cx="97200" cy="135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EC9D077-2C6A-C7D2-33F9-F9DF01BB826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61850" y="1343609"/>
                <a:ext cx="1148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5A39113-D2E1-F43F-E093-A612F8FF34E5}"/>
                  </a:ext>
                </a:extLst>
              </p14:cNvPr>
              <p14:cNvContentPartPr/>
              <p14:nvPr/>
            </p14:nvContentPartPr>
            <p14:xfrm>
              <a:off x="5340850" y="1331009"/>
              <a:ext cx="27720" cy="148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5A39113-D2E1-F43F-E093-A612F8FF34E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32210" y="1322009"/>
                <a:ext cx="453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582CF2D-BE74-BB62-611B-ABEC2421A1C4}"/>
                  </a:ext>
                </a:extLst>
              </p14:cNvPr>
              <p14:cNvContentPartPr/>
              <p14:nvPr/>
            </p14:nvContentPartPr>
            <p14:xfrm>
              <a:off x="5290810" y="1414529"/>
              <a:ext cx="112320" cy="13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582CF2D-BE74-BB62-611B-ABEC2421A1C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81810" y="1405889"/>
                <a:ext cx="1299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4474FB-D0ED-B4CE-7818-844C4ECF4E9C}"/>
                  </a:ext>
                </a:extLst>
              </p14:cNvPr>
              <p14:cNvContentPartPr/>
              <p14:nvPr/>
            </p14:nvContentPartPr>
            <p14:xfrm>
              <a:off x="5547850" y="1306529"/>
              <a:ext cx="5760" cy="136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4474FB-D0ED-B4CE-7818-844C4ECF4E9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38850" y="1297889"/>
                <a:ext cx="234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45A452A-46D7-D481-0766-CCA865BE260B}"/>
                  </a:ext>
                </a:extLst>
              </p14:cNvPr>
              <p14:cNvContentPartPr/>
              <p14:nvPr/>
            </p14:nvContentPartPr>
            <p14:xfrm>
              <a:off x="5418970" y="1543049"/>
              <a:ext cx="182880" cy="11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45A452A-46D7-D481-0766-CCA865BE260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10330" y="1534409"/>
                <a:ext cx="2005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AC1FCAD-68D8-C92E-2B04-7AE38399FB81}"/>
                  </a:ext>
                </a:extLst>
              </p14:cNvPr>
              <p14:cNvContentPartPr/>
              <p14:nvPr/>
            </p14:nvContentPartPr>
            <p14:xfrm>
              <a:off x="5459290" y="1598129"/>
              <a:ext cx="165600" cy="118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AC1FCAD-68D8-C92E-2B04-7AE38399FB8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50650" y="1589489"/>
                <a:ext cx="183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8ABEC1D-5BCA-B547-6242-57CFA984953A}"/>
                  </a:ext>
                </a:extLst>
              </p14:cNvPr>
              <p14:cNvContentPartPr/>
              <p14:nvPr/>
            </p14:nvContentPartPr>
            <p14:xfrm>
              <a:off x="5868610" y="1073609"/>
              <a:ext cx="112320" cy="271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8ABEC1D-5BCA-B547-6242-57CFA984953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859610" y="1064609"/>
                <a:ext cx="129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65BDE9B-0B9A-509C-0998-D9241C7B7426}"/>
                  </a:ext>
                </a:extLst>
              </p14:cNvPr>
              <p14:cNvContentPartPr/>
              <p14:nvPr/>
            </p14:nvContentPartPr>
            <p14:xfrm>
              <a:off x="6071290" y="1170089"/>
              <a:ext cx="116280" cy="155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65BDE9B-0B9A-509C-0998-D9241C7B742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62290" y="1161449"/>
                <a:ext cx="1339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34D3B65-D4E4-12CF-E2E4-9002CCA165CB}"/>
                  </a:ext>
                </a:extLst>
              </p14:cNvPr>
              <p14:cNvContentPartPr/>
              <p14:nvPr/>
            </p14:nvContentPartPr>
            <p14:xfrm>
              <a:off x="5749090" y="994769"/>
              <a:ext cx="153720" cy="444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34D3B65-D4E4-12CF-E2E4-9002CCA165C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40450" y="985769"/>
                <a:ext cx="17136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8AD926F-1019-5219-B08A-482587D9E038}"/>
                  </a:ext>
                </a:extLst>
              </p14:cNvPr>
              <p14:cNvContentPartPr/>
              <p14:nvPr/>
            </p14:nvContentPartPr>
            <p14:xfrm>
              <a:off x="6126370" y="1067849"/>
              <a:ext cx="204840" cy="335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8AD926F-1019-5219-B08A-482587D9E03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17370" y="1058849"/>
                <a:ext cx="222480" cy="35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31F8CA4E-008E-7526-8DA0-A67CDB2EEB13}"/>
              </a:ext>
            </a:extLst>
          </p:cNvPr>
          <p:cNvGrpSpPr/>
          <p:nvPr/>
        </p:nvGrpSpPr>
        <p:grpSpPr>
          <a:xfrm>
            <a:off x="6578890" y="1021769"/>
            <a:ext cx="1380240" cy="527040"/>
            <a:chOff x="6578890" y="1021769"/>
            <a:chExt cx="138024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1948458-94EF-0C93-A810-8D4664271DDD}"/>
                    </a:ext>
                  </a:extLst>
                </p14:cNvPr>
                <p14:cNvContentPartPr/>
                <p14:nvPr/>
              </p14:nvContentPartPr>
              <p14:xfrm>
                <a:off x="6578890" y="1021769"/>
                <a:ext cx="173160" cy="327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1948458-94EF-0C93-A810-8D4664271DD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70250" y="1013129"/>
                  <a:ext cx="190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1459807-EA32-3674-6489-16895EE17FB8}"/>
                    </a:ext>
                  </a:extLst>
                </p14:cNvPr>
                <p14:cNvContentPartPr/>
                <p14:nvPr/>
              </p14:nvContentPartPr>
              <p14:xfrm>
                <a:off x="6672850" y="1420289"/>
                <a:ext cx="137880" cy="128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1459807-EA32-3674-6489-16895EE17F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63850" y="1411289"/>
                  <a:ext cx="155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2998591-F6B4-E1E3-3EA2-D8FE01BB990F}"/>
                    </a:ext>
                  </a:extLst>
                </p14:cNvPr>
                <p14:cNvContentPartPr/>
                <p14:nvPr/>
              </p14:nvContentPartPr>
              <p14:xfrm>
                <a:off x="6933850" y="1037249"/>
                <a:ext cx="165600" cy="359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2998591-F6B4-E1E3-3EA2-D8FE01BB99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25210" y="1028609"/>
                  <a:ext cx="1832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57DAD91-9BA4-07EF-CBEB-EB26E5B1DE0B}"/>
                    </a:ext>
                  </a:extLst>
                </p14:cNvPr>
                <p14:cNvContentPartPr/>
                <p14:nvPr/>
              </p14:nvContentPartPr>
              <p14:xfrm>
                <a:off x="7119250" y="1192409"/>
                <a:ext cx="478800" cy="168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57DAD91-9BA4-07EF-CBEB-EB26E5B1DE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10250" y="1183769"/>
                  <a:ext cx="496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64B95FD-B95B-C52C-7C8F-827D1336FE28}"/>
                    </a:ext>
                  </a:extLst>
                </p14:cNvPr>
                <p14:cNvContentPartPr/>
                <p14:nvPr/>
              </p14:nvContentPartPr>
              <p14:xfrm>
                <a:off x="7667530" y="1110689"/>
                <a:ext cx="170640" cy="246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64B95FD-B95B-C52C-7C8F-827D1336FE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58890" y="1101689"/>
                  <a:ext cx="188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8436CB9-B1D1-A87D-4A46-EA8F9FEAB7E2}"/>
                    </a:ext>
                  </a:extLst>
                </p14:cNvPr>
                <p14:cNvContentPartPr/>
                <p14:nvPr/>
              </p14:nvContentPartPr>
              <p14:xfrm>
                <a:off x="7618210" y="1276649"/>
                <a:ext cx="220680" cy="11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8436CB9-B1D1-A87D-4A46-EA8F9FEAB7E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09210" y="1267649"/>
                  <a:ext cx="238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AB44114-FA59-625C-3A45-7F22CD90D9BE}"/>
                    </a:ext>
                  </a:extLst>
                </p14:cNvPr>
                <p14:cNvContentPartPr/>
                <p14:nvPr/>
              </p14:nvContentPartPr>
              <p14:xfrm>
                <a:off x="7862650" y="1075049"/>
                <a:ext cx="96480" cy="402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AB44114-FA59-625C-3A45-7F22CD90D9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53650" y="1066049"/>
                  <a:ext cx="114120" cy="42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47FC0ED-130A-0B83-B7C8-F0BE71CA2621}"/>
                  </a:ext>
                </a:extLst>
              </p14:cNvPr>
              <p14:cNvContentPartPr/>
              <p14:nvPr/>
            </p14:nvContentPartPr>
            <p14:xfrm>
              <a:off x="8336050" y="1174409"/>
              <a:ext cx="234360" cy="320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47FC0ED-130A-0B83-B7C8-F0BE71CA262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27050" y="1165409"/>
                <a:ext cx="2520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6FE437C-C456-816F-7535-4E13821A80DB}"/>
                  </a:ext>
                </a:extLst>
              </p14:cNvPr>
              <p14:cNvContentPartPr/>
              <p14:nvPr/>
            </p14:nvContentPartPr>
            <p14:xfrm>
              <a:off x="8324890" y="1332089"/>
              <a:ext cx="249480" cy="6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6FE437C-C456-816F-7535-4E13821A80D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316250" y="1323089"/>
                <a:ext cx="2671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5DD4834A-0EB2-BA6B-3A33-B081C10A3A62}"/>
              </a:ext>
            </a:extLst>
          </p:cNvPr>
          <p:cNvGrpSpPr/>
          <p:nvPr/>
        </p:nvGrpSpPr>
        <p:grpSpPr>
          <a:xfrm>
            <a:off x="8847970" y="797849"/>
            <a:ext cx="2326680" cy="770760"/>
            <a:chOff x="8847970" y="797849"/>
            <a:chExt cx="2326680" cy="77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C9489C-6625-F2CB-9681-CFBC3BBA7A45}"/>
                    </a:ext>
                  </a:extLst>
                </p14:cNvPr>
                <p14:cNvContentPartPr/>
                <p14:nvPr/>
              </p14:nvContentPartPr>
              <p14:xfrm>
                <a:off x="8847970" y="797849"/>
                <a:ext cx="676800" cy="676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C9489C-6625-F2CB-9681-CFBC3BBA7A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39330" y="788849"/>
                  <a:ext cx="69444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72BBE5D-AA90-F481-AD65-B732F23B9246}"/>
                    </a:ext>
                  </a:extLst>
                </p14:cNvPr>
                <p14:cNvContentPartPr/>
                <p14:nvPr/>
              </p14:nvContentPartPr>
              <p14:xfrm>
                <a:off x="9214810" y="949769"/>
                <a:ext cx="42120" cy="177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72BBE5D-AA90-F481-AD65-B732F23B92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05810" y="940769"/>
                  <a:ext cx="59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BEC88B4-264A-63D0-499D-1D85D0B0FEB9}"/>
                    </a:ext>
                  </a:extLst>
                </p14:cNvPr>
                <p14:cNvContentPartPr/>
                <p14:nvPr/>
              </p14:nvContentPartPr>
              <p14:xfrm>
                <a:off x="9299050" y="947249"/>
                <a:ext cx="27720" cy="195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BEC88B4-264A-63D0-499D-1D85D0B0FEB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90410" y="938609"/>
                  <a:ext cx="45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9B8CB6-7D69-6E1F-742E-BAAD8F9C1B83}"/>
                    </a:ext>
                  </a:extLst>
                </p14:cNvPr>
                <p14:cNvContentPartPr/>
                <p14:nvPr/>
              </p14:nvContentPartPr>
              <p14:xfrm>
                <a:off x="9146770" y="912329"/>
                <a:ext cx="295200" cy="9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9B8CB6-7D69-6E1F-742E-BAAD8F9C1B8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37770" y="903329"/>
                  <a:ext cx="312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6D53585-0625-188A-65E5-988B7AFD4AF8}"/>
                    </a:ext>
                  </a:extLst>
                </p14:cNvPr>
                <p14:cNvContentPartPr/>
                <p14:nvPr/>
              </p14:nvContentPartPr>
              <p14:xfrm>
                <a:off x="9073330" y="1207889"/>
                <a:ext cx="370080" cy="80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6D53585-0625-188A-65E5-988B7AFD4A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64330" y="1198889"/>
                  <a:ext cx="387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30985D5-4847-D0F7-FA8B-8B836F8325A1}"/>
                    </a:ext>
                  </a:extLst>
                </p14:cNvPr>
                <p14:cNvContentPartPr/>
                <p14:nvPr/>
              </p14:nvContentPartPr>
              <p14:xfrm>
                <a:off x="9067210" y="1374569"/>
                <a:ext cx="138960" cy="180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30985D5-4847-D0F7-FA8B-8B836F8325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58210" y="1365569"/>
                  <a:ext cx="156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27BEEE-DA3F-5B21-59D9-436D7521173A}"/>
                    </a:ext>
                  </a:extLst>
                </p14:cNvPr>
                <p14:cNvContentPartPr/>
                <p14:nvPr/>
              </p14:nvContentPartPr>
              <p14:xfrm>
                <a:off x="9220930" y="1332089"/>
                <a:ext cx="104760" cy="210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27BEEE-DA3F-5B21-59D9-436D7521173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12290" y="1323449"/>
                  <a:ext cx="122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B2DB7F0-8002-8001-341F-0F6457A77C86}"/>
                    </a:ext>
                  </a:extLst>
                </p14:cNvPr>
                <p14:cNvContentPartPr/>
                <p14:nvPr/>
              </p14:nvContentPartPr>
              <p14:xfrm>
                <a:off x="9335410" y="1366649"/>
                <a:ext cx="170280" cy="147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B2DB7F0-8002-8001-341F-0F6457A77C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26770" y="1358009"/>
                  <a:ext cx="187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E09C373-233A-E4A9-6554-0F3784B6EC77}"/>
                    </a:ext>
                  </a:extLst>
                </p14:cNvPr>
                <p14:cNvContentPartPr/>
                <p14:nvPr/>
              </p14:nvContentPartPr>
              <p14:xfrm>
                <a:off x="9702970" y="1003769"/>
                <a:ext cx="204480" cy="310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E09C373-233A-E4A9-6554-0F3784B6EC7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93970" y="994769"/>
                  <a:ext cx="2221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848CDEF-DC86-3520-51F6-7C61D5B2B371}"/>
                    </a:ext>
                  </a:extLst>
                </p14:cNvPr>
                <p14:cNvContentPartPr/>
                <p14:nvPr/>
              </p14:nvContentPartPr>
              <p14:xfrm>
                <a:off x="9736090" y="912329"/>
                <a:ext cx="321840" cy="54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848CDEF-DC86-3520-51F6-7C61D5B2B3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27450" y="903329"/>
                  <a:ext cx="339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6F6FA16-12C9-0019-C58B-36C7AE23E6D7}"/>
                    </a:ext>
                  </a:extLst>
                </p14:cNvPr>
                <p14:cNvContentPartPr/>
                <p14:nvPr/>
              </p14:nvContentPartPr>
              <p14:xfrm>
                <a:off x="10052170" y="1252169"/>
                <a:ext cx="13320" cy="109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6F6FA16-12C9-0019-C58B-36C7AE23E6D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43170" y="1243169"/>
                  <a:ext cx="30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DE4D2C8-86DF-0695-1634-162459A1B743}"/>
                    </a:ext>
                  </a:extLst>
                </p14:cNvPr>
                <p14:cNvContentPartPr/>
                <p14:nvPr/>
              </p14:nvContentPartPr>
              <p14:xfrm>
                <a:off x="10088530" y="1250369"/>
                <a:ext cx="185760" cy="243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DE4D2C8-86DF-0695-1634-162459A1B74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79890" y="1241369"/>
                  <a:ext cx="203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F64AD40-968F-8998-7A5A-F0C255F0B256}"/>
                    </a:ext>
                  </a:extLst>
                </p14:cNvPr>
                <p14:cNvContentPartPr/>
                <p14:nvPr/>
              </p14:nvContentPartPr>
              <p14:xfrm>
                <a:off x="10164130" y="1442969"/>
                <a:ext cx="150840" cy="125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F64AD40-968F-8998-7A5A-F0C255F0B25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55490" y="1434329"/>
                  <a:ext cx="168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A35C845-2716-A1CC-CAEA-8BD58FD5B337}"/>
                    </a:ext>
                  </a:extLst>
                </p14:cNvPr>
                <p14:cNvContentPartPr/>
                <p14:nvPr/>
              </p14:nvContentPartPr>
              <p14:xfrm>
                <a:off x="10568410" y="909449"/>
                <a:ext cx="183960" cy="304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A35C845-2716-A1CC-CAEA-8BD58FD5B33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59410" y="900449"/>
                  <a:ext cx="2016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7D909C1-B459-F70F-6918-DFD8C59CB0A9}"/>
                    </a:ext>
                  </a:extLst>
                </p14:cNvPr>
                <p14:cNvContentPartPr/>
                <p14:nvPr/>
              </p14:nvContentPartPr>
              <p14:xfrm>
                <a:off x="10801330" y="1062089"/>
                <a:ext cx="172080" cy="92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7D909C1-B459-F70F-6918-DFD8C59CB0A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92690" y="1053089"/>
                  <a:ext cx="189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C4DE578-787D-F319-54F5-D292C3BC05EC}"/>
                    </a:ext>
                  </a:extLst>
                </p14:cNvPr>
                <p14:cNvContentPartPr/>
                <p14:nvPr/>
              </p14:nvContentPartPr>
              <p14:xfrm>
                <a:off x="10397050" y="841769"/>
                <a:ext cx="165600" cy="471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C4DE578-787D-F319-54F5-D292C3BC05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88410" y="833129"/>
                  <a:ext cx="1832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7B874C-6ACA-1903-3A62-7948154D44DE}"/>
                    </a:ext>
                  </a:extLst>
                </p14:cNvPr>
                <p14:cNvContentPartPr/>
                <p14:nvPr/>
              </p14:nvContentPartPr>
              <p14:xfrm>
                <a:off x="10973050" y="865169"/>
                <a:ext cx="201600" cy="474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7B874C-6ACA-1903-3A62-7948154D44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64410" y="856169"/>
                  <a:ext cx="219240" cy="49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4E7CC7D-5423-D16B-6E94-CFF0E705B586}"/>
              </a:ext>
            </a:extLst>
          </p:cNvPr>
          <p:cNvGrpSpPr/>
          <p:nvPr/>
        </p:nvGrpSpPr>
        <p:grpSpPr>
          <a:xfrm>
            <a:off x="8314090" y="2510369"/>
            <a:ext cx="368280" cy="105840"/>
            <a:chOff x="8314090" y="2510369"/>
            <a:chExt cx="36828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D80F559-0158-9EF7-61EA-A1D3CDEF98C7}"/>
                    </a:ext>
                  </a:extLst>
                </p14:cNvPr>
                <p14:cNvContentPartPr/>
                <p14:nvPr/>
              </p14:nvContentPartPr>
              <p14:xfrm>
                <a:off x="8314090" y="2510369"/>
                <a:ext cx="309600" cy="23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D80F559-0158-9EF7-61EA-A1D3CDEF98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05090" y="2501729"/>
                  <a:ext cx="32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B81B924-F90D-09B2-4FC8-32B8F2AC5B04}"/>
                    </a:ext>
                  </a:extLst>
                </p14:cNvPr>
                <p14:cNvContentPartPr/>
                <p14:nvPr/>
              </p14:nvContentPartPr>
              <p14:xfrm>
                <a:off x="8370970" y="2576969"/>
                <a:ext cx="311400" cy="39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B81B924-F90D-09B2-4FC8-32B8F2AC5B0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61970" y="2567969"/>
                  <a:ext cx="3290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33F7AE7-F3FB-5D32-0317-6B85BBC34657}"/>
              </a:ext>
            </a:extLst>
          </p:cNvPr>
          <p:cNvGrpSpPr/>
          <p:nvPr/>
        </p:nvGrpSpPr>
        <p:grpSpPr>
          <a:xfrm>
            <a:off x="9225610" y="2084489"/>
            <a:ext cx="1359000" cy="864000"/>
            <a:chOff x="9225610" y="2084489"/>
            <a:chExt cx="1359000" cy="8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D47C8E3-B3D9-7F0D-0A59-C7206DA7A69B}"/>
                    </a:ext>
                  </a:extLst>
                </p14:cNvPr>
                <p14:cNvContentPartPr/>
                <p14:nvPr/>
              </p14:nvContentPartPr>
              <p14:xfrm>
                <a:off x="9302290" y="2245769"/>
                <a:ext cx="195840" cy="19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D47C8E3-B3D9-7F0D-0A59-C7206DA7A69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93290" y="2236769"/>
                  <a:ext cx="213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A99EE78-1C97-FF6F-2668-5E3DDEA42834}"/>
                    </a:ext>
                  </a:extLst>
                </p14:cNvPr>
                <p14:cNvContentPartPr/>
                <p14:nvPr/>
              </p14:nvContentPartPr>
              <p14:xfrm>
                <a:off x="9609730" y="2293289"/>
                <a:ext cx="17280" cy="118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A99EE78-1C97-FF6F-2668-5E3DDEA4283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01090" y="2284649"/>
                  <a:ext cx="34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A01512-25CD-7AEA-7E68-C3AACCB88688}"/>
                    </a:ext>
                  </a:extLst>
                </p14:cNvPr>
                <p14:cNvContentPartPr/>
                <p14:nvPr/>
              </p14:nvContentPartPr>
              <p14:xfrm>
                <a:off x="9628810" y="2164049"/>
                <a:ext cx="12960" cy="19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A01512-25CD-7AEA-7E68-C3AACCB8868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19810" y="2155409"/>
                  <a:ext cx="30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743246D-A57A-29A2-3027-5F4550049DC5}"/>
                    </a:ext>
                  </a:extLst>
                </p14:cNvPr>
                <p14:cNvContentPartPr/>
                <p14:nvPr/>
              </p14:nvContentPartPr>
              <p14:xfrm>
                <a:off x="9743650" y="2304089"/>
                <a:ext cx="119880" cy="109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743246D-A57A-29A2-3027-5F4550049DC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734650" y="2295089"/>
                  <a:ext cx="137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E53D26F-3FB6-79EB-C5EA-106BA18DAE94}"/>
                    </a:ext>
                  </a:extLst>
                </p14:cNvPr>
                <p14:cNvContentPartPr/>
                <p14:nvPr/>
              </p14:nvContentPartPr>
              <p14:xfrm>
                <a:off x="10074490" y="2084489"/>
                <a:ext cx="151560" cy="325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E53D26F-3FB6-79EB-C5EA-106BA18DAE9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65850" y="2075489"/>
                  <a:ext cx="1692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00E2E7E-E2D2-2810-BFDE-0AB090EA7503}"/>
                    </a:ext>
                  </a:extLst>
                </p14:cNvPr>
                <p14:cNvContentPartPr/>
                <p14:nvPr/>
              </p14:nvContentPartPr>
              <p14:xfrm>
                <a:off x="10308130" y="2244689"/>
                <a:ext cx="236520" cy="125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00E2E7E-E2D2-2810-BFDE-0AB090EA750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99130" y="2236049"/>
                  <a:ext cx="254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C58BE6-C059-58E5-3248-85B1E3B82433}"/>
                    </a:ext>
                  </a:extLst>
                </p14:cNvPr>
                <p14:cNvContentPartPr/>
                <p14:nvPr/>
              </p14:nvContentPartPr>
              <p14:xfrm>
                <a:off x="9225610" y="2524049"/>
                <a:ext cx="1359000" cy="2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C58BE6-C059-58E5-3248-85B1E3B8243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16610" y="2515409"/>
                  <a:ext cx="1376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F4498D0-7E18-2280-C2EE-A769A9859FBC}"/>
                    </a:ext>
                  </a:extLst>
                </p14:cNvPr>
                <p14:cNvContentPartPr/>
                <p14:nvPr/>
              </p14:nvContentPartPr>
              <p14:xfrm>
                <a:off x="9728530" y="2609729"/>
                <a:ext cx="158400" cy="335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F4498D0-7E18-2280-C2EE-A769A9859FB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19530" y="2600729"/>
                  <a:ext cx="176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8B99184-A2F6-97FF-8F00-F6C345010CBA}"/>
                    </a:ext>
                  </a:extLst>
                </p14:cNvPr>
                <p14:cNvContentPartPr/>
                <p14:nvPr/>
              </p14:nvContentPartPr>
              <p14:xfrm>
                <a:off x="9987370" y="2789369"/>
                <a:ext cx="190080" cy="159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8B99184-A2F6-97FF-8F00-F6C345010CB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978730" y="2780729"/>
                  <a:ext cx="2077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C5B8A9B-C32F-C988-B27E-0B35C4C06C96}"/>
              </a:ext>
            </a:extLst>
          </p:cNvPr>
          <p:cNvGrpSpPr/>
          <p:nvPr/>
        </p:nvGrpSpPr>
        <p:grpSpPr>
          <a:xfrm>
            <a:off x="906730" y="3122009"/>
            <a:ext cx="4378320" cy="632160"/>
            <a:chOff x="906730" y="3122009"/>
            <a:chExt cx="437832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88990CA-FBC5-D481-C786-8108325803BC}"/>
                    </a:ext>
                  </a:extLst>
                </p14:cNvPr>
                <p14:cNvContentPartPr/>
                <p14:nvPr/>
              </p14:nvContentPartPr>
              <p14:xfrm>
                <a:off x="935170" y="3280049"/>
                <a:ext cx="96120" cy="290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88990CA-FBC5-D481-C786-8108325803B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6530" y="3271409"/>
                  <a:ext cx="113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E186583-F9C2-5227-BA26-92DB80DA5397}"/>
                    </a:ext>
                  </a:extLst>
                </p14:cNvPr>
                <p14:cNvContentPartPr/>
                <p14:nvPr/>
              </p14:nvContentPartPr>
              <p14:xfrm>
                <a:off x="906730" y="3259529"/>
                <a:ext cx="261000" cy="54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E186583-F9C2-5227-BA26-92DB80DA53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7730" y="3250889"/>
                  <a:ext cx="278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4A2AE3-BA79-CC59-27A8-ACC55F271F99}"/>
                    </a:ext>
                  </a:extLst>
                </p14:cNvPr>
                <p14:cNvContentPartPr/>
                <p14:nvPr/>
              </p14:nvContentPartPr>
              <p14:xfrm>
                <a:off x="1151890" y="3134969"/>
                <a:ext cx="395640" cy="445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4A2AE3-BA79-CC59-27A8-ACC55F271F9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42890" y="3125969"/>
                  <a:ext cx="4132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4D03F7D-A94A-2011-306A-075028B844D8}"/>
                    </a:ext>
                  </a:extLst>
                </p14:cNvPr>
                <p14:cNvContentPartPr/>
                <p14:nvPr/>
              </p14:nvContentPartPr>
              <p14:xfrm>
                <a:off x="1377250" y="3383729"/>
                <a:ext cx="16560" cy="29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4D03F7D-A94A-2011-306A-075028B844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68610" y="3374729"/>
                  <a:ext cx="34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470851F-5444-A94F-2FF2-403439B3B0C1}"/>
                    </a:ext>
                  </a:extLst>
                </p14:cNvPr>
                <p14:cNvContentPartPr/>
                <p14:nvPr/>
              </p14:nvContentPartPr>
              <p14:xfrm>
                <a:off x="1822210" y="3453569"/>
                <a:ext cx="304920" cy="10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470851F-5444-A94F-2FF2-403439B3B0C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13570" y="3444929"/>
                  <a:ext cx="322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6E2B19A-8511-EB5C-7FA1-B82E8FA2344E}"/>
                    </a:ext>
                  </a:extLst>
                </p14:cNvPr>
                <p14:cNvContentPartPr/>
                <p14:nvPr/>
              </p14:nvContentPartPr>
              <p14:xfrm>
                <a:off x="1892410" y="3318929"/>
                <a:ext cx="2232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6E2B19A-8511-EB5C-7FA1-B82E8FA234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83410" y="3310289"/>
                  <a:ext cx="3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5894CEF-8B12-3F8D-6706-E3374B136775}"/>
                    </a:ext>
                  </a:extLst>
                </p14:cNvPr>
                <p14:cNvContentPartPr/>
                <p14:nvPr/>
              </p14:nvContentPartPr>
              <p14:xfrm>
                <a:off x="2369410" y="3122009"/>
                <a:ext cx="489240" cy="416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5894CEF-8B12-3F8D-6706-E3374B13677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60410" y="3113369"/>
                  <a:ext cx="5068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827FD1-5741-3E6B-29FA-9B9F42016149}"/>
                    </a:ext>
                  </a:extLst>
                </p14:cNvPr>
                <p14:cNvContentPartPr/>
                <p14:nvPr/>
              </p14:nvContentPartPr>
              <p14:xfrm>
                <a:off x="2382370" y="3340529"/>
                <a:ext cx="351720" cy="82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827FD1-5741-3E6B-29FA-9B9F420161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73370" y="3331889"/>
                  <a:ext cx="369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91097C-29AA-A435-4429-92DF6316A072}"/>
                    </a:ext>
                  </a:extLst>
                </p14:cNvPr>
                <p14:cNvContentPartPr/>
                <p14:nvPr/>
              </p14:nvContentPartPr>
              <p14:xfrm>
                <a:off x="3121810" y="3447089"/>
                <a:ext cx="442800" cy="148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91097C-29AA-A435-4429-92DF6316A07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12810" y="3438089"/>
                  <a:ext cx="460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8A42A96-C784-EEAA-F48D-E13C05E53463}"/>
                    </a:ext>
                  </a:extLst>
                </p14:cNvPr>
                <p14:cNvContentPartPr/>
                <p14:nvPr/>
              </p14:nvContentPartPr>
              <p14:xfrm>
                <a:off x="3648130" y="3213089"/>
                <a:ext cx="640080" cy="541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8A42A96-C784-EEAA-F48D-E13C05E5346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39490" y="3204089"/>
                  <a:ext cx="65772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D1D1CB7-593A-BDFB-520E-F260811CBF44}"/>
                    </a:ext>
                  </a:extLst>
                </p14:cNvPr>
                <p14:cNvContentPartPr/>
                <p14:nvPr/>
              </p14:nvContentPartPr>
              <p14:xfrm>
                <a:off x="4146370" y="3338009"/>
                <a:ext cx="199440" cy="70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D1D1CB7-593A-BDFB-520E-F260811CBF4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37730" y="3329369"/>
                  <a:ext cx="21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06D3C4-7048-9167-D906-9DF16F692110}"/>
                    </a:ext>
                  </a:extLst>
                </p14:cNvPr>
                <p14:cNvContentPartPr/>
                <p14:nvPr/>
              </p14:nvContentPartPr>
              <p14:xfrm>
                <a:off x="4388290" y="3147929"/>
                <a:ext cx="896760" cy="392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06D3C4-7048-9167-D906-9DF16F6921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79650" y="3139289"/>
                  <a:ext cx="914400" cy="41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0168D0F-08E2-6558-C2D7-B086887C9C38}"/>
                  </a:ext>
                </a:extLst>
              </p14:cNvPr>
              <p14:cNvContentPartPr/>
              <p14:nvPr/>
            </p14:nvContentPartPr>
            <p14:xfrm>
              <a:off x="5592130" y="3250889"/>
              <a:ext cx="205200" cy="279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0168D0F-08E2-6558-C2D7-B086887C9C3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583490" y="3241889"/>
                <a:ext cx="22284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4F1248D-5AC2-EA90-C8EE-331EFA131311}"/>
              </a:ext>
            </a:extLst>
          </p:cNvPr>
          <p:cNvGrpSpPr/>
          <p:nvPr/>
        </p:nvGrpSpPr>
        <p:grpSpPr>
          <a:xfrm>
            <a:off x="6212770" y="3183929"/>
            <a:ext cx="915840" cy="595800"/>
            <a:chOff x="6212770" y="3183929"/>
            <a:chExt cx="91584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CCB5378-9673-8270-3D3A-1D30C8D4EA20}"/>
                    </a:ext>
                  </a:extLst>
                </p14:cNvPr>
                <p14:cNvContentPartPr/>
                <p14:nvPr/>
              </p14:nvContentPartPr>
              <p14:xfrm>
                <a:off x="6212770" y="3183929"/>
                <a:ext cx="887040" cy="595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CCB5378-9673-8270-3D3A-1D30C8D4EA2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04130" y="3174929"/>
                  <a:ext cx="90468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017DF88-B912-8785-15A5-912904258E5E}"/>
                    </a:ext>
                  </a:extLst>
                </p14:cNvPr>
                <p14:cNvContentPartPr/>
                <p14:nvPr/>
              </p14:nvContentPartPr>
              <p14:xfrm>
                <a:off x="6846370" y="3325049"/>
                <a:ext cx="282240" cy="11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017DF88-B912-8785-15A5-912904258E5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37370" y="3316049"/>
                  <a:ext cx="2998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1AB7415-FF75-250B-F1DB-F0BE8D7F4B3D}"/>
                  </a:ext>
                </a:extLst>
              </p14:cNvPr>
              <p14:cNvContentPartPr/>
              <p14:nvPr/>
            </p14:nvContentPartPr>
            <p14:xfrm>
              <a:off x="7447930" y="3226409"/>
              <a:ext cx="375840" cy="4971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1AB7415-FF75-250B-F1DB-F0BE8D7F4B3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439290" y="3217769"/>
                <a:ext cx="39348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4418E69-DD64-679F-F57E-AF3ED1279935}"/>
                  </a:ext>
                </a:extLst>
              </p14:cNvPr>
              <p14:cNvContentPartPr/>
              <p14:nvPr/>
            </p14:nvContentPartPr>
            <p14:xfrm>
              <a:off x="5913610" y="3475889"/>
              <a:ext cx="216000" cy="165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4418E69-DD64-679F-F57E-AF3ED127993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904610" y="3466889"/>
                <a:ext cx="23364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FC91811-7401-F399-257F-0B3AEB8B4036}"/>
              </a:ext>
            </a:extLst>
          </p:cNvPr>
          <p:cNvGrpSpPr/>
          <p:nvPr/>
        </p:nvGrpSpPr>
        <p:grpSpPr>
          <a:xfrm>
            <a:off x="8093050" y="3053249"/>
            <a:ext cx="558000" cy="485280"/>
            <a:chOff x="8093050" y="3053249"/>
            <a:chExt cx="55800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4F04F8D-6A94-82E4-AC54-89A42E34348F}"/>
                    </a:ext>
                  </a:extLst>
                </p14:cNvPr>
                <p14:cNvContentPartPr/>
                <p14:nvPr/>
              </p14:nvContentPartPr>
              <p14:xfrm>
                <a:off x="8093050" y="3053249"/>
                <a:ext cx="558000" cy="485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4F04F8D-6A94-82E4-AC54-89A42E34348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84050" y="3044249"/>
                  <a:ext cx="5756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81CE6CE-57BC-0734-3D77-D2E20B96A50B}"/>
                    </a:ext>
                  </a:extLst>
                </p14:cNvPr>
                <p14:cNvContentPartPr/>
                <p14:nvPr/>
              </p14:nvContentPartPr>
              <p14:xfrm>
                <a:off x="8249290" y="3242969"/>
                <a:ext cx="215640" cy="25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81CE6CE-57BC-0734-3D77-D2E20B96A5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40650" y="3234329"/>
                  <a:ext cx="2332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54FE4CF-5356-3B2B-EE31-7CFAD1C2C4FC}"/>
                  </a:ext>
                </a:extLst>
              </p14:cNvPr>
              <p14:cNvContentPartPr/>
              <p14:nvPr/>
            </p14:nvContentPartPr>
            <p14:xfrm>
              <a:off x="827890" y="3825089"/>
              <a:ext cx="655200" cy="6217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54FE4CF-5356-3B2B-EE31-7CFAD1C2C4F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18890" y="3816089"/>
                <a:ext cx="672840" cy="63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3F5A943-8095-BC1B-D5D1-6DB60E16E814}"/>
              </a:ext>
            </a:extLst>
          </p:cNvPr>
          <p:cNvGrpSpPr/>
          <p:nvPr/>
        </p:nvGrpSpPr>
        <p:grpSpPr>
          <a:xfrm>
            <a:off x="1687570" y="3786209"/>
            <a:ext cx="1464120" cy="660960"/>
            <a:chOff x="1687570" y="3786209"/>
            <a:chExt cx="146412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D7ABBD5-234C-255E-094C-91FB906832DD}"/>
                    </a:ext>
                  </a:extLst>
                </p14:cNvPr>
                <p14:cNvContentPartPr/>
                <p14:nvPr/>
              </p14:nvContentPartPr>
              <p14:xfrm>
                <a:off x="1687570" y="3786209"/>
                <a:ext cx="1464120" cy="660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D7ABBD5-234C-255E-094C-91FB906832D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78570" y="3777569"/>
                  <a:ext cx="148176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2FA6077-3979-FEDD-3F10-73C74C347FBA}"/>
                    </a:ext>
                  </a:extLst>
                </p14:cNvPr>
                <p14:cNvContentPartPr/>
                <p14:nvPr/>
              </p14:nvContentPartPr>
              <p14:xfrm>
                <a:off x="2646610" y="3924809"/>
                <a:ext cx="43920" cy="10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2FA6077-3979-FEDD-3F10-73C74C347FB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37610" y="3916169"/>
                  <a:ext cx="61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168581C-D49C-ACCA-B6F2-A5D459F8973C}"/>
                    </a:ext>
                  </a:extLst>
                </p14:cNvPr>
                <p14:cNvContentPartPr/>
                <p14:nvPr/>
              </p14:nvContentPartPr>
              <p14:xfrm>
                <a:off x="2189410" y="3950729"/>
                <a:ext cx="353160" cy="60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168581C-D49C-ACCA-B6F2-A5D459F897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80770" y="3941729"/>
                  <a:ext cx="3708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ECB82F1-5161-400A-D373-3072A0AFFE26}"/>
              </a:ext>
            </a:extLst>
          </p:cNvPr>
          <p:cNvGrpSpPr/>
          <p:nvPr/>
        </p:nvGrpSpPr>
        <p:grpSpPr>
          <a:xfrm>
            <a:off x="3448330" y="3753809"/>
            <a:ext cx="2683080" cy="681480"/>
            <a:chOff x="3448330" y="3753809"/>
            <a:chExt cx="268308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C8B04C7-2F77-A1C3-84AA-6EC86E251C74}"/>
                    </a:ext>
                  </a:extLst>
                </p14:cNvPr>
                <p14:cNvContentPartPr/>
                <p14:nvPr/>
              </p14:nvContentPartPr>
              <p14:xfrm>
                <a:off x="3448330" y="3753809"/>
                <a:ext cx="1234440" cy="681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C8B04C7-2F77-A1C3-84AA-6EC86E251C7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39690" y="3744809"/>
                  <a:ext cx="125208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BB0E4CC-C632-857C-44D4-225CC51B2323}"/>
                    </a:ext>
                  </a:extLst>
                </p14:cNvPr>
                <p14:cNvContentPartPr/>
                <p14:nvPr/>
              </p14:nvContentPartPr>
              <p14:xfrm>
                <a:off x="4902730" y="3980969"/>
                <a:ext cx="1113840" cy="229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BB0E4CC-C632-857C-44D4-225CC51B23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94090" y="3972329"/>
                  <a:ext cx="1131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104572C-A397-2323-D5BC-9DA3B933FBC1}"/>
                    </a:ext>
                  </a:extLst>
                </p14:cNvPr>
                <p14:cNvContentPartPr/>
                <p14:nvPr/>
              </p14:nvContentPartPr>
              <p14:xfrm>
                <a:off x="6109090" y="4214969"/>
                <a:ext cx="22320" cy="23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104572C-A397-2323-D5BC-9DA3B933FBC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00090" y="4205969"/>
                  <a:ext cx="39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25DE0FF-8F7C-F395-0A7D-7041981A7585}"/>
                    </a:ext>
                  </a:extLst>
                </p14:cNvPr>
                <p14:cNvContentPartPr/>
                <p14:nvPr/>
              </p14:nvContentPartPr>
              <p14:xfrm>
                <a:off x="5852410" y="4018049"/>
                <a:ext cx="165240" cy="135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25DE0FF-8F7C-F395-0A7D-7041981A75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43410" y="4009409"/>
                  <a:ext cx="182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14446B0-18CD-4266-2D55-387081C27CE7}"/>
                    </a:ext>
                  </a:extLst>
                </p14:cNvPr>
                <p14:cNvContentPartPr/>
                <p14:nvPr/>
              </p14:nvContentPartPr>
              <p14:xfrm>
                <a:off x="5860690" y="4003649"/>
                <a:ext cx="108720" cy="1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14446B0-18CD-4266-2D55-387081C27CE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51690" y="3995009"/>
                  <a:ext cx="1263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C853292-BA9B-135C-C698-84BCEF43C334}"/>
              </a:ext>
            </a:extLst>
          </p:cNvPr>
          <p:cNvGrpSpPr/>
          <p:nvPr/>
        </p:nvGrpSpPr>
        <p:grpSpPr>
          <a:xfrm>
            <a:off x="1866850" y="4429169"/>
            <a:ext cx="1238040" cy="966240"/>
            <a:chOff x="1866850" y="4429169"/>
            <a:chExt cx="1238040" cy="9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3529A41-BDFF-D32C-0E69-A898707FF9F0}"/>
                    </a:ext>
                  </a:extLst>
                </p14:cNvPr>
                <p14:cNvContentPartPr/>
                <p14:nvPr/>
              </p14:nvContentPartPr>
              <p14:xfrm>
                <a:off x="1866850" y="4784129"/>
                <a:ext cx="381960" cy="372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3529A41-BDFF-D32C-0E69-A898707FF9F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58210" y="4775489"/>
                  <a:ext cx="3996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8C2EA6-4C20-F8B6-8CCB-B89CDF1DE635}"/>
                    </a:ext>
                  </a:extLst>
                </p14:cNvPr>
                <p14:cNvContentPartPr/>
                <p14:nvPr/>
              </p14:nvContentPartPr>
              <p14:xfrm>
                <a:off x="1974850" y="4921289"/>
                <a:ext cx="145800" cy="90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8C2EA6-4C20-F8B6-8CCB-B89CDF1DE63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65850" y="4912649"/>
                  <a:ext cx="163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7B26E55-EE9E-8F05-2FF3-EE4097F782D0}"/>
                    </a:ext>
                  </a:extLst>
                </p14:cNvPr>
                <p14:cNvContentPartPr/>
                <p14:nvPr/>
              </p14:nvContentPartPr>
              <p14:xfrm>
                <a:off x="2262850" y="4804289"/>
                <a:ext cx="842040" cy="179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7B26E55-EE9E-8F05-2FF3-EE4097F782D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53850" y="4795649"/>
                  <a:ext cx="859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15B4069-79E9-CBC7-36C0-19F0B5C3AE92}"/>
                    </a:ext>
                  </a:extLst>
                </p14:cNvPr>
                <p14:cNvContentPartPr/>
                <p14:nvPr/>
              </p14:nvContentPartPr>
              <p14:xfrm>
                <a:off x="2348530" y="4475609"/>
                <a:ext cx="56880" cy="919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15B4069-79E9-CBC7-36C0-19F0B5C3AE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39890" y="4466609"/>
                  <a:ext cx="7452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4E1CDFB-BA1C-1DDF-22CE-A81756CB89BB}"/>
                    </a:ext>
                  </a:extLst>
                </p14:cNvPr>
                <p14:cNvContentPartPr/>
                <p14:nvPr/>
              </p14:nvContentPartPr>
              <p14:xfrm>
                <a:off x="2502250" y="4429169"/>
                <a:ext cx="119880" cy="944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4E1CDFB-BA1C-1DDF-22CE-A81756CB89B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93250" y="4420169"/>
                  <a:ext cx="13752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C22E6BA-8DE2-DA1B-7679-01A92E7F357C}"/>
                    </a:ext>
                  </a:extLst>
                </p14:cNvPr>
                <p14:cNvContentPartPr/>
                <p14:nvPr/>
              </p14:nvContentPartPr>
              <p14:xfrm>
                <a:off x="2785210" y="4465889"/>
                <a:ext cx="82440" cy="91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C22E6BA-8DE2-DA1B-7679-01A92E7F357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76210" y="4457249"/>
                  <a:ext cx="100080" cy="9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B8C5CF1-FE6F-9C09-2B57-7981EA6F2AB7}"/>
              </a:ext>
            </a:extLst>
          </p:cNvPr>
          <p:cNvGrpSpPr/>
          <p:nvPr/>
        </p:nvGrpSpPr>
        <p:grpSpPr>
          <a:xfrm>
            <a:off x="3334570" y="5252129"/>
            <a:ext cx="403560" cy="359640"/>
            <a:chOff x="3334570" y="5252129"/>
            <a:chExt cx="40356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373625E-9B9D-BEE5-5078-CEDCFC7F4FBA}"/>
                    </a:ext>
                  </a:extLst>
                </p14:cNvPr>
                <p14:cNvContentPartPr/>
                <p14:nvPr/>
              </p14:nvContentPartPr>
              <p14:xfrm>
                <a:off x="3334570" y="5252129"/>
                <a:ext cx="403560" cy="359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373625E-9B9D-BEE5-5078-CEDCFC7F4FB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25930" y="5243129"/>
                  <a:ext cx="4212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F9BBE0B-B33B-E54D-AE57-C79C17F4F189}"/>
                    </a:ext>
                  </a:extLst>
                </p14:cNvPr>
                <p14:cNvContentPartPr/>
                <p14:nvPr/>
              </p14:nvContentPartPr>
              <p14:xfrm>
                <a:off x="3453730" y="5377409"/>
                <a:ext cx="183240" cy="17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F9BBE0B-B33B-E54D-AE57-C79C17F4F18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45090" y="5368769"/>
                  <a:ext cx="20088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C969FEA-6ED8-EA0D-552A-174DF07AA4A7}"/>
                  </a:ext>
                </a:extLst>
              </p14:cNvPr>
              <p14:cNvContentPartPr/>
              <p14:nvPr/>
            </p14:nvContentPartPr>
            <p14:xfrm>
              <a:off x="2004370" y="4501529"/>
              <a:ext cx="102960" cy="255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C969FEA-6ED8-EA0D-552A-174DF07AA4A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995370" y="4492529"/>
                <a:ext cx="1206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6E32B1D4-60C2-1735-6950-3BA3816A615B}"/>
                  </a:ext>
                </a:extLst>
              </p14:cNvPr>
              <p14:cNvContentPartPr/>
              <p14:nvPr/>
            </p14:nvContentPartPr>
            <p14:xfrm>
              <a:off x="2093290" y="5145209"/>
              <a:ext cx="24120" cy="2181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6E32B1D4-60C2-1735-6950-3BA3816A615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084650" y="5136569"/>
                <a:ext cx="41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38D2FDC-DA67-668B-7E8D-4425065E85BA}"/>
                  </a:ext>
                </a:extLst>
              </p14:cNvPr>
              <p14:cNvContentPartPr/>
              <p14:nvPr/>
            </p14:nvContentPartPr>
            <p14:xfrm>
              <a:off x="3526810" y="5004809"/>
              <a:ext cx="11880" cy="1962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38D2FDC-DA67-668B-7E8D-4425065E85B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518170" y="4995809"/>
                <a:ext cx="295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7F15AAC-130D-BF3B-CAD4-4CBD0E67325F}"/>
                  </a:ext>
                </a:extLst>
              </p14:cNvPr>
              <p14:cNvContentPartPr/>
              <p14:nvPr/>
            </p14:nvContentPartPr>
            <p14:xfrm>
              <a:off x="3462370" y="5617889"/>
              <a:ext cx="178920" cy="2808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7F15AAC-130D-BF3B-CAD4-4CBD0E67325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453730" y="5609249"/>
                <a:ext cx="19656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5121D76-E89D-782D-8CD4-685E9B5A8B9D}"/>
              </a:ext>
            </a:extLst>
          </p:cNvPr>
          <p:cNvGrpSpPr/>
          <p:nvPr/>
        </p:nvGrpSpPr>
        <p:grpSpPr>
          <a:xfrm>
            <a:off x="1887370" y="6107129"/>
            <a:ext cx="2080080" cy="498240"/>
            <a:chOff x="1887370" y="6107129"/>
            <a:chExt cx="208008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2D8E756-9ED8-DE82-1484-15435BBB3D9D}"/>
                    </a:ext>
                  </a:extLst>
                </p14:cNvPr>
                <p14:cNvContentPartPr/>
                <p14:nvPr/>
              </p14:nvContentPartPr>
              <p14:xfrm>
                <a:off x="1887370" y="6251849"/>
                <a:ext cx="122400" cy="195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2D8E756-9ED8-DE82-1484-15435BBB3D9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78370" y="6243209"/>
                  <a:ext cx="140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B4D55E0-BF09-BAC2-C909-67B100047B56}"/>
                    </a:ext>
                  </a:extLst>
                </p14:cNvPr>
                <p14:cNvContentPartPr/>
                <p14:nvPr/>
              </p14:nvContentPartPr>
              <p14:xfrm>
                <a:off x="2092210" y="6287849"/>
                <a:ext cx="22680" cy="124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B4D55E0-BF09-BAC2-C909-67B100047B5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83210" y="6278849"/>
                  <a:ext cx="40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A2AC58F-F49D-5307-933D-88FC2C93A2F0}"/>
                    </a:ext>
                  </a:extLst>
                </p14:cNvPr>
                <p14:cNvContentPartPr/>
                <p14:nvPr/>
              </p14:nvContentPartPr>
              <p14:xfrm>
                <a:off x="2086090" y="6182009"/>
                <a:ext cx="8640" cy="4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A2AC58F-F49D-5307-933D-88FC2C93A2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77090" y="6173369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976B818-E442-8209-53AC-9B9E2BD54B40}"/>
                    </a:ext>
                  </a:extLst>
                </p14:cNvPr>
                <p14:cNvContentPartPr/>
                <p14:nvPr/>
              </p14:nvContentPartPr>
              <p14:xfrm>
                <a:off x="2175730" y="6321329"/>
                <a:ext cx="173520" cy="103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976B818-E442-8209-53AC-9B9E2BD54B4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67090" y="6312689"/>
                  <a:ext cx="191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FFBB100-1E1C-C4FC-E464-841D77B86739}"/>
                    </a:ext>
                  </a:extLst>
                </p14:cNvPr>
                <p14:cNvContentPartPr/>
                <p14:nvPr/>
              </p14:nvContentPartPr>
              <p14:xfrm>
                <a:off x="2372290" y="6107129"/>
                <a:ext cx="591480" cy="498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FFBB100-1E1C-C4FC-E464-841D77B8673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63290" y="6098129"/>
                  <a:ext cx="6091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B5B6743-DEE1-1CAE-6627-281829AA3860}"/>
                    </a:ext>
                  </a:extLst>
                </p14:cNvPr>
                <p14:cNvContentPartPr/>
                <p14:nvPr/>
              </p14:nvContentPartPr>
              <p14:xfrm>
                <a:off x="2740570" y="6234209"/>
                <a:ext cx="142560" cy="70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B5B6743-DEE1-1CAE-6627-281829AA386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31570" y="6225569"/>
                  <a:ext cx="160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A75B126-4EAF-89D8-7ED8-E3469988AB35}"/>
                    </a:ext>
                  </a:extLst>
                </p14:cNvPr>
                <p14:cNvContentPartPr/>
                <p14:nvPr/>
              </p14:nvContentPartPr>
              <p14:xfrm>
                <a:off x="3138010" y="6113969"/>
                <a:ext cx="829440" cy="341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A75B126-4EAF-89D8-7ED8-E3469988AB3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29370" y="6105329"/>
                  <a:ext cx="847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E7CF8A3-448F-25BE-B54B-811FCC510643}"/>
                    </a:ext>
                  </a:extLst>
                </p14:cNvPr>
                <p14:cNvContentPartPr/>
                <p14:nvPr/>
              </p14:nvContentPartPr>
              <p14:xfrm>
                <a:off x="3536530" y="6182369"/>
                <a:ext cx="265680" cy="73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E7CF8A3-448F-25BE-B54B-811FCC51064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27890" y="6173369"/>
                  <a:ext cx="283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B30B91C-3185-71E1-551C-EB2C2CF75408}"/>
                    </a:ext>
                  </a:extLst>
                </p14:cNvPr>
                <p14:cNvContentPartPr/>
                <p14:nvPr/>
              </p14:nvContentPartPr>
              <p14:xfrm>
                <a:off x="3280570" y="6171929"/>
                <a:ext cx="196560" cy="60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B30B91C-3185-71E1-551C-EB2C2CF754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71570" y="6162929"/>
                  <a:ext cx="2142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0C3D885-F23B-F146-4AF8-5091B960C8CB}"/>
              </a:ext>
            </a:extLst>
          </p:cNvPr>
          <p:cNvGrpSpPr/>
          <p:nvPr/>
        </p:nvGrpSpPr>
        <p:grpSpPr>
          <a:xfrm>
            <a:off x="5840890" y="4519169"/>
            <a:ext cx="2162880" cy="1137240"/>
            <a:chOff x="5840890" y="4519169"/>
            <a:chExt cx="2162880" cy="11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C09D7EE-D4E2-1AD8-6C20-20FCE0655F95}"/>
                    </a:ext>
                  </a:extLst>
                </p14:cNvPr>
                <p14:cNvContentPartPr/>
                <p14:nvPr/>
              </p14:nvContentPartPr>
              <p14:xfrm>
                <a:off x="5840890" y="4737689"/>
                <a:ext cx="2162880" cy="918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C09D7EE-D4E2-1AD8-6C20-20FCE0655F9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32250" y="4728689"/>
                  <a:ext cx="218052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72AEDB3-44D9-B410-9755-2B25E6F0A332}"/>
                    </a:ext>
                  </a:extLst>
                </p14:cNvPr>
                <p14:cNvContentPartPr/>
                <p14:nvPr/>
              </p14:nvContentPartPr>
              <p14:xfrm>
                <a:off x="5929810" y="4519169"/>
                <a:ext cx="173880" cy="230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72AEDB3-44D9-B410-9755-2B25E6F0A33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21170" y="4510169"/>
                  <a:ext cx="191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E193AE9-D432-65EF-3717-22810CFA81B7}"/>
                    </a:ext>
                  </a:extLst>
                </p14:cNvPr>
                <p14:cNvContentPartPr/>
                <p14:nvPr/>
              </p14:nvContentPartPr>
              <p14:xfrm>
                <a:off x="6154450" y="4688369"/>
                <a:ext cx="15840" cy="187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E193AE9-D432-65EF-3717-22810CFA81B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45810" y="4679729"/>
                  <a:ext cx="3348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B88E3958-BFD3-1562-8CE0-5778338F2554}"/>
                  </a:ext>
                </a:extLst>
              </p14:cNvPr>
              <p14:cNvContentPartPr/>
              <p14:nvPr/>
            </p14:nvContentPartPr>
            <p14:xfrm>
              <a:off x="8111410" y="5186249"/>
              <a:ext cx="172440" cy="1774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B88E3958-BFD3-1562-8CE0-5778338F255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102770" y="5177249"/>
                <a:ext cx="1900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8676D52-E26C-4F0E-24B2-36300997916A}"/>
                  </a:ext>
                </a:extLst>
              </p14:cNvPr>
              <p14:cNvContentPartPr/>
              <p14:nvPr/>
            </p14:nvContentPartPr>
            <p14:xfrm>
              <a:off x="5849170" y="5735969"/>
              <a:ext cx="96120" cy="1782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8676D52-E26C-4F0E-24B2-36300997916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840530" y="5726969"/>
                <a:ext cx="113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4E79D0E2-0CE7-9BF7-0318-DE1D75D02D10}"/>
                  </a:ext>
                </a:extLst>
              </p14:cNvPr>
              <p14:cNvContentPartPr/>
              <p14:nvPr/>
            </p14:nvContentPartPr>
            <p14:xfrm>
              <a:off x="6440290" y="5749649"/>
              <a:ext cx="154080" cy="1850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4E79D0E2-0CE7-9BF7-0318-DE1D75D02D1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431290" y="5741009"/>
                <a:ext cx="17172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B10B7D9-3269-4B03-E9EB-DCD2B52D1E83}"/>
              </a:ext>
            </a:extLst>
          </p:cNvPr>
          <p:cNvGrpSpPr/>
          <p:nvPr/>
        </p:nvGrpSpPr>
        <p:grpSpPr>
          <a:xfrm>
            <a:off x="5605810" y="5181929"/>
            <a:ext cx="313200" cy="137880"/>
            <a:chOff x="5605810" y="5181929"/>
            <a:chExt cx="31320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76ED060-646A-9199-CFB3-23C991FB99F2}"/>
                    </a:ext>
                  </a:extLst>
                </p14:cNvPr>
                <p14:cNvContentPartPr/>
                <p14:nvPr/>
              </p14:nvContentPartPr>
              <p14:xfrm>
                <a:off x="5829370" y="5248529"/>
                <a:ext cx="89640" cy="12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76ED060-646A-9199-CFB3-23C991FB99F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20730" y="5239529"/>
                  <a:ext cx="107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CFFE299-4342-75DA-FFAC-3B8127B49100}"/>
                    </a:ext>
                  </a:extLst>
                </p14:cNvPr>
                <p14:cNvContentPartPr/>
                <p14:nvPr/>
              </p14:nvContentPartPr>
              <p14:xfrm>
                <a:off x="5605810" y="5181929"/>
                <a:ext cx="141120" cy="137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CFFE299-4342-75DA-FFAC-3B8127B4910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96810" y="5173289"/>
                  <a:ext cx="15876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82A694C-36B5-B536-A011-5880AB4FD00F}"/>
              </a:ext>
            </a:extLst>
          </p:cNvPr>
          <p:cNvGrpSpPr/>
          <p:nvPr/>
        </p:nvGrpSpPr>
        <p:grpSpPr>
          <a:xfrm>
            <a:off x="5337970" y="5482889"/>
            <a:ext cx="492480" cy="196920"/>
            <a:chOff x="5337970" y="5482889"/>
            <a:chExt cx="49248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503DF8C-C002-7B81-4AB1-7AA8481FDCE6}"/>
                    </a:ext>
                  </a:extLst>
                </p14:cNvPr>
                <p14:cNvContentPartPr/>
                <p14:nvPr/>
              </p14:nvContentPartPr>
              <p14:xfrm>
                <a:off x="5337970" y="5616449"/>
                <a:ext cx="89640" cy="19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503DF8C-C002-7B81-4AB1-7AA8481FDCE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28970" y="5607809"/>
                  <a:ext cx="107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1E0FD8B-C459-6C5B-FB89-7837685B5E06}"/>
                    </a:ext>
                  </a:extLst>
                </p14:cNvPr>
                <p14:cNvContentPartPr/>
                <p14:nvPr/>
              </p14:nvContentPartPr>
              <p14:xfrm>
                <a:off x="5494570" y="5510249"/>
                <a:ext cx="18360" cy="169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1E0FD8B-C459-6C5B-FB89-7837685B5E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85570" y="5501249"/>
                  <a:ext cx="36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43F860E-9EBA-0436-D950-985644140AB1}"/>
                    </a:ext>
                  </a:extLst>
                </p14:cNvPr>
                <p14:cNvContentPartPr/>
                <p14:nvPr/>
              </p14:nvContentPartPr>
              <p14:xfrm>
                <a:off x="5600770" y="5501609"/>
                <a:ext cx="16200" cy="177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43F860E-9EBA-0436-D950-985644140AB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92130" y="5492969"/>
                  <a:ext cx="33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A4F7734-10DA-3D73-92E1-8DF098794157}"/>
                    </a:ext>
                  </a:extLst>
                </p14:cNvPr>
                <p14:cNvContentPartPr/>
                <p14:nvPr/>
              </p14:nvContentPartPr>
              <p14:xfrm>
                <a:off x="5669890" y="5649929"/>
                <a:ext cx="11160" cy="10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A4F7734-10DA-3D73-92E1-8DF09879415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60890" y="5640929"/>
                  <a:ext cx="2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62B9D07-1863-E2B7-9504-252428784555}"/>
                    </a:ext>
                  </a:extLst>
                </p14:cNvPr>
                <p14:cNvContentPartPr/>
                <p14:nvPr/>
              </p14:nvContentPartPr>
              <p14:xfrm>
                <a:off x="5724250" y="5537249"/>
                <a:ext cx="106200" cy="133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62B9D07-1863-E2B7-9504-25242878455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15610" y="5528609"/>
                  <a:ext cx="123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2CBCDEE-AF96-CC1B-7013-A9B00C1B33D9}"/>
                    </a:ext>
                  </a:extLst>
                </p14:cNvPr>
                <p14:cNvContentPartPr/>
                <p14:nvPr/>
              </p14:nvContentPartPr>
              <p14:xfrm>
                <a:off x="5753410" y="5482889"/>
                <a:ext cx="48960" cy="32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2CBCDEE-AF96-CC1B-7013-A9B00C1B33D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44770" y="5473889"/>
                  <a:ext cx="666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AD16051-F7BD-39CC-B756-A0CAC348D0D8}"/>
              </a:ext>
            </a:extLst>
          </p:cNvPr>
          <p:cNvGrpSpPr/>
          <p:nvPr/>
        </p:nvGrpSpPr>
        <p:grpSpPr>
          <a:xfrm>
            <a:off x="6423370" y="5911289"/>
            <a:ext cx="4881960" cy="942840"/>
            <a:chOff x="6423370" y="5911289"/>
            <a:chExt cx="4881960" cy="9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048684C-49EE-2FF2-37D9-7FA9D6C40197}"/>
                    </a:ext>
                  </a:extLst>
                </p14:cNvPr>
                <p14:cNvContentPartPr/>
                <p14:nvPr/>
              </p14:nvContentPartPr>
              <p14:xfrm>
                <a:off x="9587410" y="5911289"/>
                <a:ext cx="770760" cy="582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048684C-49EE-2FF2-37D9-7FA9D6C4019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78410" y="5902289"/>
                  <a:ext cx="78840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DA50998-6707-1658-E030-9210BF3D93BE}"/>
                    </a:ext>
                  </a:extLst>
                </p14:cNvPr>
                <p14:cNvContentPartPr/>
                <p14:nvPr/>
              </p14:nvContentPartPr>
              <p14:xfrm>
                <a:off x="9881170" y="5997689"/>
                <a:ext cx="340200" cy="82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DA50998-6707-1658-E030-9210BF3D93B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72170" y="5989049"/>
                  <a:ext cx="357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434002F-FA9F-5326-0573-914AACB6009C}"/>
                    </a:ext>
                  </a:extLst>
                </p14:cNvPr>
                <p14:cNvContentPartPr/>
                <p14:nvPr/>
              </p14:nvContentPartPr>
              <p14:xfrm>
                <a:off x="10541050" y="5945489"/>
                <a:ext cx="678600" cy="399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434002F-FA9F-5326-0573-914AACB6009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32410" y="5936849"/>
                  <a:ext cx="6962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FE6AE79-1D70-2D35-DA73-A41A132E4787}"/>
                    </a:ext>
                  </a:extLst>
                </p14:cNvPr>
                <p14:cNvContentPartPr/>
                <p14:nvPr/>
              </p14:nvContentPartPr>
              <p14:xfrm>
                <a:off x="11230810" y="6345809"/>
                <a:ext cx="74520" cy="162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FE6AE79-1D70-2D35-DA73-A41A132E478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222170" y="6337169"/>
                  <a:ext cx="92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6435F6B-9059-94AF-4EDE-015A41F8DC59}"/>
                    </a:ext>
                  </a:extLst>
                </p14:cNvPr>
                <p14:cNvContentPartPr/>
                <p14:nvPr/>
              </p14:nvContentPartPr>
              <p14:xfrm>
                <a:off x="6484210" y="6151409"/>
                <a:ext cx="176040" cy="227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6435F6B-9059-94AF-4EDE-015A41F8DC5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75570" y="6142769"/>
                  <a:ext cx="193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2A4F6A6-1436-95B1-90C8-DE6B5608DA55}"/>
                    </a:ext>
                  </a:extLst>
                </p14:cNvPr>
                <p14:cNvContentPartPr/>
                <p14:nvPr/>
              </p14:nvContentPartPr>
              <p14:xfrm>
                <a:off x="6423370" y="6106049"/>
                <a:ext cx="143640" cy="167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2A4F6A6-1436-95B1-90C8-DE6B5608DA5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14370" y="6097409"/>
                  <a:ext cx="161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7DA214E-B288-B92B-82F9-2B7E5693BB06}"/>
                    </a:ext>
                  </a:extLst>
                </p14:cNvPr>
                <p14:cNvContentPartPr/>
                <p14:nvPr/>
              </p14:nvContentPartPr>
              <p14:xfrm>
                <a:off x="6778690" y="6011369"/>
                <a:ext cx="644040" cy="383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7DA214E-B288-B92B-82F9-2B7E5693BB0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69690" y="6002729"/>
                  <a:ext cx="6616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8A0D766-D44A-8C0A-4FD0-EC99068E322A}"/>
                    </a:ext>
                  </a:extLst>
                </p14:cNvPr>
                <p14:cNvContentPartPr/>
                <p14:nvPr/>
              </p14:nvContentPartPr>
              <p14:xfrm>
                <a:off x="7605250" y="5968889"/>
                <a:ext cx="448920" cy="380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8A0D766-D44A-8C0A-4FD0-EC99068E322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96610" y="5960249"/>
                  <a:ext cx="4665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A81BA00-B1D0-BECF-EAF1-A02BCD0B2A3B}"/>
                    </a:ext>
                  </a:extLst>
                </p14:cNvPr>
                <p14:cNvContentPartPr/>
                <p14:nvPr/>
              </p14:nvContentPartPr>
              <p14:xfrm>
                <a:off x="7621450" y="6131969"/>
                <a:ext cx="230040" cy="32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A81BA00-B1D0-BECF-EAF1-A02BCD0B2A3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12450" y="6122969"/>
                  <a:ext cx="247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DEA970D-C714-409D-F12C-B81036164925}"/>
                    </a:ext>
                  </a:extLst>
                </p14:cNvPr>
                <p14:cNvContentPartPr/>
                <p14:nvPr/>
              </p14:nvContentPartPr>
              <p14:xfrm>
                <a:off x="8244610" y="5950889"/>
                <a:ext cx="1107360" cy="406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DEA970D-C714-409D-F12C-B8103616492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235970" y="5942249"/>
                  <a:ext cx="11250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3139813-805A-5653-26EF-16DB975641A4}"/>
                    </a:ext>
                  </a:extLst>
                </p14:cNvPr>
                <p14:cNvContentPartPr/>
                <p14:nvPr/>
              </p14:nvContentPartPr>
              <p14:xfrm>
                <a:off x="8786410" y="6049889"/>
                <a:ext cx="235440" cy="60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3139813-805A-5653-26EF-16DB975641A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77770" y="6040889"/>
                  <a:ext cx="253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F4E0639-98D2-5207-C998-89AB83795672}"/>
                    </a:ext>
                  </a:extLst>
                </p14:cNvPr>
                <p14:cNvContentPartPr/>
                <p14:nvPr/>
              </p14:nvContentPartPr>
              <p14:xfrm>
                <a:off x="6862210" y="6457049"/>
                <a:ext cx="789120" cy="346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F4E0639-98D2-5207-C998-89AB8379567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53210" y="6448409"/>
                  <a:ext cx="8067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1C8D4CB-28AC-29B3-B97F-4107836536DF}"/>
                    </a:ext>
                  </a:extLst>
                </p14:cNvPr>
                <p14:cNvContentPartPr/>
                <p14:nvPr/>
              </p14:nvContentPartPr>
              <p14:xfrm>
                <a:off x="7893970" y="6522929"/>
                <a:ext cx="715320" cy="145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1C8D4CB-28AC-29B3-B97F-4107836536D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85330" y="6514289"/>
                  <a:ext cx="732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2836113-13DC-5973-389C-52EA69889DB8}"/>
                    </a:ext>
                  </a:extLst>
                </p14:cNvPr>
                <p14:cNvContentPartPr/>
                <p14:nvPr/>
              </p14:nvContentPartPr>
              <p14:xfrm>
                <a:off x="8855530" y="6414569"/>
                <a:ext cx="572400" cy="373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2836113-13DC-5973-389C-52EA69889DB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46890" y="6405569"/>
                  <a:ext cx="5900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30924CE-973E-D135-F93A-0BDC93A59F25}"/>
                    </a:ext>
                  </a:extLst>
                </p14:cNvPr>
                <p14:cNvContentPartPr/>
                <p14:nvPr/>
              </p14:nvContentPartPr>
              <p14:xfrm>
                <a:off x="9111850" y="6420689"/>
                <a:ext cx="201240" cy="59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30924CE-973E-D135-F93A-0BDC93A59F2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103210" y="6411689"/>
                  <a:ext cx="218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0E39B0B-C34E-DF2D-643B-D8CAAD7BFDE7}"/>
                    </a:ext>
                  </a:extLst>
                </p14:cNvPr>
                <p14:cNvContentPartPr/>
                <p14:nvPr/>
              </p14:nvContentPartPr>
              <p14:xfrm>
                <a:off x="9629530" y="6430769"/>
                <a:ext cx="1485360" cy="423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0E39B0B-C34E-DF2D-643B-D8CAAD7BFDE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620530" y="6421769"/>
                  <a:ext cx="15030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EE3FBFC-844A-03E3-AA81-B5D16DECBFE5}"/>
                    </a:ext>
                  </a:extLst>
                </p14:cNvPr>
                <p14:cNvContentPartPr/>
                <p14:nvPr/>
              </p14:nvContentPartPr>
              <p14:xfrm>
                <a:off x="10074490" y="6488009"/>
                <a:ext cx="582120" cy="117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EE3FBFC-844A-03E3-AA81-B5D16DECBFE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65490" y="6479369"/>
                  <a:ext cx="5997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08887F0-CD0B-05B0-E7A4-8FB8C240AB34}"/>
              </a:ext>
            </a:extLst>
          </p:cNvPr>
          <p:cNvGrpSpPr/>
          <p:nvPr/>
        </p:nvGrpSpPr>
        <p:grpSpPr>
          <a:xfrm>
            <a:off x="5951050" y="4600529"/>
            <a:ext cx="1352160" cy="644040"/>
            <a:chOff x="5951050" y="4600529"/>
            <a:chExt cx="1352160" cy="6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3BFBC69-8C9D-2925-D29C-56647B8C27F2}"/>
                    </a:ext>
                  </a:extLst>
                </p14:cNvPr>
                <p14:cNvContentPartPr/>
                <p14:nvPr/>
              </p14:nvContentPartPr>
              <p14:xfrm>
                <a:off x="5951050" y="5219729"/>
                <a:ext cx="132120" cy="5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3BFBC69-8C9D-2925-D29C-56647B8C27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42050" y="5210729"/>
                  <a:ext cx="149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1E1581A-F31B-8B10-D0C7-075A4A5C5B93}"/>
                    </a:ext>
                  </a:extLst>
                </p14:cNvPr>
                <p14:cNvContentPartPr/>
                <p14:nvPr/>
              </p14:nvContentPartPr>
              <p14:xfrm>
                <a:off x="6159490" y="5216129"/>
                <a:ext cx="115920" cy="9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1E1581A-F31B-8B10-D0C7-075A4A5C5B9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50490" y="5207489"/>
                  <a:ext cx="133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D083B3E-0898-DBE2-7EAC-CA14819EEADA}"/>
                    </a:ext>
                  </a:extLst>
                </p14:cNvPr>
                <p14:cNvContentPartPr/>
                <p14:nvPr/>
              </p14:nvContentPartPr>
              <p14:xfrm>
                <a:off x="6387010" y="5235569"/>
                <a:ext cx="212040" cy="9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D083B3E-0898-DBE2-7EAC-CA14819EEAD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78010" y="5226929"/>
                  <a:ext cx="229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09D37EF-6602-A1C7-FEAA-389DA2C7EF35}"/>
                    </a:ext>
                  </a:extLst>
                </p14:cNvPr>
                <p14:cNvContentPartPr/>
                <p14:nvPr/>
              </p14:nvContentPartPr>
              <p14:xfrm>
                <a:off x="6627850" y="5234129"/>
                <a:ext cx="90720" cy="8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09D37EF-6602-A1C7-FEAA-389DA2C7EF3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619210" y="5225129"/>
                  <a:ext cx="108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AB43852-6D44-F5B3-128E-B8839E85E34B}"/>
                    </a:ext>
                  </a:extLst>
                </p14:cNvPr>
                <p14:cNvContentPartPr/>
                <p14:nvPr/>
              </p14:nvContentPartPr>
              <p14:xfrm>
                <a:off x="6431650" y="4795289"/>
                <a:ext cx="544680" cy="373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AB43852-6D44-F5B3-128E-B8839E85E34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23010" y="4786649"/>
                  <a:ext cx="5623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CC3A348-C195-49FF-EA72-43FDC555CBAF}"/>
                    </a:ext>
                  </a:extLst>
                </p14:cNvPr>
                <p14:cNvContentPartPr/>
                <p14:nvPr/>
              </p14:nvContentPartPr>
              <p14:xfrm>
                <a:off x="6458290" y="5033609"/>
                <a:ext cx="153360" cy="152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CC3A348-C195-49FF-EA72-43FDC555CBA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49650" y="5024609"/>
                  <a:ext cx="171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B2C449D-4D05-91BA-59DF-9850DB2D1B20}"/>
                    </a:ext>
                  </a:extLst>
                </p14:cNvPr>
                <p14:cNvContentPartPr/>
                <p14:nvPr/>
              </p14:nvContentPartPr>
              <p14:xfrm>
                <a:off x="7110250" y="4600529"/>
                <a:ext cx="30240" cy="303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B2C449D-4D05-91BA-59DF-9850DB2D1B2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01610" y="4591529"/>
                  <a:ext cx="47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E759726-54D6-E7F7-08CE-CEBD24AA6438}"/>
                    </a:ext>
                  </a:extLst>
                </p14:cNvPr>
                <p14:cNvContentPartPr/>
                <p14:nvPr/>
              </p14:nvContentPartPr>
              <p14:xfrm>
                <a:off x="7033930" y="4619969"/>
                <a:ext cx="260640" cy="3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E759726-54D6-E7F7-08CE-CEBD24AA643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25290" y="4610969"/>
                  <a:ext cx="278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C20D1D8-12FE-E48E-5DC4-BB49CB1CBBE2}"/>
                    </a:ext>
                  </a:extLst>
                </p14:cNvPr>
                <p14:cNvContentPartPr/>
                <p14:nvPr/>
              </p14:nvContentPartPr>
              <p14:xfrm>
                <a:off x="7182250" y="4868729"/>
                <a:ext cx="120960" cy="119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C20D1D8-12FE-E48E-5DC4-BB49CB1CBBE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73250" y="4859729"/>
                  <a:ext cx="1386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2F3E557-BDAE-BD85-29E0-61158627E871}"/>
              </a:ext>
            </a:extLst>
          </p:cNvPr>
          <p:cNvGrpSpPr/>
          <p:nvPr/>
        </p:nvGrpSpPr>
        <p:grpSpPr>
          <a:xfrm>
            <a:off x="4599250" y="5490449"/>
            <a:ext cx="530280" cy="371520"/>
            <a:chOff x="4599250" y="5490449"/>
            <a:chExt cx="53028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73A71F1-6AB6-A219-1464-8388559DADD8}"/>
                    </a:ext>
                  </a:extLst>
                </p14:cNvPr>
                <p14:cNvContentPartPr/>
                <p14:nvPr/>
              </p14:nvContentPartPr>
              <p14:xfrm>
                <a:off x="4599250" y="5490449"/>
                <a:ext cx="93240" cy="217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73A71F1-6AB6-A219-1464-8388559DADD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590250" y="5481809"/>
                  <a:ext cx="110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84A9375-72C4-6A5A-D34B-5A66B98C3AEB}"/>
                    </a:ext>
                  </a:extLst>
                </p14:cNvPr>
                <p14:cNvContentPartPr/>
                <p14:nvPr/>
              </p14:nvContentPartPr>
              <p14:xfrm>
                <a:off x="4712650" y="5656409"/>
                <a:ext cx="23400" cy="78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84A9375-72C4-6A5A-D34B-5A66B98C3AE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704010" y="5647769"/>
                  <a:ext cx="41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4B4A548-E29B-1ADE-463E-7565457BC7D5}"/>
                    </a:ext>
                  </a:extLst>
                </p14:cNvPr>
                <p14:cNvContentPartPr/>
                <p14:nvPr/>
              </p14:nvContentPartPr>
              <p14:xfrm>
                <a:off x="4764850" y="5742089"/>
                <a:ext cx="58680" cy="119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4B4A548-E29B-1ADE-463E-7565457BC7D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56210" y="5733089"/>
                  <a:ext cx="76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3B70CAB-6A64-DABF-BCD2-0F8B2FD6150B}"/>
                    </a:ext>
                  </a:extLst>
                </p14:cNvPr>
                <p14:cNvContentPartPr/>
                <p14:nvPr/>
              </p14:nvContentPartPr>
              <p14:xfrm>
                <a:off x="4850530" y="5684129"/>
                <a:ext cx="59400" cy="84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3B70CAB-6A64-DABF-BCD2-0F8B2FD6150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41530" y="5675129"/>
                  <a:ext cx="77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3D0BF88-7F02-270B-486C-C82BE877B203}"/>
                    </a:ext>
                  </a:extLst>
                </p14:cNvPr>
                <p14:cNvContentPartPr/>
                <p14:nvPr/>
              </p14:nvContentPartPr>
              <p14:xfrm>
                <a:off x="4992010" y="5611049"/>
                <a:ext cx="122400" cy="8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3D0BF88-7F02-270B-486C-C82BE877B20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83370" y="5602409"/>
                  <a:ext cx="14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5719EE7-45F9-39D7-0D1E-9177461BC0CD}"/>
                    </a:ext>
                  </a:extLst>
                </p14:cNvPr>
                <p14:cNvContentPartPr/>
                <p14:nvPr/>
              </p14:nvContentPartPr>
              <p14:xfrm>
                <a:off x="4999930" y="5676929"/>
                <a:ext cx="129600" cy="9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5719EE7-45F9-39D7-0D1E-9177461BC0C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91290" y="5667929"/>
                  <a:ext cx="147240" cy="2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102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E362C3A-6AC8-2383-C5D8-D4E362EC0046}"/>
              </a:ext>
            </a:extLst>
          </p:cNvPr>
          <p:cNvGrpSpPr/>
          <p:nvPr/>
        </p:nvGrpSpPr>
        <p:grpSpPr>
          <a:xfrm>
            <a:off x="921130" y="194849"/>
            <a:ext cx="2183400" cy="628920"/>
            <a:chOff x="921130" y="194849"/>
            <a:chExt cx="218340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FCB7923-338B-19C7-3965-E20F686D2064}"/>
                    </a:ext>
                  </a:extLst>
                </p14:cNvPr>
                <p14:cNvContentPartPr/>
                <p14:nvPr/>
              </p14:nvContentPartPr>
              <p14:xfrm>
                <a:off x="921130" y="441809"/>
                <a:ext cx="155520" cy="38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FCB7923-338B-19C7-3965-E20F686D20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2490" y="433169"/>
                  <a:ext cx="1731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1A5D87E-0123-E7DE-C5C0-4D89FB64B393}"/>
                    </a:ext>
                  </a:extLst>
                </p14:cNvPr>
                <p14:cNvContentPartPr/>
                <p14:nvPr/>
              </p14:nvContentPartPr>
              <p14:xfrm>
                <a:off x="1214890" y="529649"/>
                <a:ext cx="208080" cy="18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1A5D87E-0123-E7DE-C5C0-4D89FB64B3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6250" y="520649"/>
                  <a:ext cx="225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B3075E-23BA-1A4D-770F-CF250D12777F}"/>
                    </a:ext>
                  </a:extLst>
                </p14:cNvPr>
                <p14:cNvContentPartPr/>
                <p14:nvPr/>
              </p14:nvContentPartPr>
              <p14:xfrm>
                <a:off x="1218130" y="617129"/>
                <a:ext cx="207720" cy="1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B3075E-23BA-1A4D-770F-CF250D1277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9490" y="608129"/>
                  <a:ext cx="225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ED8B00-587F-222B-E001-9C34478C1E51}"/>
                    </a:ext>
                  </a:extLst>
                </p14:cNvPr>
                <p14:cNvContentPartPr/>
                <p14:nvPr/>
              </p14:nvContentPartPr>
              <p14:xfrm>
                <a:off x="1602610" y="194849"/>
                <a:ext cx="1480680" cy="575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ED8B00-587F-222B-E001-9C34478C1E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3970" y="185849"/>
                  <a:ext cx="149832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8CE91B-834C-8E87-3D1D-1B69B98BE0F8}"/>
                    </a:ext>
                  </a:extLst>
                </p14:cNvPr>
                <p14:cNvContentPartPr/>
                <p14:nvPr/>
              </p14:nvContentPartPr>
              <p14:xfrm>
                <a:off x="1885570" y="510929"/>
                <a:ext cx="121680" cy="185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8CE91B-834C-8E87-3D1D-1B69B98BE0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6930" y="502289"/>
                  <a:ext cx="139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738B95-1242-264E-E00B-2BCCFB8A92F1}"/>
                    </a:ext>
                  </a:extLst>
                </p14:cNvPr>
                <p14:cNvContentPartPr/>
                <p14:nvPr/>
              </p14:nvContentPartPr>
              <p14:xfrm>
                <a:off x="2129650" y="603089"/>
                <a:ext cx="255960" cy="6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738B95-1242-264E-E00B-2BCCFB8A92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1010" y="594449"/>
                  <a:ext cx="273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429C42-95EF-873B-F962-2448396EB97B}"/>
                    </a:ext>
                  </a:extLst>
                </p14:cNvPr>
                <p14:cNvContentPartPr/>
                <p14:nvPr/>
              </p14:nvContentPartPr>
              <p14:xfrm>
                <a:off x="2616730" y="410489"/>
                <a:ext cx="129960" cy="256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429C42-95EF-873B-F962-2448396EB9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07730" y="401489"/>
                  <a:ext cx="147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976778-D352-093E-C515-3E3B6657EF09}"/>
                    </a:ext>
                  </a:extLst>
                </p14:cNvPr>
                <p14:cNvContentPartPr/>
                <p14:nvPr/>
              </p14:nvContentPartPr>
              <p14:xfrm>
                <a:off x="2645170" y="545489"/>
                <a:ext cx="124200" cy="1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976778-D352-093E-C515-3E3B6657EF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36530" y="536489"/>
                  <a:ext cx="141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81F48EA-570E-B48D-37A2-313E28F2B66D}"/>
                    </a:ext>
                  </a:extLst>
                </p14:cNvPr>
                <p14:cNvContentPartPr/>
                <p14:nvPr/>
              </p14:nvContentPartPr>
              <p14:xfrm>
                <a:off x="2608090" y="400409"/>
                <a:ext cx="240840" cy="26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81F48EA-570E-B48D-37A2-313E28F2B6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99090" y="391409"/>
                  <a:ext cx="258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762B74-33FC-72B5-557E-C27E2BC43C7D}"/>
                    </a:ext>
                  </a:extLst>
                </p14:cNvPr>
                <p14:cNvContentPartPr/>
                <p14:nvPr/>
              </p14:nvContentPartPr>
              <p14:xfrm>
                <a:off x="3091570" y="234809"/>
                <a:ext cx="12960" cy="94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762B74-33FC-72B5-557E-C27E2BC43C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82570" y="225809"/>
                  <a:ext cx="306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58EABB-2147-CBA6-66DB-4B8C21031181}"/>
              </a:ext>
            </a:extLst>
          </p:cNvPr>
          <p:cNvGrpSpPr/>
          <p:nvPr/>
        </p:nvGrpSpPr>
        <p:grpSpPr>
          <a:xfrm>
            <a:off x="3575410" y="346409"/>
            <a:ext cx="558000" cy="340560"/>
            <a:chOff x="3575410" y="346409"/>
            <a:chExt cx="5580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AC80B8-DC4D-FF29-0588-1876F379A065}"/>
                    </a:ext>
                  </a:extLst>
                </p14:cNvPr>
                <p14:cNvContentPartPr/>
                <p14:nvPr/>
              </p14:nvContentPartPr>
              <p14:xfrm>
                <a:off x="3636970" y="346409"/>
                <a:ext cx="124560" cy="335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AC80B8-DC4D-FF29-0588-1876F379A06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8330" y="337769"/>
                  <a:ext cx="1422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24E6DB-AF63-DDC5-D2EE-95A72A3F9EF1}"/>
                    </a:ext>
                  </a:extLst>
                </p14:cNvPr>
                <p14:cNvContentPartPr/>
                <p14:nvPr/>
              </p14:nvContentPartPr>
              <p14:xfrm>
                <a:off x="3575410" y="520289"/>
                <a:ext cx="233280" cy="43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24E6DB-AF63-DDC5-D2EE-95A72A3F9E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66770" y="511649"/>
                  <a:ext cx="250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CB9F52-3646-3C90-C4D7-748FC491D533}"/>
                    </a:ext>
                  </a:extLst>
                </p14:cNvPr>
                <p14:cNvContentPartPr/>
                <p14:nvPr/>
              </p14:nvContentPartPr>
              <p14:xfrm>
                <a:off x="3837130" y="588329"/>
                <a:ext cx="76680" cy="9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CB9F52-3646-3C90-C4D7-748FC491D5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28490" y="579689"/>
                  <a:ext cx="94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39904A-7734-D32F-909E-B0F0E32F6539}"/>
                    </a:ext>
                  </a:extLst>
                </p14:cNvPr>
                <p14:cNvContentPartPr/>
                <p14:nvPr/>
              </p14:nvContentPartPr>
              <p14:xfrm>
                <a:off x="3990850" y="557009"/>
                <a:ext cx="142560" cy="11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39904A-7734-D32F-909E-B0F0E32F65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82210" y="548009"/>
                  <a:ext cx="16020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0DC61F-3EA6-6806-21AE-9980C3E22D86}"/>
                  </a:ext>
                </a:extLst>
              </p14:cNvPr>
              <p14:cNvContentPartPr/>
              <p14:nvPr/>
            </p14:nvContentPartPr>
            <p14:xfrm>
              <a:off x="4595290" y="532529"/>
              <a:ext cx="88920" cy="11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0DC61F-3EA6-6806-21AE-9980C3E22D8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86650" y="523529"/>
                <a:ext cx="10656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B453619-4EE5-8E54-E997-4B5535119754}"/>
              </a:ext>
            </a:extLst>
          </p:cNvPr>
          <p:cNvGrpSpPr/>
          <p:nvPr/>
        </p:nvGrpSpPr>
        <p:grpSpPr>
          <a:xfrm>
            <a:off x="4989490" y="440009"/>
            <a:ext cx="473400" cy="306720"/>
            <a:chOff x="4989490" y="440009"/>
            <a:chExt cx="47340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7A4444-5163-4C90-8F94-440907473184}"/>
                    </a:ext>
                  </a:extLst>
                </p14:cNvPr>
                <p14:cNvContentPartPr/>
                <p14:nvPr/>
              </p14:nvContentPartPr>
              <p14:xfrm>
                <a:off x="4989490" y="536849"/>
                <a:ext cx="190080" cy="195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7A4444-5163-4C90-8F94-44090747318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80850" y="527849"/>
                  <a:ext cx="207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DB28E51-F5E9-2AD1-DA82-B13469EABEAB}"/>
                    </a:ext>
                  </a:extLst>
                </p14:cNvPr>
                <p14:cNvContentPartPr/>
                <p14:nvPr/>
              </p14:nvContentPartPr>
              <p14:xfrm>
                <a:off x="5300530" y="440009"/>
                <a:ext cx="162360" cy="306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DB28E51-F5E9-2AD1-DA82-B13469EABE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91530" y="431009"/>
                  <a:ext cx="18000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73F4E7-0CCE-EFAE-403D-EE0E3E3B42B4}"/>
              </a:ext>
            </a:extLst>
          </p:cNvPr>
          <p:cNvGrpSpPr/>
          <p:nvPr/>
        </p:nvGrpSpPr>
        <p:grpSpPr>
          <a:xfrm>
            <a:off x="6262450" y="486089"/>
            <a:ext cx="582480" cy="257760"/>
            <a:chOff x="6262450" y="486089"/>
            <a:chExt cx="58248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9F7808-88BD-CBFA-8817-C82E243A768C}"/>
                    </a:ext>
                  </a:extLst>
                </p14:cNvPr>
                <p14:cNvContentPartPr/>
                <p14:nvPr/>
              </p14:nvContentPartPr>
              <p14:xfrm>
                <a:off x="6262450" y="486089"/>
                <a:ext cx="582480" cy="257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9F7808-88BD-CBFA-8817-C82E243A76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53810" y="477089"/>
                  <a:ext cx="600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912E9F-5338-639E-3152-C0A994B23A50}"/>
                    </a:ext>
                  </a:extLst>
                </p14:cNvPr>
                <p14:cNvContentPartPr/>
                <p14:nvPr/>
              </p14:nvContentPartPr>
              <p14:xfrm>
                <a:off x="6689410" y="613889"/>
                <a:ext cx="134640" cy="24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912E9F-5338-639E-3152-C0A994B23A5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80410" y="604889"/>
                  <a:ext cx="1522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342904-27EB-FB15-7E20-0A9D3CEEF886}"/>
              </a:ext>
            </a:extLst>
          </p:cNvPr>
          <p:cNvGrpSpPr/>
          <p:nvPr/>
        </p:nvGrpSpPr>
        <p:grpSpPr>
          <a:xfrm>
            <a:off x="7293130" y="451169"/>
            <a:ext cx="950040" cy="302040"/>
            <a:chOff x="7293130" y="451169"/>
            <a:chExt cx="95004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BCE40A-A0C2-3D68-C66E-66B2A97AC6A1}"/>
                    </a:ext>
                  </a:extLst>
                </p14:cNvPr>
                <p14:cNvContentPartPr/>
                <p14:nvPr/>
              </p14:nvContentPartPr>
              <p14:xfrm>
                <a:off x="7293130" y="483569"/>
                <a:ext cx="199440" cy="240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BCE40A-A0C2-3D68-C66E-66B2A97AC6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84130" y="474569"/>
                  <a:ext cx="217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B7F955-7786-43C9-576A-5329364C8A95}"/>
                    </a:ext>
                  </a:extLst>
                </p14:cNvPr>
                <p14:cNvContentPartPr/>
                <p14:nvPr/>
              </p14:nvContentPartPr>
              <p14:xfrm>
                <a:off x="7352170" y="591929"/>
                <a:ext cx="162720" cy="2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B7F955-7786-43C9-576A-5329364C8A9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43170" y="582929"/>
                  <a:ext cx="180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20B3E62-BD82-BEF2-78D5-E59B411AC315}"/>
                    </a:ext>
                  </a:extLst>
                </p14:cNvPr>
                <p14:cNvContentPartPr/>
                <p14:nvPr/>
              </p14:nvContentPartPr>
              <p14:xfrm>
                <a:off x="7302490" y="451169"/>
                <a:ext cx="252720" cy="81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20B3E62-BD82-BEF2-78D5-E59B411AC3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93850" y="442529"/>
                  <a:ext cx="270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72A97E0-9D25-C657-05C7-9255D4A1EB6A}"/>
                    </a:ext>
                  </a:extLst>
                </p14:cNvPr>
                <p14:cNvContentPartPr/>
                <p14:nvPr/>
              </p14:nvContentPartPr>
              <p14:xfrm>
                <a:off x="7713610" y="513089"/>
                <a:ext cx="208800" cy="84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72A97E0-9D25-C657-05C7-9255D4A1EB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04610" y="504089"/>
                  <a:ext cx="226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4CE2B4-5917-3E53-E45A-19CDF3044E52}"/>
                    </a:ext>
                  </a:extLst>
                </p14:cNvPr>
                <p14:cNvContentPartPr/>
                <p14:nvPr/>
              </p14:nvContentPartPr>
              <p14:xfrm>
                <a:off x="7743130" y="624689"/>
                <a:ext cx="166680" cy="55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4CE2B4-5917-3E53-E45A-19CDF3044E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4130" y="615689"/>
                  <a:ext cx="184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2A1211-D9B3-53D0-B95E-59DAD8C762E2}"/>
                    </a:ext>
                  </a:extLst>
                </p14:cNvPr>
                <p14:cNvContentPartPr/>
                <p14:nvPr/>
              </p14:nvContentPartPr>
              <p14:xfrm>
                <a:off x="7995490" y="468809"/>
                <a:ext cx="247680" cy="284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2A1211-D9B3-53D0-B95E-59DAD8C762E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86490" y="459809"/>
                  <a:ext cx="26532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37DC62-3C19-0680-2EAD-57948C7E71A0}"/>
              </a:ext>
            </a:extLst>
          </p:cNvPr>
          <p:cNvGrpSpPr/>
          <p:nvPr/>
        </p:nvGrpSpPr>
        <p:grpSpPr>
          <a:xfrm>
            <a:off x="8568970" y="544049"/>
            <a:ext cx="35280" cy="169920"/>
            <a:chOff x="8568970" y="544049"/>
            <a:chExt cx="3528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F852E83-1808-20FA-CFED-645C000F4A77}"/>
                    </a:ext>
                  </a:extLst>
                </p14:cNvPr>
                <p14:cNvContentPartPr/>
                <p14:nvPr/>
              </p14:nvContentPartPr>
              <p14:xfrm>
                <a:off x="8568970" y="544049"/>
                <a:ext cx="35280" cy="45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F852E83-1808-20FA-CFED-645C000F4A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60330" y="535409"/>
                  <a:ext cx="52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BF9F7A-21EF-7DDB-C96F-872B6CADE0D2}"/>
                    </a:ext>
                  </a:extLst>
                </p14:cNvPr>
                <p14:cNvContentPartPr/>
                <p14:nvPr/>
              </p14:nvContentPartPr>
              <p14:xfrm>
                <a:off x="8572570" y="671129"/>
                <a:ext cx="17280" cy="42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BF9F7A-21EF-7DDB-C96F-872B6CADE0D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63570" y="662489"/>
                  <a:ext cx="349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178F7C-22CC-5B57-8E12-335BEFCC0561}"/>
              </a:ext>
            </a:extLst>
          </p:cNvPr>
          <p:cNvGrpSpPr/>
          <p:nvPr/>
        </p:nvGrpSpPr>
        <p:grpSpPr>
          <a:xfrm>
            <a:off x="9054610" y="311129"/>
            <a:ext cx="1203120" cy="901080"/>
            <a:chOff x="9054610" y="311129"/>
            <a:chExt cx="120312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9C789B8-D0B4-BB3B-9DA0-F7371F07AB6F}"/>
                    </a:ext>
                  </a:extLst>
                </p14:cNvPr>
                <p14:cNvContentPartPr/>
                <p14:nvPr/>
              </p14:nvContentPartPr>
              <p14:xfrm>
                <a:off x="9124810" y="596609"/>
                <a:ext cx="155880" cy="218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9C789B8-D0B4-BB3B-9DA0-F7371F07AB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16170" y="587609"/>
                  <a:ext cx="173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5F59713-A3BC-A631-D642-2BC1473E0889}"/>
                    </a:ext>
                  </a:extLst>
                </p14:cNvPr>
                <p14:cNvContentPartPr/>
                <p14:nvPr/>
              </p14:nvContentPartPr>
              <p14:xfrm>
                <a:off x="9054610" y="497969"/>
                <a:ext cx="274680" cy="304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5F59713-A3BC-A631-D642-2BC1473E08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45970" y="488969"/>
                  <a:ext cx="292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EC6DF6B-8D6B-8A0F-50D4-128F1C94EAB2}"/>
                    </a:ext>
                  </a:extLst>
                </p14:cNvPr>
                <p14:cNvContentPartPr/>
                <p14:nvPr/>
              </p14:nvContentPartPr>
              <p14:xfrm>
                <a:off x="9522970" y="590489"/>
                <a:ext cx="197280" cy="9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EC6DF6B-8D6B-8A0F-50D4-128F1C94EA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14330" y="581489"/>
                  <a:ext cx="21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2D4BDF-E202-123F-C360-31FB8C8F6E20}"/>
                    </a:ext>
                  </a:extLst>
                </p14:cNvPr>
                <p14:cNvContentPartPr/>
                <p14:nvPr/>
              </p14:nvContentPartPr>
              <p14:xfrm>
                <a:off x="9498490" y="691289"/>
                <a:ext cx="207720" cy="15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2D4BDF-E202-123F-C360-31FB8C8F6E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89850" y="682649"/>
                  <a:ext cx="225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DAC7C9-93B2-11A8-A323-0A5CA1F2EA0C}"/>
                    </a:ext>
                  </a:extLst>
                </p14:cNvPr>
                <p14:cNvContentPartPr/>
                <p14:nvPr/>
              </p14:nvContentPartPr>
              <p14:xfrm>
                <a:off x="9980890" y="311129"/>
                <a:ext cx="107640" cy="339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DAC7C9-93B2-11A8-A323-0A5CA1F2EA0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71890" y="302129"/>
                  <a:ext cx="1252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386DE0-409A-DF31-E5EF-B96C36C35746}"/>
                    </a:ext>
                  </a:extLst>
                </p14:cNvPr>
                <p14:cNvContentPartPr/>
                <p14:nvPr/>
              </p14:nvContentPartPr>
              <p14:xfrm>
                <a:off x="9846610" y="672569"/>
                <a:ext cx="411120" cy="28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386DE0-409A-DF31-E5EF-B96C36C357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37970" y="663569"/>
                  <a:ext cx="428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2CBB23C-6D1E-BBD8-BE20-EC8D47C5BE4F}"/>
                    </a:ext>
                  </a:extLst>
                </p14:cNvPr>
                <p14:cNvContentPartPr/>
                <p14:nvPr/>
              </p14:nvContentPartPr>
              <p14:xfrm>
                <a:off x="9972250" y="831689"/>
                <a:ext cx="17280" cy="38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2CBB23C-6D1E-BBD8-BE20-EC8D47C5BE4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63610" y="822689"/>
                  <a:ext cx="349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6FAA0E-157F-3650-64AF-413165B33B8C}"/>
                    </a:ext>
                  </a:extLst>
                </p14:cNvPr>
                <p14:cNvContentPartPr/>
                <p14:nvPr/>
              </p14:nvContentPartPr>
              <p14:xfrm>
                <a:off x="9945610" y="833489"/>
                <a:ext cx="179280" cy="169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6FAA0E-157F-3650-64AF-413165B33B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36610" y="824849"/>
                  <a:ext cx="1969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A4376C6-351D-198A-058E-0AD3B6DB234A}"/>
              </a:ext>
            </a:extLst>
          </p:cNvPr>
          <p:cNvGrpSpPr/>
          <p:nvPr/>
        </p:nvGrpSpPr>
        <p:grpSpPr>
          <a:xfrm>
            <a:off x="10593970" y="356129"/>
            <a:ext cx="1397160" cy="763920"/>
            <a:chOff x="10593970" y="356129"/>
            <a:chExt cx="1397160" cy="76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E6BE8BB-459E-0A27-AB64-3DF4F34D76C2}"/>
                    </a:ext>
                  </a:extLst>
                </p14:cNvPr>
                <p14:cNvContentPartPr/>
                <p14:nvPr/>
              </p14:nvContentPartPr>
              <p14:xfrm>
                <a:off x="10593970" y="509849"/>
                <a:ext cx="174600" cy="266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E6BE8BB-459E-0A27-AB64-3DF4F34D76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84970" y="501209"/>
                  <a:ext cx="192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452AE5-2260-0B0E-0972-190625ECE8BA}"/>
                    </a:ext>
                  </a:extLst>
                </p14:cNvPr>
                <p14:cNvContentPartPr/>
                <p14:nvPr/>
              </p14:nvContentPartPr>
              <p14:xfrm>
                <a:off x="10778650" y="611369"/>
                <a:ext cx="421560" cy="275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452AE5-2260-0B0E-0972-190625ECE8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70010" y="602729"/>
                  <a:ext cx="439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4CA3892-3B70-7D51-A8DB-17C63E635633}"/>
                    </a:ext>
                  </a:extLst>
                </p14:cNvPr>
                <p14:cNvContentPartPr/>
                <p14:nvPr/>
              </p14:nvContentPartPr>
              <p14:xfrm>
                <a:off x="11280850" y="356129"/>
                <a:ext cx="710280" cy="763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4CA3892-3B70-7D51-A8DB-17C63E6356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72210" y="347489"/>
                  <a:ext cx="727920" cy="78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18D588E-3023-93CC-55F8-0B9655241A2B}"/>
              </a:ext>
            </a:extLst>
          </p:cNvPr>
          <p:cNvGrpSpPr/>
          <p:nvPr/>
        </p:nvGrpSpPr>
        <p:grpSpPr>
          <a:xfrm>
            <a:off x="942730" y="1781369"/>
            <a:ext cx="3204000" cy="720000"/>
            <a:chOff x="942730" y="1781369"/>
            <a:chExt cx="3204000" cy="7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6E6A3D-3925-1E8F-EC98-4DF672E15E02}"/>
                    </a:ext>
                  </a:extLst>
                </p14:cNvPr>
                <p14:cNvContentPartPr/>
                <p14:nvPr/>
              </p14:nvContentPartPr>
              <p14:xfrm>
                <a:off x="942730" y="2085569"/>
                <a:ext cx="149400" cy="345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6E6A3D-3925-1E8F-EC98-4DF672E15E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3730" y="2076569"/>
                  <a:ext cx="1670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A53A9D-7FB1-22F7-ACC8-141773906656}"/>
                    </a:ext>
                  </a:extLst>
                </p14:cNvPr>
                <p14:cNvContentPartPr/>
                <p14:nvPr/>
              </p14:nvContentPartPr>
              <p14:xfrm>
                <a:off x="1171690" y="2086289"/>
                <a:ext cx="217440" cy="36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A53A9D-7FB1-22F7-ACC8-1417739066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62690" y="2077649"/>
                  <a:ext cx="235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7B5F86-5C25-35A7-3911-64C058E00F80}"/>
                    </a:ext>
                  </a:extLst>
                </p14:cNvPr>
                <p14:cNvContentPartPr/>
                <p14:nvPr/>
              </p14:nvContentPartPr>
              <p14:xfrm>
                <a:off x="1221370" y="2231729"/>
                <a:ext cx="185400" cy="1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7B5F86-5C25-35A7-3911-64C058E00F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12730" y="2222729"/>
                  <a:ext cx="20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AB7AE43-F730-D4F3-574E-85961F914884}"/>
                    </a:ext>
                  </a:extLst>
                </p14:cNvPr>
                <p14:cNvContentPartPr/>
                <p14:nvPr/>
              </p14:nvContentPartPr>
              <p14:xfrm>
                <a:off x="1556890" y="1801529"/>
                <a:ext cx="1693440" cy="568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AB7AE43-F730-D4F3-574E-85961F9148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47890" y="1792529"/>
                  <a:ext cx="171108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A381151-D6D0-E458-FC24-42E4ABC3D62D}"/>
                    </a:ext>
                  </a:extLst>
                </p14:cNvPr>
                <p14:cNvContentPartPr/>
                <p14:nvPr/>
              </p14:nvContentPartPr>
              <p14:xfrm>
                <a:off x="1928770" y="2042369"/>
                <a:ext cx="148320" cy="238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A381151-D6D0-E458-FC24-42E4ABC3D6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19770" y="2033369"/>
                  <a:ext cx="165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F708F4D-AAD3-546E-71D2-D1068BEC9C8B}"/>
                    </a:ext>
                  </a:extLst>
                </p14:cNvPr>
                <p14:cNvContentPartPr/>
                <p14:nvPr/>
              </p14:nvContentPartPr>
              <p14:xfrm>
                <a:off x="2174290" y="2137049"/>
                <a:ext cx="229680" cy="130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F708F4D-AAD3-546E-71D2-D1068BEC9C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65290" y="2128049"/>
                  <a:ext cx="247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D75E8B-1337-850D-EE09-DEE9769386AF}"/>
                    </a:ext>
                  </a:extLst>
                </p14:cNvPr>
                <p14:cNvContentPartPr/>
                <p14:nvPr/>
              </p14:nvContentPartPr>
              <p14:xfrm>
                <a:off x="2537530" y="1985129"/>
                <a:ext cx="82800" cy="353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D75E8B-1337-850D-EE09-DEE9769386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28890" y="1976489"/>
                  <a:ext cx="1004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BD0764F-761C-6F8D-5BCE-0E6E4E12FE88}"/>
                    </a:ext>
                  </a:extLst>
                </p14:cNvPr>
                <p14:cNvContentPartPr/>
                <p14:nvPr/>
              </p14:nvContentPartPr>
              <p14:xfrm>
                <a:off x="2689810" y="2067929"/>
                <a:ext cx="127440" cy="220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BD0764F-761C-6F8D-5BCE-0E6E4E12FE8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80810" y="2058929"/>
                  <a:ext cx="145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41C320-1DA5-9984-749A-95487EF91A43}"/>
                    </a:ext>
                  </a:extLst>
                </p14:cNvPr>
                <p14:cNvContentPartPr/>
                <p14:nvPr/>
              </p14:nvContentPartPr>
              <p14:xfrm>
                <a:off x="2711050" y="2162249"/>
                <a:ext cx="142560" cy="14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41C320-1DA5-9984-749A-95487EF91A4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02410" y="2153609"/>
                  <a:ext cx="160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386A3C0-5BEF-A3BA-A1C8-5BA1BFDCDEBC}"/>
                    </a:ext>
                  </a:extLst>
                </p14:cNvPr>
                <p14:cNvContentPartPr/>
                <p14:nvPr/>
              </p14:nvContentPartPr>
              <p14:xfrm>
                <a:off x="2673250" y="2059289"/>
                <a:ext cx="222480" cy="34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386A3C0-5BEF-A3BA-A1C8-5BA1BFDCDEB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64250" y="2050649"/>
                  <a:ext cx="240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D3FB6C-FDB2-380F-C4E1-43D56430C922}"/>
                    </a:ext>
                  </a:extLst>
                </p14:cNvPr>
                <p14:cNvContentPartPr/>
                <p14:nvPr/>
              </p14:nvContentPartPr>
              <p14:xfrm>
                <a:off x="2969530" y="2155049"/>
                <a:ext cx="164520" cy="29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D3FB6C-FDB2-380F-C4E1-43D56430C9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60890" y="2146409"/>
                  <a:ext cx="182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1475C39-453C-1A87-EA1E-84A14476E00A}"/>
                    </a:ext>
                  </a:extLst>
                </p14:cNvPr>
                <p14:cNvContentPartPr/>
                <p14:nvPr/>
              </p14:nvContentPartPr>
              <p14:xfrm>
                <a:off x="3298210" y="2148929"/>
                <a:ext cx="116640" cy="19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1475C39-453C-1A87-EA1E-84A14476E0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89210" y="2139929"/>
                  <a:ext cx="13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42EA3B0-2904-30F7-F054-2B0518794D84}"/>
                    </a:ext>
                  </a:extLst>
                </p14:cNvPr>
                <p14:cNvContentPartPr/>
                <p14:nvPr/>
              </p14:nvContentPartPr>
              <p14:xfrm>
                <a:off x="3548770" y="1982609"/>
                <a:ext cx="182880" cy="288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42EA3B0-2904-30F7-F054-2B0518794D8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9770" y="1973609"/>
                  <a:ext cx="200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89395C6-4B53-CCE0-570D-4A690FAF22DC}"/>
                    </a:ext>
                  </a:extLst>
                </p14:cNvPr>
                <p14:cNvContentPartPr/>
                <p14:nvPr/>
              </p14:nvContentPartPr>
              <p14:xfrm>
                <a:off x="3749650" y="2244689"/>
                <a:ext cx="18720" cy="110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89395C6-4B53-CCE0-570D-4A690FAF22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41010" y="2236049"/>
                  <a:ext cx="36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11B7B84-191B-585F-50DE-C2F738FA397A}"/>
                    </a:ext>
                  </a:extLst>
                </p14:cNvPr>
                <p14:cNvContentPartPr/>
                <p14:nvPr/>
              </p14:nvContentPartPr>
              <p14:xfrm>
                <a:off x="3843970" y="2308049"/>
                <a:ext cx="55440" cy="70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11B7B84-191B-585F-50DE-C2F738FA39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34970" y="2299049"/>
                  <a:ext cx="73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7178272-8142-25F9-170D-0A8744A282EE}"/>
                    </a:ext>
                  </a:extLst>
                </p14:cNvPr>
                <p14:cNvContentPartPr/>
                <p14:nvPr/>
              </p14:nvContentPartPr>
              <p14:xfrm>
                <a:off x="3811570" y="2421089"/>
                <a:ext cx="24840" cy="80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7178272-8142-25F9-170D-0A8744A282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02930" y="2412089"/>
                  <a:ext cx="42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ED0F9CA-E1AF-EFA5-5AF4-5D80A985DE91}"/>
                    </a:ext>
                  </a:extLst>
                </p14:cNvPr>
                <p14:cNvContentPartPr/>
                <p14:nvPr/>
              </p14:nvContentPartPr>
              <p14:xfrm>
                <a:off x="3909850" y="1926809"/>
                <a:ext cx="172800" cy="560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ED0F9CA-E1AF-EFA5-5AF4-5D80A985DE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01210" y="1917809"/>
                  <a:ext cx="19044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5B54A1-A46B-6C74-6CFA-55CE23C30C46}"/>
                    </a:ext>
                  </a:extLst>
                </p14:cNvPr>
                <p14:cNvContentPartPr/>
                <p14:nvPr/>
              </p14:nvContentPartPr>
              <p14:xfrm>
                <a:off x="3154210" y="1781369"/>
                <a:ext cx="992520" cy="168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5B54A1-A46B-6C74-6CFA-55CE23C30C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45570" y="1772729"/>
                  <a:ext cx="101016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03B8000-2797-82DB-9D8D-CFCAE95E2565}"/>
              </a:ext>
            </a:extLst>
          </p:cNvPr>
          <p:cNvGrpSpPr/>
          <p:nvPr/>
        </p:nvGrpSpPr>
        <p:grpSpPr>
          <a:xfrm>
            <a:off x="4389370" y="2119409"/>
            <a:ext cx="213840" cy="224640"/>
            <a:chOff x="4389370" y="2119409"/>
            <a:chExt cx="21384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EE5EB48-B886-0CB1-24A8-A29EABA6153E}"/>
                    </a:ext>
                  </a:extLst>
                </p14:cNvPr>
                <p14:cNvContentPartPr/>
                <p14:nvPr/>
              </p14:nvContentPartPr>
              <p14:xfrm>
                <a:off x="4389370" y="2119409"/>
                <a:ext cx="152280" cy="108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EE5EB48-B886-0CB1-24A8-A29EABA615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80370" y="2110769"/>
                  <a:ext cx="169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D23A11A-3316-3780-ABF7-4AD5179F0F2F}"/>
                    </a:ext>
                  </a:extLst>
                </p14:cNvPr>
                <p14:cNvContentPartPr/>
                <p14:nvPr/>
              </p14:nvContentPartPr>
              <p14:xfrm>
                <a:off x="4396930" y="2282489"/>
                <a:ext cx="206280" cy="61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D23A11A-3316-3780-ABF7-4AD5179F0F2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87930" y="2273489"/>
                  <a:ext cx="22392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2ACF535-C07F-6728-D241-3E09E204871C}"/>
                  </a:ext>
                </a:extLst>
              </p14:cNvPr>
              <p14:cNvContentPartPr/>
              <p14:nvPr/>
            </p14:nvContentPartPr>
            <p14:xfrm>
              <a:off x="4842610" y="2032649"/>
              <a:ext cx="63000" cy="25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2ACF535-C07F-6728-D241-3E09E204871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833970" y="2023649"/>
                <a:ext cx="8064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7D5A906B-CCD8-9828-AC7A-3A12268B343B}"/>
              </a:ext>
            </a:extLst>
          </p:cNvPr>
          <p:cNvGrpSpPr/>
          <p:nvPr/>
        </p:nvGrpSpPr>
        <p:grpSpPr>
          <a:xfrm>
            <a:off x="4849450" y="1759049"/>
            <a:ext cx="1413000" cy="725760"/>
            <a:chOff x="4849450" y="1759049"/>
            <a:chExt cx="1413000" cy="7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BAB569B-10A9-C0BF-F581-FC27689EC432}"/>
                    </a:ext>
                  </a:extLst>
                </p14:cNvPr>
                <p14:cNvContentPartPr/>
                <p14:nvPr/>
              </p14:nvContentPartPr>
              <p14:xfrm>
                <a:off x="4849450" y="1759049"/>
                <a:ext cx="1360080" cy="58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BAB569B-10A9-C0BF-F581-FC27689EC4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40810" y="1750409"/>
                  <a:ext cx="13777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FA86D19-9E1D-227A-A8AE-94579C155FF3}"/>
                    </a:ext>
                  </a:extLst>
                </p14:cNvPr>
                <p14:cNvContentPartPr/>
                <p14:nvPr/>
              </p14:nvContentPartPr>
              <p14:xfrm>
                <a:off x="5143210" y="1995569"/>
                <a:ext cx="180360" cy="269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FA86D19-9E1D-227A-A8AE-94579C155F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34210" y="1986569"/>
                  <a:ext cx="198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D71D2C1-8255-0479-8711-F5BFA8E4D294}"/>
                    </a:ext>
                  </a:extLst>
                </p14:cNvPr>
                <p14:cNvContentPartPr/>
                <p14:nvPr/>
              </p14:nvContentPartPr>
              <p14:xfrm>
                <a:off x="5377930" y="2137769"/>
                <a:ext cx="183960" cy="119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D71D2C1-8255-0479-8711-F5BFA8E4D29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69290" y="2128769"/>
                  <a:ext cx="201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D356673-688C-1BCF-E80E-A63226C011D3}"/>
                    </a:ext>
                  </a:extLst>
                </p14:cNvPr>
                <p14:cNvContentPartPr/>
                <p14:nvPr/>
              </p14:nvContentPartPr>
              <p14:xfrm>
                <a:off x="5637490" y="1924649"/>
                <a:ext cx="24120" cy="356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D356673-688C-1BCF-E80E-A63226C011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28850" y="1916009"/>
                  <a:ext cx="417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944F065-AC74-6D49-0434-4DA03FAB34C4}"/>
                    </a:ext>
                  </a:extLst>
                </p14:cNvPr>
                <p14:cNvContentPartPr/>
                <p14:nvPr/>
              </p14:nvContentPartPr>
              <p14:xfrm>
                <a:off x="5786530" y="2008889"/>
                <a:ext cx="125280" cy="234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944F065-AC74-6D49-0434-4DA03FAB34C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77530" y="2000249"/>
                  <a:ext cx="142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935F5D6-8ED7-318D-D7B6-7F20D4979DCC}"/>
                    </a:ext>
                  </a:extLst>
                </p14:cNvPr>
                <p14:cNvContentPartPr/>
                <p14:nvPr/>
              </p14:nvContentPartPr>
              <p14:xfrm>
                <a:off x="5929450" y="2243609"/>
                <a:ext cx="27360" cy="100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935F5D6-8ED7-318D-D7B6-7F20D4979DC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20450" y="2234969"/>
                  <a:ext cx="45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D03612-C6FC-8EA4-102A-50FE83D2C44E}"/>
                    </a:ext>
                  </a:extLst>
                </p14:cNvPr>
                <p14:cNvContentPartPr/>
                <p14:nvPr/>
              </p14:nvContentPartPr>
              <p14:xfrm>
                <a:off x="5969770" y="2352689"/>
                <a:ext cx="78840" cy="132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D03612-C6FC-8EA4-102A-50FE83D2C44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60770" y="2343689"/>
                  <a:ext cx="96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BD48672-B4E7-BBF1-6BF1-852B91D68B77}"/>
                    </a:ext>
                  </a:extLst>
                </p14:cNvPr>
                <p14:cNvContentPartPr/>
                <p14:nvPr/>
              </p14:nvContentPartPr>
              <p14:xfrm>
                <a:off x="6082450" y="2274929"/>
                <a:ext cx="48960" cy="55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BD48672-B4E7-BBF1-6BF1-852B91D68B7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73810" y="2266289"/>
                  <a:ext cx="66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940361F-5333-80EC-14DB-27FDAA218F4A}"/>
                    </a:ext>
                  </a:extLst>
                </p14:cNvPr>
                <p14:cNvContentPartPr/>
                <p14:nvPr/>
              </p14:nvContentPartPr>
              <p14:xfrm>
                <a:off x="6195850" y="1912409"/>
                <a:ext cx="66600" cy="483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940361F-5333-80EC-14DB-27FDAA218F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87210" y="1903769"/>
                  <a:ext cx="84240" cy="50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DF122B8-7C21-A902-AFE0-1B2F7DF93E2D}"/>
              </a:ext>
            </a:extLst>
          </p:cNvPr>
          <p:cNvGrpSpPr/>
          <p:nvPr/>
        </p:nvGrpSpPr>
        <p:grpSpPr>
          <a:xfrm>
            <a:off x="6804610" y="1897649"/>
            <a:ext cx="505800" cy="262800"/>
            <a:chOff x="6804610" y="1897649"/>
            <a:chExt cx="50580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FB91A45-C0F2-9CA3-44E9-031AFC2E2771}"/>
                    </a:ext>
                  </a:extLst>
                </p14:cNvPr>
                <p14:cNvContentPartPr/>
                <p14:nvPr/>
              </p14:nvContentPartPr>
              <p14:xfrm>
                <a:off x="6804610" y="1897649"/>
                <a:ext cx="181800" cy="218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FB91A45-C0F2-9CA3-44E9-031AFC2E277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95610" y="1889009"/>
                  <a:ext cx="199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B4AE1A2-D953-FF04-B64F-017CBE77DDC8}"/>
                    </a:ext>
                  </a:extLst>
                </p14:cNvPr>
                <p14:cNvContentPartPr/>
                <p14:nvPr/>
              </p14:nvContentPartPr>
              <p14:xfrm>
                <a:off x="7048690" y="1917809"/>
                <a:ext cx="261720" cy="242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B4AE1A2-D953-FF04-B64F-017CBE77DDC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40050" y="1908809"/>
                  <a:ext cx="27936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11A5908-1967-BF15-FF47-2DB8F365CA20}"/>
              </a:ext>
            </a:extLst>
          </p:cNvPr>
          <p:cNvGrpSpPr/>
          <p:nvPr/>
        </p:nvGrpSpPr>
        <p:grpSpPr>
          <a:xfrm>
            <a:off x="7533610" y="1977929"/>
            <a:ext cx="29160" cy="218520"/>
            <a:chOff x="7533610" y="1977929"/>
            <a:chExt cx="2916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50BFD6C-A2B6-FF9E-CB56-101FA0928657}"/>
                    </a:ext>
                  </a:extLst>
                </p14:cNvPr>
                <p14:cNvContentPartPr/>
                <p14:nvPr/>
              </p14:nvContentPartPr>
              <p14:xfrm>
                <a:off x="7533610" y="1977929"/>
                <a:ext cx="7560" cy="38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50BFD6C-A2B6-FF9E-CB56-101FA09286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24610" y="1968929"/>
                  <a:ext cx="25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04DCB7-D9B2-43F9-A081-7880ACA0D040}"/>
                    </a:ext>
                  </a:extLst>
                </p14:cNvPr>
                <p14:cNvContentPartPr/>
                <p14:nvPr/>
              </p14:nvContentPartPr>
              <p14:xfrm>
                <a:off x="7546210" y="2126609"/>
                <a:ext cx="16560" cy="69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04DCB7-D9B2-43F9-A081-7880ACA0D0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37210" y="2117609"/>
                  <a:ext cx="3420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1E3C0DF-4729-BEEF-19A4-B29B9BBA84AB}"/>
                  </a:ext>
                </a:extLst>
              </p14:cNvPr>
              <p14:cNvContentPartPr/>
              <p14:nvPr/>
            </p14:nvContentPartPr>
            <p14:xfrm>
              <a:off x="1125610" y="3074129"/>
              <a:ext cx="1783080" cy="468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1E3C0DF-4729-BEEF-19A4-B29B9BBA84A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16970" y="3065129"/>
                <a:ext cx="180072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9684627-D80E-317B-3681-294B77266F5A}"/>
                  </a:ext>
                </a:extLst>
              </p14:cNvPr>
              <p14:cNvContentPartPr/>
              <p14:nvPr/>
            </p14:nvContentPartPr>
            <p14:xfrm>
              <a:off x="2174290" y="3293369"/>
              <a:ext cx="422280" cy="27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9684627-D80E-317B-3681-294B77266F5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165650" y="3284369"/>
                <a:ext cx="4399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3C22704-CB12-1E1B-4AD0-86AB28A2E734}"/>
                  </a:ext>
                </a:extLst>
              </p14:cNvPr>
              <p14:cNvContentPartPr/>
              <p14:nvPr/>
            </p14:nvContentPartPr>
            <p14:xfrm>
              <a:off x="3194530" y="3167729"/>
              <a:ext cx="392400" cy="544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3C22704-CB12-1E1B-4AD0-86AB28A2E73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85890" y="3159089"/>
                <a:ext cx="41004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51807F7-DFEC-0AA3-6A3B-2F29ACF35044}"/>
                  </a:ext>
                </a:extLst>
              </p14:cNvPr>
              <p14:cNvContentPartPr/>
              <p14:nvPr/>
            </p14:nvContentPartPr>
            <p14:xfrm>
              <a:off x="3911290" y="3246569"/>
              <a:ext cx="1191960" cy="2264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51807F7-DFEC-0AA3-6A3B-2F29ACF3504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2290" y="3237569"/>
                <a:ext cx="120960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969887D-628D-50B2-61D9-CC734E3B471D}"/>
              </a:ext>
            </a:extLst>
          </p:cNvPr>
          <p:cNvGrpSpPr/>
          <p:nvPr/>
        </p:nvGrpSpPr>
        <p:grpSpPr>
          <a:xfrm>
            <a:off x="5338690" y="2854889"/>
            <a:ext cx="2307600" cy="695160"/>
            <a:chOff x="5338690" y="2854889"/>
            <a:chExt cx="230760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2A0FB4-9283-7F5E-BE34-34C3DBA08C37}"/>
                    </a:ext>
                  </a:extLst>
                </p14:cNvPr>
                <p14:cNvContentPartPr/>
                <p14:nvPr/>
              </p14:nvContentPartPr>
              <p14:xfrm>
                <a:off x="5338690" y="2854889"/>
                <a:ext cx="1609200" cy="695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2A0FB4-9283-7F5E-BE34-34C3DBA08C3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30050" y="2846249"/>
                  <a:ext cx="162684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5D27C7E-5953-6C61-6372-1CDED471B83E}"/>
                    </a:ext>
                  </a:extLst>
                </p14:cNvPr>
                <p14:cNvContentPartPr/>
                <p14:nvPr/>
              </p14:nvContentPartPr>
              <p14:xfrm>
                <a:off x="6626050" y="3044609"/>
                <a:ext cx="34560" cy="7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5D27C7E-5953-6C61-6372-1CDED471B83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17410" y="3035609"/>
                  <a:ext cx="5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85326A5-D31A-5425-7601-260381831815}"/>
                    </a:ext>
                  </a:extLst>
                </p14:cNvPr>
                <p14:cNvContentPartPr/>
                <p14:nvPr/>
              </p14:nvContentPartPr>
              <p14:xfrm>
                <a:off x="6294130" y="3045689"/>
                <a:ext cx="361440" cy="1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85326A5-D31A-5425-7601-26038183181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85490" y="3037049"/>
                  <a:ext cx="379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9218D5A-E6DB-6B66-2222-8EB40711C879}"/>
                    </a:ext>
                  </a:extLst>
                </p14:cNvPr>
                <p14:cNvContentPartPr/>
                <p14:nvPr/>
              </p14:nvContentPartPr>
              <p14:xfrm>
                <a:off x="7123210" y="3116609"/>
                <a:ext cx="523080" cy="280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9218D5A-E6DB-6B66-2222-8EB40711C87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14570" y="3107609"/>
                  <a:ext cx="540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5BA29CF-EAEF-6C61-646C-125F084F2804}"/>
                    </a:ext>
                  </a:extLst>
                </p14:cNvPr>
                <p14:cNvContentPartPr/>
                <p14:nvPr/>
              </p14:nvContentPartPr>
              <p14:xfrm>
                <a:off x="7338490" y="3025889"/>
                <a:ext cx="19440" cy="2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5BA29CF-EAEF-6C61-646C-125F084F280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29850" y="3017249"/>
                  <a:ext cx="3708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6D29BAA-85F0-DC71-4684-064C874427B4}"/>
              </a:ext>
            </a:extLst>
          </p:cNvPr>
          <p:cNvGrpSpPr/>
          <p:nvPr/>
        </p:nvGrpSpPr>
        <p:grpSpPr>
          <a:xfrm>
            <a:off x="8055970" y="2887289"/>
            <a:ext cx="1092960" cy="645480"/>
            <a:chOff x="8055970" y="2887289"/>
            <a:chExt cx="109296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6AF8DC-0C23-926F-7F57-3DC282BF6253}"/>
                    </a:ext>
                  </a:extLst>
                </p14:cNvPr>
                <p14:cNvContentPartPr/>
                <p14:nvPr/>
              </p14:nvContentPartPr>
              <p14:xfrm>
                <a:off x="8055970" y="2887289"/>
                <a:ext cx="1092960" cy="645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6AF8DC-0C23-926F-7F57-3DC282BF62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46970" y="2878649"/>
                  <a:ext cx="111060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1534DA-BFF5-8EF1-FEE8-D7BCF1F6A8F1}"/>
                    </a:ext>
                  </a:extLst>
                </p14:cNvPr>
                <p14:cNvContentPartPr/>
                <p14:nvPr/>
              </p14:nvContentPartPr>
              <p14:xfrm>
                <a:off x="8330290" y="3034169"/>
                <a:ext cx="34560" cy="3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1534DA-BFF5-8EF1-FEE8-D7BCF1F6A8F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21290" y="3025529"/>
                  <a:ext cx="522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FACA43-93B0-5F14-26DC-D875334A7C51}"/>
              </a:ext>
            </a:extLst>
          </p:cNvPr>
          <p:cNvGrpSpPr/>
          <p:nvPr/>
        </p:nvGrpSpPr>
        <p:grpSpPr>
          <a:xfrm>
            <a:off x="9476170" y="2916089"/>
            <a:ext cx="1882440" cy="395640"/>
            <a:chOff x="9476170" y="2916089"/>
            <a:chExt cx="188244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E992FA9-6B0A-CCF0-3DE7-238E7189034B}"/>
                    </a:ext>
                  </a:extLst>
                </p14:cNvPr>
                <p14:cNvContentPartPr/>
                <p14:nvPr/>
              </p14:nvContentPartPr>
              <p14:xfrm>
                <a:off x="9476170" y="3142889"/>
                <a:ext cx="731160" cy="153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E992FA9-6B0A-CCF0-3DE7-238E7189034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67170" y="3134249"/>
                  <a:ext cx="748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CD62AD5-5888-A802-6783-8FEADD7C5CB8}"/>
                    </a:ext>
                  </a:extLst>
                </p14:cNvPr>
                <p14:cNvContentPartPr/>
                <p14:nvPr/>
              </p14:nvContentPartPr>
              <p14:xfrm>
                <a:off x="10126690" y="2998529"/>
                <a:ext cx="57240" cy="5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CD62AD5-5888-A802-6783-8FEADD7C5C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18050" y="2989529"/>
                  <a:ext cx="74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CCB745-4898-1C5D-E601-6E5BC2DBC6B8}"/>
                    </a:ext>
                  </a:extLst>
                </p14:cNvPr>
                <p14:cNvContentPartPr/>
                <p14:nvPr/>
              </p14:nvContentPartPr>
              <p14:xfrm>
                <a:off x="10190770" y="3020129"/>
                <a:ext cx="232560" cy="291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CCB745-4898-1C5D-E601-6E5BC2DBC6B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81770" y="3011489"/>
                  <a:ext cx="2502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2276667-D5EB-65C5-2D27-4A37C83A2972}"/>
                    </a:ext>
                  </a:extLst>
                </p14:cNvPr>
                <p14:cNvContentPartPr/>
                <p14:nvPr/>
              </p14:nvContentPartPr>
              <p14:xfrm>
                <a:off x="9579490" y="2965409"/>
                <a:ext cx="77040" cy="11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2276667-D5EB-65C5-2D27-4A37C83A29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570850" y="2956769"/>
                  <a:ext cx="94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50092A2-BB4E-A46A-ABED-3426C26DC80F}"/>
                    </a:ext>
                  </a:extLst>
                </p14:cNvPr>
                <p14:cNvContentPartPr/>
                <p14:nvPr/>
              </p14:nvContentPartPr>
              <p14:xfrm>
                <a:off x="10633570" y="2916089"/>
                <a:ext cx="725040" cy="377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50092A2-BB4E-A46A-ABED-3426C26DC8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24570" y="2907089"/>
                  <a:ext cx="74268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EDF57BB-B8A5-5303-E0E8-C2C197472E68}"/>
              </a:ext>
            </a:extLst>
          </p:cNvPr>
          <p:cNvGrpSpPr/>
          <p:nvPr/>
        </p:nvGrpSpPr>
        <p:grpSpPr>
          <a:xfrm>
            <a:off x="2644090" y="4106249"/>
            <a:ext cx="9414000" cy="1064520"/>
            <a:chOff x="2644090" y="4106249"/>
            <a:chExt cx="9414000" cy="10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7D215CB-6F61-8955-1366-3C463B29CE7F}"/>
                    </a:ext>
                  </a:extLst>
                </p14:cNvPr>
                <p14:cNvContentPartPr/>
                <p14:nvPr/>
              </p14:nvContentPartPr>
              <p14:xfrm>
                <a:off x="2738410" y="4106249"/>
                <a:ext cx="9319680" cy="1064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7D215CB-6F61-8955-1366-3C463B29CE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29410" y="4097249"/>
                  <a:ext cx="9337320" cy="10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1651EFC-B116-6CFC-6438-673EFB49F07F}"/>
                    </a:ext>
                  </a:extLst>
                </p14:cNvPr>
                <p14:cNvContentPartPr/>
                <p14:nvPr/>
              </p14:nvContentPartPr>
              <p14:xfrm>
                <a:off x="2644090" y="4911209"/>
                <a:ext cx="3960" cy="2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1651EFC-B116-6CFC-6438-673EFB49F0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35090" y="4902569"/>
                  <a:ext cx="2160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540BC3F-16D0-A47F-5D68-016D43D93AE2}"/>
              </a:ext>
            </a:extLst>
          </p:cNvPr>
          <p:cNvGrpSpPr/>
          <p:nvPr/>
        </p:nvGrpSpPr>
        <p:grpSpPr>
          <a:xfrm>
            <a:off x="2675050" y="4466609"/>
            <a:ext cx="9365400" cy="465480"/>
            <a:chOff x="2675050" y="4466609"/>
            <a:chExt cx="936540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1F638AE-F6EA-BCF2-618A-1898B41DF9F1}"/>
                    </a:ext>
                  </a:extLst>
                </p14:cNvPr>
                <p14:cNvContentPartPr/>
                <p14:nvPr/>
              </p14:nvContentPartPr>
              <p14:xfrm>
                <a:off x="2675050" y="4501529"/>
                <a:ext cx="9354960" cy="430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1F638AE-F6EA-BCF2-618A-1898B41DF9F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66410" y="4492529"/>
                  <a:ext cx="93726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D70078D-034C-1A53-BB0B-FD6B7F3EB3A2}"/>
                    </a:ext>
                  </a:extLst>
                </p14:cNvPr>
                <p14:cNvContentPartPr/>
                <p14:nvPr/>
              </p14:nvContentPartPr>
              <p14:xfrm>
                <a:off x="11883850" y="4466609"/>
                <a:ext cx="156600" cy="163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D70078D-034C-1A53-BB0B-FD6B7F3EB3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874850" y="4457969"/>
                  <a:ext cx="174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A8F9B42-D956-42BA-CA5C-3FBA163581D2}"/>
                    </a:ext>
                  </a:extLst>
                </p14:cNvPr>
                <p14:cNvContentPartPr/>
                <p14:nvPr/>
              </p14:nvContentPartPr>
              <p14:xfrm>
                <a:off x="11805010" y="4737329"/>
                <a:ext cx="153000" cy="194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A8F9B42-D956-42BA-CA5C-3FBA163581D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796370" y="4728689"/>
                  <a:ext cx="17064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10B54B7-2554-0A33-F688-AFFF00453254}"/>
                  </a:ext>
                </a:extLst>
              </p14:cNvPr>
              <p14:cNvContentPartPr/>
              <p14:nvPr/>
            </p14:nvContentPartPr>
            <p14:xfrm>
              <a:off x="2691250" y="4208129"/>
              <a:ext cx="20160" cy="12038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10B54B7-2554-0A33-F688-AFFF0045325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82250" y="4199489"/>
                <a:ext cx="37800" cy="12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16B1317-EEEA-0EA9-9E8C-DAF1F89ADBAE}"/>
                  </a:ext>
                </a:extLst>
              </p14:cNvPr>
              <p14:cNvContentPartPr/>
              <p14:nvPr/>
            </p14:nvContentPartPr>
            <p14:xfrm>
              <a:off x="4018570" y="4851089"/>
              <a:ext cx="35280" cy="1576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16B1317-EEEA-0EA9-9E8C-DAF1F89ADBA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009570" y="4842089"/>
                <a:ext cx="529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4EC5319-3562-3BDC-92CC-B1D72BCF6232}"/>
                  </a:ext>
                </a:extLst>
              </p14:cNvPr>
              <p14:cNvContentPartPr/>
              <p14:nvPr/>
            </p14:nvContentPartPr>
            <p14:xfrm>
              <a:off x="4074370" y="5155289"/>
              <a:ext cx="161640" cy="2862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4EC5319-3562-3BDC-92CC-B1D72BCF623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065730" y="5146289"/>
                <a:ext cx="17928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CEB90DF-1783-6FF6-40C7-647CAF51B884}"/>
              </a:ext>
            </a:extLst>
          </p:cNvPr>
          <p:cNvGrpSpPr/>
          <p:nvPr/>
        </p:nvGrpSpPr>
        <p:grpSpPr>
          <a:xfrm>
            <a:off x="864610" y="3921929"/>
            <a:ext cx="1734840" cy="488880"/>
            <a:chOff x="864610" y="3921929"/>
            <a:chExt cx="17348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FDCE52C-6899-BCFF-A1A1-6C71CD754F52}"/>
                    </a:ext>
                  </a:extLst>
                </p14:cNvPr>
                <p14:cNvContentPartPr/>
                <p14:nvPr/>
              </p14:nvContentPartPr>
              <p14:xfrm>
                <a:off x="2234410" y="3948569"/>
                <a:ext cx="106200" cy="300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FDCE52C-6899-BCFF-A1A1-6C71CD754F5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25410" y="3939569"/>
                  <a:ext cx="123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F24CE2A-BCD8-68D2-4BEE-A9EBB36B9AD2}"/>
                    </a:ext>
                  </a:extLst>
                </p14:cNvPr>
                <p14:cNvContentPartPr/>
                <p14:nvPr/>
              </p14:nvContentPartPr>
              <p14:xfrm>
                <a:off x="2377690" y="4050449"/>
                <a:ext cx="63360" cy="132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F24CE2A-BCD8-68D2-4BEE-A9EBB36B9A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69050" y="4041449"/>
                  <a:ext cx="81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44FD92-FE33-19E2-F5A4-F5C517A262A9}"/>
                    </a:ext>
                  </a:extLst>
                </p14:cNvPr>
                <p14:cNvContentPartPr/>
                <p14:nvPr/>
              </p14:nvContentPartPr>
              <p14:xfrm>
                <a:off x="2470210" y="3935609"/>
                <a:ext cx="129240" cy="298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44FD92-FE33-19E2-F5A4-F5C517A262A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61210" y="3926969"/>
                  <a:ext cx="146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3E34E51-AC08-B6A8-BF99-55DA3D5381E1}"/>
                    </a:ext>
                  </a:extLst>
                </p14:cNvPr>
                <p14:cNvContentPartPr/>
                <p14:nvPr/>
              </p14:nvContentPartPr>
              <p14:xfrm>
                <a:off x="1908610" y="4062329"/>
                <a:ext cx="176040" cy="286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3E34E51-AC08-B6A8-BF99-55DA3D5381E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99610" y="4053329"/>
                  <a:ext cx="193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B69DBFC-45D7-437F-DD4C-857E63791073}"/>
                    </a:ext>
                  </a:extLst>
                </p14:cNvPr>
                <p14:cNvContentPartPr/>
                <p14:nvPr/>
              </p14:nvContentPartPr>
              <p14:xfrm>
                <a:off x="1980970" y="3921929"/>
                <a:ext cx="86400" cy="44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B69DBFC-45D7-437F-DD4C-857E637910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72330" y="3913289"/>
                  <a:ext cx="104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EB5B3D0-CE7D-F4D9-6BCA-3F255A642273}"/>
                    </a:ext>
                  </a:extLst>
                </p14:cNvPr>
                <p14:cNvContentPartPr/>
                <p14:nvPr/>
              </p14:nvContentPartPr>
              <p14:xfrm>
                <a:off x="864610" y="4248809"/>
                <a:ext cx="142200" cy="162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EB5B3D0-CE7D-F4D9-6BCA-3F255A64227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5970" y="4239809"/>
                  <a:ext cx="159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FAB954B-F7E6-67E6-9CC3-30BC4C3EF9FA}"/>
                    </a:ext>
                  </a:extLst>
                </p14:cNvPr>
                <p14:cNvContentPartPr/>
                <p14:nvPr/>
              </p14:nvContentPartPr>
              <p14:xfrm>
                <a:off x="1030930" y="4060529"/>
                <a:ext cx="363240" cy="182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FAB954B-F7E6-67E6-9CC3-30BC4C3EF9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2290" y="4051529"/>
                  <a:ext cx="38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BEF24B8-257E-7473-B0F9-42F0C4C8F1B5}"/>
                    </a:ext>
                  </a:extLst>
                </p14:cNvPr>
                <p14:cNvContentPartPr/>
                <p14:nvPr/>
              </p14:nvContentPartPr>
              <p14:xfrm>
                <a:off x="1217050" y="3997889"/>
                <a:ext cx="26280" cy="380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BEF24B8-257E-7473-B0F9-42F0C4C8F1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08050" y="3988889"/>
                  <a:ext cx="439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8768187-2367-4B64-C311-FAECE40DBB28}"/>
                    </a:ext>
                  </a:extLst>
                </p14:cNvPr>
                <p14:cNvContentPartPr/>
                <p14:nvPr/>
              </p14:nvContentPartPr>
              <p14:xfrm>
                <a:off x="1656250" y="4150169"/>
                <a:ext cx="213840" cy="27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8768187-2367-4B64-C311-FAECE40DBB2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47250" y="4141529"/>
                  <a:ext cx="231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9936FD-6520-8ADD-3F73-4C1B978B9CAD}"/>
                    </a:ext>
                  </a:extLst>
                </p14:cNvPr>
                <p14:cNvContentPartPr/>
                <p14:nvPr/>
              </p14:nvContentPartPr>
              <p14:xfrm>
                <a:off x="1662010" y="4244129"/>
                <a:ext cx="241920" cy="20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9936FD-6520-8ADD-3F73-4C1B978B9C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53370" y="4235489"/>
                  <a:ext cx="2595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1382ECD-1307-356A-6730-E8288AA051A3}"/>
              </a:ext>
            </a:extLst>
          </p:cNvPr>
          <p:cNvGrpSpPr/>
          <p:nvPr/>
        </p:nvGrpSpPr>
        <p:grpSpPr>
          <a:xfrm>
            <a:off x="1359250" y="4397849"/>
            <a:ext cx="193680" cy="216720"/>
            <a:chOff x="1359250" y="4397849"/>
            <a:chExt cx="19368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26D55EC-1C2D-5E33-EB7F-0FFEEA7F44B0}"/>
                    </a:ext>
                  </a:extLst>
                </p14:cNvPr>
                <p14:cNvContentPartPr/>
                <p14:nvPr/>
              </p14:nvContentPartPr>
              <p14:xfrm>
                <a:off x="1359250" y="4397849"/>
                <a:ext cx="19800" cy="8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26D55EC-1C2D-5E33-EB7F-0FFEEA7F44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350610" y="4389209"/>
                  <a:ext cx="37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DF7FF08-185C-53EC-99CA-BD336B8DF985}"/>
                    </a:ext>
                  </a:extLst>
                </p14:cNvPr>
                <p14:cNvContentPartPr/>
                <p14:nvPr/>
              </p14:nvContentPartPr>
              <p14:xfrm>
                <a:off x="1436290" y="4442489"/>
                <a:ext cx="116640" cy="172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DF7FF08-185C-53EC-99CA-BD336B8DF98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427650" y="4433489"/>
                  <a:ext cx="13428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30F9E74-6675-2735-0E78-EFD400F1A3D3}"/>
                  </a:ext>
                </a:extLst>
              </p14:cNvPr>
              <p14:cNvContentPartPr/>
              <p14:nvPr/>
            </p14:nvContentPartPr>
            <p14:xfrm>
              <a:off x="5389450" y="5873489"/>
              <a:ext cx="597960" cy="4107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30F9E74-6675-2735-0E78-EFD400F1A3D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380450" y="5864489"/>
                <a:ext cx="6156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C07962F-47CF-89B6-713E-DB372A89D0B8}"/>
                  </a:ext>
                </a:extLst>
              </p14:cNvPr>
              <p14:cNvContentPartPr/>
              <p14:nvPr/>
            </p14:nvContentPartPr>
            <p14:xfrm>
              <a:off x="6357850" y="5947289"/>
              <a:ext cx="210240" cy="1407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C07962F-47CF-89B6-713E-DB372A89D0B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348850" y="5938649"/>
                <a:ext cx="22788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10D9EC1-D6C0-BB2C-888A-78FA21317246}"/>
              </a:ext>
            </a:extLst>
          </p:cNvPr>
          <p:cNvGrpSpPr/>
          <p:nvPr/>
        </p:nvGrpSpPr>
        <p:grpSpPr>
          <a:xfrm>
            <a:off x="6759970" y="5548409"/>
            <a:ext cx="3146040" cy="570600"/>
            <a:chOff x="6759970" y="5548409"/>
            <a:chExt cx="314604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1D8DC91-AB7A-4207-0045-9279FE4C78DD}"/>
                    </a:ext>
                  </a:extLst>
                </p14:cNvPr>
                <p14:cNvContentPartPr/>
                <p14:nvPr/>
              </p14:nvContentPartPr>
              <p14:xfrm>
                <a:off x="6759970" y="5647769"/>
                <a:ext cx="800280" cy="471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1D8DC91-AB7A-4207-0045-9279FE4C78D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51330" y="5638769"/>
                  <a:ext cx="8179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92EFA65-28EA-C1D5-9ED0-CBC5F3D06800}"/>
                    </a:ext>
                  </a:extLst>
                </p14:cNvPr>
                <p14:cNvContentPartPr/>
                <p14:nvPr/>
              </p14:nvContentPartPr>
              <p14:xfrm>
                <a:off x="7098730" y="5833889"/>
                <a:ext cx="243360" cy="47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92EFA65-28EA-C1D5-9ED0-CBC5F3D0680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89730" y="5825249"/>
                  <a:ext cx="261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4FBB0A6-E45E-D5E4-BED7-2ACEE19576CA}"/>
                    </a:ext>
                  </a:extLst>
                </p14:cNvPr>
                <p14:cNvContentPartPr/>
                <p14:nvPr/>
              </p14:nvContentPartPr>
              <p14:xfrm>
                <a:off x="7000090" y="5808329"/>
                <a:ext cx="47160" cy="12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4FBB0A6-E45E-D5E4-BED7-2ACEE19576C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91090" y="5799329"/>
                  <a:ext cx="64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B1125D0-A86E-312B-EB48-A1C403F96046}"/>
                    </a:ext>
                  </a:extLst>
                </p14:cNvPr>
                <p14:cNvContentPartPr/>
                <p14:nvPr/>
              </p14:nvContentPartPr>
              <p14:xfrm>
                <a:off x="8901970" y="5548409"/>
                <a:ext cx="1004040" cy="547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B1125D0-A86E-312B-EB48-A1C403F9604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92970" y="5539769"/>
                  <a:ext cx="10216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7778EA9-B6D4-5A2B-0F48-4375F1C31F7A}"/>
                    </a:ext>
                  </a:extLst>
                </p14:cNvPr>
                <p14:cNvContentPartPr/>
                <p14:nvPr/>
              </p14:nvContentPartPr>
              <p14:xfrm>
                <a:off x="9029770" y="5863769"/>
                <a:ext cx="286560" cy="31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7778EA9-B6D4-5A2B-0F48-4375F1C31F7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20770" y="5855129"/>
                  <a:ext cx="3042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4CA07A8-CDBA-9EDF-F1BC-DFB0A7342815}"/>
              </a:ext>
            </a:extLst>
          </p:cNvPr>
          <p:cNvGrpSpPr/>
          <p:nvPr/>
        </p:nvGrpSpPr>
        <p:grpSpPr>
          <a:xfrm>
            <a:off x="3535810" y="5674409"/>
            <a:ext cx="1593720" cy="734040"/>
            <a:chOff x="3535810" y="5674409"/>
            <a:chExt cx="1593720" cy="73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1E7D459-E927-3F4F-A13E-B580933FB59C}"/>
                    </a:ext>
                  </a:extLst>
                </p14:cNvPr>
                <p14:cNvContentPartPr/>
                <p14:nvPr/>
              </p14:nvContentPartPr>
              <p14:xfrm>
                <a:off x="3570730" y="5702849"/>
                <a:ext cx="205560" cy="374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1E7D459-E927-3F4F-A13E-B580933FB5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62090" y="5694209"/>
                  <a:ext cx="2232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DC12CF5-1F45-D272-FA0D-AA788F872B1A}"/>
                    </a:ext>
                  </a:extLst>
                </p14:cNvPr>
                <p14:cNvContentPartPr/>
                <p14:nvPr/>
              </p14:nvContentPartPr>
              <p14:xfrm>
                <a:off x="3535810" y="5682689"/>
                <a:ext cx="123480" cy="142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DC12CF5-1F45-D272-FA0D-AA788F872B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26810" y="5673689"/>
                  <a:ext cx="141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A3D7431-8C48-8996-642C-BDFBA07E1DDC}"/>
                    </a:ext>
                  </a:extLst>
                </p14:cNvPr>
                <p14:cNvContentPartPr/>
                <p14:nvPr/>
              </p14:nvContentPartPr>
              <p14:xfrm>
                <a:off x="3959170" y="5788889"/>
                <a:ext cx="1170360" cy="586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A3D7431-8C48-8996-642C-BDFBA07E1DD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50530" y="5779889"/>
                  <a:ext cx="118800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C7C091F-7437-C510-A6C3-98219C58D07F}"/>
                    </a:ext>
                  </a:extLst>
                </p14:cNvPr>
                <p14:cNvContentPartPr/>
                <p14:nvPr/>
              </p14:nvContentPartPr>
              <p14:xfrm>
                <a:off x="4308370" y="5927129"/>
                <a:ext cx="272160" cy="27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C7C091F-7437-C510-A6C3-98219C58D0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99370" y="5918489"/>
                  <a:ext cx="289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2FC7D19-683D-6694-BF26-DDA5C32B96BE}"/>
                    </a:ext>
                  </a:extLst>
                </p14:cNvPr>
                <p14:cNvContentPartPr/>
                <p14:nvPr/>
              </p14:nvContentPartPr>
              <p14:xfrm>
                <a:off x="3886090" y="5674409"/>
                <a:ext cx="187920" cy="734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2FC7D19-683D-6694-BF26-DDA5C32B96B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77090" y="5665409"/>
                  <a:ext cx="205560" cy="75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30E9F57-A2C2-4785-6CEC-596503716305}"/>
              </a:ext>
            </a:extLst>
          </p:cNvPr>
          <p:cNvGrpSpPr/>
          <p:nvPr/>
        </p:nvGrpSpPr>
        <p:grpSpPr>
          <a:xfrm>
            <a:off x="10177450" y="5536169"/>
            <a:ext cx="1606680" cy="820440"/>
            <a:chOff x="10177450" y="5536169"/>
            <a:chExt cx="1606680" cy="82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1F767AA-C2FA-0C20-63D6-A9255A913E41}"/>
                    </a:ext>
                  </a:extLst>
                </p14:cNvPr>
                <p14:cNvContentPartPr/>
                <p14:nvPr/>
              </p14:nvContentPartPr>
              <p14:xfrm>
                <a:off x="10283290" y="5706089"/>
                <a:ext cx="28800" cy="204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1F767AA-C2FA-0C20-63D6-A9255A913E4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74650" y="5697449"/>
                  <a:ext cx="46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4F52119-D61A-2D03-8FC0-DAB8180566BE}"/>
                    </a:ext>
                  </a:extLst>
                </p14:cNvPr>
                <p14:cNvContentPartPr/>
                <p14:nvPr/>
              </p14:nvContentPartPr>
              <p14:xfrm>
                <a:off x="10177450" y="5930009"/>
                <a:ext cx="248760" cy="14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4F52119-D61A-2D03-8FC0-DAB8180566B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168810" y="5921369"/>
                  <a:ext cx="266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0431B87-1661-CEE0-38B2-110E3589F754}"/>
                    </a:ext>
                  </a:extLst>
                </p14:cNvPr>
                <p14:cNvContentPartPr/>
                <p14:nvPr/>
              </p14:nvContentPartPr>
              <p14:xfrm>
                <a:off x="10319290" y="5997689"/>
                <a:ext cx="10080" cy="262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0431B87-1661-CEE0-38B2-110E3589F75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10650" y="5989049"/>
                  <a:ext cx="27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52A21CE-A2C7-E732-5C70-037655A10641}"/>
                    </a:ext>
                  </a:extLst>
                </p14:cNvPr>
                <p14:cNvContentPartPr/>
                <p14:nvPr/>
              </p14:nvContentPartPr>
              <p14:xfrm>
                <a:off x="10221730" y="6003809"/>
                <a:ext cx="206280" cy="145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52A21CE-A2C7-E732-5C70-037655A1064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12730" y="5995169"/>
                  <a:ext cx="223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617FD5A-4043-7EF4-7973-D6568842BEF3}"/>
                    </a:ext>
                  </a:extLst>
                </p14:cNvPr>
                <p14:cNvContentPartPr/>
                <p14:nvPr/>
              </p14:nvContentPartPr>
              <p14:xfrm>
                <a:off x="10649770" y="5742449"/>
                <a:ext cx="1086120" cy="408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617FD5A-4043-7EF4-7973-D6568842BEF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41130" y="5733809"/>
                  <a:ext cx="11037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A9889B1-9971-F9BF-364B-0DAECD4816F8}"/>
                    </a:ext>
                  </a:extLst>
                </p14:cNvPr>
                <p14:cNvContentPartPr/>
                <p14:nvPr/>
              </p14:nvContentPartPr>
              <p14:xfrm>
                <a:off x="11289130" y="5808329"/>
                <a:ext cx="21240" cy="27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A9889B1-9971-F9BF-364B-0DAECD4816F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80130" y="5799329"/>
                  <a:ext cx="38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18A88D9-AE70-2216-1FC6-2F9EEED73C54}"/>
                    </a:ext>
                  </a:extLst>
                </p14:cNvPr>
                <p14:cNvContentPartPr/>
                <p14:nvPr/>
              </p14:nvContentPartPr>
              <p14:xfrm>
                <a:off x="11565970" y="5915609"/>
                <a:ext cx="103680" cy="21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18A88D9-AE70-2216-1FC6-2F9EEED73C5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556970" y="5906969"/>
                  <a:ext cx="121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66EE5E-23DD-066C-5940-79DBB9648FC6}"/>
                    </a:ext>
                  </a:extLst>
                </p14:cNvPr>
                <p14:cNvContentPartPr/>
                <p14:nvPr/>
              </p14:nvContentPartPr>
              <p14:xfrm>
                <a:off x="11564170" y="5536169"/>
                <a:ext cx="219960" cy="820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66EE5E-23DD-066C-5940-79DBB9648FC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555170" y="5527169"/>
                  <a:ext cx="237600" cy="83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9FFB856-376D-43AC-7F88-921C54413541}"/>
                  </a:ext>
                </a:extLst>
              </p14:cNvPr>
              <p14:cNvContentPartPr/>
              <p14:nvPr/>
            </p14:nvContentPartPr>
            <p14:xfrm>
              <a:off x="8827090" y="2008169"/>
              <a:ext cx="202680" cy="226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9FFB856-376D-43AC-7F88-921C54413541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818450" y="1999529"/>
                <a:ext cx="220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4FB996B-CAA9-F782-69CE-8920707F1FC5}"/>
                  </a:ext>
                </a:extLst>
              </p14:cNvPr>
              <p14:cNvContentPartPr/>
              <p14:nvPr/>
            </p14:nvContentPartPr>
            <p14:xfrm>
              <a:off x="8796850" y="1860209"/>
              <a:ext cx="241200" cy="373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4FB996B-CAA9-F782-69CE-8920707F1FC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788210" y="1851209"/>
                <a:ext cx="2588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3362014-65A8-AEEA-BB6A-A91C9AD3C4AB}"/>
                  </a:ext>
                </a:extLst>
              </p14:cNvPr>
              <p14:cNvContentPartPr/>
              <p14:nvPr/>
            </p14:nvContentPartPr>
            <p14:xfrm>
              <a:off x="8832130" y="2322449"/>
              <a:ext cx="853200" cy="4312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3362014-65A8-AEEA-BB6A-A91C9AD3C4A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823130" y="2313449"/>
                <a:ext cx="870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2F730CF8-599A-AECF-158C-316E86B954C8}"/>
                  </a:ext>
                </a:extLst>
              </p14:cNvPr>
              <p14:cNvContentPartPr/>
              <p14:nvPr/>
            </p14:nvContentPartPr>
            <p14:xfrm>
              <a:off x="9866050" y="2300129"/>
              <a:ext cx="722160" cy="4068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2F730CF8-599A-AECF-158C-316E86B954C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857410" y="2291489"/>
                <a:ext cx="7398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E6F688A-6972-3148-F859-244313745C40}"/>
                  </a:ext>
                </a:extLst>
              </p14:cNvPr>
              <p14:cNvContentPartPr/>
              <p14:nvPr/>
            </p14:nvContentPartPr>
            <p14:xfrm>
              <a:off x="9929410" y="2313809"/>
              <a:ext cx="50760" cy="475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E6F688A-6972-3148-F859-244313745C4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920770" y="2304809"/>
                <a:ext cx="684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9718C0F-0838-E94F-47EA-B9DC39FE8F6F}"/>
                  </a:ext>
                </a:extLst>
              </p14:cNvPr>
              <p14:cNvContentPartPr/>
              <p14:nvPr/>
            </p14:nvContentPartPr>
            <p14:xfrm>
              <a:off x="10704490" y="2539889"/>
              <a:ext cx="25560" cy="190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9718C0F-0838-E94F-47EA-B9DC39FE8F6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695490" y="2530889"/>
                <a:ext cx="432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0F7A7AE-2B5E-7C79-B8C7-88D67A357222}"/>
                  </a:ext>
                </a:extLst>
              </p14:cNvPr>
              <p14:cNvContentPartPr/>
              <p14:nvPr/>
            </p14:nvContentPartPr>
            <p14:xfrm>
              <a:off x="10913650" y="2299409"/>
              <a:ext cx="208800" cy="4118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0F7A7AE-2B5E-7C79-B8C7-88D67A35722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905010" y="2290409"/>
                <a:ext cx="2264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DDDB7B8-391A-7416-133E-DC8FAFA12FBF}"/>
                  </a:ext>
                </a:extLst>
              </p14:cNvPr>
              <p14:cNvContentPartPr/>
              <p14:nvPr/>
            </p14:nvContentPartPr>
            <p14:xfrm>
              <a:off x="11428450" y="2356649"/>
              <a:ext cx="24120" cy="46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DDDB7B8-391A-7416-133E-DC8FAFA12FB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1419450" y="2348009"/>
                <a:ext cx="417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0C28C218-A847-22A7-8685-F2C27B5B01EF}"/>
                  </a:ext>
                </a:extLst>
              </p14:cNvPr>
              <p14:cNvContentPartPr/>
              <p14:nvPr/>
            </p14:nvContentPartPr>
            <p14:xfrm>
              <a:off x="11366170" y="2326769"/>
              <a:ext cx="207720" cy="2300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0C28C218-A847-22A7-8685-F2C27B5B01E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1357530" y="2318129"/>
                <a:ext cx="2253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8C3D308E-E26B-CD55-65A0-FA224B842F0A}"/>
                  </a:ext>
                </a:extLst>
              </p14:cNvPr>
              <p14:cNvContentPartPr/>
              <p14:nvPr/>
            </p14:nvContentPartPr>
            <p14:xfrm>
              <a:off x="11385970" y="2457089"/>
              <a:ext cx="196560" cy="205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8C3D308E-E26B-CD55-65A0-FA224B842F0A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1376970" y="2448449"/>
                <a:ext cx="214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D1593993-5FF3-E982-9F36-11662D0831C3}"/>
                  </a:ext>
                </a:extLst>
              </p14:cNvPr>
              <p14:cNvContentPartPr/>
              <p14:nvPr/>
            </p14:nvContentPartPr>
            <p14:xfrm>
              <a:off x="11380930" y="2328569"/>
              <a:ext cx="213840" cy="201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D1593993-5FF3-E982-9F36-11662D0831C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372290" y="2319929"/>
                <a:ext cx="23148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3B0A06A-CFC3-75BE-564C-07C3D27A3C63}"/>
              </a:ext>
            </a:extLst>
          </p:cNvPr>
          <p:cNvGrpSpPr/>
          <p:nvPr/>
        </p:nvGrpSpPr>
        <p:grpSpPr>
          <a:xfrm>
            <a:off x="9531610" y="1769129"/>
            <a:ext cx="2233800" cy="403560"/>
            <a:chOff x="9531610" y="1769129"/>
            <a:chExt cx="223380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5468A86-2D6B-8FB2-6896-4B7FCC6EF070}"/>
                    </a:ext>
                  </a:extLst>
                </p14:cNvPr>
                <p14:cNvContentPartPr/>
                <p14:nvPr/>
              </p14:nvContentPartPr>
              <p14:xfrm>
                <a:off x="9531610" y="1769129"/>
                <a:ext cx="1221840" cy="403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5468A86-2D6B-8FB2-6896-4B7FCC6EF07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22970" y="1760489"/>
                  <a:ext cx="12394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9438411-C9D8-DF9B-A46C-AF734AB90FA7}"/>
                    </a:ext>
                  </a:extLst>
                </p14:cNvPr>
                <p14:cNvContentPartPr/>
                <p14:nvPr/>
              </p14:nvContentPartPr>
              <p14:xfrm>
                <a:off x="10165210" y="1901249"/>
                <a:ext cx="477000" cy="44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9438411-C9D8-DF9B-A46C-AF734AB90FA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56570" y="1892249"/>
                  <a:ext cx="494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B7F4F55-116E-1A55-8E12-FCAFD1A7BCA6}"/>
                    </a:ext>
                  </a:extLst>
                </p14:cNvPr>
                <p14:cNvContentPartPr/>
                <p14:nvPr/>
              </p14:nvContentPartPr>
              <p14:xfrm>
                <a:off x="10941370" y="1833929"/>
                <a:ext cx="824040" cy="312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B7F4F55-116E-1A55-8E12-FCAFD1A7BCA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32370" y="1824929"/>
                  <a:ext cx="8416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086C246-6F0C-6B40-836E-2EB96013BEBA}"/>
                    </a:ext>
                  </a:extLst>
                </p14:cNvPr>
                <p14:cNvContentPartPr/>
                <p14:nvPr/>
              </p14:nvContentPartPr>
              <p14:xfrm>
                <a:off x="11476690" y="2066129"/>
                <a:ext cx="108360" cy="40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086C246-6F0C-6B40-836E-2EB96013BEB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468050" y="2057489"/>
                  <a:ext cx="12600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7867B2C-CF16-3027-55A2-ACD84E302E3B}"/>
                  </a:ext>
                </a:extLst>
              </p14:cNvPr>
              <p14:cNvContentPartPr/>
              <p14:nvPr/>
            </p14:nvContentPartPr>
            <p14:xfrm>
              <a:off x="7927181" y="5806225"/>
              <a:ext cx="48240" cy="332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7867B2C-CF16-3027-55A2-ACD84E302E3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921061" y="5800105"/>
                <a:ext cx="604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6F9659F-B25E-99AB-2AC0-1329C6767A8B}"/>
                  </a:ext>
                </a:extLst>
              </p14:cNvPr>
              <p14:cNvContentPartPr/>
              <p14:nvPr/>
            </p14:nvContentPartPr>
            <p14:xfrm>
              <a:off x="8106461" y="5946265"/>
              <a:ext cx="87120" cy="173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6F9659F-B25E-99AB-2AC0-1329C6767A8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100341" y="5940145"/>
                <a:ext cx="99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5CD1714-EB09-E08A-BBF4-EAC850129E1C}"/>
                  </a:ext>
                </a:extLst>
              </p14:cNvPr>
              <p14:cNvContentPartPr/>
              <p14:nvPr/>
            </p14:nvContentPartPr>
            <p14:xfrm>
              <a:off x="8325341" y="5938345"/>
              <a:ext cx="121680" cy="1706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5CD1714-EB09-E08A-BBF4-EAC850129E1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319221" y="5932225"/>
                <a:ext cx="133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34ECEC-7A85-E56D-1CB0-B4C9F04FF9B0}"/>
                  </a:ext>
                </a:extLst>
              </p14:cNvPr>
              <p14:cNvContentPartPr/>
              <p14:nvPr/>
            </p14:nvContentPartPr>
            <p14:xfrm>
              <a:off x="8555741" y="5957065"/>
              <a:ext cx="126720" cy="160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34ECEC-7A85-E56D-1CB0-B4C9F04FF9B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549621" y="5950945"/>
                <a:ext cx="138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DC94B5A-F166-B890-C98D-459423CC65F7}"/>
                  </a:ext>
                </a:extLst>
              </p14:cNvPr>
              <p14:cNvContentPartPr/>
              <p14:nvPr/>
            </p14:nvContentPartPr>
            <p14:xfrm>
              <a:off x="7887221" y="5834665"/>
              <a:ext cx="88200" cy="364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DC94B5A-F166-B890-C98D-459423CC65F7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881101" y="5828545"/>
                <a:ext cx="100440" cy="3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788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2E507-25F9-BC49-B1E7-536C5B35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30" y="1277873"/>
            <a:ext cx="9078934" cy="22888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8DA065-5102-DBDA-B529-91F98724159B}"/>
                  </a:ext>
                </a:extLst>
              </p14:cNvPr>
              <p14:cNvContentPartPr/>
              <p14:nvPr/>
            </p14:nvContentPartPr>
            <p14:xfrm>
              <a:off x="164410" y="1326399"/>
              <a:ext cx="1088280" cy="40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8DA065-5102-DBDA-B529-91F9872415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770" y="1317399"/>
                <a:ext cx="110592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04971A-A105-2A3B-A349-E4634FF91F9E}"/>
                  </a:ext>
                </a:extLst>
              </p14:cNvPr>
              <p14:cNvContentPartPr/>
              <p14:nvPr/>
            </p14:nvContentPartPr>
            <p14:xfrm>
              <a:off x="916090" y="1462119"/>
              <a:ext cx="16560" cy="1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04971A-A105-2A3B-A349-E4634FF91F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7450" y="1453119"/>
                <a:ext cx="342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F5F95E-A4CC-B1D7-09B8-3747CD4B6B36}"/>
                  </a:ext>
                </a:extLst>
              </p14:cNvPr>
              <p14:cNvContentPartPr/>
              <p14:nvPr/>
            </p14:nvContentPartPr>
            <p14:xfrm>
              <a:off x="169090" y="1830399"/>
              <a:ext cx="261720" cy="431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F5F95E-A4CC-B1D7-09B8-3747CD4B6B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450" y="1821759"/>
                <a:ext cx="279360" cy="4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CE3C621-7638-AEFC-C212-719A0610A0DC}"/>
              </a:ext>
            </a:extLst>
          </p:cNvPr>
          <p:cNvGrpSpPr/>
          <p:nvPr/>
        </p:nvGrpSpPr>
        <p:grpSpPr>
          <a:xfrm>
            <a:off x="1399930" y="1295079"/>
            <a:ext cx="1269360" cy="528120"/>
            <a:chOff x="1399930" y="2266289"/>
            <a:chExt cx="126936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083AE0D-36F7-FF75-E4A6-60BC73B1A0B5}"/>
                    </a:ext>
                  </a:extLst>
                </p14:cNvPr>
                <p14:cNvContentPartPr/>
                <p14:nvPr/>
              </p14:nvContentPartPr>
              <p14:xfrm>
                <a:off x="1399930" y="2295809"/>
                <a:ext cx="713880" cy="49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083AE0D-36F7-FF75-E4A6-60BC73B1A0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91290" y="2287169"/>
                  <a:ext cx="7315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BB0A89E-31CA-E0FE-82D7-287553B46D4D}"/>
                    </a:ext>
                  </a:extLst>
                </p14:cNvPr>
                <p14:cNvContentPartPr/>
                <p14:nvPr/>
              </p14:nvContentPartPr>
              <p14:xfrm>
                <a:off x="2090770" y="2266289"/>
                <a:ext cx="578520" cy="421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BB0A89E-31CA-E0FE-82D7-287553B46D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82130" y="2257289"/>
                  <a:ext cx="5961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C458483-E853-3A12-80B5-F0EBD9429147}"/>
                    </a:ext>
                  </a:extLst>
                </p14:cNvPr>
                <p14:cNvContentPartPr/>
                <p14:nvPr/>
              </p14:nvContentPartPr>
              <p14:xfrm>
                <a:off x="2390650" y="2364929"/>
                <a:ext cx="73440" cy="32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C458483-E853-3A12-80B5-F0EBD94291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81650" y="2356289"/>
                  <a:ext cx="91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C9E7B68-B57C-819A-CA18-2FB08313FC35}"/>
                    </a:ext>
                  </a:extLst>
                </p14:cNvPr>
                <p14:cNvContentPartPr/>
                <p14:nvPr/>
              </p14:nvContentPartPr>
              <p14:xfrm>
                <a:off x="2117050" y="2355569"/>
                <a:ext cx="343080" cy="78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C9E7B68-B57C-819A-CA18-2FB08313FC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08410" y="2346569"/>
                  <a:ext cx="360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4411CB-ECFB-22E9-2FB1-F8874E5FB0C4}"/>
                    </a:ext>
                  </a:extLst>
                </p14:cNvPr>
                <p14:cNvContentPartPr/>
                <p14:nvPr/>
              </p14:nvContentPartPr>
              <p14:xfrm>
                <a:off x="2393530" y="2481569"/>
                <a:ext cx="5760" cy="1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4411CB-ECFB-22E9-2FB1-F8874E5FB0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84530" y="2472569"/>
                  <a:ext cx="234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2B58BC-84F4-9829-1A13-A2504A003193}"/>
              </a:ext>
            </a:extLst>
          </p:cNvPr>
          <p:cNvGrpSpPr/>
          <p:nvPr/>
        </p:nvGrpSpPr>
        <p:grpSpPr>
          <a:xfrm>
            <a:off x="593170" y="1838679"/>
            <a:ext cx="1609920" cy="292680"/>
            <a:chOff x="593170" y="2809889"/>
            <a:chExt cx="16099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DEA860-FE18-3112-6505-F6CC04FAB3DE}"/>
                    </a:ext>
                  </a:extLst>
                </p14:cNvPr>
                <p14:cNvContentPartPr/>
                <p14:nvPr/>
              </p14:nvContentPartPr>
              <p14:xfrm>
                <a:off x="593170" y="2828609"/>
                <a:ext cx="1107000" cy="253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DEA860-FE18-3112-6505-F6CC04FAB3D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4170" y="2819609"/>
                  <a:ext cx="1124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8684C01-C303-DB6F-022A-E1E4497D218B}"/>
                    </a:ext>
                  </a:extLst>
                </p14:cNvPr>
                <p14:cNvContentPartPr/>
                <p14:nvPr/>
              </p14:nvContentPartPr>
              <p14:xfrm>
                <a:off x="1557970" y="2871809"/>
                <a:ext cx="164160" cy="42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8684C01-C303-DB6F-022A-E1E4497D218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49330" y="2862809"/>
                  <a:ext cx="181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9BDBBA-46B3-8497-BAB4-B86F1C4CADD4}"/>
                    </a:ext>
                  </a:extLst>
                </p14:cNvPr>
                <p14:cNvContentPartPr/>
                <p14:nvPr/>
              </p14:nvContentPartPr>
              <p14:xfrm>
                <a:off x="1051810" y="2903489"/>
                <a:ext cx="18360" cy="19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9BDBBA-46B3-8497-BAB4-B86F1C4CAD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3170" y="2894489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97C6CA0-E9F9-DC2E-3861-3CD6914A4360}"/>
                    </a:ext>
                  </a:extLst>
                </p14:cNvPr>
                <p14:cNvContentPartPr/>
                <p14:nvPr/>
              </p14:nvContentPartPr>
              <p14:xfrm>
                <a:off x="679930" y="2890169"/>
                <a:ext cx="29160" cy="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97C6CA0-E9F9-DC2E-3861-3CD6914A43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1290" y="2881529"/>
                  <a:ext cx="46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344EBC-D7E1-1095-49D9-6AC2E1E13B05}"/>
                    </a:ext>
                  </a:extLst>
                </p14:cNvPr>
                <p14:cNvContentPartPr/>
                <p14:nvPr/>
              </p14:nvContentPartPr>
              <p14:xfrm>
                <a:off x="1943890" y="2809889"/>
                <a:ext cx="15480" cy="140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344EBC-D7E1-1095-49D9-6AC2E1E13B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34890" y="2800889"/>
                  <a:ext cx="33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0F796DC-2FE9-165B-43F1-2A0E4B87F2DF}"/>
                    </a:ext>
                  </a:extLst>
                </p14:cNvPr>
                <p14:cNvContentPartPr/>
                <p14:nvPr/>
              </p14:nvContentPartPr>
              <p14:xfrm>
                <a:off x="2025250" y="2861369"/>
                <a:ext cx="177840" cy="241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0F796DC-2FE9-165B-43F1-2A0E4B87F2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16250" y="2852369"/>
                  <a:ext cx="195480" cy="25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332C1B-8683-7856-FCB9-325452C0CC20}"/>
                  </a:ext>
                </a:extLst>
              </p14:cNvPr>
              <p14:cNvContentPartPr/>
              <p14:nvPr/>
            </p14:nvContentPartPr>
            <p14:xfrm>
              <a:off x="287890" y="2368959"/>
              <a:ext cx="884160" cy="210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332C1B-8683-7856-FCB9-325452C0CC2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9250" y="2359959"/>
                <a:ext cx="9018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B99DBE0-A85D-E225-8ABE-1E3F30FC2234}"/>
                  </a:ext>
                </a:extLst>
              </p14:cNvPr>
              <p14:cNvContentPartPr/>
              <p14:nvPr/>
            </p14:nvContentPartPr>
            <p14:xfrm>
              <a:off x="3107770" y="3564879"/>
              <a:ext cx="202680" cy="437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B99DBE0-A85D-E225-8ABE-1E3F30FC223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98770" y="3555879"/>
                <a:ext cx="22032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1941610-A809-43F3-3FB4-80E64DA7C43F}"/>
                  </a:ext>
                </a:extLst>
              </p14:cNvPr>
              <p14:cNvContentPartPr/>
              <p14:nvPr/>
            </p14:nvContentPartPr>
            <p14:xfrm>
              <a:off x="3058810" y="3533919"/>
              <a:ext cx="155160" cy="162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1941610-A809-43F3-3FB4-80E64DA7C43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50170" y="3524919"/>
                <a:ext cx="1728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6810C88-C009-DBA7-1EC6-082460310945}"/>
                  </a:ext>
                </a:extLst>
              </p14:cNvPr>
              <p14:cNvContentPartPr/>
              <p14:nvPr/>
            </p14:nvContentPartPr>
            <p14:xfrm>
              <a:off x="3383530" y="3746319"/>
              <a:ext cx="755640" cy="336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6810C88-C009-DBA7-1EC6-08246031094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74890" y="3737319"/>
                <a:ext cx="77328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67C65DB-C85E-A7AE-9D99-361460244A9F}"/>
                  </a:ext>
                </a:extLst>
              </p14:cNvPr>
              <p14:cNvContentPartPr/>
              <p14:nvPr/>
            </p14:nvContentPartPr>
            <p14:xfrm>
              <a:off x="3678010" y="3813639"/>
              <a:ext cx="207000" cy="50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67C65DB-C85E-A7AE-9D99-361460244A9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69010" y="3804999"/>
                <a:ext cx="2246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2A83024-2E32-6BAA-9276-A7A7824893DA}"/>
                  </a:ext>
                </a:extLst>
              </p14:cNvPr>
              <p14:cNvContentPartPr/>
              <p14:nvPr/>
            </p14:nvContentPartPr>
            <p14:xfrm>
              <a:off x="3492610" y="3770799"/>
              <a:ext cx="3096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2A83024-2E32-6BAA-9276-A7A7824893D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3970" y="3761799"/>
                <a:ext cx="486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57C4B3F-A86B-ACA5-2FC4-E2C2122A10BA}"/>
                  </a:ext>
                </a:extLst>
              </p14:cNvPr>
              <p14:cNvContentPartPr/>
              <p14:nvPr/>
            </p14:nvContentPartPr>
            <p14:xfrm>
              <a:off x="4158250" y="3698799"/>
              <a:ext cx="1000080" cy="365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57C4B3F-A86B-ACA5-2FC4-E2C2122A10B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149610" y="3690159"/>
                <a:ext cx="10177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E116820-B1C2-E300-6505-8EBFF3810B90}"/>
                  </a:ext>
                </a:extLst>
              </p14:cNvPr>
              <p14:cNvContentPartPr/>
              <p14:nvPr/>
            </p14:nvContentPartPr>
            <p14:xfrm>
              <a:off x="4905610" y="3873039"/>
              <a:ext cx="11880" cy="13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E116820-B1C2-E300-6505-8EBFF3810B9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896610" y="3864039"/>
                <a:ext cx="29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C8245A-3DF1-C642-AAC1-F7D514841EB4}"/>
                  </a:ext>
                </a:extLst>
              </p14:cNvPr>
              <p14:cNvContentPartPr/>
              <p14:nvPr/>
            </p14:nvContentPartPr>
            <p14:xfrm>
              <a:off x="4604650" y="3793839"/>
              <a:ext cx="283680" cy="63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C8245A-3DF1-C642-AAC1-F7D514841EB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95650" y="3785199"/>
                <a:ext cx="3013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32D1D3A-F2AF-2D16-6859-5A8AFE403B60}"/>
                  </a:ext>
                </a:extLst>
              </p14:cNvPr>
              <p14:cNvContentPartPr/>
              <p14:nvPr/>
            </p14:nvContentPartPr>
            <p14:xfrm>
              <a:off x="5373970" y="3782679"/>
              <a:ext cx="239400" cy="367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32D1D3A-F2AF-2D16-6859-5A8AFE403B6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64970" y="3774039"/>
                <a:ext cx="257040" cy="38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29DD45F-2D2F-0913-B3C2-840DEF8700CA}"/>
              </a:ext>
            </a:extLst>
          </p:cNvPr>
          <p:cNvGrpSpPr/>
          <p:nvPr/>
        </p:nvGrpSpPr>
        <p:grpSpPr>
          <a:xfrm>
            <a:off x="5851690" y="3615999"/>
            <a:ext cx="2817360" cy="509400"/>
            <a:chOff x="5851690" y="4587209"/>
            <a:chExt cx="281736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AD7759D-B180-E678-0BC3-07F37A71DFF7}"/>
                    </a:ext>
                  </a:extLst>
                </p14:cNvPr>
                <p14:cNvContentPartPr/>
                <p14:nvPr/>
              </p14:nvContentPartPr>
              <p14:xfrm>
                <a:off x="5859610" y="4644809"/>
                <a:ext cx="1111320" cy="451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AD7759D-B180-E678-0BC3-07F37A71DFF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50970" y="4635809"/>
                  <a:ext cx="11289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2C6F243-D86C-ACB6-C6B0-6FD240A9E648}"/>
                    </a:ext>
                  </a:extLst>
                </p14:cNvPr>
                <p14:cNvContentPartPr/>
                <p14:nvPr/>
              </p14:nvContentPartPr>
              <p14:xfrm>
                <a:off x="6793450" y="4711769"/>
                <a:ext cx="203760" cy="7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2C6F243-D86C-ACB6-C6B0-6FD240A9E6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84450" y="4703129"/>
                  <a:ext cx="22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0CC2D7B-7BD7-E39F-7265-76754402E633}"/>
                    </a:ext>
                  </a:extLst>
                </p14:cNvPr>
                <p14:cNvContentPartPr/>
                <p14:nvPr/>
              </p14:nvContentPartPr>
              <p14:xfrm>
                <a:off x="5851690" y="4753169"/>
                <a:ext cx="247320" cy="4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0CC2D7B-7BD7-E39F-7265-76754402E63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43050" y="4744529"/>
                  <a:ext cx="264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E753C7D-4854-5E39-7DC4-1E3DB854F314}"/>
                    </a:ext>
                  </a:extLst>
                </p14:cNvPr>
                <p14:cNvContentPartPr/>
                <p14:nvPr/>
              </p14:nvContentPartPr>
              <p14:xfrm>
                <a:off x="7211050" y="4587209"/>
                <a:ext cx="393120" cy="348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E753C7D-4854-5E39-7DC4-1E3DB854F3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02050" y="4578209"/>
                  <a:ext cx="4107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76338BE-12E9-2532-F46F-0D9FE26A7CE0}"/>
                    </a:ext>
                  </a:extLst>
                </p14:cNvPr>
                <p14:cNvContentPartPr/>
                <p14:nvPr/>
              </p14:nvContentPartPr>
              <p14:xfrm>
                <a:off x="7215370" y="4717169"/>
                <a:ext cx="280440" cy="20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76338BE-12E9-2532-F46F-0D9FE26A7CE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06370" y="4708529"/>
                  <a:ext cx="298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34C137B-5217-00A7-BC3C-332CECB5B439}"/>
                    </a:ext>
                  </a:extLst>
                </p14:cNvPr>
                <p14:cNvContentPartPr/>
                <p14:nvPr/>
              </p14:nvContentPartPr>
              <p14:xfrm>
                <a:off x="7849690" y="4751729"/>
                <a:ext cx="819360" cy="250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34C137B-5217-00A7-BC3C-332CECB5B43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40690" y="4742729"/>
                  <a:ext cx="83700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45F0DA-4428-2DBE-42D5-07C3BF44FF29}"/>
              </a:ext>
            </a:extLst>
          </p:cNvPr>
          <p:cNvGrpSpPr/>
          <p:nvPr/>
        </p:nvGrpSpPr>
        <p:grpSpPr>
          <a:xfrm>
            <a:off x="8709370" y="3713559"/>
            <a:ext cx="1321920" cy="486360"/>
            <a:chOff x="8709370" y="4684769"/>
            <a:chExt cx="132192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6E1DA45-3B21-8F25-D843-A67122C504C0}"/>
                    </a:ext>
                  </a:extLst>
                </p14:cNvPr>
                <p14:cNvContentPartPr/>
                <p14:nvPr/>
              </p14:nvContentPartPr>
              <p14:xfrm>
                <a:off x="8709370" y="4684769"/>
                <a:ext cx="1321920" cy="48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6E1DA45-3B21-8F25-D843-A67122C504C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00370" y="4676129"/>
                  <a:ext cx="13395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D9F72A8-2B58-3405-3EAF-22626CEBAA14}"/>
                    </a:ext>
                  </a:extLst>
                </p14:cNvPr>
                <p14:cNvContentPartPr/>
                <p14:nvPr/>
              </p14:nvContentPartPr>
              <p14:xfrm>
                <a:off x="9654370" y="4841009"/>
                <a:ext cx="136080" cy="9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D9F72A8-2B58-3405-3EAF-22626CEBAA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45370" y="4832369"/>
                  <a:ext cx="153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87BF83-D1BD-A705-C69F-1957005B931B}"/>
                    </a:ext>
                  </a:extLst>
                </p14:cNvPr>
                <p14:cNvContentPartPr/>
                <p14:nvPr/>
              </p14:nvContentPartPr>
              <p14:xfrm>
                <a:off x="9335410" y="4773689"/>
                <a:ext cx="330480" cy="60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87BF83-D1BD-A705-C69F-1957005B931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26770" y="4764689"/>
                  <a:ext cx="34812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203327-E255-C4F6-CEFC-210D859E95B3}"/>
              </a:ext>
            </a:extLst>
          </p:cNvPr>
          <p:cNvGrpSpPr/>
          <p:nvPr/>
        </p:nvGrpSpPr>
        <p:grpSpPr>
          <a:xfrm>
            <a:off x="10291570" y="3765399"/>
            <a:ext cx="900720" cy="326160"/>
            <a:chOff x="10291570" y="4736609"/>
            <a:chExt cx="90072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AAF814-9850-ACE3-B0EB-AAC4892522C5}"/>
                    </a:ext>
                  </a:extLst>
                </p14:cNvPr>
                <p14:cNvContentPartPr/>
                <p14:nvPr/>
              </p14:nvContentPartPr>
              <p14:xfrm>
                <a:off x="10323970" y="4779449"/>
                <a:ext cx="162720" cy="250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AAF814-9850-ACE3-B0EB-AAC4892522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14970" y="4770449"/>
                  <a:ext cx="180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8133E69-9C29-7814-A8EA-67C85A877DAA}"/>
                    </a:ext>
                  </a:extLst>
                </p14:cNvPr>
                <p14:cNvContentPartPr/>
                <p14:nvPr/>
              </p14:nvContentPartPr>
              <p14:xfrm>
                <a:off x="10291570" y="4843889"/>
                <a:ext cx="256680" cy="74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8133E69-9C29-7814-A8EA-67C85A877D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82930" y="4835249"/>
                  <a:ext cx="274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13F612-1434-542E-8AF5-A3AB40DE1745}"/>
                    </a:ext>
                  </a:extLst>
                </p14:cNvPr>
                <p14:cNvContentPartPr/>
                <p14:nvPr/>
              </p14:nvContentPartPr>
              <p14:xfrm>
                <a:off x="10580290" y="4736609"/>
                <a:ext cx="506160" cy="326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13F612-1434-542E-8AF5-A3AB40DE17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71650" y="4727609"/>
                  <a:ext cx="5238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2726E7B-213C-3BD7-D7D3-D17213C28C0F}"/>
                    </a:ext>
                  </a:extLst>
                </p14:cNvPr>
                <p14:cNvContentPartPr/>
                <p14:nvPr/>
              </p14:nvContentPartPr>
              <p14:xfrm>
                <a:off x="10970170" y="4884209"/>
                <a:ext cx="222120" cy="19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2726E7B-213C-3BD7-D7D3-D17213C28C0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61530" y="4875209"/>
                  <a:ext cx="23976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56EF095-5767-0E3F-539A-C39376106F1F}"/>
              </a:ext>
            </a:extLst>
          </p:cNvPr>
          <p:cNvGrpSpPr/>
          <p:nvPr/>
        </p:nvGrpSpPr>
        <p:grpSpPr>
          <a:xfrm>
            <a:off x="3374530" y="4230519"/>
            <a:ext cx="2755080" cy="568800"/>
            <a:chOff x="3374530" y="5201729"/>
            <a:chExt cx="275508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4990A0-6B25-8CAA-A6D8-D284D28D5F47}"/>
                    </a:ext>
                  </a:extLst>
                </p14:cNvPr>
                <p14:cNvContentPartPr/>
                <p14:nvPr/>
              </p14:nvContentPartPr>
              <p14:xfrm>
                <a:off x="3374530" y="5201729"/>
                <a:ext cx="1028160" cy="568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4990A0-6B25-8CAA-A6D8-D284D28D5F4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65890" y="5192729"/>
                  <a:ext cx="104580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8012983-C5E1-F444-A9DE-51691B0F4F92}"/>
                    </a:ext>
                  </a:extLst>
                </p14:cNvPr>
                <p14:cNvContentPartPr/>
                <p14:nvPr/>
              </p14:nvContentPartPr>
              <p14:xfrm>
                <a:off x="3990850" y="5319089"/>
                <a:ext cx="71640" cy="23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8012983-C5E1-F444-A9DE-51691B0F4F9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82210" y="5310089"/>
                  <a:ext cx="89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83199C-4918-8773-49F2-7CDF3BC248EF}"/>
                    </a:ext>
                  </a:extLst>
                </p14:cNvPr>
                <p14:cNvContentPartPr/>
                <p14:nvPr/>
              </p14:nvContentPartPr>
              <p14:xfrm>
                <a:off x="4648210" y="5353649"/>
                <a:ext cx="319320" cy="306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83199C-4918-8773-49F2-7CDF3BC248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39210" y="5345009"/>
                  <a:ext cx="336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7309CF-0B70-E7BB-AD79-E94D7AD1977F}"/>
                    </a:ext>
                  </a:extLst>
                </p14:cNvPr>
                <p14:cNvContentPartPr/>
                <p14:nvPr/>
              </p14:nvContentPartPr>
              <p14:xfrm>
                <a:off x="4833250" y="5433929"/>
                <a:ext cx="166680" cy="7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7309CF-0B70-E7BB-AD79-E94D7AD197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24250" y="5424929"/>
                  <a:ext cx="184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D1F1EA5-E469-6067-7065-3DF442333620}"/>
                    </a:ext>
                  </a:extLst>
                </p14:cNvPr>
                <p14:cNvContentPartPr/>
                <p14:nvPr/>
              </p14:nvContentPartPr>
              <p14:xfrm>
                <a:off x="5234290" y="5519969"/>
                <a:ext cx="163800" cy="158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D1F1EA5-E469-6067-7065-3DF4423336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25650" y="5511329"/>
                  <a:ext cx="181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B854D0-0409-C536-9F8C-5A3880B1256E}"/>
                    </a:ext>
                  </a:extLst>
                </p14:cNvPr>
                <p14:cNvContentPartPr/>
                <p14:nvPr/>
              </p14:nvContentPartPr>
              <p14:xfrm>
                <a:off x="5564050" y="5549129"/>
                <a:ext cx="144720" cy="47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B854D0-0409-C536-9F8C-5A3880B125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55050" y="5540489"/>
                  <a:ext cx="162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906EEB4-4E36-0DA7-548C-2BC8ACD2BD1D}"/>
                    </a:ext>
                  </a:extLst>
                </p14:cNvPr>
                <p14:cNvContentPartPr/>
                <p14:nvPr/>
              </p14:nvContentPartPr>
              <p14:xfrm>
                <a:off x="5555410" y="5671169"/>
                <a:ext cx="131040" cy="3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906EEB4-4E36-0DA7-548C-2BC8ACD2BD1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46410" y="5662529"/>
                  <a:ext cx="148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1D86D6-7250-E6F5-0088-2A3A84464FC3}"/>
                    </a:ext>
                  </a:extLst>
                </p14:cNvPr>
                <p14:cNvContentPartPr/>
                <p14:nvPr/>
              </p14:nvContentPartPr>
              <p14:xfrm>
                <a:off x="5879050" y="5408729"/>
                <a:ext cx="250560" cy="302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1D86D6-7250-E6F5-0088-2A3A84464FC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70050" y="5399729"/>
                  <a:ext cx="268200" cy="32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BA042F2-59D8-2B4B-A6A4-EAE3323F3445}"/>
                  </a:ext>
                </a:extLst>
              </p14:cNvPr>
              <p14:cNvContentPartPr/>
              <p14:nvPr/>
            </p14:nvContentPartPr>
            <p14:xfrm>
              <a:off x="6260290" y="4694559"/>
              <a:ext cx="96480" cy="171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BA042F2-59D8-2B4B-A6A4-EAE3323F344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251290" y="4685919"/>
                <a:ext cx="11412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86BA9EF2-EEA9-9027-6105-F38F042A0B91}"/>
              </a:ext>
            </a:extLst>
          </p:cNvPr>
          <p:cNvGrpSpPr/>
          <p:nvPr/>
        </p:nvGrpSpPr>
        <p:grpSpPr>
          <a:xfrm>
            <a:off x="6687250" y="4267239"/>
            <a:ext cx="1442880" cy="418320"/>
            <a:chOff x="6687250" y="5238449"/>
            <a:chExt cx="14428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D01D8C0-2B03-54C0-8BC3-F68024D7F6AC}"/>
                    </a:ext>
                  </a:extLst>
                </p14:cNvPr>
                <p14:cNvContentPartPr/>
                <p14:nvPr/>
              </p14:nvContentPartPr>
              <p14:xfrm>
                <a:off x="6687250" y="5305409"/>
                <a:ext cx="563760" cy="351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D01D8C0-2B03-54C0-8BC3-F68024D7F6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78250" y="5296769"/>
                  <a:ext cx="581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D8AD09D-090F-4C8B-5FE3-5EBAF167D0CF}"/>
                    </a:ext>
                  </a:extLst>
                </p14:cNvPr>
                <p14:cNvContentPartPr/>
                <p14:nvPr/>
              </p14:nvContentPartPr>
              <p14:xfrm>
                <a:off x="7108450" y="5382449"/>
                <a:ext cx="18360" cy="15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D8AD09D-090F-4C8B-5FE3-5EBAF167D0C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99450" y="5373449"/>
                  <a:ext cx="36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D79618A-1252-F682-187C-A4E8C59205B6}"/>
                    </a:ext>
                  </a:extLst>
                </p14:cNvPr>
                <p14:cNvContentPartPr/>
                <p14:nvPr/>
              </p14:nvContentPartPr>
              <p14:xfrm>
                <a:off x="7280170" y="5264729"/>
                <a:ext cx="312480" cy="348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D79618A-1252-F682-187C-A4E8C59205B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71170" y="5256089"/>
                  <a:ext cx="3301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AA2931B-237A-7077-2FD6-2D4614EEF6DF}"/>
                    </a:ext>
                  </a:extLst>
                </p14:cNvPr>
                <p14:cNvContentPartPr/>
                <p14:nvPr/>
              </p14:nvContentPartPr>
              <p14:xfrm>
                <a:off x="7806130" y="5419529"/>
                <a:ext cx="324000" cy="224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AA2931B-237A-7077-2FD6-2D4614EEF6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97490" y="5410529"/>
                  <a:ext cx="341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CCF53C4-08C5-76A1-CE18-03D4F1B9BC8E}"/>
                    </a:ext>
                  </a:extLst>
                </p14:cNvPr>
                <p14:cNvContentPartPr/>
                <p14:nvPr/>
              </p14:nvContentPartPr>
              <p14:xfrm>
                <a:off x="7869130" y="5238449"/>
                <a:ext cx="42120" cy="2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CCF53C4-08C5-76A1-CE18-03D4F1B9BC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60130" y="5229449"/>
                  <a:ext cx="5976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EA4A937-63C2-989A-CF6B-41AAE2AD07C9}"/>
                  </a:ext>
                </a:extLst>
              </p14:cNvPr>
              <p14:cNvContentPartPr/>
              <p14:nvPr/>
            </p14:nvContentPartPr>
            <p14:xfrm>
              <a:off x="5326450" y="1280319"/>
              <a:ext cx="34560" cy="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EA4A937-63C2-989A-CF6B-41AAE2AD07C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17810" y="1271319"/>
                <a:ext cx="52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EE10E95-D8C1-E660-B217-8C3C35D0FB03}"/>
                  </a:ext>
                </a:extLst>
              </p14:cNvPr>
              <p14:cNvContentPartPr/>
              <p14:nvPr/>
            </p14:nvContentPartPr>
            <p14:xfrm>
              <a:off x="8440090" y="3716079"/>
              <a:ext cx="102600" cy="172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EE10E95-D8C1-E660-B217-8C3C35D0FB0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431450" y="3707439"/>
                <a:ext cx="1202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A4781F7-81B3-984C-AE00-D9DEA216F32A}"/>
                  </a:ext>
                </a:extLst>
              </p14:cNvPr>
              <p14:cNvContentPartPr/>
              <p14:nvPr/>
            </p14:nvContentPartPr>
            <p14:xfrm>
              <a:off x="9063610" y="4606719"/>
              <a:ext cx="23040" cy="15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A4781F7-81B3-984C-AE00-D9DEA216F32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054610" y="4598079"/>
                <a:ext cx="40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9AF1E71-11C8-CF20-F759-5672D22537B3}"/>
                  </a:ext>
                </a:extLst>
              </p14:cNvPr>
              <p14:cNvContentPartPr/>
              <p14:nvPr/>
            </p14:nvContentPartPr>
            <p14:xfrm>
              <a:off x="10434130" y="5075799"/>
              <a:ext cx="110520" cy="24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9AF1E71-11C8-CF20-F759-5672D22537B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425490" y="5066799"/>
                <a:ext cx="1281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EA2E3C9-9E2B-5040-CBA8-F7FE8784B40B}"/>
              </a:ext>
            </a:extLst>
          </p:cNvPr>
          <p:cNvGrpSpPr/>
          <p:nvPr/>
        </p:nvGrpSpPr>
        <p:grpSpPr>
          <a:xfrm>
            <a:off x="3447250" y="5013879"/>
            <a:ext cx="219960" cy="229320"/>
            <a:chOff x="3447250" y="5985089"/>
            <a:chExt cx="21996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BDC09D0-62D2-F402-5519-9F36347C56EF}"/>
                    </a:ext>
                  </a:extLst>
                </p14:cNvPr>
                <p14:cNvContentPartPr/>
                <p14:nvPr/>
              </p14:nvContentPartPr>
              <p14:xfrm>
                <a:off x="3460570" y="5985089"/>
                <a:ext cx="174960" cy="115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BDC09D0-62D2-F402-5519-9F36347C56E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51930" y="5976089"/>
                  <a:ext cx="192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0F45C9C-DEF9-AA36-3CC7-3D70FD619760}"/>
                    </a:ext>
                  </a:extLst>
                </p14:cNvPr>
                <p14:cNvContentPartPr/>
                <p14:nvPr/>
              </p14:nvContentPartPr>
              <p14:xfrm>
                <a:off x="3447250" y="6157169"/>
                <a:ext cx="219960" cy="57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0F45C9C-DEF9-AA36-3CC7-3D70FD61976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38610" y="6148529"/>
                  <a:ext cx="2376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A48F4E5-E3AA-5BFC-2ADA-380164662AFB}"/>
                  </a:ext>
                </a:extLst>
              </p14:cNvPr>
              <p14:cNvContentPartPr/>
              <p14:nvPr/>
            </p14:nvContentPartPr>
            <p14:xfrm>
              <a:off x="5149690" y="5596359"/>
              <a:ext cx="206640" cy="244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A48F4E5-E3AA-5BFC-2ADA-380164662AF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40690" y="5587719"/>
                <a:ext cx="22428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703F193-53C6-D7D7-6FF9-B88794B9FB07}"/>
              </a:ext>
            </a:extLst>
          </p:cNvPr>
          <p:cNvGrpSpPr/>
          <p:nvPr/>
        </p:nvGrpSpPr>
        <p:grpSpPr>
          <a:xfrm>
            <a:off x="6805690" y="5200719"/>
            <a:ext cx="270720" cy="230760"/>
            <a:chOff x="6805690" y="6171929"/>
            <a:chExt cx="27072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5915BC2-7FFE-9C1A-DB4F-055D6F00967C}"/>
                    </a:ext>
                  </a:extLst>
                </p14:cNvPr>
                <p14:cNvContentPartPr/>
                <p14:nvPr/>
              </p14:nvContentPartPr>
              <p14:xfrm>
                <a:off x="6805690" y="6171929"/>
                <a:ext cx="212760" cy="109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5915BC2-7FFE-9C1A-DB4F-055D6F00967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96690" y="6163289"/>
                  <a:ext cx="230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5044D7-0A30-BF04-CA3F-34FA62E140F0}"/>
                    </a:ext>
                  </a:extLst>
                </p14:cNvPr>
                <p14:cNvContentPartPr/>
                <p14:nvPr/>
              </p14:nvContentPartPr>
              <p14:xfrm>
                <a:off x="6831970" y="6328169"/>
                <a:ext cx="244440" cy="74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5044D7-0A30-BF04-CA3F-34FA62E140F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22970" y="6319529"/>
                  <a:ext cx="26208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CB69C16-A7E8-564F-A2F4-A8D3482CB669}"/>
                  </a:ext>
                </a:extLst>
              </p14:cNvPr>
              <p14:cNvContentPartPr/>
              <p14:nvPr/>
            </p14:nvContentPartPr>
            <p14:xfrm>
              <a:off x="5660890" y="5189199"/>
              <a:ext cx="15480" cy="46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CB69C16-A7E8-564F-A2F4-A8D3482CB66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51890" y="5180559"/>
                <a:ext cx="33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2B295D0-2725-6E36-EC28-D06BF4DA3D0C}"/>
                  </a:ext>
                </a:extLst>
              </p14:cNvPr>
              <p14:cNvContentPartPr/>
              <p14:nvPr/>
            </p14:nvContentPartPr>
            <p14:xfrm>
              <a:off x="5016490" y="4983639"/>
              <a:ext cx="103680" cy="4057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2B295D0-2725-6E36-EC28-D06BF4DA3D0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007850" y="4974639"/>
                <a:ext cx="121320" cy="42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46533BC-B38E-569F-584C-296B49A5C312}"/>
              </a:ext>
            </a:extLst>
          </p:cNvPr>
          <p:cNvGrpSpPr/>
          <p:nvPr/>
        </p:nvGrpSpPr>
        <p:grpSpPr>
          <a:xfrm>
            <a:off x="3987970" y="4958799"/>
            <a:ext cx="2381760" cy="504000"/>
            <a:chOff x="3987970" y="5930009"/>
            <a:chExt cx="238176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9AE0DDB-DDA8-E76A-2565-6B457ADB6539}"/>
                    </a:ext>
                  </a:extLst>
                </p14:cNvPr>
                <p14:cNvContentPartPr/>
                <p14:nvPr/>
              </p14:nvContentPartPr>
              <p14:xfrm>
                <a:off x="4077250" y="6059249"/>
                <a:ext cx="122760" cy="195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9AE0DDB-DDA8-E76A-2565-6B457ADB653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68250" y="6050249"/>
                  <a:ext cx="140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698392-2BDE-5370-7C3E-01F212F3A553}"/>
                    </a:ext>
                  </a:extLst>
                </p14:cNvPr>
                <p14:cNvContentPartPr/>
                <p14:nvPr/>
              </p14:nvContentPartPr>
              <p14:xfrm>
                <a:off x="4257250" y="6151409"/>
                <a:ext cx="38880" cy="108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698392-2BDE-5370-7C3E-01F212F3A55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48250" y="6142769"/>
                  <a:ext cx="56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113F31D-E10C-7A86-A15E-F2EECE82349D}"/>
                    </a:ext>
                  </a:extLst>
                </p14:cNvPr>
                <p14:cNvContentPartPr/>
                <p14:nvPr/>
              </p14:nvContentPartPr>
              <p14:xfrm>
                <a:off x="4297210" y="6035489"/>
                <a:ext cx="10080" cy="1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113F31D-E10C-7A86-A15E-F2EECE82349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88570" y="6026849"/>
                  <a:ext cx="27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E665C58-4423-C4DA-4007-9AAEB4744BC0}"/>
                    </a:ext>
                  </a:extLst>
                </p14:cNvPr>
                <p14:cNvContentPartPr/>
                <p14:nvPr/>
              </p14:nvContentPartPr>
              <p14:xfrm>
                <a:off x="4371010" y="6136289"/>
                <a:ext cx="101160" cy="12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E665C58-4423-C4DA-4007-9AAEB4744BC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362370" y="6127289"/>
                  <a:ext cx="118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D289F4-B839-92CA-ED2F-568EF471D4BA}"/>
                    </a:ext>
                  </a:extLst>
                </p14:cNvPr>
                <p14:cNvContentPartPr/>
                <p14:nvPr/>
              </p14:nvContentPartPr>
              <p14:xfrm>
                <a:off x="6145450" y="5930009"/>
                <a:ext cx="186120" cy="419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D289F4-B839-92CA-ED2F-568EF471D4B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36450" y="5921369"/>
                  <a:ext cx="2037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6F78212-49DD-2571-BA03-3B9EA4F3A37E}"/>
                    </a:ext>
                  </a:extLst>
                </p14:cNvPr>
                <p14:cNvContentPartPr/>
                <p14:nvPr/>
              </p14:nvContentPartPr>
              <p14:xfrm>
                <a:off x="3987970" y="6393689"/>
                <a:ext cx="2128320" cy="40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6F78212-49DD-2571-BA03-3B9EA4F3A37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979330" y="6385049"/>
                  <a:ext cx="2145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80E3B92-1DB1-59C6-C9B1-3B802EF565DF}"/>
                    </a:ext>
                  </a:extLst>
                </p14:cNvPr>
                <p14:cNvContentPartPr/>
                <p14:nvPr/>
              </p14:nvContentPartPr>
              <p14:xfrm>
                <a:off x="6093610" y="6409889"/>
                <a:ext cx="276120" cy="17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80E3B92-1DB1-59C6-C9B1-3B802EF565D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084610" y="6400889"/>
                  <a:ext cx="29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B9E1464-A03E-9661-7660-39292112A978}"/>
                    </a:ext>
                  </a:extLst>
                </p14:cNvPr>
                <p14:cNvContentPartPr/>
                <p14:nvPr/>
              </p14:nvContentPartPr>
              <p14:xfrm>
                <a:off x="5637130" y="6128369"/>
                <a:ext cx="230400" cy="165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B9E1464-A03E-9661-7660-39292112A97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28490" y="6119729"/>
                  <a:ext cx="248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052BEDC-B2B3-1727-E1CF-043391146F3B}"/>
                    </a:ext>
                  </a:extLst>
                </p14:cNvPr>
                <p14:cNvContentPartPr/>
                <p14:nvPr/>
              </p14:nvContentPartPr>
              <p14:xfrm>
                <a:off x="5976250" y="6189209"/>
                <a:ext cx="20520" cy="154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052BEDC-B2B3-1727-E1CF-043391146F3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67610" y="6180569"/>
                  <a:ext cx="38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3356070-7D24-502B-89ED-4531EB54684D}"/>
                    </a:ext>
                  </a:extLst>
                </p14:cNvPr>
                <p14:cNvContentPartPr/>
                <p14:nvPr/>
              </p14:nvContentPartPr>
              <p14:xfrm>
                <a:off x="4627690" y="5949449"/>
                <a:ext cx="136800" cy="403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3356070-7D24-502B-89ED-4531EB54684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18690" y="5940809"/>
                  <a:ext cx="1544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3C69CC1-609F-54F6-F70E-396DA74E2E2A}"/>
                    </a:ext>
                  </a:extLst>
                </p14:cNvPr>
                <p14:cNvContentPartPr/>
                <p14:nvPr/>
              </p14:nvContentPartPr>
              <p14:xfrm>
                <a:off x="4826770" y="6016049"/>
                <a:ext cx="133920" cy="244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3C69CC1-609F-54F6-F70E-396DA74E2E2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17770" y="6007409"/>
                  <a:ext cx="151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B5D996-C4E7-A048-2D13-0778D19DDF12}"/>
                    </a:ext>
                  </a:extLst>
                </p14:cNvPr>
                <p14:cNvContentPartPr/>
                <p14:nvPr/>
              </p14:nvContentPartPr>
              <p14:xfrm>
                <a:off x="5080570" y="6145289"/>
                <a:ext cx="119520" cy="103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B5D996-C4E7-A048-2D13-0778D19DDF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071930" y="6136649"/>
                  <a:ext cx="137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814D1C2-CCE4-9B31-90F5-96778C691C97}"/>
                    </a:ext>
                  </a:extLst>
                </p14:cNvPr>
                <p14:cNvContentPartPr/>
                <p14:nvPr/>
              </p14:nvContentPartPr>
              <p14:xfrm>
                <a:off x="5336170" y="6159329"/>
                <a:ext cx="128520" cy="19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814D1C2-CCE4-9B31-90F5-96778C691C9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27170" y="6150689"/>
                  <a:ext cx="146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B2BA20F-385C-C220-9B89-9DD90A7DB0FE}"/>
                    </a:ext>
                  </a:extLst>
                </p14:cNvPr>
                <p14:cNvContentPartPr/>
                <p14:nvPr/>
              </p14:nvContentPartPr>
              <p14:xfrm>
                <a:off x="6020530" y="5969249"/>
                <a:ext cx="98280" cy="398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B2BA20F-385C-C220-9B89-9DD90A7DB0F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011530" y="5960249"/>
                  <a:ext cx="115920" cy="41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CBB91B4-6502-F4A3-840B-3BDFBFDCAF8F}"/>
                  </a:ext>
                </a:extLst>
              </p14:cNvPr>
              <p14:cNvContentPartPr/>
              <p14:nvPr/>
            </p14:nvContentPartPr>
            <p14:xfrm>
              <a:off x="7422370" y="5154639"/>
              <a:ext cx="190080" cy="2221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CBB91B4-6502-F4A3-840B-3BDFBFDCAF8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413370" y="5145639"/>
                <a:ext cx="20772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290CCE5-8977-FC19-39DC-95F17D2D0512}"/>
              </a:ext>
            </a:extLst>
          </p:cNvPr>
          <p:cNvGrpSpPr/>
          <p:nvPr/>
        </p:nvGrpSpPr>
        <p:grpSpPr>
          <a:xfrm>
            <a:off x="7832410" y="5059239"/>
            <a:ext cx="932400" cy="351720"/>
            <a:chOff x="7832410" y="6030449"/>
            <a:chExt cx="93240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9B4BD83-8F6E-CC51-45B5-48CE00515369}"/>
                    </a:ext>
                  </a:extLst>
                </p14:cNvPr>
                <p14:cNvContentPartPr/>
                <p14:nvPr/>
              </p14:nvContentPartPr>
              <p14:xfrm>
                <a:off x="7832410" y="6207209"/>
                <a:ext cx="249480" cy="32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9B4BD83-8F6E-CC51-45B5-48CE0051536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23410" y="6198569"/>
                  <a:ext cx="267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88E22E9-0F04-1954-19EF-9D792E517290}"/>
                    </a:ext>
                  </a:extLst>
                </p14:cNvPr>
                <p14:cNvContentPartPr/>
                <p14:nvPr/>
              </p14:nvContentPartPr>
              <p14:xfrm>
                <a:off x="7917370" y="6120089"/>
                <a:ext cx="52560" cy="212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88E22E9-0F04-1954-19EF-9D792E51729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08730" y="6111089"/>
                  <a:ext cx="70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530B99B-7643-A190-6AF8-EE9535389DEC}"/>
                    </a:ext>
                  </a:extLst>
                </p14:cNvPr>
                <p14:cNvContentPartPr/>
                <p14:nvPr/>
              </p14:nvContentPartPr>
              <p14:xfrm>
                <a:off x="8187370" y="6069689"/>
                <a:ext cx="36720" cy="302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530B99B-7643-A190-6AF8-EE9535389DE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78370" y="6061049"/>
                  <a:ext cx="543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D30FA81-E0C8-2FA8-CD12-69331E44A83D}"/>
                    </a:ext>
                  </a:extLst>
                </p14:cNvPr>
                <p14:cNvContentPartPr/>
                <p14:nvPr/>
              </p14:nvContentPartPr>
              <p14:xfrm>
                <a:off x="8331370" y="6142049"/>
                <a:ext cx="127080" cy="130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D30FA81-E0C8-2FA8-CD12-69331E44A83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22730" y="6133049"/>
                  <a:ext cx="144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5C6801F-70B0-A6E9-93B1-D1D9F9213E6E}"/>
                    </a:ext>
                  </a:extLst>
                </p14:cNvPr>
                <p14:cNvContentPartPr/>
                <p14:nvPr/>
              </p14:nvContentPartPr>
              <p14:xfrm>
                <a:off x="8562850" y="6260489"/>
                <a:ext cx="5760" cy="121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5C6801F-70B0-A6E9-93B1-D1D9F9213E6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553850" y="6251849"/>
                  <a:ext cx="23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F91DED4-7ED2-2377-05E4-FE3FCA3D7E31}"/>
                    </a:ext>
                  </a:extLst>
                </p14:cNvPr>
                <p14:cNvContentPartPr/>
                <p14:nvPr/>
              </p14:nvContentPartPr>
              <p14:xfrm>
                <a:off x="8720890" y="6030449"/>
                <a:ext cx="43920" cy="323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F91DED4-7ED2-2377-05E4-FE3FCA3D7E3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11890" y="6021449"/>
                  <a:ext cx="6156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609980B-116C-3933-814F-C55AFAB0C211}"/>
              </a:ext>
            </a:extLst>
          </p:cNvPr>
          <p:cNvGrpSpPr/>
          <p:nvPr/>
        </p:nvGrpSpPr>
        <p:grpSpPr>
          <a:xfrm>
            <a:off x="9526210" y="5168679"/>
            <a:ext cx="1742040" cy="344520"/>
            <a:chOff x="9526210" y="6139889"/>
            <a:chExt cx="17420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276295E-E946-717F-AE38-B101490D39C3}"/>
                    </a:ext>
                  </a:extLst>
                </p14:cNvPr>
                <p14:cNvContentPartPr/>
                <p14:nvPr/>
              </p14:nvContentPartPr>
              <p14:xfrm>
                <a:off x="9531250" y="6139889"/>
                <a:ext cx="133200" cy="275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276295E-E946-717F-AE38-B101490D39C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22250" y="6131249"/>
                  <a:ext cx="150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714AD2C-2A63-87F4-0E3F-975C339698BE}"/>
                    </a:ext>
                  </a:extLst>
                </p14:cNvPr>
                <p14:cNvContentPartPr/>
                <p14:nvPr/>
              </p14:nvContentPartPr>
              <p14:xfrm>
                <a:off x="9526210" y="6257969"/>
                <a:ext cx="154080" cy="42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714AD2C-2A63-87F4-0E3F-975C339698B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517570" y="6249329"/>
                  <a:ext cx="171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28D3829-BFC7-2937-E4D2-E5A137635B20}"/>
                    </a:ext>
                  </a:extLst>
                </p14:cNvPr>
                <p14:cNvContentPartPr/>
                <p14:nvPr/>
              </p14:nvContentPartPr>
              <p14:xfrm>
                <a:off x="9722770" y="6301529"/>
                <a:ext cx="104760" cy="97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28D3829-BFC7-2937-E4D2-E5A137635B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14130" y="6292889"/>
                  <a:ext cx="122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1A4408A-E81B-8180-A56F-A21EEE087C8C}"/>
                    </a:ext>
                  </a:extLst>
                </p14:cNvPr>
                <p14:cNvContentPartPr/>
                <p14:nvPr/>
              </p14:nvContentPartPr>
              <p14:xfrm>
                <a:off x="9911050" y="6280649"/>
                <a:ext cx="140040" cy="111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1A4408A-E81B-8180-A56F-A21EEE087C8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02410" y="6272009"/>
                  <a:ext cx="157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3B01D07-CFD0-538B-B05B-6EDD5FE46DA7}"/>
                    </a:ext>
                  </a:extLst>
                </p14:cNvPr>
                <p14:cNvContentPartPr/>
                <p14:nvPr/>
              </p14:nvContentPartPr>
              <p14:xfrm>
                <a:off x="10290490" y="6338969"/>
                <a:ext cx="191520" cy="145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3B01D07-CFD0-538B-B05B-6EDD5FE46DA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81490" y="6329969"/>
                  <a:ext cx="209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3D22959-0578-9783-D7F8-75CF1C1E0C46}"/>
                    </a:ext>
                  </a:extLst>
                </p14:cNvPr>
                <p14:cNvContentPartPr/>
                <p14:nvPr/>
              </p14:nvContentPartPr>
              <p14:xfrm>
                <a:off x="10564090" y="6364529"/>
                <a:ext cx="173160" cy="88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3D22959-0578-9783-D7F8-75CF1C1E0C4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555090" y="6355529"/>
                  <a:ext cx="19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CB7641C-C76C-075C-7883-9EEC5C7F0EF7}"/>
                    </a:ext>
                  </a:extLst>
                </p14:cNvPr>
                <p14:cNvContentPartPr/>
                <p14:nvPr/>
              </p14:nvContentPartPr>
              <p14:xfrm>
                <a:off x="10827610" y="6368849"/>
                <a:ext cx="106920" cy="100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CB7641C-C76C-075C-7883-9EEC5C7F0EF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18970" y="6359849"/>
                  <a:ext cx="124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99D5634-BC54-52F6-7C3B-38CC324348E8}"/>
                    </a:ext>
                  </a:extLst>
                </p14:cNvPr>
                <p14:cNvContentPartPr/>
                <p14:nvPr/>
              </p14:nvContentPartPr>
              <p14:xfrm>
                <a:off x="11054410" y="6180929"/>
                <a:ext cx="30960" cy="285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99D5634-BC54-52F6-7C3B-38CC324348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45770" y="6171929"/>
                  <a:ext cx="48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22CB2DC-A47C-D03C-5E2D-499AA63EEDE1}"/>
                    </a:ext>
                  </a:extLst>
                </p14:cNvPr>
                <p14:cNvContentPartPr/>
                <p14:nvPr/>
              </p14:nvContentPartPr>
              <p14:xfrm>
                <a:off x="11191570" y="6183089"/>
                <a:ext cx="76680" cy="279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22CB2DC-A47C-D03C-5E2D-499AA63EEDE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82930" y="6174449"/>
                  <a:ext cx="9432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BEC66B02-B8B1-8826-26E0-24014010BA6C}"/>
                  </a:ext>
                </a:extLst>
              </p14:cNvPr>
              <p14:cNvContentPartPr/>
              <p14:nvPr/>
            </p14:nvContentPartPr>
            <p14:xfrm>
              <a:off x="11517370" y="5276319"/>
              <a:ext cx="77760" cy="160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BEC66B02-B8B1-8826-26E0-24014010BA6C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508370" y="5267319"/>
                <a:ext cx="954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5B4B1C6-7D28-FA13-2006-0334E9CFB5E0}"/>
                  </a:ext>
                </a:extLst>
              </p14:cNvPr>
              <p14:cNvContentPartPr/>
              <p14:nvPr/>
            </p14:nvContentPartPr>
            <p14:xfrm>
              <a:off x="3288850" y="1139199"/>
              <a:ext cx="5632560" cy="22078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5B4B1C6-7D28-FA13-2006-0334E9CFB5E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234850" y="1031199"/>
                <a:ext cx="5740200" cy="24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77FD66A-22C5-CA27-B954-4C4E7185CF7F}"/>
                  </a:ext>
                </a:extLst>
              </p14:cNvPr>
              <p14:cNvContentPartPr/>
              <p14:nvPr/>
            </p14:nvContentPartPr>
            <p14:xfrm>
              <a:off x="10084930" y="4258239"/>
              <a:ext cx="1875960" cy="5018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77FD66A-22C5-CA27-B954-4C4E7185CF7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031290" y="4150599"/>
                <a:ext cx="198360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5D7DD2DB-7FE2-A050-CDC9-5C03F7465402}"/>
                  </a:ext>
                </a:extLst>
              </p14:cNvPr>
              <p14:cNvContentPartPr/>
              <p14:nvPr/>
            </p14:nvContentPartPr>
            <p14:xfrm>
              <a:off x="4474330" y="3240302"/>
              <a:ext cx="140400" cy="208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5D7DD2DB-7FE2-A050-CDC9-5C03F746540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465330" y="3231662"/>
                <a:ext cx="15804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307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799942-9176-403F-E2E5-191843B81C45}"/>
                  </a:ext>
                </a:extLst>
              </p14:cNvPr>
              <p14:cNvContentPartPr/>
              <p14:nvPr/>
            </p14:nvContentPartPr>
            <p14:xfrm>
              <a:off x="956770" y="318689"/>
              <a:ext cx="1259280" cy="36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799942-9176-403F-E2E5-191843B81C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8130" y="310049"/>
                <a:ext cx="1276920" cy="38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ED50DEF-D36B-E634-1BCF-EF3B6E2671F3}"/>
              </a:ext>
            </a:extLst>
          </p:cNvPr>
          <p:cNvGrpSpPr/>
          <p:nvPr/>
        </p:nvGrpSpPr>
        <p:grpSpPr>
          <a:xfrm>
            <a:off x="2427730" y="168929"/>
            <a:ext cx="3370680" cy="480240"/>
            <a:chOff x="2427730" y="168929"/>
            <a:chExt cx="337068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4BCB62-131B-49B2-A5DA-0673517CED35}"/>
                    </a:ext>
                  </a:extLst>
                </p14:cNvPr>
                <p14:cNvContentPartPr/>
                <p14:nvPr/>
              </p14:nvContentPartPr>
              <p14:xfrm>
                <a:off x="2427730" y="207449"/>
                <a:ext cx="1298880" cy="441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4BCB62-131B-49B2-A5DA-0673517CED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18730" y="198449"/>
                  <a:ext cx="13165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30E14E2-45C7-637B-38A2-4CCA80BC6B1E}"/>
                    </a:ext>
                  </a:extLst>
                </p14:cNvPr>
                <p14:cNvContentPartPr/>
                <p14:nvPr/>
              </p14:nvContentPartPr>
              <p14:xfrm>
                <a:off x="3571810" y="357569"/>
                <a:ext cx="256320" cy="227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30E14E2-45C7-637B-38A2-4CCA80BC6B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62810" y="348569"/>
                  <a:ext cx="273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AA0C07C-703A-7542-7665-44F6AF046F0E}"/>
                    </a:ext>
                  </a:extLst>
                </p14:cNvPr>
                <p14:cNvContentPartPr/>
                <p14:nvPr/>
              </p14:nvContentPartPr>
              <p14:xfrm>
                <a:off x="3500530" y="338129"/>
                <a:ext cx="24840" cy="1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AA0C07C-703A-7542-7665-44F6AF046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91890" y="329489"/>
                  <a:ext cx="42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3CE8CC-A917-293A-A103-8E2A09D45F4A}"/>
                    </a:ext>
                  </a:extLst>
                </p14:cNvPr>
                <p14:cNvContentPartPr/>
                <p14:nvPr/>
              </p14:nvContentPartPr>
              <p14:xfrm>
                <a:off x="2956930" y="348209"/>
                <a:ext cx="437400" cy="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3CE8CC-A917-293A-A103-8E2A09D45F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7930" y="339569"/>
                  <a:ext cx="455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134BEA-DC48-29B7-EA4C-57F9DFA8F01E}"/>
                    </a:ext>
                  </a:extLst>
                </p14:cNvPr>
                <p14:cNvContentPartPr/>
                <p14:nvPr/>
              </p14:nvContentPartPr>
              <p14:xfrm>
                <a:off x="4063570" y="168929"/>
                <a:ext cx="1734840" cy="435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134BEA-DC48-29B7-EA4C-57F9DFA8F0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54930" y="159929"/>
                  <a:ext cx="17524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AC7A93-AC04-C5B6-D2DA-258BCB0A698D}"/>
                    </a:ext>
                  </a:extLst>
                </p14:cNvPr>
                <p14:cNvContentPartPr/>
                <p14:nvPr/>
              </p14:nvContentPartPr>
              <p14:xfrm>
                <a:off x="5406370" y="356129"/>
                <a:ext cx="344520" cy="1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AC7A93-AC04-C5B6-D2DA-258BCB0A69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97370" y="347129"/>
                  <a:ext cx="3621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5F71F4-C33F-18CF-C49E-557EE19C8900}"/>
              </a:ext>
            </a:extLst>
          </p:cNvPr>
          <p:cNvGrpSpPr/>
          <p:nvPr/>
        </p:nvGrpSpPr>
        <p:grpSpPr>
          <a:xfrm>
            <a:off x="2124610" y="865889"/>
            <a:ext cx="5996160" cy="954360"/>
            <a:chOff x="2124610" y="865889"/>
            <a:chExt cx="5996160" cy="9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F3FB103-7C59-F15B-2D53-59E4F185AED0}"/>
                    </a:ext>
                  </a:extLst>
                </p14:cNvPr>
                <p14:cNvContentPartPr/>
                <p14:nvPr/>
              </p14:nvContentPartPr>
              <p14:xfrm>
                <a:off x="2124610" y="1077929"/>
                <a:ext cx="232560" cy="354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F3FB103-7C59-F15B-2D53-59E4F185AE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15610" y="1069289"/>
                  <a:ext cx="2502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2706F8-42E8-9AD9-85D2-4AC368DAF954}"/>
                    </a:ext>
                  </a:extLst>
                </p14:cNvPr>
                <p14:cNvContentPartPr/>
                <p14:nvPr/>
              </p14:nvContentPartPr>
              <p14:xfrm>
                <a:off x="2448610" y="1142729"/>
                <a:ext cx="151200" cy="228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2706F8-42E8-9AD9-85D2-4AC368DAF9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39610" y="1134089"/>
                  <a:ext cx="168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26B5330-FCF7-937D-5711-E0B64D82A24A}"/>
                    </a:ext>
                  </a:extLst>
                </p14:cNvPr>
                <p14:cNvContentPartPr/>
                <p14:nvPr/>
              </p14:nvContentPartPr>
              <p14:xfrm>
                <a:off x="2404690" y="1288889"/>
                <a:ext cx="206280" cy="12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26B5330-FCF7-937D-5711-E0B64D82A2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96050" y="1279889"/>
                  <a:ext cx="223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32FA30-207E-7877-F892-94E7929955B4}"/>
                    </a:ext>
                  </a:extLst>
                </p14:cNvPr>
                <p14:cNvContentPartPr/>
                <p14:nvPr/>
              </p14:nvContentPartPr>
              <p14:xfrm>
                <a:off x="2816890" y="1100609"/>
                <a:ext cx="7560" cy="333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32FA30-207E-7877-F892-94E7929955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07890" y="1091609"/>
                  <a:ext cx="252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9FC8A9-EE08-5B10-C978-766F4F0E8519}"/>
                    </a:ext>
                  </a:extLst>
                </p14:cNvPr>
                <p14:cNvContentPartPr/>
                <p14:nvPr/>
              </p14:nvContentPartPr>
              <p14:xfrm>
                <a:off x="3049090" y="1150649"/>
                <a:ext cx="330480" cy="211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79FC8A9-EE08-5B10-C978-766F4F0E85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40090" y="1141649"/>
                  <a:ext cx="348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E74EE1-7F98-1671-A3EA-A30E464BD41D}"/>
                    </a:ext>
                  </a:extLst>
                </p14:cNvPr>
                <p14:cNvContentPartPr/>
                <p14:nvPr/>
              </p14:nvContentPartPr>
              <p14:xfrm>
                <a:off x="3120010" y="1087289"/>
                <a:ext cx="291960" cy="1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E74EE1-7F98-1671-A3EA-A30E464BD4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11010" y="1078289"/>
                  <a:ext cx="309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2EC87E1-74B9-EDFD-CAC4-00A55E09A1A1}"/>
                    </a:ext>
                  </a:extLst>
                </p14:cNvPr>
                <p14:cNvContentPartPr/>
                <p14:nvPr/>
              </p14:nvContentPartPr>
              <p14:xfrm>
                <a:off x="3258250" y="903329"/>
                <a:ext cx="110520" cy="146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2EC87E1-74B9-EDFD-CAC4-00A55E09A1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49610" y="894689"/>
                  <a:ext cx="128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F6EDD8-A485-3844-431F-AA1A9AAECF5B}"/>
                    </a:ext>
                  </a:extLst>
                </p14:cNvPr>
                <p14:cNvContentPartPr/>
                <p14:nvPr/>
              </p14:nvContentPartPr>
              <p14:xfrm>
                <a:off x="3542650" y="1023929"/>
                <a:ext cx="47160" cy="481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F6EDD8-A485-3844-431F-AA1A9AAECF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34010" y="1014929"/>
                  <a:ext cx="648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57480B-5AB0-A2C3-5572-67DABD2B0D20}"/>
                    </a:ext>
                  </a:extLst>
                </p14:cNvPr>
                <p14:cNvContentPartPr/>
                <p14:nvPr/>
              </p14:nvContentPartPr>
              <p14:xfrm>
                <a:off x="3650650" y="1221929"/>
                <a:ext cx="222840" cy="162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57480B-5AB0-A2C3-5572-67DABD2B0D2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42010" y="1212929"/>
                  <a:ext cx="240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8D9BF0-1953-AB44-558B-0C4BFFDB3219}"/>
                    </a:ext>
                  </a:extLst>
                </p14:cNvPr>
                <p14:cNvContentPartPr/>
                <p14:nvPr/>
              </p14:nvContentPartPr>
              <p14:xfrm>
                <a:off x="3836410" y="1122209"/>
                <a:ext cx="14400" cy="43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8D9BF0-1953-AB44-558B-0C4BFFDB32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27770" y="1113209"/>
                  <a:ext cx="32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F778BF-C23C-82BD-DD25-24A3022E3D13}"/>
                    </a:ext>
                  </a:extLst>
                </p14:cNvPr>
                <p14:cNvContentPartPr/>
                <p14:nvPr/>
              </p14:nvContentPartPr>
              <p14:xfrm>
                <a:off x="3932890" y="1097369"/>
                <a:ext cx="254880" cy="43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F778BF-C23C-82BD-DD25-24A3022E3D1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24250" y="1088729"/>
                  <a:ext cx="2725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D2CDC7-5094-1028-B90C-35E9F5C44533}"/>
                    </a:ext>
                  </a:extLst>
                </p14:cNvPr>
                <p14:cNvContentPartPr/>
                <p14:nvPr/>
              </p14:nvContentPartPr>
              <p14:xfrm>
                <a:off x="4403770" y="1296089"/>
                <a:ext cx="231840" cy="14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D2CDC7-5094-1028-B90C-35E9F5C445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94770" y="1287089"/>
                  <a:ext cx="249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6D47B1B-897F-C41F-0A86-264388398945}"/>
                    </a:ext>
                  </a:extLst>
                </p14:cNvPr>
                <p14:cNvContentPartPr/>
                <p14:nvPr/>
              </p14:nvContentPartPr>
              <p14:xfrm>
                <a:off x="4424650" y="1344689"/>
                <a:ext cx="249840" cy="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6D47B1B-897F-C41F-0A86-2643883989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15650" y="1335689"/>
                  <a:ext cx="267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3796AF4-6713-3590-CC3C-2CC43DB15E42}"/>
                    </a:ext>
                  </a:extLst>
                </p14:cNvPr>
                <p14:cNvContentPartPr/>
                <p14:nvPr/>
              </p14:nvContentPartPr>
              <p14:xfrm>
                <a:off x="4750450" y="932489"/>
                <a:ext cx="341280" cy="88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3796AF4-6713-3590-CC3C-2CC43DB15E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41810" y="923849"/>
                  <a:ext cx="35892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CC1352-D6DC-DAA1-08F6-3EF1982A5F15}"/>
                    </a:ext>
                  </a:extLst>
                </p14:cNvPr>
                <p14:cNvContentPartPr/>
                <p14:nvPr/>
              </p14:nvContentPartPr>
              <p14:xfrm>
                <a:off x="5119450" y="1080449"/>
                <a:ext cx="461520" cy="214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CC1352-D6DC-DAA1-08F6-3EF1982A5F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10810" y="1071809"/>
                  <a:ext cx="479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3469B9D-7BFD-614A-F9A9-FA7837683435}"/>
                    </a:ext>
                  </a:extLst>
                </p14:cNvPr>
                <p14:cNvContentPartPr/>
                <p14:nvPr/>
              </p14:nvContentPartPr>
              <p14:xfrm>
                <a:off x="5373970" y="1029689"/>
                <a:ext cx="48960" cy="384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3469B9D-7BFD-614A-F9A9-FA78376834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64970" y="1020689"/>
                  <a:ext cx="666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FB964B-7728-5B9B-C0B4-F4293D15401D}"/>
                    </a:ext>
                  </a:extLst>
                </p14:cNvPr>
                <p14:cNvContentPartPr/>
                <p14:nvPr/>
              </p14:nvContentPartPr>
              <p14:xfrm>
                <a:off x="5470810" y="1378169"/>
                <a:ext cx="111600" cy="229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FB964B-7728-5B9B-C0B4-F4293D1540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61810" y="1369529"/>
                  <a:ext cx="129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80ADB9-F7F4-BCEC-0517-48E18A3B35D9}"/>
                    </a:ext>
                  </a:extLst>
                </p14:cNvPr>
                <p14:cNvContentPartPr/>
                <p14:nvPr/>
              </p14:nvContentPartPr>
              <p14:xfrm>
                <a:off x="5416810" y="1534409"/>
                <a:ext cx="169200" cy="5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80ADB9-F7F4-BCEC-0517-48E18A3B35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07810" y="1525409"/>
                  <a:ext cx="186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0C69FFB-284F-F1DC-EC73-2B186ED94582}"/>
                    </a:ext>
                  </a:extLst>
                </p14:cNvPr>
                <p14:cNvContentPartPr/>
                <p14:nvPr/>
              </p14:nvContentPartPr>
              <p14:xfrm>
                <a:off x="5751610" y="871289"/>
                <a:ext cx="54360" cy="172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0C69FFB-284F-F1DC-EC73-2B186ED945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42970" y="862649"/>
                  <a:ext cx="72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69E7CAE-49D7-6C82-BD70-6D6E71325DF4}"/>
                    </a:ext>
                  </a:extLst>
                </p14:cNvPr>
                <p14:cNvContentPartPr/>
                <p14:nvPr/>
              </p14:nvContentPartPr>
              <p14:xfrm>
                <a:off x="5711650" y="865889"/>
                <a:ext cx="181440" cy="153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69E7CAE-49D7-6C82-BD70-6D6E71325DF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03010" y="856889"/>
                  <a:ext cx="199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B5CA076-7CDD-431B-079C-D1436051EE10}"/>
                    </a:ext>
                  </a:extLst>
                </p14:cNvPr>
                <p14:cNvContentPartPr/>
                <p14:nvPr/>
              </p14:nvContentPartPr>
              <p14:xfrm>
                <a:off x="5651890" y="928529"/>
                <a:ext cx="193320" cy="64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B5CA076-7CDD-431B-079C-D1436051EE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43250" y="919529"/>
                  <a:ext cx="210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BEADC3-8D2B-A8B4-8929-455DC4415063}"/>
                    </a:ext>
                  </a:extLst>
                </p14:cNvPr>
                <p14:cNvContentPartPr/>
                <p14:nvPr/>
              </p14:nvContentPartPr>
              <p14:xfrm>
                <a:off x="5785810" y="872009"/>
                <a:ext cx="59040" cy="203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BEADC3-8D2B-A8B4-8929-455DC44150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77170" y="863009"/>
                  <a:ext cx="76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64747F3-2837-3756-49B4-08E2AF058AF2}"/>
                    </a:ext>
                  </a:extLst>
                </p14:cNvPr>
                <p14:cNvContentPartPr/>
                <p14:nvPr/>
              </p14:nvContentPartPr>
              <p14:xfrm>
                <a:off x="5991730" y="1196369"/>
                <a:ext cx="379080" cy="26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64747F3-2837-3756-49B4-08E2AF058AF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82730" y="1187369"/>
                  <a:ext cx="396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69D8212-1ABC-64F5-11B8-1EEBDD1E691F}"/>
                    </a:ext>
                  </a:extLst>
                </p14:cNvPr>
                <p14:cNvContentPartPr/>
                <p14:nvPr/>
              </p14:nvContentPartPr>
              <p14:xfrm>
                <a:off x="6072370" y="1089809"/>
                <a:ext cx="363240" cy="29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69D8212-1ABC-64F5-11B8-1EEBDD1E691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63730" y="1080809"/>
                  <a:ext cx="380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46E27C-01E3-951C-E51D-EFC0CF1720D4}"/>
                    </a:ext>
                  </a:extLst>
                </p14:cNvPr>
                <p14:cNvContentPartPr/>
                <p14:nvPr/>
              </p14:nvContentPartPr>
              <p14:xfrm>
                <a:off x="6237610" y="973889"/>
                <a:ext cx="93240" cy="83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C46E27C-01E3-951C-E51D-EFC0CF1720D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28610" y="964889"/>
                  <a:ext cx="110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D34C89E-6F49-F167-A154-93327D3A8110}"/>
                    </a:ext>
                  </a:extLst>
                </p14:cNvPr>
                <p14:cNvContentPartPr/>
                <p14:nvPr/>
              </p14:nvContentPartPr>
              <p14:xfrm>
                <a:off x="6644050" y="1122929"/>
                <a:ext cx="553680" cy="208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D34C89E-6F49-F167-A154-93327D3A81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35410" y="1113929"/>
                  <a:ext cx="571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34A2F7-CFD7-DFDC-45F6-34F020836DD1}"/>
                    </a:ext>
                  </a:extLst>
                </p14:cNvPr>
                <p14:cNvContentPartPr/>
                <p14:nvPr/>
              </p14:nvContentPartPr>
              <p14:xfrm>
                <a:off x="6944650" y="1053449"/>
                <a:ext cx="109080" cy="411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34A2F7-CFD7-DFDC-45F6-34F020836DD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36010" y="1044809"/>
                  <a:ext cx="1267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4CCE5A-DEC9-2F51-F772-ACBEA4ED8DCB}"/>
                    </a:ext>
                  </a:extLst>
                </p14:cNvPr>
                <p14:cNvContentPartPr/>
                <p14:nvPr/>
              </p14:nvContentPartPr>
              <p14:xfrm>
                <a:off x="7072450" y="1550969"/>
                <a:ext cx="44640" cy="132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4CCE5A-DEC9-2F51-F772-ACBEA4ED8DC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63810" y="1542329"/>
                  <a:ext cx="62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CAA4E0-8283-A2DB-5308-8D92EA3B892D}"/>
                    </a:ext>
                  </a:extLst>
                </p14:cNvPr>
                <p14:cNvContentPartPr/>
                <p14:nvPr/>
              </p14:nvContentPartPr>
              <p14:xfrm>
                <a:off x="7126810" y="1508489"/>
                <a:ext cx="33840" cy="2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CAA4E0-8283-A2DB-5308-8D92EA3B89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18170" y="1499849"/>
                  <a:ext cx="5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BD1D4D3-4E7E-96D3-D127-933BB7D65A2B}"/>
                    </a:ext>
                  </a:extLst>
                </p14:cNvPr>
                <p14:cNvContentPartPr/>
                <p14:nvPr/>
              </p14:nvContentPartPr>
              <p14:xfrm>
                <a:off x="7473130" y="1081889"/>
                <a:ext cx="262440" cy="393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BD1D4D3-4E7E-96D3-D127-933BB7D65A2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64490" y="1072889"/>
                  <a:ext cx="2800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0702BE-1A48-E6B7-8532-EF6C9CE8BE0E}"/>
                    </a:ext>
                  </a:extLst>
                </p14:cNvPr>
                <p14:cNvContentPartPr/>
                <p14:nvPr/>
              </p14:nvContentPartPr>
              <p14:xfrm>
                <a:off x="7935010" y="1298249"/>
                <a:ext cx="36000" cy="221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0702BE-1A48-E6B7-8532-EF6C9CE8BE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26370" y="1289249"/>
                  <a:ext cx="53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D13E7AB-F9D7-EC41-DF41-688EFEBF4195}"/>
                    </a:ext>
                  </a:extLst>
                </p14:cNvPr>
                <p14:cNvContentPartPr/>
                <p14:nvPr/>
              </p14:nvContentPartPr>
              <p14:xfrm>
                <a:off x="7812250" y="1259369"/>
                <a:ext cx="308520" cy="6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D13E7AB-F9D7-EC41-DF41-688EFEBF41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03250" y="1250369"/>
                  <a:ext cx="3261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D206018-02DC-85E8-CD38-C80F6D0401CB}"/>
              </a:ext>
            </a:extLst>
          </p:cNvPr>
          <p:cNvGrpSpPr/>
          <p:nvPr/>
        </p:nvGrpSpPr>
        <p:grpSpPr>
          <a:xfrm>
            <a:off x="906370" y="2038049"/>
            <a:ext cx="4941360" cy="678240"/>
            <a:chOff x="906370" y="2038049"/>
            <a:chExt cx="49413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F236AB8-47AF-AAAE-BA6E-870255188468}"/>
                    </a:ext>
                  </a:extLst>
                </p14:cNvPr>
                <p14:cNvContentPartPr/>
                <p14:nvPr/>
              </p14:nvContentPartPr>
              <p14:xfrm>
                <a:off x="906370" y="2065409"/>
                <a:ext cx="1518480" cy="650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F236AB8-47AF-AAAE-BA6E-8702551884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7730" y="2056409"/>
                  <a:ext cx="153612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F998BA0-22E6-F279-9DE6-F4BCBEF69FEB}"/>
                    </a:ext>
                  </a:extLst>
                </p14:cNvPr>
                <p14:cNvContentPartPr/>
                <p14:nvPr/>
              </p14:nvContentPartPr>
              <p14:xfrm>
                <a:off x="2317570" y="2258729"/>
                <a:ext cx="27720" cy="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F998BA0-22E6-F279-9DE6-F4BCBEF69F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08570" y="2249729"/>
                  <a:ext cx="45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547AA2E-43C1-4F7D-F306-E74938417B34}"/>
                    </a:ext>
                  </a:extLst>
                </p14:cNvPr>
                <p14:cNvContentPartPr/>
                <p14:nvPr/>
              </p14:nvContentPartPr>
              <p14:xfrm>
                <a:off x="1908610" y="2146769"/>
                <a:ext cx="379080" cy="93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547AA2E-43C1-4F7D-F306-E74938417B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99610" y="2138129"/>
                  <a:ext cx="396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0A7B99A-617A-EF56-C9DC-E17D1532E551}"/>
                    </a:ext>
                  </a:extLst>
                </p14:cNvPr>
                <p14:cNvContentPartPr/>
                <p14:nvPr/>
              </p14:nvContentPartPr>
              <p14:xfrm>
                <a:off x="2599090" y="2089529"/>
                <a:ext cx="1386000" cy="450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0A7B99A-617A-EF56-C9DC-E17D1532E5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90450" y="2080889"/>
                  <a:ext cx="14036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E13E0EB-E1A1-BD74-1022-39F8275F4F2B}"/>
                    </a:ext>
                  </a:extLst>
                </p14:cNvPr>
                <p14:cNvContentPartPr/>
                <p14:nvPr/>
              </p14:nvContentPartPr>
              <p14:xfrm>
                <a:off x="3748210" y="2183849"/>
                <a:ext cx="304920" cy="45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E13E0EB-E1A1-BD74-1022-39F8275F4F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39210" y="2175209"/>
                  <a:ext cx="322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1A1F47-771A-5C97-7AFC-5156217E7045}"/>
                    </a:ext>
                  </a:extLst>
                </p14:cNvPr>
                <p14:cNvContentPartPr/>
                <p14:nvPr/>
              </p14:nvContentPartPr>
              <p14:xfrm>
                <a:off x="4262290" y="2038049"/>
                <a:ext cx="1585440" cy="587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91A1F47-771A-5C97-7AFC-5156217E704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53290" y="2029409"/>
                  <a:ext cx="16030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5B4C2C-16F9-1F76-EE10-7967AEF38991}"/>
                    </a:ext>
                  </a:extLst>
                </p14:cNvPr>
                <p14:cNvContentPartPr/>
                <p14:nvPr/>
              </p14:nvContentPartPr>
              <p14:xfrm>
                <a:off x="5140330" y="2186009"/>
                <a:ext cx="382320" cy="2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5B4C2C-16F9-1F76-EE10-7967AEF389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31690" y="2177369"/>
                  <a:ext cx="3999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12D59B0-CB69-E31B-2750-203904BB58BE}"/>
              </a:ext>
            </a:extLst>
          </p:cNvPr>
          <p:cNvGrpSpPr/>
          <p:nvPr/>
        </p:nvGrpSpPr>
        <p:grpSpPr>
          <a:xfrm>
            <a:off x="1512970" y="2756969"/>
            <a:ext cx="4590360" cy="778320"/>
            <a:chOff x="1512970" y="2756969"/>
            <a:chExt cx="4590360" cy="77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038DAF4-6545-4EDF-3279-3143D2805107}"/>
                    </a:ext>
                  </a:extLst>
                </p14:cNvPr>
                <p14:cNvContentPartPr/>
                <p14:nvPr/>
              </p14:nvContentPartPr>
              <p14:xfrm>
                <a:off x="1512970" y="3113369"/>
                <a:ext cx="398880" cy="339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038DAF4-6545-4EDF-3279-3143D280510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04330" y="3104729"/>
                  <a:ext cx="4165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1195424-8E81-7568-F1C1-12FC9EC7BD75}"/>
                    </a:ext>
                  </a:extLst>
                </p14:cNvPr>
                <p14:cNvContentPartPr/>
                <p14:nvPr/>
              </p14:nvContentPartPr>
              <p14:xfrm>
                <a:off x="1671730" y="3031289"/>
                <a:ext cx="280080" cy="39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1195424-8E81-7568-F1C1-12FC9EC7BD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62730" y="3022289"/>
                  <a:ext cx="297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DAA7C3-3BBE-8449-6A21-3F2B881468F3}"/>
                    </a:ext>
                  </a:extLst>
                </p14:cNvPr>
                <p14:cNvContentPartPr/>
                <p14:nvPr/>
              </p14:nvContentPartPr>
              <p14:xfrm>
                <a:off x="1856410" y="2792969"/>
                <a:ext cx="108720" cy="18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DAA7C3-3BBE-8449-6A21-3F2B881468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47410" y="2783969"/>
                  <a:ext cx="126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32113D2-1254-DA19-BF31-222FB0EFCE9B}"/>
                    </a:ext>
                  </a:extLst>
                </p14:cNvPr>
                <p14:cNvContentPartPr/>
                <p14:nvPr/>
              </p14:nvContentPartPr>
              <p14:xfrm>
                <a:off x="2172130" y="3137129"/>
                <a:ext cx="226800" cy="26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32113D2-1254-DA19-BF31-222FB0EFCE9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63490" y="3128129"/>
                  <a:ext cx="244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5301127-72F7-5F0B-B13F-4A24AA703E4B}"/>
                    </a:ext>
                  </a:extLst>
                </p14:cNvPr>
                <p14:cNvContentPartPr/>
                <p14:nvPr/>
              </p14:nvContentPartPr>
              <p14:xfrm>
                <a:off x="2136850" y="3246209"/>
                <a:ext cx="224640" cy="2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5301127-72F7-5F0B-B13F-4A24AA703E4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28210" y="3237569"/>
                  <a:ext cx="242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9C282CC-3C84-0CEC-B01D-91D7125378D1}"/>
                    </a:ext>
                  </a:extLst>
                </p14:cNvPr>
                <p14:cNvContentPartPr/>
                <p14:nvPr/>
              </p14:nvContentPartPr>
              <p14:xfrm>
                <a:off x="2459770" y="3016169"/>
                <a:ext cx="247320" cy="359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9C282CC-3C84-0CEC-B01D-91D7125378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51130" y="3007169"/>
                  <a:ext cx="2649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EF8DB5-41C7-F83D-40B7-AB93BA03F95D}"/>
                    </a:ext>
                  </a:extLst>
                </p14:cNvPr>
                <p14:cNvContentPartPr/>
                <p14:nvPr/>
              </p14:nvContentPartPr>
              <p14:xfrm>
                <a:off x="2657770" y="3032729"/>
                <a:ext cx="232920" cy="246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EF8DB5-41C7-F83D-40B7-AB93BA03F95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49130" y="3023729"/>
                  <a:ext cx="250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8CF4815-E0CA-F507-155D-E71523E5C879}"/>
                    </a:ext>
                  </a:extLst>
                </p14:cNvPr>
                <p14:cNvContentPartPr/>
                <p14:nvPr/>
              </p14:nvContentPartPr>
              <p14:xfrm>
                <a:off x="2943970" y="3241169"/>
                <a:ext cx="129240" cy="242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8CF4815-E0CA-F507-155D-E71523E5C8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35330" y="3232169"/>
                  <a:ext cx="146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86A911A-6A0A-DEAF-7D9E-299F09F0614B}"/>
                    </a:ext>
                  </a:extLst>
                </p14:cNvPr>
                <p14:cNvContentPartPr/>
                <p14:nvPr/>
              </p14:nvContentPartPr>
              <p14:xfrm>
                <a:off x="3193090" y="2829689"/>
                <a:ext cx="196920" cy="644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86A911A-6A0A-DEAF-7D9E-299F09F061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84090" y="2821049"/>
                  <a:ext cx="21456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45E301-AD9F-B307-3152-CF9A459FD03F}"/>
                    </a:ext>
                  </a:extLst>
                </p14:cNvPr>
                <p14:cNvContentPartPr/>
                <p14:nvPr/>
              </p14:nvContentPartPr>
              <p14:xfrm>
                <a:off x="3452290" y="3037769"/>
                <a:ext cx="296280" cy="211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45E301-AD9F-B307-3152-CF9A459FD0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43290" y="3029129"/>
                  <a:ext cx="313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215004-96EC-4AC5-662E-AB1BEFDC3F79}"/>
                    </a:ext>
                  </a:extLst>
                </p14:cNvPr>
                <p14:cNvContentPartPr/>
                <p14:nvPr/>
              </p14:nvContentPartPr>
              <p14:xfrm>
                <a:off x="3635170" y="3251249"/>
                <a:ext cx="136080" cy="135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215004-96EC-4AC5-662E-AB1BEFDC3F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26170" y="3242609"/>
                  <a:ext cx="153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CC362BA-CDF8-4D56-33E4-3C6E56D7E415}"/>
                    </a:ext>
                  </a:extLst>
                </p14:cNvPr>
                <p14:cNvContentPartPr/>
                <p14:nvPr/>
              </p14:nvContentPartPr>
              <p14:xfrm>
                <a:off x="3614650" y="3219569"/>
                <a:ext cx="244080" cy="18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CC362BA-CDF8-4D56-33E4-3C6E56D7E41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05650" y="3210929"/>
                  <a:ext cx="261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F7091DF-4AC1-4D3D-28E3-E072C9D3CF98}"/>
                    </a:ext>
                  </a:extLst>
                </p14:cNvPr>
                <p14:cNvContentPartPr/>
                <p14:nvPr/>
              </p14:nvContentPartPr>
              <p14:xfrm>
                <a:off x="3890770" y="2834729"/>
                <a:ext cx="78840" cy="227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F7091DF-4AC1-4D3D-28E3-E072C9D3CF9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82130" y="2825729"/>
                  <a:ext cx="96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57C759B-99E8-5F01-662D-AE66E60287C7}"/>
                    </a:ext>
                  </a:extLst>
                </p14:cNvPr>
                <p14:cNvContentPartPr/>
                <p14:nvPr/>
              </p14:nvContentPartPr>
              <p14:xfrm>
                <a:off x="4101010" y="3196889"/>
                <a:ext cx="65520" cy="170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57C759B-99E8-5F01-662D-AE66E60287C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92370" y="3187889"/>
                  <a:ext cx="83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B9638AE-8F51-EE6E-15AB-F396A1F35FD2}"/>
                    </a:ext>
                  </a:extLst>
                </p14:cNvPr>
                <p14:cNvContentPartPr/>
                <p14:nvPr/>
              </p14:nvContentPartPr>
              <p14:xfrm>
                <a:off x="4421050" y="3033089"/>
                <a:ext cx="331200" cy="239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B9638AE-8F51-EE6E-15AB-F396A1F35F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12050" y="3024449"/>
                  <a:ext cx="348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9DD8675-9E15-3E99-1CD7-1D697FBD32DD}"/>
                    </a:ext>
                  </a:extLst>
                </p14:cNvPr>
                <p14:cNvContentPartPr/>
                <p14:nvPr/>
              </p14:nvContentPartPr>
              <p14:xfrm>
                <a:off x="4594570" y="3264929"/>
                <a:ext cx="91440" cy="210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9DD8675-9E15-3E99-1CD7-1D697FBD32D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85570" y="3255929"/>
                  <a:ext cx="109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5C37027-9780-4332-FB57-4DE09B527D67}"/>
                    </a:ext>
                  </a:extLst>
                </p14:cNvPr>
                <p14:cNvContentPartPr/>
                <p14:nvPr/>
              </p14:nvContentPartPr>
              <p14:xfrm>
                <a:off x="4864930" y="2860289"/>
                <a:ext cx="66600" cy="18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5C37027-9780-4332-FB57-4DE09B527D6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56290" y="2851289"/>
                  <a:ext cx="84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732392C-6E1D-AB3A-35B5-A53568CD936D}"/>
                    </a:ext>
                  </a:extLst>
                </p14:cNvPr>
                <p14:cNvContentPartPr/>
                <p14:nvPr/>
              </p14:nvContentPartPr>
              <p14:xfrm>
                <a:off x="5007850" y="3239729"/>
                <a:ext cx="111600" cy="18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732392C-6E1D-AB3A-35B5-A53568CD936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98850" y="3230729"/>
                  <a:ext cx="129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7C788F4-2CDE-DCD0-8AF8-22EA58D46607}"/>
                    </a:ext>
                  </a:extLst>
                </p14:cNvPr>
                <p14:cNvContentPartPr/>
                <p14:nvPr/>
              </p14:nvContentPartPr>
              <p14:xfrm>
                <a:off x="5348770" y="3009329"/>
                <a:ext cx="337320" cy="227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7C788F4-2CDE-DCD0-8AF8-22EA58D466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39770" y="3000689"/>
                  <a:ext cx="354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CDE1810-1626-2A08-1AAC-41C1013D1618}"/>
                    </a:ext>
                  </a:extLst>
                </p14:cNvPr>
                <p14:cNvContentPartPr/>
                <p14:nvPr/>
              </p14:nvContentPartPr>
              <p14:xfrm>
                <a:off x="5548570" y="3278249"/>
                <a:ext cx="121680" cy="169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CDE1810-1626-2A08-1AAC-41C1013D161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39570" y="3269609"/>
                  <a:ext cx="139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FF2EBF-A06F-8AE8-997B-8E3F2141F60D}"/>
                    </a:ext>
                  </a:extLst>
                </p14:cNvPr>
                <p14:cNvContentPartPr/>
                <p14:nvPr/>
              </p14:nvContentPartPr>
              <p14:xfrm>
                <a:off x="5517250" y="3329009"/>
                <a:ext cx="149400" cy="45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FF2EBF-A06F-8AE8-997B-8E3F2141F60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08250" y="3320369"/>
                  <a:ext cx="167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100319-24AC-5B3C-AE56-75B153BABF45}"/>
                    </a:ext>
                  </a:extLst>
                </p14:cNvPr>
                <p14:cNvContentPartPr/>
                <p14:nvPr/>
              </p14:nvContentPartPr>
              <p14:xfrm>
                <a:off x="5798050" y="2852729"/>
                <a:ext cx="82440" cy="241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100319-24AC-5B3C-AE56-75B153BABF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89410" y="2844089"/>
                  <a:ext cx="100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7F4ED9-9A88-D5E9-0B1F-F409A7FAAA6F}"/>
                    </a:ext>
                  </a:extLst>
                </p14:cNvPr>
                <p14:cNvContentPartPr/>
                <p14:nvPr/>
              </p14:nvContentPartPr>
              <p14:xfrm>
                <a:off x="5441290" y="2756969"/>
                <a:ext cx="152280" cy="138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7F4ED9-9A88-D5E9-0B1F-F409A7FAAA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32650" y="2747969"/>
                  <a:ext cx="169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62C19EE-5E7C-52DF-C7A3-451FD6F96EC5}"/>
                    </a:ext>
                  </a:extLst>
                </p14:cNvPr>
                <p14:cNvContentPartPr/>
                <p14:nvPr/>
              </p14:nvContentPartPr>
              <p14:xfrm>
                <a:off x="5862490" y="2813129"/>
                <a:ext cx="240840" cy="722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62C19EE-5E7C-52DF-C7A3-451FD6F96EC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53490" y="2804489"/>
                  <a:ext cx="258480" cy="73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C361BFB-9F89-6914-518B-62469C4648DB}"/>
              </a:ext>
            </a:extLst>
          </p:cNvPr>
          <p:cNvGrpSpPr/>
          <p:nvPr/>
        </p:nvGrpSpPr>
        <p:grpSpPr>
          <a:xfrm>
            <a:off x="6399610" y="2963969"/>
            <a:ext cx="878400" cy="347040"/>
            <a:chOff x="6399610" y="2963969"/>
            <a:chExt cx="87840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D52E26C-3B77-A590-230A-AAACB2EF0818}"/>
                    </a:ext>
                  </a:extLst>
                </p14:cNvPr>
                <p14:cNvContentPartPr/>
                <p14:nvPr/>
              </p14:nvContentPartPr>
              <p14:xfrm>
                <a:off x="6534250" y="3022649"/>
                <a:ext cx="28440" cy="231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D52E26C-3B77-A590-230A-AAACB2EF08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25250" y="3013649"/>
                  <a:ext cx="46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3ED265-220B-1ADB-CC17-78FFEF1689D1}"/>
                    </a:ext>
                  </a:extLst>
                </p14:cNvPr>
                <p14:cNvContentPartPr/>
                <p14:nvPr/>
              </p14:nvContentPartPr>
              <p14:xfrm>
                <a:off x="6399610" y="3126329"/>
                <a:ext cx="322200" cy="3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3ED265-220B-1ADB-CC17-78FFEF1689D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90610" y="3117689"/>
                  <a:ext cx="339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A5EBF56-29B1-09FC-20DD-04972857ED2C}"/>
                    </a:ext>
                  </a:extLst>
                </p14:cNvPr>
                <p14:cNvContentPartPr/>
                <p14:nvPr/>
              </p14:nvContentPartPr>
              <p14:xfrm>
                <a:off x="6836290" y="2963969"/>
                <a:ext cx="441720" cy="347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A5EBF56-29B1-09FC-20DD-04972857ED2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27650" y="2954969"/>
                  <a:ext cx="459360" cy="36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598F148-5B28-4421-0227-CB8D8D30C2FB}"/>
                  </a:ext>
                </a:extLst>
              </p14:cNvPr>
              <p14:cNvContentPartPr/>
              <p14:nvPr/>
            </p14:nvContentPartPr>
            <p14:xfrm>
              <a:off x="7306090" y="3161249"/>
              <a:ext cx="145800" cy="1994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598F148-5B28-4421-0227-CB8D8D30C2F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297450" y="3152249"/>
                <a:ext cx="1634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1F1D9A0-0E53-D8F5-7DFF-37F01FCF3B78}"/>
                  </a:ext>
                </a:extLst>
              </p14:cNvPr>
              <p14:cNvContentPartPr/>
              <p14:nvPr/>
            </p14:nvContentPartPr>
            <p14:xfrm>
              <a:off x="7601290" y="2834009"/>
              <a:ext cx="224640" cy="644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1F1D9A0-0E53-D8F5-7DFF-37F01FCF3B7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592290" y="2825009"/>
                <a:ext cx="242280" cy="66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C8D16A7-0FE9-BCD9-59F1-0F431497FF76}"/>
              </a:ext>
            </a:extLst>
          </p:cNvPr>
          <p:cNvGrpSpPr/>
          <p:nvPr/>
        </p:nvGrpSpPr>
        <p:grpSpPr>
          <a:xfrm>
            <a:off x="7861570" y="2824649"/>
            <a:ext cx="495000" cy="571320"/>
            <a:chOff x="7861570" y="2824649"/>
            <a:chExt cx="49500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21F6C69-2A0F-69DB-2D32-2A48B57D2E35}"/>
                    </a:ext>
                  </a:extLst>
                </p14:cNvPr>
                <p14:cNvContentPartPr/>
                <p14:nvPr/>
              </p14:nvContentPartPr>
              <p14:xfrm>
                <a:off x="7861570" y="2989889"/>
                <a:ext cx="287640" cy="226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21F6C69-2A0F-69DB-2D32-2A48B57D2E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52570" y="2981249"/>
                  <a:ext cx="305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5DBD14F-5A60-F930-0CF6-ED1EE8FD9178}"/>
                    </a:ext>
                  </a:extLst>
                </p14:cNvPr>
                <p14:cNvContentPartPr/>
                <p14:nvPr/>
              </p14:nvContentPartPr>
              <p14:xfrm>
                <a:off x="8065330" y="3249809"/>
                <a:ext cx="60120" cy="146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5DBD14F-5A60-F930-0CF6-ED1EE8FD91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56690" y="3240809"/>
                  <a:ext cx="77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3909EA2-ABAD-8667-EEE9-2775750610AA}"/>
                    </a:ext>
                  </a:extLst>
                </p14:cNvPr>
                <p14:cNvContentPartPr/>
                <p14:nvPr/>
              </p14:nvContentPartPr>
              <p14:xfrm>
                <a:off x="8035810" y="3261329"/>
                <a:ext cx="238320" cy="110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3909EA2-ABAD-8667-EEE9-2775750610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27170" y="3252689"/>
                  <a:ext cx="255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A56E5E8-1F4A-A35F-CAA5-77129E7379AB}"/>
                    </a:ext>
                  </a:extLst>
                </p14:cNvPr>
                <p14:cNvContentPartPr/>
                <p14:nvPr/>
              </p14:nvContentPartPr>
              <p14:xfrm>
                <a:off x="8280970" y="2824649"/>
                <a:ext cx="75600" cy="155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A56E5E8-1F4A-A35F-CAA5-77129E7379A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72330" y="2815649"/>
                  <a:ext cx="9324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D17291B-3F5D-F231-C48B-BA9025841E52}"/>
                  </a:ext>
                </a:extLst>
              </p14:cNvPr>
              <p14:cNvContentPartPr/>
              <p14:nvPr/>
            </p14:nvContentPartPr>
            <p14:xfrm>
              <a:off x="8400130" y="3267089"/>
              <a:ext cx="147960" cy="178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D17291B-3F5D-F231-C48B-BA9025841E5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391490" y="3258449"/>
                <a:ext cx="16560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C56B64F-A0B6-CB21-AAD4-2893C1828191}"/>
              </a:ext>
            </a:extLst>
          </p:cNvPr>
          <p:cNvGrpSpPr/>
          <p:nvPr/>
        </p:nvGrpSpPr>
        <p:grpSpPr>
          <a:xfrm>
            <a:off x="8851930" y="2911769"/>
            <a:ext cx="750600" cy="613440"/>
            <a:chOff x="8851930" y="2911769"/>
            <a:chExt cx="75060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1013CF-8963-DC84-86B3-DAF9D7E67E70}"/>
                    </a:ext>
                  </a:extLst>
                </p14:cNvPr>
                <p14:cNvContentPartPr/>
                <p14:nvPr/>
              </p14:nvContentPartPr>
              <p14:xfrm>
                <a:off x="8851930" y="3001409"/>
                <a:ext cx="456480" cy="239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1013CF-8963-DC84-86B3-DAF9D7E67E7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43290" y="2992769"/>
                  <a:ext cx="474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D26F7BF-9F7C-B5D1-83EA-B7D8F33C565E}"/>
                    </a:ext>
                  </a:extLst>
                </p14:cNvPr>
                <p14:cNvContentPartPr/>
                <p14:nvPr/>
              </p14:nvContentPartPr>
              <p14:xfrm>
                <a:off x="9021130" y="3267449"/>
                <a:ext cx="162000" cy="257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D26F7BF-9F7C-B5D1-83EA-B7D8F33C56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12130" y="3258449"/>
                  <a:ext cx="179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F0B1D84-31E5-6ECD-5004-30FB40EBE6F9}"/>
                    </a:ext>
                  </a:extLst>
                </p14:cNvPr>
                <p14:cNvContentPartPr/>
                <p14:nvPr/>
              </p14:nvContentPartPr>
              <p14:xfrm>
                <a:off x="9357370" y="2911769"/>
                <a:ext cx="122400" cy="10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F0B1D84-31E5-6ECD-5004-30FB40EBE6F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48730" y="2903129"/>
                  <a:ext cx="140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481997E-2F89-1764-0946-A6F42D064DF7}"/>
                    </a:ext>
                  </a:extLst>
                </p14:cNvPr>
                <p14:cNvContentPartPr/>
                <p14:nvPr/>
              </p14:nvContentPartPr>
              <p14:xfrm>
                <a:off x="9542410" y="3307769"/>
                <a:ext cx="60120" cy="184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481997E-2F89-1764-0946-A6F42D064DF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33770" y="3299129"/>
                  <a:ext cx="777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6655F2E-D55C-62E8-D09C-CBDB60562B3E}"/>
              </a:ext>
            </a:extLst>
          </p:cNvPr>
          <p:cNvGrpSpPr/>
          <p:nvPr/>
        </p:nvGrpSpPr>
        <p:grpSpPr>
          <a:xfrm>
            <a:off x="10039210" y="2870729"/>
            <a:ext cx="814320" cy="830520"/>
            <a:chOff x="10039210" y="2870729"/>
            <a:chExt cx="814320" cy="83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D6B865E-6368-BE42-1526-99491160C1E7}"/>
                    </a:ext>
                  </a:extLst>
                </p14:cNvPr>
                <p14:cNvContentPartPr/>
                <p14:nvPr/>
              </p14:nvContentPartPr>
              <p14:xfrm>
                <a:off x="10039210" y="3031289"/>
                <a:ext cx="439200" cy="257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D6B865E-6368-BE42-1526-99491160C1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30210" y="3022289"/>
                  <a:ext cx="456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AE4A163-8988-31C4-D8DE-DABDEFD4E60B}"/>
                    </a:ext>
                  </a:extLst>
                </p14:cNvPr>
                <p14:cNvContentPartPr/>
                <p14:nvPr/>
              </p14:nvContentPartPr>
              <p14:xfrm>
                <a:off x="10110850" y="3346289"/>
                <a:ext cx="228240" cy="190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AE4A163-8988-31C4-D8DE-DABDEFD4E6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02210" y="3337289"/>
                  <a:ext cx="245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5296E31-1BA3-920B-31BC-0BAF6111B1E0}"/>
                    </a:ext>
                  </a:extLst>
                </p14:cNvPr>
                <p14:cNvContentPartPr/>
                <p14:nvPr/>
              </p14:nvContentPartPr>
              <p14:xfrm>
                <a:off x="10109050" y="3464369"/>
                <a:ext cx="215640" cy="6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5296E31-1BA3-920B-31BC-0BAF6111B1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00050" y="3455369"/>
                  <a:ext cx="23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4CB621F-46BB-25F5-A7B9-2E00502EBB0F}"/>
                    </a:ext>
                  </a:extLst>
                </p14:cNvPr>
                <p14:cNvContentPartPr/>
                <p14:nvPr/>
              </p14:nvContentPartPr>
              <p14:xfrm>
                <a:off x="10533850" y="2962889"/>
                <a:ext cx="104760" cy="129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4CB621F-46BB-25F5-A7B9-2E00502EBB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25210" y="2954249"/>
                  <a:ext cx="122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5583D9E-C857-1B60-406E-28C3F3317957}"/>
                    </a:ext>
                  </a:extLst>
                </p14:cNvPr>
                <p14:cNvContentPartPr/>
                <p14:nvPr/>
              </p14:nvContentPartPr>
              <p14:xfrm>
                <a:off x="10583170" y="2870729"/>
                <a:ext cx="270360" cy="83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5583D9E-C857-1B60-406E-28C3F33179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74530" y="2862089"/>
                  <a:ext cx="288000" cy="84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78D37A6-9F7D-D46F-22B5-6BF8A65578E8}"/>
              </a:ext>
            </a:extLst>
          </p:cNvPr>
          <p:cNvGrpSpPr/>
          <p:nvPr/>
        </p:nvGrpSpPr>
        <p:grpSpPr>
          <a:xfrm>
            <a:off x="5668090" y="3791249"/>
            <a:ext cx="1992600" cy="621000"/>
            <a:chOff x="5668090" y="3791249"/>
            <a:chExt cx="199260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DB390DA-F219-EAB8-10EA-9D3C1D8359D4}"/>
                    </a:ext>
                  </a:extLst>
                </p14:cNvPr>
                <p14:cNvContentPartPr/>
                <p14:nvPr/>
              </p14:nvContentPartPr>
              <p14:xfrm>
                <a:off x="5668090" y="3791249"/>
                <a:ext cx="201240" cy="403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DB390DA-F219-EAB8-10EA-9D3C1D8359D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59450" y="3782249"/>
                  <a:ext cx="2188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4B8007-A956-ECFB-1E28-985BCA967FE8}"/>
                    </a:ext>
                  </a:extLst>
                </p14:cNvPr>
                <p14:cNvContentPartPr/>
                <p14:nvPr/>
              </p14:nvContentPartPr>
              <p14:xfrm>
                <a:off x="5857090" y="3798449"/>
                <a:ext cx="722880" cy="426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4B8007-A956-ECFB-1E28-985BCA967F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48090" y="3789449"/>
                  <a:ext cx="7405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E7A33F1-7A83-121A-51D5-2722EFE3CF07}"/>
                    </a:ext>
                  </a:extLst>
                </p14:cNvPr>
                <p14:cNvContentPartPr/>
                <p14:nvPr/>
              </p14:nvContentPartPr>
              <p14:xfrm>
                <a:off x="6558010" y="3950729"/>
                <a:ext cx="6840" cy="39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E7A33F1-7A83-121A-51D5-2722EFE3CF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49370" y="3941729"/>
                  <a:ext cx="24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E343A68-8AD2-6C56-B4E9-8D318464B133}"/>
                    </a:ext>
                  </a:extLst>
                </p14:cNvPr>
                <p14:cNvContentPartPr/>
                <p14:nvPr/>
              </p14:nvContentPartPr>
              <p14:xfrm>
                <a:off x="6817930" y="3997529"/>
                <a:ext cx="842760" cy="414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E343A68-8AD2-6C56-B4E9-8D318464B13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09290" y="3988889"/>
                  <a:ext cx="8604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41D211D-D661-06C8-8867-7D4ACA43B09C}"/>
                    </a:ext>
                  </a:extLst>
                </p14:cNvPr>
                <p14:cNvContentPartPr/>
                <p14:nvPr/>
              </p14:nvContentPartPr>
              <p14:xfrm>
                <a:off x="7545490" y="3892049"/>
                <a:ext cx="35640" cy="90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41D211D-D661-06C8-8867-7D4ACA43B0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36490" y="3883049"/>
                  <a:ext cx="532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4514DB3-E54C-DE24-4FC3-C84C42E87622}"/>
              </a:ext>
            </a:extLst>
          </p:cNvPr>
          <p:cNvGrpSpPr/>
          <p:nvPr/>
        </p:nvGrpSpPr>
        <p:grpSpPr>
          <a:xfrm>
            <a:off x="7971730" y="3832649"/>
            <a:ext cx="1622160" cy="444600"/>
            <a:chOff x="7971730" y="3832649"/>
            <a:chExt cx="162216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947A065-388C-0B41-7E6D-2016C55ACE76}"/>
                    </a:ext>
                  </a:extLst>
                </p14:cNvPr>
                <p14:cNvContentPartPr/>
                <p14:nvPr/>
              </p14:nvContentPartPr>
              <p14:xfrm>
                <a:off x="7971730" y="3832649"/>
                <a:ext cx="1622160" cy="444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947A065-388C-0B41-7E6D-2016C55ACE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62730" y="3824009"/>
                  <a:ext cx="16398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392663A-4B6B-2494-D520-70AE47992E48}"/>
                    </a:ext>
                  </a:extLst>
                </p14:cNvPr>
                <p14:cNvContentPartPr/>
                <p14:nvPr/>
              </p14:nvContentPartPr>
              <p14:xfrm>
                <a:off x="8864170" y="3982409"/>
                <a:ext cx="387360" cy="2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392663A-4B6B-2494-D520-70AE47992E4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55530" y="3973409"/>
                  <a:ext cx="40500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CF59E9A-4889-A2F5-E0B9-D595CEE4E794}"/>
                  </a:ext>
                </a:extLst>
              </p14:cNvPr>
              <p14:cNvContentPartPr/>
              <p14:nvPr/>
            </p14:nvContentPartPr>
            <p14:xfrm>
              <a:off x="4728850" y="3677489"/>
              <a:ext cx="726120" cy="2725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CF59E9A-4889-A2F5-E0B9-D595CEE4E79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19850" y="3668849"/>
                <a:ext cx="7437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0E71439-F0FC-4D95-B94E-5052147C4DD2}"/>
                  </a:ext>
                </a:extLst>
              </p14:cNvPr>
              <p14:cNvContentPartPr/>
              <p14:nvPr/>
            </p14:nvContentPartPr>
            <p14:xfrm>
              <a:off x="9672370" y="3765689"/>
              <a:ext cx="417960" cy="4352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0E71439-F0FC-4D95-B94E-5052147C4DD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663730" y="3756689"/>
                <a:ext cx="435600" cy="45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862D55E-FEB0-7566-5D54-03CB44B0B161}"/>
              </a:ext>
            </a:extLst>
          </p:cNvPr>
          <p:cNvGrpSpPr/>
          <p:nvPr/>
        </p:nvGrpSpPr>
        <p:grpSpPr>
          <a:xfrm>
            <a:off x="3317290" y="4755722"/>
            <a:ext cx="2455920" cy="490680"/>
            <a:chOff x="3317290" y="4755722"/>
            <a:chExt cx="245592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34E8A54-F332-A0CF-AAC2-34A289AC2F48}"/>
                    </a:ext>
                  </a:extLst>
                </p14:cNvPr>
                <p14:cNvContentPartPr/>
                <p14:nvPr/>
              </p14:nvContentPartPr>
              <p14:xfrm>
                <a:off x="3317290" y="4849322"/>
                <a:ext cx="317880" cy="249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34E8A54-F332-A0CF-AAC2-34A289AC2F4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08650" y="4840682"/>
                  <a:ext cx="335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8C8EC4F-7AC9-2D32-D79D-4BBFA6DD81BB}"/>
                    </a:ext>
                  </a:extLst>
                </p14:cNvPr>
                <p14:cNvContentPartPr/>
                <p14:nvPr/>
              </p14:nvContentPartPr>
              <p14:xfrm>
                <a:off x="3578650" y="5130842"/>
                <a:ext cx="130680" cy="75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8C8EC4F-7AC9-2D32-D79D-4BBFA6DD81B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69650" y="5122202"/>
                  <a:ext cx="148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74BF9FE-0811-F022-E455-BD2DCA060A25}"/>
                    </a:ext>
                  </a:extLst>
                </p14:cNvPr>
                <p14:cNvContentPartPr/>
                <p14:nvPr/>
              </p14:nvContentPartPr>
              <p14:xfrm>
                <a:off x="3544090" y="5057762"/>
                <a:ext cx="248040" cy="188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74BF9FE-0811-F022-E455-BD2DCA060A2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35090" y="5049122"/>
                  <a:ext cx="265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B7A8A26-3B2C-1E2C-7195-BB777732187F}"/>
                    </a:ext>
                  </a:extLst>
                </p14:cNvPr>
                <p14:cNvContentPartPr/>
                <p14:nvPr/>
              </p14:nvContentPartPr>
              <p14:xfrm>
                <a:off x="3928930" y="4780202"/>
                <a:ext cx="128160" cy="396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B7A8A26-3B2C-1E2C-7195-BB777732187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19930" y="4771562"/>
                  <a:ext cx="1458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3388387-A4A5-3B0B-028E-418F527CFE22}"/>
                    </a:ext>
                  </a:extLst>
                </p14:cNvPr>
                <p14:cNvContentPartPr/>
                <p14:nvPr/>
              </p14:nvContentPartPr>
              <p14:xfrm>
                <a:off x="4254730" y="4852922"/>
                <a:ext cx="21240" cy="171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3388387-A4A5-3B0B-028E-418F527CFE2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46090" y="4844282"/>
                  <a:ext cx="38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A94E2B-928C-9AE9-B275-316EAC60F1EC}"/>
                    </a:ext>
                  </a:extLst>
                </p14:cNvPr>
                <p14:cNvContentPartPr/>
                <p14:nvPr/>
              </p14:nvContentPartPr>
              <p14:xfrm>
                <a:off x="4139170" y="4947242"/>
                <a:ext cx="203040" cy="27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A94E2B-928C-9AE9-B275-316EAC60F1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30170" y="4938242"/>
                  <a:ext cx="220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3E47D2B-CA81-B3C5-90E9-76B225504B96}"/>
                    </a:ext>
                  </a:extLst>
                </p14:cNvPr>
                <p14:cNvContentPartPr/>
                <p14:nvPr/>
              </p14:nvContentPartPr>
              <p14:xfrm>
                <a:off x="4432570" y="4760762"/>
                <a:ext cx="99000" cy="378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3E47D2B-CA81-B3C5-90E9-76B225504B9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23930" y="4752122"/>
                  <a:ext cx="1166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2A381F-B958-B0CC-B40D-9DD54CB34D04}"/>
                    </a:ext>
                  </a:extLst>
                </p14:cNvPr>
                <p14:cNvContentPartPr/>
                <p14:nvPr/>
              </p14:nvContentPartPr>
              <p14:xfrm>
                <a:off x="4754410" y="4912682"/>
                <a:ext cx="367560" cy="145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2A381F-B958-B0CC-B40D-9DD54CB34D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45770" y="4904042"/>
                  <a:ext cx="385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441CE40-1600-6864-F666-37B9FFA8FE92}"/>
                    </a:ext>
                  </a:extLst>
                </p14:cNvPr>
                <p14:cNvContentPartPr/>
                <p14:nvPr/>
              </p14:nvContentPartPr>
              <p14:xfrm>
                <a:off x="5272090" y="4755722"/>
                <a:ext cx="189720" cy="407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441CE40-1600-6864-F666-37B9FFA8FE9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63450" y="4746722"/>
                  <a:ext cx="2073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23720EA-47A3-927E-4BE8-D764BCF97024}"/>
                    </a:ext>
                  </a:extLst>
                </p14:cNvPr>
                <p14:cNvContentPartPr/>
                <p14:nvPr/>
              </p14:nvContentPartPr>
              <p14:xfrm>
                <a:off x="5462890" y="4977122"/>
                <a:ext cx="122040" cy="9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23720EA-47A3-927E-4BE8-D764BCF9702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53890" y="4968482"/>
                  <a:ext cx="139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3E7EE7F-5EE2-623F-6CE2-86BEE2A22D3B}"/>
                    </a:ext>
                  </a:extLst>
                </p14:cNvPr>
                <p14:cNvContentPartPr/>
                <p14:nvPr/>
              </p14:nvContentPartPr>
              <p14:xfrm>
                <a:off x="5658730" y="4768682"/>
                <a:ext cx="114480" cy="402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3E7EE7F-5EE2-623F-6CE2-86BEE2A22D3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50090" y="4760042"/>
                  <a:ext cx="13212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1697CEA-220C-260D-B296-9F32441DBC4A}"/>
              </a:ext>
            </a:extLst>
          </p:cNvPr>
          <p:cNvGrpSpPr/>
          <p:nvPr/>
        </p:nvGrpSpPr>
        <p:grpSpPr>
          <a:xfrm>
            <a:off x="3352570" y="5414162"/>
            <a:ext cx="2351520" cy="501120"/>
            <a:chOff x="3352570" y="5414162"/>
            <a:chExt cx="235152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DFA710C-8ACD-5736-A4F8-2BA5956B64AF}"/>
                    </a:ext>
                  </a:extLst>
                </p14:cNvPr>
                <p14:cNvContentPartPr/>
                <p14:nvPr/>
              </p14:nvContentPartPr>
              <p14:xfrm>
                <a:off x="3352570" y="5501282"/>
                <a:ext cx="435240" cy="238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DFA710C-8ACD-5736-A4F8-2BA5956B64A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43930" y="5492282"/>
                  <a:ext cx="452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7235E06-290C-245A-9E3E-F545049910D2}"/>
                    </a:ext>
                  </a:extLst>
                </p14:cNvPr>
                <p14:cNvContentPartPr/>
                <p14:nvPr/>
              </p14:nvContentPartPr>
              <p14:xfrm>
                <a:off x="3684490" y="5506322"/>
                <a:ext cx="20160" cy="6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7235E06-290C-245A-9E3E-F545049910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75850" y="5497682"/>
                  <a:ext cx="3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BA9BBC3-6525-A4C9-C474-CF0EA5F0075F}"/>
                    </a:ext>
                  </a:extLst>
                </p14:cNvPr>
                <p14:cNvContentPartPr/>
                <p14:nvPr/>
              </p14:nvContentPartPr>
              <p14:xfrm>
                <a:off x="3548770" y="5511722"/>
                <a:ext cx="69480" cy="203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BA9BBC3-6525-A4C9-C474-CF0EA5F007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40130" y="5502722"/>
                  <a:ext cx="87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28A4176-070B-9009-3E76-B4F39F058840}"/>
                    </a:ext>
                  </a:extLst>
                </p14:cNvPr>
                <p14:cNvContentPartPr/>
                <p14:nvPr/>
              </p14:nvContentPartPr>
              <p14:xfrm>
                <a:off x="3586210" y="5710802"/>
                <a:ext cx="167040" cy="177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28A4176-070B-9009-3E76-B4F39F0588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77210" y="5702162"/>
                  <a:ext cx="184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02A02CB-5020-FCC9-73E8-3C650164B3DA}"/>
                    </a:ext>
                  </a:extLst>
                </p14:cNvPr>
                <p14:cNvContentPartPr/>
                <p14:nvPr/>
              </p14:nvContentPartPr>
              <p14:xfrm>
                <a:off x="3640930" y="5718362"/>
                <a:ext cx="151920" cy="128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02A02CB-5020-FCC9-73E8-3C650164B3D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32290" y="5709722"/>
                  <a:ext cx="169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A58B4DA-498F-93BB-E321-10674A33E603}"/>
                    </a:ext>
                  </a:extLst>
                </p14:cNvPr>
                <p14:cNvContentPartPr/>
                <p14:nvPr/>
              </p14:nvContentPartPr>
              <p14:xfrm>
                <a:off x="3996970" y="5421002"/>
                <a:ext cx="105480" cy="353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A58B4DA-498F-93BB-E321-10674A33E60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87970" y="5412362"/>
                  <a:ext cx="1231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DB693DB-8728-43A3-FD3F-A249F1631FAF}"/>
                    </a:ext>
                  </a:extLst>
                </p14:cNvPr>
                <p14:cNvContentPartPr/>
                <p14:nvPr/>
              </p14:nvContentPartPr>
              <p14:xfrm>
                <a:off x="4083370" y="5641682"/>
                <a:ext cx="201960" cy="24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DB693DB-8728-43A3-FD3F-A249F1631F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74370" y="5632682"/>
                  <a:ext cx="219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1C2A5AC-2CF0-E85A-EC5B-D546E1F44B81}"/>
                    </a:ext>
                  </a:extLst>
                </p14:cNvPr>
                <p14:cNvContentPartPr/>
                <p14:nvPr/>
              </p14:nvContentPartPr>
              <p14:xfrm>
                <a:off x="4312690" y="5462042"/>
                <a:ext cx="137520" cy="363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1C2A5AC-2CF0-E85A-EC5B-D546E1F44B8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03690" y="5453402"/>
                  <a:ext cx="1551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59883FD-3E13-8142-F971-E4962B3E62E1}"/>
                    </a:ext>
                  </a:extLst>
                </p14:cNvPr>
                <p14:cNvContentPartPr/>
                <p14:nvPr/>
              </p14:nvContentPartPr>
              <p14:xfrm>
                <a:off x="4716250" y="5525402"/>
                <a:ext cx="341280" cy="180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59883FD-3E13-8142-F971-E4962B3E62E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07610" y="5516402"/>
                  <a:ext cx="358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1A26367-66D6-FC06-FC92-0D99B46398FB}"/>
                    </a:ext>
                  </a:extLst>
                </p14:cNvPr>
                <p14:cNvContentPartPr/>
                <p14:nvPr/>
              </p14:nvContentPartPr>
              <p14:xfrm>
                <a:off x="5422930" y="5524322"/>
                <a:ext cx="45360" cy="182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1A26367-66D6-FC06-FC92-0D99B46398F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14290" y="5515322"/>
                  <a:ext cx="63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5677F99-3C41-9530-9E66-E604279C6CE6}"/>
                    </a:ext>
                  </a:extLst>
                </p14:cNvPr>
                <p14:cNvContentPartPr/>
                <p14:nvPr/>
              </p14:nvContentPartPr>
              <p14:xfrm>
                <a:off x="5337250" y="5643482"/>
                <a:ext cx="194400" cy="14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5677F99-3C41-9530-9E66-E604279C6CE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28250" y="5634482"/>
                  <a:ext cx="212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AF126BB-CECA-77B7-FF11-9610DD5F9C8D}"/>
                    </a:ext>
                  </a:extLst>
                </p14:cNvPr>
                <p14:cNvContentPartPr/>
                <p14:nvPr/>
              </p14:nvContentPartPr>
              <p14:xfrm>
                <a:off x="5231770" y="5435762"/>
                <a:ext cx="113400" cy="406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AF126BB-CECA-77B7-FF11-9610DD5F9C8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22770" y="5427122"/>
                  <a:ext cx="1310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1C0D554-3112-4388-48E9-152E963A14C9}"/>
                    </a:ext>
                  </a:extLst>
                </p14:cNvPr>
                <p14:cNvContentPartPr/>
                <p14:nvPr/>
              </p14:nvContentPartPr>
              <p14:xfrm>
                <a:off x="5523010" y="5414162"/>
                <a:ext cx="181080" cy="501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1C0D554-3112-4388-48E9-152E963A14C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14370" y="5405522"/>
                  <a:ext cx="198720" cy="51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95EEA57-1260-2790-4D20-B11720F6A060}"/>
              </a:ext>
            </a:extLst>
          </p:cNvPr>
          <p:cNvGrpSpPr/>
          <p:nvPr/>
        </p:nvGrpSpPr>
        <p:grpSpPr>
          <a:xfrm>
            <a:off x="6341290" y="4718282"/>
            <a:ext cx="1655280" cy="478080"/>
            <a:chOff x="6341290" y="4718282"/>
            <a:chExt cx="165528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44CE132-4054-513E-036D-F3C39C52E20D}"/>
                    </a:ext>
                  </a:extLst>
                </p14:cNvPr>
                <p14:cNvContentPartPr/>
                <p14:nvPr/>
              </p14:nvContentPartPr>
              <p14:xfrm>
                <a:off x="6341290" y="4778402"/>
                <a:ext cx="342720" cy="238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44CE132-4054-513E-036D-F3C39C52E20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32290" y="4769762"/>
                  <a:ext cx="360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0097B46-2C3A-80DA-CC79-008C0DE7D63D}"/>
                    </a:ext>
                  </a:extLst>
                </p14:cNvPr>
                <p14:cNvContentPartPr/>
                <p14:nvPr/>
              </p14:nvContentPartPr>
              <p14:xfrm>
                <a:off x="6576010" y="4986122"/>
                <a:ext cx="166320" cy="210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0097B46-2C3A-80DA-CC79-008C0DE7D63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67010" y="4977482"/>
                  <a:ext cx="183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C452C5D-00D3-12B9-8591-CAD08394712D}"/>
                    </a:ext>
                  </a:extLst>
                </p14:cNvPr>
                <p14:cNvContentPartPr/>
                <p14:nvPr/>
              </p14:nvContentPartPr>
              <p14:xfrm>
                <a:off x="6939250" y="4718282"/>
                <a:ext cx="158760" cy="453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C452C5D-00D3-12B9-8591-CAD08394712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30250" y="4709282"/>
                  <a:ext cx="1764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B2EE75D-1253-1C04-C4C1-E1BC3E91F1F4}"/>
                    </a:ext>
                  </a:extLst>
                </p14:cNvPr>
                <p14:cNvContentPartPr/>
                <p14:nvPr/>
              </p14:nvContentPartPr>
              <p14:xfrm>
                <a:off x="7182250" y="4870922"/>
                <a:ext cx="37080" cy="217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B2EE75D-1253-1C04-C4C1-E1BC3E91F1F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73250" y="4861922"/>
                  <a:ext cx="54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1E747D1-0FC6-E0FF-6C1B-15B700C32AF4}"/>
                    </a:ext>
                  </a:extLst>
                </p14:cNvPr>
                <p14:cNvContentPartPr/>
                <p14:nvPr/>
              </p14:nvContentPartPr>
              <p14:xfrm>
                <a:off x="7056610" y="4978922"/>
                <a:ext cx="210960" cy="5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1E747D1-0FC6-E0FF-6C1B-15B700C32AF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47970" y="4970282"/>
                  <a:ext cx="228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ABD951B-DE83-A29A-B801-BE98338E6E10}"/>
                    </a:ext>
                  </a:extLst>
                </p14:cNvPr>
                <p14:cNvContentPartPr/>
                <p14:nvPr/>
              </p14:nvContentPartPr>
              <p14:xfrm>
                <a:off x="7330930" y="4764002"/>
                <a:ext cx="142560" cy="413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ABD951B-DE83-A29A-B801-BE98338E6E1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22290" y="4755362"/>
                  <a:ext cx="1602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555BBC5-54F3-06CE-B948-B5164D5CF1CF}"/>
                    </a:ext>
                  </a:extLst>
                </p14:cNvPr>
                <p14:cNvContentPartPr/>
                <p14:nvPr/>
              </p14:nvContentPartPr>
              <p14:xfrm>
                <a:off x="7626850" y="4933562"/>
                <a:ext cx="369720" cy="173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555BBC5-54F3-06CE-B948-B5164D5CF1C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18210" y="4924922"/>
                  <a:ext cx="38736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67B9AA5-EFCF-D631-F860-0B610FCF8F6D}"/>
              </a:ext>
            </a:extLst>
          </p:cNvPr>
          <p:cNvGrpSpPr/>
          <p:nvPr/>
        </p:nvGrpSpPr>
        <p:grpSpPr>
          <a:xfrm>
            <a:off x="8261170" y="4715402"/>
            <a:ext cx="667080" cy="420840"/>
            <a:chOff x="8261170" y="4715402"/>
            <a:chExt cx="66708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F0B874A-80B0-A331-AC17-9ABC6C0A7348}"/>
                    </a:ext>
                  </a:extLst>
                </p14:cNvPr>
                <p14:cNvContentPartPr/>
                <p14:nvPr/>
              </p14:nvContentPartPr>
              <p14:xfrm>
                <a:off x="8261170" y="4919882"/>
                <a:ext cx="103680" cy="110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F0B874A-80B0-A331-AC17-9ABC6C0A734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52530" y="4910882"/>
                  <a:ext cx="121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0884414-8436-9615-A51D-BA83C3B0F745}"/>
                    </a:ext>
                  </a:extLst>
                </p14:cNvPr>
                <p14:cNvContentPartPr/>
                <p14:nvPr/>
              </p14:nvContentPartPr>
              <p14:xfrm>
                <a:off x="8383930" y="4752842"/>
                <a:ext cx="40320" cy="61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0884414-8436-9615-A51D-BA83C3B0F74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374930" y="4744202"/>
                  <a:ext cx="57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1A6C01A-14C8-8580-AC71-403DC841C865}"/>
                    </a:ext>
                  </a:extLst>
                </p14:cNvPr>
                <p14:cNvContentPartPr/>
                <p14:nvPr/>
              </p14:nvContentPartPr>
              <p14:xfrm>
                <a:off x="8488690" y="4715402"/>
                <a:ext cx="180720" cy="410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1A6C01A-14C8-8580-AC71-403DC841C86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79690" y="4706402"/>
                  <a:ext cx="1983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00BCB48-02CF-703D-5140-033B6EDD1A33}"/>
                    </a:ext>
                  </a:extLst>
                </p14:cNvPr>
                <p14:cNvContentPartPr/>
                <p14:nvPr/>
              </p14:nvContentPartPr>
              <p14:xfrm>
                <a:off x="8576890" y="4947242"/>
                <a:ext cx="164160" cy="11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00BCB48-02CF-703D-5140-033B6EDD1A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68250" y="4938242"/>
                  <a:ext cx="181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54BE15-AA1A-9FE0-3B14-DC72135C3838}"/>
                    </a:ext>
                  </a:extLst>
                </p14:cNvPr>
                <p14:cNvContentPartPr/>
                <p14:nvPr/>
              </p14:nvContentPartPr>
              <p14:xfrm>
                <a:off x="8763370" y="4770122"/>
                <a:ext cx="164880" cy="366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54BE15-AA1A-9FE0-3B14-DC72135C383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54730" y="4761482"/>
                  <a:ext cx="18252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CC93AFE-E4CC-B89B-EBAC-3B1CDADA52D8}"/>
              </a:ext>
            </a:extLst>
          </p:cNvPr>
          <p:cNvGrpSpPr/>
          <p:nvPr/>
        </p:nvGrpSpPr>
        <p:grpSpPr>
          <a:xfrm>
            <a:off x="6308170" y="5544122"/>
            <a:ext cx="2606760" cy="451800"/>
            <a:chOff x="6308170" y="5544122"/>
            <a:chExt cx="260676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2B0DCC8-95B0-6F52-D6D4-4F5F74BFA1D0}"/>
                    </a:ext>
                  </a:extLst>
                </p14:cNvPr>
                <p14:cNvContentPartPr/>
                <p14:nvPr/>
              </p14:nvContentPartPr>
              <p14:xfrm>
                <a:off x="6308170" y="5623682"/>
                <a:ext cx="329760" cy="175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2B0DCC8-95B0-6F52-D6D4-4F5F74BFA1D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99170" y="5615042"/>
                  <a:ext cx="347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92DCBC9-7AB8-8BCA-BE81-2A3033C1D36F}"/>
                    </a:ext>
                  </a:extLst>
                </p14:cNvPr>
                <p14:cNvContentPartPr/>
                <p14:nvPr/>
              </p14:nvContentPartPr>
              <p14:xfrm>
                <a:off x="6489610" y="5791082"/>
                <a:ext cx="150480" cy="204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92DCBC9-7AB8-8BCA-BE81-2A3033C1D36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80610" y="5782442"/>
                  <a:ext cx="168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533DBCA-A6EC-E532-14DD-B90655BA9675}"/>
                    </a:ext>
                  </a:extLst>
                </p14:cNvPr>
                <p14:cNvContentPartPr/>
                <p14:nvPr/>
              </p14:nvContentPartPr>
              <p14:xfrm>
                <a:off x="6877690" y="5694962"/>
                <a:ext cx="170280" cy="33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533DBCA-A6EC-E532-14DD-B90655BA967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69050" y="5685962"/>
                  <a:ext cx="187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F2C42FF-0FD6-0E85-87A4-7B5EC476CD8D}"/>
                    </a:ext>
                  </a:extLst>
                </p14:cNvPr>
                <p14:cNvContentPartPr/>
                <p14:nvPr/>
              </p14:nvContentPartPr>
              <p14:xfrm>
                <a:off x="6759610" y="5567522"/>
                <a:ext cx="128160" cy="313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F2C42FF-0FD6-0E85-87A4-7B5EC476CD8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50610" y="5558522"/>
                  <a:ext cx="145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2A9FD1A-2451-8698-FFAF-889FC769048A}"/>
                    </a:ext>
                  </a:extLst>
                </p14:cNvPr>
                <p14:cNvContentPartPr/>
                <p14:nvPr/>
              </p14:nvContentPartPr>
              <p14:xfrm>
                <a:off x="7054090" y="5544122"/>
                <a:ext cx="178560" cy="369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2A9FD1A-2451-8698-FFAF-889FC769048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45450" y="5535122"/>
                  <a:ext cx="1962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6A887AD-08A4-DA38-C2CB-BF0019A45314}"/>
                    </a:ext>
                  </a:extLst>
                </p14:cNvPr>
                <p14:cNvContentPartPr/>
                <p14:nvPr/>
              </p14:nvContentPartPr>
              <p14:xfrm>
                <a:off x="7445410" y="5670842"/>
                <a:ext cx="334080" cy="98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6A887AD-08A4-DA38-C2CB-BF0019A4531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436770" y="5662202"/>
                  <a:ext cx="351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F618F2A-F318-B163-2251-5245A146AD37}"/>
                    </a:ext>
                  </a:extLst>
                </p14:cNvPr>
                <p14:cNvContentPartPr/>
                <p14:nvPr/>
              </p14:nvContentPartPr>
              <p14:xfrm>
                <a:off x="7944010" y="5758322"/>
                <a:ext cx="117000" cy="19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F618F2A-F318-B163-2251-5245A146AD3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35370" y="5749322"/>
                  <a:ext cx="134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C15E404-A29B-BF86-B047-0C7FF85399A0}"/>
                    </a:ext>
                  </a:extLst>
                </p14:cNvPr>
                <p14:cNvContentPartPr/>
                <p14:nvPr/>
              </p14:nvContentPartPr>
              <p14:xfrm>
                <a:off x="8169730" y="5716562"/>
                <a:ext cx="100080" cy="150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C15E404-A29B-BF86-B047-0C7FF85399A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61090" y="5707922"/>
                  <a:ext cx="117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17F76DC-45F5-5E10-5891-7A6A94798E64}"/>
                    </a:ext>
                  </a:extLst>
                </p14:cNvPr>
                <p14:cNvContentPartPr/>
                <p14:nvPr/>
              </p14:nvContentPartPr>
              <p14:xfrm>
                <a:off x="8253250" y="5561402"/>
                <a:ext cx="15480" cy="78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17F76DC-45F5-5E10-5891-7A6A94798E6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44610" y="5552402"/>
                  <a:ext cx="33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F5DCFDF-421D-3CCA-971F-40DA08D42AA2}"/>
                    </a:ext>
                  </a:extLst>
                </p14:cNvPr>
                <p14:cNvContentPartPr/>
                <p14:nvPr/>
              </p14:nvContentPartPr>
              <p14:xfrm>
                <a:off x="8350810" y="5545202"/>
                <a:ext cx="168480" cy="392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F5DCFDF-421D-3CCA-971F-40DA08D42AA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42170" y="5536562"/>
                  <a:ext cx="1861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357ED88-94E5-24EE-F2C3-410CC9735ED4}"/>
                    </a:ext>
                  </a:extLst>
                </p14:cNvPr>
                <p14:cNvContentPartPr/>
                <p14:nvPr/>
              </p14:nvContentPartPr>
              <p14:xfrm>
                <a:off x="8605690" y="5675882"/>
                <a:ext cx="87120" cy="194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357ED88-94E5-24EE-F2C3-410CC9735ED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96690" y="5667242"/>
                  <a:ext cx="104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3B51062-DDC6-849E-B594-FF4FB5D80C64}"/>
                    </a:ext>
                  </a:extLst>
                </p14:cNvPr>
                <p14:cNvContentPartPr/>
                <p14:nvPr/>
              </p14:nvContentPartPr>
              <p14:xfrm>
                <a:off x="8516770" y="5739602"/>
                <a:ext cx="235800" cy="18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3B51062-DDC6-849E-B594-FF4FB5D80C6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08130" y="5730962"/>
                  <a:ext cx="253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5DE451A-3866-1B62-17B1-B2CC39CE0320}"/>
                    </a:ext>
                  </a:extLst>
                </p14:cNvPr>
                <p14:cNvContentPartPr/>
                <p14:nvPr/>
              </p14:nvContentPartPr>
              <p14:xfrm>
                <a:off x="8768410" y="5590922"/>
                <a:ext cx="146520" cy="310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5DE451A-3866-1B62-17B1-B2CC39CE032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59410" y="5581922"/>
                  <a:ext cx="16416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8B2C65F-B7EE-7C9B-A749-A20C07B2DD81}"/>
              </a:ext>
            </a:extLst>
          </p:cNvPr>
          <p:cNvGrpSpPr/>
          <p:nvPr/>
        </p:nvGrpSpPr>
        <p:grpSpPr>
          <a:xfrm>
            <a:off x="9651850" y="4682282"/>
            <a:ext cx="2307240" cy="473760"/>
            <a:chOff x="9651850" y="4682282"/>
            <a:chExt cx="230724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6195EC9-708C-9C97-EC2A-978B8EB6DD63}"/>
                    </a:ext>
                  </a:extLst>
                </p14:cNvPr>
                <p14:cNvContentPartPr/>
                <p14:nvPr/>
              </p14:nvContentPartPr>
              <p14:xfrm>
                <a:off x="9651850" y="4796402"/>
                <a:ext cx="356760" cy="188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6195EC9-708C-9C97-EC2A-978B8EB6DD6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43210" y="4787762"/>
                  <a:ext cx="374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C0EAAEC-7864-F214-6A6A-22EA906C2BC1}"/>
                    </a:ext>
                  </a:extLst>
                </p14:cNvPr>
                <p14:cNvContentPartPr/>
                <p14:nvPr/>
              </p14:nvContentPartPr>
              <p14:xfrm>
                <a:off x="10184650" y="4682282"/>
                <a:ext cx="110160" cy="429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C0EAAEC-7864-F214-6A6A-22EA906C2BC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76010" y="4673282"/>
                  <a:ext cx="1278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03E530E-563A-6BB8-9FC9-F362E1898B2C}"/>
                    </a:ext>
                  </a:extLst>
                </p14:cNvPr>
                <p14:cNvContentPartPr/>
                <p14:nvPr/>
              </p14:nvContentPartPr>
              <p14:xfrm>
                <a:off x="10435210" y="4760042"/>
                <a:ext cx="22680" cy="255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03E530E-563A-6BB8-9FC9-F362E1898B2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426210" y="4751042"/>
                  <a:ext cx="40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B668E4E-60C6-59A5-1E98-828F2CFC3988}"/>
                    </a:ext>
                  </a:extLst>
                </p14:cNvPr>
                <p14:cNvContentPartPr/>
                <p14:nvPr/>
              </p14:nvContentPartPr>
              <p14:xfrm>
                <a:off x="10314250" y="4933922"/>
                <a:ext cx="211680" cy="3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B668E4E-60C6-59A5-1E98-828F2CFC398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05250" y="4925282"/>
                  <a:ext cx="229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0B83772-037F-90DC-AE03-A96775009A42}"/>
                    </a:ext>
                  </a:extLst>
                </p14:cNvPr>
                <p14:cNvContentPartPr/>
                <p14:nvPr/>
              </p14:nvContentPartPr>
              <p14:xfrm>
                <a:off x="10572010" y="4721882"/>
                <a:ext cx="105840" cy="400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0B83772-037F-90DC-AE03-A96775009A4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63370" y="4713242"/>
                  <a:ext cx="1234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AE9FA2B-EEBE-B344-25D9-E77AD6457331}"/>
                    </a:ext>
                  </a:extLst>
                </p14:cNvPr>
                <p14:cNvContentPartPr/>
                <p14:nvPr/>
              </p14:nvContentPartPr>
              <p14:xfrm>
                <a:off x="10861810" y="4819442"/>
                <a:ext cx="376560" cy="158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AE9FA2B-EEBE-B344-25D9-E77AD645733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52810" y="4810442"/>
                  <a:ext cx="394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AFBA65E-EDB2-A0A1-021F-59B6F2AEF0EE}"/>
                    </a:ext>
                  </a:extLst>
                </p14:cNvPr>
                <p14:cNvContentPartPr/>
                <p14:nvPr/>
              </p14:nvContentPartPr>
              <p14:xfrm>
                <a:off x="11411530" y="4747442"/>
                <a:ext cx="122760" cy="316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AFBA65E-EDB2-A0A1-021F-59B6F2AEF0E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02890" y="4738802"/>
                  <a:ext cx="1404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005C3A0-6770-B67F-AA9B-6B4F2A1F43A9}"/>
                    </a:ext>
                  </a:extLst>
                </p14:cNvPr>
                <p14:cNvContentPartPr/>
                <p14:nvPr/>
              </p14:nvContentPartPr>
              <p14:xfrm>
                <a:off x="11671450" y="4797122"/>
                <a:ext cx="38520" cy="203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005C3A0-6770-B67F-AA9B-6B4F2A1F43A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62450" y="4788482"/>
                  <a:ext cx="56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35BF48E-C148-8EAB-4EA9-0E5917E0DCA1}"/>
                    </a:ext>
                  </a:extLst>
                </p14:cNvPr>
                <p14:cNvContentPartPr/>
                <p14:nvPr/>
              </p14:nvContentPartPr>
              <p14:xfrm>
                <a:off x="11547610" y="4927442"/>
                <a:ext cx="212400" cy="8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35BF48E-C148-8EAB-4EA9-0E5917E0DCA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38610" y="4918442"/>
                  <a:ext cx="230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76AB94E-1887-1B7E-74EC-4B72AB3AEC0F}"/>
                    </a:ext>
                  </a:extLst>
                </p14:cNvPr>
                <p14:cNvContentPartPr/>
                <p14:nvPr/>
              </p14:nvContentPartPr>
              <p14:xfrm>
                <a:off x="11817250" y="4753202"/>
                <a:ext cx="141840" cy="402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76AB94E-1887-1B7E-74EC-4B72AB3AEC0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808610" y="4744202"/>
                  <a:ext cx="15948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5F550896-8C7E-829D-9398-D299F253033A}"/>
              </a:ext>
            </a:extLst>
          </p:cNvPr>
          <p:cNvGrpSpPr/>
          <p:nvPr/>
        </p:nvGrpSpPr>
        <p:grpSpPr>
          <a:xfrm>
            <a:off x="9502810" y="5691722"/>
            <a:ext cx="1504080" cy="412200"/>
            <a:chOff x="9502810" y="5691722"/>
            <a:chExt cx="150408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0D7A38F-097F-0440-7130-78D60C2B04F1}"/>
                    </a:ext>
                  </a:extLst>
                </p14:cNvPr>
                <p14:cNvContentPartPr/>
                <p14:nvPr/>
              </p14:nvContentPartPr>
              <p14:xfrm>
                <a:off x="9502810" y="5706482"/>
                <a:ext cx="295200" cy="231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0D7A38F-097F-0440-7130-78D60C2B04F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93810" y="5697482"/>
                  <a:ext cx="312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F579506-A366-3331-D87C-036B846B7D65}"/>
                    </a:ext>
                  </a:extLst>
                </p14:cNvPr>
                <p14:cNvContentPartPr/>
                <p14:nvPr/>
              </p14:nvContentPartPr>
              <p14:xfrm>
                <a:off x="10072690" y="5854442"/>
                <a:ext cx="200880" cy="9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F579506-A366-3331-D87C-036B846B7D6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64050" y="5845802"/>
                  <a:ext cx="218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CA5B25B-16D8-82CF-9BA0-B96CE6E411E1}"/>
                    </a:ext>
                  </a:extLst>
                </p14:cNvPr>
                <p14:cNvContentPartPr/>
                <p14:nvPr/>
              </p14:nvContentPartPr>
              <p14:xfrm>
                <a:off x="9950290" y="5708642"/>
                <a:ext cx="163440" cy="306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CA5B25B-16D8-82CF-9BA0-B96CE6E411E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41290" y="5700002"/>
                  <a:ext cx="181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C9A9154-842C-3DF5-5966-70FC215FE1CE}"/>
                    </a:ext>
                  </a:extLst>
                </p14:cNvPr>
                <p14:cNvContentPartPr/>
                <p14:nvPr/>
              </p14:nvContentPartPr>
              <p14:xfrm>
                <a:off x="10308850" y="5691722"/>
                <a:ext cx="149760" cy="412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C9A9154-842C-3DF5-5966-70FC215FE1C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00210" y="5683082"/>
                  <a:ext cx="1674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0888C2-7717-9B7B-CF8D-512FB7153C50}"/>
                    </a:ext>
                  </a:extLst>
                </p14:cNvPr>
                <p14:cNvContentPartPr/>
                <p14:nvPr/>
              </p14:nvContentPartPr>
              <p14:xfrm>
                <a:off x="10627810" y="5843282"/>
                <a:ext cx="379080" cy="116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0888C2-7717-9B7B-CF8D-512FB7153C5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618810" y="5834282"/>
                  <a:ext cx="3967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C86E9CA-CC1F-E580-F215-32CD32AB5A06}"/>
              </a:ext>
            </a:extLst>
          </p:cNvPr>
          <p:cNvGrpSpPr/>
          <p:nvPr/>
        </p:nvGrpSpPr>
        <p:grpSpPr>
          <a:xfrm>
            <a:off x="11184730" y="5726642"/>
            <a:ext cx="975600" cy="486360"/>
            <a:chOff x="11184730" y="5726642"/>
            <a:chExt cx="97560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3860743-C67B-CBC1-1EA6-BF6B3E1EF2FD}"/>
                    </a:ext>
                  </a:extLst>
                </p14:cNvPr>
                <p14:cNvContentPartPr/>
                <p14:nvPr/>
              </p14:nvContentPartPr>
              <p14:xfrm>
                <a:off x="11184730" y="5926802"/>
                <a:ext cx="238320" cy="6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3860743-C67B-CBC1-1EA6-BF6B3E1EF2F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75730" y="5917802"/>
                  <a:ext cx="255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4A15666-4A32-107C-5D05-697BA523FE41}"/>
                    </a:ext>
                  </a:extLst>
                </p14:cNvPr>
                <p14:cNvContentPartPr/>
                <p14:nvPr/>
              </p14:nvContentPartPr>
              <p14:xfrm>
                <a:off x="11513050" y="5726642"/>
                <a:ext cx="185040" cy="406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4A15666-4A32-107C-5D05-697BA523FE4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04410" y="5717642"/>
                  <a:ext cx="2026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1CBB2B5-5162-5535-9156-498D72253E71}"/>
                    </a:ext>
                  </a:extLst>
                </p14:cNvPr>
                <p14:cNvContentPartPr/>
                <p14:nvPr/>
              </p14:nvContentPartPr>
              <p14:xfrm>
                <a:off x="11697370" y="5968202"/>
                <a:ext cx="149760" cy="6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1CBB2B5-5162-5535-9156-498D72253E7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688730" y="5959202"/>
                  <a:ext cx="167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0E5116E-59D2-3621-1A6E-69EC9D33D5C2}"/>
                    </a:ext>
                  </a:extLst>
                </p14:cNvPr>
                <p14:cNvContentPartPr/>
                <p14:nvPr/>
              </p14:nvContentPartPr>
              <p14:xfrm>
                <a:off x="11958010" y="5760842"/>
                <a:ext cx="202320" cy="452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0E5116E-59D2-3621-1A6E-69EC9D33D5C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949010" y="5752202"/>
                  <a:ext cx="21996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BB4841F-7C7A-95A5-2ADC-29202629BE00}"/>
              </a:ext>
            </a:extLst>
          </p:cNvPr>
          <p:cNvGrpSpPr/>
          <p:nvPr/>
        </p:nvGrpSpPr>
        <p:grpSpPr>
          <a:xfrm>
            <a:off x="278170" y="4751009"/>
            <a:ext cx="1669680" cy="867600"/>
            <a:chOff x="278170" y="4751009"/>
            <a:chExt cx="166968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B112779-C399-AED7-78D5-4D985A568CCF}"/>
                    </a:ext>
                  </a:extLst>
                </p14:cNvPr>
                <p14:cNvContentPartPr/>
                <p14:nvPr/>
              </p14:nvContentPartPr>
              <p14:xfrm>
                <a:off x="278170" y="5031449"/>
                <a:ext cx="259920" cy="176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B112779-C399-AED7-78D5-4D985A568CC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9170" y="5022809"/>
                  <a:ext cx="277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0E60888-155B-134D-4506-1DE205D22119}"/>
                    </a:ext>
                  </a:extLst>
                </p14:cNvPr>
                <p14:cNvContentPartPr/>
                <p14:nvPr/>
              </p14:nvContentPartPr>
              <p14:xfrm>
                <a:off x="440890" y="5207849"/>
                <a:ext cx="122760" cy="276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0E60888-155B-134D-4506-1DE205D2211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2250" y="5198849"/>
                  <a:ext cx="1404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4F55B76-C670-CBB7-5E0E-1A08117DB6D1}"/>
                    </a:ext>
                  </a:extLst>
                </p14:cNvPr>
                <p14:cNvContentPartPr/>
                <p14:nvPr/>
              </p14:nvContentPartPr>
              <p14:xfrm>
                <a:off x="693970" y="5115689"/>
                <a:ext cx="173880" cy="9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4F55B76-C670-CBB7-5E0E-1A08117DB6D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5330" y="5107049"/>
                  <a:ext cx="191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06BA92A-B74E-62B1-FFD2-BFBAB952AEF1}"/>
                    </a:ext>
                  </a:extLst>
                </p14:cNvPr>
                <p14:cNvContentPartPr/>
                <p14:nvPr/>
              </p14:nvContentPartPr>
              <p14:xfrm>
                <a:off x="659050" y="5180849"/>
                <a:ext cx="155160" cy="4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06BA92A-B74E-62B1-FFD2-BFBAB952AEF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0050" y="5172209"/>
                  <a:ext cx="172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14378FD-27FF-7524-7A6A-68A5217AA1F4}"/>
                    </a:ext>
                  </a:extLst>
                </p14:cNvPr>
                <p14:cNvContentPartPr/>
                <p14:nvPr/>
              </p14:nvContentPartPr>
              <p14:xfrm>
                <a:off x="949930" y="4842809"/>
                <a:ext cx="182880" cy="716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14378FD-27FF-7524-7A6A-68A5217AA1F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1290" y="4834169"/>
                  <a:ext cx="20052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62505F5-09EE-1C00-363D-86F09E253B0B}"/>
                    </a:ext>
                  </a:extLst>
                </p14:cNvPr>
                <p14:cNvContentPartPr/>
                <p14:nvPr/>
              </p14:nvContentPartPr>
              <p14:xfrm>
                <a:off x="1141450" y="4925969"/>
                <a:ext cx="122400" cy="164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62505F5-09EE-1C00-363D-86F09E253B0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32450" y="4917329"/>
                  <a:ext cx="140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66A96C1-BD31-481C-F50A-9DE7930E1061}"/>
                    </a:ext>
                  </a:extLst>
                </p14:cNvPr>
                <p14:cNvContentPartPr/>
                <p14:nvPr/>
              </p14:nvContentPartPr>
              <p14:xfrm>
                <a:off x="1436290" y="4975649"/>
                <a:ext cx="132120" cy="8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66A96C1-BD31-481C-F50A-9DE7930E106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427290" y="4966649"/>
                  <a:ext cx="149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E379282-5185-44A8-BA78-E3A1F6F663FE}"/>
                    </a:ext>
                  </a:extLst>
                </p14:cNvPr>
                <p14:cNvContentPartPr/>
                <p14:nvPr/>
              </p14:nvContentPartPr>
              <p14:xfrm>
                <a:off x="1701610" y="4940009"/>
                <a:ext cx="108360" cy="95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E379282-5185-44A8-BA78-E3A1F6F663F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692970" y="4931369"/>
                  <a:ext cx="126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9AD7517-D028-F55A-F6F5-342E6AC18393}"/>
                    </a:ext>
                  </a:extLst>
                </p14:cNvPr>
                <p14:cNvContentPartPr/>
                <p14:nvPr/>
              </p14:nvContentPartPr>
              <p14:xfrm>
                <a:off x="1807810" y="4868729"/>
                <a:ext cx="27720" cy="25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9AD7517-D028-F55A-F6F5-342E6AC1839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99170" y="4859729"/>
                  <a:ext cx="4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B3580E7-A3CE-F67E-AC59-4854C027A34C}"/>
                    </a:ext>
                  </a:extLst>
                </p14:cNvPr>
                <p14:cNvContentPartPr/>
                <p14:nvPr/>
              </p14:nvContentPartPr>
              <p14:xfrm>
                <a:off x="1157290" y="5328809"/>
                <a:ext cx="91440" cy="101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B3580E7-A3CE-F67E-AC59-4854C027A34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48290" y="5320169"/>
                  <a:ext cx="10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95E0C7F-B936-5BE7-0E08-06670AC55722}"/>
                    </a:ext>
                  </a:extLst>
                </p14:cNvPr>
                <p14:cNvContentPartPr/>
                <p14:nvPr/>
              </p14:nvContentPartPr>
              <p14:xfrm>
                <a:off x="1255930" y="5210729"/>
                <a:ext cx="32760" cy="14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95E0C7F-B936-5BE7-0E08-06670AC5572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246930" y="5202089"/>
                  <a:ext cx="50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FB7786A-8CB9-4988-F9D6-680256E3118C}"/>
                    </a:ext>
                  </a:extLst>
                </p14:cNvPr>
                <p14:cNvContentPartPr/>
                <p14:nvPr/>
              </p14:nvContentPartPr>
              <p14:xfrm>
                <a:off x="1561570" y="5359769"/>
                <a:ext cx="98280" cy="98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FB7786A-8CB9-4988-F9D6-680256E3118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552570" y="5351129"/>
                  <a:ext cx="115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B80F199-B191-C16B-F7F4-F0B5643A607F}"/>
                    </a:ext>
                  </a:extLst>
                </p14:cNvPr>
                <p14:cNvContentPartPr/>
                <p14:nvPr/>
              </p14:nvContentPartPr>
              <p14:xfrm>
                <a:off x="1833730" y="4751009"/>
                <a:ext cx="114120" cy="867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B80F199-B191-C16B-F7F4-F0B5643A607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824730" y="4742009"/>
                  <a:ext cx="131760" cy="88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8B93EF5A-2311-E059-3F81-5F7E63F66E49}"/>
                  </a:ext>
                </a:extLst>
              </p14:cNvPr>
              <p14:cNvContentPartPr/>
              <p14:nvPr/>
            </p14:nvContentPartPr>
            <p14:xfrm>
              <a:off x="335410" y="4887449"/>
              <a:ext cx="106920" cy="666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8B93EF5A-2311-E059-3F81-5F7E63F66E4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326410" y="4878449"/>
                <a:ext cx="12456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28ADFB44-7BFB-5EFB-2414-503FE3A13FB1}"/>
              </a:ext>
            </a:extLst>
          </p:cNvPr>
          <p:cNvGrpSpPr/>
          <p:nvPr/>
        </p:nvGrpSpPr>
        <p:grpSpPr>
          <a:xfrm>
            <a:off x="373210" y="3778289"/>
            <a:ext cx="1446840" cy="706680"/>
            <a:chOff x="373210" y="3778289"/>
            <a:chExt cx="1446840" cy="70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98229A8-A762-D36E-8EC5-2B4A4460FBFE}"/>
                    </a:ext>
                  </a:extLst>
                </p14:cNvPr>
                <p14:cNvContentPartPr/>
                <p14:nvPr/>
              </p14:nvContentPartPr>
              <p14:xfrm>
                <a:off x="373210" y="4017329"/>
                <a:ext cx="221760" cy="216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98229A8-A762-D36E-8EC5-2B4A4460FBF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64570" y="4008329"/>
                  <a:ext cx="239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30448C3-448D-530E-A564-6B4ED9AED644}"/>
                    </a:ext>
                  </a:extLst>
                </p14:cNvPr>
                <p14:cNvContentPartPr/>
                <p14:nvPr/>
              </p14:nvContentPartPr>
              <p14:xfrm>
                <a:off x="460690" y="4230449"/>
                <a:ext cx="158040" cy="120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30448C3-448D-530E-A564-6B4ED9AED64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1690" y="4221809"/>
                  <a:ext cx="175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7EAAAC2-7ED4-0710-9646-54ADC246E15F}"/>
                    </a:ext>
                  </a:extLst>
                </p14:cNvPr>
                <p14:cNvContentPartPr/>
                <p14:nvPr/>
              </p14:nvContentPartPr>
              <p14:xfrm>
                <a:off x="517930" y="4221089"/>
                <a:ext cx="141480" cy="112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7EAAAC2-7ED4-0710-9646-54ADC246E15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08930" y="4212089"/>
                  <a:ext cx="159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8BFF3B3-1566-25AD-253C-EABE1FFE2BDB}"/>
                    </a:ext>
                  </a:extLst>
                </p14:cNvPr>
                <p14:cNvContentPartPr/>
                <p14:nvPr/>
              </p14:nvContentPartPr>
              <p14:xfrm>
                <a:off x="774970" y="4045409"/>
                <a:ext cx="141840" cy="9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8BFF3B3-1566-25AD-253C-EABE1FFE2BD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5970" y="4036769"/>
                  <a:ext cx="159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AFA33D5-E179-9017-D657-2045802C45DF}"/>
                    </a:ext>
                  </a:extLst>
                </p14:cNvPr>
                <p14:cNvContentPartPr/>
                <p14:nvPr/>
              </p14:nvContentPartPr>
              <p14:xfrm>
                <a:off x="719890" y="4145129"/>
                <a:ext cx="208080" cy="25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AFA33D5-E179-9017-D657-2045802C45D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0890" y="4136129"/>
                  <a:ext cx="225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C7AC00D-7104-1A4A-949E-312FE33847D5}"/>
                    </a:ext>
                  </a:extLst>
                </p14:cNvPr>
                <p14:cNvContentPartPr/>
                <p14:nvPr/>
              </p14:nvContentPartPr>
              <p14:xfrm>
                <a:off x="1037050" y="3786569"/>
                <a:ext cx="154800" cy="698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C7AC00D-7104-1A4A-949E-312FE33847D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8050" y="3777929"/>
                  <a:ext cx="172440" cy="7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2C271C8-06FD-D5DE-3B9F-F1187D1F560E}"/>
                    </a:ext>
                  </a:extLst>
                </p14:cNvPr>
                <p14:cNvContentPartPr/>
                <p14:nvPr/>
              </p14:nvContentPartPr>
              <p14:xfrm>
                <a:off x="1173490" y="3914729"/>
                <a:ext cx="148680" cy="90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2C271C8-06FD-D5DE-3B9F-F1187D1F560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64850" y="3905729"/>
                  <a:ext cx="166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56378FA-C8F1-7C0B-7D70-008CBC0E41DF}"/>
                    </a:ext>
                  </a:extLst>
                </p14:cNvPr>
                <p14:cNvContentPartPr/>
                <p14:nvPr/>
              </p14:nvContentPartPr>
              <p14:xfrm>
                <a:off x="1586050" y="3921569"/>
                <a:ext cx="8640" cy="111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56378FA-C8F1-7C0B-7D70-008CBC0E41D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577410" y="3912569"/>
                  <a:ext cx="26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A41208A-BD90-8D3C-0B3F-B84D6C3052D2}"/>
                    </a:ext>
                  </a:extLst>
                </p14:cNvPr>
                <p14:cNvContentPartPr/>
                <p14:nvPr/>
              </p14:nvContentPartPr>
              <p14:xfrm>
                <a:off x="1207330" y="4213889"/>
                <a:ext cx="43920" cy="145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A41208A-BD90-8D3C-0B3F-B84D6C3052D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98690" y="4204889"/>
                  <a:ext cx="61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19B224E-75EB-CBDB-9CDC-2C6F33B5DC30}"/>
                    </a:ext>
                  </a:extLst>
                </p14:cNvPr>
                <p14:cNvContentPartPr/>
                <p14:nvPr/>
              </p14:nvContentPartPr>
              <p14:xfrm>
                <a:off x="1464370" y="4230449"/>
                <a:ext cx="135720" cy="139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19B224E-75EB-CBDB-9CDC-2C6F33B5DC3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455370" y="4221449"/>
                  <a:ext cx="153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CFD3D6D-0BE0-9AD2-C342-33AAEC37D348}"/>
                    </a:ext>
                  </a:extLst>
                </p14:cNvPr>
                <p14:cNvContentPartPr/>
                <p14:nvPr/>
              </p14:nvContentPartPr>
              <p14:xfrm>
                <a:off x="1620250" y="3778289"/>
                <a:ext cx="199800" cy="704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CFD3D6D-0BE0-9AD2-C342-33AAEC37D34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11250" y="3769649"/>
                  <a:ext cx="21744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964FA18-2540-B118-A5D4-2B3FCDB72B8C}"/>
                    </a:ext>
                  </a:extLst>
                </p14:cNvPr>
                <p14:cNvContentPartPr/>
                <p14:nvPr/>
              </p14:nvContentPartPr>
              <p14:xfrm>
                <a:off x="385810" y="3811049"/>
                <a:ext cx="146880" cy="131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964FA18-2540-B118-A5D4-2B3FCDB72B8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76810" y="3802409"/>
                  <a:ext cx="1645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D28BFE0-4E07-0B7A-2B87-941BB851A987}"/>
              </a:ext>
            </a:extLst>
          </p:cNvPr>
          <p:cNvGrpSpPr/>
          <p:nvPr/>
        </p:nvGrpSpPr>
        <p:grpSpPr>
          <a:xfrm>
            <a:off x="351970" y="5899049"/>
            <a:ext cx="1639440" cy="697680"/>
            <a:chOff x="351970" y="5899049"/>
            <a:chExt cx="163944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FD63F5E-4ADA-746E-88EB-A966930F7F50}"/>
                    </a:ext>
                  </a:extLst>
                </p14:cNvPr>
                <p14:cNvContentPartPr/>
                <p14:nvPr/>
              </p14:nvContentPartPr>
              <p14:xfrm>
                <a:off x="1583530" y="5990129"/>
                <a:ext cx="118800" cy="164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FD63F5E-4ADA-746E-88EB-A966930F7F5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574530" y="5981489"/>
                  <a:ext cx="136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2FC5ADF-5953-CB6E-35AC-2A7E914EDE5B}"/>
                    </a:ext>
                  </a:extLst>
                </p14:cNvPr>
                <p14:cNvContentPartPr/>
                <p14:nvPr/>
              </p14:nvContentPartPr>
              <p14:xfrm>
                <a:off x="356290" y="6121169"/>
                <a:ext cx="171720" cy="199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2FC5ADF-5953-CB6E-35AC-2A7E914EDE5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47290" y="6112169"/>
                  <a:ext cx="189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E17DC0C-4159-2E91-EDE8-F38D46814871}"/>
                    </a:ext>
                  </a:extLst>
                </p14:cNvPr>
                <p14:cNvContentPartPr/>
                <p14:nvPr/>
              </p14:nvContentPartPr>
              <p14:xfrm>
                <a:off x="449530" y="6359129"/>
                <a:ext cx="165600" cy="142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E17DC0C-4159-2E91-EDE8-F38D4681487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40890" y="6350129"/>
                  <a:ext cx="183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BBA44BC-A0A2-8DD2-158C-9BE6B4FC2564}"/>
                    </a:ext>
                  </a:extLst>
                </p14:cNvPr>
                <p14:cNvContentPartPr/>
                <p14:nvPr/>
              </p14:nvContentPartPr>
              <p14:xfrm>
                <a:off x="409570" y="6406289"/>
                <a:ext cx="197640" cy="17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BBA44BC-A0A2-8DD2-158C-9BE6B4FC256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0930" y="6397649"/>
                  <a:ext cx="21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A7A71D9-7F7C-F29E-B072-5650BFC99D7F}"/>
                    </a:ext>
                  </a:extLst>
                </p14:cNvPr>
                <p14:cNvContentPartPr/>
                <p14:nvPr/>
              </p14:nvContentPartPr>
              <p14:xfrm>
                <a:off x="351970" y="5926769"/>
                <a:ext cx="88200" cy="87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A7A71D9-7F7C-F29E-B072-5650BFC99D7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43330" y="5917769"/>
                  <a:ext cx="105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D37495F-6C52-A43E-2B40-77B6D920D5D0}"/>
                    </a:ext>
                  </a:extLst>
                </p14:cNvPr>
                <p14:cNvContentPartPr/>
                <p14:nvPr/>
              </p14:nvContentPartPr>
              <p14:xfrm>
                <a:off x="418570" y="5912009"/>
                <a:ext cx="57600" cy="113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D37495F-6C52-A43E-2B40-77B6D920D5D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09930" y="5903009"/>
                  <a:ext cx="75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E989B62-C99F-DBC0-AEF5-2A1B7E765C0C}"/>
                    </a:ext>
                  </a:extLst>
                </p14:cNvPr>
                <p14:cNvContentPartPr/>
                <p14:nvPr/>
              </p14:nvContentPartPr>
              <p14:xfrm>
                <a:off x="780370" y="6219809"/>
                <a:ext cx="161280" cy="24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E989B62-C99F-DBC0-AEF5-2A1B7E765C0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71730" y="6211169"/>
                  <a:ext cx="178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9A9F9A7-99AC-8CF9-83B0-EF00FD04FE4A}"/>
                    </a:ext>
                  </a:extLst>
                </p14:cNvPr>
                <p14:cNvContentPartPr/>
                <p14:nvPr/>
              </p14:nvContentPartPr>
              <p14:xfrm>
                <a:off x="737530" y="6330329"/>
                <a:ext cx="225720" cy="39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9A9F9A7-99AC-8CF9-83B0-EF00FD04FE4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28890" y="6321689"/>
                  <a:ext cx="243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3FBF01E-C84C-2D97-DC8E-B9A6D7EADED6}"/>
                    </a:ext>
                  </a:extLst>
                </p14:cNvPr>
                <p14:cNvContentPartPr/>
                <p14:nvPr/>
              </p14:nvContentPartPr>
              <p14:xfrm>
                <a:off x="1051810" y="5935769"/>
                <a:ext cx="239760" cy="660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3FBF01E-C84C-2D97-DC8E-B9A6D7EADED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43170" y="5927129"/>
                  <a:ext cx="25740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207EDDD-780A-42B1-40FE-41E10C6256AF}"/>
                    </a:ext>
                  </a:extLst>
                </p14:cNvPr>
                <p14:cNvContentPartPr/>
                <p14:nvPr/>
              </p14:nvContentPartPr>
              <p14:xfrm>
                <a:off x="1191490" y="6021809"/>
                <a:ext cx="58320" cy="146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207EDDD-780A-42B1-40FE-41E10C6256A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82490" y="6012809"/>
                  <a:ext cx="75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B3AADD2-926C-5F6E-A507-549E966248D7}"/>
                    </a:ext>
                  </a:extLst>
                </p14:cNvPr>
                <p14:cNvContentPartPr/>
                <p14:nvPr/>
              </p14:nvContentPartPr>
              <p14:xfrm>
                <a:off x="1286890" y="6381809"/>
                <a:ext cx="14760" cy="2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B3AADD2-926C-5F6E-A507-549E966248D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278250" y="6372809"/>
                  <a:ext cx="32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0F25150-128C-10BF-4EE2-17BD1DDBEC85}"/>
                    </a:ext>
                  </a:extLst>
                </p14:cNvPr>
                <p14:cNvContentPartPr/>
                <p14:nvPr/>
              </p14:nvContentPartPr>
              <p14:xfrm>
                <a:off x="1235410" y="6345449"/>
                <a:ext cx="149400" cy="93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0F25150-128C-10BF-4EE2-17BD1DDBEC8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226770" y="6336809"/>
                  <a:ext cx="167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A585CEB-C809-9925-7FB5-0D304104A840}"/>
                    </a:ext>
                  </a:extLst>
                </p14:cNvPr>
                <p14:cNvContentPartPr/>
                <p14:nvPr/>
              </p14:nvContentPartPr>
              <p14:xfrm>
                <a:off x="1491370" y="6390809"/>
                <a:ext cx="142560" cy="30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A585CEB-C809-9925-7FB5-0D304104A84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482370" y="6381809"/>
                  <a:ext cx="160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D1EB179-3C1F-8D86-C911-A0E2F9C64244}"/>
                    </a:ext>
                  </a:extLst>
                </p14:cNvPr>
                <p14:cNvContentPartPr/>
                <p14:nvPr/>
              </p14:nvContentPartPr>
              <p14:xfrm>
                <a:off x="1690810" y="6295769"/>
                <a:ext cx="15480" cy="130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D1EB179-3C1F-8D86-C911-A0E2F9C6424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681810" y="6286769"/>
                  <a:ext cx="33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21B3374-DEA7-3A71-8CBE-20246A8289F5}"/>
                    </a:ext>
                  </a:extLst>
                </p14:cNvPr>
                <p14:cNvContentPartPr/>
                <p14:nvPr/>
              </p14:nvContentPartPr>
              <p14:xfrm>
                <a:off x="1803130" y="5899049"/>
                <a:ext cx="188280" cy="675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21B3374-DEA7-3A71-8CBE-20246A8289F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794490" y="5890049"/>
                  <a:ext cx="205920" cy="69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241F136-0B0A-6331-781B-2722A5CDD62E}"/>
              </a:ext>
            </a:extLst>
          </p:cNvPr>
          <p:cNvGrpSpPr/>
          <p:nvPr/>
        </p:nvGrpSpPr>
        <p:grpSpPr>
          <a:xfrm>
            <a:off x="2262130" y="6376409"/>
            <a:ext cx="1194120" cy="308880"/>
            <a:chOff x="2262130" y="6376409"/>
            <a:chExt cx="119412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85457DE-4F30-6C8D-1D4C-A7AB09408A6B}"/>
                    </a:ext>
                  </a:extLst>
                </p14:cNvPr>
                <p14:cNvContentPartPr/>
                <p14:nvPr/>
              </p14:nvContentPartPr>
              <p14:xfrm>
                <a:off x="2262130" y="6395129"/>
                <a:ext cx="127800" cy="248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85457DE-4F30-6C8D-1D4C-A7AB09408A6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253130" y="6386489"/>
                  <a:ext cx="145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DE3F9C4-8436-933E-7E76-813844468428}"/>
                    </a:ext>
                  </a:extLst>
                </p14:cNvPr>
                <p14:cNvContentPartPr/>
                <p14:nvPr/>
              </p14:nvContentPartPr>
              <p14:xfrm>
                <a:off x="2454370" y="6409169"/>
                <a:ext cx="128880" cy="221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DE3F9C4-8436-933E-7E76-81384446842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45730" y="6400529"/>
                  <a:ext cx="146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6C384D4-CDED-D287-32DC-6754B3938253}"/>
                    </a:ext>
                  </a:extLst>
                </p14:cNvPr>
                <p14:cNvContentPartPr/>
                <p14:nvPr/>
              </p14:nvContentPartPr>
              <p14:xfrm>
                <a:off x="2630770" y="6412769"/>
                <a:ext cx="165960" cy="236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6C384D4-CDED-D287-32DC-6754B393825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621770" y="6403769"/>
                  <a:ext cx="183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FA8F4AE-3BA8-E454-E229-4CB647A64FAA}"/>
                    </a:ext>
                  </a:extLst>
                </p14:cNvPr>
                <p14:cNvContentPartPr/>
                <p14:nvPr/>
              </p14:nvContentPartPr>
              <p14:xfrm>
                <a:off x="2993650" y="6376409"/>
                <a:ext cx="119160" cy="308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FA8F4AE-3BA8-E454-E229-4CB647A64FA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985010" y="6367769"/>
                  <a:ext cx="136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ED617C0-4A7E-EAA9-3DC4-3917092D9A82}"/>
                    </a:ext>
                  </a:extLst>
                </p14:cNvPr>
                <p14:cNvContentPartPr/>
                <p14:nvPr/>
              </p14:nvContentPartPr>
              <p14:xfrm>
                <a:off x="3154210" y="6423209"/>
                <a:ext cx="130320" cy="202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ED617C0-4A7E-EAA9-3DC4-3917092D9A8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145570" y="6414569"/>
                  <a:ext cx="147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29558FB-C99E-3727-4A16-D974831539D2}"/>
                    </a:ext>
                  </a:extLst>
                </p14:cNvPr>
                <p14:cNvContentPartPr/>
                <p14:nvPr/>
              </p14:nvContentPartPr>
              <p14:xfrm>
                <a:off x="3360130" y="6415289"/>
                <a:ext cx="96120" cy="247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29558FB-C99E-3727-4A16-D974831539D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351130" y="6406289"/>
                  <a:ext cx="11376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8AF1E60-F6F8-2B51-1757-9F6FEB4ADC8A}"/>
              </a:ext>
            </a:extLst>
          </p:cNvPr>
          <p:cNvGrpSpPr/>
          <p:nvPr/>
        </p:nvGrpSpPr>
        <p:grpSpPr>
          <a:xfrm>
            <a:off x="3559210" y="6326009"/>
            <a:ext cx="427680" cy="384480"/>
            <a:chOff x="3559210" y="6326009"/>
            <a:chExt cx="4276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FFF5C86-511F-A4B3-D501-1B3A3EFA5460}"/>
                    </a:ext>
                  </a:extLst>
                </p14:cNvPr>
                <p14:cNvContentPartPr/>
                <p14:nvPr/>
              </p14:nvContentPartPr>
              <p14:xfrm>
                <a:off x="3559210" y="6641729"/>
                <a:ext cx="39960" cy="22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FFF5C86-511F-A4B3-D501-1B3A3EFA546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550210" y="6632729"/>
                  <a:ext cx="57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38BC518-ED74-712F-BF87-066A44D58D3A}"/>
                    </a:ext>
                  </a:extLst>
                </p14:cNvPr>
                <p14:cNvContentPartPr/>
                <p14:nvPr/>
              </p14:nvContentPartPr>
              <p14:xfrm>
                <a:off x="3633730" y="6412409"/>
                <a:ext cx="208800" cy="262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38BC518-ED74-712F-BF87-066A44D58D3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625090" y="6403409"/>
                  <a:ext cx="226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D53F7FF-202D-A2AB-5D6F-C3BAE7EFD6C1}"/>
                    </a:ext>
                  </a:extLst>
                </p14:cNvPr>
                <p14:cNvContentPartPr/>
                <p14:nvPr/>
              </p14:nvContentPartPr>
              <p14:xfrm>
                <a:off x="3854050" y="6326009"/>
                <a:ext cx="132840" cy="384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D53F7FF-202D-A2AB-5D6F-C3BAE7EFD6C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845050" y="6317369"/>
                  <a:ext cx="15048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F56AA58-409C-F1A4-ED39-D18B95621027}"/>
              </a:ext>
            </a:extLst>
          </p:cNvPr>
          <p:cNvGrpSpPr/>
          <p:nvPr/>
        </p:nvGrpSpPr>
        <p:grpSpPr>
          <a:xfrm>
            <a:off x="7880290" y="6100289"/>
            <a:ext cx="171720" cy="361440"/>
            <a:chOff x="7880290" y="6100289"/>
            <a:chExt cx="17172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312F538-EB98-4039-5445-1993B1B36AAB}"/>
                    </a:ext>
                  </a:extLst>
                </p14:cNvPr>
                <p14:cNvContentPartPr/>
                <p14:nvPr/>
              </p14:nvContentPartPr>
              <p14:xfrm>
                <a:off x="7982530" y="6119369"/>
                <a:ext cx="28080" cy="342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312F538-EB98-4039-5445-1993B1B36AA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973530" y="6110369"/>
                  <a:ext cx="457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4853803-46CF-3BA1-A6EF-A0B3369382BC}"/>
                    </a:ext>
                  </a:extLst>
                </p14:cNvPr>
                <p14:cNvContentPartPr/>
                <p14:nvPr/>
              </p14:nvContentPartPr>
              <p14:xfrm>
                <a:off x="7880290" y="6100289"/>
                <a:ext cx="171720" cy="119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4853803-46CF-3BA1-A6EF-A0B3369382B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871290" y="6091289"/>
                  <a:ext cx="18936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A5E62B4E-09F4-B33E-264A-4ECC445B4B4E}"/>
              </a:ext>
            </a:extLst>
          </p:cNvPr>
          <p:cNvGrpSpPr/>
          <p:nvPr/>
        </p:nvGrpSpPr>
        <p:grpSpPr>
          <a:xfrm>
            <a:off x="4450570" y="6376769"/>
            <a:ext cx="3372480" cy="435960"/>
            <a:chOff x="4450570" y="6376769"/>
            <a:chExt cx="33724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0216AF4-9F52-856F-8EEF-EB27F0B0A24E}"/>
                    </a:ext>
                  </a:extLst>
                </p14:cNvPr>
                <p14:cNvContentPartPr/>
                <p14:nvPr/>
              </p14:nvContentPartPr>
              <p14:xfrm>
                <a:off x="4450570" y="6376769"/>
                <a:ext cx="1011960" cy="365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0216AF4-9F52-856F-8EEF-EB27F0B0A24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441570" y="6367769"/>
                  <a:ext cx="10296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3C0C98A-BF43-F5AD-BFF6-4716E9515D76}"/>
                    </a:ext>
                  </a:extLst>
                </p14:cNvPr>
                <p14:cNvContentPartPr/>
                <p14:nvPr/>
              </p14:nvContentPartPr>
              <p14:xfrm>
                <a:off x="5330410" y="6476489"/>
                <a:ext cx="207000" cy="28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3C0C98A-BF43-F5AD-BFF6-4716E9515D7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321770" y="6467489"/>
                  <a:ext cx="224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0D62DF3-FFE9-8184-F0D2-114B8B63F0A1}"/>
                    </a:ext>
                  </a:extLst>
                </p14:cNvPr>
                <p14:cNvContentPartPr/>
                <p14:nvPr/>
              </p14:nvContentPartPr>
              <p14:xfrm>
                <a:off x="4711570" y="6395129"/>
                <a:ext cx="56520" cy="34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0D62DF3-FFE9-8184-F0D2-114B8B63F0A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702930" y="6386129"/>
                  <a:ext cx="74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83A45C7-516C-A566-566F-14D7459889AF}"/>
                    </a:ext>
                  </a:extLst>
                </p14:cNvPr>
                <p14:cNvContentPartPr/>
                <p14:nvPr/>
              </p14:nvContentPartPr>
              <p14:xfrm>
                <a:off x="5639650" y="6580529"/>
                <a:ext cx="572400" cy="2322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83A45C7-516C-A566-566F-14D7459889A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631010" y="6571529"/>
                  <a:ext cx="590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8021E4A-2C49-7579-66EE-0878474B1732}"/>
                    </a:ext>
                  </a:extLst>
                </p14:cNvPr>
                <p14:cNvContentPartPr/>
                <p14:nvPr/>
              </p14:nvContentPartPr>
              <p14:xfrm>
                <a:off x="5913970" y="6413489"/>
                <a:ext cx="42840" cy="13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8021E4A-2C49-7579-66EE-0878474B173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904970" y="6404849"/>
                  <a:ext cx="60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EC409A9-1BCD-917B-E70E-354F9301EEBC}"/>
                    </a:ext>
                  </a:extLst>
                </p14:cNvPr>
                <p14:cNvContentPartPr/>
                <p14:nvPr/>
              </p14:nvContentPartPr>
              <p14:xfrm>
                <a:off x="6372250" y="6395489"/>
                <a:ext cx="1270440" cy="290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EC409A9-1BCD-917B-E70E-354F9301EEB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363250" y="6386849"/>
                  <a:ext cx="1288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4F5A0A6-7136-1D91-2856-551FC65E05E4}"/>
                    </a:ext>
                  </a:extLst>
                </p14:cNvPr>
                <p14:cNvContentPartPr/>
                <p14:nvPr/>
              </p14:nvContentPartPr>
              <p14:xfrm>
                <a:off x="7094050" y="6422489"/>
                <a:ext cx="220320" cy="21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4F5A0A6-7136-1D91-2856-551FC65E05E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085050" y="6413489"/>
                  <a:ext cx="237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6642A54-61E2-A173-05AB-0657342F0A39}"/>
                    </a:ext>
                  </a:extLst>
                </p14:cNvPr>
                <p14:cNvContentPartPr/>
                <p14:nvPr/>
              </p14:nvContentPartPr>
              <p14:xfrm>
                <a:off x="7708570" y="6438689"/>
                <a:ext cx="114480" cy="172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6642A54-61E2-A173-05AB-0657342F0A3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699930" y="6429689"/>
                  <a:ext cx="132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0F73134-CBF1-F71D-571A-2D463361F586}"/>
                    </a:ext>
                  </a:extLst>
                </p14:cNvPr>
                <p14:cNvContentPartPr/>
                <p14:nvPr/>
              </p14:nvContentPartPr>
              <p14:xfrm>
                <a:off x="7797850" y="6671249"/>
                <a:ext cx="5040" cy="3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0F73134-CBF1-F71D-571A-2D463361F58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89210" y="666260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6C3711-AC9D-DA2B-01A0-7179C7C01D73}"/>
                  </a:ext>
                </a:extLst>
              </p14:cNvPr>
              <p14:cNvContentPartPr/>
              <p14:nvPr/>
            </p14:nvContentPartPr>
            <p14:xfrm>
              <a:off x="9879101" y="5043025"/>
              <a:ext cx="131040" cy="28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6C3711-AC9D-DA2B-01A0-7179C7C01D73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9872981" y="5036905"/>
                <a:ext cx="1432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16A9928-149F-E49A-120C-350379CDDB66}"/>
                  </a:ext>
                </a:extLst>
              </p14:cNvPr>
              <p14:cNvContentPartPr/>
              <p14:nvPr/>
            </p14:nvContentPartPr>
            <p14:xfrm>
              <a:off x="9669581" y="5909905"/>
              <a:ext cx="204840" cy="305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16A9928-149F-E49A-120C-350379CDDB66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663461" y="5903785"/>
                <a:ext cx="217080" cy="3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814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64DEBE-7CDB-D7DF-E27E-1677AA8EB343}"/>
              </a:ext>
            </a:extLst>
          </p:cNvPr>
          <p:cNvGrpSpPr/>
          <p:nvPr/>
        </p:nvGrpSpPr>
        <p:grpSpPr>
          <a:xfrm>
            <a:off x="731770" y="301409"/>
            <a:ext cx="1392120" cy="544320"/>
            <a:chOff x="731770" y="301409"/>
            <a:chExt cx="139212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799B8F2-B5AF-41B2-8D0C-B8DE86E825D3}"/>
                    </a:ext>
                  </a:extLst>
                </p14:cNvPr>
                <p14:cNvContentPartPr/>
                <p14:nvPr/>
              </p14:nvContentPartPr>
              <p14:xfrm>
                <a:off x="731770" y="319769"/>
                <a:ext cx="391680" cy="324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799B8F2-B5AF-41B2-8D0C-B8DE86E825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2770" y="310769"/>
                  <a:ext cx="409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BE61DC0-8EA0-841D-62F1-F136F4F7993E}"/>
                    </a:ext>
                  </a:extLst>
                </p14:cNvPr>
                <p14:cNvContentPartPr/>
                <p14:nvPr/>
              </p14:nvContentPartPr>
              <p14:xfrm>
                <a:off x="880450" y="504089"/>
                <a:ext cx="233640" cy="257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BE61DC0-8EA0-841D-62F1-F136F4F799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1450" y="495449"/>
                  <a:ext cx="251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4380BA-78B9-3765-D7D5-D247350C79FA}"/>
                    </a:ext>
                  </a:extLst>
                </p14:cNvPr>
                <p14:cNvContentPartPr/>
                <p14:nvPr/>
              </p14:nvContentPartPr>
              <p14:xfrm>
                <a:off x="1143970" y="301409"/>
                <a:ext cx="979920" cy="544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4380BA-78B9-3765-D7D5-D247350C79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5330" y="292409"/>
                  <a:ext cx="997560" cy="56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43DF80-9429-9697-EC59-0A32410EAA11}"/>
                  </a:ext>
                </a:extLst>
              </p14:cNvPr>
              <p14:cNvContentPartPr/>
              <p14:nvPr/>
            </p14:nvContentPartPr>
            <p14:xfrm>
              <a:off x="2846050" y="370889"/>
              <a:ext cx="292320" cy="2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43DF80-9429-9697-EC59-0A32410EAA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7410" y="361889"/>
                <a:ext cx="3099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D90BAD6-F0F4-1844-651A-3EFCE0A1F528}"/>
                  </a:ext>
                </a:extLst>
              </p14:cNvPr>
              <p14:cNvContentPartPr/>
              <p14:nvPr/>
            </p14:nvContentPartPr>
            <p14:xfrm>
              <a:off x="2979610" y="708929"/>
              <a:ext cx="160560" cy="11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D90BAD6-F0F4-1844-651A-3EFCE0A1F5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70970" y="699929"/>
                <a:ext cx="178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E37F0A-0A5C-0EBB-4BF4-837BB8D51718}"/>
                  </a:ext>
                </a:extLst>
              </p14:cNvPr>
              <p14:cNvContentPartPr/>
              <p14:nvPr/>
            </p14:nvContentPartPr>
            <p14:xfrm>
              <a:off x="3006970" y="637649"/>
              <a:ext cx="201600" cy="19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E37F0A-0A5C-0EBB-4BF4-837BB8D517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97970" y="629009"/>
                <a:ext cx="219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7819EB-D86F-4865-743A-AED6139590E6}"/>
                  </a:ext>
                </a:extLst>
              </p14:cNvPr>
              <p14:cNvContentPartPr/>
              <p14:nvPr/>
            </p14:nvContentPartPr>
            <p14:xfrm>
              <a:off x="3332410" y="134729"/>
              <a:ext cx="13680" cy="168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7819EB-D86F-4865-743A-AED6139590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3770" y="125729"/>
                <a:ext cx="31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37BCCE-C8BC-9059-F5AC-00AB864A628A}"/>
                  </a:ext>
                </a:extLst>
              </p14:cNvPr>
              <p14:cNvContentPartPr/>
              <p14:nvPr/>
            </p14:nvContentPartPr>
            <p14:xfrm>
              <a:off x="3316570" y="136889"/>
              <a:ext cx="87120" cy="9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37BCCE-C8BC-9059-F5AC-00AB864A62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7570" y="127889"/>
                <a:ext cx="1047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E2CA3B2-040D-06BA-E706-0972F2843B37}"/>
                  </a:ext>
                </a:extLst>
              </p14:cNvPr>
              <p14:cNvContentPartPr/>
              <p14:nvPr/>
            </p14:nvContentPartPr>
            <p14:xfrm>
              <a:off x="3578290" y="325529"/>
              <a:ext cx="61920" cy="418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E2CA3B2-040D-06BA-E706-0972F2843B3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69650" y="316889"/>
                <a:ext cx="7956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BBF6C1-FFC1-6DC7-137C-EA5C22D87D6B}"/>
                  </a:ext>
                </a:extLst>
              </p14:cNvPr>
              <p14:cNvContentPartPr/>
              <p14:nvPr/>
            </p14:nvContentPartPr>
            <p14:xfrm>
              <a:off x="3803290" y="430289"/>
              <a:ext cx="17280" cy="195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BBF6C1-FFC1-6DC7-137C-EA5C22D87D6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94290" y="421289"/>
                <a:ext cx="349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973AC9E-179C-BAF4-C5E1-5BAF8BEF7FB9}"/>
                  </a:ext>
                </a:extLst>
              </p14:cNvPr>
              <p14:cNvContentPartPr/>
              <p14:nvPr/>
            </p14:nvContentPartPr>
            <p14:xfrm>
              <a:off x="3687010" y="557009"/>
              <a:ext cx="212040" cy="13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973AC9E-179C-BAF4-C5E1-5BAF8BEF7FB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78370" y="548009"/>
                <a:ext cx="2296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6873CA-482E-0FEF-F2D0-875513FC6F8A}"/>
                  </a:ext>
                </a:extLst>
              </p14:cNvPr>
              <p14:cNvContentPartPr/>
              <p14:nvPr/>
            </p14:nvContentPartPr>
            <p14:xfrm>
              <a:off x="4119010" y="566009"/>
              <a:ext cx="122760" cy="4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6873CA-482E-0FEF-F2D0-875513FC6F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10010" y="557369"/>
                <a:ext cx="140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6BFF3BB-247B-C0E1-D095-47EBB8C4B6A5}"/>
                  </a:ext>
                </a:extLst>
              </p14:cNvPr>
              <p14:cNvContentPartPr/>
              <p14:nvPr/>
            </p14:nvContentPartPr>
            <p14:xfrm>
              <a:off x="4344010" y="372689"/>
              <a:ext cx="50760" cy="391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6BFF3BB-247B-C0E1-D095-47EBB8C4B6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35010" y="364049"/>
                <a:ext cx="68400" cy="40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71B37-EF20-457E-9015-006094D1197E}"/>
              </a:ext>
            </a:extLst>
          </p:cNvPr>
          <p:cNvGrpSpPr/>
          <p:nvPr/>
        </p:nvGrpSpPr>
        <p:grpSpPr>
          <a:xfrm>
            <a:off x="4638850" y="361889"/>
            <a:ext cx="1212120" cy="454680"/>
            <a:chOff x="4638850" y="361889"/>
            <a:chExt cx="121212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905C58-8538-40E6-CDEF-760D55E921AD}"/>
                    </a:ext>
                  </a:extLst>
                </p14:cNvPr>
                <p14:cNvContentPartPr/>
                <p14:nvPr/>
              </p14:nvContentPartPr>
              <p14:xfrm>
                <a:off x="4647490" y="507329"/>
                <a:ext cx="191880" cy="19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905C58-8538-40E6-CDEF-760D55E921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38490" y="498329"/>
                  <a:ext cx="209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CD8DA4-EB21-B7E3-5023-35F64334F771}"/>
                    </a:ext>
                  </a:extLst>
                </p14:cNvPr>
                <p14:cNvContentPartPr/>
                <p14:nvPr/>
              </p14:nvContentPartPr>
              <p14:xfrm>
                <a:off x="4638850" y="594089"/>
                <a:ext cx="213480" cy="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CD8DA4-EB21-B7E3-5023-35F64334F7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29850" y="585449"/>
                  <a:ext cx="231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89230B-4F63-48AD-1185-D381B791BCEC}"/>
                    </a:ext>
                  </a:extLst>
                </p14:cNvPr>
                <p14:cNvContentPartPr/>
                <p14:nvPr/>
              </p14:nvContentPartPr>
              <p14:xfrm>
                <a:off x="5071930" y="566729"/>
                <a:ext cx="156240" cy="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89230B-4F63-48AD-1185-D381B791BC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63290" y="558089"/>
                  <a:ext cx="173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610E50-04F4-4739-8237-F1D793A83DC1}"/>
                    </a:ext>
                  </a:extLst>
                </p14:cNvPr>
                <p14:cNvContentPartPr/>
                <p14:nvPr/>
              </p14:nvContentPartPr>
              <p14:xfrm>
                <a:off x="5397010" y="558449"/>
                <a:ext cx="238320" cy="1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610E50-04F4-4739-8237-F1D793A83DC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88010" y="549809"/>
                  <a:ext cx="255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AA428E4-7D27-105B-A3A5-81BAE9A0C458}"/>
                    </a:ext>
                  </a:extLst>
                </p14:cNvPr>
                <p14:cNvContentPartPr/>
                <p14:nvPr/>
              </p14:nvContentPartPr>
              <p14:xfrm>
                <a:off x="4949890" y="384209"/>
                <a:ext cx="155520" cy="43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AA428E4-7D27-105B-A3A5-81BAE9A0C4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40890" y="375209"/>
                  <a:ext cx="1731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C984DB-A353-7644-E5AF-4F9C44B3DC94}"/>
                    </a:ext>
                  </a:extLst>
                </p14:cNvPr>
                <p14:cNvContentPartPr/>
                <p14:nvPr/>
              </p14:nvContentPartPr>
              <p14:xfrm>
                <a:off x="5731810" y="361889"/>
                <a:ext cx="119160" cy="43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C984DB-A353-7644-E5AF-4F9C44B3DC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22810" y="353249"/>
                  <a:ext cx="136800" cy="45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E2A5E7-A411-060D-9D5F-97864F61A43B}"/>
              </a:ext>
            </a:extLst>
          </p:cNvPr>
          <p:cNvGrpSpPr/>
          <p:nvPr/>
        </p:nvGrpSpPr>
        <p:grpSpPr>
          <a:xfrm>
            <a:off x="1180330" y="976049"/>
            <a:ext cx="1207440" cy="598320"/>
            <a:chOff x="1180330" y="976049"/>
            <a:chExt cx="120744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754DFA-0D32-4BDF-C9B6-4F2FBDE435A7}"/>
                    </a:ext>
                  </a:extLst>
                </p14:cNvPr>
                <p14:cNvContentPartPr/>
                <p14:nvPr/>
              </p14:nvContentPartPr>
              <p14:xfrm>
                <a:off x="1180330" y="976049"/>
                <a:ext cx="1207440" cy="598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754DFA-0D32-4BDF-C9B6-4F2FBDE435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71690" y="967049"/>
                  <a:ext cx="122508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277452-065F-0701-DD6C-8E5BB9839AB2}"/>
                    </a:ext>
                  </a:extLst>
                </p14:cNvPr>
                <p14:cNvContentPartPr/>
                <p14:nvPr/>
              </p14:nvContentPartPr>
              <p14:xfrm>
                <a:off x="1714210" y="1089449"/>
                <a:ext cx="296280" cy="1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277452-065F-0701-DD6C-8E5BB9839AB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05210" y="1080449"/>
                  <a:ext cx="3139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A43DA4-863D-3131-F07D-3F7482CC2102}"/>
              </a:ext>
            </a:extLst>
          </p:cNvPr>
          <p:cNvGrpSpPr/>
          <p:nvPr/>
        </p:nvGrpSpPr>
        <p:grpSpPr>
          <a:xfrm>
            <a:off x="2524930" y="1073249"/>
            <a:ext cx="694800" cy="488520"/>
            <a:chOff x="2524930" y="1073249"/>
            <a:chExt cx="69480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F14F05-1F90-1FD4-4E58-6EE2C4A325CB}"/>
                    </a:ext>
                  </a:extLst>
                </p14:cNvPr>
                <p14:cNvContentPartPr/>
                <p14:nvPr/>
              </p14:nvContentPartPr>
              <p14:xfrm>
                <a:off x="2524930" y="1197809"/>
                <a:ext cx="694800" cy="363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F14F05-1F90-1FD4-4E58-6EE2C4A325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16290" y="1188809"/>
                  <a:ext cx="7124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D8778D-B1CB-EE19-97CE-5901B6E75FEE}"/>
                    </a:ext>
                  </a:extLst>
                </p14:cNvPr>
                <p14:cNvContentPartPr/>
                <p14:nvPr/>
              </p14:nvContentPartPr>
              <p14:xfrm>
                <a:off x="3060250" y="1073249"/>
                <a:ext cx="26640" cy="8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D8778D-B1CB-EE19-97CE-5901B6E75F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51610" y="1064249"/>
                  <a:ext cx="4428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D6DBCDE-6886-2C5D-699C-FFD4EE835A83}"/>
                  </a:ext>
                </a:extLst>
              </p14:cNvPr>
              <p14:cNvContentPartPr/>
              <p14:nvPr/>
            </p14:nvContentPartPr>
            <p14:xfrm>
              <a:off x="4044130" y="863009"/>
              <a:ext cx="126360" cy="167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D6DBCDE-6886-2C5D-699C-FFD4EE835A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35490" y="854369"/>
                <a:ext cx="14400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29F2054F-FEDD-F22A-0A0A-9E8E89363CCB}"/>
              </a:ext>
            </a:extLst>
          </p:cNvPr>
          <p:cNvGrpSpPr/>
          <p:nvPr/>
        </p:nvGrpSpPr>
        <p:grpSpPr>
          <a:xfrm>
            <a:off x="1000690" y="1602449"/>
            <a:ext cx="2411640" cy="440640"/>
            <a:chOff x="1000690" y="1602449"/>
            <a:chExt cx="241164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6A9B7A2-434E-85E1-9512-8B6E8D4ED10C}"/>
                    </a:ext>
                  </a:extLst>
                </p14:cNvPr>
                <p14:cNvContentPartPr/>
                <p14:nvPr/>
              </p14:nvContentPartPr>
              <p14:xfrm>
                <a:off x="1000690" y="1602449"/>
                <a:ext cx="1265760" cy="296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6A9B7A2-434E-85E1-9512-8B6E8D4ED1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690" y="1593449"/>
                  <a:ext cx="12834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595CEE-8192-D451-18AF-AEB8297C5E2A}"/>
                    </a:ext>
                  </a:extLst>
                </p14:cNvPr>
                <p14:cNvContentPartPr/>
                <p14:nvPr/>
              </p14:nvContentPartPr>
              <p14:xfrm>
                <a:off x="1665610" y="1643129"/>
                <a:ext cx="320760" cy="53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595CEE-8192-D451-18AF-AEB8297C5E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56610" y="1634489"/>
                  <a:ext cx="338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3897678-5749-DE82-D5F0-F1C235B41D6A}"/>
                    </a:ext>
                  </a:extLst>
                </p14:cNvPr>
                <p14:cNvContentPartPr/>
                <p14:nvPr/>
              </p14:nvContentPartPr>
              <p14:xfrm>
                <a:off x="2390290" y="1674809"/>
                <a:ext cx="1022040" cy="36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3897678-5749-DE82-D5F0-F1C235B41D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81650" y="1665809"/>
                  <a:ext cx="10396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DDB49B-19BA-4129-ABEC-E678C52B5D28}"/>
                    </a:ext>
                  </a:extLst>
                </p14:cNvPr>
                <p14:cNvContentPartPr/>
                <p14:nvPr/>
              </p14:nvContentPartPr>
              <p14:xfrm>
                <a:off x="2952970" y="1622249"/>
                <a:ext cx="67680" cy="3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DDB49B-19BA-4129-ABEC-E678C52B5D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4330" y="1613249"/>
                  <a:ext cx="853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32F72E-7635-F23F-170C-6F2FB165218B}"/>
              </a:ext>
            </a:extLst>
          </p:cNvPr>
          <p:cNvGrpSpPr/>
          <p:nvPr/>
        </p:nvGrpSpPr>
        <p:grpSpPr>
          <a:xfrm>
            <a:off x="3501250" y="837449"/>
            <a:ext cx="637920" cy="940680"/>
            <a:chOff x="3501250" y="837449"/>
            <a:chExt cx="637920" cy="94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35BBE14-F300-0884-303F-F0942F149F20}"/>
                    </a:ext>
                  </a:extLst>
                </p14:cNvPr>
                <p14:cNvContentPartPr/>
                <p14:nvPr/>
              </p14:nvContentPartPr>
              <p14:xfrm>
                <a:off x="3527890" y="860849"/>
                <a:ext cx="290520" cy="427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35BBE14-F300-0884-303F-F0942F149F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19250" y="851849"/>
                  <a:ext cx="308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BE16B8-75B7-54BE-1419-50CA654E4C5A}"/>
                    </a:ext>
                  </a:extLst>
                </p14:cNvPr>
                <p14:cNvContentPartPr/>
                <p14:nvPr/>
              </p14:nvContentPartPr>
              <p14:xfrm>
                <a:off x="3741370" y="837449"/>
                <a:ext cx="136800" cy="140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BE16B8-75B7-54BE-1419-50CA654E4C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32730" y="828809"/>
                  <a:ext cx="154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A74B3F-C479-44EE-7B28-BF661F4AE7A9}"/>
                    </a:ext>
                  </a:extLst>
                </p14:cNvPr>
                <p14:cNvContentPartPr/>
                <p14:nvPr/>
              </p14:nvContentPartPr>
              <p14:xfrm>
                <a:off x="3501250" y="999089"/>
                <a:ext cx="637920" cy="779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A74B3F-C479-44EE-7B28-BF661F4AE7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92250" y="990449"/>
                  <a:ext cx="655560" cy="79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36C7920-6A8F-4789-60F4-40626CEA0A71}"/>
                  </a:ext>
                </a:extLst>
              </p14:cNvPr>
              <p14:cNvContentPartPr/>
              <p14:nvPr/>
            </p14:nvContentPartPr>
            <p14:xfrm>
              <a:off x="5211250" y="1421729"/>
              <a:ext cx="7560" cy="19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36C7920-6A8F-4789-60F4-40626CEA0A7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202610" y="1413089"/>
                <a:ext cx="252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03B77-2153-2CE1-F99E-B30C55CEA26D}"/>
              </a:ext>
            </a:extLst>
          </p:cNvPr>
          <p:cNvGrpSpPr/>
          <p:nvPr/>
        </p:nvGrpSpPr>
        <p:grpSpPr>
          <a:xfrm>
            <a:off x="4970410" y="576809"/>
            <a:ext cx="6536160" cy="1204560"/>
            <a:chOff x="4970410" y="576809"/>
            <a:chExt cx="6536160" cy="12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8AB7578-9082-201F-A380-4D950B3AC9B1}"/>
                    </a:ext>
                  </a:extLst>
                </p14:cNvPr>
                <p14:cNvContentPartPr/>
                <p14:nvPr/>
              </p14:nvContentPartPr>
              <p14:xfrm>
                <a:off x="8541250" y="1101689"/>
                <a:ext cx="1246680" cy="679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8AB7578-9082-201F-A380-4D950B3AC9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32610" y="1093049"/>
                  <a:ext cx="126432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4624228-9F4E-43F7-2845-F294D18E0DF6}"/>
                    </a:ext>
                  </a:extLst>
                </p14:cNvPr>
                <p14:cNvContentPartPr/>
                <p14:nvPr/>
              </p14:nvContentPartPr>
              <p14:xfrm>
                <a:off x="9159010" y="1199969"/>
                <a:ext cx="324000" cy="27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4624228-9F4E-43F7-2845-F294D18E0DF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50370" y="1191329"/>
                  <a:ext cx="341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0569AF0-7FB8-3C10-F8C6-2E495D06F925}"/>
                    </a:ext>
                  </a:extLst>
                </p14:cNvPr>
                <p14:cNvContentPartPr/>
                <p14:nvPr/>
              </p14:nvContentPartPr>
              <p14:xfrm>
                <a:off x="10028050" y="1304009"/>
                <a:ext cx="803160" cy="395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0569AF0-7FB8-3C10-F8C6-2E495D06F9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19410" y="1295009"/>
                  <a:ext cx="8208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735BF8-5BB4-E8E5-C9E6-94782631D6C6}"/>
                    </a:ext>
                  </a:extLst>
                </p14:cNvPr>
                <p14:cNvContentPartPr/>
                <p14:nvPr/>
              </p14:nvContentPartPr>
              <p14:xfrm>
                <a:off x="10728970" y="1257569"/>
                <a:ext cx="48960" cy="6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735BF8-5BB4-E8E5-C9E6-94782631D6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20330" y="1248569"/>
                  <a:ext cx="66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FAF81B-6D1E-0641-FF1D-E5F5F25770DF}"/>
                    </a:ext>
                  </a:extLst>
                </p14:cNvPr>
                <p14:cNvContentPartPr/>
                <p14:nvPr/>
              </p14:nvContentPartPr>
              <p14:xfrm>
                <a:off x="5026210" y="996929"/>
                <a:ext cx="135720" cy="28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FAF81B-6D1E-0641-FF1D-E5F5F25770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17570" y="988289"/>
                  <a:ext cx="153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64ED43-7A92-A849-694F-C4DEC6689598}"/>
                    </a:ext>
                  </a:extLst>
                </p14:cNvPr>
                <p14:cNvContentPartPr/>
                <p14:nvPr/>
              </p14:nvContentPartPr>
              <p14:xfrm>
                <a:off x="4970410" y="905489"/>
                <a:ext cx="175320" cy="19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64ED43-7A92-A849-694F-C4DEC668959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61410" y="896489"/>
                  <a:ext cx="192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06A2B1-631A-7772-60E8-5CD9C92759FF}"/>
                    </a:ext>
                  </a:extLst>
                </p14:cNvPr>
                <p14:cNvContentPartPr/>
                <p14:nvPr/>
              </p14:nvContentPartPr>
              <p14:xfrm>
                <a:off x="5188930" y="1293569"/>
                <a:ext cx="333720" cy="228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06A2B1-631A-7772-60E8-5CD9C92759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79930" y="1284569"/>
                  <a:ext cx="351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4799DE0-DD75-B86B-2615-559DA4BF3FA1}"/>
                    </a:ext>
                  </a:extLst>
                </p14:cNvPr>
                <p14:cNvContentPartPr/>
                <p14:nvPr/>
              </p14:nvContentPartPr>
              <p14:xfrm>
                <a:off x="5389450" y="1568609"/>
                <a:ext cx="115920" cy="15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4799DE0-DD75-B86B-2615-559DA4BF3F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80450" y="1559969"/>
                  <a:ext cx="133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8BA923C-0FED-D656-C729-F6C0D3CE9DFB}"/>
                    </a:ext>
                  </a:extLst>
                </p14:cNvPr>
                <p14:cNvContentPartPr/>
                <p14:nvPr/>
              </p14:nvContentPartPr>
              <p14:xfrm>
                <a:off x="5380810" y="1554209"/>
                <a:ext cx="182160" cy="179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8BA923C-0FED-D656-C729-F6C0D3CE9D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72170" y="1545209"/>
                  <a:ext cx="199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B510A8-4BF1-8294-16DA-1DB86FBB4033}"/>
                    </a:ext>
                  </a:extLst>
                </p14:cNvPr>
                <p14:cNvContentPartPr/>
                <p14:nvPr/>
              </p14:nvContentPartPr>
              <p14:xfrm>
                <a:off x="5647570" y="1161089"/>
                <a:ext cx="14400" cy="255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B510A8-4BF1-8294-16DA-1DB86FBB40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38570" y="1152089"/>
                  <a:ext cx="32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6B1B2D0-96FD-2A22-01E9-DBD25532A6E1}"/>
                    </a:ext>
                  </a:extLst>
                </p14:cNvPr>
                <p14:cNvContentPartPr/>
                <p14:nvPr/>
              </p14:nvContentPartPr>
              <p14:xfrm>
                <a:off x="5634250" y="1163609"/>
                <a:ext cx="91080" cy="135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6B1B2D0-96FD-2A22-01E9-DBD25532A6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25610" y="1154969"/>
                  <a:ext cx="108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D6095EC-EE01-2A50-4548-6047162E7B28}"/>
                    </a:ext>
                  </a:extLst>
                </p14:cNvPr>
                <p14:cNvContentPartPr/>
                <p14:nvPr/>
              </p14:nvContentPartPr>
              <p14:xfrm>
                <a:off x="5930170" y="1175849"/>
                <a:ext cx="788400" cy="389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D6095EC-EE01-2A50-4548-6047162E7B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21530" y="1167209"/>
                  <a:ext cx="8060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6EDA74A-F8CB-501D-29BC-DBC206A3BFEA}"/>
                    </a:ext>
                  </a:extLst>
                </p14:cNvPr>
                <p14:cNvContentPartPr/>
                <p14:nvPr/>
              </p14:nvContentPartPr>
              <p14:xfrm>
                <a:off x="6339490" y="1333889"/>
                <a:ext cx="326160" cy="8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6EDA74A-F8CB-501D-29BC-DBC206A3BFE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30490" y="1325249"/>
                  <a:ext cx="343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2A7EDA-D4A3-0CEC-6D71-954B56F85F8F}"/>
                    </a:ext>
                  </a:extLst>
                </p14:cNvPr>
                <p14:cNvContentPartPr/>
                <p14:nvPr/>
              </p14:nvContentPartPr>
              <p14:xfrm>
                <a:off x="6970210" y="1207169"/>
                <a:ext cx="632520" cy="547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2A7EDA-D4A3-0CEC-6D71-954B56F85F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61210" y="1198529"/>
                  <a:ext cx="65016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50157B-04BD-9448-04E8-72D05AFA1E6A}"/>
                    </a:ext>
                  </a:extLst>
                </p14:cNvPr>
                <p14:cNvContentPartPr/>
                <p14:nvPr/>
              </p14:nvContentPartPr>
              <p14:xfrm>
                <a:off x="7896850" y="1376009"/>
                <a:ext cx="498960" cy="19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50157B-04BD-9448-04E8-72D05AFA1E6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87850" y="1367369"/>
                  <a:ext cx="516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C037A32-F1EB-5E45-C558-D3856D8DE61E}"/>
                    </a:ext>
                  </a:extLst>
                </p14:cNvPr>
                <p14:cNvContentPartPr/>
                <p14:nvPr/>
              </p14:nvContentPartPr>
              <p14:xfrm>
                <a:off x="5402050" y="805769"/>
                <a:ext cx="1328040" cy="161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C037A32-F1EB-5E45-C558-D3856D8DE6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93050" y="797129"/>
                  <a:ext cx="1345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4F6FCF2-65CD-0B0C-2D84-E84E1FF09D79}"/>
                    </a:ext>
                  </a:extLst>
                </p14:cNvPr>
                <p14:cNvContentPartPr/>
                <p14:nvPr/>
              </p14:nvContentPartPr>
              <p14:xfrm>
                <a:off x="5343730" y="765089"/>
                <a:ext cx="134640" cy="111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4F6FCF2-65CD-0B0C-2D84-E84E1FF09D7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35090" y="756449"/>
                  <a:ext cx="152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7EB3483-2F1B-040A-A730-0C80D2FD3B64}"/>
                    </a:ext>
                  </a:extLst>
                </p14:cNvPr>
                <p14:cNvContentPartPr/>
                <p14:nvPr/>
              </p14:nvContentPartPr>
              <p14:xfrm>
                <a:off x="6715690" y="597329"/>
                <a:ext cx="1385280" cy="447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7EB3483-2F1B-040A-A730-0C80D2FD3B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06690" y="588689"/>
                  <a:ext cx="14029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A080D89-C56F-9E1B-B056-2C97AFF741EA}"/>
                    </a:ext>
                  </a:extLst>
                </p14:cNvPr>
                <p14:cNvContentPartPr/>
                <p14:nvPr/>
              </p14:nvContentPartPr>
              <p14:xfrm>
                <a:off x="7969930" y="887489"/>
                <a:ext cx="153720" cy="138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A080D89-C56F-9E1B-B056-2C97AFF741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60930" y="878849"/>
                  <a:ext cx="171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1785BB6-D44F-FF37-6016-3197D2C1CF56}"/>
                    </a:ext>
                  </a:extLst>
                </p14:cNvPr>
                <p14:cNvContentPartPr/>
                <p14:nvPr/>
              </p14:nvContentPartPr>
              <p14:xfrm>
                <a:off x="7293130" y="746729"/>
                <a:ext cx="480600" cy="1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1785BB6-D44F-FF37-6016-3197D2C1CF5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84130" y="737729"/>
                  <a:ext cx="498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6CBA43-30C3-D7AA-B7C3-824C170D8EA1}"/>
                    </a:ext>
                  </a:extLst>
                </p14:cNvPr>
                <p14:cNvContentPartPr/>
                <p14:nvPr/>
              </p14:nvContentPartPr>
              <p14:xfrm>
                <a:off x="8302930" y="833129"/>
                <a:ext cx="788400" cy="293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6CBA43-30C3-D7AA-B7C3-824C170D8EA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93930" y="824129"/>
                  <a:ext cx="8060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824947-99E9-5DBF-6A2B-513B70CF8485}"/>
                    </a:ext>
                  </a:extLst>
                </p14:cNvPr>
                <p14:cNvContentPartPr/>
                <p14:nvPr/>
              </p14:nvContentPartPr>
              <p14:xfrm>
                <a:off x="8976130" y="702449"/>
                <a:ext cx="43920" cy="30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824947-99E9-5DBF-6A2B-513B70CF84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67130" y="693449"/>
                  <a:ext cx="61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C2415CB-AAAE-9171-971F-2C65E899A7A7}"/>
                    </a:ext>
                  </a:extLst>
                </p14:cNvPr>
                <p14:cNvContentPartPr/>
                <p14:nvPr/>
              </p14:nvContentPartPr>
              <p14:xfrm>
                <a:off x="9320290" y="829169"/>
                <a:ext cx="466200" cy="155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C2415CB-AAAE-9171-971F-2C65E899A7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11290" y="820529"/>
                  <a:ext cx="483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38C1F09-2212-F8D6-47DC-05781DAC8D0B}"/>
                    </a:ext>
                  </a:extLst>
                </p14:cNvPr>
                <p14:cNvContentPartPr/>
                <p14:nvPr/>
              </p14:nvContentPartPr>
              <p14:xfrm>
                <a:off x="9884770" y="576809"/>
                <a:ext cx="1621800" cy="503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38C1F09-2212-F8D6-47DC-05781DAC8D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75770" y="567809"/>
                  <a:ext cx="16394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D758D2-9C6B-44F1-72A6-386946983625}"/>
                    </a:ext>
                  </a:extLst>
                </p14:cNvPr>
                <p14:cNvContentPartPr/>
                <p14:nvPr/>
              </p14:nvContentPartPr>
              <p14:xfrm>
                <a:off x="10688650" y="729809"/>
                <a:ext cx="367560" cy="41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D758D2-9C6B-44F1-72A6-3869469836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79650" y="721169"/>
                  <a:ext cx="3852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76F4FDE-F5CF-733D-ABA1-873D34E330FF}"/>
              </a:ext>
            </a:extLst>
          </p:cNvPr>
          <p:cNvGrpSpPr/>
          <p:nvPr/>
        </p:nvGrpSpPr>
        <p:grpSpPr>
          <a:xfrm>
            <a:off x="588130" y="2247569"/>
            <a:ext cx="1456200" cy="752400"/>
            <a:chOff x="588130" y="2247569"/>
            <a:chExt cx="145620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FFEEC4F-7F92-FE97-B085-1EC1FC46EA8F}"/>
                    </a:ext>
                  </a:extLst>
                </p14:cNvPr>
                <p14:cNvContentPartPr/>
                <p14:nvPr/>
              </p14:nvContentPartPr>
              <p14:xfrm>
                <a:off x="588130" y="2369249"/>
                <a:ext cx="338040" cy="396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FFEEC4F-7F92-FE97-B085-1EC1FC46EA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9490" y="2360609"/>
                  <a:ext cx="3556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7EAE888-C24E-3355-6CBC-0542FFAD9B3E}"/>
                    </a:ext>
                  </a:extLst>
                </p14:cNvPr>
                <p14:cNvContentPartPr/>
                <p14:nvPr/>
              </p14:nvContentPartPr>
              <p14:xfrm>
                <a:off x="769210" y="2543849"/>
                <a:ext cx="210240" cy="217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7EAE888-C24E-3355-6CBC-0542FFAD9B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0210" y="2535209"/>
                  <a:ext cx="227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1F131D3-A95F-6558-A635-6778DF1E0DAD}"/>
                    </a:ext>
                  </a:extLst>
                </p14:cNvPr>
                <p14:cNvContentPartPr/>
                <p14:nvPr/>
              </p14:nvContentPartPr>
              <p14:xfrm>
                <a:off x="954970" y="2247569"/>
                <a:ext cx="1089360" cy="75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1F131D3-A95F-6558-A635-6778DF1E0D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6330" y="2238569"/>
                  <a:ext cx="1107000" cy="7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17EC09F-CCD5-EC2D-004B-0E46C5866329}"/>
                    </a:ext>
                  </a:extLst>
                </p14:cNvPr>
                <p14:cNvContentPartPr/>
                <p14:nvPr/>
              </p14:nvContentPartPr>
              <p14:xfrm>
                <a:off x="1904650" y="2549249"/>
                <a:ext cx="38880" cy="105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17EC09F-CCD5-EC2D-004B-0E46C586632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95650" y="2540609"/>
                  <a:ext cx="5652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3F8AA7B-392B-26BF-DA9B-2D2AD8789F48}"/>
                  </a:ext>
                </a:extLst>
              </p14:cNvPr>
              <p14:cNvContentPartPr/>
              <p14:nvPr/>
            </p14:nvContentPartPr>
            <p14:xfrm>
              <a:off x="2545810" y="2514329"/>
              <a:ext cx="227160" cy="2887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3F8AA7B-392B-26BF-DA9B-2D2AD8789F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36810" y="2505689"/>
                <a:ext cx="2448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7A78F23-632F-488B-AB14-FFEC409BD99B}"/>
                  </a:ext>
                </a:extLst>
              </p14:cNvPr>
              <p14:cNvContentPartPr/>
              <p14:nvPr/>
            </p14:nvContentPartPr>
            <p14:xfrm>
              <a:off x="2850370" y="2602169"/>
              <a:ext cx="111600" cy="15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7A78F23-632F-488B-AB14-FFEC409BD99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41730" y="2593169"/>
                <a:ext cx="12924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410A680-4B2F-4435-700E-777CB0700479}"/>
              </a:ext>
            </a:extLst>
          </p:cNvPr>
          <p:cNvGrpSpPr/>
          <p:nvPr/>
        </p:nvGrpSpPr>
        <p:grpSpPr>
          <a:xfrm>
            <a:off x="3102370" y="2296529"/>
            <a:ext cx="4202640" cy="645480"/>
            <a:chOff x="3102370" y="2296529"/>
            <a:chExt cx="420264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6415943-4BCF-8023-0305-844FF93BA283}"/>
                    </a:ext>
                  </a:extLst>
                </p14:cNvPr>
                <p14:cNvContentPartPr/>
                <p14:nvPr/>
              </p14:nvContentPartPr>
              <p14:xfrm>
                <a:off x="3102370" y="2453129"/>
                <a:ext cx="1555920" cy="488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6415943-4BCF-8023-0305-844FF93BA28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93730" y="2444489"/>
                  <a:ext cx="15735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58F0727-0380-80E9-9B74-F4E482AAC8FC}"/>
                    </a:ext>
                  </a:extLst>
                </p14:cNvPr>
                <p14:cNvContentPartPr/>
                <p14:nvPr/>
              </p14:nvContentPartPr>
              <p14:xfrm>
                <a:off x="4511770" y="2519369"/>
                <a:ext cx="256680" cy="3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58F0727-0380-80E9-9B74-F4E482AAC8F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02770" y="2510369"/>
                  <a:ext cx="274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A81444-B2FE-B124-4CE5-0F5883287B95}"/>
                    </a:ext>
                  </a:extLst>
                </p14:cNvPr>
                <p14:cNvContentPartPr/>
                <p14:nvPr/>
              </p14:nvContentPartPr>
              <p14:xfrm>
                <a:off x="4880770" y="2479409"/>
                <a:ext cx="245160" cy="418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A81444-B2FE-B124-4CE5-0F5883287B9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71770" y="2470769"/>
                  <a:ext cx="2628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FD94A42-8D6D-D8E4-3105-B5903C0D8E4E}"/>
                    </a:ext>
                  </a:extLst>
                </p14:cNvPr>
                <p14:cNvContentPartPr/>
                <p14:nvPr/>
              </p14:nvContentPartPr>
              <p14:xfrm>
                <a:off x="5346970" y="2445209"/>
                <a:ext cx="262440" cy="337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FD94A42-8D6D-D8E4-3105-B5903C0D8E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38330" y="2436209"/>
                  <a:ext cx="2800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00EA537-B156-38E0-E996-F1554D69CBA8}"/>
                    </a:ext>
                  </a:extLst>
                </p14:cNvPr>
                <p14:cNvContentPartPr/>
                <p14:nvPr/>
              </p14:nvContentPartPr>
              <p14:xfrm>
                <a:off x="5714890" y="2479049"/>
                <a:ext cx="160560" cy="275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00EA537-B156-38E0-E996-F1554D69CB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05890" y="2470049"/>
                  <a:ext cx="178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04C5857-FED1-BE2A-5489-B1B7B8C5D11D}"/>
                    </a:ext>
                  </a:extLst>
                </p14:cNvPr>
                <p14:cNvContentPartPr/>
                <p14:nvPr/>
              </p14:nvContentPartPr>
              <p14:xfrm>
                <a:off x="5646130" y="2610089"/>
                <a:ext cx="203400" cy="16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04C5857-FED1-BE2A-5489-B1B7B8C5D11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37130" y="2601449"/>
                  <a:ext cx="221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692BC51-52E1-1365-5D14-BAFFF8E085E1}"/>
                    </a:ext>
                  </a:extLst>
                </p14:cNvPr>
                <p14:cNvContentPartPr/>
                <p14:nvPr/>
              </p14:nvContentPartPr>
              <p14:xfrm>
                <a:off x="5961850" y="2420009"/>
                <a:ext cx="104760" cy="381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692BC51-52E1-1365-5D14-BAFFF8E085E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52850" y="2411369"/>
                  <a:ext cx="1224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63FF84A-660C-792C-CDEA-EC53E54A580F}"/>
                    </a:ext>
                  </a:extLst>
                </p14:cNvPr>
                <p14:cNvContentPartPr/>
                <p14:nvPr/>
              </p14:nvContentPartPr>
              <p14:xfrm>
                <a:off x="6125290" y="2527649"/>
                <a:ext cx="431280" cy="225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63FF84A-660C-792C-CDEA-EC53E54A580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16650" y="2519009"/>
                  <a:ext cx="448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8643C4-F5E7-3565-794C-0A1EBE7A8F2B}"/>
                    </a:ext>
                  </a:extLst>
                </p14:cNvPr>
                <p14:cNvContentPartPr/>
                <p14:nvPr/>
              </p14:nvContentPartPr>
              <p14:xfrm>
                <a:off x="6332650" y="2466809"/>
                <a:ext cx="226440" cy="29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8643C4-F5E7-3565-794C-0A1EBE7A8F2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23650" y="2457809"/>
                  <a:ext cx="244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DC72961-1ED9-4498-0044-84C801F8A2B3}"/>
                    </a:ext>
                  </a:extLst>
                </p14:cNvPr>
                <p14:cNvContentPartPr/>
                <p14:nvPr/>
              </p14:nvContentPartPr>
              <p14:xfrm>
                <a:off x="6417610" y="2296529"/>
                <a:ext cx="133200" cy="120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DC72961-1ED9-4498-0044-84C801F8A2B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08610" y="2287529"/>
                  <a:ext cx="150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23D9E67-6170-E891-4000-668A79FC3EF5}"/>
                    </a:ext>
                  </a:extLst>
                </p14:cNvPr>
                <p14:cNvContentPartPr/>
                <p14:nvPr/>
              </p14:nvContentPartPr>
              <p14:xfrm>
                <a:off x="6623530" y="2434409"/>
                <a:ext cx="88560" cy="348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23D9E67-6170-E891-4000-668A79FC3EF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14890" y="2425769"/>
                  <a:ext cx="1062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B95DD21-C050-4EE5-3C14-C970347109FF}"/>
                    </a:ext>
                  </a:extLst>
                </p14:cNvPr>
                <p14:cNvContentPartPr/>
                <p14:nvPr/>
              </p14:nvContentPartPr>
              <p14:xfrm>
                <a:off x="6803530" y="2555009"/>
                <a:ext cx="122400" cy="173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B95DD21-C050-4EE5-3C14-C970347109F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94530" y="2546009"/>
                  <a:ext cx="140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F4F71B9-1543-B448-B837-75A2879811A9}"/>
                    </a:ext>
                  </a:extLst>
                </p14:cNvPr>
                <p14:cNvContentPartPr/>
                <p14:nvPr/>
              </p14:nvContentPartPr>
              <p14:xfrm>
                <a:off x="6928810" y="2484809"/>
                <a:ext cx="34560" cy="25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F4F71B9-1543-B448-B837-75A2879811A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20170" y="2475809"/>
                  <a:ext cx="52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CF4649-D76A-8130-907E-4EA0B7B6B0E8}"/>
                    </a:ext>
                  </a:extLst>
                </p14:cNvPr>
                <p14:cNvContentPartPr/>
                <p14:nvPr/>
              </p14:nvContentPartPr>
              <p14:xfrm>
                <a:off x="7035370" y="2487689"/>
                <a:ext cx="269640" cy="315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CF4649-D76A-8130-907E-4EA0B7B6B0E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26370" y="2478689"/>
                  <a:ext cx="28728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F7D880E-594E-D843-19C0-8752E246F96D}"/>
              </a:ext>
            </a:extLst>
          </p:cNvPr>
          <p:cNvGrpSpPr/>
          <p:nvPr/>
        </p:nvGrpSpPr>
        <p:grpSpPr>
          <a:xfrm>
            <a:off x="789730" y="3218129"/>
            <a:ext cx="1366560" cy="747000"/>
            <a:chOff x="789730" y="3218129"/>
            <a:chExt cx="1366560" cy="7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6879146-445F-BC87-2900-B1A20330AD5F}"/>
                    </a:ext>
                  </a:extLst>
                </p14:cNvPr>
                <p14:cNvContentPartPr/>
                <p14:nvPr/>
              </p14:nvContentPartPr>
              <p14:xfrm>
                <a:off x="891610" y="3467249"/>
                <a:ext cx="460440" cy="267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6879146-445F-BC87-2900-B1A20330AD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2970" y="3458249"/>
                  <a:ext cx="478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39F9C04-A81B-D50C-9042-4D32D8D998AF}"/>
                    </a:ext>
                  </a:extLst>
                </p14:cNvPr>
                <p14:cNvContentPartPr/>
                <p14:nvPr/>
              </p14:nvContentPartPr>
              <p14:xfrm>
                <a:off x="1084930" y="3327209"/>
                <a:ext cx="302040" cy="23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39F9C04-A81B-D50C-9042-4D32D8D998A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6290" y="3318209"/>
                  <a:ext cx="319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594825E-E16C-823D-4B48-3E87EC8044A7}"/>
                    </a:ext>
                  </a:extLst>
                </p14:cNvPr>
                <p14:cNvContentPartPr/>
                <p14:nvPr/>
              </p14:nvContentPartPr>
              <p14:xfrm>
                <a:off x="1466890" y="3602249"/>
                <a:ext cx="128160" cy="253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594825E-E16C-823D-4B48-3E87EC8044A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57890" y="3593249"/>
                  <a:ext cx="145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7A6EE50-D84D-6E8A-6748-44183FD3723D}"/>
                    </a:ext>
                  </a:extLst>
                </p14:cNvPr>
                <p14:cNvContentPartPr/>
                <p14:nvPr/>
              </p14:nvContentPartPr>
              <p14:xfrm>
                <a:off x="1424410" y="3740489"/>
                <a:ext cx="190800" cy="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7A6EE50-D84D-6E8A-6748-44183FD372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15410" y="3731849"/>
                  <a:ext cx="208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E8C3405-D885-717F-85D7-C5133059F319}"/>
                    </a:ext>
                  </a:extLst>
                </p14:cNvPr>
                <p14:cNvContentPartPr/>
                <p14:nvPr/>
              </p14:nvContentPartPr>
              <p14:xfrm>
                <a:off x="1678570" y="3735809"/>
                <a:ext cx="65160" cy="141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E8C3405-D885-717F-85D7-C5133059F3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69570" y="3726809"/>
                  <a:ext cx="82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BD47249-8BD6-89DF-B41B-37B8830CB571}"/>
                    </a:ext>
                  </a:extLst>
                </p14:cNvPr>
                <p14:cNvContentPartPr/>
                <p14:nvPr/>
              </p14:nvContentPartPr>
              <p14:xfrm>
                <a:off x="1791250" y="3654449"/>
                <a:ext cx="34920" cy="20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BD47249-8BD6-89DF-B41B-37B8830CB5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82610" y="3645449"/>
                  <a:ext cx="52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50BB3F-80A7-1FDA-B8BA-0AE321FBDB38}"/>
                    </a:ext>
                  </a:extLst>
                </p14:cNvPr>
                <p14:cNvContentPartPr/>
                <p14:nvPr/>
              </p14:nvContentPartPr>
              <p14:xfrm>
                <a:off x="789730" y="3218129"/>
                <a:ext cx="147600" cy="653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50BB3F-80A7-1FDA-B8BA-0AE321FBDB3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0730" y="3209489"/>
                  <a:ext cx="16524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54161D3-1C9F-6C4C-49AD-5FB294088D5B}"/>
                    </a:ext>
                  </a:extLst>
                </p14:cNvPr>
                <p14:cNvContentPartPr/>
                <p14:nvPr/>
              </p14:nvContentPartPr>
              <p14:xfrm>
                <a:off x="1854970" y="3235769"/>
                <a:ext cx="80640" cy="685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54161D3-1C9F-6C4C-49AD-5FB294088D5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46330" y="3227129"/>
                  <a:ext cx="9828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EDD7599-A543-8976-C8F4-689789749AEB}"/>
                    </a:ext>
                  </a:extLst>
                </p14:cNvPr>
                <p14:cNvContentPartPr/>
                <p14:nvPr/>
              </p14:nvContentPartPr>
              <p14:xfrm>
                <a:off x="2018770" y="3771089"/>
                <a:ext cx="137520" cy="194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EDD7599-A543-8976-C8F4-689789749AE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10130" y="3762449"/>
                  <a:ext cx="155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5C53356-3E5E-DF2F-C35F-9B6B80ABB159}"/>
                    </a:ext>
                  </a:extLst>
                </p14:cNvPr>
                <p14:cNvContentPartPr/>
                <p14:nvPr/>
              </p14:nvContentPartPr>
              <p14:xfrm>
                <a:off x="2013730" y="3899249"/>
                <a:ext cx="136080" cy="2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5C53356-3E5E-DF2F-C35F-9B6B80ABB15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04730" y="3890249"/>
                  <a:ext cx="1537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7A96F76-1520-BA6E-8F46-2EE9A21930CC}"/>
              </a:ext>
            </a:extLst>
          </p:cNvPr>
          <p:cNvGrpSpPr/>
          <p:nvPr/>
        </p:nvGrpSpPr>
        <p:grpSpPr>
          <a:xfrm>
            <a:off x="2490730" y="3508289"/>
            <a:ext cx="225360" cy="151920"/>
            <a:chOff x="2490730" y="3508289"/>
            <a:chExt cx="22536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54A5A96-5AD6-AD1E-2439-CC8FB9503333}"/>
                    </a:ext>
                  </a:extLst>
                </p14:cNvPr>
                <p14:cNvContentPartPr/>
                <p14:nvPr/>
              </p14:nvContentPartPr>
              <p14:xfrm>
                <a:off x="2492530" y="3508289"/>
                <a:ext cx="214200" cy="18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54A5A96-5AD6-AD1E-2439-CC8FB950333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83530" y="3499649"/>
                  <a:ext cx="231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03AA0F5-A787-0874-324B-565BBDEAB57E}"/>
                    </a:ext>
                  </a:extLst>
                </p14:cNvPr>
                <p14:cNvContentPartPr/>
                <p14:nvPr/>
              </p14:nvContentPartPr>
              <p14:xfrm>
                <a:off x="2490730" y="3613769"/>
                <a:ext cx="225360" cy="46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03AA0F5-A787-0874-324B-565BBDEAB57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82090" y="3605129"/>
                  <a:ext cx="2430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B905E4D-945E-8F75-0F00-9E56F83B9A19}"/>
              </a:ext>
            </a:extLst>
          </p:cNvPr>
          <p:cNvGrpSpPr/>
          <p:nvPr/>
        </p:nvGrpSpPr>
        <p:grpSpPr>
          <a:xfrm>
            <a:off x="3091570" y="3078089"/>
            <a:ext cx="5536800" cy="906120"/>
            <a:chOff x="3091570" y="3078089"/>
            <a:chExt cx="5536800" cy="90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6D0E0BA-F0DE-DED4-72F6-08D7D338DE74}"/>
                    </a:ext>
                  </a:extLst>
                </p14:cNvPr>
                <p14:cNvContentPartPr/>
                <p14:nvPr/>
              </p14:nvContentPartPr>
              <p14:xfrm>
                <a:off x="3091570" y="3155129"/>
                <a:ext cx="121680" cy="718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6D0E0BA-F0DE-DED4-72F6-08D7D338DE7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82570" y="3146129"/>
                  <a:ext cx="13932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C08AF4B-03DA-D4E1-8A03-07427E617469}"/>
                    </a:ext>
                  </a:extLst>
                </p14:cNvPr>
                <p14:cNvContentPartPr/>
                <p14:nvPr/>
              </p14:nvContentPartPr>
              <p14:xfrm>
                <a:off x="3374170" y="3337649"/>
                <a:ext cx="478800" cy="181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C08AF4B-03DA-D4E1-8A03-07427E61746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65170" y="3328649"/>
                  <a:ext cx="496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50C2E42-5F46-54C8-DF58-0A2A2E195C1B}"/>
                    </a:ext>
                  </a:extLst>
                </p14:cNvPr>
                <p14:cNvContentPartPr/>
                <p14:nvPr/>
              </p14:nvContentPartPr>
              <p14:xfrm>
                <a:off x="3617170" y="3295169"/>
                <a:ext cx="37080" cy="45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50C2E42-5F46-54C8-DF58-0A2A2E195C1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08170" y="3286169"/>
                  <a:ext cx="547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F4F1EF5-CD2F-C8AA-4FF9-EFEBCB4289CA}"/>
                    </a:ext>
                  </a:extLst>
                </p14:cNvPr>
                <p14:cNvContentPartPr/>
                <p14:nvPr/>
              </p14:nvContentPartPr>
              <p14:xfrm>
                <a:off x="3850810" y="3650849"/>
                <a:ext cx="56520" cy="195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F4F1EF5-CD2F-C8AA-4FF9-EFEBCB4289C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42170" y="3642209"/>
                  <a:ext cx="74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5FF55CD-5F3F-E071-2A78-BA29EC8D93E8}"/>
                    </a:ext>
                  </a:extLst>
                </p14:cNvPr>
                <p14:cNvContentPartPr/>
                <p14:nvPr/>
              </p14:nvContentPartPr>
              <p14:xfrm>
                <a:off x="3778090" y="3753089"/>
                <a:ext cx="154800" cy="11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5FF55CD-5F3F-E071-2A78-BA29EC8D93E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69450" y="3744089"/>
                  <a:ext cx="172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C5925D4-78CC-D2BA-8D9C-C596CD2877B4}"/>
                    </a:ext>
                  </a:extLst>
                </p14:cNvPr>
                <p14:cNvContentPartPr/>
                <p14:nvPr/>
              </p14:nvContentPartPr>
              <p14:xfrm>
                <a:off x="3941530" y="3094649"/>
                <a:ext cx="173160" cy="180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C5925D4-78CC-D2BA-8D9C-C596CD2877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32530" y="3086009"/>
                  <a:ext cx="190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8AF1454-8627-926C-12C9-41440F5CD701}"/>
                    </a:ext>
                  </a:extLst>
                </p14:cNvPr>
                <p14:cNvContentPartPr/>
                <p14:nvPr/>
              </p14:nvContentPartPr>
              <p14:xfrm>
                <a:off x="3894010" y="3208409"/>
                <a:ext cx="213840" cy="28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8AF1454-8627-926C-12C9-41440F5CD70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85370" y="3199409"/>
                  <a:ext cx="231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BF5D3F7-E66E-C02E-3442-97BDD5DB7FFB}"/>
                    </a:ext>
                  </a:extLst>
                </p14:cNvPr>
                <p14:cNvContentPartPr/>
                <p14:nvPr/>
              </p14:nvContentPartPr>
              <p14:xfrm>
                <a:off x="3894010" y="3191129"/>
                <a:ext cx="261000" cy="57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BF5D3F7-E66E-C02E-3442-97BDD5DB7FF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85370" y="3182489"/>
                  <a:ext cx="278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750B2C1-7B64-01C2-71AC-83347A84BCB6}"/>
                    </a:ext>
                  </a:extLst>
                </p14:cNvPr>
                <p14:cNvContentPartPr/>
                <p14:nvPr/>
              </p14:nvContentPartPr>
              <p14:xfrm>
                <a:off x="3977170" y="3078089"/>
                <a:ext cx="48240" cy="225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750B2C1-7B64-01C2-71AC-83347A84BC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68530" y="3069089"/>
                  <a:ext cx="65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CB46A24-1A34-DF20-4E8E-625A83681193}"/>
                    </a:ext>
                  </a:extLst>
                </p14:cNvPr>
                <p14:cNvContentPartPr/>
                <p14:nvPr/>
              </p14:nvContentPartPr>
              <p14:xfrm>
                <a:off x="4245010" y="3250169"/>
                <a:ext cx="149400" cy="515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CB46A24-1A34-DF20-4E8E-625A836811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36370" y="3241529"/>
                  <a:ext cx="16704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6B8A1FB-AF84-E6E8-4FB4-537CCC42485D}"/>
                    </a:ext>
                  </a:extLst>
                </p14:cNvPr>
                <p14:cNvContentPartPr/>
                <p14:nvPr/>
              </p14:nvContentPartPr>
              <p14:xfrm>
                <a:off x="4391170" y="3437369"/>
                <a:ext cx="352080" cy="241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6B8A1FB-AF84-E6E8-4FB4-537CCC4248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82170" y="3428729"/>
                  <a:ext cx="369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678D952-01AC-3BFB-3FEC-47AD2BA5DED7}"/>
                    </a:ext>
                  </a:extLst>
                </p14:cNvPr>
                <p14:cNvContentPartPr/>
                <p14:nvPr/>
              </p14:nvContentPartPr>
              <p14:xfrm>
                <a:off x="4732450" y="3653369"/>
                <a:ext cx="109440" cy="187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678D952-01AC-3BFB-3FEC-47AD2BA5DED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23810" y="3644369"/>
                  <a:ext cx="127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FFC3532-3986-1711-8288-5011F2B01004}"/>
                    </a:ext>
                  </a:extLst>
                </p14:cNvPr>
                <p14:cNvContentPartPr/>
                <p14:nvPr/>
              </p14:nvContentPartPr>
              <p14:xfrm>
                <a:off x="5011450" y="3478769"/>
                <a:ext cx="304200" cy="109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FFC3532-3986-1711-8288-5011F2B010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02450" y="3469769"/>
                  <a:ext cx="321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F0C5DF7-192B-F38C-56AA-15A0070DB87A}"/>
                    </a:ext>
                  </a:extLst>
                </p14:cNvPr>
                <p14:cNvContentPartPr/>
                <p14:nvPr/>
              </p14:nvContentPartPr>
              <p14:xfrm>
                <a:off x="5117650" y="3683609"/>
                <a:ext cx="183240" cy="209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F0C5DF7-192B-F38C-56AA-15A0070DB87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09010" y="3674969"/>
                  <a:ext cx="200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409EB0B-0280-8A16-46BC-F1329696831B}"/>
                    </a:ext>
                  </a:extLst>
                </p14:cNvPr>
                <p14:cNvContentPartPr/>
                <p14:nvPr/>
              </p14:nvContentPartPr>
              <p14:xfrm>
                <a:off x="5348050" y="3250169"/>
                <a:ext cx="80280" cy="228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409EB0B-0280-8A16-46BC-F132969683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39050" y="3241169"/>
                  <a:ext cx="97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82992E1-3D5C-43E5-C25B-0231DACB89D9}"/>
                    </a:ext>
                  </a:extLst>
                </p14:cNvPr>
                <p14:cNvContentPartPr/>
                <p14:nvPr/>
              </p14:nvContentPartPr>
              <p14:xfrm>
                <a:off x="5711290" y="3484529"/>
                <a:ext cx="26640" cy="146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82992E1-3D5C-43E5-C25B-0231DACB89D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02650" y="3475529"/>
                  <a:ext cx="4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2F3A839-4C45-541C-2E5D-CAA97D5FE584}"/>
                    </a:ext>
                  </a:extLst>
                </p14:cNvPr>
                <p14:cNvContentPartPr/>
                <p14:nvPr/>
              </p14:nvContentPartPr>
              <p14:xfrm>
                <a:off x="5629930" y="3528809"/>
                <a:ext cx="164520" cy="3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2F3A839-4C45-541C-2E5D-CAA97D5FE58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21290" y="3519809"/>
                  <a:ext cx="182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6A750D4-5283-DE51-DDEF-572B5AE7A577}"/>
                    </a:ext>
                  </a:extLst>
                </p14:cNvPr>
                <p14:cNvContentPartPr/>
                <p14:nvPr/>
              </p14:nvContentPartPr>
              <p14:xfrm>
                <a:off x="5807410" y="3467609"/>
                <a:ext cx="365760" cy="268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6A750D4-5283-DE51-DDEF-572B5AE7A57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98770" y="3458969"/>
                  <a:ext cx="383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63A7D9F-BA65-B2AE-0500-FCE61ED4FCA3}"/>
                    </a:ext>
                  </a:extLst>
                </p14:cNvPr>
                <p14:cNvContentPartPr/>
                <p14:nvPr/>
              </p14:nvContentPartPr>
              <p14:xfrm>
                <a:off x="6135370" y="3641489"/>
                <a:ext cx="192600" cy="143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63A7D9F-BA65-B2AE-0500-FCE61ED4FCA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26730" y="3632489"/>
                  <a:ext cx="210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E573049-4EDD-87E2-325F-13BD42EF4C10}"/>
                    </a:ext>
                  </a:extLst>
                </p14:cNvPr>
                <p14:cNvContentPartPr/>
                <p14:nvPr/>
              </p14:nvContentPartPr>
              <p14:xfrm>
                <a:off x="6435970" y="3482369"/>
                <a:ext cx="354240" cy="217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E573049-4EDD-87E2-325F-13BD42EF4C1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26970" y="3473729"/>
                  <a:ext cx="371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87FAE31-FF58-40F9-3B8D-E284B6E0E97B}"/>
                    </a:ext>
                  </a:extLst>
                </p14:cNvPr>
                <p14:cNvContentPartPr/>
                <p14:nvPr/>
              </p14:nvContentPartPr>
              <p14:xfrm>
                <a:off x="6470530" y="3748769"/>
                <a:ext cx="190080" cy="235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87FAE31-FF58-40F9-3B8D-E284B6E0E9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61530" y="3740129"/>
                  <a:ext cx="207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A6341ED-5501-E211-F190-0B7E82AC132E}"/>
                    </a:ext>
                  </a:extLst>
                </p14:cNvPr>
                <p14:cNvContentPartPr/>
                <p14:nvPr/>
              </p14:nvContentPartPr>
              <p14:xfrm>
                <a:off x="6886330" y="3353489"/>
                <a:ext cx="152280" cy="138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A6341ED-5501-E211-F190-0B7E82AC13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77330" y="3344489"/>
                  <a:ext cx="169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7C1997F-0A8F-F94E-9B07-5B354806DF89}"/>
                    </a:ext>
                  </a:extLst>
                </p14:cNvPr>
                <p14:cNvContentPartPr/>
                <p14:nvPr/>
              </p14:nvContentPartPr>
              <p14:xfrm>
                <a:off x="6930610" y="3280049"/>
                <a:ext cx="198360" cy="640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7C1997F-0A8F-F94E-9B07-5B354806DF8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21970" y="3271409"/>
                  <a:ext cx="21600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A0C83C-44A1-D263-58E6-313831728C60}"/>
                    </a:ext>
                  </a:extLst>
                </p14:cNvPr>
                <p14:cNvContentPartPr/>
                <p14:nvPr/>
              </p14:nvContentPartPr>
              <p14:xfrm>
                <a:off x="7275130" y="3352769"/>
                <a:ext cx="524160" cy="169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A0C83C-44A1-D263-58E6-313831728C6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66490" y="3344129"/>
                  <a:ext cx="541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6168418-DABA-BC79-06FD-70BB31E51D2A}"/>
                    </a:ext>
                  </a:extLst>
                </p14:cNvPr>
                <p14:cNvContentPartPr/>
                <p14:nvPr/>
              </p14:nvContentPartPr>
              <p14:xfrm>
                <a:off x="7446850" y="3260249"/>
                <a:ext cx="176400" cy="517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6168418-DABA-BC79-06FD-70BB31E51D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38210" y="3251609"/>
                  <a:ext cx="1940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A86E660-0A4F-5912-E25A-814FF1DE47D6}"/>
                    </a:ext>
                  </a:extLst>
                </p14:cNvPr>
                <p14:cNvContentPartPr/>
                <p14:nvPr/>
              </p14:nvContentPartPr>
              <p14:xfrm>
                <a:off x="7644490" y="3738689"/>
                <a:ext cx="85680" cy="168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A86E660-0A4F-5912-E25A-814FF1DE47D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35490" y="3729689"/>
                  <a:ext cx="103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13404D6-5727-D4A8-8F17-3FDDD2715B0A}"/>
                    </a:ext>
                  </a:extLst>
                </p14:cNvPr>
                <p14:cNvContentPartPr/>
                <p14:nvPr/>
              </p14:nvContentPartPr>
              <p14:xfrm>
                <a:off x="7817650" y="3651569"/>
                <a:ext cx="22320" cy="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13404D6-5727-D4A8-8F17-3FDDD2715B0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08650" y="3642569"/>
                  <a:ext cx="39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B2E37FF-3FDB-B7C3-4731-E6E784FEA4AA}"/>
                    </a:ext>
                  </a:extLst>
                </p14:cNvPr>
                <p14:cNvContentPartPr/>
                <p14:nvPr/>
              </p14:nvContentPartPr>
              <p14:xfrm>
                <a:off x="8035090" y="3301289"/>
                <a:ext cx="249840" cy="45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B2E37FF-3FDB-B7C3-4731-E6E784FEA4A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26450" y="3292649"/>
                  <a:ext cx="2674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55C6270-DA62-F5A9-EA40-C37DD0CCDC76}"/>
                    </a:ext>
                  </a:extLst>
                </p14:cNvPr>
                <p14:cNvContentPartPr/>
                <p14:nvPr/>
              </p14:nvContentPartPr>
              <p14:xfrm>
                <a:off x="8368090" y="3532049"/>
                <a:ext cx="56160" cy="219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55C6270-DA62-F5A9-EA40-C37DD0CCDC7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59450" y="3523049"/>
                  <a:ext cx="73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A292B5D-B699-7928-8E76-E9F498D17FE9}"/>
                    </a:ext>
                  </a:extLst>
                </p14:cNvPr>
                <p14:cNvContentPartPr/>
                <p14:nvPr/>
              </p14:nvContentPartPr>
              <p14:xfrm>
                <a:off x="8301490" y="3539249"/>
                <a:ext cx="326880" cy="89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A292B5D-B699-7928-8E76-E9F498D17FE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92490" y="3530249"/>
                  <a:ext cx="3445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049562B-66D1-FE66-4D1E-FB3661C9C0E6}"/>
              </a:ext>
            </a:extLst>
          </p:cNvPr>
          <p:cNvGrpSpPr/>
          <p:nvPr/>
        </p:nvGrpSpPr>
        <p:grpSpPr>
          <a:xfrm>
            <a:off x="7316890" y="4062689"/>
            <a:ext cx="411480" cy="396000"/>
            <a:chOff x="7316890" y="4062689"/>
            <a:chExt cx="41148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A4EC489-3450-C65D-5358-AF398728CBCC}"/>
                    </a:ext>
                  </a:extLst>
                </p14:cNvPr>
                <p14:cNvContentPartPr/>
                <p14:nvPr/>
              </p14:nvContentPartPr>
              <p14:xfrm>
                <a:off x="7348570" y="4159529"/>
                <a:ext cx="379800" cy="299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A4EC489-3450-C65D-5358-AF398728CBC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39570" y="4150889"/>
                  <a:ext cx="397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9916736-A2B3-55FC-479B-4F3E1459785F}"/>
                    </a:ext>
                  </a:extLst>
                </p14:cNvPr>
                <p14:cNvContentPartPr/>
                <p14:nvPr/>
              </p14:nvContentPartPr>
              <p14:xfrm>
                <a:off x="7316890" y="4062689"/>
                <a:ext cx="87840" cy="173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9916736-A2B3-55FC-479B-4F3E1459785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07890" y="4053689"/>
                  <a:ext cx="10548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0D0B2D1-7EAD-7001-2300-A1E189B7C4A2}"/>
              </a:ext>
            </a:extLst>
          </p:cNvPr>
          <p:cNvGrpSpPr/>
          <p:nvPr/>
        </p:nvGrpSpPr>
        <p:grpSpPr>
          <a:xfrm>
            <a:off x="7981810" y="4093649"/>
            <a:ext cx="3020040" cy="1125000"/>
            <a:chOff x="7981810" y="4093649"/>
            <a:chExt cx="3020040" cy="11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15CA2CC-402B-2EA8-DB83-FBAC0056694C}"/>
                    </a:ext>
                  </a:extLst>
                </p14:cNvPr>
                <p14:cNvContentPartPr/>
                <p14:nvPr/>
              </p14:nvContentPartPr>
              <p14:xfrm>
                <a:off x="8017810" y="4202729"/>
                <a:ext cx="102600" cy="246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15CA2CC-402B-2EA8-DB83-FBAC0056694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09170" y="4193729"/>
                  <a:ext cx="120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2AD8145-52AC-A0CB-8C6F-BE4BD1F400AD}"/>
                    </a:ext>
                  </a:extLst>
                </p14:cNvPr>
                <p14:cNvContentPartPr/>
                <p14:nvPr/>
              </p14:nvContentPartPr>
              <p14:xfrm>
                <a:off x="8313010" y="4229729"/>
                <a:ext cx="139320" cy="104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2AD8145-52AC-A0CB-8C6F-BE4BD1F400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04010" y="4220729"/>
                  <a:ext cx="156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18681CA-B527-9B64-E189-84A5F4196820}"/>
                    </a:ext>
                  </a:extLst>
                </p14:cNvPr>
                <p14:cNvContentPartPr/>
                <p14:nvPr/>
              </p14:nvContentPartPr>
              <p14:xfrm>
                <a:off x="8231650" y="4126769"/>
                <a:ext cx="128160" cy="300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18681CA-B527-9B64-E189-84A5F419682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22650" y="4118129"/>
                  <a:ext cx="145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0FDDC26-40E5-11AD-72AD-A2FD20E33AF9}"/>
                    </a:ext>
                  </a:extLst>
                </p14:cNvPr>
                <p14:cNvContentPartPr/>
                <p14:nvPr/>
              </p14:nvContentPartPr>
              <p14:xfrm>
                <a:off x="8441890" y="4093649"/>
                <a:ext cx="132480" cy="335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0FDDC26-40E5-11AD-72AD-A2FD20E33AF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33250" y="4084649"/>
                  <a:ext cx="1501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45EB883-6D3F-0ABF-17A6-1988FEBF64C9}"/>
                    </a:ext>
                  </a:extLst>
                </p14:cNvPr>
                <p14:cNvContentPartPr/>
                <p14:nvPr/>
              </p14:nvContentPartPr>
              <p14:xfrm>
                <a:off x="7981810" y="4481369"/>
                <a:ext cx="479160" cy="16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45EB883-6D3F-0ABF-17A6-1988FEBF64C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72810" y="4472729"/>
                  <a:ext cx="496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6896CAF-F4BD-7E95-00C3-854F391E48D8}"/>
                    </a:ext>
                  </a:extLst>
                </p14:cNvPr>
                <p14:cNvContentPartPr/>
                <p14:nvPr/>
              </p14:nvContentPartPr>
              <p14:xfrm>
                <a:off x="8097370" y="4688729"/>
                <a:ext cx="200880" cy="162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6896CAF-F4BD-7E95-00C3-854F391E48D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88730" y="4679729"/>
                  <a:ext cx="218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5A0F857-979D-96A1-4890-B6C8C4D74420}"/>
                    </a:ext>
                  </a:extLst>
                </p14:cNvPr>
                <p14:cNvContentPartPr/>
                <p14:nvPr/>
              </p14:nvContentPartPr>
              <p14:xfrm>
                <a:off x="8762650" y="4172489"/>
                <a:ext cx="178560" cy="537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5A0F857-979D-96A1-4890-B6C8C4D7442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53650" y="4163489"/>
                  <a:ext cx="19620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D7CAD65-F436-A5BC-5433-1FCB71615836}"/>
                    </a:ext>
                  </a:extLst>
                </p14:cNvPr>
                <p14:cNvContentPartPr/>
                <p14:nvPr/>
              </p14:nvContentPartPr>
              <p14:xfrm>
                <a:off x="9024010" y="4297769"/>
                <a:ext cx="85320" cy="288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D7CAD65-F436-A5BC-5433-1FCB7161583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15010" y="4289129"/>
                  <a:ext cx="102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27ADCD6-F349-50D6-5ADB-CD047EACE6FC}"/>
                    </a:ext>
                  </a:extLst>
                </p14:cNvPr>
                <p14:cNvContentPartPr/>
                <p14:nvPr/>
              </p14:nvContentPartPr>
              <p14:xfrm>
                <a:off x="9204010" y="4375889"/>
                <a:ext cx="44640" cy="135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27ADCD6-F349-50D6-5ADB-CD047EACE6F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195010" y="4366889"/>
                  <a:ext cx="62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EBF10D6-10D4-0B63-C06B-ED8CD6707F69}"/>
                    </a:ext>
                  </a:extLst>
                </p14:cNvPr>
                <p14:cNvContentPartPr/>
                <p14:nvPr/>
              </p14:nvContentPartPr>
              <p14:xfrm>
                <a:off x="9106090" y="4449329"/>
                <a:ext cx="182520" cy="5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EBF10D6-10D4-0B63-C06B-ED8CD6707F6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97090" y="4440689"/>
                  <a:ext cx="200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1BC75DD-3C54-5085-C4CA-3EBCFAF8AF7C}"/>
                    </a:ext>
                  </a:extLst>
                </p14:cNvPr>
                <p14:cNvContentPartPr/>
                <p14:nvPr/>
              </p14:nvContentPartPr>
              <p14:xfrm>
                <a:off x="9366010" y="4454009"/>
                <a:ext cx="165600" cy="6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1BC75DD-3C54-5085-C4CA-3EBCFAF8AF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57370" y="4445369"/>
                  <a:ext cx="183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A5A6731-7926-B019-F3BA-66B533241F5C}"/>
                    </a:ext>
                  </a:extLst>
                </p14:cNvPr>
                <p14:cNvContentPartPr/>
                <p14:nvPr/>
              </p14:nvContentPartPr>
              <p14:xfrm>
                <a:off x="9540610" y="4311809"/>
                <a:ext cx="100440" cy="320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A5A6731-7926-B019-F3BA-66B533241F5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531970" y="4303169"/>
                  <a:ext cx="1180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09F9C6D-B6AC-8F95-408A-7C20DC0A3841}"/>
                    </a:ext>
                  </a:extLst>
                </p14:cNvPr>
                <p14:cNvContentPartPr/>
                <p14:nvPr/>
              </p14:nvContentPartPr>
              <p14:xfrm>
                <a:off x="9817090" y="4439969"/>
                <a:ext cx="151560" cy="11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09F9C6D-B6AC-8F95-408A-7C20DC0A384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808090" y="4430969"/>
                  <a:ext cx="169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98CF1D0-EDC2-EAE3-A4BA-566304CCFCC1}"/>
                    </a:ext>
                  </a:extLst>
                </p14:cNvPr>
                <p14:cNvContentPartPr/>
                <p14:nvPr/>
              </p14:nvContentPartPr>
              <p14:xfrm>
                <a:off x="10113730" y="4259249"/>
                <a:ext cx="157680" cy="387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98CF1D0-EDC2-EAE3-A4BA-566304CCFCC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105090" y="4250609"/>
                  <a:ext cx="1753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BD0F4A7-1789-ED66-B5DD-83ED458D2C2E}"/>
                    </a:ext>
                  </a:extLst>
                </p14:cNvPr>
                <p14:cNvContentPartPr/>
                <p14:nvPr/>
              </p14:nvContentPartPr>
              <p14:xfrm>
                <a:off x="10280410" y="4467329"/>
                <a:ext cx="131760" cy="11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BD0F4A7-1789-ED66-B5DD-83ED458D2C2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71410" y="4458689"/>
                  <a:ext cx="149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39A72DF-B3FC-7710-FC8C-559E8D090494}"/>
                    </a:ext>
                  </a:extLst>
                </p14:cNvPr>
                <p14:cNvContentPartPr/>
                <p14:nvPr/>
              </p14:nvContentPartPr>
              <p14:xfrm>
                <a:off x="10580650" y="4382369"/>
                <a:ext cx="14040" cy="136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39A72DF-B3FC-7710-FC8C-559E8D09049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72010" y="4373729"/>
                  <a:ext cx="31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3217EAF-CCDA-69BD-F2E7-5C763312FB3B}"/>
                    </a:ext>
                  </a:extLst>
                </p14:cNvPr>
                <p14:cNvContentPartPr/>
                <p14:nvPr/>
              </p14:nvContentPartPr>
              <p14:xfrm>
                <a:off x="10528090" y="4450049"/>
                <a:ext cx="114840" cy="3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3217EAF-CCDA-69BD-F2E7-5C763312FB3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19450" y="4441049"/>
                  <a:ext cx="13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C923ACD-E73B-56DF-C065-350A4F419672}"/>
                    </a:ext>
                  </a:extLst>
                </p14:cNvPr>
                <p14:cNvContentPartPr/>
                <p14:nvPr/>
              </p14:nvContentPartPr>
              <p14:xfrm>
                <a:off x="10635370" y="4266809"/>
                <a:ext cx="142560" cy="387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C923ACD-E73B-56DF-C065-350A4F41967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26370" y="4258169"/>
                  <a:ext cx="1602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D61BF2A-FB5F-D4B4-3094-139A156840AB}"/>
                    </a:ext>
                  </a:extLst>
                </p14:cNvPr>
                <p14:cNvContentPartPr/>
                <p14:nvPr/>
              </p14:nvContentPartPr>
              <p14:xfrm>
                <a:off x="10716010" y="4198049"/>
                <a:ext cx="272520" cy="533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D61BF2A-FB5F-D4B4-3094-139A156840A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07010" y="4189409"/>
                  <a:ext cx="2901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197FF89-7629-FF73-3854-B669AD79DC29}"/>
                    </a:ext>
                  </a:extLst>
                </p14:cNvPr>
                <p14:cNvContentPartPr/>
                <p14:nvPr/>
              </p14:nvContentPartPr>
              <p14:xfrm>
                <a:off x="8719090" y="4742009"/>
                <a:ext cx="2282760" cy="154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197FF89-7629-FF73-3854-B669AD79DC2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10090" y="4733009"/>
                  <a:ext cx="2300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0373A41-9D2E-AB0A-F326-314C129B1933}"/>
                    </a:ext>
                  </a:extLst>
                </p14:cNvPr>
                <p14:cNvContentPartPr/>
                <p14:nvPr/>
              </p14:nvContentPartPr>
              <p14:xfrm>
                <a:off x="9317770" y="4936049"/>
                <a:ext cx="597960" cy="282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0373A41-9D2E-AB0A-F326-314C129B193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08770" y="4927049"/>
                  <a:ext cx="6156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D880B0B-417C-35FC-DF27-EAB9BA5A3B1A}"/>
                    </a:ext>
                  </a:extLst>
                </p14:cNvPr>
                <p14:cNvContentPartPr/>
                <p14:nvPr/>
              </p14:nvContentPartPr>
              <p14:xfrm>
                <a:off x="9666250" y="5075369"/>
                <a:ext cx="178200" cy="135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D880B0B-417C-35FC-DF27-EAB9BA5A3B1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57250" y="5066369"/>
                  <a:ext cx="1958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0EE812C1-A9B1-EC22-3BEB-A81502033506}"/>
              </a:ext>
            </a:extLst>
          </p:cNvPr>
          <p:cNvGrpSpPr/>
          <p:nvPr/>
        </p:nvGrpSpPr>
        <p:grpSpPr>
          <a:xfrm>
            <a:off x="4347610" y="3991409"/>
            <a:ext cx="2264400" cy="706680"/>
            <a:chOff x="4347610" y="3991409"/>
            <a:chExt cx="2264400" cy="70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55369FE-B4E8-115E-A30E-9055B326D0C0}"/>
                    </a:ext>
                  </a:extLst>
                </p14:cNvPr>
                <p14:cNvContentPartPr/>
                <p14:nvPr/>
              </p14:nvContentPartPr>
              <p14:xfrm>
                <a:off x="4370290" y="4020569"/>
                <a:ext cx="2241720" cy="186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55369FE-B4E8-115E-A30E-9055B326D0C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61290" y="4011929"/>
                  <a:ext cx="2259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628350-AC98-3F5A-E142-8653258FDEC4}"/>
                    </a:ext>
                  </a:extLst>
                </p14:cNvPr>
                <p14:cNvContentPartPr/>
                <p14:nvPr/>
              </p14:nvContentPartPr>
              <p14:xfrm>
                <a:off x="4347610" y="3991409"/>
                <a:ext cx="72720" cy="90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628350-AC98-3F5A-E142-8653258FDE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38610" y="3982409"/>
                  <a:ext cx="90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C56566F-33EF-EA9C-6FBC-B90B0ED26BAA}"/>
                    </a:ext>
                  </a:extLst>
                </p14:cNvPr>
                <p14:cNvContentPartPr/>
                <p14:nvPr/>
              </p14:nvContentPartPr>
              <p14:xfrm>
                <a:off x="4363810" y="4268609"/>
                <a:ext cx="83880" cy="160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C56566F-33EF-EA9C-6FBC-B90B0ED26BA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355170" y="4259969"/>
                  <a:ext cx="101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EAA8CE1-9F74-936D-D97E-4CC9A9B7E627}"/>
                    </a:ext>
                  </a:extLst>
                </p14:cNvPr>
                <p14:cNvContentPartPr/>
                <p14:nvPr/>
              </p14:nvContentPartPr>
              <p14:xfrm>
                <a:off x="4574410" y="4320089"/>
                <a:ext cx="72720" cy="116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EAA8CE1-9F74-936D-D97E-4CC9A9B7E62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65410" y="4311449"/>
                  <a:ext cx="90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B7E873B-6AAE-690C-0312-309D79E3D027}"/>
                    </a:ext>
                  </a:extLst>
                </p14:cNvPr>
                <p14:cNvContentPartPr/>
                <p14:nvPr/>
              </p14:nvContentPartPr>
              <p14:xfrm>
                <a:off x="4751890" y="4196969"/>
                <a:ext cx="9360" cy="225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B7E873B-6AAE-690C-0312-309D79E3D02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42890" y="4188329"/>
                  <a:ext cx="27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1D0C700-D110-3154-B0DF-F14C45189298}"/>
                    </a:ext>
                  </a:extLst>
                </p14:cNvPr>
                <p14:cNvContentPartPr/>
                <p14:nvPr/>
              </p14:nvContentPartPr>
              <p14:xfrm>
                <a:off x="4629490" y="4258529"/>
                <a:ext cx="196920" cy="32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1D0C700-D110-3154-B0DF-F14C4518929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20850" y="4249889"/>
                  <a:ext cx="214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7F2AE6E-EC8A-8805-7F6D-BF164EE36EDD}"/>
                    </a:ext>
                  </a:extLst>
                </p14:cNvPr>
                <p14:cNvContentPartPr/>
                <p14:nvPr/>
              </p14:nvContentPartPr>
              <p14:xfrm>
                <a:off x="4858810" y="4334489"/>
                <a:ext cx="45360" cy="112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7F2AE6E-EC8A-8805-7F6D-BF164EE36ED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50170" y="4325849"/>
                  <a:ext cx="63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0425350-C7E5-6687-D204-2707014733F8}"/>
                    </a:ext>
                  </a:extLst>
                </p14:cNvPr>
                <p14:cNvContentPartPr/>
                <p14:nvPr/>
              </p14:nvContentPartPr>
              <p14:xfrm>
                <a:off x="5137090" y="4412249"/>
                <a:ext cx="61920" cy="55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0425350-C7E5-6687-D204-2707014733F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28090" y="4403609"/>
                  <a:ext cx="79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1E8C6C2-7A16-49FE-24A3-7C5BA95E661F}"/>
                    </a:ext>
                  </a:extLst>
                </p14:cNvPr>
                <p14:cNvContentPartPr/>
                <p14:nvPr/>
              </p14:nvContentPartPr>
              <p14:xfrm>
                <a:off x="5313490" y="4404329"/>
                <a:ext cx="105480" cy="86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1E8C6C2-7A16-49FE-24A3-7C5BA95E661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04490" y="4395689"/>
                  <a:ext cx="123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3D73758-3F19-1DD8-9B5D-D01488DD4D38}"/>
                    </a:ext>
                  </a:extLst>
                </p14:cNvPr>
                <p14:cNvContentPartPr/>
                <p14:nvPr/>
              </p14:nvContentPartPr>
              <p14:xfrm>
                <a:off x="5627410" y="4439969"/>
                <a:ext cx="144360" cy="141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3D73758-3F19-1DD8-9B5D-D01488DD4D3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618410" y="4430969"/>
                  <a:ext cx="162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AEF7239-4FB7-19AA-A824-4736CA44F106}"/>
                    </a:ext>
                  </a:extLst>
                </p14:cNvPr>
                <p14:cNvContentPartPr/>
                <p14:nvPr/>
              </p14:nvContentPartPr>
              <p14:xfrm>
                <a:off x="5818210" y="4462289"/>
                <a:ext cx="102600" cy="235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AEF7239-4FB7-19AA-A824-4736CA44F10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09570" y="4453649"/>
                  <a:ext cx="120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CB03B3F-8FBF-6F2D-365D-5D18CA707E3D}"/>
                    </a:ext>
                  </a:extLst>
                </p14:cNvPr>
                <p14:cNvContentPartPr/>
                <p14:nvPr/>
              </p14:nvContentPartPr>
              <p14:xfrm>
                <a:off x="6045010" y="4483529"/>
                <a:ext cx="13680" cy="71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CB03B3F-8FBF-6F2D-365D-5D18CA707E3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36010" y="4474529"/>
                  <a:ext cx="31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1AEA878-7AC8-0712-05F6-04FC8F8E7C33}"/>
                    </a:ext>
                  </a:extLst>
                </p14:cNvPr>
                <p14:cNvContentPartPr/>
                <p14:nvPr/>
              </p14:nvContentPartPr>
              <p14:xfrm>
                <a:off x="6078850" y="4436729"/>
                <a:ext cx="2160" cy="7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1AEA878-7AC8-0712-05F6-04FC8F8E7C3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070210" y="4428089"/>
                  <a:ext cx="19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25D4281-8E1E-04FE-E6FC-D01E64835A97}"/>
                    </a:ext>
                  </a:extLst>
                </p14:cNvPr>
                <p14:cNvContentPartPr/>
                <p14:nvPr/>
              </p14:nvContentPartPr>
              <p14:xfrm>
                <a:off x="6127450" y="4487129"/>
                <a:ext cx="139680" cy="101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25D4281-8E1E-04FE-E6FC-D01E64835A9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18450" y="4478129"/>
                  <a:ext cx="1573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F25628E-A472-1634-02B1-A5EDEE5C83D6}"/>
              </a:ext>
            </a:extLst>
          </p:cNvPr>
          <p:cNvGrpSpPr/>
          <p:nvPr/>
        </p:nvGrpSpPr>
        <p:grpSpPr>
          <a:xfrm>
            <a:off x="4274530" y="4705289"/>
            <a:ext cx="817560" cy="256320"/>
            <a:chOff x="4274530" y="4705289"/>
            <a:chExt cx="8175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C35936D-5B69-137E-E9BD-49E3B2BD2B28}"/>
                    </a:ext>
                  </a:extLst>
                </p14:cNvPr>
                <p14:cNvContentPartPr/>
                <p14:nvPr/>
              </p14:nvContentPartPr>
              <p14:xfrm>
                <a:off x="4274530" y="4730489"/>
                <a:ext cx="137160" cy="231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C35936D-5B69-137E-E9BD-49E3B2BD2B2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65530" y="4721849"/>
                  <a:ext cx="154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5E682FB-E4BD-D33D-E90E-859FD31E09FA}"/>
                    </a:ext>
                  </a:extLst>
                </p14:cNvPr>
                <p14:cNvContentPartPr/>
                <p14:nvPr/>
              </p14:nvContentPartPr>
              <p14:xfrm>
                <a:off x="4508890" y="4705289"/>
                <a:ext cx="468000" cy="230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5E682FB-E4BD-D33D-E90E-859FD31E09F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99890" y="4696289"/>
                  <a:ext cx="485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B38243E-B7D7-F990-93D6-D1B397390039}"/>
                    </a:ext>
                  </a:extLst>
                </p14:cNvPr>
                <p14:cNvContentPartPr/>
                <p14:nvPr/>
              </p14:nvContentPartPr>
              <p14:xfrm>
                <a:off x="4854130" y="4720409"/>
                <a:ext cx="237960" cy="36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B38243E-B7D7-F990-93D6-D1B39739003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45130" y="4711409"/>
                  <a:ext cx="2556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3EE0B27-3B7B-1B09-34F0-0A87744692D2}"/>
              </a:ext>
            </a:extLst>
          </p:cNvPr>
          <p:cNvGrpSpPr/>
          <p:nvPr/>
        </p:nvGrpSpPr>
        <p:grpSpPr>
          <a:xfrm>
            <a:off x="715570" y="5438249"/>
            <a:ext cx="595080" cy="454680"/>
            <a:chOff x="715570" y="5438249"/>
            <a:chExt cx="5950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6BFA2B8-A72C-F429-BE08-53DBDDAD04E8}"/>
                    </a:ext>
                  </a:extLst>
                </p14:cNvPr>
                <p14:cNvContentPartPr/>
                <p14:nvPr/>
              </p14:nvContentPartPr>
              <p14:xfrm>
                <a:off x="715570" y="5658569"/>
                <a:ext cx="384840" cy="234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6BFA2B8-A72C-F429-BE08-53DBDDAD04E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6930" y="5649569"/>
                  <a:ext cx="402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F60C2A1-060E-5BA4-573F-F75B5C6DCB6B}"/>
                    </a:ext>
                  </a:extLst>
                </p14:cNvPr>
                <p14:cNvContentPartPr/>
                <p14:nvPr/>
              </p14:nvContentPartPr>
              <p14:xfrm>
                <a:off x="1192570" y="5438249"/>
                <a:ext cx="118080" cy="242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F60C2A1-060E-5BA4-573F-F75B5C6DCB6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83930" y="5429249"/>
                  <a:ext cx="13572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5C8501C-90D5-6893-C496-D0030D082660}"/>
              </a:ext>
            </a:extLst>
          </p:cNvPr>
          <p:cNvGrpSpPr/>
          <p:nvPr/>
        </p:nvGrpSpPr>
        <p:grpSpPr>
          <a:xfrm>
            <a:off x="1419370" y="5268689"/>
            <a:ext cx="2497680" cy="1163520"/>
            <a:chOff x="1419370" y="5268689"/>
            <a:chExt cx="2497680" cy="11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03DE3CB-19AC-7D7E-B975-8491B994BD67}"/>
                    </a:ext>
                  </a:extLst>
                </p14:cNvPr>
                <p14:cNvContentPartPr/>
                <p14:nvPr/>
              </p14:nvContentPartPr>
              <p14:xfrm>
                <a:off x="1419370" y="5268689"/>
                <a:ext cx="228600" cy="1163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03DE3CB-19AC-7D7E-B975-8491B994BD6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410730" y="5260049"/>
                  <a:ext cx="246240" cy="11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1EE512D-39D4-A536-E4F9-FF8B2F4364FE}"/>
                    </a:ext>
                  </a:extLst>
                </p14:cNvPr>
                <p14:cNvContentPartPr/>
                <p14:nvPr/>
              </p14:nvContentPartPr>
              <p14:xfrm>
                <a:off x="1673170" y="5475329"/>
                <a:ext cx="87840" cy="272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1EE512D-39D4-A536-E4F9-FF8B2F4364F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64170" y="5466329"/>
                  <a:ext cx="105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C13CA06-FF56-DD83-69A3-9E92B98AB09A}"/>
                    </a:ext>
                  </a:extLst>
                </p14:cNvPr>
                <p14:cNvContentPartPr/>
                <p14:nvPr/>
              </p14:nvContentPartPr>
              <p14:xfrm>
                <a:off x="1882330" y="5518889"/>
                <a:ext cx="15480" cy="181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C13CA06-FF56-DD83-69A3-9E92B98AB09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73330" y="5509889"/>
                  <a:ext cx="33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9E3A9F8-515C-F2D6-6529-F0596761553E}"/>
                    </a:ext>
                  </a:extLst>
                </p14:cNvPr>
                <p14:cNvContentPartPr/>
                <p14:nvPr/>
              </p14:nvContentPartPr>
              <p14:xfrm>
                <a:off x="1809610" y="5635169"/>
                <a:ext cx="174960" cy="7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9E3A9F8-515C-F2D6-6529-F0596761553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800970" y="5626529"/>
                  <a:ext cx="192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CF7497A-4C81-F6BF-8605-A12F39642782}"/>
                    </a:ext>
                  </a:extLst>
                </p14:cNvPr>
                <p14:cNvContentPartPr/>
                <p14:nvPr/>
              </p14:nvContentPartPr>
              <p14:xfrm>
                <a:off x="2071690" y="5605289"/>
                <a:ext cx="86040" cy="12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CF7497A-4C81-F6BF-8605-A12F3964278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63050" y="5596649"/>
                  <a:ext cx="103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7DFE6B1-3452-94D4-2589-063582EC2321}"/>
                    </a:ext>
                  </a:extLst>
                </p14:cNvPr>
                <p14:cNvContentPartPr/>
                <p14:nvPr/>
              </p14:nvContentPartPr>
              <p14:xfrm>
                <a:off x="2181130" y="5475689"/>
                <a:ext cx="102240" cy="241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7DFE6B1-3452-94D4-2589-063582EC232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172130" y="5467049"/>
                  <a:ext cx="119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7DB67E7-7EF2-9D96-E643-DDB2F3795B69}"/>
                    </a:ext>
                  </a:extLst>
                </p14:cNvPr>
                <p14:cNvContentPartPr/>
                <p14:nvPr/>
              </p14:nvContentPartPr>
              <p14:xfrm>
                <a:off x="2404690" y="5651009"/>
                <a:ext cx="173880" cy="9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7DB67E7-7EF2-9D96-E643-DDB2F3795B6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396050" y="5642009"/>
                  <a:ext cx="191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DA0E6DE-713C-831D-F822-7A2E3099C505}"/>
                    </a:ext>
                  </a:extLst>
                </p14:cNvPr>
                <p14:cNvContentPartPr/>
                <p14:nvPr/>
              </p14:nvContentPartPr>
              <p14:xfrm>
                <a:off x="2675050" y="5457329"/>
                <a:ext cx="159480" cy="320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DA0E6DE-713C-831D-F822-7A2E3099C50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666410" y="5448329"/>
                  <a:ext cx="177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73063D4-1F20-FBA6-3386-AC1E5091FFC0}"/>
                    </a:ext>
                  </a:extLst>
                </p14:cNvPr>
                <p14:cNvContentPartPr/>
                <p14:nvPr/>
              </p14:nvContentPartPr>
              <p14:xfrm>
                <a:off x="2842810" y="5663969"/>
                <a:ext cx="98640" cy="5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73063D4-1F20-FBA6-3386-AC1E5091FFC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833810" y="5655329"/>
                  <a:ext cx="116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F1D356D-880E-F648-2ACE-F728AEB770A8}"/>
                    </a:ext>
                  </a:extLst>
                </p14:cNvPr>
                <p14:cNvContentPartPr/>
                <p14:nvPr/>
              </p14:nvContentPartPr>
              <p14:xfrm>
                <a:off x="3126850" y="5582249"/>
                <a:ext cx="30600" cy="129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F1D356D-880E-F648-2ACE-F728AEB770A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117850" y="5573249"/>
                  <a:ext cx="48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B6D3B38-91F2-6FA5-BD61-2538EFCF127C}"/>
                    </a:ext>
                  </a:extLst>
                </p14:cNvPr>
                <p14:cNvContentPartPr/>
                <p14:nvPr/>
              </p14:nvContentPartPr>
              <p14:xfrm>
                <a:off x="3057370" y="5649929"/>
                <a:ext cx="194040" cy="13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B6D3B38-91F2-6FA5-BD61-2538EFCF127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048730" y="5640929"/>
                  <a:ext cx="211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CFAD33F-395F-F471-40ED-CEE6A468B954}"/>
                    </a:ext>
                  </a:extLst>
                </p14:cNvPr>
                <p14:cNvContentPartPr/>
                <p14:nvPr/>
              </p14:nvContentPartPr>
              <p14:xfrm>
                <a:off x="3202810" y="5489369"/>
                <a:ext cx="117000" cy="328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CFAD33F-395F-F471-40ED-CEE6A468B95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193810" y="5480369"/>
                  <a:ext cx="1346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7635DC3-3355-FD74-318B-03AFAE9FB35F}"/>
                    </a:ext>
                  </a:extLst>
                </p14:cNvPr>
                <p14:cNvContentPartPr/>
                <p14:nvPr/>
              </p14:nvContentPartPr>
              <p14:xfrm>
                <a:off x="1539250" y="5923169"/>
                <a:ext cx="1684080" cy="7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7635DC3-3355-FD74-318B-03AFAE9FB35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530610" y="5914169"/>
                  <a:ext cx="1701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EFB9CD2-F54F-6F48-7E3B-99C424847D26}"/>
                    </a:ext>
                  </a:extLst>
                </p14:cNvPr>
                <p14:cNvContentPartPr/>
                <p14:nvPr/>
              </p14:nvContentPartPr>
              <p14:xfrm>
                <a:off x="1895290" y="6064289"/>
                <a:ext cx="887040" cy="316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EFB9CD2-F54F-6F48-7E3B-99C424847D2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886290" y="6055649"/>
                  <a:ext cx="904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98FC77B-488E-0E14-E497-A4EA9BE97E5A}"/>
                    </a:ext>
                  </a:extLst>
                </p14:cNvPr>
                <p14:cNvContentPartPr/>
                <p14:nvPr/>
              </p14:nvContentPartPr>
              <p14:xfrm>
                <a:off x="2452570" y="6161129"/>
                <a:ext cx="294120" cy="194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98FC77B-488E-0E14-E497-A4EA9BE97E5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443930" y="6152129"/>
                  <a:ext cx="311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BA427AE-B6E5-2061-978D-78FB2FE30FFD}"/>
                    </a:ext>
                  </a:extLst>
                </p14:cNvPr>
                <p14:cNvContentPartPr/>
                <p14:nvPr/>
              </p14:nvContentPartPr>
              <p14:xfrm>
                <a:off x="3203170" y="5411249"/>
                <a:ext cx="336240" cy="1013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BA427AE-B6E5-2061-978D-78FB2FE30FF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94170" y="5402249"/>
                  <a:ext cx="353880" cy="10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BF284ED-A3C2-FC77-4CF9-63550DF1F329}"/>
                    </a:ext>
                  </a:extLst>
                </p14:cNvPr>
                <p14:cNvContentPartPr/>
                <p14:nvPr/>
              </p14:nvContentPartPr>
              <p14:xfrm>
                <a:off x="3738490" y="5913089"/>
                <a:ext cx="178560" cy="17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BF284ED-A3C2-FC77-4CF9-63550DF1F32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729850" y="5904089"/>
                  <a:ext cx="196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9DC94EA-89F1-5880-23B1-63B5CBFE76CB}"/>
                    </a:ext>
                  </a:extLst>
                </p14:cNvPr>
                <p14:cNvContentPartPr/>
                <p14:nvPr/>
              </p14:nvContentPartPr>
              <p14:xfrm>
                <a:off x="3651730" y="6018209"/>
                <a:ext cx="234360" cy="41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9DC94EA-89F1-5880-23B1-63B5CBFE76C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43090" y="6009209"/>
                  <a:ext cx="2520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628ACECB-D1E3-5E35-DD71-7A8748DC2437}"/>
              </a:ext>
            </a:extLst>
          </p:cNvPr>
          <p:cNvGrpSpPr/>
          <p:nvPr/>
        </p:nvGrpSpPr>
        <p:grpSpPr>
          <a:xfrm>
            <a:off x="4239970" y="5405129"/>
            <a:ext cx="2133360" cy="1053720"/>
            <a:chOff x="4239970" y="5405129"/>
            <a:chExt cx="2133360" cy="10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EBBE853-E0CD-FE2A-160D-048C14AAA902}"/>
                    </a:ext>
                  </a:extLst>
                </p14:cNvPr>
                <p14:cNvContentPartPr/>
                <p14:nvPr/>
              </p14:nvContentPartPr>
              <p14:xfrm>
                <a:off x="4356970" y="5457329"/>
                <a:ext cx="70200" cy="340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EBBE853-E0CD-FE2A-160D-048C14AAA90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347970" y="5448329"/>
                  <a:ext cx="878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8E0F81D-4B41-FD10-21A6-ADC9AF260126}"/>
                    </a:ext>
                  </a:extLst>
                </p14:cNvPr>
                <p14:cNvContentPartPr/>
                <p14:nvPr/>
              </p14:nvContentPartPr>
              <p14:xfrm>
                <a:off x="4616170" y="5535089"/>
                <a:ext cx="16560" cy="172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8E0F81D-4B41-FD10-21A6-ADC9AF26012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607170" y="5526089"/>
                  <a:ext cx="34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027D22F-75D6-7CD0-9979-0085F9A19F27}"/>
                    </a:ext>
                  </a:extLst>
                </p14:cNvPr>
                <p14:cNvContentPartPr/>
                <p14:nvPr/>
              </p14:nvContentPartPr>
              <p14:xfrm>
                <a:off x="4518970" y="5656049"/>
                <a:ext cx="229320" cy="19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027D22F-75D6-7CD0-9979-0085F9A19F2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10330" y="5647049"/>
                  <a:ext cx="246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700B162-B1EE-CE79-B371-9D61C065AFCA}"/>
                    </a:ext>
                  </a:extLst>
                </p14:cNvPr>
                <p14:cNvContentPartPr/>
                <p14:nvPr/>
              </p14:nvContentPartPr>
              <p14:xfrm>
                <a:off x="4857010" y="5631209"/>
                <a:ext cx="192960" cy="18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700B162-B1EE-CE79-B371-9D61C065AFC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48370" y="5622569"/>
                  <a:ext cx="210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8BD8E9D-367D-1A45-A7A2-46A31F8E156D}"/>
                    </a:ext>
                  </a:extLst>
                </p14:cNvPr>
                <p14:cNvContentPartPr/>
                <p14:nvPr/>
              </p14:nvContentPartPr>
              <p14:xfrm>
                <a:off x="5104690" y="5477129"/>
                <a:ext cx="81000" cy="315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8BD8E9D-367D-1A45-A7A2-46A31F8E156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095690" y="5468489"/>
                  <a:ext cx="986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88365B3-81B3-A7E9-CD2D-8C4E41001F79}"/>
                    </a:ext>
                  </a:extLst>
                </p14:cNvPr>
                <p14:cNvContentPartPr/>
                <p14:nvPr/>
              </p14:nvContentPartPr>
              <p14:xfrm>
                <a:off x="5422570" y="5572169"/>
                <a:ext cx="25560" cy="121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88365B3-81B3-A7E9-CD2D-8C4E41001F7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13930" y="5563169"/>
                  <a:ext cx="43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D05C449-D168-A906-137F-E949379E5BBD}"/>
                    </a:ext>
                  </a:extLst>
                </p14:cNvPr>
                <p14:cNvContentPartPr/>
                <p14:nvPr/>
              </p14:nvContentPartPr>
              <p14:xfrm>
                <a:off x="5367130" y="5651009"/>
                <a:ext cx="171720" cy="11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D05C449-D168-A906-137F-E949379E5BB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58130" y="5642009"/>
                  <a:ext cx="189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DA1EC54-12DA-7339-6036-4F43890D8B15}"/>
                    </a:ext>
                  </a:extLst>
                </p14:cNvPr>
                <p14:cNvContentPartPr/>
                <p14:nvPr/>
              </p14:nvContentPartPr>
              <p14:xfrm>
                <a:off x="5642890" y="5405129"/>
                <a:ext cx="176040" cy="347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DA1EC54-12DA-7339-6036-4F43890D8B1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634250" y="5396489"/>
                  <a:ext cx="1936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0DC21E1-2065-56C3-D1A5-EF4E368B89A0}"/>
                    </a:ext>
                  </a:extLst>
                </p14:cNvPr>
                <p14:cNvContentPartPr/>
                <p14:nvPr/>
              </p14:nvContentPartPr>
              <p14:xfrm>
                <a:off x="5811730" y="5646689"/>
                <a:ext cx="107280" cy="11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0DC21E1-2065-56C3-D1A5-EF4E368B89A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802730" y="5638049"/>
                  <a:ext cx="124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7E7F81D-565C-3D02-852F-6C9BD31AFD38}"/>
                    </a:ext>
                  </a:extLst>
                </p14:cNvPr>
                <p14:cNvContentPartPr/>
                <p14:nvPr/>
              </p14:nvContentPartPr>
              <p14:xfrm>
                <a:off x="6134650" y="5500889"/>
                <a:ext cx="25200" cy="188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7E7F81D-565C-3D02-852F-6C9BD31AFD3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26010" y="5491889"/>
                  <a:ext cx="42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8415D2E-9F28-583B-2152-C3359AF75323}"/>
                    </a:ext>
                  </a:extLst>
                </p14:cNvPr>
                <p14:cNvContentPartPr/>
                <p14:nvPr/>
              </p14:nvContentPartPr>
              <p14:xfrm>
                <a:off x="6055810" y="5629409"/>
                <a:ext cx="174240" cy="19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8415D2E-9F28-583B-2152-C3359AF7532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047170" y="5620769"/>
                  <a:ext cx="191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F470BAD-D01C-D9FA-6811-75B152B86DE0}"/>
                    </a:ext>
                  </a:extLst>
                </p14:cNvPr>
                <p14:cNvContentPartPr/>
                <p14:nvPr/>
              </p14:nvContentPartPr>
              <p14:xfrm>
                <a:off x="6271450" y="5419529"/>
                <a:ext cx="101880" cy="283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F470BAD-D01C-D9FA-6811-75B152B86DE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262810" y="5410889"/>
                  <a:ext cx="119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2C0DE51-0A11-3307-6FCA-00B668B3A454}"/>
                    </a:ext>
                  </a:extLst>
                </p14:cNvPr>
                <p14:cNvContentPartPr/>
                <p14:nvPr/>
              </p14:nvContentPartPr>
              <p14:xfrm>
                <a:off x="4239970" y="5881049"/>
                <a:ext cx="1929960" cy="43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2C0DE51-0A11-3307-6FCA-00B668B3A45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230970" y="5872409"/>
                  <a:ext cx="1947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C00325D-33D1-57F7-25E1-D2539BFA5B9F}"/>
                    </a:ext>
                  </a:extLst>
                </p14:cNvPr>
                <p14:cNvContentPartPr/>
                <p14:nvPr/>
              </p14:nvContentPartPr>
              <p14:xfrm>
                <a:off x="4613650" y="6032609"/>
                <a:ext cx="977400" cy="426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C00325D-33D1-57F7-25E1-D2539BFA5B9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604650" y="6023969"/>
                  <a:ext cx="9950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E84B572-EC89-FBA9-50B3-1B9B9BFCB46C}"/>
                    </a:ext>
                  </a:extLst>
                </p14:cNvPr>
                <p14:cNvContentPartPr/>
                <p14:nvPr/>
              </p14:nvContentPartPr>
              <p14:xfrm>
                <a:off x="5096770" y="6164369"/>
                <a:ext cx="252360" cy="218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E84B572-EC89-FBA9-50B3-1B9B9BFCB46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088130" y="6155729"/>
                  <a:ext cx="27000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43CFF074-AD30-732A-EB9F-C133E69537C2}"/>
                  </a:ext>
                </a:extLst>
              </p14:cNvPr>
              <p14:cNvContentPartPr/>
              <p14:nvPr/>
            </p14:nvContentPartPr>
            <p14:xfrm>
              <a:off x="904930" y="5879969"/>
              <a:ext cx="204120" cy="2552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43CFF074-AD30-732A-EB9F-C133E69537C2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96290" y="5871329"/>
                <a:ext cx="2217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A262F59-AAD9-136D-6FDE-3ED7DCA07BD4}"/>
                  </a:ext>
                </a:extLst>
              </p14:cNvPr>
              <p14:cNvContentPartPr/>
              <p14:nvPr/>
            </p14:nvContentPartPr>
            <p14:xfrm>
              <a:off x="6555130" y="5934329"/>
              <a:ext cx="130320" cy="2408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A262F59-AAD9-136D-6FDE-3ED7DCA07BD4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546130" y="5925689"/>
                <a:ext cx="14796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337ACCF1-8359-4820-D8DF-EF343870377C}"/>
              </a:ext>
            </a:extLst>
          </p:cNvPr>
          <p:cNvGrpSpPr/>
          <p:nvPr/>
        </p:nvGrpSpPr>
        <p:grpSpPr>
          <a:xfrm>
            <a:off x="7045810" y="5454089"/>
            <a:ext cx="4873320" cy="1315080"/>
            <a:chOff x="7045810" y="5454089"/>
            <a:chExt cx="4873320" cy="13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51E25D0-02FA-A96C-B3C4-61A9BD81C3C5}"/>
                    </a:ext>
                  </a:extLst>
                </p14:cNvPr>
                <p14:cNvContentPartPr/>
                <p14:nvPr/>
              </p14:nvContentPartPr>
              <p14:xfrm>
                <a:off x="7045810" y="5725529"/>
                <a:ext cx="300600" cy="215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51E25D0-02FA-A96C-B3C4-61A9BD81C3C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037170" y="5716889"/>
                  <a:ext cx="318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F02BF00-52BB-7E10-4498-B4D87306E6CB}"/>
                    </a:ext>
                  </a:extLst>
                </p14:cNvPr>
                <p14:cNvContentPartPr/>
                <p14:nvPr/>
              </p14:nvContentPartPr>
              <p14:xfrm>
                <a:off x="7099090" y="5990489"/>
                <a:ext cx="200880" cy="219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F02BF00-52BB-7E10-4498-B4D87306E6C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090090" y="5981849"/>
                  <a:ext cx="218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2CD29F0-0C4A-1370-F8C9-7297A875C451}"/>
                    </a:ext>
                  </a:extLst>
                </p14:cNvPr>
                <p14:cNvContentPartPr/>
                <p14:nvPr/>
              </p14:nvContentPartPr>
              <p14:xfrm>
                <a:off x="7420930" y="5628329"/>
                <a:ext cx="127800" cy="91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2CD29F0-0C4A-1370-F8C9-7297A875C45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412290" y="5619329"/>
                  <a:ext cx="145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814116C-35BE-585A-FF6F-E607C7D8813A}"/>
                    </a:ext>
                  </a:extLst>
                </p14:cNvPr>
                <p14:cNvContentPartPr/>
                <p14:nvPr/>
              </p14:nvContentPartPr>
              <p14:xfrm>
                <a:off x="7606330" y="5454089"/>
                <a:ext cx="225000" cy="975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814116C-35BE-585A-FF6F-E607C7D8813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597330" y="5445449"/>
                  <a:ext cx="242640" cy="9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27AC946-824C-E0A7-B2E3-B789D346DE32}"/>
                    </a:ext>
                  </a:extLst>
                </p14:cNvPr>
                <p14:cNvContentPartPr/>
                <p14:nvPr/>
              </p14:nvContentPartPr>
              <p14:xfrm>
                <a:off x="7847170" y="5547689"/>
                <a:ext cx="124920" cy="303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27AC946-824C-E0A7-B2E3-B789D346DE3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838530" y="5539049"/>
                  <a:ext cx="142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847C141-04F1-A69B-842A-7B7C3A6D9EAB}"/>
                    </a:ext>
                  </a:extLst>
                </p14:cNvPr>
                <p14:cNvContentPartPr/>
                <p14:nvPr/>
              </p14:nvContentPartPr>
              <p14:xfrm>
                <a:off x="8037610" y="5629409"/>
                <a:ext cx="21960" cy="151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847C141-04F1-A69B-842A-7B7C3A6D9EA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028970" y="5620769"/>
                  <a:ext cx="39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6575E7E-3880-DDC0-9C36-77ED63945AC1}"/>
                    </a:ext>
                  </a:extLst>
                </p14:cNvPr>
                <p14:cNvContentPartPr/>
                <p14:nvPr/>
              </p14:nvContentPartPr>
              <p14:xfrm>
                <a:off x="7920970" y="5698889"/>
                <a:ext cx="199440" cy="10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6575E7E-3880-DDC0-9C36-77ED63945AC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912330" y="5690249"/>
                  <a:ext cx="21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928EC19-CDD0-E5E5-0C7A-CE21E35DFE88}"/>
                    </a:ext>
                  </a:extLst>
                </p14:cNvPr>
                <p14:cNvContentPartPr/>
                <p14:nvPr/>
              </p14:nvContentPartPr>
              <p14:xfrm>
                <a:off x="8166850" y="5717249"/>
                <a:ext cx="140760" cy="20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928EC19-CDD0-E5E5-0C7A-CE21E35DFE8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158210" y="5708609"/>
                  <a:ext cx="158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8DCF948-2BC2-B363-1D60-F5207F5C693E}"/>
                    </a:ext>
                  </a:extLst>
                </p14:cNvPr>
                <p14:cNvContentPartPr/>
                <p14:nvPr/>
              </p14:nvContentPartPr>
              <p14:xfrm>
                <a:off x="8324170" y="5638409"/>
                <a:ext cx="84600" cy="279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8DCF948-2BC2-B363-1D60-F5207F5C693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315530" y="5629409"/>
                  <a:ext cx="102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7498D83-B94C-0F17-1B64-F0B3028C7B2E}"/>
                    </a:ext>
                  </a:extLst>
                </p14:cNvPr>
                <p14:cNvContentPartPr/>
                <p14:nvPr/>
              </p14:nvContentPartPr>
              <p14:xfrm>
                <a:off x="8574730" y="5800409"/>
                <a:ext cx="186480" cy="23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7498D83-B94C-0F17-1B64-F0B3028C7B2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566090" y="5791769"/>
                  <a:ext cx="204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B8EE0FB-7521-C5EF-4202-9DECEF875824}"/>
                    </a:ext>
                  </a:extLst>
                </p14:cNvPr>
                <p14:cNvContentPartPr/>
                <p14:nvPr/>
              </p14:nvContentPartPr>
              <p14:xfrm>
                <a:off x="8860570" y="5663969"/>
                <a:ext cx="149760" cy="277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B8EE0FB-7521-C5EF-4202-9DECEF87582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851930" y="5655329"/>
                  <a:ext cx="167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917DB5E-48BF-1945-A26B-787478DE769B}"/>
                    </a:ext>
                  </a:extLst>
                </p14:cNvPr>
                <p14:cNvContentPartPr/>
                <p14:nvPr/>
              </p14:nvContentPartPr>
              <p14:xfrm>
                <a:off x="8984410" y="5849369"/>
                <a:ext cx="101880" cy="12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917DB5E-48BF-1945-A26B-787478DE769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975770" y="5840729"/>
                  <a:ext cx="11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4E5D5AC-F7DF-8344-38DB-599B75FBF19B}"/>
                    </a:ext>
                  </a:extLst>
                </p14:cNvPr>
                <p14:cNvContentPartPr/>
                <p14:nvPr/>
              </p14:nvContentPartPr>
              <p14:xfrm>
                <a:off x="9234970" y="5724449"/>
                <a:ext cx="45720" cy="1972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4E5D5AC-F7DF-8344-38DB-599B75FBF19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226330" y="5715809"/>
                  <a:ext cx="63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2C40DF0-00E9-568A-8511-DFED99533387}"/>
                    </a:ext>
                  </a:extLst>
                </p14:cNvPr>
                <p14:cNvContentPartPr/>
                <p14:nvPr/>
              </p14:nvContentPartPr>
              <p14:xfrm>
                <a:off x="9121210" y="5863769"/>
                <a:ext cx="190080" cy="16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2C40DF0-00E9-568A-8511-DFED9953338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112570" y="5855129"/>
                  <a:ext cx="207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34F9E0A-84F7-B8A7-DB2F-DEA557B06A47}"/>
                    </a:ext>
                  </a:extLst>
                </p14:cNvPr>
                <p14:cNvContentPartPr/>
                <p14:nvPr/>
              </p14:nvContentPartPr>
              <p14:xfrm>
                <a:off x="9306250" y="5691689"/>
                <a:ext cx="109800" cy="288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34F9E0A-84F7-B8A7-DB2F-DEA557B06A4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297610" y="5682689"/>
                  <a:ext cx="127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D07D56B-FEF4-DDC8-9140-B86F7684D800}"/>
                    </a:ext>
                  </a:extLst>
                </p14:cNvPr>
                <p14:cNvContentPartPr/>
                <p14:nvPr/>
              </p14:nvContentPartPr>
              <p14:xfrm>
                <a:off x="7739530" y="6106409"/>
                <a:ext cx="1550520" cy="25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D07D56B-FEF4-DDC8-9140-B86F7684D80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730530" y="6097409"/>
                  <a:ext cx="1568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F5D6F1E-F55F-D3F8-039F-D2EA1190EF6D}"/>
                    </a:ext>
                  </a:extLst>
                </p14:cNvPr>
                <p14:cNvContentPartPr/>
                <p14:nvPr/>
              </p14:nvContentPartPr>
              <p14:xfrm>
                <a:off x="8132650" y="6170489"/>
                <a:ext cx="709920" cy="3492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F5D6F1E-F55F-D3F8-039F-D2EA1190EF6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124010" y="6161489"/>
                  <a:ext cx="7275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D1E97F8-095A-0439-3E33-FB29CDB9D040}"/>
                    </a:ext>
                  </a:extLst>
                </p14:cNvPr>
                <p14:cNvContentPartPr/>
                <p14:nvPr/>
              </p14:nvContentPartPr>
              <p14:xfrm>
                <a:off x="8508130" y="6325289"/>
                <a:ext cx="272880" cy="1576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D1E97F8-095A-0439-3E33-FB29CDB9D04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99490" y="6316289"/>
                  <a:ext cx="290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CDDE144-1690-70CC-5749-E4EA173359B8}"/>
                    </a:ext>
                  </a:extLst>
                </p14:cNvPr>
                <p14:cNvContentPartPr/>
                <p14:nvPr/>
              </p14:nvContentPartPr>
              <p14:xfrm>
                <a:off x="9259810" y="5627969"/>
                <a:ext cx="264960" cy="810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CDDE144-1690-70CC-5749-E4EA173359B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251170" y="5619329"/>
                  <a:ext cx="282600" cy="82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457F2DC-9AE5-F64D-2D77-286950145FE5}"/>
                    </a:ext>
                  </a:extLst>
                </p14:cNvPr>
                <p14:cNvContentPartPr/>
                <p14:nvPr/>
              </p14:nvContentPartPr>
              <p14:xfrm>
                <a:off x="9540610" y="6124409"/>
                <a:ext cx="239760" cy="10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457F2DC-9AE5-F64D-2D77-286950145F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531970" y="6115409"/>
                  <a:ext cx="257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C831F0A-0919-9218-2932-574EAFD07564}"/>
                    </a:ext>
                  </a:extLst>
                </p14:cNvPr>
                <p14:cNvContentPartPr/>
                <p14:nvPr/>
              </p14:nvContentPartPr>
              <p14:xfrm>
                <a:off x="9549250" y="6183449"/>
                <a:ext cx="188280" cy="9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C831F0A-0919-9218-2932-574EAFD0756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540250" y="6174449"/>
                  <a:ext cx="20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15C784D-93B0-EFA8-91BA-0F0D00FF1FE3}"/>
                    </a:ext>
                  </a:extLst>
                </p14:cNvPr>
                <p14:cNvContentPartPr/>
                <p14:nvPr/>
              </p14:nvContentPartPr>
              <p14:xfrm>
                <a:off x="10039570" y="5938289"/>
                <a:ext cx="207360" cy="5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15C784D-93B0-EFA8-91BA-0F0D00FF1FE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030570" y="5929649"/>
                  <a:ext cx="225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3583E90-E3BB-9D45-48E7-8745B4D77F3D}"/>
                    </a:ext>
                  </a:extLst>
                </p14:cNvPr>
                <p14:cNvContentPartPr/>
                <p14:nvPr/>
              </p14:nvContentPartPr>
              <p14:xfrm>
                <a:off x="10333690" y="5748929"/>
                <a:ext cx="174600" cy="380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3583E90-E3BB-9D45-48E7-8745B4D77F3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325050" y="5740289"/>
                  <a:ext cx="1922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157EE4D-C7AC-CCEF-E9C6-B32F06E5F1CF}"/>
                    </a:ext>
                  </a:extLst>
                </p14:cNvPr>
                <p14:cNvContentPartPr/>
                <p14:nvPr/>
              </p14:nvContentPartPr>
              <p14:xfrm>
                <a:off x="10534930" y="5899769"/>
                <a:ext cx="27720" cy="1681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157EE4D-C7AC-CCEF-E9C6-B32F06E5F1C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25930" y="5890769"/>
                  <a:ext cx="45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8F21828-7F34-54FE-252E-54B70F3CC08B}"/>
                    </a:ext>
                  </a:extLst>
                </p14:cNvPr>
                <p14:cNvContentPartPr/>
                <p14:nvPr/>
              </p14:nvContentPartPr>
              <p14:xfrm>
                <a:off x="10422970" y="5989409"/>
                <a:ext cx="176760" cy="2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8F21828-7F34-54FE-252E-54B70F3CC08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413970" y="5980769"/>
                  <a:ext cx="194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B8A1668-9114-7477-B9A8-0D9EE8BE4EDC}"/>
                    </a:ext>
                  </a:extLst>
                </p14:cNvPr>
                <p14:cNvContentPartPr/>
                <p14:nvPr/>
              </p14:nvContentPartPr>
              <p14:xfrm>
                <a:off x="10662370" y="5979329"/>
                <a:ext cx="78480" cy="201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B8A1668-9114-7477-B9A8-0D9EE8BE4ED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653730" y="5970329"/>
                  <a:ext cx="96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3DD3538-EC68-0ED1-E360-30D0EEA19BA7}"/>
                    </a:ext>
                  </a:extLst>
                </p14:cNvPr>
                <p14:cNvContentPartPr/>
                <p14:nvPr/>
              </p14:nvContentPartPr>
              <p14:xfrm>
                <a:off x="10774690" y="5821289"/>
                <a:ext cx="104760" cy="3812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3DD3538-EC68-0ED1-E360-30D0EEA19BA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765690" y="5812649"/>
                  <a:ext cx="1224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1D26954-86DA-A619-CD2A-B33E2E42145D}"/>
                    </a:ext>
                  </a:extLst>
                </p14:cNvPr>
                <p14:cNvContentPartPr/>
                <p14:nvPr/>
              </p14:nvContentPartPr>
              <p14:xfrm>
                <a:off x="11025250" y="6018569"/>
                <a:ext cx="158760" cy="18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1D26954-86DA-A619-CD2A-B33E2E42145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016250" y="6009569"/>
                  <a:ext cx="176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21C4634-2EC6-5F01-CFDB-619764982288}"/>
                    </a:ext>
                  </a:extLst>
                </p14:cNvPr>
                <p14:cNvContentPartPr/>
                <p14:nvPr/>
              </p14:nvContentPartPr>
              <p14:xfrm>
                <a:off x="11274370" y="5870609"/>
                <a:ext cx="191520" cy="307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21C4634-2EC6-5F01-CFDB-61976498228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265730" y="5861969"/>
                  <a:ext cx="209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FAE92DD-8A5E-185F-B5A3-F9444C27838F}"/>
                    </a:ext>
                  </a:extLst>
                </p14:cNvPr>
                <p14:cNvContentPartPr/>
                <p14:nvPr/>
              </p14:nvContentPartPr>
              <p14:xfrm>
                <a:off x="11357170" y="6081569"/>
                <a:ext cx="152640" cy="1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FAE92DD-8A5E-185F-B5A3-F9444C27838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348170" y="6072569"/>
                  <a:ext cx="170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881C66B-4933-7D1B-2386-F2FD7E20FE67}"/>
                    </a:ext>
                  </a:extLst>
                </p14:cNvPr>
                <p14:cNvContentPartPr/>
                <p14:nvPr/>
              </p14:nvContentPartPr>
              <p14:xfrm>
                <a:off x="11735170" y="5941529"/>
                <a:ext cx="25920" cy="2052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881C66B-4933-7D1B-2386-F2FD7E20FE6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726170" y="5932889"/>
                  <a:ext cx="43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BA61F61-AEF7-7E77-7984-4CFF258FC5B4}"/>
                    </a:ext>
                  </a:extLst>
                </p14:cNvPr>
                <p14:cNvContentPartPr/>
                <p14:nvPr/>
              </p14:nvContentPartPr>
              <p14:xfrm>
                <a:off x="11627530" y="6045209"/>
                <a:ext cx="173160" cy="147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BA61F61-AEF7-7E77-7984-4CFF258FC5B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618530" y="6036209"/>
                  <a:ext cx="190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D3DB6CB-8FF8-211E-3E21-CDB2E97C6AA3}"/>
                    </a:ext>
                  </a:extLst>
                </p14:cNvPr>
                <p14:cNvContentPartPr/>
                <p14:nvPr/>
              </p14:nvContentPartPr>
              <p14:xfrm>
                <a:off x="11798530" y="5891849"/>
                <a:ext cx="120600" cy="376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D3DB6CB-8FF8-211E-3E21-CDB2E97C6AA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789890" y="5883209"/>
                  <a:ext cx="1382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C42DF15-D106-A453-B653-5286B55BA869}"/>
                    </a:ext>
                  </a:extLst>
                </p14:cNvPr>
                <p14:cNvContentPartPr/>
                <p14:nvPr/>
              </p14:nvContentPartPr>
              <p14:xfrm>
                <a:off x="9981610" y="6313049"/>
                <a:ext cx="1802880" cy="964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C42DF15-D106-A453-B653-5286B55BA86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972610" y="6304409"/>
                  <a:ext cx="1820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4E6C2AE-9B84-09C6-FF27-E26267E313C3}"/>
                    </a:ext>
                  </a:extLst>
                </p14:cNvPr>
                <p14:cNvContentPartPr/>
                <p14:nvPr/>
              </p14:nvContentPartPr>
              <p14:xfrm>
                <a:off x="10400290" y="6415289"/>
                <a:ext cx="764280" cy="353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4E6C2AE-9B84-09C6-FF27-E26267E313C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391290" y="6406649"/>
                  <a:ext cx="781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58B3E4D-C9EE-92C4-474A-01B2E006795F}"/>
                    </a:ext>
                  </a:extLst>
                </p14:cNvPr>
                <p14:cNvContentPartPr/>
                <p14:nvPr/>
              </p14:nvContentPartPr>
              <p14:xfrm>
                <a:off x="10814650" y="6556049"/>
                <a:ext cx="263880" cy="2059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58B3E4D-C9EE-92C4-474A-01B2E006795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806010" y="6547409"/>
                  <a:ext cx="28152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99DF38A0-9718-3FDA-A667-6A6C383EC467}"/>
              </a:ext>
            </a:extLst>
          </p:cNvPr>
          <p:cNvGrpSpPr/>
          <p:nvPr/>
        </p:nvGrpSpPr>
        <p:grpSpPr>
          <a:xfrm>
            <a:off x="6560170" y="6484049"/>
            <a:ext cx="3346920" cy="367560"/>
            <a:chOff x="6560170" y="6484049"/>
            <a:chExt cx="334692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746E5B9-22AA-2BE5-C06C-83587FEDD7F2}"/>
                    </a:ext>
                  </a:extLst>
                </p14:cNvPr>
                <p14:cNvContentPartPr/>
                <p14:nvPr/>
              </p14:nvContentPartPr>
              <p14:xfrm>
                <a:off x="6560170" y="6536249"/>
                <a:ext cx="1191600" cy="315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746E5B9-22AA-2BE5-C06C-83587FEDD7F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551170" y="6527609"/>
                  <a:ext cx="1209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BC2C9FF-E87D-2C24-3605-C25D84871584}"/>
                    </a:ext>
                  </a:extLst>
                </p14:cNvPr>
                <p14:cNvContentPartPr/>
                <p14:nvPr/>
              </p14:nvContentPartPr>
              <p14:xfrm>
                <a:off x="7549450" y="6621209"/>
                <a:ext cx="160920" cy="33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BC2C9FF-E87D-2C24-3605-C25D8487158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540450" y="6612209"/>
                  <a:ext cx="178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6FA0A69-42AE-172E-2CE3-D0A7F873EE0F}"/>
                    </a:ext>
                  </a:extLst>
                </p14:cNvPr>
                <p14:cNvContentPartPr/>
                <p14:nvPr/>
              </p14:nvContentPartPr>
              <p14:xfrm>
                <a:off x="7414450" y="6522929"/>
                <a:ext cx="84240" cy="475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6FA0A69-42AE-172E-2CE3-D0A7F873EE0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405810" y="6514289"/>
                  <a:ext cx="101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2B2A75B-C52F-D006-0D56-B483BD246C27}"/>
                    </a:ext>
                  </a:extLst>
                </p14:cNvPr>
                <p14:cNvContentPartPr/>
                <p14:nvPr/>
              </p14:nvContentPartPr>
              <p14:xfrm>
                <a:off x="7662850" y="6678449"/>
                <a:ext cx="324720" cy="87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2B2A75B-C52F-D006-0D56-B483BD246C2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654210" y="6669809"/>
                  <a:ext cx="342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16728A3-2E0B-6570-C204-A9D2C3B6E50A}"/>
                    </a:ext>
                  </a:extLst>
                </p14:cNvPr>
                <p14:cNvContentPartPr/>
                <p14:nvPr/>
              </p14:nvContentPartPr>
              <p14:xfrm>
                <a:off x="7952290" y="6484049"/>
                <a:ext cx="1954800" cy="3200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16728A3-2E0B-6570-C204-A9D2C3B6E50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943650" y="6475409"/>
                  <a:ext cx="1972440" cy="33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64F92060-BDAA-3F75-E833-FDB305E7DBF7}"/>
                  </a:ext>
                </a:extLst>
              </p14:cNvPr>
              <p14:cNvContentPartPr/>
              <p14:nvPr/>
            </p14:nvContentPartPr>
            <p14:xfrm>
              <a:off x="5871850" y="6242129"/>
              <a:ext cx="489240" cy="43488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64F92060-BDAA-3F75-E833-FDB305E7DBF7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862850" y="6233489"/>
                <a:ext cx="506880" cy="4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132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DC1F78-9141-A840-81E5-0B5DB446C32A}"/>
                  </a:ext>
                </a:extLst>
              </p14:cNvPr>
              <p14:cNvContentPartPr/>
              <p14:nvPr/>
            </p14:nvContentPartPr>
            <p14:xfrm>
              <a:off x="699370" y="218969"/>
              <a:ext cx="153720" cy="44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DC1F78-9141-A840-81E5-0B5DB446C3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730" y="210329"/>
                <a:ext cx="171360" cy="46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7786B29-2283-F9D8-CE46-7636066209F1}"/>
              </a:ext>
            </a:extLst>
          </p:cNvPr>
          <p:cNvGrpSpPr/>
          <p:nvPr/>
        </p:nvGrpSpPr>
        <p:grpSpPr>
          <a:xfrm>
            <a:off x="835450" y="334169"/>
            <a:ext cx="489600" cy="442080"/>
            <a:chOff x="835450" y="334169"/>
            <a:chExt cx="48960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A802577-14BC-0B28-B627-5F7FEDAED9ED}"/>
                    </a:ext>
                  </a:extLst>
                </p14:cNvPr>
                <p14:cNvContentPartPr/>
                <p14:nvPr/>
              </p14:nvContentPartPr>
              <p14:xfrm>
                <a:off x="835450" y="334169"/>
                <a:ext cx="297720" cy="296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A802577-14BC-0B28-B627-5F7FEDAED9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6450" y="325529"/>
                  <a:ext cx="315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3ABED9-516D-12D5-3137-B568B1CFC1CE}"/>
                    </a:ext>
                  </a:extLst>
                </p14:cNvPr>
                <p14:cNvContentPartPr/>
                <p14:nvPr/>
              </p14:nvContentPartPr>
              <p14:xfrm>
                <a:off x="1182130" y="539369"/>
                <a:ext cx="142920" cy="236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3ABED9-516D-12D5-3137-B568B1CFC1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3490" y="530729"/>
                  <a:ext cx="16056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42E1B1-CF99-EB85-23A4-561BD5CFA7F8}"/>
              </a:ext>
            </a:extLst>
          </p:cNvPr>
          <p:cNvGrpSpPr/>
          <p:nvPr/>
        </p:nvGrpSpPr>
        <p:grpSpPr>
          <a:xfrm>
            <a:off x="1464730" y="199169"/>
            <a:ext cx="1137960" cy="512280"/>
            <a:chOff x="1464730" y="199169"/>
            <a:chExt cx="113796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94F480-E50F-0930-41BB-511C9106A836}"/>
                    </a:ext>
                  </a:extLst>
                </p14:cNvPr>
                <p14:cNvContentPartPr/>
                <p14:nvPr/>
              </p14:nvContentPartPr>
              <p14:xfrm>
                <a:off x="1464730" y="317249"/>
                <a:ext cx="284040" cy="218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94F480-E50F-0930-41BB-511C9106A8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5730" y="308249"/>
                  <a:ext cx="301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EDC198-B8E4-8AAA-989C-AED05BF54A22}"/>
                    </a:ext>
                  </a:extLst>
                </p14:cNvPr>
                <p14:cNvContentPartPr/>
                <p14:nvPr/>
              </p14:nvContentPartPr>
              <p14:xfrm>
                <a:off x="1904290" y="199169"/>
                <a:ext cx="93240" cy="21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EDC198-B8E4-8AAA-989C-AED05BF54A2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95290" y="190169"/>
                  <a:ext cx="110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359592-C9B7-4E08-D78D-BFEB7E30CA82}"/>
                    </a:ext>
                  </a:extLst>
                </p14:cNvPr>
                <p14:cNvContentPartPr/>
                <p14:nvPr/>
              </p14:nvContentPartPr>
              <p14:xfrm>
                <a:off x="2220730" y="384569"/>
                <a:ext cx="27720" cy="208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359592-C9B7-4E08-D78D-BFEB7E30CA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1730" y="375569"/>
                  <a:ext cx="45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783FAE-1673-16A0-A658-BF81E8494005}"/>
                    </a:ext>
                  </a:extLst>
                </p14:cNvPr>
                <p14:cNvContentPartPr/>
                <p14:nvPr/>
              </p14:nvContentPartPr>
              <p14:xfrm>
                <a:off x="2151250" y="473489"/>
                <a:ext cx="191160" cy="12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783FAE-1673-16A0-A658-BF81E84940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42250" y="464489"/>
                  <a:ext cx="20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92E296-83C6-F01F-5EEB-791F051AB390}"/>
                    </a:ext>
                  </a:extLst>
                </p14:cNvPr>
                <p14:cNvContentPartPr/>
                <p14:nvPr/>
              </p14:nvContentPartPr>
              <p14:xfrm>
                <a:off x="2274010" y="407249"/>
                <a:ext cx="328680" cy="304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92E296-83C6-F01F-5EEB-791F051AB3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65010" y="398249"/>
                  <a:ext cx="34632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8AA465-6CE1-3612-1383-0BA764BA82A2}"/>
              </a:ext>
            </a:extLst>
          </p:cNvPr>
          <p:cNvGrpSpPr/>
          <p:nvPr/>
        </p:nvGrpSpPr>
        <p:grpSpPr>
          <a:xfrm>
            <a:off x="2622130" y="404369"/>
            <a:ext cx="545760" cy="416160"/>
            <a:chOff x="2622130" y="404369"/>
            <a:chExt cx="54576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AF32F1-151B-A863-266E-354B5C024B3E}"/>
                    </a:ext>
                  </a:extLst>
                </p14:cNvPr>
                <p14:cNvContentPartPr/>
                <p14:nvPr/>
              </p14:nvContentPartPr>
              <p14:xfrm>
                <a:off x="2622130" y="603089"/>
                <a:ext cx="152280" cy="217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AF32F1-151B-A863-266E-354B5C024B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13130" y="594449"/>
                  <a:ext cx="169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2A7F20-1E84-D503-D498-A8A75DC17BB4}"/>
                    </a:ext>
                  </a:extLst>
                </p14:cNvPr>
                <p14:cNvContentPartPr/>
                <p14:nvPr/>
              </p14:nvContentPartPr>
              <p14:xfrm>
                <a:off x="2896450" y="404369"/>
                <a:ext cx="271440" cy="183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2A7F20-1E84-D503-D498-A8A75DC17B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87450" y="395369"/>
                  <a:ext cx="2890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171A5A-7E0E-22C2-D688-636A639BC328}"/>
              </a:ext>
            </a:extLst>
          </p:cNvPr>
          <p:cNvGrpSpPr/>
          <p:nvPr/>
        </p:nvGrpSpPr>
        <p:grpSpPr>
          <a:xfrm>
            <a:off x="3046210" y="139769"/>
            <a:ext cx="2709000" cy="902880"/>
            <a:chOff x="3046210" y="139769"/>
            <a:chExt cx="270900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9F636C-4243-D6BB-7343-449BDA8903B4}"/>
                    </a:ext>
                  </a:extLst>
                </p14:cNvPr>
                <p14:cNvContentPartPr/>
                <p14:nvPr/>
              </p14:nvContentPartPr>
              <p14:xfrm>
                <a:off x="3046210" y="627209"/>
                <a:ext cx="165240" cy="230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9F636C-4243-D6BB-7343-449BDA8903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37570" y="618209"/>
                  <a:ext cx="182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91AED8-CC73-7253-6CA5-D99BC26F1834}"/>
                    </a:ext>
                  </a:extLst>
                </p14:cNvPr>
                <p14:cNvContentPartPr/>
                <p14:nvPr/>
              </p14:nvContentPartPr>
              <p14:xfrm>
                <a:off x="3289570" y="297089"/>
                <a:ext cx="95400" cy="10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91AED8-CC73-7253-6CA5-D99BC26F18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80930" y="288449"/>
                  <a:ext cx="11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07D059-6621-A97F-614A-D46FD968D9A4}"/>
                    </a:ext>
                  </a:extLst>
                </p14:cNvPr>
                <p14:cNvContentPartPr/>
                <p14:nvPr/>
              </p14:nvContentPartPr>
              <p14:xfrm>
                <a:off x="3505930" y="172889"/>
                <a:ext cx="110160" cy="541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07D059-6621-A97F-614A-D46FD968D9A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7290" y="163889"/>
                  <a:ext cx="12780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4BC7CC-2A47-D0D8-5025-4B94B3C4B0E5}"/>
                    </a:ext>
                  </a:extLst>
                </p14:cNvPr>
                <p14:cNvContentPartPr/>
                <p14:nvPr/>
              </p14:nvContentPartPr>
              <p14:xfrm>
                <a:off x="3919930" y="272249"/>
                <a:ext cx="47520" cy="165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4BC7CC-2A47-D0D8-5025-4B94B3C4B0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10930" y="263609"/>
                  <a:ext cx="65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89952F9-D0BD-B418-FFF0-8DFB24819AFE}"/>
                    </a:ext>
                  </a:extLst>
                </p14:cNvPr>
                <p14:cNvContentPartPr/>
                <p14:nvPr/>
              </p14:nvContentPartPr>
              <p14:xfrm>
                <a:off x="3863770" y="364769"/>
                <a:ext cx="187200" cy="8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89952F9-D0BD-B418-FFF0-8DFB24819A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55130" y="356129"/>
                  <a:ext cx="204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8780B6-B6E1-943D-90F0-A5F15D3F3711}"/>
                    </a:ext>
                  </a:extLst>
                </p14:cNvPr>
                <p14:cNvContentPartPr/>
                <p14:nvPr/>
              </p14:nvContentPartPr>
              <p14:xfrm>
                <a:off x="4133770" y="344969"/>
                <a:ext cx="115920" cy="14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8780B6-B6E1-943D-90F0-A5F15D3F371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25130" y="336329"/>
                  <a:ext cx="133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5A5C4E-96D8-E54E-08AC-43AA7CC4FC4F}"/>
                    </a:ext>
                  </a:extLst>
                </p14:cNvPr>
                <p14:cNvContentPartPr/>
                <p14:nvPr/>
              </p14:nvContentPartPr>
              <p14:xfrm>
                <a:off x="3707170" y="208529"/>
                <a:ext cx="143640" cy="34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5A5C4E-96D8-E54E-08AC-43AA7CC4FC4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98170" y="199889"/>
                  <a:ext cx="161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BBE186-8AAB-50B6-1B1A-87A154580AFB}"/>
                    </a:ext>
                  </a:extLst>
                </p14:cNvPr>
                <p14:cNvContentPartPr/>
                <p14:nvPr/>
              </p14:nvContentPartPr>
              <p14:xfrm>
                <a:off x="4327810" y="227969"/>
                <a:ext cx="36000" cy="323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BBE186-8AAB-50B6-1B1A-87A154580A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18810" y="218969"/>
                  <a:ext cx="536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E2EBBF-2476-4E26-C959-E8CB5D880900}"/>
                    </a:ext>
                  </a:extLst>
                </p14:cNvPr>
                <p14:cNvContentPartPr/>
                <p14:nvPr/>
              </p14:nvContentPartPr>
              <p14:xfrm>
                <a:off x="3571090" y="139769"/>
                <a:ext cx="158400" cy="849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E2EBBF-2476-4E26-C959-E8CB5D8809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2090" y="130769"/>
                  <a:ext cx="176040" cy="86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56F23C-83A0-9FA5-2F58-8196CD331B2D}"/>
                    </a:ext>
                  </a:extLst>
                </p14:cNvPr>
                <p14:cNvContentPartPr/>
                <p14:nvPr/>
              </p14:nvContentPartPr>
              <p14:xfrm>
                <a:off x="4584850" y="362249"/>
                <a:ext cx="233640" cy="6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56F23C-83A0-9FA5-2F58-8196CD331B2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76210" y="353609"/>
                  <a:ext cx="251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FB4D464-F2E7-8DF6-9A3D-20B968774EAD}"/>
                    </a:ext>
                  </a:extLst>
                </p14:cNvPr>
                <p14:cNvContentPartPr/>
                <p14:nvPr/>
              </p14:nvContentPartPr>
              <p14:xfrm>
                <a:off x="4887970" y="171449"/>
                <a:ext cx="139320" cy="36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FB4D464-F2E7-8DF6-9A3D-20B968774EA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79330" y="162449"/>
                  <a:ext cx="1569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BF9F57E-04D5-BD52-1DDE-91EFEF8BBFAC}"/>
                    </a:ext>
                  </a:extLst>
                </p14:cNvPr>
                <p14:cNvContentPartPr/>
                <p14:nvPr/>
              </p14:nvContentPartPr>
              <p14:xfrm>
                <a:off x="5059330" y="380969"/>
                <a:ext cx="66600" cy="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BF9F57E-04D5-BD52-1DDE-91EFEF8BBF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50690" y="371969"/>
                  <a:ext cx="84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0114DCC-BC9B-F642-B586-0F22D258E2F8}"/>
                    </a:ext>
                  </a:extLst>
                </p14:cNvPr>
                <p14:cNvContentPartPr/>
                <p14:nvPr/>
              </p14:nvContentPartPr>
              <p14:xfrm>
                <a:off x="5308450" y="293849"/>
                <a:ext cx="18000" cy="125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0114DCC-BC9B-F642-B586-0F22D258E2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99810" y="285209"/>
                  <a:ext cx="3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FEAC61-8AFE-A6FD-4CFB-226B65E21D1F}"/>
                    </a:ext>
                  </a:extLst>
                </p14:cNvPr>
                <p14:cNvContentPartPr/>
                <p14:nvPr/>
              </p14:nvContentPartPr>
              <p14:xfrm>
                <a:off x="5224930" y="369449"/>
                <a:ext cx="11988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FEAC61-8AFE-A6FD-4CFB-226B65E21D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16290" y="360449"/>
                  <a:ext cx="137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39C90B-CBC6-8375-009B-505831BEDA6A}"/>
                    </a:ext>
                  </a:extLst>
                </p14:cNvPr>
                <p14:cNvContentPartPr/>
                <p14:nvPr/>
              </p14:nvContentPartPr>
              <p14:xfrm>
                <a:off x="5440570" y="242009"/>
                <a:ext cx="118800" cy="20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39C90B-CBC6-8375-009B-505831BEDA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31570" y="233009"/>
                  <a:ext cx="136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3C56B21-B15E-E5F7-140C-1868DFD67F69}"/>
                    </a:ext>
                  </a:extLst>
                </p14:cNvPr>
                <p14:cNvContentPartPr/>
                <p14:nvPr/>
              </p14:nvContentPartPr>
              <p14:xfrm>
                <a:off x="3740290" y="638729"/>
                <a:ext cx="1753200" cy="52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3C56B21-B15E-E5F7-140C-1868DFD67F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31650" y="630089"/>
                  <a:ext cx="1770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A3E9849-952B-00A0-F1EA-74488AE59273}"/>
                    </a:ext>
                  </a:extLst>
                </p14:cNvPr>
                <p14:cNvContentPartPr/>
                <p14:nvPr/>
              </p14:nvContentPartPr>
              <p14:xfrm>
                <a:off x="4230970" y="790289"/>
                <a:ext cx="601920" cy="252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3E9849-952B-00A0-F1EA-74488AE592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21970" y="781289"/>
                  <a:ext cx="619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EB2AAE-AF0A-A67C-E8CD-8DB6765CD7D5}"/>
                    </a:ext>
                  </a:extLst>
                </p14:cNvPr>
                <p14:cNvContentPartPr/>
                <p14:nvPr/>
              </p14:nvContentPartPr>
              <p14:xfrm>
                <a:off x="4626250" y="857609"/>
                <a:ext cx="194040" cy="175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EB2AAE-AF0A-A67C-E8CD-8DB6765CD7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17610" y="848609"/>
                  <a:ext cx="211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8392D99-5288-1053-EF95-7A44808DDB31}"/>
                    </a:ext>
                  </a:extLst>
                </p14:cNvPr>
                <p14:cNvContentPartPr/>
                <p14:nvPr/>
              </p14:nvContentPartPr>
              <p14:xfrm>
                <a:off x="5425090" y="156689"/>
                <a:ext cx="330120" cy="835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8392D99-5288-1053-EF95-7A44808DDB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16450" y="147689"/>
                  <a:ext cx="34776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1FD4F8-98AC-9318-6197-AF95456B028E}"/>
                    </a:ext>
                  </a:extLst>
                </p14:cNvPr>
                <p14:cNvContentPartPr/>
                <p14:nvPr/>
              </p14:nvContentPartPr>
              <p14:xfrm>
                <a:off x="5300890" y="342809"/>
                <a:ext cx="86400" cy="19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1FD4F8-98AC-9318-6197-AF95456B028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92250" y="333809"/>
                  <a:ext cx="104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1D3C5E-83AC-F676-A50E-2C35063FAA4A}"/>
                    </a:ext>
                  </a:extLst>
                </p14:cNvPr>
                <p14:cNvContentPartPr/>
                <p14:nvPr/>
              </p14:nvContentPartPr>
              <p14:xfrm>
                <a:off x="5301250" y="322649"/>
                <a:ext cx="7920" cy="146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1D3C5E-83AC-F676-A50E-2C35063FAA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92250" y="313649"/>
                  <a:ext cx="255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404D8-0E31-2F43-6626-B778A34E4D3B}"/>
              </a:ext>
            </a:extLst>
          </p:cNvPr>
          <p:cNvGrpSpPr/>
          <p:nvPr/>
        </p:nvGrpSpPr>
        <p:grpSpPr>
          <a:xfrm>
            <a:off x="3374530" y="1162169"/>
            <a:ext cx="2351880" cy="658440"/>
            <a:chOff x="3374530" y="1162169"/>
            <a:chExt cx="235188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4317967-D430-89E4-C8D3-500198CDDB13}"/>
                    </a:ext>
                  </a:extLst>
                </p14:cNvPr>
                <p14:cNvContentPartPr/>
                <p14:nvPr/>
              </p14:nvContentPartPr>
              <p14:xfrm>
                <a:off x="3540850" y="1162169"/>
                <a:ext cx="1816200" cy="144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4317967-D430-89E4-C8D3-500198CDDB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32210" y="1153169"/>
                  <a:ext cx="1833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1347729-FD23-72EA-425B-FEC26A07BE5E}"/>
                    </a:ext>
                  </a:extLst>
                </p14:cNvPr>
                <p14:cNvContentPartPr/>
                <p14:nvPr/>
              </p14:nvContentPartPr>
              <p14:xfrm>
                <a:off x="3374530" y="1490489"/>
                <a:ext cx="682200" cy="311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347729-FD23-72EA-425B-FEC26A07BE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65530" y="1481489"/>
                  <a:ext cx="6998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11C2BF7-D0DF-C3D5-000F-04136C93BF29}"/>
                    </a:ext>
                  </a:extLst>
                </p14:cNvPr>
                <p14:cNvContentPartPr/>
                <p14:nvPr/>
              </p14:nvContentPartPr>
              <p14:xfrm>
                <a:off x="3914890" y="1413089"/>
                <a:ext cx="20160" cy="30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11C2BF7-D0DF-C3D5-000F-04136C93BF2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06250" y="1404089"/>
                  <a:ext cx="37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1DE967-503B-A4F1-810C-DA3CB58D2D95}"/>
                    </a:ext>
                  </a:extLst>
                </p14:cNvPr>
                <p14:cNvContentPartPr/>
                <p14:nvPr/>
              </p14:nvContentPartPr>
              <p14:xfrm>
                <a:off x="4194610" y="1493729"/>
                <a:ext cx="654480" cy="30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1DE967-503B-A4F1-810C-DA3CB58D2D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85970" y="1485089"/>
                  <a:ext cx="672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FCBC4AE-BF8F-6550-957C-07A048851203}"/>
                    </a:ext>
                  </a:extLst>
                </p14:cNvPr>
                <p14:cNvContentPartPr/>
                <p14:nvPr/>
              </p14:nvContentPartPr>
              <p14:xfrm>
                <a:off x="4737850" y="1516409"/>
                <a:ext cx="190440" cy="2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FCBC4AE-BF8F-6550-957C-07A0488512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29210" y="1507409"/>
                  <a:ext cx="208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794CE4-16EE-C5EE-C6EC-647946814D17}"/>
                    </a:ext>
                  </a:extLst>
                </p14:cNvPr>
                <p14:cNvContentPartPr/>
                <p14:nvPr/>
              </p14:nvContentPartPr>
              <p14:xfrm>
                <a:off x="5053210" y="1491209"/>
                <a:ext cx="150840" cy="329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794CE4-16EE-C5EE-C6EC-647946814D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44570" y="1482209"/>
                  <a:ext cx="1684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8983A19-21DC-F883-3496-E61824A2881A}"/>
                    </a:ext>
                  </a:extLst>
                </p14:cNvPr>
                <p14:cNvContentPartPr/>
                <p14:nvPr/>
              </p14:nvContentPartPr>
              <p14:xfrm>
                <a:off x="5373610" y="1405889"/>
                <a:ext cx="246240" cy="168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8983A19-21DC-F883-3496-E61824A2881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64610" y="1397249"/>
                  <a:ext cx="263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D89571A-1488-2C36-ABD4-3D29CF68E655}"/>
                    </a:ext>
                  </a:extLst>
                </p14:cNvPr>
                <p14:cNvContentPartPr/>
                <p14:nvPr/>
              </p14:nvContentPartPr>
              <p14:xfrm>
                <a:off x="5472970" y="1370969"/>
                <a:ext cx="72000" cy="330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D89571A-1488-2C36-ABD4-3D29CF68E65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64330" y="1362329"/>
                  <a:ext cx="896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AA1ED39-0F71-C7E7-3166-4309DDB94079}"/>
                    </a:ext>
                  </a:extLst>
                </p14:cNvPr>
                <p14:cNvContentPartPr/>
                <p14:nvPr/>
              </p14:nvContentPartPr>
              <p14:xfrm>
                <a:off x="5612290" y="1697489"/>
                <a:ext cx="47880" cy="9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AA1ED39-0F71-C7E7-3166-4309DDB940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03290" y="1688849"/>
                  <a:ext cx="65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82232FF-7E86-E9C4-8EE8-0BC884BB91F4}"/>
                    </a:ext>
                  </a:extLst>
                </p14:cNvPr>
                <p14:cNvContentPartPr/>
                <p14:nvPr/>
              </p14:nvContentPartPr>
              <p14:xfrm>
                <a:off x="5700490" y="1579769"/>
                <a:ext cx="25920" cy="17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82232FF-7E86-E9C4-8EE8-0BC884BB91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91490" y="1571129"/>
                  <a:ext cx="435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FB2B5FB-41CC-6292-A0FF-F778B690B4E2}"/>
                  </a:ext>
                </a:extLst>
              </p14:cNvPr>
              <p14:cNvContentPartPr/>
              <p14:nvPr/>
            </p14:nvContentPartPr>
            <p14:xfrm>
              <a:off x="2906530" y="193049"/>
              <a:ext cx="167400" cy="172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FB2B5FB-41CC-6292-A0FF-F778B690B4E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97890" y="184049"/>
                <a:ext cx="1850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1DE63A3-FFF6-CF58-1F95-9F407B2F39DF}"/>
                  </a:ext>
                </a:extLst>
              </p14:cNvPr>
              <p14:cNvContentPartPr/>
              <p14:nvPr/>
            </p14:nvContentPartPr>
            <p14:xfrm>
              <a:off x="1479490" y="128249"/>
              <a:ext cx="171360" cy="132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1DE63A3-FFF6-CF58-1F95-9F407B2F39D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70850" y="119249"/>
                <a:ext cx="18900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C21EA828-AC32-3625-4704-78913AC5A607}"/>
              </a:ext>
            </a:extLst>
          </p:cNvPr>
          <p:cNvGrpSpPr/>
          <p:nvPr/>
        </p:nvGrpSpPr>
        <p:grpSpPr>
          <a:xfrm>
            <a:off x="5921890" y="289889"/>
            <a:ext cx="968760" cy="726480"/>
            <a:chOff x="5921890" y="289889"/>
            <a:chExt cx="96876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2D8AD3C-7A37-65BC-75F7-68FD9A5E5F99}"/>
                    </a:ext>
                  </a:extLst>
                </p14:cNvPr>
                <p14:cNvContentPartPr/>
                <p14:nvPr/>
              </p14:nvContentPartPr>
              <p14:xfrm>
                <a:off x="5930530" y="551609"/>
                <a:ext cx="280080" cy="14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2D8AD3C-7A37-65BC-75F7-68FD9A5E5F9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21890" y="542969"/>
                  <a:ext cx="297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3D2AFFE-B881-6F7A-6287-37D8D4142BAC}"/>
                    </a:ext>
                  </a:extLst>
                </p14:cNvPr>
                <p14:cNvContentPartPr/>
                <p14:nvPr/>
              </p14:nvContentPartPr>
              <p14:xfrm>
                <a:off x="5921890" y="649169"/>
                <a:ext cx="264240" cy="1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3D2AFFE-B881-6F7A-6287-37D8D4142BA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13250" y="640529"/>
                  <a:ext cx="281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CC3953-7A89-B009-E77A-EA441DF8497C}"/>
                    </a:ext>
                  </a:extLst>
                </p14:cNvPr>
                <p14:cNvContentPartPr/>
                <p14:nvPr/>
              </p14:nvContentPartPr>
              <p14:xfrm>
                <a:off x="6382330" y="401489"/>
                <a:ext cx="370080" cy="250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CC3953-7A89-B009-E77A-EA441DF849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73690" y="392849"/>
                  <a:ext cx="387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F865D3B-9827-5345-16C0-8290DCE3E958}"/>
                    </a:ext>
                  </a:extLst>
                </p14:cNvPr>
                <p14:cNvContentPartPr/>
                <p14:nvPr/>
              </p14:nvContentPartPr>
              <p14:xfrm>
                <a:off x="6777610" y="594089"/>
                <a:ext cx="113040" cy="265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F865D3B-9827-5345-16C0-8290DCE3E9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68970" y="585089"/>
                  <a:ext cx="130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76903B2-B8A3-835E-D638-E3B2D1E1F680}"/>
                    </a:ext>
                  </a:extLst>
                </p14:cNvPr>
                <p14:cNvContentPartPr/>
                <p14:nvPr/>
              </p14:nvContentPartPr>
              <p14:xfrm>
                <a:off x="6343450" y="289889"/>
                <a:ext cx="207360" cy="72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76903B2-B8A3-835E-D638-E3B2D1E1F6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34450" y="280889"/>
                  <a:ext cx="225000" cy="74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50B13C7-064D-CC7D-30A1-34ECFDB41FAF}"/>
              </a:ext>
            </a:extLst>
          </p:cNvPr>
          <p:cNvGrpSpPr/>
          <p:nvPr/>
        </p:nvGrpSpPr>
        <p:grpSpPr>
          <a:xfrm>
            <a:off x="7094050" y="299609"/>
            <a:ext cx="946440" cy="673200"/>
            <a:chOff x="7094050" y="299609"/>
            <a:chExt cx="94644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704041A-39B1-794D-AFC5-94DAD606B4F0}"/>
                    </a:ext>
                  </a:extLst>
                </p14:cNvPr>
                <p14:cNvContentPartPr/>
                <p14:nvPr/>
              </p14:nvContentPartPr>
              <p14:xfrm>
                <a:off x="7094050" y="523529"/>
                <a:ext cx="215640" cy="13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704041A-39B1-794D-AFC5-94DAD606B4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85050" y="514889"/>
                  <a:ext cx="233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A10DA85-B742-CD0D-D048-544F34EA3929}"/>
                    </a:ext>
                  </a:extLst>
                </p14:cNvPr>
                <p14:cNvContentPartPr/>
                <p14:nvPr/>
              </p14:nvContentPartPr>
              <p14:xfrm>
                <a:off x="7352890" y="425969"/>
                <a:ext cx="330480" cy="230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A10DA85-B742-CD0D-D048-544F34EA392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44250" y="417329"/>
                  <a:ext cx="348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8010FF7-E9BF-1C84-0F63-85F91E827115}"/>
                    </a:ext>
                  </a:extLst>
                </p14:cNvPr>
                <p14:cNvContentPartPr/>
                <p14:nvPr/>
              </p14:nvContentPartPr>
              <p14:xfrm>
                <a:off x="7750330" y="600209"/>
                <a:ext cx="98280" cy="154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8010FF7-E9BF-1C84-0F63-85F91E82711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41330" y="591209"/>
                  <a:ext cx="115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44AB6C-0694-6328-CEA8-1191A9F06324}"/>
                    </a:ext>
                  </a:extLst>
                </p14:cNvPr>
                <p14:cNvContentPartPr/>
                <p14:nvPr/>
              </p14:nvContentPartPr>
              <p14:xfrm>
                <a:off x="7887130" y="299609"/>
                <a:ext cx="153360" cy="673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44AB6C-0694-6328-CEA8-1191A9F0632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78130" y="290969"/>
                  <a:ext cx="171000" cy="69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B4D969A-160F-D58C-38B4-4D447FD43733}"/>
              </a:ext>
            </a:extLst>
          </p:cNvPr>
          <p:cNvGrpSpPr/>
          <p:nvPr/>
        </p:nvGrpSpPr>
        <p:grpSpPr>
          <a:xfrm>
            <a:off x="8309410" y="198449"/>
            <a:ext cx="1987560" cy="897840"/>
            <a:chOff x="8309410" y="198449"/>
            <a:chExt cx="1987560" cy="89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7CD7F37-32B0-BCF9-8029-8C52161785FB}"/>
                    </a:ext>
                  </a:extLst>
                </p14:cNvPr>
                <p14:cNvContentPartPr/>
                <p14:nvPr/>
              </p14:nvContentPartPr>
              <p14:xfrm>
                <a:off x="8367010" y="198449"/>
                <a:ext cx="89640" cy="265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7CD7F37-32B0-BCF9-8029-8C52161785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58370" y="189809"/>
                  <a:ext cx="107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3709F7-1698-7AB0-536B-2DF316D7F1AB}"/>
                    </a:ext>
                  </a:extLst>
                </p14:cNvPr>
                <p14:cNvContentPartPr/>
                <p14:nvPr/>
              </p14:nvContentPartPr>
              <p14:xfrm>
                <a:off x="8559610" y="284849"/>
                <a:ext cx="25560" cy="130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3709F7-1698-7AB0-536B-2DF316D7F1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50970" y="275849"/>
                  <a:ext cx="43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5F961E-D09E-BB53-BFB3-73089036EFE5}"/>
                    </a:ext>
                  </a:extLst>
                </p14:cNvPr>
                <p14:cNvContentPartPr/>
                <p14:nvPr/>
              </p14:nvContentPartPr>
              <p14:xfrm>
                <a:off x="8466370" y="363329"/>
                <a:ext cx="194400" cy="5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5F961E-D09E-BB53-BFB3-73089036EF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57370" y="354329"/>
                  <a:ext cx="212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7D27E5F-4629-6E9B-EE93-5947D60AEA44}"/>
                    </a:ext>
                  </a:extLst>
                </p14:cNvPr>
                <p14:cNvContentPartPr/>
                <p14:nvPr/>
              </p14:nvContentPartPr>
              <p14:xfrm>
                <a:off x="8788210" y="358289"/>
                <a:ext cx="89640" cy="3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7D27E5F-4629-6E9B-EE93-5947D60AEA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79570" y="349649"/>
                  <a:ext cx="107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68390F0-2CC1-FDA8-819E-C8CB64FEBA0C}"/>
                    </a:ext>
                  </a:extLst>
                </p14:cNvPr>
                <p14:cNvContentPartPr/>
                <p14:nvPr/>
              </p14:nvContentPartPr>
              <p14:xfrm>
                <a:off x="8921050" y="260729"/>
                <a:ext cx="102960" cy="325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68390F0-2CC1-FDA8-819E-C8CB64FEBA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12410" y="252089"/>
                  <a:ext cx="120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81CF4E-1A54-2EEE-053A-0875CD314A6C}"/>
                    </a:ext>
                  </a:extLst>
                </p14:cNvPr>
                <p14:cNvContentPartPr/>
                <p14:nvPr/>
              </p14:nvContentPartPr>
              <p14:xfrm>
                <a:off x="9277090" y="308249"/>
                <a:ext cx="42840" cy="188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81CF4E-1A54-2EEE-053A-0875CD314A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68090" y="299609"/>
                  <a:ext cx="60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26D1BF-4D39-9FDE-08B8-129D6F9742CA}"/>
                    </a:ext>
                  </a:extLst>
                </p14:cNvPr>
                <p14:cNvContentPartPr/>
                <p14:nvPr/>
              </p14:nvContentPartPr>
              <p14:xfrm>
                <a:off x="9201130" y="382769"/>
                <a:ext cx="202680" cy="7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26D1BF-4D39-9FDE-08B8-129D6F9742C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92130" y="373769"/>
                  <a:ext cx="220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3DDD721-6F4F-F5BC-64ED-6CD40BA10E26}"/>
                    </a:ext>
                  </a:extLst>
                </p14:cNvPr>
                <p14:cNvContentPartPr/>
                <p14:nvPr/>
              </p14:nvContentPartPr>
              <p14:xfrm>
                <a:off x="9536290" y="279449"/>
                <a:ext cx="87120" cy="305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3DDD721-6F4F-F5BC-64ED-6CD40BA10E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27650" y="270809"/>
                  <a:ext cx="104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1663C47-3E19-6FE7-84D8-FD8F027B893C}"/>
                    </a:ext>
                  </a:extLst>
                </p14:cNvPr>
                <p14:cNvContentPartPr/>
                <p14:nvPr/>
              </p14:nvContentPartPr>
              <p14:xfrm>
                <a:off x="9691450" y="410129"/>
                <a:ext cx="144360" cy="5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1663C47-3E19-6FE7-84D8-FD8F027B893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82450" y="401129"/>
                  <a:ext cx="162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04D7AC3-4EB8-AD2A-EBCA-8850D7075D59}"/>
                    </a:ext>
                  </a:extLst>
                </p14:cNvPr>
                <p14:cNvContentPartPr/>
                <p14:nvPr/>
              </p14:nvContentPartPr>
              <p14:xfrm>
                <a:off x="10033450" y="328769"/>
                <a:ext cx="30960" cy="213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04D7AC3-4EB8-AD2A-EBCA-8850D7075D5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24810" y="319769"/>
                  <a:ext cx="48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31E2E82-FAFC-D37C-8A0B-884761C6760B}"/>
                    </a:ext>
                  </a:extLst>
                </p14:cNvPr>
                <p14:cNvContentPartPr/>
                <p14:nvPr/>
              </p14:nvContentPartPr>
              <p14:xfrm>
                <a:off x="9976210" y="446489"/>
                <a:ext cx="101880" cy="11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31E2E82-FAFC-D37C-8A0B-884761C6760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67210" y="437489"/>
                  <a:ext cx="119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C8FF0C5-3C86-AEC5-1A2B-E2E94D292143}"/>
                    </a:ext>
                  </a:extLst>
                </p14:cNvPr>
                <p14:cNvContentPartPr/>
                <p14:nvPr/>
              </p14:nvContentPartPr>
              <p14:xfrm>
                <a:off x="10211290" y="282329"/>
                <a:ext cx="85680" cy="297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C8FF0C5-3C86-AEC5-1A2B-E2E94D2921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02290" y="273689"/>
                  <a:ext cx="1033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C63E695-F786-1AA7-E77A-CCE7A9AABD2E}"/>
                    </a:ext>
                  </a:extLst>
                </p14:cNvPr>
                <p14:cNvContentPartPr/>
                <p14:nvPr/>
              </p14:nvContentPartPr>
              <p14:xfrm>
                <a:off x="8309410" y="669689"/>
                <a:ext cx="1986480" cy="90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C63E695-F786-1AA7-E77A-CCE7A9AABD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00770" y="660689"/>
                  <a:ext cx="2004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6658855-1339-05C7-C867-79E6A6C19109}"/>
                    </a:ext>
                  </a:extLst>
                </p14:cNvPr>
                <p14:cNvContentPartPr/>
                <p14:nvPr/>
              </p14:nvContentPartPr>
              <p14:xfrm>
                <a:off x="8965690" y="820889"/>
                <a:ext cx="546480" cy="275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6658855-1339-05C7-C867-79E6A6C191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57050" y="811889"/>
                  <a:ext cx="564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4C9B3AB-D492-92AA-F251-C9A06B275478}"/>
                    </a:ext>
                  </a:extLst>
                </p14:cNvPr>
                <p14:cNvContentPartPr/>
                <p14:nvPr/>
              </p14:nvContentPartPr>
              <p14:xfrm>
                <a:off x="9317410" y="895049"/>
                <a:ext cx="136440" cy="176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4C9B3AB-D492-92AA-F251-C9A06B2754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08770" y="886049"/>
                  <a:ext cx="1540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E50E23A-6025-DEF8-3DFC-EAD0DA5BFDBE}"/>
              </a:ext>
            </a:extLst>
          </p:cNvPr>
          <p:cNvGrpSpPr/>
          <p:nvPr/>
        </p:nvGrpSpPr>
        <p:grpSpPr>
          <a:xfrm>
            <a:off x="6985690" y="1250009"/>
            <a:ext cx="209160" cy="549720"/>
            <a:chOff x="6985690" y="1250009"/>
            <a:chExt cx="20916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DD04D0B-6F06-68B7-A62E-F9F6E2DBBD5C}"/>
                    </a:ext>
                  </a:extLst>
                </p14:cNvPr>
                <p14:cNvContentPartPr/>
                <p14:nvPr/>
              </p14:nvContentPartPr>
              <p14:xfrm>
                <a:off x="7014490" y="1281689"/>
                <a:ext cx="180360" cy="518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DD04D0B-6F06-68B7-A62E-F9F6E2DBBD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05490" y="1273049"/>
                  <a:ext cx="1980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556F26C-4F36-29D5-55C6-8FCD386FA804}"/>
                    </a:ext>
                  </a:extLst>
                </p14:cNvPr>
                <p14:cNvContentPartPr/>
                <p14:nvPr/>
              </p14:nvContentPartPr>
              <p14:xfrm>
                <a:off x="6985690" y="1250009"/>
                <a:ext cx="190080" cy="150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556F26C-4F36-29D5-55C6-8FCD386FA80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77050" y="1241369"/>
                  <a:ext cx="2077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EA58CF2-4219-1D41-8FE4-7449EA83DA06}"/>
              </a:ext>
            </a:extLst>
          </p:cNvPr>
          <p:cNvGrpSpPr/>
          <p:nvPr/>
        </p:nvGrpSpPr>
        <p:grpSpPr>
          <a:xfrm>
            <a:off x="6342730" y="1938329"/>
            <a:ext cx="4995720" cy="575640"/>
            <a:chOff x="6342730" y="1938329"/>
            <a:chExt cx="499572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E79217-3169-FDF8-C651-5CB2517CF50C}"/>
                    </a:ext>
                  </a:extLst>
                </p14:cNvPr>
                <p14:cNvContentPartPr/>
                <p14:nvPr/>
              </p14:nvContentPartPr>
              <p14:xfrm>
                <a:off x="6342730" y="2157209"/>
                <a:ext cx="722520" cy="216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E79217-3169-FDF8-C651-5CB2517CF50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33730" y="2148209"/>
                  <a:ext cx="740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EA520A6-C05C-0952-6B39-5993C9A25A66}"/>
                    </a:ext>
                  </a:extLst>
                </p14:cNvPr>
                <p14:cNvContentPartPr/>
                <p14:nvPr/>
              </p14:nvContentPartPr>
              <p14:xfrm>
                <a:off x="7134730" y="2272409"/>
                <a:ext cx="168480" cy="12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EA520A6-C05C-0952-6B39-5993C9A25A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25730" y="2263769"/>
                  <a:ext cx="186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80C0F80-C90D-0B1E-DFD3-B48FA9685D5C}"/>
                    </a:ext>
                  </a:extLst>
                </p14:cNvPr>
                <p14:cNvContentPartPr/>
                <p14:nvPr/>
              </p14:nvContentPartPr>
              <p14:xfrm>
                <a:off x="7351090" y="2192849"/>
                <a:ext cx="716400" cy="268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80C0F80-C90D-0B1E-DFD3-B48FA9685D5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42090" y="2184209"/>
                  <a:ext cx="7340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1116C7A-03FC-9053-0455-46560ED39E97}"/>
                    </a:ext>
                  </a:extLst>
                </p14:cNvPr>
                <p14:cNvContentPartPr/>
                <p14:nvPr/>
              </p14:nvContentPartPr>
              <p14:xfrm>
                <a:off x="8354050" y="2098169"/>
                <a:ext cx="984960" cy="188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1116C7A-03FC-9053-0455-46560ED39E9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45050" y="2089169"/>
                  <a:ext cx="1002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A0D9152-6808-6A06-8C46-C772F96F9346}"/>
                    </a:ext>
                  </a:extLst>
                </p14:cNvPr>
                <p14:cNvContentPartPr/>
                <p14:nvPr/>
              </p14:nvContentPartPr>
              <p14:xfrm>
                <a:off x="9026530" y="1963889"/>
                <a:ext cx="25920" cy="16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A0D9152-6808-6A06-8C46-C772F96F934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17530" y="1954889"/>
                  <a:ext cx="4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99DB802-B26C-773F-3633-C2140B6DA93F}"/>
                    </a:ext>
                  </a:extLst>
                </p14:cNvPr>
                <p14:cNvContentPartPr/>
                <p14:nvPr/>
              </p14:nvContentPartPr>
              <p14:xfrm>
                <a:off x="9621970" y="2021849"/>
                <a:ext cx="440640" cy="267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99DB802-B26C-773F-3633-C2140B6DA9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13330" y="2012849"/>
                  <a:ext cx="458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E9AC84-D414-D204-A8AE-421A6296E23A}"/>
                    </a:ext>
                  </a:extLst>
                </p14:cNvPr>
                <p14:cNvContentPartPr/>
                <p14:nvPr/>
              </p14:nvContentPartPr>
              <p14:xfrm>
                <a:off x="10069090" y="2225969"/>
                <a:ext cx="166680" cy="288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E9AC84-D414-D204-A8AE-421A6296E23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60450" y="2217329"/>
                  <a:ext cx="1843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19C625-FFB2-B662-537A-4942545F9620}"/>
                    </a:ext>
                  </a:extLst>
                </p14:cNvPr>
                <p14:cNvContentPartPr/>
                <p14:nvPr/>
              </p14:nvContentPartPr>
              <p14:xfrm>
                <a:off x="10425490" y="2067569"/>
                <a:ext cx="341280" cy="1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19C625-FFB2-B662-537A-4942545F96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16490" y="2058569"/>
                  <a:ext cx="358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4FCEF7-D0BB-4676-9BE4-74B50C20CEAA}"/>
                    </a:ext>
                  </a:extLst>
                </p14:cNvPr>
                <p14:cNvContentPartPr/>
                <p14:nvPr/>
              </p14:nvContentPartPr>
              <p14:xfrm>
                <a:off x="10434490" y="2187089"/>
                <a:ext cx="312120" cy="45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4FCEF7-D0BB-4676-9BE4-74B50C20CE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25850" y="2178089"/>
                  <a:ext cx="329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839B677-DF18-74E9-1D6F-D510E18D9128}"/>
                    </a:ext>
                  </a:extLst>
                </p14:cNvPr>
                <p14:cNvContentPartPr/>
                <p14:nvPr/>
              </p14:nvContentPartPr>
              <p14:xfrm>
                <a:off x="10537450" y="1938329"/>
                <a:ext cx="169200" cy="384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839B677-DF18-74E9-1D6F-D510E18D912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28810" y="1929329"/>
                  <a:ext cx="1868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08E668-AF29-EACB-D6FB-967401DD19BE}"/>
                    </a:ext>
                  </a:extLst>
                </p14:cNvPr>
                <p14:cNvContentPartPr/>
                <p14:nvPr/>
              </p14:nvContentPartPr>
              <p14:xfrm>
                <a:off x="10770730" y="2010689"/>
                <a:ext cx="464040" cy="300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08E668-AF29-EACB-D6FB-967401DD19B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61730" y="2001689"/>
                  <a:ext cx="4816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070A50C-A56B-90D5-4CE2-D05C21CC3C1A}"/>
                    </a:ext>
                  </a:extLst>
                </p14:cNvPr>
                <p14:cNvContentPartPr/>
                <p14:nvPr/>
              </p14:nvContentPartPr>
              <p14:xfrm>
                <a:off x="11236930" y="2218409"/>
                <a:ext cx="101520" cy="141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070A50C-A56B-90D5-4CE2-D05C21CC3C1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27930" y="2209769"/>
                  <a:ext cx="11916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457F2F9-7B11-0CEF-E252-464C5F5E1B65}"/>
                  </a:ext>
                </a:extLst>
              </p14:cNvPr>
              <p14:cNvContentPartPr/>
              <p14:nvPr/>
            </p14:nvContentPartPr>
            <p14:xfrm>
              <a:off x="1650490" y="587249"/>
              <a:ext cx="186840" cy="2156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457F2F9-7B11-0CEF-E252-464C5F5E1B6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641850" y="578249"/>
                <a:ext cx="20448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0A50B45-EE80-35DE-9507-F30947D798E4}"/>
              </a:ext>
            </a:extLst>
          </p:cNvPr>
          <p:cNvGrpSpPr/>
          <p:nvPr/>
        </p:nvGrpSpPr>
        <p:grpSpPr>
          <a:xfrm>
            <a:off x="969730" y="2933729"/>
            <a:ext cx="1867320" cy="447480"/>
            <a:chOff x="969730" y="2933729"/>
            <a:chExt cx="18673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ED5C859-C70A-0B40-F15A-6CA0834C730B}"/>
                    </a:ext>
                  </a:extLst>
                </p14:cNvPr>
                <p14:cNvContentPartPr/>
                <p14:nvPr/>
              </p14:nvContentPartPr>
              <p14:xfrm>
                <a:off x="1100410" y="3009689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ED5C859-C70A-0B40-F15A-6CA0834C730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1410" y="30010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AC599DD-79FF-BF28-B70A-8ADD56557D5C}"/>
                    </a:ext>
                  </a:extLst>
                </p14:cNvPr>
                <p14:cNvContentPartPr/>
                <p14:nvPr/>
              </p14:nvContentPartPr>
              <p14:xfrm>
                <a:off x="969730" y="2933729"/>
                <a:ext cx="144720" cy="305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AC599DD-79FF-BF28-B70A-8ADD56557D5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0730" y="2924729"/>
                  <a:ext cx="1623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71EA0DA-2C9A-A78B-6498-7F063BCF5A36}"/>
                    </a:ext>
                  </a:extLst>
                </p14:cNvPr>
                <p14:cNvContentPartPr/>
                <p14:nvPr/>
              </p14:nvContentPartPr>
              <p14:xfrm>
                <a:off x="1087450" y="3001409"/>
                <a:ext cx="186480" cy="323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71EA0DA-2C9A-A78B-6498-7F063BCF5A3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8810" y="2992769"/>
                  <a:ext cx="2041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CDC0FCD-B8A9-A3B9-D7F2-1A4EDA17FB44}"/>
                    </a:ext>
                  </a:extLst>
                </p14:cNvPr>
                <p14:cNvContentPartPr/>
                <p14:nvPr/>
              </p14:nvContentPartPr>
              <p14:xfrm>
                <a:off x="1458250" y="3024449"/>
                <a:ext cx="392040" cy="308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CDC0FCD-B8A9-A3B9-D7F2-1A4EDA17FB4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49250" y="3015809"/>
                  <a:ext cx="409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0293365-620B-B949-375E-7252A234FAC9}"/>
                    </a:ext>
                  </a:extLst>
                </p14:cNvPr>
                <p14:cNvContentPartPr/>
                <p14:nvPr/>
              </p14:nvContentPartPr>
              <p14:xfrm>
                <a:off x="1883770" y="3136769"/>
                <a:ext cx="151200" cy="192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0293365-620B-B949-375E-7252A234FAC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75130" y="3127769"/>
                  <a:ext cx="168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FCBE836-1513-2F6B-3DD4-C15BF8E8D2E0}"/>
                    </a:ext>
                  </a:extLst>
                </p14:cNvPr>
                <p14:cNvContentPartPr/>
                <p14:nvPr/>
              </p14:nvContentPartPr>
              <p14:xfrm>
                <a:off x="2203090" y="3049649"/>
                <a:ext cx="185760" cy="22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FCBE836-1513-2F6B-3DD4-C15BF8E8D2E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94450" y="3040649"/>
                  <a:ext cx="20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872A97-831C-2CAC-4EF7-0C843C41583D}"/>
                    </a:ext>
                  </a:extLst>
                </p14:cNvPr>
                <p14:cNvContentPartPr/>
                <p14:nvPr/>
              </p14:nvContentPartPr>
              <p14:xfrm>
                <a:off x="2239450" y="3105809"/>
                <a:ext cx="138600" cy="29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872A97-831C-2CAC-4EF7-0C843C41583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30450" y="3097169"/>
                  <a:ext cx="156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4FF2863-F3BF-4899-2847-D4AAA67F7F3D}"/>
                    </a:ext>
                  </a:extLst>
                </p14:cNvPr>
                <p14:cNvContentPartPr/>
                <p14:nvPr/>
              </p14:nvContentPartPr>
              <p14:xfrm>
                <a:off x="2337370" y="3007169"/>
                <a:ext cx="349200" cy="290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4FF2863-F3BF-4899-2847-D4AAA67F7F3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28370" y="2998169"/>
                  <a:ext cx="366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6F62C5A-B49B-D168-F80A-A0C3ACF02A98}"/>
                    </a:ext>
                  </a:extLst>
                </p14:cNvPr>
                <p14:cNvContentPartPr/>
                <p14:nvPr/>
              </p14:nvContentPartPr>
              <p14:xfrm>
                <a:off x="2704570" y="3182489"/>
                <a:ext cx="132480" cy="198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6F62C5A-B49B-D168-F80A-A0C3ACF02A9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95930" y="3173849"/>
                  <a:ext cx="15012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496CCF9-AED1-8DDF-650F-66FA46B5C35F}"/>
                  </a:ext>
                </a:extLst>
              </p14:cNvPr>
              <p14:cNvContentPartPr/>
              <p14:nvPr/>
            </p14:nvContentPartPr>
            <p14:xfrm>
              <a:off x="3151330" y="3555089"/>
              <a:ext cx="254520" cy="2494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496CCF9-AED1-8DDF-650F-66FA46B5C35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142330" y="3546449"/>
                <a:ext cx="2721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C7CCD77-BE04-CE8A-CAD8-10F12152D629}"/>
                  </a:ext>
                </a:extLst>
              </p14:cNvPr>
              <p14:cNvContentPartPr/>
              <p14:nvPr/>
            </p14:nvContentPartPr>
            <p14:xfrm>
              <a:off x="3364810" y="3782609"/>
              <a:ext cx="105480" cy="176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C7CCD77-BE04-CE8A-CAD8-10F12152D62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355810" y="3773609"/>
                <a:ext cx="1231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2EB6AF5-506D-6665-17CE-48C1CB04E033}"/>
                  </a:ext>
                </a:extLst>
              </p14:cNvPr>
              <p14:cNvContentPartPr/>
              <p14:nvPr/>
            </p14:nvContentPartPr>
            <p14:xfrm>
              <a:off x="3328090" y="3507569"/>
              <a:ext cx="136080" cy="7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2EB6AF5-506D-6665-17CE-48C1CB04E03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319450" y="3498569"/>
                <a:ext cx="1537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1D37924-B0BC-F18A-A1CB-6D76205094AC}"/>
                  </a:ext>
                </a:extLst>
              </p14:cNvPr>
              <p14:cNvContentPartPr/>
              <p14:nvPr/>
            </p14:nvContentPartPr>
            <p14:xfrm>
              <a:off x="4430050" y="5441489"/>
              <a:ext cx="139320" cy="1922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1D37924-B0BC-F18A-A1CB-6D76205094A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421410" y="5432849"/>
                <a:ext cx="1569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A937E03-735E-6448-4B51-512BCAD54F4E}"/>
                  </a:ext>
                </a:extLst>
              </p14:cNvPr>
              <p14:cNvContentPartPr/>
              <p14:nvPr/>
            </p14:nvContentPartPr>
            <p14:xfrm>
              <a:off x="4015690" y="5326649"/>
              <a:ext cx="355320" cy="1558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A937E03-735E-6448-4B51-512BCAD54F4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006690" y="5317649"/>
                <a:ext cx="37296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3DAEC66-3AD7-5F76-83EF-2C10012D45BC}"/>
              </a:ext>
            </a:extLst>
          </p:cNvPr>
          <p:cNvGrpSpPr/>
          <p:nvPr/>
        </p:nvGrpSpPr>
        <p:grpSpPr>
          <a:xfrm>
            <a:off x="3136570" y="3984209"/>
            <a:ext cx="457920" cy="476280"/>
            <a:chOff x="3136570" y="3984209"/>
            <a:chExt cx="45792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81E9D95-F4C3-8D8A-6C38-D837D5E34C9E}"/>
                    </a:ext>
                  </a:extLst>
                </p14:cNvPr>
                <p14:cNvContentPartPr/>
                <p14:nvPr/>
              </p14:nvContentPartPr>
              <p14:xfrm>
                <a:off x="3151690" y="4428809"/>
                <a:ext cx="1800" cy="1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81E9D95-F4C3-8D8A-6C38-D837D5E34C9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43050" y="4419809"/>
                  <a:ext cx="19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8835A46-7803-70FF-5D45-954D52D1B689}"/>
                    </a:ext>
                  </a:extLst>
                </p14:cNvPr>
                <p14:cNvContentPartPr/>
                <p14:nvPr/>
              </p14:nvContentPartPr>
              <p14:xfrm>
                <a:off x="3136570" y="4380929"/>
                <a:ext cx="70920" cy="79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8835A46-7803-70FF-5D45-954D52D1B6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27570" y="4372289"/>
                  <a:ext cx="88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3071062-9EEF-2959-FEB5-2B95FBF3BC30}"/>
                    </a:ext>
                  </a:extLst>
                </p14:cNvPr>
                <p14:cNvContentPartPr/>
                <p14:nvPr/>
              </p14:nvContentPartPr>
              <p14:xfrm>
                <a:off x="3280570" y="4209209"/>
                <a:ext cx="99000" cy="96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3071062-9EEF-2959-FEB5-2B95FBF3BC3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71570" y="4200569"/>
                  <a:ext cx="116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0E5D054-E3E1-ABA0-97D8-68EDC179A6DF}"/>
                    </a:ext>
                  </a:extLst>
                </p14:cNvPr>
                <p14:cNvContentPartPr/>
                <p14:nvPr/>
              </p14:nvContentPartPr>
              <p14:xfrm>
                <a:off x="3419170" y="3984209"/>
                <a:ext cx="175320" cy="151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0E5D054-E3E1-ABA0-97D8-68EDC179A6D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10170" y="3975209"/>
                  <a:ext cx="1929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25F3BA8-1182-E5CC-7D8B-8F2E0689929E}"/>
              </a:ext>
            </a:extLst>
          </p:cNvPr>
          <p:cNvGrpSpPr/>
          <p:nvPr/>
        </p:nvGrpSpPr>
        <p:grpSpPr>
          <a:xfrm>
            <a:off x="3620050" y="5026409"/>
            <a:ext cx="731160" cy="128520"/>
            <a:chOff x="3620050" y="5026409"/>
            <a:chExt cx="73116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A9DB3E-368F-D7C8-2983-B38B911C7EDE}"/>
                    </a:ext>
                  </a:extLst>
                </p14:cNvPr>
                <p14:cNvContentPartPr/>
                <p14:nvPr/>
              </p14:nvContentPartPr>
              <p14:xfrm>
                <a:off x="3620050" y="5093009"/>
                <a:ext cx="118800" cy="24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A9DB3E-368F-D7C8-2983-B38B911C7E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11410" y="5084009"/>
                  <a:ext cx="136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BF0C1AF-F52A-6C50-FE0D-98B914DF2287}"/>
                    </a:ext>
                  </a:extLst>
                </p14:cNvPr>
                <p14:cNvContentPartPr/>
                <p14:nvPr/>
              </p14:nvContentPartPr>
              <p14:xfrm>
                <a:off x="3868450" y="5081489"/>
                <a:ext cx="165600" cy="13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BF0C1AF-F52A-6C50-FE0D-98B914DF228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59450" y="5072849"/>
                  <a:ext cx="183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EAA5196-0AD5-7EC7-1A43-177C9DF05D43}"/>
                    </a:ext>
                  </a:extLst>
                </p14:cNvPr>
                <p14:cNvContentPartPr/>
                <p14:nvPr/>
              </p14:nvContentPartPr>
              <p14:xfrm>
                <a:off x="4115410" y="5026409"/>
                <a:ext cx="235800" cy="128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EAA5196-0AD5-7EC7-1A43-177C9DF05D4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06770" y="5017409"/>
                  <a:ext cx="25344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434B07A3-9BFE-058B-ED83-12EC8DF51701}"/>
                  </a:ext>
                </a:extLst>
              </p14:cNvPr>
              <p14:cNvContentPartPr/>
              <p14:nvPr/>
            </p14:nvContentPartPr>
            <p14:xfrm>
              <a:off x="3899050" y="4318649"/>
              <a:ext cx="189360" cy="1040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434B07A3-9BFE-058B-ED83-12EC8DF5170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890050" y="4310009"/>
                <a:ext cx="207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A1AF58CC-14C9-CFCE-CC76-FBC7D1AEF7E5}"/>
                  </a:ext>
                </a:extLst>
              </p14:cNvPr>
              <p14:cNvContentPartPr/>
              <p14:nvPr/>
            </p14:nvContentPartPr>
            <p14:xfrm>
              <a:off x="4308730" y="4163489"/>
              <a:ext cx="69840" cy="421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A1AF58CC-14C9-CFCE-CC76-FBC7D1AEF7E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299730" y="4154849"/>
                <a:ext cx="874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BAA7AF8D-25B5-B36B-2726-0E2687D2EA39}"/>
                  </a:ext>
                </a:extLst>
              </p14:cNvPr>
              <p14:cNvContentPartPr/>
              <p14:nvPr/>
            </p14:nvContentPartPr>
            <p14:xfrm>
              <a:off x="5102890" y="3733289"/>
              <a:ext cx="330480" cy="2034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BAA7AF8D-25B5-B36B-2726-0E2687D2EA3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093890" y="3724649"/>
                <a:ext cx="348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410566F-4D40-3764-E20A-22E276CDE664}"/>
                  </a:ext>
                </a:extLst>
              </p14:cNvPr>
              <p14:cNvContentPartPr/>
              <p14:nvPr/>
            </p14:nvContentPartPr>
            <p14:xfrm>
              <a:off x="5269210" y="3628169"/>
              <a:ext cx="253800" cy="45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410566F-4D40-3764-E20A-22E276CDE66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260210" y="3619529"/>
                <a:ext cx="27144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4D03CCE-FD22-3E98-8327-40DA257C5618}"/>
              </a:ext>
            </a:extLst>
          </p:cNvPr>
          <p:cNvGrpSpPr/>
          <p:nvPr/>
        </p:nvGrpSpPr>
        <p:grpSpPr>
          <a:xfrm>
            <a:off x="2538250" y="4448249"/>
            <a:ext cx="1482480" cy="1028880"/>
            <a:chOff x="2538250" y="4448249"/>
            <a:chExt cx="1482480" cy="10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BBEE9E2-0EB7-1524-79AD-1D8001F6F4D3}"/>
                    </a:ext>
                  </a:extLst>
                </p14:cNvPr>
                <p14:cNvContentPartPr/>
                <p14:nvPr/>
              </p14:nvContentPartPr>
              <p14:xfrm>
                <a:off x="2617090" y="4486769"/>
                <a:ext cx="495720" cy="598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BBEE9E2-0EB7-1524-79AD-1D8001F6F4D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08450" y="4477769"/>
                  <a:ext cx="5133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747EA31-4F5F-5032-0A84-6888B9963D06}"/>
                    </a:ext>
                  </a:extLst>
                </p14:cNvPr>
                <p14:cNvContentPartPr/>
                <p14:nvPr/>
              </p14:nvContentPartPr>
              <p14:xfrm>
                <a:off x="2597290" y="5023889"/>
                <a:ext cx="887400" cy="142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747EA31-4F5F-5032-0A84-6888B9963D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88290" y="5015249"/>
                  <a:ext cx="905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0C7C69-0F90-02FE-B3BF-3BF209E0E7FD}"/>
                    </a:ext>
                  </a:extLst>
                </p14:cNvPr>
                <p14:cNvContentPartPr/>
                <p14:nvPr/>
              </p14:nvContentPartPr>
              <p14:xfrm>
                <a:off x="2538250" y="4448249"/>
                <a:ext cx="150480" cy="268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0C7C69-0F90-02FE-B3BF-3BF209E0E7F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29610" y="4439249"/>
                  <a:ext cx="168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912FFA1-255A-363A-4398-679B307BC4FC}"/>
                    </a:ext>
                  </a:extLst>
                </p14:cNvPr>
                <p14:cNvContentPartPr/>
                <p14:nvPr/>
              </p14:nvContentPartPr>
              <p14:xfrm>
                <a:off x="2968090" y="5237009"/>
                <a:ext cx="133920" cy="240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912FFA1-255A-363A-4398-679B307BC4F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59450" y="5228009"/>
                  <a:ext cx="151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B3D374F-F8A2-6666-D7A1-F3A5B30DD27B}"/>
                    </a:ext>
                  </a:extLst>
                </p14:cNvPr>
                <p14:cNvContentPartPr/>
                <p14:nvPr/>
              </p14:nvContentPartPr>
              <p14:xfrm>
                <a:off x="3714730" y="4485329"/>
                <a:ext cx="98640" cy="16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B3D374F-F8A2-6666-D7A1-F3A5B30DD27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05730" y="4476329"/>
                  <a:ext cx="116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B2EB685-C707-3AA7-22FA-4505E7EC4675}"/>
                    </a:ext>
                  </a:extLst>
                </p14:cNvPr>
                <p14:cNvContentPartPr/>
                <p14:nvPr/>
              </p14:nvContentPartPr>
              <p14:xfrm>
                <a:off x="2589730" y="4559489"/>
                <a:ext cx="1099080" cy="584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B2EB685-C707-3AA7-22FA-4505E7EC467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80730" y="4550489"/>
                  <a:ext cx="111672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6AA870F-B474-362B-A4EC-9F2351EDECEC}"/>
                    </a:ext>
                  </a:extLst>
                </p14:cNvPr>
                <p14:cNvContentPartPr/>
                <p14:nvPr/>
              </p14:nvContentPartPr>
              <p14:xfrm>
                <a:off x="3602410" y="4528889"/>
                <a:ext cx="151920" cy="148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6AA870F-B474-362B-A4EC-9F2351EDECE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93410" y="4520249"/>
                  <a:ext cx="169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ED55C8A-771E-5D2F-3C8B-3259F53ADAAB}"/>
                    </a:ext>
                  </a:extLst>
                </p14:cNvPr>
                <p14:cNvContentPartPr/>
                <p14:nvPr/>
              </p14:nvContentPartPr>
              <p14:xfrm>
                <a:off x="3825970" y="4573889"/>
                <a:ext cx="111960" cy="161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ED55C8A-771E-5D2F-3C8B-3259F53ADA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16970" y="4564889"/>
                  <a:ext cx="129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F779530-8B46-AB7B-6E2F-6197DAF7EED6}"/>
                    </a:ext>
                  </a:extLst>
                </p14:cNvPr>
                <p14:cNvContentPartPr/>
                <p14:nvPr/>
              </p14:nvContentPartPr>
              <p14:xfrm>
                <a:off x="3818050" y="4530329"/>
                <a:ext cx="202680" cy="24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F779530-8B46-AB7B-6E2F-6197DAF7EE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09410" y="4521689"/>
                  <a:ext cx="2203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A6A3B46-4D57-37E5-FE6A-96AB1B0EC24B}"/>
              </a:ext>
            </a:extLst>
          </p:cNvPr>
          <p:cNvGrpSpPr/>
          <p:nvPr/>
        </p:nvGrpSpPr>
        <p:grpSpPr>
          <a:xfrm>
            <a:off x="4577290" y="3787649"/>
            <a:ext cx="488520" cy="242280"/>
            <a:chOff x="4577290" y="3787649"/>
            <a:chExt cx="48852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34AD8F4-E6A0-3B43-C3EE-4451025B2D88}"/>
                    </a:ext>
                  </a:extLst>
                </p14:cNvPr>
                <p14:cNvContentPartPr/>
                <p14:nvPr/>
              </p14:nvContentPartPr>
              <p14:xfrm>
                <a:off x="4577290" y="3989609"/>
                <a:ext cx="123480" cy="40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34AD8F4-E6A0-3B43-C3EE-4451025B2D8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68290" y="3980609"/>
                  <a:ext cx="141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F490776-2E82-3BEE-88A6-E3C4B9BF8A10}"/>
                    </a:ext>
                  </a:extLst>
                </p14:cNvPr>
                <p14:cNvContentPartPr/>
                <p14:nvPr/>
              </p14:nvContentPartPr>
              <p14:xfrm>
                <a:off x="4847650" y="3904649"/>
                <a:ext cx="58320" cy="49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F490776-2E82-3BEE-88A6-E3C4B9BF8A1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38650" y="3895649"/>
                  <a:ext cx="75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39E5DCC-AFAB-5989-0639-5D6FD189299A}"/>
                    </a:ext>
                  </a:extLst>
                </p14:cNvPr>
                <p14:cNvContentPartPr/>
                <p14:nvPr/>
              </p14:nvContentPartPr>
              <p14:xfrm>
                <a:off x="4841890" y="3787649"/>
                <a:ext cx="223920" cy="210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39E5DCC-AFAB-5989-0639-5D6FD18929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33250" y="3778649"/>
                  <a:ext cx="241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2AAF8AC-8628-AA2B-5606-48C68032F53D}"/>
                    </a:ext>
                  </a:extLst>
                </p14:cNvPr>
                <p14:cNvContentPartPr/>
                <p14:nvPr/>
              </p14:nvContentPartPr>
              <p14:xfrm>
                <a:off x="4781050" y="3851369"/>
                <a:ext cx="162720" cy="128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2AAF8AC-8628-AA2B-5606-48C68032F53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772410" y="3842369"/>
                  <a:ext cx="18036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5EE554B6-B91F-9408-3833-288FA52D7C0F}"/>
                  </a:ext>
                </a:extLst>
              </p14:cNvPr>
              <p14:cNvContentPartPr/>
              <p14:nvPr/>
            </p14:nvContentPartPr>
            <p14:xfrm>
              <a:off x="6655930" y="3885929"/>
              <a:ext cx="143280" cy="2707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5EE554B6-B91F-9408-3833-288FA52D7C0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647290" y="3877289"/>
                <a:ext cx="1609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7DF9BC6-A7DE-EA45-1A96-3B1C9DCAE2E9}"/>
                  </a:ext>
                </a:extLst>
              </p14:cNvPr>
              <p14:cNvContentPartPr/>
              <p14:nvPr/>
            </p14:nvContentPartPr>
            <p14:xfrm>
              <a:off x="6571330" y="3995009"/>
              <a:ext cx="176760" cy="612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7DF9BC6-A7DE-EA45-1A96-3B1C9DCAE2E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562690" y="3986369"/>
                <a:ext cx="194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ABDCB195-DFC2-6336-F25F-C58F3BADEDE3}"/>
                  </a:ext>
                </a:extLst>
              </p14:cNvPr>
              <p14:cNvContentPartPr/>
              <p14:nvPr/>
            </p14:nvContentPartPr>
            <p14:xfrm>
              <a:off x="6818650" y="3882329"/>
              <a:ext cx="81720" cy="3157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ABDCB195-DFC2-6336-F25F-C58F3BADEDE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810010" y="3873689"/>
                <a:ext cx="993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5F12C7E-7F10-E96A-B473-440255374AEB}"/>
                  </a:ext>
                </a:extLst>
              </p14:cNvPr>
              <p14:cNvContentPartPr/>
              <p14:nvPr/>
            </p14:nvContentPartPr>
            <p14:xfrm>
              <a:off x="6930610" y="4064489"/>
              <a:ext cx="168480" cy="1447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5F12C7E-7F10-E96A-B473-440255374AEB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921970" y="4055849"/>
                <a:ext cx="1861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BEACD18-DF3C-F6D4-CEB2-B39D489FF854}"/>
                  </a:ext>
                </a:extLst>
              </p14:cNvPr>
              <p14:cNvContentPartPr/>
              <p14:nvPr/>
            </p14:nvContentPartPr>
            <p14:xfrm>
              <a:off x="7096210" y="4097249"/>
              <a:ext cx="145440" cy="1270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BEACD18-DF3C-F6D4-CEB2-B39D489FF85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087210" y="4088609"/>
                <a:ext cx="16308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350E935-1DDF-4F10-BC66-E1B0B3529AF6}"/>
              </a:ext>
            </a:extLst>
          </p:cNvPr>
          <p:cNvGrpSpPr/>
          <p:nvPr/>
        </p:nvGrpSpPr>
        <p:grpSpPr>
          <a:xfrm>
            <a:off x="7373770" y="3877649"/>
            <a:ext cx="1092600" cy="529560"/>
            <a:chOff x="7373770" y="3877649"/>
            <a:chExt cx="109260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868AFA3-5824-ACB0-76EC-01CF2823BD9E}"/>
                    </a:ext>
                  </a:extLst>
                </p14:cNvPr>
                <p14:cNvContentPartPr/>
                <p14:nvPr/>
              </p14:nvContentPartPr>
              <p14:xfrm>
                <a:off x="7373770" y="4103729"/>
                <a:ext cx="395280" cy="150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868AFA3-5824-ACB0-76EC-01CF2823BD9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65130" y="4095089"/>
                  <a:ext cx="412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9ACD801-A0F9-3825-0B57-D298FBF64A58}"/>
                    </a:ext>
                  </a:extLst>
                </p14:cNvPr>
                <p14:cNvContentPartPr/>
                <p14:nvPr/>
              </p14:nvContentPartPr>
              <p14:xfrm>
                <a:off x="7572850" y="3994649"/>
                <a:ext cx="220680" cy="28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9ACD801-A0F9-3825-0B57-D298FBF64A5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63850" y="3986009"/>
                  <a:ext cx="238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5DEB37D-1455-79AD-6879-3F48E5AEE036}"/>
                    </a:ext>
                  </a:extLst>
                </p14:cNvPr>
                <p14:cNvContentPartPr/>
                <p14:nvPr/>
              </p14:nvContentPartPr>
              <p14:xfrm>
                <a:off x="7863010" y="3901769"/>
                <a:ext cx="160200" cy="505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5DEB37D-1455-79AD-6879-3F48E5AEE03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54370" y="3892769"/>
                  <a:ext cx="17784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2556400-CBEC-0158-D068-9F9BD2CBEEDA}"/>
                    </a:ext>
                  </a:extLst>
                </p14:cNvPr>
                <p14:cNvContentPartPr/>
                <p14:nvPr/>
              </p14:nvContentPartPr>
              <p14:xfrm>
                <a:off x="7974970" y="3914009"/>
                <a:ext cx="109800" cy="400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2556400-CBEC-0158-D068-9F9BD2CBEED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65970" y="3905009"/>
                  <a:ext cx="1274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0F7ECE0-F32A-88DC-705B-5F6C09335BAE}"/>
                    </a:ext>
                  </a:extLst>
                </p14:cNvPr>
                <p14:cNvContentPartPr/>
                <p14:nvPr/>
              </p14:nvContentPartPr>
              <p14:xfrm>
                <a:off x="8214730" y="3992489"/>
                <a:ext cx="160920" cy="252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0F7ECE0-F32A-88DC-705B-5F6C09335BA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05730" y="3983489"/>
                  <a:ext cx="178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BCEE988-42E8-8F19-8DCB-3342485C533F}"/>
                    </a:ext>
                  </a:extLst>
                </p14:cNvPr>
                <p14:cNvContentPartPr/>
                <p14:nvPr/>
              </p14:nvContentPartPr>
              <p14:xfrm>
                <a:off x="8274850" y="3997529"/>
                <a:ext cx="128160" cy="19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BCEE988-42E8-8F19-8DCB-3342485C533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66210" y="3988889"/>
                  <a:ext cx="145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0881F40-E646-4B99-9272-4F4578657B6A}"/>
                    </a:ext>
                  </a:extLst>
                </p14:cNvPr>
                <p14:cNvContentPartPr/>
                <p14:nvPr/>
              </p14:nvContentPartPr>
              <p14:xfrm>
                <a:off x="8309410" y="3877649"/>
                <a:ext cx="156960" cy="34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0881F40-E646-4B99-9272-4F4578657B6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00410" y="3868649"/>
                  <a:ext cx="1746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3E192A9-FDB9-2717-945C-E846EE0E9A41}"/>
              </a:ext>
            </a:extLst>
          </p:cNvPr>
          <p:cNvGrpSpPr/>
          <p:nvPr/>
        </p:nvGrpSpPr>
        <p:grpSpPr>
          <a:xfrm>
            <a:off x="8841490" y="4009769"/>
            <a:ext cx="1512360" cy="411120"/>
            <a:chOff x="8841490" y="4009769"/>
            <a:chExt cx="151236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C83C9FA-D197-AF96-8F06-51C95A530D1E}"/>
                    </a:ext>
                  </a:extLst>
                </p14:cNvPr>
                <p14:cNvContentPartPr/>
                <p14:nvPr/>
              </p14:nvContentPartPr>
              <p14:xfrm>
                <a:off x="8841490" y="4151249"/>
                <a:ext cx="16920" cy="74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C83C9FA-D197-AF96-8F06-51C95A530D1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32850" y="4142249"/>
                  <a:ext cx="34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AE1DFB0-A082-15E2-0F13-C8EEAD13E4EB}"/>
                    </a:ext>
                  </a:extLst>
                </p14:cNvPr>
                <p14:cNvContentPartPr/>
                <p14:nvPr/>
              </p14:nvContentPartPr>
              <p14:xfrm>
                <a:off x="8904850" y="4009769"/>
                <a:ext cx="8640" cy="19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AE1DFB0-A082-15E2-0F13-C8EEAD13E4E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96210" y="4001129"/>
                  <a:ext cx="2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D233DDB-03A7-EC8F-85B0-3BE0B755E503}"/>
                    </a:ext>
                  </a:extLst>
                </p14:cNvPr>
                <p14:cNvContentPartPr/>
                <p14:nvPr/>
              </p14:nvContentPartPr>
              <p14:xfrm>
                <a:off x="8981890" y="4123529"/>
                <a:ext cx="96840" cy="138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D233DDB-03A7-EC8F-85B0-3BE0B755E50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73250" y="4114529"/>
                  <a:ext cx="114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CD73A28-415B-42A0-01C7-5E1B72B20B0C}"/>
                    </a:ext>
                  </a:extLst>
                </p14:cNvPr>
                <p14:cNvContentPartPr/>
                <p14:nvPr/>
              </p14:nvContentPartPr>
              <p14:xfrm>
                <a:off x="9204730" y="4151249"/>
                <a:ext cx="140760" cy="154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CD73A28-415B-42A0-01C7-5E1B72B20B0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95730" y="4142249"/>
                  <a:ext cx="158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FC9B54D-E330-4EB6-A7C7-3CBE9242018C}"/>
                    </a:ext>
                  </a:extLst>
                </p14:cNvPr>
                <p14:cNvContentPartPr/>
                <p14:nvPr/>
              </p14:nvContentPartPr>
              <p14:xfrm>
                <a:off x="9376090" y="4191929"/>
                <a:ext cx="346680" cy="156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FC9B54D-E330-4EB6-A7C7-3CBE9242018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67450" y="4182929"/>
                  <a:ext cx="364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869C17F-C5CB-5301-7555-264877EA93F2}"/>
                    </a:ext>
                  </a:extLst>
                </p14:cNvPr>
                <p14:cNvContentPartPr/>
                <p14:nvPr/>
              </p14:nvContentPartPr>
              <p14:xfrm>
                <a:off x="9733210" y="4170689"/>
                <a:ext cx="23040" cy="10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869C17F-C5CB-5301-7555-264877EA93F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24570" y="416204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A98C843-F4C6-AAA0-A7AD-19EEC49045C3}"/>
                    </a:ext>
                  </a:extLst>
                </p14:cNvPr>
                <p14:cNvContentPartPr/>
                <p14:nvPr/>
              </p14:nvContentPartPr>
              <p14:xfrm>
                <a:off x="9767770" y="4173209"/>
                <a:ext cx="514440" cy="247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A98C843-F4C6-AAA0-A7AD-19EEC49045C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758770" y="4164209"/>
                  <a:ext cx="532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5178F70-3FB3-0379-DDE8-65589041ABB0}"/>
                    </a:ext>
                  </a:extLst>
                </p14:cNvPr>
                <p14:cNvContentPartPr/>
                <p14:nvPr/>
              </p14:nvContentPartPr>
              <p14:xfrm>
                <a:off x="10057570" y="4238369"/>
                <a:ext cx="296280" cy="24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5178F70-3FB3-0379-DDE8-65589041ABB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48570" y="4229369"/>
                  <a:ext cx="3139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D673E48-E747-E315-58B8-9CEC63E3B542}"/>
              </a:ext>
            </a:extLst>
          </p:cNvPr>
          <p:cNvGrpSpPr/>
          <p:nvPr/>
        </p:nvGrpSpPr>
        <p:grpSpPr>
          <a:xfrm>
            <a:off x="6212050" y="4681169"/>
            <a:ext cx="862200" cy="345960"/>
            <a:chOff x="6212050" y="4681169"/>
            <a:chExt cx="86220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6E941DB-AFB4-6A6F-B91D-2645F2220878}"/>
                    </a:ext>
                  </a:extLst>
                </p14:cNvPr>
                <p14:cNvContentPartPr/>
                <p14:nvPr/>
              </p14:nvContentPartPr>
              <p14:xfrm>
                <a:off x="6212050" y="4681169"/>
                <a:ext cx="862200" cy="345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6E941DB-AFB4-6A6F-B91D-2645F222087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03050" y="4672169"/>
                  <a:ext cx="8798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23370F8-D53A-51D9-8D4F-592AEAFA8124}"/>
                    </a:ext>
                  </a:extLst>
                </p14:cNvPr>
                <p14:cNvContentPartPr/>
                <p14:nvPr/>
              </p14:nvContentPartPr>
              <p14:xfrm>
                <a:off x="6315370" y="4743809"/>
                <a:ext cx="286920" cy="20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23370F8-D53A-51D9-8D4F-592AEAFA812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06370" y="4734809"/>
                  <a:ext cx="3045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77DA6E0-E52D-D848-D9DB-AF160BB4E510}"/>
              </a:ext>
            </a:extLst>
          </p:cNvPr>
          <p:cNvGrpSpPr/>
          <p:nvPr/>
        </p:nvGrpSpPr>
        <p:grpSpPr>
          <a:xfrm>
            <a:off x="7324810" y="4823009"/>
            <a:ext cx="2355840" cy="374760"/>
            <a:chOff x="7324810" y="4823009"/>
            <a:chExt cx="23558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3D453E3-4A40-681E-01CC-43E9F768BB24}"/>
                    </a:ext>
                  </a:extLst>
                </p14:cNvPr>
                <p14:cNvContentPartPr/>
                <p14:nvPr/>
              </p14:nvContentPartPr>
              <p14:xfrm>
                <a:off x="7324810" y="4823009"/>
                <a:ext cx="1007640" cy="349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3D453E3-4A40-681E-01CC-43E9F768BB2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15810" y="4814369"/>
                  <a:ext cx="10252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33C39CB-9DC0-11D9-D1A8-DDDE1E4BA2B9}"/>
                    </a:ext>
                  </a:extLst>
                </p14:cNvPr>
                <p14:cNvContentPartPr/>
                <p14:nvPr/>
              </p14:nvContentPartPr>
              <p14:xfrm>
                <a:off x="8539450" y="4858649"/>
                <a:ext cx="432360" cy="318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33C39CB-9DC0-11D9-D1A8-DDDE1E4BA2B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530810" y="4850009"/>
                  <a:ext cx="450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152C5CD-DBC3-DB87-C7C2-A836961E378C}"/>
                    </a:ext>
                  </a:extLst>
                </p14:cNvPr>
                <p14:cNvContentPartPr/>
                <p14:nvPr/>
              </p14:nvContentPartPr>
              <p14:xfrm>
                <a:off x="9071890" y="5003009"/>
                <a:ext cx="608760" cy="194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152C5CD-DBC3-DB87-C7C2-A836961E378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62890" y="4994369"/>
                  <a:ext cx="62640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65AD5CB-ECE9-06F4-2CAF-DF99B1D8051B}"/>
              </a:ext>
            </a:extLst>
          </p:cNvPr>
          <p:cNvGrpSpPr/>
          <p:nvPr/>
        </p:nvGrpSpPr>
        <p:grpSpPr>
          <a:xfrm>
            <a:off x="9767410" y="4947569"/>
            <a:ext cx="1599480" cy="519480"/>
            <a:chOff x="9767410" y="4947569"/>
            <a:chExt cx="159948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84C3AD6-A559-E4B9-19F0-413B6C0C9253}"/>
                    </a:ext>
                  </a:extLst>
                </p14:cNvPr>
                <p14:cNvContentPartPr/>
                <p14:nvPr/>
              </p14:nvContentPartPr>
              <p14:xfrm>
                <a:off x="9767410" y="5087249"/>
                <a:ext cx="495720" cy="230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84C3AD6-A559-E4B9-19F0-413B6C0C92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58410" y="5078249"/>
                  <a:ext cx="513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CC1C0A9-7324-6085-01D6-68E16A2F1535}"/>
                    </a:ext>
                  </a:extLst>
                </p14:cNvPr>
                <p14:cNvContentPartPr/>
                <p14:nvPr/>
              </p14:nvContentPartPr>
              <p14:xfrm>
                <a:off x="10221010" y="4947569"/>
                <a:ext cx="50760" cy="60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CC1C0A9-7324-6085-01D6-68E16A2F153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12370" y="4938929"/>
                  <a:ext cx="68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1519DD4-E457-C81F-C714-E394D8ABADE4}"/>
                    </a:ext>
                  </a:extLst>
                </p14:cNvPr>
                <p14:cNvContentPartPr/>
                <p14:nvPr/>
              </p14:nvContentPartPr>
              <p14:xfrm>
                <a:off x="10517650" y="5164649"/>
                <a:ext cx="299160" cy="127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1519DD4-E457-C81F-C714-E394D8ABADE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09010" y="5156009"/>
                  <a:ext cx="316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22C8330-C8AA-2741-6886-E70124F3F7BB}"/>
                    </a:ext>
                  </a:extLst>
                </p14:cNvPr>
                <p14:cNvContentPartPr/>
                <p14:nvPr/>
              </p14:nvContentPartPr>
              <p14:xfrm>
                <a:off x="10807090" y="5162849"/>
                <a:ext cx="525960" cy="304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22C8330-C8AA-2741-6886-E70124F3F7B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98090" y="5153849"/>
                  <a:ext cx="5436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2121E83-8AE7-BFE5-E521-E9A752631C2B}"/>
                    </a:ext>
                  </a:extLst>
                </p14:cNvPr>
                <p14:cNvContentPartPr/>
                <p14:nvPr/>
              </p14:nvContentPartPr>
              <p14:xfrm>
                <a:off x="11172490" y="5008049"/>
                <a:ext cx="52560" cy="21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2121E83-8AE7-BFE5-E521-E9A752631C2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163850" y="4999409"/>
                  <a:ext cx="70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F3D2831-7D8B-0AFC-B3AC-997BDFC1FC8A}"/>
                    </a:ext>
                  </a:extLst>
                </p14:cNvPr>
                <p14:cNvContentPartPr/>
                <p14:nvPr/>
              </p14:nvContentPartPr>
              <p14:xfrm>
                <a:off x="11313610" y="5017769"/>
                <a:ext cx="53280" cy="54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F3D2831-7D8B-0AFC-B3AC-997BDFC1FC8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304610" y="5009129"/>
                  <a:ext cx="7092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36F8F680-C7D2-AF22-DB77-08F2A75C5C8A}"/>
              </a:ext>
            </a:extLst>
          </p:cNvPr>
          <p:cNvGrpSpPr/>
          <p:nvPr/>
        </p:nvGrpSpPr>
        <p:grpSpPr>
          <a:xfrm>
            <a:off x="6182890" y="5434649"/>
            <a:ext cx="1585440" cy="430920"/>
            <a:chOff x="6182890" y="5434649"/>
            <a:chExt cx="15854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9C7684C-0853-0C1D-63E2-6480CB794E58}"/>
                    </a:ext>
                  </a:extLst>
                </p14:cNvPr>
                <p14:cNvContentPartPr/>
                <p14:nvPr/>
              </p14:nvContentPartPr>
              <p14:xfrm>
                <a:off x="6182890" y="5434649"/>
                <a:ext cx="793080" cy="289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9C7684C-0853-0C1D-63E2-6480CB794E5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73890" y="5425649"/>
                  <a:ext cx="8107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F54ED5A-9599-AF37-76B0-C1DF97BA7D07}"/>
                    </a:ext>
                  </a:extLst>
                </p14:cNvPr>
                <p14:cNvContentPartPr/>
                <p14:nvPr/>
              </p14:nvContentPartPr>
              <p14:xfrm>
                <a:off x="7119610" y="5654249"/>
                <a:ext cx="648720" cy="211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F54ED5A-9599-AF37-76B0-C1DF97BA7D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10970" y="5645249"/>
                  <a:ext cx="6663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39A8B1-7516-BFB0-E53E-4977A813ABD2}"/>
              </a:ext>
            </a:extLst>
          </p:cNvPr>
          <p:cNvGrpSpPr/>
          <p:nvPr/>
        </p:nvGrpSpPr>
        <p:grpSpPr>
          <a:xfrm>
            <a:off x="7930330" y="5736329"/>
            <a:ext cx="1795680" cy="421560"/>
            <a:chOff x="7930330" y="5736329"/>
            <a:chExt cx="179568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6E36D1A-6570-F175-14A2-6DFCC1AE0BEA}"/>
                    </a:ext>
                  </a:extLst>
                </p14:cNvPr>
                <p14:cNvContentPartPr/>
                <p14:nvPr/>
              </p14:nvContentPartPr>
              <p14:xfrm>
                <a:off x="7930330" y="5736329"/>
                <a:ext cx="1542960" cy="421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6E36D1A-6570-F175-14A2-6DFCC1AE0BE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21690" y="5727329"/>
                  <a:ext cx="15606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018CEB0-0DA8-EBBC-05F7-37776061B984}"/>
                    </a:ext>
                  </a:extLst>
                </p14:cNvPr>
                <p14:cNvContentPartPr/>
                <p14:nvPr/>
              </p14:nvContentPartPr>
              <p14:xfrm>
                <a:off x="9515050" y="5864489"/>
                <a:ext cx="210960" cy="159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018CEB0-0DA8-EBBC-05F7-37776061B98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506050" y="5855489"/>
                  <a:ext cx="2286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42EA94B8-26BF-8796-CE04-920591388DF0}"/>
              </a:ext>
            </a:extLst>
          </p:cNvPr>
          <p:cNvGrpSpPr/>
          <p:nvPr/>
        </p:nvGrpSpPr>
        <p:grpSpPr>
          <a:xfrm>
            <a:off x="9997450" y="5757929"/>
            <a:ext cx="1068120" cy="433080"/>
            <a:chOff x="9997450" y="5757929"/>
            <a:chExt cx="106812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3C77118-F846-BD60-2149-D1E754FFCAA1}"/>
                    </a:ext>
                  </a:extLst>
                </p14:cNvPr>
                <p14:cNvContentPartPr/>
                <p14:nvPr/>
              </p14:nvContentPartPr>
              <p14:xfrm>
                <a:off x="9997450" y="5757929"/>
                <a:ext cx="1068120" cy="433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3C77118-F846-BD60-2149-D1E754FFCAA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88450" y="5749289"/>
                  <a:ext cx="10857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22AA60D-B4A2-1A50-6F83-EA56AA735E9E}"/>
                    </a:ext>
                  </a:extLst>
                </p14:cNvPr>
                <p14:cNvContentPartPr/>
                <p14:nvPr/>
              </p14:nvContentPartPr>
              <p14:xfrm>
                <a:off x="10471210" y="5810489"/>
                <a:ext cx="39240" cy="26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22AA60D-B4A2-1A50-6F83-EA56AA735E9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462570" y="5801849"/>
                  <a:ext cx="568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1F87478-819B-CF27-C9D0-8955144EA177}"/>
              </a:ext>
            </a:extLst>
          </p:cNvPr>
          <p:cNvGrpSpPr/>
          <p:nvPr/>
        </p:nvGrpSpPr>
        <p:grpSpPr>
          <a:xfrm>
            <a:off x="5863570" y="6052769"/>
            <a:ext cx="2201400" cy="397080"/>
            <a:chOff x="5863570" y="6052769"/>
            <a:chExt cx="220140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874276D-0A74-588B-E1B9-2FF20355D208}"/>
                    </a:ext>
                  </a:extLst>
                </p14:cNvPr>
                <p14:cNvContentPartPr/>
                <p14:nvPr/>
              </p14:nvContentPartPr>
              <p14:xfrm>
                <a:off x="5863570" y="6052769"/>
                <a:ext cx="2201400" cy="397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874276D-0A74-588B-E1B9-2FF20355D20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854570" y="6043769"/>
                  <a:ext cx="22190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773433A-ADD8-B142-868D-3B058FE73A08}"/>
                    </a:ext>
                  </a:extLst>
                </p14:cNvPr>
                <p14:cNvContentPartPr/>
                <p14:nvPr/>
              </p14:nvContentPartPr>
              <p14:xfrm>
                <a:off x="7594090" y="6235289"/>
                <a:ext cx="68400" cy="7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773433A-ADD8-B142-868D-3B058FE73A0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85090" y="6226289"/>
                  <a:ext cx="86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34BEDB0-CCDA-E837-49D0-53185DDCFCFC}"/>
                    </a:ext>
                  </a:extLst>
                </p14:cNvPr>
                <p14:cNvContentPartPr/>
                <p14:nvPr/>
              </p14:nvContentPartPr>
              <p14:xfrm>
                <a:off x="7184410" y="6112529"/>
                <a:ext cx="467640" cy="119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34BEDB0-CCDA-E837-49D0-53185DDCFCF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75410" y="6103889"/>
                  <a:ext cx="48528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3EE43B7D-02D0-847E-15A2-7FDF98567240}"/>
                  </a:ext>
                </a:extLst>
              </p14:cNvPr>
              <p14:cNvContentPartPr/>
              <p14:nvPr/>
            </p14:nvContentPartPr>
            <p14:xfrm>
              <a:off x="8153890" y="899009"/>
              <a:ext cx="2193840" cy="3895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3EE43B7D-02D0-847E-15A2-7FDF9856724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144890" y="890369"/>
                <a:ext cx="2211480" cy="40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EF2487E9-6225-819B-B094-19888D9654F2}"/>
              </a:ext>
            </a:extLst>
          </p:cNvPr>
          <p:cNvGrpSpPr/>
          <p:nvPr/>
        </p:nvGrpSpPr>
        <p:grpSpPr>
          <a:xfrm>
            <a:off x="7943650" y="1327769"/>
            <a:ext cx="4062600" cy="484200"/>
            <a:chOff x="7943650" y="1327769"/>
            <a:chExt cx="406260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4A56FFC-24D6-EE5B-C505-C3162B523369}"/>
                    </a:ext>
                  </a:extLst>
                </p14:cNvPr>
                <p14:cNvContentPartPr/>
                <p14:nvPr/>
              </p14:nvContentPartPr>
              <p14:xfrm>
                <a:off x="7943650" y="1379249"/>
                <a:ext cx="909360" cy="245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4A56FFC-24D6-EE5B-C505-C3162B52336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935010" y="1370249"/>
                  <a:ext cx="927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FA27476-F2B7-BEFA-B9B9-972803DF7E15}"/>
                    </a:ext>
                  </a:extLst>
                </p14:cNvPr>
                <p14:cNvContentPartPr/>
                <p14:nvPr/>
              </p14:nvContentPartPr>
              <p14:xfrm>
                <a:off x="9040570" y="1540889"/>
                <a:ext cx="297000" cy="137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FA27476-F2B7-BEFA-B9B9-972803DF7E1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031930" y="1531889"/>
                  <a:ext cx="314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C231F7E-E403-E856-0FBF-37905C98A9AA}"/>
                    </a:ext>
                  </a:extLst>
                </p14:cNvPr>
                <p14:cNvContentPartPr/>
                <p14:nvPr/>
              </p14:nvContentPartPr>
              <p14:xfrm>
                <a:off x="9570850" y="1400849"/>
                <a:ext cx="427320" cy="182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C231F7E-E403-E856-0FBF-37905C98A9A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561850" y="1392209"/>
                  <a:ext cx="444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99B95E6-BE2A-9E0B-F9BF-2B4A2F8B24C0}"/>
                    </a:ext>
                  </a:extLst>
                </p14:cNvPr>
                <p14:cNvContentPartPr/>
                <p14:nvPr/>
              </p14:nvContentPartPr>
              <p14:xfrm>
                <a:off x="9722410" y="1353329"/>
                <a:ext cx="127800" cy="379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99B95E6-BE2A-9E0B-F9BF-2B4A2F8B24C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713770" y="1344689"/>
                  <a:ext cx="1454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1BE9299-CA2F-C179-A152-30AEEA249745}"/>
                    </a:ext>
                  </a:extLst>
                </p14:cNvPr>
                <p14:cNvContentPartPr/>
                <p14:nvPr/>
              </p14:nvContentPartPr>
              <p14:xfrm>
                <a:off x="10108330" y="1362329"/>
                <a:ext cx="188640" cy="170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1BE9299-CA2F-C179-A152-30AEEA24974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99690" y="1353689"/>
                  <a:ext cx="206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8269A98-2597-185A-FC19-966C02C5F00D}"/>
                    </a:ext>
                  </a:extLst>
                </p14:cNvPr>
                <p14:cNvContentPartPr/>
                <p14:nvPr/>
              </p14:nvContentPartPr>
              <p14:xfrm>
                <a:off x="10043170" y="1445129"/>
                <a:ext cx="246240" cy="23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8269A98-2597-185A-FC19-966C02C5F00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34170" y="1436129"/>
                  <a:ext cx="263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FB230EF-FEA5-546B-8B42-263535165905}"/>
                    </a:ext>
                  </a:extLst>
                </p14:cNvPr>
                <p14:cNvContentPartPr/>
                <p14:nvPr/>
              </p14:nvContentPartPr>
              <p14:xfrm>
                <a:off x="10352410" y="1327769"/>
                <a:ext cx="553680" cy="401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FB230EF-FEA5-546B-8B42-26353516590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43410" y="1318769"/>
                  <a:ext cx="5713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8F44EB5-BD35-673C-F0A4-CB085DD6FCAE}"/>
                    </a:ext>
                  </a:extLst>
                </p14:cNvPr>
                <p14:cNvContentPartPr/>
                <p14:nvPr/>
              </p14:nvContentPartPr>
              <p14:xfrm>
                <a:off x="11018770" y="1366289"/>
                <a:ext cx="230400" cy="244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8F44EB5-BD35-673C-F0A4-CB085DD6FCA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09770" y="1357649"/>
                  <a:ext cx="248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E3DF416-610E-2FA3-3450-B1C6C3D055F2}"/>
                    </a:ext>
                  </a:extLst>
                </p14:cNvPr>
                <p14:cNvContentPartPr/>
                <p14:nvPr/>
              </p14:nvContentPartPr>
              <p14:xfrm>
                <a:off x="11130010" y="1601729"/>
                <a:ext cx="180360" cy="210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E3DF416-610E-2FA3-3450-B1C6C3D055F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121370" y="1592729"/>
                  <a:ext cx="198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72C9BDE-D6A8-E26E-D9E5-D846D254886E}"/>
                    </a:ext>
                  </a:extLst>
                </p14:cNvPr>
                <p14:cNvContentPartPr/>
                <p14:nvPr/>
              </p14:nvContentPartPr>
              <p14:xfrm>
                <a:off x="11496490" y="1508129"/>
                <a:ext cx="170640" cy="10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72C9BDE-D6A8-E26E-D9E5-D846D254886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87490" y="1499129"/>
                  <a:ext cx="188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022F2CB-F358-C28C-2EC7-663B6F69A214}"/>
                    </a:ext>
                  </a:extLst>
                </p14:cNvPr>
                <p14:cNvContentPartPr/>
                <p14:nvPr/>
              </p14:nvContentPartPr>
              <p14:xfrm>
                <a:off x="11456530" y="1576529"/>
                <a:ext cx="248400" cy="208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022F2CB-F358-C28C-2EC7-663B6F69A21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447890" y="1567889"/>
                  <a:ext cx="266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8075FA5-4B84-3E49-A55B-9DA3D737493C}"/>
                    </a:ext>
                  </a:extLst>
                </p14:cNvPr>
                <p14:cNvContentPartPr/>
                <p14:nvPr/>
              </p14:nvContentPartPr>
              <p14:xfrm>
                <a:off x="11774050" y="1469249"/>
                <a:ext cx="232200" cy="221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8075FA5-4B84-3E49-A55B-9DA3D737493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765410" y="1460609"/>
                  <a:ext cx="24984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5106AA96-1DA7-CD73-420B-683E97FF4AFA}"/>
              </a:ext>
            </a:extLst>
          </p:cNvPr>
          <p:cNvGrpSpPr/>
          <p:nvPr/>
        </p:nvGrpSpPr>
        <p:grpSpPr>
          <a:xfrm>
            <a:off x="3367330" y="1985129"/>
            <a:ext cx="2122560" cy="492480"/>
            <a:chOff x="3367330" y="1985129"/>
            <a:chExt cx="212256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3C30312-6DA5-B220-4957-A8DF323521A7}"/>
                    </a:ext>
                  </a:extLst>
                </p14:cNvPr>
                <p14:cNvContentPartPr/>
                <p14:nvPr/>
              </p14:nvContentPartPr>
              <p14:xfrm>
                <a:off x="3367330" y="1985129"/>
                <a:ext cx="208440" cy="240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3C30312-6DA5-B220-4957-A8DF323521A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58690" y="1976129"/>
                  <a:ext cx="226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7D9BEF0-7B5D-89C5-5EB0-2A86BAF6292C}"/>
                    </a:ext>
                  </a:extLst>
                </p14:cNvPr>
                <p14:cNvContentPartPr/>
                <p14:nvPr/>
              </p14:nvContentPartPr>
              <p14:xfrm>
                <a:off x="3609250" y="2062889"/>
                <a:ext cx="162720" cy="32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7D9BEF0-7B5D-89C5-5EB0-2A86BAF6292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600610" y="2053889"/>
                  <a:ext cx="180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B19C157-79FD-D662-7D01-EC4349D83753}"/>
                    </a:ext>
                  </a:extLst>
                </p14:cNvPr>
                <p14:cNvContentPartPr/>
                <p14:nvPr/>
              </p14:nvContentPartPr>
              <p14:xfrm>
                <a:off x="3611050" y="2164769"/>
                <a:ext cx="182880" cy="30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B19C157-79FD-D662-7D01-EC4349D8375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02410" y="2155769"/>
                  <a:ext cx="200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FDDEB8F-363D-BC21-4C63-FB63A6857CBC}"/>
                    </a:ext>
                  </a:extLst>
                </p14:cNvPr>
                <p14:cNvContentPartPr/>
                <p14:nvPr/>
              </p14:nvContentPartPr>
              <p14:xfrm>
                <a:off x="3865570" y="1994849"/>
                <a:ext cx="219960" cy="229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FDDEB8F-363D-BC21-4C63-FB63A6857CB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856570" y="1985849"/>
                  <a:ext cx="237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6D1849E-23D5-ED2B-4DE8-3454AB6744C5}"/>
                    </a:ext>
                  </a:extLst>
                </p14:cNvPr>
                <p14:cNvContentPartPr/>
                <p14:nvPr/>
              </p14:nvContentPartPr>
              <p14:xfrm>
                <a:off x="4122610" y="2236769"/>
                <a:ext cx="75600" cy="68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6D1849E-23D5-ED2B-4DE8-3454AB6744C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13610" y="2228129"/>
                  <a:ext cx="93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FB280C2-4551-6D70-9ACE-F251A22830AF}"/>
                    </a:ext>
                  </a:extLst>
                </p14:cNvPr>
                <p14:cNvContentPartPr/>
                <p14:nvPr/>
              </p14:nvContentPartPr>
              <p14:xfrm>
                <a:off x="4458850" y="1995929"/>
                <a:ext cx="186480" cy="247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FB280C2-4551-6D70-9ACE-F251A22830A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49850" y="1987289"/>
                  <a:ext cx="204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8F6D5FE-2681-476C-FFFF-69A9DF946609}"/>
                    </a:ext>
                  </a:extLst>
                </p14:cNvPr>
                <p14:cNvContentPartPr/>
                <p14:nvPr/>
              </p14:nvContentPartPr>
              <p14:xfrm>
                <a:off x="4638130" y="2261249"/>
                <a:ext cx="168840" cy="216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8F6D5FE-2681-476C-FFFF-69A9DF94660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29490" y="2252609"/>
                  <a:ext cx="186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007AF75-6C69-E14A-0344-AFC387675E97}"/>
                    </a:ext>
                  </a:extLst>
                </p14:cNvPr>
                <p14:cNvContentPartPr/>
                <p14:nvPr/>
              </p14:nvContentPartPr>
              <p14:xfrm>
                <a:off x="4944490" y="2061449"/>
                <a:ext cx="210600" cy="5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007AF75-6C69-E14A-0344-AFC387675E9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35490" y="2052449"/>
                  <a:ext cx="228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7934F4A-D2F6-4FCE-CE48-E5FF775D3B12}"/>
                    </a:ext>
                  </a:extLst>
                </p14:cNvPr>
                <p14:cNvContentPartPr/>
                <p14:nvPr/>
              </p14:nvContentPartPr>
              <p14:xfrm>
                <a:off x="4934050" y="2156849"/>
                <a:ext cx="201600" cy="32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7934F4A-D2F6-4FCE-CE48-E5FF775D3B1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925410" y="2148209"/>
                  <a:ext cx="219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50660A6-CA7E-2348-6786-497822FC72F9}"/>
                    </a:ext>
                  </a:extLst>
                </p14:cNvPr>
                <p14:cNvContentPartPr/>
                <p14:nvPr/>
              </p14:nvContentPartPr>
              <p14:xfrm>
                <a:off x="5249050" y="2007089"/>
                <a:ext cx="240840" cy="2116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50660A6-CA7E-2348-6786-497822FC72F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40410" y="1998449"/>
                  <a:ext cx="258480" cy="22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881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ECC7AD1-EF24-8D69-D937-5E0E87C79D5B}"/>
              </a:ext>
            </a:extLst>
          </p:cNvPr>
          <p:cNvGrpSpPr/>
          <p:nvPr/>
        </p:nvGrpSpPr>
        <p:grpSpPr>
          <a:xfrm>
            <a:off x="757690" y="401129"/>
            <a:ext cx="988920" cy="675360"/>
            <a:chOff x="757690" y="401129"/>
            <a:chExt cx="98892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DE99AE0-70C2-B274-CC89-8A0CDEE1D077}"/>
                    </a:ext>
                  </a:extLst>
                </p14:cNvPr>
                <p14:cNvContentPartPr/>
                <p14:nvPr/>
              </p14:nvContentPartPr>
              <p14:xfrm>
                <a:off x="757690" y="455849"/>
                <a:ext cx="435600" cy="299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DE99AE0-70C2-B274-CC89-8A0CDEE1D07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9050" y="447209"/>
                  <a:ext cx="4532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06C1B9-1B20-7B2C-5379-9CB2176C50A8}"/>
                    </a:ext>
                  </a:extLst>
                </p14:cNvPr>
                <p14:cNvContentPartPr/>
                <p14:nvPr/>
              </p14:nvContentPartPr>
              <p14:xfrm>
                <a:off x="975490" y="401129"/>
                <a:ext cx="25560" cy="489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06C1B9-1B20-7B2C-5379-9CB2176C50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6490" y="392129"/>
                  <a:ext cx="432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7CF119-58B5-BB12-AD93-A6FF668848FD}"/>
                    </a:ext>
                  </a:extLst>
                </p14:cNvPr>
                <p14:cNvContentPartPr/>
                <p14:nvPr/>
              </p14:nvContentPartPr>
              <p14:xfrm>
                <a:off x="1054330" y="782009"/>
                <a:ext cx="155520" cy="274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7CF119-58B5-BB12-AD93-A6FF668848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5690" y="773009"/>
                  <a:ext cx="173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B99E2E-E4E5-E926-13BD-8FDCF2F430CF}"/>
                    </a:ext>
                  </a:extLst>
                </p14:cNvPr>
                <p14:cNvContentPartPr/>
                <p14:nvPr/>
              </p14:nvContentPartPr>
              <p14:xfrm>
                <a:off x="1217050" y="904049"/>
                <a:ext cx="20880" cy="147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B99E2E-E4E5-E926-13BD-8FDCF2F430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8050" y="895409"/>
                  <a:ext cx="38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4194446-F3D2-61B4-8B6B-73B7AA9548B1}"/>
                    </a:ext>
                  </a:extLst>
                </p14:cNvPr>
                <p14:cNvContentPartPr/>
                <p14:nvPr/>
              </p14:nvContentPartPr>
              <p14:xfrm>
                <a:off x="1254130" y="866249"/>
                <a:ext cx="1836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4194446-F3D2-61B4-8B6B-73B7AA9548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45130" y="857609"/>
                  <a:ext cx="3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E6BB45-0DE4-099B-44C6-A17F63948DEE}"/>
                    </a:ext>
                  </a:extLst>
                </p14:cNvPr>
                <p14:cNvContentPartPr/>
                <p14:nvPr/>
              </p14:nvContentPartPr>
              <p14:xfrm>
                <a:off x="1334410" y="939329"/>
                <a:ext cx="68040" cy="118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E6BB45-0DE4-099B-44C6-A17F63948D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25410" y="930329"/>
                  <a:ext cx="85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EA2A29E-08EF-AC25-8003-F199F788377C}"/>
                    </a:ext>
                  </a:extLst>
                </p14:cNvPr>
                <p14:cNvContentPartPr/>
                <p14:nvPr/>
              </p14:nvContentPartPr>
              <p14:xfrm>
                <a:off x="1473370" y="764729"/>
                <a:ext cx="273240" cy="311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EA2A29E-08EF-AC25-8003-F199F788377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4730" y="755729"/>
                  <a:ext cx="29088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CBE6EFC-9B6C-C604-C3C1-6DD71A989506}"/>
                  </a:ext>
                </a:extLst>
              </p14:cNvPr>
              <p14:cNvContentPartPr/>
              <p14:nvPr/>
            </p14:nvContentPartPr>
            <p14:xfrm>
              <a:off x="2657770" y="887129"/>
              <a:ext cx="212040" cy="163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CBE6EFC-9B6C-C604-C3C1-6DD71A9895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49130" y="878129"/>
                <a:ext cx="2296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9BB5D4-AC60-89C1-D59A-B524D6253C84}"/>
                  </a:ext>
                </a:extLst>
              </p14:cNvPr>
              <p14:cNvContentPartPr/>
              <p14:nvPr/>
            </p14:nvContentPartPr>
            <p14:xfrm>
              <a:off x="3071770" y="90449"/>
              <a:ext cx="511560" cy="1350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9BB5D4-AC60-89C1-D59A-B524D6253C8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62770" y="81449"/>
                <a:ext cx="529200" cy="136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E328CF6-1B31-1313-BA70-9959476921C9}"/>
              </a:ext>
            </a:extLst>
          </p:cNvPr>
          <p:cNvGrpSpPr/>
          <p:nvPr/>
        </p:nvGrpSpPr>
        <p:grpSpPr>
          <a:xfrm>
            <a:off x="3806890" y="119249"/>
            <a:ext cx="759240" cy="344880"/>
            <a:chOff x="3806890" y="119249"/>
            <a:chExt cx="75924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A6C6794-2D5D-0789-263D-048A38BCDB7E}"/>
                    </a:ext>
                  </a:extLst>
                </p14:cNvPr>
                <p14:cNvContentPartPr/>
                <p14:nvPr/>
              </p14:nvContentPartPr>
              <p14:xfrm>
                <a:off x="3806890" y="158849"/>
                <a:ext cx="71640" cy="266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A6C6794-2D5D-0789-263D-048A38BCDB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97890" y="149849"/>
                  <a:ext cx="89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8FDB77-F891-32BE-35C7-5E80E0DDAC02}"/>
                    </a:ext>
                  </a:extLst>
                </p14:cNvPr>
                <p14:cNvContentPartPr/>
                <p14:nvPr/>
              </p14:nvContentPartPr>
              <p14:xfrm>
                <a:off x="4337170" y="153809"/>
                <a:ext cx="3960" cy="2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8FDB77-F891-32BE-35C7-5E80E0DDAC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28530" y="145169"/>
                  <a:ext cx="21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589BA7C-A7F2-E5DB-7A07-4026C1557751}"/>
                    </a:ext>
                  </a:extLst>
                </p14:cNvPr>
                <p14:cNvContentPartPr/>
                <p14:nvPr/>
              </p14:nvContentPartPr>
              <p14:xfrm>
                <a:off x="4035130" y="153809"/>
                <a:ext cx="27360" cy="237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589BA7C-A7F2-E5DB-7A07-4026C15577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26490" y="145169"/>
                  <a:ext cx="45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F15BC21-2926-8FC4-40AA-77718C7C2BC5}"/>
                    </a:ext>
                  </a:extLst>
                </p14:cNvPr>
                <p14:cNvContentPartPr/>
                <p14:nvPr/>
              </p14:nvContentPartPr>
              <p14:xfrm>
                <a:off x="3914890" y="301769"/>
                <a:ext cx="220320" cy="1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F15BC21-2926-8FC4-40AA-77718C7C2B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06250" y="292769"/>
                  <a:ext cx="23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574916-3E2D-507B-AA56-03CA4E051CCC}"/>
                    </a:ext>
                  </a:extLst>
                </p14:cNvPr>
                <p14:cNvContentPartPr/>
                <p14:nvPr/>
              </p14:nvContentPartPr>
              <p14:xfrm>
                <a:off x="4358410" y="165329"/>
                <a:ext cx="18360" cy="20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574916-3E2D-507B-AA56-03CA4E051C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49410" y="156329"/>
                  <a:ext cx="36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99E4FF5-DF19-A7F9-7D9D-E73860C5C436}"/>
                    </a:ext>
                  </a:extLst>
                </p14:cNvPr>
                <p14:cNvContentPartPr/>
                <p14:nvPr/>
              </p14:nvContentPartPr>
              <p14:xfrm>
                <a:off x="4275970" y="307889"/>
                <a:ext cx="139680" cy="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99E4FF5-DF19-A7F9-7D9D-E73860C5C4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66970" y="299249"/>
                  <a:ext cx="157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09F5E5-31C5-7A1E-1CF4-FE59DBDB60D5}"/>
                    </a:ext>
                  </a:extLst>
                </p14:cNvPr>
                <p14:cNvContentPartPr/>
                <p14:nvPr/>
              </p14:nvContentPartPr>
              <p14:xfrm>
                <a:off x="4458850" y="119249"/>
                <a:ext cx="107280" cy="344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09F5E5-31C5-7A1E-1CF4-FE59DBDB60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49850" y="110609"/>
                  <a:ext cx="124920" cy="36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EA861A-B062-CBA8-4129-FCC919F13B52}"/>
              </a:ext>
            </a:extLst>
          </p:cNvPr>
          <p:cNvGrpSpPr/>
          <p:nvPr/>
        </p:nvGrpSpPr>
        <p:grpSpPr>
          <a:xfrm>
            <a:off x="3373090" y="586889"/>
            <a:ext cx="1811520" cy="748800"/>
            <a:chOff x="3373090" y="586889"/>
            <a:chExt cx="181152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4ECEC8C-D217-7CD0-4049-3A3B1B2B05F4}"/>
                    </a:ext>
                  </a:extLst>
                </p14:cNvPr>
                <p14:cNvContentPartPr/>
                <p14:nvPr/>
              </p14:nvContentPartPr>
              <p14:xfrm>
                <a:off x="3655330" y="663209"/>
                <a:ext cx="21960" cy="20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4ECEC8C-D217-7CD0-4049-3A3B1B2B05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46690" y="654569"/>
                  <a:ext cx="39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8FF2C9-EEF1-63CF-8B9B-8CBB62B56603}"/>
                    </a:ext>
                  </a:extLst>
                </p14:cNvPr>
                <p14:cNvContentPartPr/>
                <p14:nvPr/>
              </p14:nvContentPartPr>
              <p14:xfrm>
                <a:off x="3562090" y="768329"/>
                <a:ext cx="249120" cy="2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8FF2C9-EEF1-63CF-8B9B-8CBB62B5660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53450" y="759689"/>
                  <a:ext cx="266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5174E1-7A73-C4BB-D30F-66457DFBAD4A}"/>
                    </a:ext>
                  </a:extLst>
                </p14:cNvPr>
                <p14:cNvContentPartPr/>
                <p14:nvPr/>
              </p14:nvContentPartPr>
              <p14:xfrm>
                <a:off x="3884650" y="758969"/>
                <a:ext cx="128520" cy="1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5174E1-7A73-C4BB-D30F-66457DFBAD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75650" y="750329"/>
                  <a:ext cx="146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C82C3E3-647C-BF6D-399B-57F69F2ABEC9}"/>
                    </a:ext>
                  </a:extLst>
                </p14:cNvPr>
                <p14:cNvContentPartPr/>
                <p14:nvPr/>
              </p14:nvContentPartPr>
              <p14:xfrm>
                <a:off x="3465970" y="586889"/>
                <a:ext cx="146880" cy="396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C82C3E3-647C-BF6D-399B-57F69F2ABE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57330" y="578249"/>
                  <a:ext cx="1645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B0D470-D697-5D1E-6B91-E05FF914203A}"/>
                    </a:ext>
                  </a:extLst>
                </p14:cNvPr>
                <p14:cNvContentPartPr/>
                <p14:nvPr/>
              </p14:nvContentPartPr>
              <p14:xfrm>
                <a:off x="4044850" y="608489"/>
                <a:ext cx="92160" cy="347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B0D470-D697-5D1E-6B91-E05FF91420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35850" y="599489"/>
                  <a:ext cx="1098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6ABB3E1-F2B1-B565-C24F-0517C9E72B91}"/>
                    </a:ext>
                  </a:extLst>
                </p14:cNvPr>
                <p14:cNvContentPartPr/>
                <p14:nvPr/>
              </p14:nvContentPartPr>
              <p14:xfrm>
                <a:off x="4237810" y="775169"/>
                <a:ext cx="201960" cy="3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6ABB3E1-F2B1-B565-C24F-0517C9E72B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28810" y="766529"/>
                  <a:ext cx="219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AA38BA-2883-4057-2012-E79D623EC8EA}"/>
                    </a:ext>
                  </a:extLst>
                </p14:cNvPr>
                <p14:cNvContentPartPr/>
                <p14:nvPr/>
              </p14:nvContentPartPr>
              <p14:xfrm>
                <a:off x="4347610" y="656009"/>
                <a:ext cx="15120" cy="194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AA38BA-2883-4057-2012-E79D623EC8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38610" y="647369"/>
                  <a:ext cx="32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A3EC91-430F-CEB4-7FFD-9BCCCEFA12CE}"/>
                    </a:ext>
                  </a:extLst>
                </p14:cNvPr>
                <p14:cNvContentPartPr/>
                <p14:nvPr/>
              </p14:nvContentPartPr>
              <p14:xfrm>
                <a:off x="4521130" y="591929"/>
                <a:ext cx="134280" cy="303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A3EC91-430F-CEB4-7FFD-9BCCCEFA12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12130" y="583289"/>
                  <a:ext cx="1519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E7C7C8D-BAF7-237E-9C56-AB3359BB1EDB}"/>
                    </a:ext>
                  </a:extLst>
                </p14:cNvPr>
                <p14:cNvContentPartPr/>
                <p14:nvPr/>
              </p14:nvContentPartPr>
              <p14:xfrm>
                <a:off x="4639570" y="778049"/>
                <a:ext cx="171000" cy="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E7C7C8D-BAF7-237E-9C56-AB3359BB1E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0570" y="769409"/>
                  <a:ext cx="188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0C8303-1CDD-8D38-6D51-D48EA3363353}"/>
                    </a:ext>
                  </a:extLst>
                </p14:cNvPr>
                <p14:cNvContentPartPr/>
                <p14:nvPr/>
              </p14:nvContentPartPr>
              <p14:xfrm>
                <a:off x="4931530" y="647369"/>
                <a:ext cx="14760" cy="182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0C8303-1CDD-8D38-6D51-D48EA33633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22530" y="638729"/>
                  <a:ext cx="32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E4E42E-B3ED-E03F-F126-D4B3D2257DC7}"/>
                    </a:ext>
                  </a:extLst>
                </p14:cNvPr>
                <p14:cNvContentPartPr/>
                <p14:nvPr/>
              </p14:nvContentPartPr>
              <p14:xfrm>
                <a:off x="4857010" y="783089"/>
                <a:ext cx="146880" cy="8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E4E42E-B3ED-E03F-F126-D4B3D2257D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48370" y="774089"/>
                  <a:ext cx="164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1B848FE-0BF5-1FDD-BAD6-1D3736B50230}"/>
                    </a:ext>
                  </a:extLst>
                </p14:cNvPr>
                <p14:cNvContentPartPr/>
                <p14:nvPr/>
              </p14:nvContentPartPr>
              <p14:xfrm>
                <a:off x="5117650" y="598769"/>
                <a:ext cx="66960" cy="276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1B848FE-0BF5-1FDD-BAD6-1D3736B5023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09010" y="590129"/>
                  <a:ext cx="84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5F2A873-416A-0AFF-CB47-0698CDDEFE20}"/>
                    </a:ext>
                  </a:extLst>
                </p14:cNvPr>
                <p14:cNvContentPartPr/>
                <p14:nvPr/>
              </p14:nvContentPartPr>
              <p14:xfrm>
                <a:off x="3373090" y="1040129"/>
                <a:ext cx="1629000" cy="1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5F2A873-416A-0AFF-CB47-0698CDDEFE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64450" y="1031129"/>
                  <a:ext cx="1646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44B42F5-89C9-7560-5CF7-794FBA1B7DEA}"/>
                    </a:ext>
                  </a:extLst>
                </p14:cNvPr>
                <p14:cNvContentPartPr/>
                <p14:nvPr/>
              </p14:nvContentPartPr>
              <p14:xfrm>
                <a:off x="3944050" y="1106729"/>
                <a:ext cx="399240" cy="19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44B42F5-89C9-7560-5CF7-794FBA1B7D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35050" y="1097729"/>
                  <a:ext cx="416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7F6A2C8-62C6-A380-A37F-2B3B655B559F}"/>
                    </a:ext>
                  </a:extLst>
                </p14:cNvPr>
                <p14:cNvContentPartPr/>
                <p14:nvPr/>
              </p14:nvContentPartPr>
              <p14:xfrm>
                <a:off x="4102810" y="1247489"/>
                <a:ext cx="177120" cy="88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7F6A2C8-62C6-A380-A37F-2B3B655B55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93810" y="1238489"/>
                  <a:ext cx="19476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383A706-E7E4-73F4-91B7-C34FC5C4AD97}"/>
                  </a:ext>
                </a:extLst>
              </p14:cNvPr>
              <p14:cNvContentPartPr/>
              <p14:nvPr/>
            </p14:nvContentPartPr>
            <p14:xfrm>
              <a:off x="3139090" y="1367369"/>
              <a:ext cx="252360" cy="438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383A706-E7E4-73F4-91B7-C34FC5C4AD9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30090" y="1358369"/>
                <a:ext cx="27000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8611A47-FF5A-6E45-9B1F-2BDDBA85A9F0}"/>
              </a:ext>
            </a:extLst>
          </p:cNvPr>
          <p:cNvGrpSpPr/>
          <p:nvPr/>
        </p:nvGrpSpPr>
        <p:grpSpPr>
          <a:xfrm>
            <a:off x="3656770" y="1579769"/>
            <a:ext cx="736920" cy="417960"/>
            <a:chOff x="3656770" y="1579769"/>
            <a:chExt cx="7369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21DE1B-D9E5-775D-6ECC-3A317392FC02}"/>
                    </a:ext>
                  </a:extLst>
                </p14:cNvPr>
                <p14:cNvContentPartPr/>
                <p14:nvPr/>
              </p14:nvContentPartPr>
              <p14:xfrm>
                <a:off x="3656770" y="1583369"/>
                <a:ext cx="125640" cy="272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21DE1B-D9E5-775D-6ECC-3A317392FC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48130" y="1574369"/>
                  <a:ext cx="143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5F30D1D-F120-C6ED-5FD8-E04480651034}"/>
                    </a:ext>
                  </a:extLst>
                </p14:cNvPr>
                <p14:cNvContentPartPr/>
                <p14:nvPr/>
              </p14:nvContentPartPr>
              <p14:xfrm>
                <a:off x="3861970" y="1759769"/>
                <a:ext cx="126360" cy="12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5F30D1D-F120-C6ED-5FD8-E044806510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52970" y="1751129"/>
                  <a:ext cx="144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E96E5CE-67A6-42DC-E4D1-6E1A9E4CB3FF}"/>
                    </a:ext>
                  </a:extLst>
                </p14:cNvPr>
                <p14:cNvContentPartPr/>
                <p14:nvPr/>
              </p14:nvContentPartPr>
              <p14:xfrm>
                <a:off x="4128370" y="1750769"/>
                <a:ext cx="158760" cy="1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E96E5CE-67A6-42DC-E4D1-6E1A9E4CB3F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19730" y="1742129"/>
                  <a:ext cx="176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AE152A-7F3F-7BA0-CA1A-3C65379B96B6}"/>
                    </a:ext>
                  </a:extLst>
                </p14:cNvPr>
                <p14:cNvContentPartPr/>
                <p14:nvPr/>
              </p14:nvContentPartPr>
              <p14:xfrm>
                <a:off x="4311610" y="1579769"/>
                <a:ext cx="82080" cy="417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AE152A-7F3F-7BA0-CA1A-3C65379B96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2610" y="1570769"/>
                  <a:ext cx="99720" cy="43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286E2B7-2ABB-3767-4375-15E8FD357261}"/>
              </a:ext>
            </a:extLst>
          </p:cNvPr>
          <p:cNvGrpSpPr/>
          <p:nvPr/>
        </p:nvGrpSpPr>
        <p:grpSpPr>
          <a:xfrm>
            <a:off x="5969050" y="141209"/>
            <a:ext cx="671760" cy="436320"/>
            <a:chOff x="5969050" y="141209"/>
            <a:chExt cx="67176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AE6C644-EF88-10FF-7B24-0BA9C0A86BFE}"/>
                    </a:ext>
                  </a:extLst>
                </p14:cNvPr>
                <p14:cNvContentPartPr/>
                <p14:nvPr/>
              </p14:nvContentPartPr>
              <p14:xfrm>
                <a:off x="5969050" y="141209"/>
                <a:ext cx="201600" cy="230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AE6C644-EF88-10FF-7B24-0BA9C0A86B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60050" y="132569"/>
                  <a:ext cx="219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47A7A5-CA76-679B-948C-64BD55949F3A}"/>
                    </a:ext>
                  </a:extLst>
                </p14:cNvPr>
                <p14:cNvContentPartPr/>
                <p14:nvPr/>
              </p14:nvContentPartPr>
              <p14:xfrm>
                <a:off x="6140770" y="344969"/>
                <a:ext cx="194400" cy="232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47A7A5-CA76-679B-948C-64BD55949F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31770" y="335969"/>
                  <a:ext cx="212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92123F9-66F8-0E60-7AF3-E1E2F5CB1869}"/>
                    </a:ext>
                  </a:extLst>
                </p14:cNvPr>
                <p14:cNvContentPartPr/>
                <p14:nvPr/>
              </p14:nvContentPartPr>
              <p14:xfrm>
                <a:off x="6537850" y="269009"/>
                <a:ext cx="102960" cy="11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92123F9-66F8-0E60-7AF3-E1E2F5CB18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28850" y="260369"/>
                  <a:ext cx="12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823BA21-A240-16DC-3D77-1BF8598A6E7A}"/>
                    </a:ext>
                  </a:extLst>
                </p14:cNvPr>
                <p14:cNvContentPartPr/>
                <p14:nvPr/>
              </p14:nvContentPartPr>
              <p14:xfrm>
                <a:off x="6479170" y="346769"/>
                <a:ext cx="156960" cy="3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823BA21-A240-16DC-3D77-1BF8598A6E7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70170" y="338129"/>
                  <a:ext cx="1746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12E47EE-4770-63E4-8F9F-68FB373238FE}"/>
              </a:ext>
            </a:extLst>
          </p:cNvPr>
          <p:cNvGrpSpPr/>
          <p:nvPr/>
        </p:nvGrpSpPr>
        <p:grpSpPr>
          <a:xfrm>
            <a:off x="6818650" y="176129"/>
            <a:ext cx="350280" cy="242280"/>
            <a:chOff x="6818650" y="176129"/>
            <a:chExt cx="35028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09CA31D-6275-854A-825C-88A7E10B8738}"/>
                    </a:ext>
                  </a:extLst>
                </p14:cNvPr>
                <p14:cNvContentPartPr/>
                <p14:nvPr/>
              </p14:nvContentPartPr>
              <p14:xfrm>
                <a:off x="6818650" y="293849"/>
                <a:ext cx="211680" cy="36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09CA31D-6275-854A-825C-88A7E10B87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10010" y="285209"/>
                  <a:ext cx="229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FB998B-3722-B4A6-9A56-EFA92D219FA6}"/>
                    </a:ext>
                  </a:extLst>
                </p14:cNvPr>
                <p14:cNvContentPartPr/>
                <p14:nvPr/>
              </p14:nvContentPartPr>
              <p14:xfrm>
                <a:off x="6872650" y="176129"/>
                <a:ext cx="36720" cy="213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FB998B-3722-B4A6-9A56-EFA92D219FA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63650" y="167129"/>
                  <a:ext cx="54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312BFC-2944-C7B8-01E5-BA6BC6F67261}"/>
                    </a:ext>
                  </a:extLst>
                </p14:cNvPr>
                <p14:cNvContentPartPr/>
                <p14:nvPr/>
              </p14:nvContentPartPr>
              <p14:xfrm>
                <a:off x="7132930" y="212489"/>
                <a:ext cx="36000" cy="20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312BFC-2944-C7B8-01E5-BA6BC6F6726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23930" y="203489"/>
                  <a:ext cx="5364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8BD3B53-2596-951C-489C-FF17B4F76065}"/>
              </a:ext>
            </a:extLst>
          </p:cNvPr>
          <p:cNvGrpSpPr/>
          <p:nvPr/>
        </p:nvGrpSpPr>
        <p:grpSpPr>
          <a:xfrm>
            <a:off x="5651530" y="951209"/>
            <a:ext cx="745560" cy="569160"/>
            <a:chOff x="5651530" y="951209"/>
            <a:chExt cx="74556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35D8EAB-991F-2D21-672E-9727B6A6C8B5}"/>
                    </a:ext>
                  </a:extLst>
                </p14:cNvPr>
                <p14:cNvContentPartPr/>
                <p14:nvPr/>
              </p14:nvContentPartPr>
              <p14:xfrm>
                <a:off x="5651530" y="951209"/>
                <a:ext cx="287280" cy="304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35D8EAB-991F-2D21-672E-9727B6A6C8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42530" y="942569"/>
                  <a:ext cx="3049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7F488F3-B2AC-D5D8-B26B-68ED6A224A2E}"/>
                    </a:ext>
                  </a:extLst>
                </p14:cNvPr>
                <p14:cNvContentPartPr/>
                <p14:nvPr/>
              </p14:nvContentPartPr>
              <p14:xfrm>
                <a:off x="5796610" y="1248569"/>
                <a:ext cx="218520" cy="271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7F488F3-B2AC-D5D8-B26B-68ED6A224A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87970" y="1239929"/>
                  <a:ext cx="236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4C315F-2F30-E404-1C1D-C51A87EEBF23}"/>
                    </a:ext>
                  </a:extLst>
                </p14:cNvPr>
                <p14:cNvContentPartPr/>
                <p14:nvPr/>
              </p14:nvContentPartPr>
              <p14:xfrm>
                <a:off x="6235450" y="1125089"/>
                <a:ext cx="157320" cy="14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4C315F-2F30-E404-1C1D-C51A87EEBF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26450" y="1116089"/>
                  <a:ext cx="174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267ABB-59C8-BCA0-D713-B45A2ECFE56A}"/>
                    </a:ext>
                  </a:extLst>
                </p14:cNvPr>
                <p14:cNvContentPartPr/>
                <p14:nvPr/>
              </p14:nvContentPartPr>
              <p14:xfrm>
                <a:off x="6221770" y="1217249"/>
                <a:ext cx="175320" cy="1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267ABB-59C8-BCA0-D713-B45A2ECFE56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12770" y="1208609"/>
                  <a:ext cx="1929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73BC923-9F0A-4A15-CD02-9134435BEA50}"/>
                  </a:ext>
                </a:extLst>
              </p14:cNvPr>
              <p14:cNvContentPartPr/>
              <p14:nvPr/>
            </p14:nvContentPartPr>
            <p14:xfrm>
              <a:off x="6786610" y="952649"/>
              <a:ext cx="160560" cy="152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73BC923-9F0A-4A15-CD02-9134435BEA5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77970" y="944009"/>
                <a:ext cx="17820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58E7E385-0BE2-5C4F-355C-F4AEA32B3B24}"/>
              </a:ext>
            </a:extLst>
          </p:cNvPr>
          <p:cNvGrpSpPr/>
          <p:nvPr/>
        </p:nvGrpSpPr>
        <p:grpSpPr>
          <a:xfrm>
            <a:off x="5407450" y="1736729"/>
            <a:ext cx="396720" cy="464400"/>
            <a:chOff x="5407450" y="1736729"/>
            <a:chExt cx="39672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543EBB4-C858-030A-3559-B0039C3CAE54}"/>
                    </a:ext>
                  </a:extLst>
                </p14:cNvPr>
                <p14:cNvContentPartPr/>
                <p14:nvPr/>
              </p14:nvContentPartPr>
              <p14:xfrm>
                <a:off x="5407450" y="1736729"/>
                <a:ext cx="227160" cy="206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543EBB4-C858-030A-3559-B0039C3CAE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98450" y="1728089"/>
                  <a:ext cx="244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D87BA4C-E1C3-D3F9-AF66-25602F63B57C}"/>
                    </a:ext>
                  </a:extLst>
                </p14:cNvPr>
                <p14:cNvContentPartPr/>
                <p14:nvPr/>
              </p14:nvContentPartPr>
              <p14:xfrm>
                <a:off x="5596810" y="1951289"/>
                <a:ext cx="207360" cy="249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D87BA4C-E1C3-D3F9-AF66-25602F63B5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87810" y="1942289"/>
                  <a:ext cx="22500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CE33B24-028A-58FA-8A5C-887C2E3D8A0C}"/>
              </a:ext>
            </a:extLst>
          </p:cNvPr>
          <p:cNvGrpSpPr/>
          <p:nvPr/>
        </p:nvGrpSpPr>
        <p:grpSpPr>
          <a:xfrm>
            <a:off x="6049690" y="1573289"/>
            <a:ext cx="909000" cy="322200"/>
            <a:chOff x="6049690" y="1573289"/>
            <a:chExt cx="90900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427178-5FEA-880C-7B01-3D46EBD9EB45}"/>
                    </a:ext>
                  </a:extLst>
                </p14:cNvPr>
                <p14:cNvContentPartPr/>
                <p14:nvPr/>
              </p14:nvContentPartPr>
              <p14:xfrm>
                <a:off x="6092530" y="1776689"/>
                <a:ext cx="240840" cy="12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427178-5FEA-880C-7B01-3D46EBD9EB4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83890" y="1767689"/>
                  <a:ext cx="258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7C645C6-FCC1-9C5E-4020-849DE91EC9F5}"/>
                    </a:ext>
                  </a:extLst>
                </p14:cNvPr>
                <p14:cNvContentPartPr/>
                <p14:nvPr/>
              </p14:nvContentPartPr>
              <p14:xfrm>
                <a:off x="6049690" y="1859849"/>
                <a:ext cx="173880" cy="25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7C645C6-FCC1-9C5E-4020-849DE91EC9F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40690" y="1851209"/>
                  <a:ext cx="191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6C63949-2D32-931B-D539-3A8EBF4A9726}"/>
                    </a:ext>
                  </a:extLst>
                </p14:cNvPr>
                <p14:cNvContentPartPr/>
                <p14:nvPr/>
              </p14:nvContentPartPr>
              <p14:xfrm>
                <a:off x="6465850" y="1789289"/>
                <a:ext cx="173520" cy="24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6C63949-2D32-931B-D539-3A8EBF4A97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57210" y="1780649"/>
                  <a:ext cx="191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2386547-0A58-FFF5-C27B-913751BCEC62}"/>
                    </a:ext>
                  </a:extLst>
                </p14:cNvPr>
                <p14:cNvContentPartPr/>
                <p14:nvPr/>
              </p14:nvContentPartPr>
              <p14:xfrm>
                <a:off x="6828370" y="1573289"/>
                <a:ext cx="130320" cy="322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2386547-0A58-FFF5-C27B-913751BCEC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19370" y="1564289"/>
                  <a:ext cx="14796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955B26C-4A90-488B-5ADE-19E22B2FBE65}"/>
              </a:ext>
            </a:extLst>
          </p:cNvPr>
          <p:cNvGrpSpPr/>
          <p:nvPr/>
        </p:nvGrpSpPr>
        <p:grpSpPr>
          <a:xfrm>
            <a:off x="7549450" y="947969"/>
            <a:ext cx="562680" cy="142920"/>
            <a:chOff x="7549450" y="947969"/>
            <a:chExt cx="56268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A74B75A-94B7-CAFD-5B48-2F98DE9505DA}"/>
                    </a:ext>
                  </a:extLst>
                </p14:cNvPr>
                <p14:cNvContentPartPr/>
                <p14:nvPr/>
              </p14:nvContentPartPr>
              <p14:xfrm>
                <a:off x="7566730" y="1011689"/>
                <a:ext cx="545400" cy="3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A74B75A-94B7-CAFD-5B48-2F98DE9505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57730" y="1002689"/>
                  <a:ext cx="563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1FCB0D-B60C-B9CF-340B-583738959999}"/>
                    </a:ext>
                  </a:extLst>
                </p14:cNvPr>
                <p14:cNvContentPartPr/>
                <p14:nvPr/>
              </p14:nvContentPartPr>
              <p14:xfrm>
                <a:off x="7549450" y="947969"/>
                <a:ext cx="218520" cy="142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1FCB0D-B60C-B9CF-340B-5837389599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40810" y="939329"/>
                  <a:ext cx="23616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C12EAD1-C1A5-9057-C81D-E06239660F2B}"/>
              </a:ext>
            </a:extLst>
          </p:cNvPr>
          <p:cNvGrpSpPr/>
          <p:nvPr/>
        </p:nvGrpSpPr>
        <p:grpSpPr>
          <a:xfrm>
            <a:off x="8220130" y="893609"/>
            <a:ext cx="1207800" cy="266760"/>
            <a:chOff x="8220130" y="893609"/>
            <a:chExt cx="120780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A86080-A959-7171-A7FF-70104EEE8C0D}"/>
                    </a:ext>
                  </a:extLst>
                </p14:cNvPr>
                <p14:cNvContentPartPr/>
                <p14:nvPr/>
              </p14:nvContentPartPr>
              <p14:xfrm>
                <a:off x="8220130" y="893609"/>
                <a:ext cx="798120" cy="213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A86080-A959-7171-A7FF-70104EEE8C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11490" y="884969"/>
                  <a:ext cx="815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C7AA03A-6F5D-BCE1-A530-19FA13FA1395}"/>
                    </a:ext>
                  </a:extLst>
                </p14:cNvPr>
                <p14:cNvContentPartPr/>
                <p14:nvPr/>
              </p14:nvContentPartPr>
              <p14:xfrm>
                <a:off x="9181330" y="1040489"/>
                <a:ext cx="246600" cy="119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C7AA03A-6F5D-BCE1-A530-19FA13FA139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72690" y="1031489"/>
                  <a:ext cx="2642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18EF40A-5E1F-4375-3853-9F3294C0EA1F}"/>
              </a:ext>
            </a:extLst>
          </p:cNvPr>
          <p:cNvGrpSpPr/>
          <p:nvPr/>
        </p:nvGrpSpPr>
        <p:grpSpPr>
          <a:xfrm>
            <a:off x="10931680" y="771209"/>
            <a:ext cx="472320" cy="564480"/>
            <a:chOff x="9809890" y="771209"/>
            <a:chExt cx="47232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F88D962-FD18-8A6A-9153-611C8720374C}"/>
                    </a:ext>
                  </a:extLst>
                </p14:cNvPr>
                <p14:cNvContentPartPr/>
                <p14:nvPr/>
              </p14:nvContentPartPr>
              <p14:xfrm>
                <a:off x="9809890" y="803609"/>
                <a:ext cx="472320" cy="159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F88D962-FD18-8A6A-9153-611C8720374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00890" y="794609"/>
                  <a:ext cx="48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89DE6A8-4EA0-97EC-2FC2-4887C90DB2FF}"/>
                    </a:ext>
                  </a:extLst>
                </p14:cNvPr>
                <p14:cNvContentPartPr/>
                <p14:nvPr/>
              </p14:nvContentPartPr>
              <p14:xfrm>
                <a:off x="9945970" y="771209"/>
                <a:ext cx="176040" cy="477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89DE6A8-4EA0-97EC-2FC2-4887C90DB2F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36970" y="762569"/>
                  <a:ext cx="1936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582CB5D-A431-1C66-A1FA-ECFF9AF05CC6}"/>
                    </a:ext>
                  </a:extLst>
                </p14:cNvPr>
                <p14:cNvContentPartPr/>
                <p14:nvPr/>
              </p14:nvContentPartPr>
              <p14:xfrm>
                <a:off x="10059370" y="1252889"/>
                <a:ext cx="72720" cy="82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582CB5D-A431-1C66-A1FA-ECFF9AF05C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50370" y="1243889"/>
                  <a:ext cx="90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C01B3AF-A994-0A01-88E5-313056E607ED}"/>
                    </a:ext>
                  </a:extLst>
                </p14:cNvPr>
                <p14:cNvContentPartPr/>
                <p14:nvPr/>
              </p14:nvContentPartPr>
              <p14:xfrm>
                <a:off x="10225690" y="1102409"/>
                <a:ext cx="36360" cy="23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C01B3AF-A994-0A01-88E5-313056E607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16690" y="1093409"/>
                  <a:ext cx="5400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B4627B9-3919-E67A-BC5B-097320B6D1AF}"/>
                  </a:ext>
                </a:extLst>
              </p14:cNvPr>
              <p14:cNvContentPartPr/>
              <p14:nvPr/>
            </p14:nvContentPartPr>
            <p14:xfrm>
              <a:off x="3796810" y="2243969"/>
              <a:ext cx="168840" cy="377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B4627B9-3919-E67A-BC5B-097320B6D1A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87810" y="2235329"/>
                <a:ext cx="18648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F89E216-DD48-F341-8E99-7F3D8DC1F18C}"/>
              </a:ext>
            </a:extLst>
          </p:cNvPr>
          <p:cNvGrpSpPr/>
          <p:nvPr/>
        </p:nvGrpSpPr>
        <p:grpSpPr>
          <a:xfrm>
            <a:off x="3362650" y="2494169"/>
            <a:ext cx="4945320" cy="725400"/>
            <a:chOff x="3362650" y="2494169"/>
            <a:chExt cx="4945320" cy="7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E38F7CA-995C-9BA7-85CB-EAD65B1D5FAC}"/>
                    </a:ext>
                  </a:extLst>
                </p14:cNvPr>
                <p14:cNvContentPartPr/>
                <p14:nvPr/>
              </p14:nvContentPartPr>
              <p14:xfrm>
                <a:off x="3362650" y="2580209"/>
                <a:ext cx="1899720" cy="639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E38F7CA-995C-9BA7-85CB-EAD65B1D5FA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54010" y="2571209"/>
                  <a:ext cx="191736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B97D53A-A0F7-174B-1269-4EF1D3A4475D}"/>
                    </a:ext>
                  </a:extLst>
                </p14:cNvPr>
                <p14:cNvContentPartPr/>
                <p14:nvPr/>
              </p14:nvContentPartPr>
              <p14:xfrm>
                <a:off x="3780610" y="2747969"/>
                <a:ext cx="390600" cy="24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B97D53A-A0F7-174B-1269-4EF1D3A447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71970" y="2738969"/>
                  <a:ext cx="408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7510956-2060-2FA0-763C-937543B78CB7}"/>
                    </a:ext>
                  </a:extLst>
                </p14:cNvPr>
                <p14:cNvContentPartPr/>
                <p14:nvPr/>
              </p14:nvContentPartPr>
              <p14:xfrm>
                <a:off x="5381530" y="2601809"/>
                <a:ext cx="585720" cy="391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7510956-2060-2FA0-763C-937543B78C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72890" y="2593169"/>
                  <a:ext cx="6033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10E3780-4391-A74E-7423-B72BF838C7E0}"/>
                    </a:ext>
                  </a:extLst>
                </p14:cNvPr>
                <p14:cNvContentPartPr/>
                <p14:nvPr/>
              </p14:nvContentPartPr>
              <p14:xfrm>
                <a:off x="5480890" y="2716649"/>
                <a:ext cx="379800" cy="10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10E3780-4391-A74E-7423-B72BF838C7E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72250" y="2708009"/>
                  <a:ext cx="397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B8EE1A3-6A80-81EE-E281-E7A567EAA9ED}"/>
                    </a:ext>
                  </a:extLst>
                </p14:cNvPr>
                <p14:cNvContentPartPr/>
                <p14:nvPr/>
              </p14:nvContentPartPr>
              <p14:xfrm>
                <a:off x="6164530" y="2561849"/>
                <a:ext cx="921240" cy="416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B8EE1A3-6A80-81EE-E281-E7A567EAA9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55890" y="2553209"/>
                  <a:ext cx="9388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27E9971-AB57-A7A9-3227-3C8825DEE565}"/>
                    </a:ext>
                  </a:extLst>
                </p14:cNvPr>
                <p14:cNvContentPartPr/>
                <p14:nvPr/>
              </p14:nvContentPartPr>
              <p14:xfrm>
                <a:off x="7303930" y="2494169"/>
                <a:ext cx="1004040" cy="477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27E9971-AB57-A7A9-3227-3C8825DEE5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95290" y="2485169"/>
                  <a:ext cx="10216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F8F17B6-6AE9-DE66-A17F-91E93B5BA1F2}"/>
                    </a:ext>
                  </a:extLst>
                </p14:cNvPr>
                <p14:cNvContentPartPr/>
                <p14:nvPr/>
              </p14:nvContentPartPr>
              <p14:xfrm>
                <a:off x="7604170" y="2574089"/>
                <a:ext cx="304200" cy="112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F8F17B6-6AE9-DE66-A17F-91E93B5BA1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95170" y="2565089"/>
                  <a:ext cx="3218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28575B6-097A-31CE-A9F0-4B926C9911B9}"/>
              </a:ext>
            </a:extLst>
          </p:cNvPr>
          <p:cNvGrpSpPr/>
          <p:nvPr/>
        </p:nvGrpSpPr>
        <p:grpSpPr>
          <a:xfrm>
            <a:off x="652930" y="3303089"/>
            <a:ext cx="2196720" cy="902520"/>
            <a:chOff x="652930" y="3303089"/>
            <a:chExt cx="2196720" cy="90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5EAB558-3E13-3C45-F482-9AB6B882960E}"/>
                    </a:ext>
                  </a:extLst>
                </p14:cNvPr>
                <p14:cNvContentPartPr/>
                <p14:nvPr/>
              </p14:nvContentPartPr>
              <p14:xfrm>
                <a:off x="921130" y="3470849"/>
                <a:ext cx="319320" cy="31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5EAB558-3E13-3C45-F482-9AB6B882960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2130" y="3461849"/>
                  <a:ext cx="336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1DB9EE2-4E0F-618A-EB5C-ECA460C426C8}"/>
                    </a:ext>
                  </a:extLst>
                </p14:cNvPr>
                <p14:cNvContentPartPr/>
                <p14:nvPr/>
              </p14:nvContentPartPr>
              <p14:xfrm>
                <a:off x="772090" y="3613049"/>
                <a:ext cx="437400" cy="245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1DB9EE2-4E0F-618A-EB5C-ECA460C426C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3090" y="3604049"/>
                  <a:ext cx="455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55D9424-E96C-9673-C26C-10EF27CBBF86}"/>
                    </a:ext>
                  </a:extLst>
                </p14:cNvPr>
                <p14:cNvContentPartPr/>
                <p14:nvPr/>
              </p14:nvContentPartPr>
              <p14:xfrm>
                <a:off x="1230370" y="3767129"/>
                <a:ext cx="133200" cy="249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55D9424-E96C-9673-C26C-10EF27CBBF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21370" y="3758489"/>
                  <a:ext cx="150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5C4CF10-2972-7D61-1D98-246CDA46598C}"/>
                    </a:ext>
                  </a:extLst>
                </p14:cNvPr>
                <p14:cNvContentPartPr/>
                <p14:nvPr/>
              </p14:nvContentPartPr>
              <p14:xfrm>
                <a:off x="1170250" y="3954689"/>
                <a:ext cx="158760" cy="3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5C4CF10-2972-7D61-1D98-246CDA4659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61610" y="3946049"/>
                  <a:ext cx="176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A7E424E-E992-65B5-1996-D78D44C1A79A}"/>
                    </a:ext>
                  </a:extLst>
                </p14:cNvPr>
                <p14:cNvContentPartPr/>
                <p14:nvPr/>
              </p14:nvContentPartPr>
              <p14:xfrm>
                <a:off x="1417210" y="3914729"/>
                <a:ext cx="49320" cy="100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A7E424E-E992-65B5-1996-D78D44C1A7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08570" y="3905729"/>
                  <a:ext cx="66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D916872-857D-C841-C0B7-34E590BEC785}"/>
                    </a:ext>
                  </a:extLst>
                </p14:cNvPr>
                <p14:cNvContentPartPr/>
                <p14:nvPr/>
              </p14:nvContentPartPr>
              <p14:xfrm>
                <a:off x="1473010" y="3772529"/>
                <a:ext cx="19440" cy="6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D916872-857D-C841-C0B7-34E590BEC78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64370" y="3763529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9E7BFD-B54D-89AF-8D07-8E64E2CB250D}"/>
                    </a:ext>
                  </a:extLst>
                </p14:cNvPr>
                <p14:cNvContentPartPr/>
                <p14:nvPr/>
              </p14:nvContentPartPr>
              <p14:xfrm>
                <a:off x="652930" y="3303089"/>
                <a:ext cx="240840" cy="751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9E7BFD-B54D-89AF-8D07-8E64E2CB25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4290" y="3294449"/>
                  <a:ext cx="25848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B5A7947-7178-4669-514F-E26343F79422}"/>
                    </a:ext>
                  </a:extLst>
                </p14:cNvPr>
                <p14:cNvContentPartPr/>
                <p14:nvPr/>
              </p14:nvContentPartPr>
              <p14:xfrm>
                <a:off x="1589650" y="3410009"/>
                <a:ext cx="133560" cy="587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B5A7947-7178-4669-514F-E26343F794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80650" y="3401009"/>
                  <a:ext cx="15120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3E66A2F-C8D6-7B97-8F30-DF71B87B3A47}"/>
                    </a:ext>
                  </a:extLst>
                </p14:cNvPr>
                <p14:cNvContentPartPr/>
                <p14:nvPr/>
              </p14:nvContentPartPr>
              <p14:xfrm>
                <a:off x="1750210" y="3942809"/>
                <a:ext cx="169920" cy="262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3E66A2F-C8D6-7B97-8F30-DF71B87B3A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41210" y="3934169"/>
                  <a:ext cx="187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FFD25EA-A134-0A61-94F7-8A95484D6F9D}"/>
                    </a:ext>
                  </a:extLst>
                </p14:cNvPr>
                <p14:cNvContentPartPr/>
                <p14:nvPr/>
              </p14:nvContentPartPr>
              <p14:xfrm>
                <a:off x="2153770" y="3688289"/>
                <a:ext cx="234000" cy="18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FFD25EA-A134-0A61-94F7-8A95484D6F9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45130" y="3679649"/>
                  <a:ext cx="251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F580F4E-E8C4-9800-1375-048748258DC1}"/>
                    </a:ext>
                  </a:extLst>
                </p14:cNvPr>
                <p14:cNvContentPartPr/>
                <p14:nvPr/>
              </p14:nvContentPartPr>
              <p14:xfrm>
                <a:off x="2150890" y="3762089"/>
                <a:ext cx="244800" cy="23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F580F4E-E8C4-9800-1375-048748258DC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42250" y="3753089"/>
                  <a:ext cx="262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718BFB9-63AE-8F7E-0CE5-FDDEAFA54B25}"/>
                    </a:ext>
                  </a:extLst>
                </p14:cNvPr>
                <p14:cNvContentPartPr/>
                <p14:nvPr/>
              </p14:nvContentPartPr>
              <p14:xfrm>
                <a:off x="2620330" y="3387329"/>
                <a:ext cx="229320" cy="782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718BFB9-63AE-8F7E-0CE5-FDDEAFA54B2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11330" y="3378329"/>
                  <a:ext cx="246960" cy="80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36CF1E5-8D93-E66D-9589-40068DBAA05E}"/>
              </a:ext>
            </a:extLst>
          </p:cNvPr>
          <p:cNvGrpSpPr/>
          <p:nvPr/>
        </p:nvGrpSpPr>
        <p:grpSpPr>
          <a:xfrm>
            <a:off x="3012010" y="3385889"/>
            <a:ext cx="853200" cy="809280"/>
            <a:chOff x="3012010" y="3385889"/>
            <a:chExt cx="853200" cy="80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7D28919-ED86-AE1E-099F-D5A2EDA00354}"/>
                    </a:ext>
                  </a:extLst>
                </p14:cNvPr>
                <p14:cNvContentPartPr/>
                <p14:nvPr/>
              </p14:nvContentPartPr>
              <p14:xfrm>
                <a:off x="3012010" y="3617369"/>
                <a:ext cx="353880" cy="144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7D28919-ED86-AE1E-099F-D5A2EDA003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03010" y="3608369"/>
                  <a:ext cx="371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B5D588D-70C3-7FF5-BB20-57FB868ACBD2}"/>
                    </a:ext>
                  </a:extLst>
                </p14:cNvPr>
                <p14:cNvContentPartPr/>
                <p14:nvPr/>
              </p14:nvContentPartPr>
              <p14:xfrm>
                <a:off x="3148090" y="3527729"/>
                <a:ext cx="56880" cy="468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B5D588D-70C3-7FF5-BB20-57FB868ACBD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39090" y="3519089"/>
                  <a:ext cx="745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9664A4D-F4A3-9FC4-441C-6A093ECFBCD6}"/>
                    </a:ext>
                  </a:extLst>
                </p14:cNvPr>
                <p14:cNvContentPartPr/>
                <p14:nvPr/>
              </p14:nvContentPartPr>
              <p14:xfrm>
                <a:off x="3332410" y="3925529"/>
                <a:ext cx="71640" cy="269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9664A4D-F4A3-9FC4-441C-6A093ECFBCD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23410" y="3916889"/>
                  <a:ext cx="89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DC6E1A4-919F-3419-DEFC-E4CE8AD217DB}"/>
                    </a:ext>
                  </a:extLst>
                </p14:cNvPr>
                <p14:cNvContentPartPr/>
                <p14:nvPr/>
              </p14:nvContentPartPr>
              <p14:xfrm>
                <a:off x="3217570" y="4028489"/>
                <a:ext cx="191160" cy="70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DC6E1A4-919F-3419-DEFC-E4CE8AD217D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08930" y="4019489"/>
                  <a:ext cx="208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9807E6F-15CC-6096-0EEA-E0D8D10E6702}"/>
                    </a:ext>
                  </a:extLst>
                </p14:cNvPr>
                <p14:cNvContentPartPr/>
                <p14:nvPr/>
              </p14:nvContentPartPr>
              <p14:xfrm>
                <a:off x="3528250" y="3966569"/>
                <a:ext cx="864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9807E6F-15CC-6096-0EEA-E0D8D10E670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19250" y="3957929"/>
                  <a:ext cx="2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E3D7C67-15D2-AD3F-9B09-118219045962}"/>
                    </a:ext>
                  </a:extLst>
                </p14:cNvPr>
                <p14:cNvContentPartPr/>
                <p14:nvPr/>
              </p14:nvContentPartPr>
              <p14:xfrm>
                <a:off x="3662170" y="3385889"/>
                <a:ext cx="83160" cy="170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E3D7C67-15D2-AD3F-9B09-1182190459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53530" y="3376889"/>
                  <a:ext cx="100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C70BD9F-8D18-132E-AE51-756D98A89B45}"/>
                    </a:ext>
                  </a:extLst>
                </p14:cNvPr>
                <p14:cNvContentPartPr/>
                <p14:nvPr/>
              </p14:nvContentPartPr>
              <p14:xfrm>
                <a:off x="3633010" y="3392369"/>
                <a:ext cx="232200" cy="120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C70BD9F-8D18-132E-AE51-756D98A89B4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24370" y="3383729"/>
                  <a:ext cx="249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94C92CA-885D-00E5-44FB-3EABB8907F3B}"/>
                    </a:ext>
                  </a:extLst>
                </p14:cNvPr>
                <p14:cNvContentPartPr/>
                <p14:nvPr/>
              </p14:nvContentPartPr>
              <p14:xfrm>
                <a:off x="3531490" y="3478409"/>
                <a:ext cx="286560" cy="15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94C92CA-885D-00E5-44FB-3EABB8907F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22850" y="3469409"/>
                  <a:ext cx="304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798AE5-241D-A710-A12D-3306D479B62C}"/>
                    </a:ext>
                  </a:extLst>
                </p14:cNvPr>
                <p14:cNvContentPartPr/>
                <p14:nvPr/>
              </p14:nvContentPartPr>
              <p14:xfrm>
                <a:off x="3660730" y="3389489"/>
                <a:ext cx="126720" cy="212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798AE5-241D-A710-A12D-3306D479B6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52090" y="3380849"/>
                  <a:ext cx="1443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ADC2B01-6866-F45D-B158-E45296A15361}"/>
              </a:ext>
            </a:extLst>
          </p:cNvPr>
          <p:cNvGrpSpPr/>
          <p:nvPr/>
        </p:nvGrpSpPr>
        <p:grpSpPr>
          <a:xfrm>
            <a:off x="4342930" y="3502889"/>
            <a:ext cx="477720" cy="522360"/>
            <a:chOff x="4342930" y="3502889"/>
            <a:chExt cx="47772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985F69B-9188-2C71-168A-C24A01A047ED}"/>
                    </a:ext>
                  </a:extLst>
                </p14:cNvPr>
                <p14:cNvContentPartPr/>
                <p14:nvPr/>
              </p14:nvContentPartPr>
              <p14:xfrm>
                <a:off x="4342930" y="3502889"/>
                <a:ext cx="207000" cy="522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985F69B-9188-2C71-168A-C24A01A047E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33930" y="3494249"/>
                  <a:ext cx="2246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470A2DA-8DE3-D9FF-7306-7B27792CB944}"/>
                    </a:ext>
                  </a:extLst>
                </p14:cNvPr>
                <p14:cNvContentPartPr/>
                <p14:nvPr/>
              </p14:nvContentPartPr>
              <p14:xfrm>
                <a:off x="4391170" y="3674609"/>
                <a:ext cx="429480" cy="328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470A2DA-8DE3-D9FF-7306-7B27792CB94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82170" y="3665969"/>
                  <a:ext cx="44712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B39C79D-51C0-C6DA-D6AC-3DD4A166D3FD}"/>
              </a:ext>
            </a:extLst>
          </p:cNvPr>
          <p:cNvGrpSpPr/>
          <p:nvPr/>
        </p:nvGrpSpPr>
        <p:grpSpPr>
          <a:xfrm>
            <a:off x="4858450" y="3556169"/>
            <a:ext cx="1742040" cy="630720"/>
            <a:chOff x="4858450" y="3556169"/>
            <a:chExt cx="174204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CFACE6D-18FE-2436-BB83-1D2CA68E9809}"/>
                    </a:ext>
                  </a:extLst>
                </p14:cNvPr>
                <p14:cNvContentPartPr/>
                <p14:nvPr/>
              </p14:nvContentPartPr>
              <p14:xfrm>
                <a:off x="4858450" y="3874049"/>
                <a:ext cx="113400" cy="242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CFACE6D-18FE-2436-BB83-1D2CA68E980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49450" y="3865049"/>
                  <a:ext cx="131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B9E37E9-D98F-4705-4652-242D039FE0FA}"/>
                    </a:ext>
                  </a:extLst>
                </p14:cNvPr>
                <p14:cNvContentPartPr/>
                <p14:nvPr/>
              </p14:nvContentPartPr>
              <p14:xfrm>
                <a:off x="5135290" y="3723569"/>
                <a:ext cx="380880" cy="190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B9E37E9-D98F-4705-4652-242D039FE0F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26290" y="3714929"/>
                  <a:ext cx="398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86C6C56-ADF1-0DC0-20D0-94B2933BA57D}"/>
                    </a:ext>
                  </a:extLst>
                </p14:cNvPr>
                <p14:cNvContentPartPr/>
                <p14:nvPr/>
              </p14:nvContentPartPr>
              <p14:xfrm>
                <a:off x="5302330" y="3946049"/>
                <a:ext cx="205920" cy="240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86C6C56-ADF1-0DC0-20D0-94B2933BA57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93330" y="3937409"/>
                  <a:ext cx="223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63B52E2-FF18-0C2D-750D-6F5B11C179B1}"/>
                    </a:ext>
                  </a:extLst>
                </p14:cNvPr>
                <p14:cNvContentPartPr/>
                <p14:nvPr/>
              </p14:nvContentPartPr>
              <p14:xfrm>
                <a:off x="5604370" y="3556169"/>
                <a:ext cx="11160" cy="203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63B52E2-FF18-0C2D-750D-6F5B11C179B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95370" y="3547529"/>
                  <a:ext cx="28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74BA5F1-80DB-EAB9-E7EB-40251F0E701C}"/>
                    </a:ext>
                  </a:extLst>
                </p14:cNvPr>
                <p14:cNvContentPartPr/>
                <p14:nvPr/>
              </p14:nvContentPartPr>
              <p14:xfrm>
                <a:off x="5583850" y="3568769"/>
                <a:ext cx="122760" cy="133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74BA5F1-80DB-EAB9-E7EB-40251F0E70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75210" y="3559769"/>
                  <a:ext cx="140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420CAE0-310F-B85B-DD75-D9CCCB109648}"/>
                    </a:ext>
                  </a:extLst>
                </p14:cNvPr>
                <p14:cNvContentPartPr/>
                <p14:nvPr/>
              </p14:nvContentPartPr>
              <p14:xfrm>
                <a:off x="5877250" y="3819329"/>
                <a:ext cx="244800" cy="10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420CAE0-310F-B85B-DD75-D9CCCB10964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68250" y="3810689"/>
                  <a:ext cx="262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DACF07D-D033-3B97-CE6D-576982D453DE}"/>
                    </a:ext>
                  </a:extLst>
                </p14:cNvPr>
                <p14:cNvContentPartPr/>
                <p14:nvPr/>
              </p14:nvContentPartPr>
              <p14:xfrm>
                <a:off x="5949970" y="3734729"/>
                <a:ext cx="90360" cy="238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DACF07D-D033-3B97-CE6D-576982D453D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41330" y="3725729"/>
                  <a:ext cx="108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BA1A303-F71B-C398-A365-A0BC7DDD5789}"/>
                    </a:ext>
                  </a:extLst>
                </p14:cNvPr>
                <p14:cNvContentPartPr/>
                <p14:nvPr/>
              </p14:nvContentPartPr>
              <p14:xfrm>
                <a:off x="6148690" y="3716729"/>
                <a:ext cx="451800" cy="302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BA1A303-F71B-C398-A365-A0BC7DDD578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40050" y="3707729"/>
                  <a:ext cx="46944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E2CA0A0-F2BA-A065-E3A8-C5A67E75D654}"/>
              </a:ext>
            </a:extLst>
          </p:cNvPr>
          <p:cNvGrpSpPr/>
          <p:nvPr/>
        </p:nvGrpSpPr>
        <p:grpSpPr>
          <a:xfrm>
            <a:off x="6570970" y="3744809"/>
            <a:ext cx="718920" cy="369000"/>
            <a:chOff x="6570970" y="3744809"/>
            <a:chExt cx="71892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C35AC5D-15CB-9C36-A944-E31DD81533E4}"/>
                    </a:ext>
                  </a:extLst>
                </p14:cNvPr>
                <p14:cNvContentPartPr/>
                <p14:nvPr/>
              </p14:nvContentPartPr>
              <p14:xfrm>
                <a:off x="6570970" y="3954689"/>
                <a:ext cx="142920" cy="159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C35AC5D-15CB-9C36-A944-E31DD81533E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61970" y="3945689"/>
                  <a:ext cx="160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5D228FD-1CE5-EE24-FCF1-AD3397437C2B}"/>
                    </a:ext>
                  </a:extLst>
                </p14:cNvPr>
                <p14:cNvContentPartPr/>
                <p14:nvPr/>
              </p14:nvContentPartPr>
              <p14:xfrm>
                <a:off x="6905770" y="3744809"/>
                <a:ext cx="384120" cy="199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5D228FD-1CE5-EE24-FCF1-AD3397437C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96770" y="3736169"/>
                  <a:ext cx="40176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F3ACA69-016F-DA6D-31BA-0E372BCF1D86}"/>
              </a:ext>
            </a:extLst>
          </p:cNvPr>
          <p:cNvGrpSpPr/>
          <p:nvPr/>
        </p:nvGrpSpPr>
        <p:grpSpPr>
          <a:xfrm>
            <a:off x="7064890" y="3529169"/>
            <a:ext cx="1133640" cy="715680"/>
            <a:chOff x="7064890" y="3529169"/>
            <a:chExt cx="113364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2D6D076-5C81-FB90-0FEA-38F2A0D34DB2}"/>
                    </a:ext>
                  </a:extLst>
                </p14:cNvPr>
                <p14:cNvContentPartPr/>
                <p14:nvPr/>
              </p14:nvContentPartPr>
              <p14:xfrm>
                <a:off x="7064890" y="3965849"/>
                <a:ext cx="215280" cy="271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2D6D076-5C81-FB90-0FEA-38F2A0D34D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56250" y="3956849"/>
                  <a:ext cx="232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BEBF35B-7BB8-96CA-B243-013A001FD822}"/>
                    </a:ext>
                  </a:extLst>
                </p14:cNvPr>
                <p14:cNvContentPartPr/>
                <p14:nvPr/>
              </p14:nvContentPartPr>
              <p14:xfrm>
                <a:off x="7364410" y="3640409"/>
                <a:ext cx="155520" cy="113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BEBF35B-7BB8-96CA-B243-013A001FD82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55770" y="3631769"/>
                  <a:ext cx="173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2ED3650-20E2-4464-D757-A00CD3910868}"/>
                    </a:ext>
                  </a:extLst>
                </p14:cNvPr>
                <p14:cNvContentPartPr/>
                <p14:nvPr/>
              </p14:nvContentPartPr>
              <p14:xfrm>
                <a:off x="7410850" y="3529169"/>
                <a:ext cx="225360" cy="715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2ED3650-20E2-4464-D757-A00CD391086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02210" y="3520169"/>
                  <a:ext cx="24300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7FCAAB7-71FE-A9DD-DC29-3BAAE3650590}"/>
                    </a:ext>
                  </a:extLst>
                </p14:cNvPr>
                <p14:cNvContentPartPr/>
                <p14:nvPr/>
              </p14:nvContentPartPr>
              <p14:xfrm>
                <a:off x="7806130" y="3713129"/>
                <a:ext cx="392400" cy="205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7FCAAB7-71FE-A9DD-DC29-3BAAE365059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97490" y="3704489"/>
                  <a:ext cx="410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B4DD959-34ED-68A9-D7D3-6AB2ABE70AC9}"/>
                    </a:ext>
                  </a:extLst>
                </p14:cNvPr>
                <p14:cNvContentPartPr/>
                <p14:nvPr/>
              </p14:nvContentPartPr>
              <p14:xfrm>
                <a:off x="7841410" y="3627449"/>
                <a:ext cx="174960" cy="515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B4DD959-34ED-68A9-D7D3-6AB2ABE70AC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32770" y="3618809"/>
                  <a:ext cx="192600" cy="53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005CB5F-19D8-8833-89DB-DAEF3CC455BC}"/>
              </a:ext>
            </a:extLst>
          </p:cNvPr>
          <p:cNvGrpSpPr/>
          <p:nvPr/>
        </p:nvGrpSpPr>
        <p:grpSpPr>
          <a:xfrm>
            <a:off x="8043730" y="4054049"/>
            <a:ext cx="89280" cy="284400"/>
            <a:chOff x="8043730" y="4054049"/>
            <a:chExt cx="8928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8DD387C-3B13-B095-8C50-3751A0C1895A}"/>
                    </a:ext>
                  </a:extLst>
                </p14:cNvPr>
                <p14:cNvContentPartPr/>
                <p14:nvPr/>
              </p14:nvContentPartPr>
              <p14:xfrm>
                <a:off x="8043730" y="4186889"/>
                <a:ext cx="42840" cy="151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8DD387C-3B13-B095-8C50-3751A0C189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35090" y="4177889"/>
                  <a:ext cx="60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0F6E451-BFF3-2B79-19B5-D3C298CC521E}"/>
                    </a:ext>
                  </a:extLst>
                </p14:cNvPr>
                <p14:cNvContentPartPr/>
                <p14:nvPr/>
              </p14:nvContentPartPr>
              <p14:xfrm>
                <a:off x="8105290" y="4054049"/>
                <a:ext cx="27720" cy="36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0F6E451-BFF3-2B79-19B5-D3C298CC521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96650" y="4045409"/>
                  <a:ext cx="453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C5E583D-39A0-353F-B971-07621FA18DEA}"/>
              </a:ext>
            </a:extLst>
          </p:cNvPr>
          <p:cNvGrpSpPr/>
          <p:nvPr/>
        </p:nvGrpSpPr>
        <p:grpSpPr>
          <a:xfrm>
            <a:off x="8603890" y="3738329"/>
            <a:ext cx="667440" cy="396720"/>
            <a:chOff x="8603890" y="3738329"/>
            <a:chExt cx="66744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06D75EA-A638-54D0-0C65-1CEDE17F89A7}"/>
                    </a:ext>
                  </a:extLst>
                </p14:cNvPr>
                <p14:cNvContentPartPr/>
                <p14:nvPr/>
              </p14:nvContentPartPr>
              <p14:xfrm>
                <a:off x="8603890" y="3738329"/>
                <a:ext cx="222120" cy="318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06D75EA-A638-54D0-0C65-1CEDE17F89A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94890" y="3729689"/>
                  <a:ext cx="239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8A7B5A4-CE00-A313-8940-A9A717B280C9}"/>
                    </a:ext>
                  </a:extLst>
                </p14:cNvPr>
                <p14:cNvContentPartPr/>
                <p14:nvPr/>
              </p14:nvContentPartPr>
              <p14:xfrm>
                <a:off x="9003490" y="3917609"/>
                <a:ext cx="40680" cy="217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8A7B5A4-CE00-A313-8940-A9A717B280C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94850" y="3908969"/>
                  <a:ext cx="58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4D4C111-D196-7DBA-FF80-C9DD5577B1C0}"/>
                    </a:ext>
                  </a:extLst>
                </p14:cNvPr>
                <p14:cNvContentPartPr/>
                <p14:nvPr/>
              </p14:nvContentPartPr>
              <p14:xfrm>
                <a:off x="8905210" y="3901049"/>
                <a:ext cx="366120" cy="60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4D4C111-D196-7DBA-FF80-C9DD5577B1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96210" y="3892409"/>
                  <a:ext cx="3837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7396826-6B32-F0A9-4360-3F18E7D302BF}"/>
              </a:ext>
            </a:extLst>
          </p:cNvPr>
          <p:cNvGrpSpPr/>
          <p:nvPr/>
        </p:nvGrpSpPr>
        <p:grpSpPr>
          <a:xfrm>
            <a:off x="1734370" y="5081849"/>
            <a:ext cx="372960" cy="138960"/>
            <a:chOff x="1734370" y="5081849"/>
            <a:chExt cx="37296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95DCCC5-26F9-0D23-D8DD-38CB5B86D287}"/>
                    </a:ext>
                  </a:extLst>
                </p14:cNvPr>
                <p14:cNvContentPartPr/>
                <p14:nvPr/>
              </p14:nvContentPartPr>
              <p14:xfrm>
                <a:off x="1824010" y="5081849"/>
                <a:ext cx="283320" cy="15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95DCCC5-26F9-0D23-D8DD-38CB5B86D28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15370" y="5073209"/>
                  <a:ext cx="300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E7F7613-77E6-C67F-1E76-2F2B4713BE89}"/>
                    </a:ext>
                  </a:extLst>
                </p14:cNvPr>
                <p14:cNvContentPartPr/>
                <p14:nvPr/>
              </p14:nvContentPartPr>
              <p14:xfrm>
                <a:off x="1734370" y="5185889"/>
                <a:ext cx="335880" cy="34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E7F7613-77E6-C67F-1E76-2F2B4713BE8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25370" y="5177249"/>
                  <a:ext cx="3535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FDBAD5B-B45D-2312-6F4B-400FB240FC73}"/>
              </a:ext>
            </a:extLst>
          </p:cNvPr>
          <p:cNvGrpSpPr/>
          <p:nvPr/>
        </p:nvGrpSpPr>
        <p:grpSpPr>
          <a:xfrm>
            <a:off x="2558770" y="4859009"/>
            <a:ext cx="2026440" cy="733680"/>
            <a:chOff x="2558770" y="4859009"/>
            <a:chExt cx="20264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16282AD-F01D-C34B-5196-73CDBD92F88F}"/>
                    </a:ext>
                  </a:extLst>
                </p14:cNvPr>
                <p14:cNvContentPartPr/>
                <p14:nvPr/>
              </p14:nvContentPartPr>
              <p14:xfrm>
                <a:off x="2558770" y="4911569"/>
                <a:ext cx="113760" cy="460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16282AD-F01D-C34B-5196-73CDBD92F8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49770" y="4902929"/>
                  <a:ext cx="1314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38BE2CE-0097-20A3-E7B4-58ACFBEFEF64}"/>
                    </a:ext>
                  </a:extLst>
                </p14:cNvPr>
                <p14:cNvContentPartPr/>
                <p14:nvPr/>
              </p14:nvContentPartPr>
              <p14:xfrm>
                <a:off x="2698090" y="5051969"/>
                <a:ext cx="439200" cy="303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38BE2CE-0097-20A3-E7B4-58ACFBEFEF6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89090" y="5043329"/>
                  <a:ext cx="4568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66DECE5-0DA7-58D2-15A2-11EAA996B80F}"/>
                    </a:ext>
                  </a:extLst>
                </p14:cNvPr>
                <p14:cNvContentPartPr/>
                <p14:nvPr/>
              </p14:nvContentPartPr>
              <p14:xfrm>
                <a:off x="3207490" y="5344649"/>
                <a:ext cx="23040" cy="204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66DECE5-0DA7-58D2-15A2-11EAA996B8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98850" y="5336009"/>
                  <a:ext cx="40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3981C48-0DF3-53B1-BAA3-C5944A14EE38}"/>
                    </a:ext>
                  </a:extLst>
                </p14:cNvPr>
                <p14:cNvContentPartPr/>
                <p14:nvPr/>
              </p14:nvContentPartPr>
              <p14:xfrm>
                <a:off x="3214690" y="5333489"/>
                <a:ext cx="144000" cy="75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3981C48-0DF3-53B1-BAA3-C5944A14EE3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06050" y="5324849"/>
                  <a:ext cx="161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C7C2CB9-308F-DC22-B4DD-015B82FD61C8}"/>
                    </a:ext>
                  </a:extLst>
                </p14:cNvPr>
                <p14:cNvContentPartPr/>
                <p14:nvPr/>
              </p14:nvContentPartPr>
              <p14:xfrm>
                <a:off x="3510250" y="5186249"/>
                <a:ext cx="133920" cy="1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C7C2CB9-308F-DC22-B4DD-015B82FD61C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01250" y="5177249"/>
                  <a:ext cx="151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9B83BA8-4590-DD3B-D3DE-8C67A2D0ED8E}"/>
                    </a:ext>
                  </a:extLst>
                </p14:cNvPr>
                <p14:cNvContentPartPr/>
                <p14:nvPr/>
              </p14:nvContentPartPr>
              <p14:xfrm>
                <a:off x="3641650" y="5099129"/>
                <a:ext cx="468000" cy="304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9B83BA8-4590-DD3B-D3DE-8C67A2D0ED8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33010" y="5090129"/>
                  <a:ext cx="4856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DA2AD2F-D2BC-65F2-0D22-89D8B3588390}"/>
                    </a:ext>
                  </a:extLst>
                </p14:cNvPr>
                <p14:cNvContentPartPr/>
                <p14:nvPr/>
              </p14:nvContentPartPr>
              <p14:xfrm>
                <a:off x="4152490" y="5288489"/>
                <a:ext cx="171000" cy="169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DA2AD2F-D2BC-65F2-0D22-89D8B358839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143490" y="5279489"/>
                  <a:ext cx="188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C3C57BC-DD80-BF34-B45A-E7EF23EE8F82}"/>
                    </a:ext>
                  </a:extLst>
                </p14:cNvPr>
                <p14:cNvContentPartPr/>
                <p14:nvPr/>
              </p14:nvContentPartPr>
              <p14:xfrm>
                <a:off x="4316290" y="4859009"/>
                <a:ext cx="268920" cy="733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C3C57BC-DD80-BF34-B45A-E7EF23EE8F8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07650" y="4850009"/>
                  <a:ext cx="286560" cy="75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3024C07-BBA3-C3DA-CB98-16B96549D394}"/>
              </a:ext>
            </a:extLst>
          </p:cNvPr>
          <p:cNvGrpSpPr/>
          <p:nvPr/>
        </p:nvGrpSpPr>
        <p:grpSpPr>
          <a:xfrm>
            <a:off x="4580530" y="4723649"/>
            <a:ext cx="753120" cy="1064160"/>
            <a:chOff x="4580530" y="4723649"/>
            <a:chExt cx="753120" cy="10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5143F48-2263-8254-E30D-44FF0277CA0F}"/>
                    </a:ext>
                  </a:extLst>
                </p14:cNvPr>
                <p14:cNvContentPartPr/>
                <p14:nvPr/>
              </p14:nvContentPartPr>
              <p14:xfrm>
                <a:off x="4580530" y="4723649"/>
                <a:ext cx="446760" cy="996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5143F48-2263-8254-E30D-44FF0277CA0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71530" y="4715009"/>
                  <a:ext cx="464400" cy="10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D934AD2-B6C6-9884-C6D6-C0075E829B64}"/>
                    </a:ext>
                  </a:extLst>
                </p14:cNvPr>
                <p14:cNvContentPartPr/>
                <p14:nvPr/>
              </p14:nvContentPartPr>
              <p14:xfrm>
                <a:off x="4760170" y="5678369"/>
                <a:ext cx="124920" cy="109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D934AD2-B6C6-9884-C6D6-C0075E829B6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51170" y="5669369"/>
                  <a:ext cx="142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8D8798C-6389-2172-F17F-1E6A32BC72A7}"/>
                    </a:ext>
                  </a:extLst>
                </p14:cNvPr>
                <p14:cNvContentPartPr/>
                <p14:nvPr/>
              </p14:nvContentPartPr>
              <p14:xfrm>
                <a:off x="5059330" y="4751369"/>
                <a:ext cx="274320" cy="165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8D8798C-6389-2172-F17F-1E6A32BC72A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50330" y="4742369"/>
                  <a:ext cx="2919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489D1F5-DEAA-3CBD-3B8B-BA8947405B3A}"/>
              </a:ext>
            </a:extLst>
          </p:cNvPr>
          <p:cNvGrpSpPr/>
          <p:nvPr/>
        </p:nvGrpSpPr>
        <p:grpSpPr>
          <a:xfrm>
            <a:off x="2100490" y="265409"/>
            <a:ext cx="1068840" cy="488880"/>
            <a:chOff x="2100490" y="265409"/>
            <a:chExt cx="10688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1A716A-107F-A792-BD5C-625234F85D36}"/>
                    </a:ext>
                  </a:extLst>
                </p14:cNvPr>
                <p14:cNvContentPartPr/>
                <p14:nvPr/>
              </p14:nvContentPartPr>
              <p14:xfrm>
                <a:off x="2119930" y="600929"/>
                <a:ext cx="247680" cy="14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1A716A-107F-A792-BD5C-625234F85D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10930" y="591929"/>
                  <a:ext cx="265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EFBE0B-3B1B-1331-88EF-FE6CC0245C79}"/>
                    </a:ext>
                  </a:extLst>
                </p14:cNvPr>
                <p14:cNvContentPartPr/>
                <p14:nvPr/>
              </p14:nvContentPartPr>
              <p14:xfrm>
                <a:off x="2100490" y="717929"/>
                <a:ext cx="254160" cy="36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EFBE0B-3B1B-1331-88EF-FE6CC0245C7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091490" y="708929"/>
                  <a:ext cx="271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2189DE-5971-77A3-238B-3F9CED9FDFFB}"/>
                    </a:ext>
                  </a:extLst>
                </p14:cNvPr>
                <p14:cNvContentPartPr/>
                <p14:nvPr/>
              </p14:nvContentPartPr>
              <p14:xfrm>
                <a:off x="2969530" y="372329"/>
                <a:ext cx="114840" cy="99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2189DE-5971-77A3-238B-3F9CED9FDFF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60890" y="363689"/>
                  <a:ext cx="132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6DA618-13D4-7F84-878A-E579D43C2674}"/>
                    </a:ext>
                  </a:extLst>
                </p14:cNvPr>
                <p14:cNvContentPartPr/>
                <p14:nvPr/>
              </p14:nvContentPartPr>
              <p14:xfrm>
                <a:off x="2869450" y="284849"/>
                <a:ext cx="139680" cy="28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6DA618-13D4-7F84-878A-E579D43C267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60810" y="276209"/>
                  <a:ext cx="157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53B0CFC-CD48-6283-256E-9C5BCFD80AF5}"/>
                    </a:ext>
                  </a:extLst>
                </p14:cNvPr>
                <p14:cNvContentPartPr/>
                <p14:nvPr/>
              </p14:nvContentPartPr>
              <p14:xfrm>
                <a:off x="3110650" y="265409"/>
                <a:ext cx="58680" cy="329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53B0CFC-CD48-6283-256E-9C5BCFD80AF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01650" y="256409"/>
                  <a:ext cx="76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2B5FE6-81DC-7C0E-E85E-516BAAEF4058}"/>
                    </a:ext>
                  </a:extLst>
                </p14:cNvPr>
                <p14:cNvContentPartPr/>
                <p14:nvPr/>
              </p14:nvContentPartPr>
              <p14:xfrm>
                <a:off x="2545810" y="658169"/>
                <a:ext cx="448560" cy="74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2B5FE6-81DC-7C0E-E85E-516BAAEF405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536810" y="649169"/>
                  <a:ext cx="466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D78B3B8-1C7E-90B4-9EF0-B8B84B8952BD}"/>
                    </a:ext>
                  </a:extLst>
                </p14:cNvPr>
                <p14:cNvContentPartPr/>
                <p14:nvPr/>
              </p14:nvContentPartPr>
              <p14:xfrm>
                <a:off x="2418010" y="346769"/>
                <a:ext cx="348480" cy="261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D78B3B8-1C7E-90B4-9EF0-B8B84B8952B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09010" y="338129"/>
                  <a:ext cx="36612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A6204C8-339A-D202-6D7E-5ED43C3A1767}"/>
              </a:ext>
            </a:extLst>
          </p:cNvPr>
          <p:cNvGrpSpPr/>
          <p:nvPr/>
        </p:nvGrpSpPr>
        <p:grpSpPr>
          <a:xfrm>
            <a:off x="435490" y="5877089"/>
            <a:ext cx="4199040" cy="788400"/>
            <a:chOff x="435490" y="5877089"/>
            <a:chExt cx="4199040" cy="78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270C8D3-898D-BED7-8F3F-23363A3E4E86}"/>
                    </a:ext>
                  </a:extLst>
                </p14:cNvPr>
                <p14:cNvContentPartPr/>
                <p14:nvPr/>
              </p14:nvContentPartPr>
              <p14:xfrm>
                <a:off x="435490" y="5881409"/>
                <a:ext cx="37080" cy="682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270C8D3-898D-BED7-8F3F-23363A3E4E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6490" y="5872769"/>
                  <a:ext cx="54720" cy="7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8AC2AD6-62DE-014E-3116-5174224331AE}"/>
                    </a:ext>
                  </a:extLst>
                </p14:cNvPr>
                <p14:cNvContentPartPr/>
                <p14:nvPr/>
              </p14:nvContentPartPr>
              <p14:xfrm>
                <a:off x="584170" y="6153569"/>
                <a:ext cx="371160" cy="226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8AC2AD6-62DE-014E-3116-5174224331A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5530" y="6144929"/>
                  <a:ext cx="388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F6D1F66-3D81-58AF-3BB8-441F99C744C0}"/>
                    </a:ext>
                  </a:extLst>
                </p14:cNvPr>
                <p14:cNvContentPartPr/>
                <p14:nvPr/>
              </p14:nvContentPartPr>
              <p14:xfrm>
                <a:off x="665530" y="5987609"/>
                <a:ext cx="294840" cy="32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F6D1F66-3D81-58AF-3BB8-441F99C744C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6530" y="5978969"/>
                  <a:ext cx="312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27E209C-9A1E-30EA-8AA6-A69C930C9F75}"/>
                    </a:ext>
                  </a:extLst>
                </p14:cNvPr>
                <p14:cNvContentPartPr/>
                <p14:nvPr/>
              </p14:nvContentPartPr>
              <p14:xfrm>
                <a:off x="987370" y="6325289"/>
                <a:ext cx="102240" cy="165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27E209C-9A1E-30EA-8AA6-A69C930C9F7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8730" y="6316649"/>
                  <a:ext cx="119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9C9C825-39CF-2377-0AB0-AD243802D6F0}"/>
                    </a:ext>
                  </a:extLst>
                </p14:cNvPr>
                <p14:cNvContentPartPr/>
                <p14:nvPr/>
              </p14:nvContentPartPr>
              <p14:xfrm>
                <a:off x="915010" y="6414929"/>
                <a:ext cx="195840" cy="16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9C9C825-39CF-2377-0AB0-AD243802D6F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6370" y="6406289"/>
                  <a:ext cx="213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AD1F5CB-88CD-C89C-8ECE-E0D46A53B00C}"/>
                    </a:ext>
                  </a:extLst>
                </p14:cNvPr>
                <p14:cNvContentPartPr/>
                <p14:nvPr/>
              </p14:nvContentPartPr>
              <p14:xfrm>
                <a:off x="1159810" y="6406289"/>
                <a:ext cx="39960" cy="138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AD1F5CB-88CD-C89C-8ECE-E0D46A53B00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50810" y="6397649"/>
                  <a:ext cx="57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BB9DC32-79D6-7CCD-2397-2197A4EB19A9}"/>
                    </a:ext>
                  </a:extLst>
                </p14:cNvPr>
                <p14:cNvContentPartPr/>
                <p14:nvPr/>
              </p14:nvContentPartPr>
              <p14:xfrm>
                <a:off x="1205530" y="6302969"/>
                <a:ext cx="20160" cy="46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BB9DC32-79D6-7CCD-2397-2197A4EB19A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96890" y="6293969"/>
                  <a:ext cx="37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294A09B-46E0-9032-7153-6DBF93651061}"/>
                    </a:ext>
                  </a:extLst>
                </p14:cNvPr>
                <p14:cNvContentPartPr/>
                <p14:nvPr/>
              </p14:nvContentPartPr>
              <p14:xfrm>
                <a:off x="497050" y="5877089"/>
                <a:ext cx="185760" cy="681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294A09B-46E0-9032-7153-6DBF9365106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8410" y="5868089"/>
                  <a:ext cx="20340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1BF321D-2269-48E5-23AB-67C5E5DAFFB0}"/>
                    </a:ext>
                  </a:extLst>
                </p14:cNvPr>
                <p14:cNvContentPartPr/>
                <p14:nvPr/>
              </p14:nvContentPartPr>
              <p14:xfrm>
                <a:off x="1223530" y="5919929"/>
                <a:ext cx="156960" cy="605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1BF321D-2269-48E5-23AB-67C5E5DAFFB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14890" y="5911289"/>
                  <a:ext cx="17460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ED1C6F8-708E-6844-6864-C0AE83300F8B}"/>
                    </a:ext>
                  </a:extLst>
                </p14:cNvPr>
                <p14:cNvContentPartPr/>
                <p14:nvPr/>
              </p14:nvContentPartPr>
              <p14:xfrm>
                <a:off x="1406770" y="6419249"/>
                <a:ext cx="200880" cy="220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ED1C6F8-708E-6844-6864-C0AE83300F8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97770" y="6410609"/>
                  <a:ext cx="218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D2FFABC-75FA-6136-C8BD-BD4215161E34}"/>
                    </a:ext>
                  </a:extLst>
                </p14:cNvPr>
                <p14:cNvContentPartPr/>
                <p14:nvPr/>
              </p14:nvContentPartPr>
              <p14:xfrm>
                <a:off x="1656250" y="5882849"/>
                <a:ext cx="71280" cy="756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D2FFABC-75FA-6136-C8BD-BD4215161E3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47250" y="5874209"/>
                  <a:ext cx="88920" cy="77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690FEF6-4539-B8E6-031E-FAF7462643E8}"/>
                    </a:ext>
                  </a:extLst>
                </p14:cNvPr>
                <p14:cNvContentPartPr/>
                <p14:nvPr/>
              </p14:nvContentPartPr>
              <p14:xfrm>
                <a:off x="1887010" y="5884289"/>
                <a:ext cx="104400" cy="163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690FEF6-4539-B8E6-031E-FAF7462643E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78010" y="5875289"/>
                  <a:ext cx="122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6753743-0674-B1C4-F267-73588D67E96A}"/>
                    </a:ext>
                  </a:extLst>
                </p14:cNvPr>
                <p14:cNvContentPartPr/>
                <p14:nvPr/>
              </p14:nvContentPartPr>
              <p14:xfrm>
                <a:off x="2168530" y="6160769"/>
                <a:ext cx="311040" cy="14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6753743-0674-B1C4-F267-73588D67E96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59890" y="6151769"/>
                  <a:ext cx="328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92E26B6-647F-6304-3D42-F5D7B38FB65A}"/>
                    </a:ext>
                  </a:extLst>
                </p14:cNvPr>
                <p14:cNvContentPartPr/>
                <p14:nvPr/>
              </p14:nvContentPartPr>
              <p14:xfrm>
                <a:off x="2166730" y="6253649"/>
                <a:ext cx="300240" cy="24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92E26B6-647F-6304-3D42-F5D7B38FB6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57730" y="6245009"/>
                  <a:ext cx="317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5C68E91-3E7B-2255-995A-9DA21AD7F53D}"/>
                    </a:ext>
                  </a:extLst>
                </p14:cNvPr>
                <p14:cNvContentPartPr/>
                <p14:nvPr/>
              </p14:nvContentPartPr>
              <p14:xfrm>
                <a:off x="2679010" y="6006329"/>
                <a:ext cx="165240" cy="608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5C68E91-3E7B-2255-995A-9DA21AD7F53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70010" y="5997329"/>
                  <a:ext cx="18288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2E9834F-1D5A-0353-BE9A-8625B34D7775}"/>
                    </a:ext>
                  </a:extLst>
                </p14:cNvPr>
                <p14:cNvContentPartPr/>
                <p14:nvPr/>
              </p14:nvContentPartPr>
              <p14:xfrm>
                <a:off x="2829130" y="6212969"/>
                <a:ext cx="356760" cy="264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2E9834F-1D5A-0353-BE9A-8625B34D777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20130" y="6203969"/>
                  <a:ext cx="374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8F7EF80-CF9D-5208-E21F-E0E0F0068D23}"/>
                    </a:ext>
                  </a:extLst>
                </p14:cNvPr>
                <p14:cNvContentPartPr/>
                <p14:nvPr/>
              </p14:nvContentPartPr>
              <p14:xfrm>
                <a:off x="3221890" y="6412409"/>
                <a:ext cx="151560" cy="218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8F7EF80-CF9D-5208-E21F-E0E0F0068D2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13250" y="6403769"/>
                  <a:ext cx="169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B7CC0A6-FB01-8F61-2267-66B1AE38B9D3}"/>
                    </a:ext>
                  </a:extLst>
                </p14:cNvPr>
                <p14:cNvContentPartPr/>
                <p14:nvPr/>
              </p14:nvContentPartPr>
              <p14:xfrm>
                <a:off x="3471370" y="6328529"/>
                <a:ext cx="176760" cy="29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B7CC0A6-FB01-8F61-2267-66B1AE38B9D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462370" y="6319889"/>
                  <a:ext cx="194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66E3EC1-8815-DE36-D108-578C2DC39F66}"/>
                    </a:ext>
                  </a:extLst>
                </p14:cNvPr>
                <p14:cNvContentPartPr/>
                <p14:nvPr/>
              </p14:nvContentPartPr>
              <p14:xfrm>
                <a:off x="3636610" y="6234209"/>
                <a:ext cx="324360" cy="279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66E3EC1-8815-DE36-D108-578C2DC39F6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27970" y="6225209"/>
                  <a:ext cx="342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0D28453-1A0B-991D-FBA1-9B29BA189308}"/>
                    </a:ext>
                  </a:extLst>
                </p14:cNvPr>
                <p14:cNvContentPartPr/>
                <p14:nvPr/>
              </p14:nvContentPartPr>
              <p14:xfrm>
                <a:off x="4029730" y="6431849"/>
                <a:ext cx="131400" cy="143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0D28453-1A0B-991D-FBA1-9B29BA18930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21090" y="6423209"/>
                  <a:ext cx="149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FE964B1-7458-A80B-9289-B87F63DD5666}"/>
                    </a:ext>
                  </a:extLst>
                </p14:cNvPr>
                <p14:cNvContentPartPr/>
                <p14:nvPr/>
              </p14:nvContentPartPr>
              <p14:xfrm>
                <a:off x="4285690" y="6087689"/>
                <a:ext cx="103680" cy="577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FE964B1-7458-A80B-9289-B87F63DD566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277050" y="6078689"/>
                  <a:ext cx="12132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A0E3DE5-78D3-4C5F-2024-04DEAEB54CD5}"/>
                    </a:ext>
                  </a:extLst>
                </p14:cNvPr>
                <p14:cNvContentPartPr/>
                <p14:nvPr/>
              </p14:nvContentPartPr>
              <p14:xfrm>
                <a:off x="4507810" y="6075809"/>
                <a:ext cx="126720" cy="110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A0E3DE5-78D3-4C5F-2024-04DEAEB54CD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98810" y="6067169"/>
                  <a:ext cx="1443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432B192-8B3F-3060-73FD-DCAF87CBB392}"/>
              </a:ext>
            </a:extLst>
          </p:cNvPr>
          <p:cNvGrpSpPr/>
          <p:nvPr/>
        </p:nvGrpSpPr>
        <p:grpSpPr>
          <a:xfrm>
            <a:off x="4910650" y="5945489"/>
            <a:ext cx="906480" cy="715680"/>
            <a:chOff x="4910650" y="5945489"/>
            <a:chExt cx="90648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A13E885-2695-75A0-C71F-5A69C49C0011}"/>
                    </a:ext>
                  </a:extLst>
                </p14:cNvPr>
                <p14:cNvContentPartPr/>
                <p14:nvPr/>
              </p14:nvContentPartPr>
              <p14:xfrm>
                <a:off x="4910650" y="5960249"/>
                <a:ext cx="180720" cy="700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A13E885-2695-75A0-C71F-5A69C49C001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01650" y="5951249"/>
                  <a:ext cx="19836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016C0B0-EFD5-483D-FD5D-8480A46CB41E}"/>
                    </a:ext>
                  </a:extLst>
                </p14:cNvPr>
                <p14:cNvContentPartPr/>
                <p14:nvPr/>
              </p14:nvContentPartPr>
              <p14:xfrm>
                <a:off x="5257330" y="5961689"/>
                <a:ext cx="268560" cy="672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016C0B0-EFD5-483D-FD5D-8480A46CB41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248690" y="5952689"/>
                  <a:ext cx="28620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EAAD675-F607-D12F-FBD4-497805E44B99}"/>
                    </a:ext>
                  </a:extLst>
                </p14:cNvPr>
                <p14:cNvContentPartPr/>
                <p14:nvPr/>
              </p14:nvContentPartPr>
              <p14:xfrm>
                <a:off x="5405650" y="6580169"/>
                <a:ext cx="139320" cy="76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EAAD675-F607-D12F-FBD4-497805E44B9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96650" y="6571529"/>
                  <a:ext cx="156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E0E108D-FAE8-877E-B3B1-FED25F537D9D}"/>
                    </a:ext>
                  </a:extLst>
                </p14:cNvPr>
                <p14:cNvContentPartPr/>
                <p14:nvPr/>
              </p14:nvContentPartPr>
              <p14:xfrm>
                <a:off x="5580610" y="5945489"/>
                <a:ext cx="236520" cy="127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E0E108D-FAE8-877E-B3B1-FED25F537D9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71970" y="5936849"/>
                  <a:ext cx="25416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FDA2F77B-EB45-72BF-A262-80C592A70CD2}"/>
              </a:ext>
            </a:extLst>
          </p:cNvPr>
          <p:cNvGrpSpPr/>
          <p:nvPr/>
        </p:nvGrpSpPr>
        <p:grpSpPr>
          <a:xfrm>
            <a:off x="6321490" y="6064649"/>
            <a:ext cx="1155960" cy="352440"/>
            <a:chOff x="6321490" y="6064649"/>
            <a:chExt cx="115596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1EA5491-6BD6-7735-2E7B-76B0ED791BCF}"/>
                    </a:ext>
                  </a:extLst>
                </p14:cNvPr>
                <p14:cNvContentPartPr/>
                <p14:nvPr/>
              </p14:nvContentPartPr>
              <p14:xfrm>
                <a:off x="6321490" y="6105329"/>
                <a:ext cx="128520" cy="308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1EA5491-6BD6-7735-2E7B-76B0ED791B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312850" y="6096689"/>
                  <a:ext cx="1461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D99DB74-A5A0-E56E-5002-B91A2EF70C73}"/>
                    </a:ext>
                  </a:extLst>
                </p14:cNvPr>
                <p14:cNvContentPartPr/>
                <p14:nvPr/>
              </p14:nvContentPartPr>
              <p14:xfrm>
                <a:off x="6448210" y="6227009"/>
                <a:ext cx="152640" cy="129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D99DB74-A5A0-E56E-5002-B91A2EF70C7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39210" y="6218009"/>
                  <a:ext cx="170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3A1441C-CC40-0F12-F8FC-9BA4ADF66CA2}"/>
                    </a:ext>
                  </a:extLst>
                </p14:cNvPr>
                <p14:cNvContentPartPr/>
                <p14:nvPr/>
              </p14:nvContentPartPr>
              <p14:xfrm>
                <a:off x="6610210" y="6127649"/>
                <a:ext cx="104400" cy="289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3A1441C-CC40-0F12-F8FC-9BA4ADF66CA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01210" y="6118649"/>
                  <a:ext cx="122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02B0A70-3D57-48AC-4896-2DB4C7F731AE}"/>
                    </a:ext>
                  </a:extLst>
                </p14:cNvPr>
                <p14:cNvContentPartPr/>
                <p14:nvPr/>
              </p14:nvContentPartPr>
              <p14:xfrm>
                <a:off x="6815770" y="6123329"/>
                <a:ext cx="170280" cy="291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02B0A70-3D57-48AC-4896-2DB4C7F731A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06770" y="6114689"/>
                  <a:ext cx="1879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034A4EF-5772-C4B5-B67A-E3D8A7574C89}"/>
                    </a:ext>
                  </a:extLst>
                </p14:cNvPr>
                <p14:cNvContentPartPr/>
                <p14:nvPr/>
              </p14:nvContentPartPr>
              <p14:xfrm>
                <a:off x="7140850" y="6153569"/>
                <a:ext cx="198720" cy="161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034A4EF-5772-C4B5-B67A-E3D8A7574C8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31850" y="6144569"/>
                  <a:ext cx="216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5425BF9-1375-B6F0-1AD4-FEE9A1986844}"/>
                    </a:ext>
                  </a:extLst>
                </p14:cNvPr>
                <p14:cNvContentPartPr/>
                <p14:nvPr/>
              </p14:nvContentPartPr>
              <p14:xfrm>
                <a:off x="7078930" y="6089849"/>
                <a:ext cx="105840" cy="315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5425BF9-1375-B6F0-1AD4-FEE9A198684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069930" y="6080849"/>
                  <a:ext cx="1234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9D15E51-267E-5832-08E4-5D8753FC6D45}"/>
                    </a:ext>
                  </a:extLst>
                </p14:cNvPr>
                <p14:cNvContentPartPr/>
                <p14:nvPr/>
              </p14:nvContentPartPr>
              <p14:xfrm>
                <a:off x="7308610" y="6064649"/>
                <a:ext cx="168840" cy="352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9D15E51-267E-5832-08E4-5D8753FC6D4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99970" y="6055649"/>
                  <a:ext cx="18648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568DD763-3EC3-D157-616A-258DB9D145A2}"/>
              </a:ext>
            </a:extLst>
          </p:cNvPr>
          <p:cNvGrpSpPr/>
          <p:nvPr/>
        </p:nvGrpSpPr>
        <p:grpSpPr>
          <a:xfrm>
            <a:off x="7649170" y="5873849"/>
            <a:ext cx="1705680" cy="774000"/>
            <a:chOff x="7649170" y="5873849"/>
            <a:chExt cx="1705680" cy="77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1219B3F-514D-9B6F-EF51-F5070358EFB7}"/>
                    </a:ext>
                  </a:extLst>
                </p14:cNvPr>
                <p14:cNvContentPartPr/>
                <p14:nvPr/>
              </p14:nvContentPartPr>
              <p14:xfrm>
                <a:off x="7806850" y="5991929"/>
                <a:ext cx="44640" cy="361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1219B3F-514D-9B6F-EF51-F5070358EFB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98210" y="5982929"/>
                  <a:ext cx="622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BD83448-C170-2D67-0139-AA5ADFA72219}"/>
                    </a:ext>
                  </a:extLst>
                </p14:cNvPr>
                <p14:cNvContentPartPr/>
                <p14:nvPr/>
              </p14:nvContentPartPr>
              <p14:xfrm>
                <a:off x="7649170" y="6043049"/>
                <a:ext cx="247680" cy="179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BD83448-C170-2D67-0139-AA5ADFA7221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40170" y="6034409"/>
                  <a:ext cx="265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86F2F58-D653-8C7C-1A87-9885D0614382}"/>
                    </a:ext>
                  </a:extLst>
                </p14:cNvPr>
                <p14:cNvContentPartPr/>
                <p14:nvPr/>
              </p14:nvContentPartPr>
              <p14:xfrm>
                <a:off x="8040850" y="6166889"/>
                <a:ext cx="16920" cy="196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86F2F58-D653-8C7C-1A87-9885D061438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032210" y="6157889"/>
                  <a:ext cx="34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EBC6C8C-84FD-9996-BB60-DCC9F9EC7669}"/>
                    </a:ext>
                  </a:extLst>
                </p14:cNvPr>
                <p14:cNvContentPartPr/>
                <p14:nvPr/>
              </p14:nvContentPartPr>
              <p14:xfrm>
                <a:off x="8097370" y="6124769"/>
                <a:ext cx="21240" cy="2372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EBC6C8C-84FD-9996-BB60-DCC9F9EC766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88730" y="6115769"/>
                  <a:ext cx="38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2252743-44C5-9112-1BF7-19773D8206CA}"/>
                    </a:ext>
                  </a:extLst>
                </p14:cNvPr>
                <p14:cNvContentPartPr/>
                <p14:nvPr/>
              </p14:nvContentPartPr>
              <p14:xfrm>
                <a:off x="7906570" y="6128729"/>
                <a:ext cx="406800" cy="75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2252743-44C5-9112-1BF7-19773D8206C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897570" y="6120089"/>
                  <a:ext cx="424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1C92BDA-F1D2-B204-5C83-F4DCCD47A2B6}"/>
                    </a:ext>
                  </a:extLst>
                </p14:cNvPr>
                <p14:cNvContentPartPr/>
                <p14:nvPr/>
              </p14:nvContentPartPr>
              <p14:xfrm>
                <a:off x="8382850" y="5968169"/>
                <a:ext cx="214560" cy="407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1C92BDA-F1D2-B204-5C83-F4DCCD47A2B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373850" y="5959529"/>
                  <a:ext cx="2322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13B71C3-2034-7414-0868-4524909422D9}"/>
                    </a:ext>
                  </a:extLst>
                </p14:cNvPr>
                <p14:cNvContentPartPr/>
                <p14:nvPr/>
              </p14:nvContentPartPr>
              <p14:xfrm>
                <a:off x="8635210" y="6179129"/>
                <a:ext cx="208440" cy="170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13B71C3-2034-7414-0868-4524909422D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26210" y="6170129"/>
                  <a:ext cx="226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3CB903B-697F-09DA-8B9E-2867EFD4A7AC}"/>
                    </a:ext>
                  </a:extLst>
                </p14:cNvPr>
                <p14:cNvContentPartPr/>
                <p14:nvPr/>
              </p14:nvContentPartPr>
              <p14:xfrm>
                <a:off x="8765530" y="5875649"/>
                <a:ext cx="278640" cy="772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3CB903B-697F-09DA-8B9E-2867EFD4A7A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56890" y="5867009"/>
                  <a:ext cx="29628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03CDDD4-8A6E-3713-5D83-D4FA94F6BF05}"/>
                    </a:ext>
                  </a:extLst>
                </p14:cNvPr>
                <p14:cNvContentPartPr/>
                <p14:nvPr/>
              </p14:nvContentPartPr>
              <p14:xfrm>
                <a:off x="9179890" y="5873849"/>
                <a:ext cx="174960" cy="144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03CDDD4-8A6E-3713-5D83-D4FA94F6BF0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171250" y="5864849"/>
                  <a:ext cx="1926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F585E815-2DFE-4DB9-CF73-2EC9FC0F2BD4}"/>
              </a:ext>
            </a:extLst>
          </p:cNvPr>
          <p:cNvGrpSpPr/>
          <p:nvPr/>
        </p:nvGrpSpPr>
        <p:grpSpPr>
          <a:xfrm>
            <a:off x="9484090" y="5684489"/>
            <a:ext cx="2505960" cy="1119240"/>
            <a:chOff x="9484090" y="5684489"/>
            <a:chExt cx="2505960" cy="11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C9DCFC8-31E9-B021-110A-34C9F0BF1EC3}"/>
                    </a:ext>
                  </a:extLst>
                </p14:cNvPr>
                <p14:cNvContentPartPr/>
                <p14:nvPr/>
              </p14:nvContentPartPr>
              <p14:xfrm>
                <a:off x="9686770" y="5684489"/>
                <a:ext cx="163800" cy="218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C9DCFC8-31E9-B021-110A-34C9F0BF1EC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77770" y="5675489"/>
                  <a:ext cx="181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8068A64-038E-5699-1B24-CCBCCEB1964C}"/>
                    </a:ext>
                  </a:extLst>
                </p14:cNvPr>
                <p14:cNvContentPartPr/>
                <p14:nvPr/>
              </p14:nvContentPartPr>
              <p14:xfrm>
                <a:off x="9850930" y="5836049"/>
                <a:ext cx="186840" cy="216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8068A64-038E-5699-1B24-CCBCCEB1964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841930" y="5827409"/>
                  <a:ext cx="204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67C5D51-6494-5249-1098-64CD1BF07B8B}"/>
                    </a:ext>
                  </a:extLst>
                </p14:cNvPr>
                <p14:cNvContentPartPr/>
                <p14:nvPr/>
              </p14:nvContentPartPr>
              <p14:xfrm>
                <a:off x="10113730" y="5772689"/>
                <a:ext cx="180000" cy="3780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67C5D51-6494-5249-1098-64CD1BF07B8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105090" y="5763689"/>
                  <a:ext cx="1976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5E2B02E-47D6-08EA-CDB1-06FB708975AF}"/>
                    </a:ext>
                  </a:extLst>
                </p14:cNvPr>
                <p14:cNvContentPartPr/>
                <p14:nvPr/>
              </p14:nvContentPartPr>
              <p14:xfrm>
                <a:off x="10272490" y="5822729"/>
                <a:ext cx="572400" cy="280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5E2B02E-47D6-08EA-CDB1-06FB708975A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263850" y="5813729"/>
                  <a:ext cx="590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5B19F9A-5385-E559-32F0-DCC2713243DE}"/>
                    </a:ext>
                  </a:extLst>
                </p14:cNvPr>
                <p14:cNvContentPartPr/>
                <p14:nvPr/>
              </p14:nvContentPartPr>
              <p14:xfrm>
                <a:off x="10655890" y="5898689"/>
                <a:ext cx="188280" cy="14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5B19F9A-5385-E559-32F0-DCC2713243D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647250" y="5889689"/>
                  <a:ext cx="20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6FC45E3-E970-BEE6-E860-B6F697BEE643}"/>
                    </a:ext>
                  </a:extLst>
                </p14:cNvPr>
                <p14:cNvContentPartPr/>
                <p14:nvPr/>
              </p14:nvContentPartPr>
              <p14:xfrm>
                <a:off x="10795570" y="5967809"/>
                <a:ext cx="992160" cy="156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6FC45E3-E970-BEE6-E860-B6F697BEE64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786570" y="5959169"/>
                  <a:ext cx="1009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3718112-91E0-FDBE-D412-DAF72293ED91}"/>
                    </a:ext>
                  </a:extLst>
                </p14:cNvPr>
                <p14:cNvContentPartPr/>
                <p14:nvPr/>
              </p14:nvContentPartPr>
              <p14:xfrm>
                <a:off x="11795650" y="5780609"/>
                <a:ext cx="75240" cy="420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3718112-91E0-FDBE-D412-DAF72293ED9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786650" y="5771969"/>
                  <a:ext cx="928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6865DAF-E879-95FD-2650-C32C512DADE3}"/>
                    </a:ext>
                  </a:extLst>
                </p14:cNvPr>
                <p14:cNvContentPartPr/>
                <p14:nvPr/>
              </p14:nvContentPartPr>
              <p14:xfrm>
                <a:off x="9484090" y="6430769"/>
                <a:ext cx="546120" cy="188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6865DAF-E879-95FD-2650-C32C512DADE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75090" y="6422129"/>
                  <a:ext cx="563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98FE021-8090-A789-A11C-A46758F6EDCD}"/>
                    </a:ext>
                  </a:extLst>
                </p14:cNvPr>
                <p14:cNvContentPartPr/>
                <p14:nvPr/>
              </p14:nvContentPartPr>
              <p14:xfrm>
                <a:off x="10280410" y="6377489"/>
                <a:ext cx="102960" cy="178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98FE021-8090-A789-A11C-A46758F6EDC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271770" y="6368849"/>
                  <a:ext cx="120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3324771-8AD2-421B-2F0C-92E75613BF8C}"/>
                    </a:ext>
                  </a:extLst>
                </p14:cNvPr>
                <p14:cNvContentPartPr/>
                <p14:nvPr/>
              </p14:nvContentPartPr>
              <p14:xfrm>
                <a:off x="10453210" y="6441569"/>
                <a:ext cx="166320" cy="280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3324771-8AD2-421B-2F0C-92E75613BF8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444210" y="6432569"/>
                  <a:ext cx="183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0ACC3FE-E67C-7CDE-5E77-0DFBCFB51D64}"/>
                    </a:ext>
                  </a:extLst>
                </p14:cNvPr>
                <p14:cNvContentPartPr/>
                <p14:nvPr/>
              </p14:nvContentPartPr>
              <p14:xfrm>
                <a:off x="10819690" y="6371729"/>
                <a:ext cx="152640" cy="332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0ACC3FE-E67C-7CDE-5E77-0DFBCFB51D6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10690" y="6362729"/>
                  <a:ext cx="1702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3358B2A-FDCB-8EA0-5DAC-E7CDD7E20071}"/>
                    </a:ext>
                  </a:extLst>
                </p14:cNvPr>
                <p14:cNvContentPartPr/>
                <p14:nvPr/>
              </p14:nvContentPartPr>
              <p14:xfrm>
                <a:off x="11066290" y="6387209"/>
                <a:ext cx="161280" cy="279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3358B2A-FDCB-8EA0-5DAC-E7CDD7E2007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057650" y="6378569"/>
                  <a:ext cx="1789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4E7E1C3-4DFC-39E7-723C-1CB0A1AACF7F}"/>
                    </a:ext>
                  </a:extLst>
                </p14:cNvPr>
                <p14:cNvContentPartPr/>
                <p14:nvPr/>
              </p14:nvContentPartPr>
              <p14:xfrm>
                <a:off x="11296690" y="6590609"/>
                <a:ext cx="48960" cy="49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4E7E1C3-4DFC-39E7-723C-1CB0A1AACF7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288050" y="6581969"/>
                  <a:ext cx="66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C22BD1D-FA23-FA79-823D-1E7504BFCDEA}"/>
                    </a:ext>
                  </a:extLst>
                </p14:cNvPr>
                <p14:cNvContentPartPr/>
                <p14:nvPr/>
              </p14:nvContentPartPr>
              <p14:xfrm>
                <a:off x="11436010" y="6558929"/>
                <a:ext cx="109800" cy="103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C22BD1D-FA23-FA79-823D-1E7504BFCDE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427370" y="6549929"/>
                  <a:ext cx="127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BCE7AD4-357E-CB4B-8B21-EC798EF43B4F}"/>
                    </a:ext>
                  </a:extLst>
                </p14:cNvPr>
                <p14:cNvContentPartPr/>
                <p14:nvPr/>
              </p14:nvContentPartPr>
              <p14:xfrm>
                <a:off x="11594410" y="6597809"/>
                <a:ext cx="125280" cy="54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BCE7AD4-357E-CB4B-8B21-EC798EF43B4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585770" y="6588809"/>
                  <a:ext cx="142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5AB9D32-1CBE-43B1-3172-A7689DA3CED0}"/>
                    </a:ext>
                  </a:extLst>
                </p14:cNvPr>
                <p14:cNvContentPartPr/>
                <p14:nvPr/>
              </p14:nvContentPartPr>
              <p14:xfrm>
                <a:off x="11765410" y="6423929"/>
                <a:ext cx="131400" cy="260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5AB9D32-1CBE-43B1-3172-A7689DA3CED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756770" y="6415289"/>
                  <a:ext cx="149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1413C05-79B9-EF4C-B796-F20F08235E01}"/>
                    </a:ext>
                  </a:extLst>
                </p14:cNvPr>
                <p14:cNvContentPartPr/>
                <p14:nvPr/>
              </p14:nvContentPartPr>
              <p14:xfrm>
                <a:off x="11884570" y="6237089"/>
                <a:ext cx="105480" cy="566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1413C05-79B9-EF4C-B796-F20F08235E0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875930" y="6228449"/>
                  <a:ext cx="123120" cy="58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98B161C1-C5AD-59B3-A8A0-2B6F7B3DD5AB}"/>
              </a:ext>
            </a:extLst>
          </p:cNvPr>
          <p:cNvGrpSpPr/>
          <p:nvPr/>
        </p:nvGrpSpPr>
        <p:grpSpPr>
          <a:xfrm>
            <a:off x="10539610" y="5456969"/>
            <a:ext cx="697680" cy="249840"/>
            <a:chOff x="10539610" y="5456969"/>
            <a:chExt cx="69768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383DDB7-CDE7-B303-77DF-AF8A76E31587}"/>
                    </a:ext>
                  </a:extLst>
                </p14:cNvPr>
                <p14:cNvContentPartPr/>
                <p14:nvPr/>
              </p14:nvContentPartPr>
              <p14:xfrm>
                <a:off x="10544650" y="5472809"/>
                <a:ext cx="77760" cy="188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383DDB7-CDE7-B303-77DF-AF8A76E3158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535650" y="5463809"/>
                  <a:ext cx="95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C5D9EC0-4C21-26A0-61E3-B9E4D35793AE}"/>
                    </a:ext>
                  </a:extLst>
                </p14:cNvPr>
                <p14:cNvContentPartPr/>
                <p14:nvPr/>
              </p14:nvContentPartPr>
              <p14:xfrm>
                <a:off x="10560130" y="5456969"/>
                <a:ext cx="235800" cy="172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C5D9EC0-4C21-26A0-61E3-B9E4D35793A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51130" y="5448329"/>
                  <a:ext cx="253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2DE6C70-EBDA-2E54-122E-82E876B8F833}"/>
                    </a:ext>
                  </a:extLst>
                </p14:cNvPr>
                <p14:cNvContentPartPr/>
                <p14:nvPr/>
              </p14:nvContentPartPr>
              <p14:xfrm>
                <a:off x="10539610" y="5563889"/>
                <a:ext cx="220320" cy="259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2DE6C70-EBDA-2E54-122E-82E876B8F83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530610" y="5554889"/>
                  <a:ext cx="237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763C91D-805C-225B-DE7D-5DE1864997B7}"/>
                    </a:ext>
                  </a:extLst>
                </p14:cNvPr>
                <p14:cNvContentPartPr/>
                <p14:nvPr/>
              </p14:nvContentPartPr>
              <p14:xfrm>
                <a:off x="10780810" y="5597729"/>
                <a:ext cx="456480" cy="109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763C91D-805C-225B-DE7D-5DE1864997B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771810" y="5588729"/>
                  <a:ext cx="47412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6728BC15-5FAF-7146-E6C9-7D080F63F3B8}"/>
                  </a:ext>
                </a:extLst>
              </p14:cNvPr>
              <p14:cNvContentPartPr/>
              <p14:nvPr/>
            </p14:nvContentPartPr>
            <p14:xfrm>
              <a:off x="6012250" y="6156809"/>
              <a:ext cx="211320" cy="19944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6728BC15-5FAF-7146-E6C9-7D080F63F3B8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003610" y="6148169"/>
                <a:ext cx="2289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AF17AC78-5BC5-504F-55B0-A31EAC9E12B6}"/>
                  </a:ext>
                </a:extLst>
              </p14:cNvPr>
              <p14:cNvContentPartPr/>
              <p14:nvPr/>
            </p14:nvContentPartPr>
            <p14:xfrm>
              <a:off x="5684290" y="4897529"/>
              <a:ext cx="222120" cy="19872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AF17AC78-5BC5-504F-55B0-A31EAC9E12B6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675650" y="4888529"/>
                <a:ext cx="23976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13C96510-F43E-B012-FCE4-F101D6CB547F}"/>
              </a:ext>
            </a:extLst>
          </p:cNvPr>
          <p:cNvGrpSpPr/>
          <p:nvPr/>
        </p:nvGrpSpPr>
        <p:grpSpPr>
          <a:xfrm>
            <a:off x="5483770" y="4613489"/>
            <a:ext cx="4198680" cy="1088640"/>
            <a:chOff x="5483770" y="4613489"/>
            <a:chExt cx="419868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9377AB1-E809-BCE0-EA0D-6624E88DC4D9}"/>
                    </a:ext>
                  </a:extLst>
                </p14:cNvPr>
                <p14:cNvContentPartPr/>
                <p14:nvPr/>
              </p14:nvContentPartPr>
              <p14:xfrm>
                <a:off x="6914050" y="4848929"/>
                <a:ext cx="198000" cy="322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9377AB1-E809-BCE0-EA0D-6624E88DC4D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905410" y="4840289"/>
                  <a:ext cx="2156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99BEEFD-2126-2CB9-7D19-2432C63CE109}"/>
                    </a:ext>
                  </a:extLst>
                </p14:cNvPr>
                <p14:cNvContentPartPr/>
                <p14:nvPr/>
              </p14:nvContentPartPr>
              <p14:xfrm>
                <a:off x="7281610" y="4760369"/>
                <a:ext cx="90720" cy="374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99BEEFD-2126-2CB9-7D19-2432C63CE10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272610" y="4751729"/>
                  <a:ext cx="1083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45860DF-0D2A-F1DA-076C-5CCB91097688}"/>
                    </a:ext>
                  </a:extLst>
                </p14:cNvPr>
                <p14:cNvContentPartPr/>
                <p14:nvPr/>
              </p14:nvContentPartPr>
              <p14:xfrm>
                <a:off x="7378810" y="4936409"/>
                <a:ext cx="192600" cy="79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45860DF-0D2A-F1DA-076C-5CCB9109768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370170" y="4927409"/>
                  <a:ext cx="210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D06CAE8-1442-662B-2D56-3724A2E7334E}"/>
                    </a:ext>
                  </a:extLst>
                </p14:cNvPr>
                <p14:cNvContentPartPr/>
                <p14:nvPr/>
              </p14:nvContentPartPr>
              <p14:xfrm>
                <a:off x="7593730" y="4752089"/>
                <a:ext cx="161640" cy="324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D06CAE8-1442-662B-2D56-3724A2E7334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585090" y="4743089"/>
                  <a:ext cx="179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497DD1B-FE85-6F80-7CCD-CEE05D131B0C}"/>
                    </a:ext>
                  </a:extLst>
                </p14:cNvPr>
                <p14:cNvContentPartPr/>
                <p14:nvPr/>
              </p14:nvContentPartPr>
              <p14:xfrm>
                <a:off x="6724690" y="5216489"/>
                <a:ext cx="905760" cy="33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497DD1B-FE85-6F80-7CCD-CEE05D131B0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16050" y="5207849"/>
                  <a:ext cx="923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B9DE6AB-F38D-408E-21DD-8BA01AAEB745}"/>
                    </a:ext>
                  </a:extLst>
                </p14:cNvPr>
                <p14:cNvContentPartPr/>
                <p14:nvPr/>
              </p14:nvContentPartPr>
              <p14:xfrm>
                <a:off x="7019530" y="5417729"/>
                <a:ext cx="253440" cy="214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B9DE6AB-F38D-408E-21DD-8BA01AAEB74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010530" y="5409089"/>
                  <a:ext cx="271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808F592-0084-92C9-9434-96F6F4629054}"/>
                    </a:ext>
                  </a:extLst>
                </p14:cNvPr>
                <p14:cNvContentPartPr/>
                <p14:nvPr/>
              </p14:nvContentPartPr>
              <p14:xfrm>
                <a:off x="8061730" y="4980329"/>
                <a:ext cx="32760" cy="362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808F592-0084-92C9-9434-96F6F462905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052730" y="4971689"/>
                  <a:ext cx="504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B371F2F-E664-53AD-036F-DFA9D7C22A94}"/>
                    </a:ext>
                  </a:extLst>
                </p14:cNvPr>
                <p14:cNvContentPartPr/>
                <p14:nvPr/>
              </p14:nvContentPartPr>
              <p14:xfrm>
                <a:off x="7932490" y="4932089"/>
                <a:ext cx="231840" cy="235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B371F2F-E664-53AD-036F-DFA9D7C22A9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23490" y="4923089"/>
                  <a:ext cx="249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9DBC301-0715-3C50-20C1-848317BDB7EA}"/>
                    </a:ext>
                  </a:extLst>
                </p14:cNvPr>
                <p14:cNvContentPartPr/>
                <p14:nvPr/>
              </p14:nvContentPartPr>
              <p14:xfrm>
                <a:off x="8309410" y="5086889"/>
                <a:ext cx="21240" cy="196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9DBC301-0715-3C50-20C1-848317BDB7E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300770" y="5078249"/>
                  <a:ext cx="38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D932C49-8585-5D9B-CE89-111BF0A6EE48}"/>
                    </a:ext>
                  </a:extLst>
                </p14:cNvPr>
                <p14:cNvContentPartPr/>
                <p14:nvPr/>
              </p14:nvContentPartPr>
              <p14:xfrm>
                <a:off x="8391850" y="5089769"/>
                <a:ext cx="28800" cy="176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D932C49-8585-5D9B-CE89-111BF0A6EE4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82850" y="5080769"/>
                  <a:ext cx="46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423A826-5254-B43E-2D33-96A23B5B2B20}"/>
                    </a:ext>
                  </a:extLst>
                </p14:cNvPr>
                <p14:cNvContentPartPr/>
                <p14:nvPr/>
              </p14:nvContentPartPr>
              <p14:xfrm>
                <a:off x="8173330" y="4993289"/>
                <a:ext cx="333360" cy="127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423A826-5254-B43E-2D33-96A23B5B2B2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164690" y="4984649"/>
                  <a:ext cx="351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BFFD70C-29DC-52A3-44A1-B58E5A8A8A70}"/>
                    </a:ext>
                  </a:extLst>
                </p14:cNvPr>
                <p14:cNvContentPartPr/>
                <p14:nvPr/>
              </p14:nvContentPartPr>
              <p14:xfrm>
                <a:off x="8613610" y="5009489"/>
                <a:ext cx="153720" cy="254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BFFD70C-29DC-52A3-44A1-B58E5A8A8A7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604610" y="5000849"/>
                  <a:ext cx="171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CCFE87-A3B4-1717-A131-5B38F13EF6C6}"/>
                    </a:ext>
                  </a:extLst>
                </p14:cNvPr>
                <p14:cNvContentPartPr/>
                <p14:nvPr/>
              </p14:nvContentPartPr>
              <p14:xfrm>
                <a:off x="8822770" y="4823369"/>
                <a:ext cx="158040" cy="128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CCFE87-A3B4-1717-A131-5B38F13EF6C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813770" y="4814369"/>
                  <a:ext cx="175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B4B3F7F-B8F7-9A38-A329-DEF303F146E9}"/>
                    </a:ext>
                  </a:extLst>
                </p14:cNvPr>
                <p14:cNvContentPartPr/>
                <p14:nvPr/>
              </p14:nvContentPartPr>
              <p14:xfrm>
                <a:off x="9082690" y="4928489"/>
                <a:ext cx="199800" cy="320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B4B3F7F-B8F7-9A38-A329-DEF303F146E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074050" y="4919489"/>
                  <a:ext cx="2174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934CEC3-FA2A-7211-D000-B6FB1413C197}"/>
                    </a:ext>
                  </a:extLst>
                </p14:cNvPr>
                <p14:cNvContentPartPr/>
                <p14:nvPr/>
              </p14:nvContentPartPr>
              <p14:xfrm>
                <a:off x="9354850" y="4994729"/>
                <a:ext cx="327600" cy="187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934CEC3-FA2A-7211-D000-B6FB1413C19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45850" y="4985729"/>
                  <a:ext cx="345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5763706-C589-1BFB-3EF5-8A48D40F4465}"/>
                    </a:ext>
                  </a:extLst>
                </p14:cNvPr>
                <p14:cNvContentPartPr/>
                <p14:nvPr/>
              </p14:nvContentPartPr>
              <p14:xfrm>
                <a:off x="6194770" y="4918769"/>
                <a:ext cx="143640" cy="82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5763706-C589-1BFB-3EF5-8A48D40F446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186130" y="4910129"/>
                  <a:ext cx="161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C768363-192E-4F57-CE27-1C743CE154D3}"/>
                    </a:ext>
                  </a:extLst>
                </p14:cNvPr>
                <p14:cNvContentPartPr/>
                <p14:nvPr/>
              </p14:nvContentPartPr>
              <p14:xfrm>
                <a:off x="6096130" y="4802849"/>
                <a:ext cx="99720" cy="329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C768363-192E-4F57-CE27-1C743CE154D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087490" y="4793849"/>
                  <a:ext cx="117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F7765CF-5685-1980-1370-0F18F94ED6A9}"/>
                    </a:ext>
                  </a:extLst>
                </p14:cNvPr>
                <p14:cNvContentPartPr/>
                <p14:nvPr/>
              </p14:nvContentPartPr>
              <p14:xfrm>
                <a:off x="6330130" y="4797449"/>
                <a:ext cx="136080" cy="344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F7765CF-5685-1980-1370-0F18F94ED6A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321490" y="4788809"/>
                  <a:ext cx="153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5E251C8-CEF2-A265-772E-FBC106F86D87}"/>
                    </a:ext>
                  </a:extLst>
                </p14:cNvPr>
                <p14:cNvContentPartPr/>
                <p14:nvPr/>
              </p14:nvContentPartPr>
              <p14:xfrm>
                <a:off x="5580610" y="5213609"/>
                <a:ext cx="747720" cy="46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5E251C8-CEF2-A265-772E-FBC106F86D8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571970" y="5204969"/>
                  <a:ext cx="765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2CE0EF7-E292-E73E-9F3B-83A42D9438CA}"/>
                    </a:ext>
                  </a:extLst>
                </p14:cNvPr>
                <p14:cNvContentPartPr/>
                <p14:nvPr/>
              </p14:nvContentPartPr>
              <p14:xfrm>
                <a:off x="5853130" y="5375969"/>
                <a:ext cx="256320" cy="170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2CE0EF7-E292-E73E-9F3B-83A42D9438C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844130" y="5366969"/>
                  <a:ext cx="273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F7648C2-7579-8BE4-682C-696E6B648444}"/>
                    </a:ext>
                  </a:extLst>
                </p14:cNvPr>
                <p14:cNvContentPartPr/>
                <p14:nvPr/>
              </p14:nvContentPartPr>
              <p14:xfrm>
                <a:off x="5483770" y="4729409"/>
                <a:ext cx="159120" cy="831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F7648C2-7579-8BE4-682C-696E6B64844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474770" y="4720409"/>
                  <a:ext cx="1767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CA0753C-2D32-8DFD-7F1D-A9ADA59C5B07}"/>
                    </a:ext>
                  </a:extLst>
                </p14:cNvPr>
                <p14:cNvContentPartPr/>
                <p14:nvPr/>
              </p14:nvContentPartPr>
              <p14:xfrm>
                <a:off x="6240130" y="4721489"/>
                <a:ext cx="349560" cy="9223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CA0753C-2D32-8DFD-7F1D-A9ADA59C5B0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231130" y="4712849"/>
                  <a:ext cx="367200" cy="9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573908D-91AA-CF67-2752-4A4A93A8EE8A}"/>
                    </a:ext>
                  </a:extLst>
                </p14:cNvPr>
                <p14:cNvContentPartPr/>
                <p14:nvPr/>
              </p14:nvContentPartPr>
              <p14:xfrm>
                <a:off x="6609490" y="4703129"/>
                <a:ext cx="363600" cy="999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573908D-91AA-CF67-2752-4A4A93A8EE8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600490" y="4694129"/>
                  <a:ext cx="381240" cy="10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6B1D392D-514B-19F3-7727-E68E6F3A5023}"/>
                    </a:ext>
                  </a:extLst>
                </p14:cNvPr>
                <p14:cNvContentPartPr/>
                <p14:nvPr/>
              </p14:nvContentPartPr>
              <p14:xfrm>
                <a:off x="7486810" y="4613489"/>
                <a:ext cx="377280" cy="1049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6B1D392D-514B-19F3-7727-E68E6F3A502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478170" y="4604849"/>
                  <a:ext cx="394920" cy="10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B18642C5-70D7-B807-F8FD-C265E7D6D9E7}"/>
              </a:ext>
            </a:extLst>
          </p:cNvPr>
          <p:cNvGrpSpPr/>
          <p:nvPr/>
        </p:nvGrpSpPr>
        <p:grpSpPr>
          <a:xfrm>
            <a:off x="8021770" y="4493609"/>
            <a:ext cx="1774440" cy="275400"/>
            <a:chOff x="8021770" y="4493609"/>
            <a:chExt cx="177444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DF05CE4-6DEE-E8CF-53AE-259316CB352A}"/>
                    </a:ext>
                  </a:extLst>
                </p14:cNvPr>
                <p14:cNvContentPartPr/>
                <p14:nvPr/>
              </p14:nvContentPartPr>
              <p14:xfrm>
                <a:off x="8061730" y="4493609"/>
                <a:ext cx="1734480" cy="2340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DF05CE4-6DEE-E8CF-53AE-259316CB352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052730" y="4484969"/>
                  <a:ext cx="1752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45D2A84-D67B-5B62-190C-DFA62860CD1D}"/>
                    </a:ext>
                  </a:extLst>
                </p14:cNvPr>
                <p14:cNvContentPartPr/>
                <p14:nvPr/>
              </p14:nvContentPartPr>
              <p14:xfrm>
                <a:off x="8021770" y="4593689"/>
                <a:ext cx="155880" cy="175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45D2A84-D67B-5B62-190C-DFA62860CD1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13130" y="4584689"/>
                  <a:ext cx="17352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F825B65-AED7-5DD7-1445-4C433C37AD32}"/>
              </a:ext>
            </a:extLst>
          </p:cNvPr>
          <p:cNvGrpSpPr/>
          <p:nvPr/>
        </p:nvGrpSpPr>
        <p:grpSpPr>
          <a:xfrm>
            <a:off x="10062250" y="4086809"/>
            <a:ext cx="1674000" cy="848520"/>
            <a:chOff x="10062250" y="4086809"/>
            <a:chExt cx="167400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20A266C-CC9A-2A1F-D8E3-2A3EA11257E7}"/>
                    </a:ext>
                  </a:extLst>
                </p14:cNvPr>
                <p14:cNvContentPartPr/>
                <p14:nvPr/>
              </p14:nvContentPartPr>
              <p14:xfrm>
                <a:off x="10065130" y="4197689"/>
                <a:ext cx="225360" cy="172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20A266C-CC9A-2A1F-D8E3-2A3EA11257E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056130" y="4188689"/>
                  <a:ext cx="243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6C4F45A-DB14-2B29-78B8-36EE5E99212E}"/>
                    </a:ext>
                  </a:extLst>
                </p14:cNvPr>
                <p14:cNvContentPartPr/>
                <p14:nvPr/>
              </p14:nvContentPartPr>
              <p14:xfrm>
                <a:off x="10317490" y="4136129"/>
                <a:ext cx="6840" cy="320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6C4F45A-DB14-2B29-78B8-36EE5E99212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308850" y="4127129"/>
                  <a:ext cx="24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E7EDAA6-B58D-E6FD-3263-41AB5E94BB7E}"/>
                    </a:ext>
                  </a:extLst>
                </p14:cNvPr>
                <p14:cNvContentPartPr/>
                <p14:nvPr/>
              </p14:nvContentPartPr>
              <p14:xfrm>
                <a:off x="10295530" y="4236929"/>
                <a:ext cx="768600" cy="290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E7EDAA6-B58D-E6FD-3263-41AB5E94BB7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286890" y="4228289"/>
                  <a:ext cx="786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2BFA1FE-CD4E-536B-C7B7-5068CD43B579}"/>
                    </a:ext>
                  </a:extLst>
                </p14:cNvPr>
                <p14:cNvContentPartPr/>
                <p14:nvPr/>
              </p14:nvContentPartPr>
              <p14:xfrm>
                <a:off x="11253850" y="4086809"/>
                <a:ext cx="100440" cy="287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2BFA1FE-CD4E-536B-C7B7-5068CD43B57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245210" y="4077809"/>
                  <a:ext cx="118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20BBE47-81A9-F79A-572B-37F26CC09D9D}"/>
                    </a:ext>
                  </a:extLst>
                </p14:cNvPr>
                <p14:cNvContentPartPr/>
                <p14:nvPr/>
              </p14:nvContentPartPr>
              <p14:xfrm>
                <a:off x="11135410" y="4217849"/>
                <a:ext cx="219960" cy="64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20BBE47-81A9-F79A-572B-37F26CC09D9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126410" y="4208849"/>
                  <a:ext cx="237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E5D527D-1CED-E814-E1D5-493A8BA7FEB6}"/>
                    </a:ext>
                  </a:extLst>
                </p14:cNvPr>
                <p14:cNvContentPartPr/>
                <p14:nvPr/>
              </p14:nvContentPartPr>
              <p14:xfrm>
                <a:off x="11384530" y="4227929"/>
                <a:ext cx="173160" cy="1476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E5D527D-1CED-E814-E1D5-493A8BA7FEB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375890" y="4219289"/>
                  <a:ext cx="190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15932C3-6343-E187-BE0F-0F5BB6D43F07}"/>
                    </a:ext>
                  </a:extLst>
                </p14:cNvPr>
                <p14:cNvContentPartPr/>
                <p14:nvPr/>
              </p14:nvContentPartPr>
              <p14:xfrm>
                <a:off x="11606650" y="4242329"/>
                <a:ext cx="129600" cy="1731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15932C3-6343-E187-BE0F-0F5BB6D43F0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597650" y="4233689"/>
                  <a:ext cx="147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DA123DB-9F91-35DC-B57C-2E791AE811F7}"/>
                    </a:ext>
                  </a:extLst>
                </p14:cNvPr>
                <p14:cNvContentPartPr/>
                <p14:nvPr/>
              </p14:nvContentPartPr>
              <p14:xfrm>
                <a:off x="10062250" y="4622849"/>
                <a:ext cx="246240" cy="3124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DA123DB-9F91-35DC-B57C-2E791AE811F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053610" y="4614209"/>
                  <a:ext cx="263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BE7BD9D-D919-D3E8-5434-24D984A4AE17}"/>
                    </a:ext>
                  </a:extLst>
                </p14:cNvPr>
                <p14:cNvContentPartPr/>
                <p14:nvPr/>
              </p14:nvContentPartPr>
              <p14:xfrm>
                <a:off x="10659130" y="4517729"/>
                <a:ext cx="215640" cy="2448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BE7BD9D-D919-D3E8-5434-24D984A4AE1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650130" y="4508729"/>
                  <a:ext cx="233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261A318-6C95-7044-70DE-A33C253FF600}"/>
                    </a:ext>
                  </a:extLst>
                </p14:cNvPr>
                <p14:cNvContentPartPr/>
                <p14:nvPr/>
              </p14:nvContentPartPr>
              <p14:xfrm>
                <a:off x="10826170" y="4718969"/>
                <a:ext cx="18720" cy="1263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261A318-6C95-7044-70DE-A33C253FF60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817170" y="4709969"/>
                  <a:ext cx="363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EA160C3D-779E-3ADC-6C9B-426B07E3BA2F}"/>
              </a:ext>
            </a:extLst>
          </p:cNvPr>
          <p:cNvGrpSpPr/>
          <p:nvPr/>
        </p:nvGrpSpPr>
        <p:grpSpPr>
          <a:xfrm>
            <a:off x="625210" y="4357889"/>
            <a:ext cx="1985760" cy="451440"/>
            <a:chOff x="625210" y="4357889"/>
            <a:chExt cx="19857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974B2BB-4331-5C9A-E30F-0134B9795F05}"/>
                    </a:ext>
                  </a:extLst>
                </p14:cNvPr>
                <p14:cNvContentPartPr/>
                <p14:nvPr/>
              </p14:nvContentPartPr>
              <p14:xfrm>
                <a:off x="625210" y="4433849"/>
                <a:ext cx="870480" cy="375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974B2BB-4331-5C9A-E30F-0134B9795F0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16210" y="4424849"/>
                  <a:ext cx="8881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DF8C32B-3749-4882-BF3A-6D49C289DB06}"/>
                    </a:ext>
                  </a:extLst>
                </p14:cNvPr>
                <p14:cNvContentPartPr/>
                <p14:nvPr/>
              </p14:nvContentPartPr>
              <p14:xfrm>
                <a:off x="1073050" y="4357889"/>
                <a:ext cx="24840" cy="291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DF8C32B-3749-4882-BF3A-6D49C289DB0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64050" y="4349249"/>
                  <a:ext cx="42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F367994-E5D6-DAC0-6854-653CE5FE7DA3}"/>
                    </a:ext>
                  </a:extLst>
                </p14:cNvPr>
                <p14:cNvContentPartPr/>
                <p14:nvPr/>
              </p14:nvContentPartPr>
              <p14:xfrm>
                <a:off x="1581730" y="4403609"/>
                <a:ext cx="543600" cy="3362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F367994-E5D6-DAC0-6854-653CE5FE7DA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573090" y="4394609"/>
                  <a:ext cx="561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85A8C69-DFF3-2872-941C-3D5FD54EC29F}"/>
                    </a:ext>
                  </a:extLst>
                </p14:cNvPr>
                <p14:cNvContentPartPr/>
                <p14:nvPr/>
              </p14:nvContentPartPr>
              <p14:xfrm>
                <a:off x="2382370" y="4437449"/>
                <a:ext cx="228600" cy="2851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85A8C69-DFF3-2872-941C-3D5FD54EC29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373730" y="4428449"/>
                  <a:ext cx="24624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09131BBD-41BB-335E-E867-2B48D55B5517}"/>
              </a:ext>
            </a:extLst>
          </p:cNvPr>
          <p:cNvGrpSpPr/>
          <p:nvPr/>
        </p:nvGrpSpPr>
        <p:grpSpPr>
          <a:xfrm>
            <a:off x="2886730" y="4369409"/>
            <a:ext cx="408960" cy="372600"/>
            <a:chOff x="2886730" y="4369409"/>
            <a:chExt cx="40896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9C7FD73-A685-D386-B168-F720EC79A3F0}"/>
                    </a:ext>
                  </a:extLst>
                </p14:cNvPr>
                <p14:cNvContentPartPr/>
                <p14:nvPr/>
              </p14:nvContentPartPr>
              <p14:xfrm>
                <a:off x="2886730" y="4369409"/>
                <a:ext cx="239400" cy="333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9C7FD73-A685-D386-B168-F720EC79A3F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877730" y="4360409"/>
                  <a:ext cx="257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C982BE2-8672-EF59-A036-4C0D5E3F37B1}"/>
                    </a:ext>
                  </a:extLst>
                </p14:cNvPr>
                <p14:cNvContentPartPr/>
                <p14:nvPr/>
              </p14:nvContentPartPr>
              <p14:xfrm>
                <a:off x="3126490" y="4614209"/>
                <a:ext cx="169200" cy="1278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C982BE2-8672-EF59-A036-4C0D5E3F37B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117850" y="4605209"/>
                  <a:ext cx="18684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1B587F47-38DA-8F85-FB03-3BBE2951EAD7}"/>
                  </a:ext>
                </a:extLst>
              </p14:cNvPr>
              <p14:cNvContentPartPr/>
              <p14:nvPr/>
            </p14:nvContentPartPr>
            <p14:xfrm>
              <a:off x="3445450" y="4503329"/>
              <a:ext cx="2076120" cy="39384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1B587F47-38DA-8F85-FB03-3BBE2951EAD7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3436810" y="4494329"/>
                <a:ext cx="2093760" cy="41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Group 366">
            <a:extLst>
              <a:ext uri="{FF2B5EF4-FFF2-40B4-BE49-F238E27FC236}">
                <a16:creationId xmlns:a16="http://schemas.microsoft.com/office/drawing/2014/main" id="{B863F2E4-CEAB-C9A1-4727-CA93940A8A5C}"/>
              </a:ext>
            </a:extLst>
          </p:cNvPr>
          <p:cNvGrpSpPr/>
          <p:nvPr/>
        </p:nvGrpSpPr>
        <p:grpSpPr>
          <a:xfrm>
            <a:off x="5889130" y="6422489"/>
            <a:ext cx="2499840" cy="479520"/>
            <a:chOff x="5889130" y="6422489"/>
            <a:chExt cx="249984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2656505-88B5-F670-9723-BFEFDE3FC0EE}"/>
                    </a:ext>
                  </a:extLst>
                </p14:cNvPr>
                <p14:cNvContentPartPr/>
                <p14:nvPr/>
              </p14:nvContentPartPr>
              <p14:xfrm>
                <a:off x="6001090" y="6422489"/>
                <a:ext cx="1393920" cy="1868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2656505-88B5-F670-9723-BFEFDE3FC0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992450" y="6413489"/>
                  <a:ext cx="1411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C40B3DB-1233-0096-DEF5-68ED3DC2BE93}"/>
                    </a:ext>
                  </a:extLst>
                </p14:cNvPr>
                <p14:cNvContentPartPr/>
                <p14:nvPr/>
              </p14:nvContentPartPr>
              <p14:xfrm>
                <a:off x="5889130" y="6661889"/>
                <a:ext cx="165960" cy="1548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C40B3DB-1233-0096-DEF5-68ED3DC2BE9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880130" y="6652889"/>
                  <a:ext cx="183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7CCC4AC-38F4-BC7D-F8EC-EB7EC18F5579}"/>
                    </a:ext>
                  </a:extLst>
                </p14:cNvPr>
                <p14:cNvContentPartPr/>
                <p14:nvPr/>
              </p14:nvContentPartPr>
              <p14:xfrm>
                <a:off x="6083890" y="6701129"/>
                <a:ext cx="80640" cy="135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7CCC4AC-38F4-BC7D-F8EC-EB7EC18F557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075250" y="6692489"/>
                  <a:ext cx="98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8BBFF216-2C60-25E0-6C6B-6D0EB89822D6}"/>
                    </a:ext>
                  </a:extLst>
                </p14:cNvPr>
                <p14:cNvContentPartPr/>
                <p14:nvPr/>
              </p14:nvContentPartPr>
              <p14:xfrm>
                <a:off x="6244810" y="6659369"/>
                <a:ext cx="111240" cy="205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8BBFF216-2C60-25E0-6C6B-6D0EB89822D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236170" y="6650369"/>
                  <a:ext cx="128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340F08A-3F3D-3BED-5D93-A83893B94C2A}"/>
                    </a:ext>
                  </a:extLst>
                </p14:cNvPr>
                <p14:cNvContentPartPr/>
                <p14:nvPr/>
              </p14:nvContentPartPr>
              <p14:xfrm>
                <a:off x="6153010" y="6681329"/>
                <a:ext cx="233640" cy="14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340F08A-3F3D-3BED-5D93-A83893B94C2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144370" y="6672689"/>
                  <a:ext cx="251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7B7FE2D-97EE-0AB1-E51E-6C52E4506C29}"/>
                    </a:ext>
                  </a:extLst>
                </p14:cNvPr>
                <p14:cNvContentPartPr/>
                <p14:nvPr/>
              </p14:nvContentPartPr>
              <p14:xfrm>
                <a:off x="6538930" y="6728849"/>
                <a:ext cx="65880" cy="128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7B7FE2D-97EE-0AB1-E51E-6C52E4506C2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530290" y="6719849"/>
                  <a:ext cx="83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76602F9-5E6A-5223-AB04-9CF6D0E9417B}"/>
                    </a:ext>
                  </a:extLst>
                </p14:cNvPr>
                <p14:cNvContentPartPr/>
                <p14:nvPr/>
              </p14:nvContentPartPr>
              <p14:xfrm>
                <a:off x="6703810" y="6700769"/>
                <a:ext cx="173160" cy="1274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76602F9-5E6A-5223-AB04-9CF6D0E9417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695170" y="6692129"/>
                  <a:ext cx="190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59EC3EA-CA11-D63D-A6E9-8888BA82FFE8}"/>
                    </a:ext>
                  </a:extLst>
                </p14:cNvPr>
                <p14:cNvContentPartPr/>
                <p14:nvPr/>
              </p14:nvContentPartPr>
              <p14:xfrm>
                <a:off x="6959410" y="6640649"/>
                <a:ext cx="29520" cy="1782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59EC3EA-CA11-D63D-A6E9-8888BA82FFE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50410" y="6632009"/>
                  <a:ext cx="47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98B506FE-9E33-538B-FBFA-758F29A0DEFA}"/>
                    </a:ext>
                  </a:extLst>
                </p14:cNvPr>
                <p14:cNvContentPartPr/>
                <p14:nvPr/>
              </p14:nvContentPartPr>
              <p14:xfrm>
                <a:off x="6847090" y="6692849"/>
                <a:ext cx="183960" cy="15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98B506FE-9E33-538B-FBFA-758F29A0DEF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838090" y="6683849"/>
                  <a:ext cx="201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5E83684-08B0-9BB6-3BE2-E1C74E5A7717}"/>
                    </a:ext>
                  </a:extLst>
                </p14:cNvPr>
                <p14:cNvContentPartPr/>
                <p14:nvPr/>
              </p14:nvContentPartPr>
              <p14:xfrm>
                <a:off x="7077850" y="6652889"/>
                <a:ext cx="94320" cy="1864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5E83684-08B0-9BB6-3BE2-E1C74E5A771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068850" y="6643889"/>
                  <a:ext cx="111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2AD5305-91C2-FB56-286D-907D61D9330A}"/>
                    </a:ext>
                  </a:extLst>
                </p14:cNvPr>
                <p14:cNvContentPartPr/>
                <p14:nvPr/>
              </p14:nvContentPartPr>
              <p14:xfrm>
                <a:off x="7279810" y="6727049"/>
                <a:ext cx="41760" cy="1069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2AD5305-91C2-FB56-286D-907D61D9330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270810" y="6718409"/>
                  <a:ext cx="59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6BE0AC2-B27B-4A23-1667-7E7A848EC871}"/>
                    </a:ext>
                  </a:extLst>
                </p14:cNvPr>
                <p14:cNvContentPartPr/>
                <p14:nvPr/>
              </p14:nvContentPartPr>
              <p14:xfrm>
                <a:off x="7439650" y="6651089"/>
                <a:ext cx="949320" cy="2509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6BE0AC2-B27B-4A23-1667-7E7A848EC87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431010" y="6642089"/>
                  <a:ext cx="96696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10F6E6F-D833-0E97-B23C-5C656820FD45}"/>
                  </a:ext>
                </a:extLst>
              </p14:cNvPr>
              <p14:cNvContentPartPr/>
              <p14:nvPr/>
            </p14:nvContentPartPr>
            <p14:xfrm>
              <a:off x="10369421" y="1262932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10F6E6F-D833-0E97-B23C-5C656820FD45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363301" y="1256812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DFB0A52-C754-F180-5999-D191E8A6ACA3}"/>
              </a:ext>
            </a:extLst>
          </p:cNvPr>
          <p:cNvGrpSpPr/>
          <p:nvPr/>
        </p:nvGrpSpPr>
        <p:grpSpPr>
          <a:xfrm>
            <a:off x="10661741" y="970612"/>
            <a:ext cx="326880" cy="289440"/>
            <a:chOff x="10661741" y="970612"/>
            <a:chExt cx="32688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AB2166-D1D4-2E2C-E032-E4EEE8804DD5}"/>
                    </a:ext>
                  </a:extLst>
                </p14:cNvPr>
                <p14:cNvContentPartPr/>
                <p14:nvPr/>
              </p14:nvContentPartPr>
              <p14:xfrm>
                <a:off x="10661741" y="1032892"/>
                <a:ext cx="326880" cy="227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AB2166-D1D4-2E2C-E032-E4EEE8804DD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655621" y="1026772"/>
                  <a:ext cx="339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15C506-967B-00B3-5300-CFC206D1F32E}"/>
                    </a:ext>
                  </a:extLst>
                </p14:cNvPr>
                <p14:cNvContentPartPr/>
                <p14:nvPr/>
              </p14:nvContentPartPr>
              <p14:xfrm>
                <a:off x="10689821" y="970612"/>
                <a:ext cx="18792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15C506-967B-00B3-5300-CFC206D1F32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683701" y="964492"/>
                  <a:ext cx="20016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CAE2DAF-8399-B349-84A0-1625D1BCBFD7}"/>
                  </a:ext>
                </a:extLst>
              </p14:cNvPr>
              <p14:cNvContentPartPr/>
              <p14:nvPr/>
            </p14:nvContentPartPr>
            <p14:xfrm>
              <a:off x="10765421" y="748852"/>
              <a:ext cx="92880" cy="108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CAE2DAF-8399-B349-84A0-1625D1BCBFD7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0759301" y="742732"/>
                <a:ext cx="1051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ABB4614-1093-889F-21DA-E6D2A727CAF2}"/>
                  </a:ext>
                </a:extLst>
              </p14:cNvPr>
              <p14:cNvContentPartPr/>
              <p14:nvPr/>
            </p14:nvContentPartPr>
            <p14:xfrm>
              <a:off x="9839861" y="1055572"/>
              <a:ext cx="48960" cy="231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ABB4614-1093-889F-21DA-E6D2A727CAF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9833741" y="1049452"/>
                <a:ext cx="612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755DAA5-EFAA-FF9C-F91D-63BF17EFE80F}"/>
                  </a:ext>
                </a:extLst>
              </p14:cNvPr>
              <p14:cNvContentPartPr/>
              <p14:nvPr/>
            </p14:nvContentPartPr>
            <p14:xfrm>
              <a:off x="9887381" y="898612"/>
              <a:ext cx="20520" cy="72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755DAA5-EFAA-FF9C-F91D-63BF17EFE80F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9881261" y="892492"/>
                <a:ext cx="327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305752-E757-9DD3-D0B9-F8013C992DF3}"/>
                  </a:ext>
                </a:extLst>
              </p14:cNvPr>
              <p14:cNvContentPartPr/>
              <p14:nvPr/>
            </p14:nvContentPartPr>
            <p14:xfrm>
              <a:off x="10057661" y="1008412"/>
              <a:ext cx="181080" cy="262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305752-E757-9DD3-D0B9-F8013C992DF3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0051541" y="1002292"/>
                <a:ext cx="193320" cy="2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62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C797556-41D4-959B-57E2-1C03BBE15DC3}"/>
              </a:ext>
            </a:extLst>
          </p:cNvPr>
          <p:cNvGrpSpPr/>
          <p:nvPr/>
        </p:nvGrpSpPr>
        <p:grpSpPr>
          <a:xfrm>
            <a:off x="816370" y="141569"/>
            <a:ext cx="1656720" cy="458280"/>
            <a:chOff x="816370" y="141569"/>
            <a:chExt cx="165672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965F3C5-E9FD-627A-C6EB-2AEECA196512}"/>
                    </a:ext>
                  </a:extLst>
                </p14:cNvPr>
                <p14:cNvContentPartPr/>
                <p14:nvPr/>
              </p14:nvContentPartPr>
              <p14:xfrm>
                <a:off x="854530" y="294929"/>
                <a:ext cx="64080" cy="302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965F3C5-E9FD-627A-C6EB-2AEECA1965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5530" y="285929"/>
                  <a:ext cx="817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2030211-0D75-0610-C42F-9D2CBD887848}"/>
                    </a:ext>
                  </a:extLst>
                </p14:cNvPr>
                <p14:cNvContentPartPr/>
                <p14:nvPr/>
              </p14:nvContentPartPr>
              <p14:xfrm>
                <a:off x="816370" y="249929"/>
                <a:ext cx="326520" cy="18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2030211-0D75-0610-C42F-9D2CBD8878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370" y="240929"/>
                  <a:ext cx="344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513F6D-8F9F-5BAC-B203-22BA6C18D2A4}"/>
                    </a:ext>
                  </a:extLst>
                </p14:cNvPr>
                <p14:cNvContentPartPr/>
                <p14:nvPr/>
              </p14:nvContentPartPr>
              <p14:xfrm>
                <a:off x="1131370" y="141569"/>
                <a:ext cx="1341720" cy="458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513F6D-8F9F-5BAC-B203-22BA6C18D2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2730" y="132569"/>
                  <a:ext cx="1359360" cy="47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1CC116F-83C9-77EE-7B6A-13817FE944EB}"/>
              </a:ext>
            </a:extLst>
          </p:cNvPr>
          <p:cNvGrpSpPr/>
          <p:nvPr/>
        </p:nvGrpSpPr>
        <p:grpSpPr>
          <a:xfrm>
            <a:off x="2651290" y="145889"/>
            <a:ext cx="1735560" cy="493200"/>
            <a:chOff x="2651290" y="145889"/>
            <a:chExt cx="173556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046158-213F-AF7C-D60F-98656E5BDAF3}"/>
                    </a:ext>
                  </a:extLst>
                </p14:cNvPr>
                <p14:cNvContentPartPr/>
                <p14:nvPr/>
              </p14:nvContentPartPr>
              <p14:xfrm>
                <a:off x="2651290" y="145889"/>
                <a:ext cx="1735560" cy="493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046158-213F-AF7C-D60F-98656E5BDA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42290" y="137249"/>
                  <a:ext cx="17532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D596C84-9EBB-80DB-1400-0D8ADAC60CA3}"/>
                    </a:ext>
                  </a:extLst>
                </p14:cNvPr>
                <p14:cNvContentPartPr/>
                <p14:nvPr/>
              </p14:nvContentPartPr>
              <p14:xfrm>
                <a:off x="3261490" y="197729"/>
                <a:ext cx="455040" cy="119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D596C84-9EBB-80DB-1400-0D8ADAC60C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52490" y="188729"/>
                  <a:ext cx="4726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810E916-3F6B-D7F8-FEE9-5E15ACB67388}"/>
              </a:ext>
            </a:extLst>
          </p:cNvPr>
          <p:cNvGrpSpPr/>
          <p:nvPr/>
        </p:nvGrpSpPr>
        <p:grpSpPr>
          <a:xfrm>
            <a:off x="1717090" y="632249"/>
            <a:ext cx="9320040" cy="1315080"/>
            <a:chOff x="1717090" y="632249"/>
            <a:chExt cx="9320040" cy="13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B42FD5-3BDF-BF92-A019-80C3BAD86206}"/>
                    </a:ext>
                  </a:extLst>
                </p14:cNvPr>
                <p14:cNvContentPartPr/>
                <p14:nvPr/>
              </p14:nvContentPartPr>
              <p14:xfrm>
                <a:off x="1781170" y="878489"/>
                <a:ext cx="207360" cy="25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B42FD5-3BDF-BF92-A019-80C3BAD862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72530" y="869489"/>
                  <a:ext cx="225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4EBC5A-357E-4219-B07B-0F3B77C865FF}"/>
                    </a:ext>
                  </a:extLst>
                </p14:cNvPr>
                <p14:cNvContentPartPr/>
                <p14:nvPr/>
              </p14:nvContentPartPr>
              <p14:xfrm>
                <a:off x="2073490" y="763649"/>
                <a:ext cx="624600" cy="508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4EBC5A-357E-4219-B07B-0F3B77C865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64850" y="755009"/>
                  <a:ext cx="64224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61E2F5-C0CB-537B-E909-EC4F47FE3C8F}"/>
                    </a:ext>
                  </a:extLst>
                </p14:cNvPr>
                <p14:cNvContentPartPr/>
                <p14:nvPr/>
              </p14:nvContentPartPr>
              <p14:xfrm>
                <a:off x="3013810" y="944009"/>
                <a:ext cx="154800" cy="158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61E2F5-C0CB-537B-E909-EC4F47FE3C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05170" y="935369"/>
                  <a:ext cx="172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67E7C6-31CD-34FC-FFDE-C20F1EC854F5}"/>
                    </a:ext>
                  </a:extLst>
                </p14:cNvPr>
                <p14:cNvContentPartPr/>
                <p14:nvPr/>
              </p14:nvContentPartPr>
              <p14:xfrm>
                <a:off x="3334570" y="878489"/>
                <a:ext cx="892080" cy="19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67E7C6-31CD-34FC-FFDE-C20F1EC854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5570" y="869489"/>
                  <a:ext cx="909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011C5F-BC6D-88E2-773C-C748194EAC24}"/>
                    </a:ext>
                  </a:extLst>
                </p14:cNvPr>
                <p14:cNvContentPartPr/>
                <p14:nvPr/>
              </p14:nvContentPartPr>
              <p14:xfrm>
                <a:off x="3211090" y="1004489"/>
                <a:ext cx="92520" cy="1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011C5F-BC6D-88E2-773C-C748194EAC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02090" y="995489"/>
                  <a:ext cx="110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1A65611-35BE-6AB4-02B8-BDBEDE9D7257}"/>
                    </a:ext>
                  </a:extLst>
                </p14:cNvPr>
                <p14:cNvContentPartPr/>
                <p14:nvPr/>
              </p14:nvContentPartPr>
              <p14:xfrm>
                <a:off x="4496650" y="756089"/>
                <a:ext cx="122760" cy="36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1A65611-35BE-6AB4-02B8-BDBEDE9D72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87650" y="747449"/>
                  <a:ext cx="1404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C72C8E0-AB71-7412-1F86-CBEE5B907BCA}"/>
                    </a:ext>
                  </a:extLst>
                </p14:cNvPr>
                <p14:cNvContentPartPr/>
                <p14:nvPr/>
              </p14:nvContentPartPr>
              <p14:xfrm>
                <a:off x="4607530" y="820169"/>
                <a:ext cx="137520" cy="269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C72C8E0-AB71-7412-1F86-CBEE5B907BC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98890" y="811529"/>
                  <a:ext cx="155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B493C5-AD88-176B-B5A7-8C6ABD2CD3D6}"/>
                    </a:ext>
                  </a:extLst>
                </p14:cNvPr>
                <p14:cNvContentPartPr/>
                <p14:nvPr/>
              </p14:nvContentPartPr>
              <p14:xfrm>
                <a:off x="4839370" y="901889"/>
                <a:ext cx="176400" cy="19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B493C5-AD88-176B-B5A7-8C6ABD2CD3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30730" y="893249"/>
                  <a:ext cx="19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1680AF-020A-8A7B-ED6A-7507862F225B}"/>
                    </a:ext>
                  </a:extLst>
                </p14:cNvPr>
                <p14:cNvContentPartPr/>
                <p14:nvPr/>
              </p14:nvContentPartPr>
              <p14:xfrm>
                <a:off x="4846930" y="986849"/>
                <a:ext cx="157680" cy="3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1680AF-020A-8A7B-ED6A-7507862F22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7930" y="978209"/>
                  <a:ext cx="175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82BA98-72B2-87FA-C9AB-3395CCE1DA9D}"/>
                    </a:ext>
                  </a:extLst>
                </p14:cNvPr>
                <p14:cNvContentPartPr/>
                <p14:nvPr/>
              </p14:nvContentPartPr>
              <p14:xfrm>
                <a:off x="5106490" y="850769"/>
                <a:ext cx="197640" cy="19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82BA98-72B2-87FA-C9AB-3395CCE1DA9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97490" y="841769"/>
                  <a:ext cx="215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9BAEEE2-8841-AA9A-C734-0C8564AC3EEC}"/>
                    </a:ext>
                  </a:extLst>
                </p14:cNvPr>
                <p14:cNvContentPartPr/>
                <p14:nvPr/>
              </p14:nvContentPartPr>
              <p14:xfrm>
                <a:off x="5345530" y="710729"/>
                <a:ext cx="122040" cy="459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9BAEEE2-8841-AA9A-C734-0C8564AC3E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36890" y="702089"/>
                  <a:ext cx="1396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0210D5-54FA-358B-332E-15D1E6649FA5}"/>
                    </a:ext>
                  </a:extLst>
                </p14:cNvPr>
                <p14:cNvContentPartPr/>
                <p14:nvPr/>
              </p14:nvContentPartPr>
              <p14:xfrm>
                <a:off x="5690410" y="653489"/>
                <a:ext cx="2160000" cy="60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0210D5-54FA-358B-332E-15D1E6649F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81410" y="644849"/>
                  <a:ext cx="21776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BDB059-7BE6-7664-585B-FF6872782C8B}"/>
                    </a:ext>
                  </a:extLst>
                </p14:cNvPr>
                <p14:cNvContentPartPr/>
                <p14:nvPr/>
              </p14:nvContentPartPr>
              <p14:xfrm>
                <a:off x="7595890" y="822329"/>
                <a:ext cx="271800" cy="1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BDB059-7BE6-7664-585B-FF6872782C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86890" y="813689"/>
                  <a:ext cx="289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3DE662-7EA9-581C-ECC6-FF668C20201E}"/>
                    </a:ext>
                  </a:extLst>
                </p14:cNvPr>
                <p14:cNvContentPartPr/>
                <p14:nvPr/>
              </p14:nvContentPartPr>
              <p14:xfrm>
                <a:off x="8132650" y="718289"/>
                <a:ext cx="327960" cy="512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3DE662-7EA9-581C-ECC6-FF668C2020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23650" y="709289"/>
                  <a:ext cx="3456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B7FD09-11E1-EFA7-F791-C4489AEC9492}"/>
                    </a:ext>
                  </a:extLst>
                </p14:cNvPr>
                <p14:cNvContentPartPr/>
                <p14:nvPr/>
              </p14:nvContentPartPr>
              <p14:xfrm>
                <a:off x="8726650" y="632249"/>
                <a:ext cx="1722960" cy="42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B7FD09-11E1-EFA7-F791-C4489AEC94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17650" y="623249"/>
                  <a:ext cx="17406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1D1F38-E095-ED4B-0979-4CFFEE0E1326}"/>
                    </a:ext>
                  </a:extLst>
                </p14:cNvPr>
                <p14:cNvContentPartPr/>
                <p14:nvPr/>
              </p14:nvContentPartPr>
              <p14:xfrm>
                <a:off x="10168810" y="797489"/>
                <a:ext cx="185040" cy="15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1D1F38-E095-ED4B-0979-4CFFEE0E13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59810" y="788849"/>
                  <a:ext cx="20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37E55B-3D08-0E8C-AD05-D4332EE925FB}"/>
                    </a:ext>
                  </a:extLst>
                </p14:cNvPr>
                <p14:cNvContentPartPr/>
                <p14:nvPr/>
              </p14:nvContentPartPr>
              <p14:xfrm>
                <a:off x="9337210" y="781289"/>
                <a:ext cx="17640" cy="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37E55B-3D08-0E8C-AD05-D4332EE925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28570" y="772649"/>
                  <a:ext cx="35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406B570-827F-D280-CA9F-FFA4429A5446}"/>
                    </a:ext>
                  </a:extLst>
                </p14:cNvPr>
                <p14:cNvContentPartPr/>
                <p14:nvPr/>
              </p14:nvContentPartPr>
              <p14:xfrm>
                <a:off x="8825290" y="752489"/>
                <a:ext cx="6840" cy="1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406B570-827F-D280-CA9F-FFA4429A54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16650" y="743849"/>
                  <a:ext cx="2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3CE46A8-A323-0969-9F5A-3730095060C5}"/>
                    </a:ext>
                  </a:extLst>
                </p14:cNvPr>
                <p14:cNvContentPartPr/>
                <p14:nvPr/>
              </p14:nvContentPartPr>
              <p14:xfrm>
                <a:off x="1717090" y="1345769"/>
                <a:ext cx="1110960" cy="60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3CE46A8-A323-0969-9F5A-3730095060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08090" y="1336769"/>
                  <a:ext cx="112860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DAFE30A-A007-89A9-38E3-9276799E77B9}"/>
                    </a:ext>
                  </a:extLst>
                </p14:cNvPr>
                <p14:cNvContentPartPr/>
                <p14:nvPr/>
              </p14:nvContentPartPr>
              <p14:xfrm>
                <a:off x="3103090" y="1552769"/>
                <a:ext cx="925920" cy="23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DAFE30A-A007-89A9-38E3-9276799E77B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94090" y="1544129"/>
                  <a:ext cx="943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AA5F5D-7FCF-D7EB-AF34-CEA46288B3CE}"/>
                    </a:ext>
                  </a:extLst>
                </p14:cNvPr>
                <p14:cNvContentPartPr/>
                <p14:nvPr/>
              </p14:nvContentPartPr>
              <p14:xfrm>
                <a:off x="4351210" y="1530089"/>
                <a:ext cx="785880" cy="19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AA5F5D-7FCF-D7EB-AF34-CEA46288B3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42570" y="1521089"/>
                  <a:ext cx="803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4C3FF3-79E3-1477-247B-350453EA911B}"/>
                    </a:ext>
                  </a:extLst>
                </p14:cNvPr>
                <p14:cNvContentPartPr/>
                <p14:nvPr/>
              </p14:nvContentPartPr>
              <p14:xfrm>
                <a:off x="5363890" y="1278449"/>
                <a:ext cx="1942920" cy="37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4C3FF3-79E3-1477-247B-350453EA91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54890" y="1269809"/>
                  <a:ext cx="19605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78D0420-3CDA-5664-1240-F12FA59DA7D3}"/>
                    </a:ext>
                  </a:extLst>
                </p14:cNvPr>
                <p14:cNvContentPartPr/>
                <p14:nvPr/>
              </p14:nvContentPartPr>
              <p14:xfrm>
                <a:off x="6931690" y="1404449"/>
                <a:ext cx="139680" cy="17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78D0420-3CDA-5664-1240-F12FA59DA7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23050" y="1395809"/>
                  <a:ext cx="157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902059-5548-F3E1-C808-D724AD8124F1}"/>
                    </a:ext>
                  </a:extLst>
                </p14:cNvPr>
                <p14:cNvContentPartPr/>
                <p14:nvPr/>
              </p14:nvContentPartPr>
              <p14:xfrm>
                <a:off x="5943130" y="1428929"/>
                <a:ext cx="267120" cy="21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902059-5548-F3E1-C808-D724AD8124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34490" y="1420289"/>
                  <a:ext cx="284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FD73F5-0861-3BD7-AF77-AE007BF3699B}"/>
                    </a:ext>
                  </a:extLst>
                </p14:cNvPr>
                <p14:cNvContentPartPr/>
                <p14:nvPr/>
              </p14:nvContentPartPr>
              <p14:xfrm>
                <a:off x="7470250" y="1278449"/>
                <a:ext cx="487440" cy="350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FD73F5-0861-3BD7-AF77-AE007BF3699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61250" y="1269449"/>
                  <a:ext cx="505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F807D00-B0ED-9467-9B16-EB952405B596}"/>
                    </a:ext>
                  </a:extLst>
                </p14:cNvPr>
                <p14:cNvContentPartPr/>
                <p14:nvPr/>
              </p14:nvContentPartPr>
              <p14:xfrm>
                <a:off x="7527490" y="1337129"/>
                <a:ext cx="336960" cy="24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F807D00-B0ED-9467-9B16-EB952405B5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18850" y="1328129"/>
                  <a:ext cx="354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027748-283F-6DF0-32AF-3A11986B85E5}"/>
                    </a:ext>
                  </a:extLst>
                </p14:cNvPr>
                <p14:cNvContentPartPr/>
                <p14:nvPr/>
              </p14:nvContentPartPr>
              <p14:xfrm>
                <a:off x="8234530" y="1230209"/>
                <a:ext cx="686880" cy="434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027748-283F-6DF0-32AF-3A11986B85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25890" y="1221569"/>
                  <a:ext cx="7045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26E6FF-CF81-03B2-6C32-53031F64C96F}"/>
                    </a:ext>
                  </a:extLst>
                </p14:cNvPr>
                <p14:cNvContentPartPr/>
                <p14:nvPr/>
              </p14:nvContentPartPr>
              <p14:xfrm>
                <a:off x="8340370" y="1341089"/>
                <a:ext cx="393480" cy="61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26E6FF-CF81-03B2-6C32-53031F64C96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31370" y="1332449"/>
                  <a:ext cx="411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DE5B45F-9D96-8692-5D77-C0909076A2D7}"/>
                    </a:ext>
                  </a:extLst>
                </p14:cNvPr>
                <p14:cNvContentPartPr/>
                <p14:nvPr/>
              </p14:nvContentPartPr>
              <p14:xfrm>
                <a:off x="9094570" y="1217609"/>
                <a:ext cx="1717560" cy="38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DE5B45F-9D96-8692-5D77-C0909076A2D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85570" y="1208969"/>
                  <a:ext cx="17352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E6D588-F816-062D-51FB-5A6D7D31A94E}"/>
                    </a:ext>
                  </a:extLst>
                </p14:cNvPr>
                <p14:cNvContentPartPr/>
                <p14:nvPr/>
              </p14:nvContentPartPr>
              <p14:xfrm>
                <a:off x="10312810" y="1348289"/>
                <a:ext cx="76320" cy="1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E6D588-F816-062D-51FB-5A6D7D31A9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04170" y="1339649"/>
                  <a:ext cx="93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D97C64-5CB8-4EA6-C51D-F8C163DD75B5}"/>
                    </a:ext>
                  </a:extLst>
                </p14:cNvPr>
                <p14:cNvContentPartPr/>
                <p14:nvPr/>
              </p14:nvContentPartPr>
              <p14:xfrm>
                <a:off x="9866050" y="1286009"/>
                <a:ext cx="646200" cy="34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D97C64-5CB8-4EA6-C51D-F8C163DD75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57410" y="1277369"/>
                  <a:ext cx="663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186990-C824-85BE-2C3E-1CF967786812}"/>
                    </a:ext>
                  </a:extLst>
                </p14:cNvPr>
                <p14:cNvContentPartPr/>
                <p14:nvPr/>
              </p14:nvContentPartPr>
              <p14:xfrm>
                <a:off x="10996810" y="1574369"/>
                <a:ext cx="40320" cy="19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186990-C824-85BE-2C3E-1CF9677868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87810" y="1565729"/>
                  <a:ext cx="579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792776-F525-02BC-F262-1B599BC91955}"/>
              </a:ext>
            </a:extLst>
          </p:cNvPr>
          <p:cNvGrpSpPr/>
          <p:nvPr/>
        </p:nvGrpSpPr>
        <p:grpSpPr>
          <a:xfrm>
            <a:off x="1732930" y="2962169"/>
            <a:ext cx="549720" cy="412560"/>
            <a:chOff x="1732930" y="2962169"/>
            <a:chExt cx="54972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BE84B42-5ACC-ACA2-52B0-AED834E5A62D}"/>
                    </a:ext>
                  </a:extLst>
                </p14:cNvPr>
                <p14:cNvContentPartPr/>
                <p14:nvPr/>
              </p14:nvContentPartPr>
              <p14:xfrm>
                <a:off x="1732930" y="2962169"/>
                <a:ext cx="549720" cy="41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BE84B42-5ACC-ACA2-52B0-AED834E5A6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23930" y="2953169"/>
                  <a:ext cx="5673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6054615-92D5-0075-D939-1696975ED186}"/>
                    </a:ext>
                  </a:extLst>
                </p14:cNvPr>
                <p14:cNvContentPartPr/>
                <p14:nvPr/>
              </p14:nvContentPartPr>
              <p14:xfrm>
                <a:off x="1920850" y="3071969"/>
                <a:ext cx="20160" cy="205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6054615-92D5-0075-D939-1696975ED1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12210" y="3063329"/>
                  <a:ext cx="37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7BC358-9523-B723-850B-9D3A4AF9293F}"/>
                    </a:ext>
                  </a:extLst>
                </p14:cNvPr>
                <p14:cNvContentPartPr/>
                <p14:nvPr/>
              </p14:nvContentPartPr>
              <p14:xfrm>
                <a:off x="2024530" y="3037409"/>
                <a:ext cx="47880" cy="234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7BC358-9523-B723-850B-9D3A4AF929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15530" y="3028409"/>
                  <a:ext cx="65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8426171-6D76-3B1E-1457-7AEC9692FBFE}"/>
                    </a:ext>
                  </a:extLst>
                </p14:cNvPr>
                <p14:cNvContentPartPr/>
                <p14:nvPr/>
              </p14:nvContentPartPr>
              <p14:xfrm>
                <a:off x="1915090" y="3139649"/>
                <a:ext cx="212040" cy="66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8426171-6D76-3B1E-1457-7AEC9692FBF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06090" y="3130649"/>
                  <a:ext cx="22968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C22DE3A-C28B-09E4-B13F-F76D39146614}"/>
                  </a:ext>
                </a:extLst>
              </p14:cNvPr>
              <p14:cNvContentPartPr/>
              <p14:nvPr/>
            </p14:nvContentPartPr>
            <p14:xfrm>
              <a:off x="4242850" y="2206169"/>
              <a:ext cx="1526040" cy="587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C22DE3A-C28B-09E4-B13F-F76D391466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33850" y="2197529"/>
                <a:ext cx="1543680" cy="60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0969CA94-4157-D311-6EB0-8BBBDF28355C}"/>
              </a:ext>
            </a:extLst>
          </p:cNvPr>
          <p:cNvGrpSpPr/>
          <p:nvPr/>
        </p:nvGrpSpPr>
        <p:grpSpPr>
          <a:xfrm>
            <a:off x="5999290" y="2054609"/>
            <a:ext cx="2638800" cy="528480"/>
            <a:chOff x="5999290" y="2054609"/>
            <a:chExt cx="263880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7FCF76C-D9B1-3846-8E31-88C819007DD7}"/>
                    </a:ext>
                  </a:extLst>
                </p14:cNvPr>
                <p14:cNvContentPartPr/>
                <p14:nvPr/>
              </p14:nvContentPartPr>
              <p14:xfrm>
                <a:off x="5999290" y="2077649"/>
                <a:ext cx="1983960" cy="505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7FCF76C-D9B1-3846-8E31-88C819007D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90290" y="2069009"/>
                  <a:ext cx="20016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89BA192-74F7-D08C-99CF-E479B07D2B3A}"/>
                    </a:ext>
                  </a:extLst>
                </p14:cNvPr>
                <p14:cNvContentPartPr/>
                <p14:nvPr/>
              </p14:nvContentPartPr>
              <p14:xfrm>
                <a:off x="7076050" y="2179529"/>
                <a:ext cx="299880" cy="39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89BA192-74F7-D08C-99CF-E479B07D2B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67050" y="2170889"/>
                  <a:ext cx="317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D5C1F26-D937-BE8A-E4A0-75590A4F031F}"/>
                    </a:ext>
                  </a:extLst>
                </p14:cNvPr>
                <p14:cNvContentPartPr/>
                <p14:nvPr/>
              </p14:nvContentPartPr>
              <p14:xfrm>
                <a:off x="8361250" y="2054609"/>
                <a:ext cx="276840" cy="417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D5C1F26-D937-BE8A-E4A0-75590A4F031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52610" y="2045609"/>
                  <a:ext cx="294480" cy="43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F3EDC88-2708-FCDC-971E-814494E8FD1B}"/>
              </a:ext>
            </a:extLst>
          </p:cNvPr>
          <p:cNvGrpSpPr/>
          <p:nvPr/>
        </p:nvGrpSpPr>
        <p:grpSpPr>
          <a:xfrm>
            <a:off x="8733850" y="1961009"/>
            <a:ext cx="1559520" cy="541440"/>
            <a:chOff x="8733850" y="1961009"/>
            <a:chExt cx="155952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7DC5CB2-040A-6BBE-42CE-AD2BAF13BA74}"/>
                    </a:ext>
                  </a:extLst>
                </p14:cNvPr>
                <p14:cNvContentPartPr/>
                <p14:nvPr/>
              </p14:nvContentPartPr>
              <p14:xfrm>
                <a:off x="8831770" y="2034809"/>
                <a:ext cx="154080" cy="36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7DC5CB2-040A-6BBE-42CE-AD2BAF13BA7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23130" y="2025809"/>
                  <a:ext cx="1717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F48A39A-AC80-109F-7C08-24B217D009F0}"/>
                    </a:ext>
                  </a:extLst>
                </p14:cNvPr>
                <p14:cNvContentPartPr/>
                <p14:nvPr/>
              </p14:nvContentPartPr>
              <p14:xfrm>
                <a:off x="8733850" y="2065769"/>
                <a:ext cx="267840" cy="151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F48A39A-AC80-109F-7C08-24B217D009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25210" y="2057129"/>
                  <a:ext cx="285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EDC4715-BD63-A7C5-EB2D-E8DA4E6EC6CB}"/>
                    </a:ext>
                  </a:extLst>
                </p14:cNvPr>
                <p14:cNvContentPartPr/>
                <p14:nvPr/>
              </p14:nvContentPartPr>
              <p14:xfrm>
                <a:off x="9259810" y="2218409"/>
                <a:ext cx="232560" cy="16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EDC4715-BD63-A7C5-EB2D-E8DA4E6EC6C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51170" y="2209769"/>
                  <a:ext cx="250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9A84B45-8E57-AB74-7E56-B1036D514322}"/>
                    </a:ext>
                  </a:extLst>
                </p14:cNvPr>
                <p14:cNvContentPartPr/>
                <p14:nvPr/>
              </p14:nvContentPartPr>
              <p14:xfrm>
                <a:off x="9235330" y="2301569"/>
                <a:ext cx="248040" cy="15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9A84B45-8E57-AB74-7E56-B1036D5143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26330" y="2292929"/>
                  <a:ext cx="265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DCFB6D8-24B9-B62A-C9CE-1BA38CA54D48}"/>
                    </a:ext>
                  </a:extLst>
                </p14:cNvPr>
                <p14:cNvContentPartPr/>
                <p14:nvPr/>
              </p14:nvContentPartPr>
              <p14:xfrm>
                <a:off x="9803410" y="2009969"/>
                <a:ext cx="146880" cy="273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DCFB6D8-24B9-B62A-C9CE-1BA38CA54D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94770" y="2000969"/>
                  <a:ext cx="164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255B1A7-BEFA-6E93-4200-72B6B5A0D9B9}"/>
                    </a:ext>
                  </a:extLst>
                </p14:cNvPr>
                <p14:cNvContentPartPr/>
                <p14:nvPr/>
              </p14:nvContentPartPr>
              <p14:xfrm>
                <a:off x="10197970" y="2133449"/>
                <a:ext cx="6840" cy="19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255B1A7-BEFA-6E93-4200-72B6B5A0D9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89330" y="2124809"/>
                  <a:ext cx="24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FB03B06-33C3-508A-DAA1-D760268A3C55}"/>
                    </a:ext>
                  </a:extLst>
                </p14:cNvPr>
                <p14:cNvContentPartPr/>
                <p14:nvPr/>
              </p14:nvContentPartPr>
              <p14:xfrm>
                <a:off x="10122010" y="2129489"/>
                <a:ext cx="44280" cy="37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FB03B06-33C3-508A-DAA1-D760268A3C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13370" y="2120489"/>
                  <a:ext cx="619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9205550-33C4-65F9-0FF3-5FE7E0688C7B}"/>
                    </a:ext>
                  </a:extLst>
                </p14:cNvPr>
                <p14:cNvContentPartPr/>
                <p14:nvPr/>
              </p14:nvContentPartPr>
              <p14:xfrm>
                <a:off x="10108690" y="2070089"/>
                <a:ext cx="184680" cy="176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9205550-33C4-65F9-0FF3-5FE7E0688C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99690" y="2061449"/>
                  <a:ext cx="202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146E87A-D447-E890-15B0-3878E42E29B0}"/>
                    </a:ext>
                  </a:extLst>
                </p14:cNvPr>
                <p14:cNvContentPartPr/>
                <p14:nvPr/>
              </p14:nvContentPartPr>
              <p14:xfrm>
                <a:off x="9813490" y="1961009"/>
                <a:ext cx="12960" cy="167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146E87A-D447-E890-15B0-3878E42E29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04490" y="1952369"/>
                  <a:ext cx="306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1ED0FB2-1FDC-F7D0-C339-6A384DEABB79}"/>
              </a:ext>
            </a:extLst>
          </p:cNvPr>
          <p:cNvGrpSpPr/>
          <p:nvPr/>
        </p:nvGrpSpPr>
        <p:grpSpPr>
          <a:xfrm>
            <a:off x="10021570" y="2617289"/>
            <a:ext cx="1123560" cy="892800"/>
            <a:chOff x="10021570" y="2617289"/>
            <a:chExt cx="1123560" cy="89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D6FA0C-31E7-E68F-3940-9AACE7CD4F7C}"/>
                    </a:ext>
                  </a:extLst>
                </p14:cNvPr>
                <p14:cNvContentPartPr/>
                <p14:nvPr/>
              </p14:nvContentPartPr>
              <p14:xfrm>
                <a:off x="10088530" y="2719889"/>
                <a:ext cx="219240" cy="440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D6FA0C-31E7-E68F-3940-9AACE7CD4F7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9530" y="2710889"/>
                  <a:ext cx="2368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D41B8B-37E7-0ACE-CD7D-EE045716F98F}"/>
                    </a:ext>
                  </a:extLst>
                </p14:cNvPr>
                <p14:cNvContentPartPr/>
                <p14:nvPr/>
              </p14:nvContentPartPr>
              <p14:xfrm>
                <a:off x="10061890" y="2617289"/>
                <a:ext cx="163800" cy="193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D41B8B-37E7-0ACE-CD7D-EE045716F98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53250" y="2608289"/>
                  <a:ext cx="181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EF4AFD-DFF3-3494-F5DB-EBE44BC8F22A}"/>
                    </a:ext>
                  </a:extLst>
                </p14:cNvPr>
                <p14:cNvContentPartPr/>
                <p14:nvPr/>
              </p14:nvContentPartPr>
              <p14:xfrm>
                <a:off x="10021570" y="3068369"/>
                <a:ext cx="1123560" cy="441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EF4AFD-DFF3-3494-F5DB-EBE44BC8F2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12570" y="3059369"/>
                  <a:ext cx="1141200" cy="45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ED10093-2AB3-2FE8-D462-37DE9D8F3383}"/>
                  </a:ext>
                </a:extLst>
              </p14:cNvPr>
              <p14:cNvContentPartPr/>
              <p14:nvPr/>
            </p14:nvContentPartPr>
            <p14:xfrm>
              <a:off x="11208130" y="3044249"/>
              <a:ext cx="573480" cy="574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ED10093-2AB3-2FE8-D462-37DE9D8F338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99130" y="3035249"/>
                <a:ext cx="591120" cy="59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651AFB2-8DFC-321C-C762-3B50965ACE49}"/>
              </a:ext>
            </a:extLst>
          </p:cNvPr>
          <p:cNvGrpSpPr/>
          <p:nvPr/>
        </p:nvGrpSpPr>
        <p:grpSpPr>
          <a:xfrm>
            <a:off x="9947770" y="3740489"/>
            <a:ext cx="2065680" cy="687960"/>
            <a:chOff x="9947770" y="3740489"/>
            <a:chExt cx="206568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A17FFE1-B9D2-F703-A9B0-3FA282F23E8B}"/>
                    </a:ext>
                  </a:extLst>
                </p14:cNvPr>
                <p14:cNvContentPartPr/>
                <p14:nvPr/>
              </p14:nvContentPartPr>
              <p14:xfrm>
                <a:off x="10097890" y="3788009"/>
                <a:ext cx="34200" cy="377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A17FFE1-B9D2-F703-A9B0-3FA282F23E8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88890" y="3779009"/>
                  <a:ext cx="518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A6B9616-F54F-DF1D-3CA9-1D08DC00CA05}"/>
                    </a:ext>
                  </a:extLst>
                </p14:cNvPr>
                <p14:cNvContentPartPr/>
                <p14:nvPr/>
              </p14:nvContentPartPr>
              <p14:xfrm>
                <a:off x="9947770" y="3780809"/>
                <a:ext cx="385200" cy="23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A6B9616-F54F-DF1D-3CA9-1D08DC00CA0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39130" y="3771809"/>
                  <a:ext cx="402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8DACB2-687F-07C0-15D9-C379463BB899}"/>
                    </a:ext>
                  </a:extLst>
                </p14:cNvPr>
                <p14:cNvContentPartPr/>
                <p14:nvPr/>
              </p14:nvContentPartPr>
              <p14:xfrm>
                <a:off x="10295890" y="4187969"/>
                <a:ext cx="93240" cy="9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8DACB2-687F-07C0-15D9-C379463BB89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87250" y="4178969"/>
                  <a:ext cx="110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41C3C2C-6CDA-1850-C81F-8BD2CF5957B1}"/>
                    </a:ext>
                  </a:extLst>
                </p14:cNvPr>
                <p14:cNvContentPartPr/>
                <p14:nvPr/>
              </p14:nvContentPartPr>
              <p14:xfrm>
                <a:off x="10597210" y="3956849"/>
                <a:ext cx="226080" cy="51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41C3C2C-6CDA-1850-C81F-8BD2CF5957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88570" y="3947849"/>
                  <a:ext cx="243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7E4BA0-986E-07BE-4C2E-9DE9F5F61477}"/>
                    </a:ext>
                  </a:extLst>
                </p14:cNvPr>
                <p14:cNvContentPartPr/>
                <p14:nvPr/>
              </p14:nvContentPartPr>
              <p14:xfrm>
                <a:off x="11089690" y="3769289"/>
                <a:ext cx="8640" cy="210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7E4BA0-986E-07BE-4C2E-9DE9F5F6147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081050" y="3760649"/>
                  <a:ext cx="26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BA509F0-B876-B08C-08D3-DEC8D47E8D61}"/>
                    </a:ext>
                  </a:extLst>
                </p14:cNvPr>
                <p14:cNvContentPartPr/>
                <p14:nvPr/>
              </p14:nvContentPartPr>
              <p14:xfrm>
                <a:off x="10873330" y="3996809"/>
                <a:ext cx="506520" cy="20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BA509F0-B876-B08C-08D3-DEC8D47E8D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64330" y="3987809"/>
                  <a:ext cx="524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A47B439-9D43-7C7E-8E02-73826F58C8CB}"/>
                    </a:ext>
                  </a:extLst>
                </p14:cNvPr>
                <p14:cNvContentPartPr/>
                <p14:nvPr/>
              </p14:nvContentPartPr>
              <p14:xfrm>
                <a:off x="11054410" y="4119209"/>
                <a:ext cx="6840" cy="301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A47B439-9D43-7C7E-8E02-73826F58C8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45770" y="4110569"/>
                  <a:ext cx="244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313D120-377C-D200-7936-28287A766CA3}"/>
                    </a:ext>
                  </a:extLst>
                </p14:cNvPr>
                <p14:cNvContentPartPr/>
                <p14:nvPr/>
              </p14:nvContentPartPr>
              <p14:xfrm>
                <a:off x="10952170" y="4140809"/>
                <a:ext cx="214560" cy="136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313D120-377C-D200-7936-28287A766C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43530" y="4131809"/>
                  <a:ext cx="232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39EFA6E-9617-D4C2-5CC4-94D271172453}"/>
                    </a:ext>
                  </a:extLst>
                </p14:cNvPr>
                <p14:cNvContentPartPr/>
                <p14:nvPr/>
              </p14:nvContentPartPr>
              <p14:xfrm>
                <a:off x="11181850" y="4194809"/>
                <a:ext cx="140040" cy="233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39EFA6E-9617-D4C2-5CC4-94D2711724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72850" y="4186169"/>
                  <a:ext cx="157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684F864-3380-81F4-B568-3EFD183AF4EE}"/>
                    </a:ext>
                  </a:extLst>
                </p14:cNvPr>
                <p14:cNvContentPartPr/>
                <p14:nvPr/>
              </p14:nvContentPartPr>
              <p14:xfrm>
                <a:off x="11552650" y="3943529"/>
                <a:ext cx="207720" cy="20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684F864-3380-81F4-B568-3EFD183AF4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44010" y="3934889"/>
                  <a:ext cx="225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F75F8A7-B89C-8CAA-3986-4B17F97BFB7F}"/>
                    </a:ext>
                  </a:extLst>
                </p14:cNvPr>
                <p14:cNvContentPartPr/>
                <p14:nvPr/>
              </p14:nvContentPartPr>
              <p14:xfrm>
                <a:off x="11783410" y="3740489"/>
                <a:ext cx="230040" cy="475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F75F8A7-B89C-8CAA-3986-4B17F97BFB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74410" y="3731849"/>
                  <a:ext cx="247680" cy="49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31BDB0A-B5A7-C813-A115-D5838E713F53}"/>
              </a:ext>
            </a:extLst>
          </p:cNvPr>
          <p:cNvGrpSpPr/>
          <p:nvPr/>
        </p:nvGrpSpPr>
        <p:grpSpPr>
          <a:xfrm>
            <a:off x="10619530" y="2027249"/>
            <a:ext cx="657000" cy="283680"/>
            <a:chOff x="10619530" y="2027249"/>
            <a:chExt cx="6570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3DC9308-1A88-2DCB-898D-48228EAEC001}"/>
                    </a:ext>
                  </a:extLst>
                </p14:cNvPr>
                <p14:cNvContentPartPr/>
                <p14:nvPr/>
              </p14:nvContentPartPr>
              <p14:xfrm>
                <a:off x="10619530" y="2059289"/>
                <a:ext cx="239040" cy="109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3DC9308-1A88-2DCB-898D-48228EAEC0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10890" y="2050289"/>
                  <a:ext cx="256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DC44DA2-455E-BE7D-C0DD-0B49D4CE9892}"/>
                    </a:ext>
                  </a:extLst>
                </p14:cNvPr>
                <p14:cNvContentPartPr/>
                <p14:nvPr/>
              </p14:nvContentPartPr>
              <p14:xfrm>
                <a:off x="10636810" y="2185649"/>
                <a:ext cx="262440" cy="97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DC44DA2-455E-BE7D-C0DD-0B49D4CE989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28170" y="2176649"/>
                  <a:ext cx="280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07B3F24-0346-C232-A6AE-239744AFDF17}"/>
                    </a:ext>
                  </a:extLst>
                </p14:cNvPr>
                <p14:cNvContentPartPr/>
                <p14:nvPr/>
              </p14:nvContentPartPr>
              <p14:xfrm>
                <a:off x="11020210" y="2027249"/>
                <a:ext cx="256320" cy="28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07B3F24-0346-C232-A6AE-239744AFDF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11570" y="2018249"/>
                  <a:ext cx="27396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70C6E13-E427-0CE2-F431-757E77C349C9}"/>
                  </a:ext>
                </a:extLst>
              </p14:cNvPr>
              <p14:cNvContentPartPr/>
              <p14:nvPr/>
            </p14:nvContentPartPr>
            <p14:xfrm>
              <a:off x="3935410" y="3956129"/>
              <a:ext cx="1371600" cy="651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70C6E13-E427-0CE2-F431-757E77C349C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926410" y="3947489"/>
                <a:ext cx="138924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2764F12-B4E0-3D97-31F9-55D4AC7F101A}"/>
                  </a:ext>
                </a:extLst>
              </p14:cNvPr>
              <p14:cNvContentPartPr/>
              <p14:nvPr/>
            </p14:nvContentPartPr>
            <p14:xfrm>
              <a:off x="5493490" y="4023809"/>
              <a:ext cx="147600" cy="4194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2764F12-B4E0-3D97-31F9-55D4AC7F101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484490" y="4014809"/>
                <a:ext cx="16524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0CCEEAE-61F4-BBF8-1F8A-70071F051B14}"/>
                  </a:ext>
                </a:extLst>
              </p14:cNvPr>
              <p14:cNvContentPartPr/>
              <p14:nvPr/>
            </p14:nvContentPartPr>
            <p14:xfrm>
              <a:off x="5993530" y="3886289"/>
              <a:ext cx="1286640" cy="5371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0CCEEAE-61F4-BBF8-1F8A-70071F051B1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984890" y="3877289"/>
                <a:ext cx="130428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A2926A4-19F2-7388-6FB4-54449B823F89}"/>
                  </a:ext>
                </a:extLst>
              </p14:cNvPr>
              <p14:cNvContentPartPr/>
              <p14:nvPr/>
            </p14:nvContentPartPr>
            <p14:xfrm>
              <a:off x="7420930" y="4148009"/>
              <a:ext cx="1284120" cy="5097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A2926A4-19F2-7388-6FB4-54449B823F8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412290" y="4139009"/>
                <a:ext cx="130176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E6D1D92-26C2-35C0-F101-904E8A114A2F}"/>
                  </a:ext>
                </a:extLst>
              </p14:cNvPr>
              <p14:cNvContentPartPr/>
              <p14:nvPr/>
            </p14:nvContentPartPr>
            <p14:xfrm>
              <a:off x="8322370" y="3917609"/>
              <a:ext cx="14760" cy="7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E6D1D92-26C2-35C0-F101-904E8A114A2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313730" y="3908969"/>
                <a:ext cx="32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1710EFC-2195-714D-2A10-B8E9C300305C}"/>
                  </a:ext>
                </a:extLst>
              </p14:cNvPr>
              <p14:cNvContentPartPr/>
              <p14:nvPr/>
            </p14:nvContentPartPr>
            <p14:xfrm>
              <a:off x="688570" y="5074289"/>
              <a:ext cx="232560" cy="2296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1710EFC-2195-714D-2A10-B8E9C300305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9930" y="5065649"/>
                <a:ext cx="250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9B9B8B6-6FF7-2B2E-CA25-1A658AB5B2FF}"/>
                  </a:ext>
                </a:extLst>
              </p14:cNvPr>
              <p14:cNvContentPartPr/>
              <p14:nvPr/>
            </p14:nvContentPartPr>
            <p14:xfrm>
              <a:off x="3157090" y="5174729"/>
              <a:ext cx="124560" cy="246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9B9B8B6-6FF7-2B2E-CA25-1A658AB5B2F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148090" y="5165729"/>
                <a:ext cx="1422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895C713-0D47-8F60-2F8F-A672C3A254EA}"/>
                  </a:ext>
                </a:extLst>
              </p14:cNvPr>
              <p14:cNvContentPartPr/>
              <p14:nvPr/>
            </p14:nvContentPartPr>
            <p14:xfrm>
              <a:off x="5919730" y="4680809"/>
              <a:ext cx="1258920" cy="4500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895C713-0D47-8F60-2F8F-A672C3A254E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911090" y="4672169"/>
                <a:ext cx="127656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B96F07D-D2A8-967C-79FB-9B32721BAFE1}"/>
                  </a:ext>
                </a:extLst>
              </p14:cNvPr>
              <p14:cNvContentPartPr/>
              <p14:nvPr/>
            </p14:nvContentPartPr>
            <p14:xfrm>
              <a:off x="7448650" y="4639049"/>
              <a:ext cx="435240" cy="477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B96F07D-D2A8-967C-79FB-9B32721BAFE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439650" y="4630049"/>
                <a:ext cx="45288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8F559C4-63F1-B7E5-9ADF-C566282A5A07}"/>
                  </a:ext>
                </a:extLst>
              </p14:cNvPr>
              <p14:cNvContentPartPr/>
              <p14:nvPr/>
            </p14:nvContentPartPr>
            <p14:xfrm>
              <a:off x="8203570" y="4643729"/>
              <a:ext cx="644760" cy="4186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8F559C4-63F1-B7E5-9ADF-C566282A5A0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194570" y="4635089"/>
                <a:ext cx="6624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7B0322EE-8024-3929-EA4C-A593F19284AE}"/>
                  </a:ext>
                </a:extLst>
              </p14:cNvPr>
              <p14:cNvContentPartPr/>
              <p14:nvPr/>
            </p14:nvContentPartPr>
            <p14:xfrm>
              <a:off x="8638090" y="4742009"/>
              <a:ext cx="269280" cy="36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7B0322EE-8024-3929-EA4C-A593F19284A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29090" y="4733009"/>
                <a:ext cx="286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8784DD7-2083-0358-44E1-FDFB1E5D492E}"/>
                  </a:ext>
                </a:extLst>
              </p14:cNvPr>
              <p14:cNvContentPartPr/>
              <p14:nvPr/>
            </p14:nvContentPartPr>
            <p14:xfrm>
              <a:off x="9141370" y="4571729"/>
              <a:ext cx="296280" cy="6678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8784DD7-2083-0358-44E1-FDFB1E5D492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132370" y="4563089"/>
                <a:ext cx="31392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53644CC-6930-3722-6EDD-BA7B809EFBC0}"/>
                  </a:ext>
                </a:extLst>
              </p14:cNvPr>
              <p14:cNvContentPartPr/>
              <p14:nvPr/>
            </p14:nvContentPartPr>
            <p14:xfrm>
              <a:off x="9663730" y="4738769"/>
              <a:ext cx="1281240" cy="6811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53644CC-6930-3722-6EDD-BA7B809EFBC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654730" y="4730129"/>
                <a:ext cx="129888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B751FB7-B3CC-F80D-6D4F-8AFC870E5B86}"/>
                  </a:ext>
                </a:extLst>
              </p14:cNvPr>
              <p14:cNvContentPartPr/>
              <p14:nvPr/>
            </p14:nvContentPartPr>
            <p14:xfrm>
              <a:off x="660850" y="5485769"/>
              <a:ext cx="686520" cy="7657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B751FB7-B3CC-F80D-6D4F-8AFC870E5B8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51850" y="5476769"/>
                <a:ext cx="70416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05D9F13-E519-C49D-EE9D-21286BF5F413}"/>
                  </a:ext>
                </a:extLst>
              </p14:cNvPr>
              <p14:cNvContentPartPr/>
              <p14:nvPr/>
            </p14:nvContentPartPr>
            <p14:xfrm>
              <a:off x="1594690" y="5500529"/>
              <a:ext cx="1708560" cy="5569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05D9F13-E519-C49D-EE9D-21286BF5F41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586050" y="5491889"/>
                <a:ext cx="1726200" cy="57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1DEF145-744B-D4C9-86DC-45674A5DC13C}"/>
              </a:ext>
            </a:extLst>
          </p:cNvPr>
          <p:cNvGrpSpPr/>
          <p:nvPr/>
        </p:nvGrpSpPr>
        <p:grpSpPr>
          <a:xfrm>
            <a:off x="3595930" y="5447249"/>
            <a:ext cx="1576800" cy="518040"/>
            <a:chOff x="3595930" y="5447249"/>
            <a:chExt cx="157680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47E616F-72A7-EA82-7B19-0C10D90EA879}"/>
                    </a:ext>
                  </a:extLst>
                </p14:cNvPr>
                <p14:cNvContentPartPr/>
                <p14:nvPr/>
              </p14:nvContentPartPr>
              <p14:xfrm>
                <a:off x="3595930" y="5447249"/>
                <a:ext cx="1447560" cy="518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47E616F-72A7-EA82-7B19-0C10D90EA8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86930" y="5438609"/>
                  <a:ext cx="14652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804EEF-799C-5624-08C7-367AF12C0C60}"/>
                    </a:ext>
                  </a:extLst>
                </p14:cNvPr>
                <p14:cNvContentPartPr/>
                <p14:nvPr/>
              </p14:nvContentPartPr>
              <p14:xfrm>
                <a:off x="5128090" y="5779889"/>
                <a:ext cx="44640" cy="83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804EEF-799C-5624-08C7-367AF12C0C6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19090" y="5771249"/>
                  <a:ext cx="622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D305606-601A-2984-01CB-6CE0CCF0DCAF}"/>
              </a:ext>
            </a:extLst>
          </p:cNvPr>
          <p:cNvGrpSpPr/>
          <p:nvPr/>
        </p:nvGrpSpPr>
        <p:grpSpPr>
          <a:xfrm>
            <a:off x="590290" y="2259302"/>
            <a:ext cx="2755800" cy="592707"/>
            <a:chOff x="590290" y="2259302"/>
            <a:chExt cx="2755800" cy="5927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5F03903-10A7-50C0-C6B6-586669B586F9}"/>
                    </a:ext>
                  </a:extLst>
                </p14:cNvPr>
                <p14:cNvContentPartPr/>
                <p14:nvPr/>
              </p14:nvContentPartPr>
              <p14:xfrm>
                <a:off x="715930" y="2567969"/>
                <a:ext cx="114480" cy="140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5F03903-10A7-50C0-C6B6-586669B586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7290" y="2558969"/>
                  <a:ext cx="132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5CAA4D6-6975-1AD3-55B5-A4069ACD5A50}"/>
                    </a:ext>
                  </a:extLst>
                </p14:cNvPr>
                <p14:cNvContentPartPr/>
                <p14:nvPr/>
              </p14:nvContentPartPr>
              <p14:xfrm>
                <a:off x="590290" y="2281769"/>
                <a:ext cx="145080" cy="146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5CAA4D6-6975-1AD3-55B5-A4069ACD5A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1650" y="2272769"/>
                  <a:ext cx="162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0BEA9F-AE94-72D5-98AE-8E5D9257E2DE}"/>
                    </a:ext>
                  </a:extLst>
                </p14:cNvPr>
                <p14:cNvContentPartPr/>
                <p14:nvPr/>
              </p14:nvContentPartPr>
              <p14:xfrm>
                <a:off x="951370" y="2576249"/>
                <a:ext cx="311760" cy="43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0BEA9F-AE94-72D5-98AE-8E5D9257E2D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2370" y="2567609"/>
                  <a:ext cx="329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62D9906-F67C-B0E1-071C-3D123BCE5814}"/>
                    </a:ext>
                  </a:extLst>
                </p14:cNvPr>
                <p14:cNvContentPartPr/>
                <p14:nvPr/>
              </p14:nvContentPartPr>
              <p14:xfrm>
                <a:off x="1464730" y="2547449"/>
                <a:ext cx="174960" cy="4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62D9906-F67C-B0E1-071C-3D123BCE581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55730" y="2538449"/>
                  <a:ext cx="192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7BC4990-89F5-CF64-CAEE-DCC62027158B}"/>
                    </a:ext>
                  </a:extLst>
                </p14:cNvPr>
                <p14:cNvContentPartPr/>
                <p14:nvPr/>
              </p14:nvContentPartPr>
              <p14:xfrm>
                <a:off x="1938850" y="2432249"/>
                <a:ext cx="1098000" cy="118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7BC4990-89F5-CF64-CAEE-DCC62027158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30210" y="2423609"/>
                  <a:ext cx="1115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8E9E21-0558-BEBD-2C15-B4BCCBD991A2}"/>
                    </a:ext>
                  </a:extLst>
                </p14:cNvPr>
                <p14:cNvContentPartPr/>
                <p14:nvPr/>
              </p14:nvContentPartPr>
              <p14:xfrm>
                <a:off x="3136930" y="2458889"/>
                <a:ext cx="18000" cy="220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8E9E21-0558-BEBD-2C15-B4BCCBD991A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27930" y="2450249"/>
                  <a:ext cx="35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C60B3E6-BB60-B2E8-F4F3-C2B05093CE70}"/>
                    </a:ext>
                  </a:extLst>
                </p14:cNvPr>
                <p14:cNvContentPartPr/>
                <p14:nvPr/>
              </p14:nvContentPartPr>
              <p14:xfrm>
                <a:off x="3126490" y="2364569"/>
                <a:ext cx="129600" cy="156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C60B3E6-BB60-B2E8-F4F3-C2B05093CE7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17490" y="2355569"/>
                  <a:ext cx="147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52063C1-D4D5-714A-415D-C367961DA26E}"/>
                    </a:ext>
                  </a:extLst>
                </p14:cNvPr>
                <p14:cNvContentPartPr/>
                <p14:nvPr/>
              </p14:nvContentPartPr>
              <p14:xfrm>
                <a:off x="1964770" y="2575169"/>
                <a:ext cx="49320" cy="276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52063C1-D4D5-714A-415D-C367961DA26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55770" y="2566529"/>
                  <a:ext cx="66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4AF7BD5-5EC6-E141-8AED-BFEE0C3C1B4A}"/>
                    </a:ext>
                  </a:extLst>
                </p14:cNvPr>
                <p14:cNvContentPartPr/>
                <p14:nvPr/>
              </p14:nvContentPartPr>
              <p14:xfrm>
                <a:off x="2151970" y="2598929"/>
                <a:ext cx="164160" cy="215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4AF7BD5-5EC6-E141-8AED-BFEE0C3C1B4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43330" y="2589929"/>
                  <a:ext cx="181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26513D7-8AF6-1C41-2F6E-903905DFE739}"/>
                    </a:ext>
                  </a:extLst>
                </p14:cNvPr>
                <p14:cNvContentPartPr/>
                <p14:nvPr/>
              </p14:nvContentPartPr>
              <p14:xfrm>
                <a:off x="3074290" y="2259302"/>
                <a:ext cx="271800" cy="114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26513D7-8AF6-1C41-2F6E-903905DFE73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65650" y="2250302"/>
                  <a:ext cx="289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07123D-1B51-CB59-7CD2-D894298E18D5}"/>
                    </a:ext>
                  </a:extLst>
                </p14:cNvPr>
                <p14:cNvContentPartPr/>
                <p14:nvPr/>
              </p14:nvContentPartPr>
              <p14:xfrm>
                <a:off x="2113450" y="2555222"/>
                <a:ext cx="246960" cy="34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07123D-1B51-CB59-7CD2-D894298E18D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04450" y="2546582"/>
                  <a:ext cx="264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BBBCA5A-0677-1FED-F504-77317DC57156}"/>
                    </a:ext>
                  </a:extLst>
                </p14:cNvPr>
                <p14:cNvContentPartPr/>
                <p14:nvPr/>
              </p14:nvContentPartPr>
              <p14:xfrm>
                <a:off x="1920850" y="2557022"/>
                <a:ext cx="142560" cy="116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BBBCA5A-0677-1FED-F504-77317DC5715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12210" y="2548022"/>
                  <a:ext cx="16020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047889E-1485-BADA-DDCB-446AE341648E}"/>
              </a:ext>
            </a:extLst>
          </p:cNvPr>
          <p:cNvGrpSpPr/>
          <p:nvPr/>
        </p:nvGrpSpPr>
        <p:grpSpPr>
          <a:xfrm>
            <a:off x="768130" y="4144049"/>
            <a:ext cx="4870800" cy="1042920"/>
            <a:chOff x="768130" y="4144049"/>
            <a:chExt cx="4870800" cy="10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3637C1-D14C-B63D-41F0-F1919814DB21}"/>
                    </a:ext>
                  </a:extLst>
                </p14:cNvPr>
                <p14:cNvContentPartPr/>
                <p14:nvPr/>
              </p14:nvContentPartPr>
              <p14:xfrm>
                <a:off x="768130" y="4157729"/>
                <a:ext cx="82080" cy="325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3637C1-D14C-B63D-41F0-F1919814DB2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9490" y="4148729"/>
                  <a:ext cx="99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FB6F81-E853-446F-833F-D19862AB2F1F}"/>
                    </a:ext>
                  </a:extLst>
                </p14:cNvPr>
                <p14:cNvContentPartPr/>
                <p14:nvPr/>
              </p14:nvContentPartPr>
              <p14:xfrm>
                <a:off x="793330" y="4144049"/>
                <a:ext cx="283320" cy="61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FB6F81-E853-446F-833F-D19862AB2F1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4330" y="4135409"/>
                  <a:ext cx="300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F58F1B9-295C-A896-DDE3-B018782090C7}"/>
                    </a:ext>
                  </a:extLst>
                </p14:cNvPr>
                <p14:cNvContentPartPr/>
                <p14:nvPr/>
              </p14:nvContentPartPr>
              <p14:xfrm>
                <a:off x="827890" y="4267889"/>
                <a:ext cx="179280" cy="6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F58F1B9-295C-A896-DDE3-B018782090C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9250" y="4259249"/>
                  <a:ext cx="196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C9F94FA-A3ED-E114-9536-D9C8EA3F1B77}"/>
                    </a:ext>
                  </a:extLst>
                </p14:cNvPr>
                <p14:cNvContentPartPr/>
                <p14:nvPr/>
              </p14:nvContentPartPr>
              <p14:xfrm>
                <a:off x="1061530" y="4340609"/>
                <a:ext cx="314280" cy="141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C9F94FA-A3ED-E114-9536-D9C8EA3F1B7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2890" y="4331969"/>
                  <a:ext cx="331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76289A8-D6B1-ABF4-7EE0-E5468210716E}"/>
                    </a:ext>
                  </a:extLst>
                </p14:cNvPr>
                <p14:cNvContentPartPr/>
                <p14:nvPr/>
              </p14:nvContentPartPr>
              <p14:xfrm>
                <a:off x="2712850" y="4244489"/>
                <a:ext cx="172800" cy="424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76289A8-D6B1-ABF4-7EE0-E546821071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703850" y="4235489"/>
                  <a:ext cx="1904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ADFDFD3-F6A7-CDDF-7483-2216AF9CE17F}"/>
                    </a:ext>
                  </a:extLst>
                </p14:cNvPr>
                <p14:cNvContentPartPr/>
                <p14:nvPr/>
              </p14:nvContentPartPr>
              <p14:xfrm>
                <a:off x="3146650" y="4502609"/>
                <a:ext cx="48600" cy="193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ADFDFD3-F6A7-CDDF-7483-2216AF9CE17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37650" y="4493969"/>
                  <a:ext cx="66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B77F8B3-1998-949E-566F-B25FB8E106AD}"/>
                    </a:ext>
                  </a:extLst>
                </p14:cNvPr>
                <p14:cNvContentPartPr/>
                <p14:nvPr/>
              </p14:nvContentPartPr>
              <p14:xfrm>
                <a:off x="3566770" y="4220729"/>
                <a:ext cx="209160" cy="227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B77F8B3-1998-949E-566F-B25FB8E106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58130" y="4212089"/>
                  <a:ext cx="226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D132FD9-D6CE-D711-7D02-9745F22C2DCD}"/>
                    </a:ext>
                  </a:extLst>
                </p14:cNvPr>
                <p14:cNvContentPartPr/>
                <p14:nvPr/>
              </p14:nvContentPartPr>
              <p14:xfrm>
                <a:off x="2688370" y="4730849"/>
                <a:ext cx="281880" cy="414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D132FD9-D6CE-D711-7D02-9745F22C2DC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79370" y="4722209"/>
                  <a:ext cx="2995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7DFADD-4567-22A7-2AFE-818C9E0178CE}"/>
                    </a:ext>
                  </a:extLst>
                </p14:cNvPr>
                <p14:cNvContentPartPr/>
                <p14:nvPr/>
              </p14:nvContentPartPr>
              <p14:xfrm>
                <a:off x="3816970" y="4742009"/>
                <a:ext cx="537120" cy="439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7DFADD-4567-22A7-2AFE-818C9E0178C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08330" y="4733009"/>
                  <a:ext cx="5547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1AAF9F5-6C45-CCDF-B2D0-3FB716832968}"/>
                    </a:ext>
                  </a:extLst>
                </p14:cNvPr>
                <p14:cNvContentPartPr/>
                <p14:nvPr/>
              </p14:nvContentPartPr>
              <p14:xfrm>
                <a:off x="4146010" y="4874129"/>
                <a:ext cx="240840" cy="33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AAF9F5-6C45-CCDF-B2D0-3FB71683296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37010" y="4865129"/>
                  <a:ext cx="258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588FB02-F364-5D74-58DF-6BB1636D299C}"/>
                    </a:ext>
                  </a:extLst>
                </p14:cNvPr>
                <p14:cNvContentPartPr/>
                <p14:nvPr/>
              </p14:nvContentPartPr>
              <p14:xfrm>
                <a:off x="4677010" y="4677569"/>
                <a:ext cx="954360" cy="509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588FB02-F364-5D74-58DF-6BB1636D299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68010" y="4668929"/>
                  <a:ext cx="9720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CE657DF-8EC4-EDDC-C74B-ABC5B0E45194}"/>
                    </a:ext>
                  </a:extLst>
                </p14:cNvPr>
                <p14:cNvContentPartPr/>
                <p14:nvPr/>
              </p14:nvContentPartPr>
              <p14:xfrm>
                <a:off x="5404210" y="4773689"/>
                <a:ext cx="234720" cy="99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CE657DF-8EC4-EDDC-C74B-ABC5B0E4519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95570" y="4764689"/>
                  <a:ext cx="252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3564D1F-9F99-5C53-D2E5-135A425AB034}"/>
                    </a:ext>
                  </a:extLst>
                </p14:cNvPr>
                <p14:cNvContentPartPr/>
                <p14:nvPr/>
              </p14:nvContentPartPr>
              <p14:xfrm>
                <a:off x="4674130" y="4920209"/>
                <a:ext cx="304920" cy="46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3564D1F-9F99-5C53-D2E5-135A425AB03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65130" y="4911209"/>
                  <a:ext cx="322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9BDCEEE-2643-B7E8-323C-B9C6881E3DC5}"/>
                    </a:ext>
                  </a:extLst>
                </p14:cNvPr>
                <p14:cNvContentPartPr/>
                <p14:nvPr/>
              </p14:nvContentPartPr>
              <p14:xfrm>
                <a:off x="1566250" y="4189769"/>
                <a:ext cx="853920" cy="439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9BDCEEE-2643-B7E8-323C-B9C6881E3DC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57610" y="4180769"/>
                  <a:ext cx="871560" cy="45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D5685CC-79BF-1848-D980-9D34C362D2DF}"/>
                  </a:ext>
                </a:extLst>
              </p14:cNvPr>
              <p14:cNvContentPartPr/>
              <p14:nvPr/>
            </p14:nvContentPartPr>
            <p14:xfrm>
              <a:off x="1341970" y="4896089"/>
              <a:ext cx="953280" cy="4370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D5685CC-79BF-1848-D980-9D34C362D2D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333330" y="4887449"/>
                <a:ext cx="970920" cy="45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ABA9ECE-99AA-36AE-8547-1AB04A0CFFE3}"/>
              </a:ext>
            </a:extLst>
          </p:cNvPr>
          <p:cNvGrpSpPr/>
          <p:nvPr/>
        </p:nvGrpSpPr>
        <p:grpSpPr>
          <a:xfrm>
            <a:off x="793690" y="6022889"/>
            <a:ext cx="4039920" cy="683640"/>
            <a:chOff x="793690" y="6022889"/>
            <a:chExt cx="403992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D99B423-7347-690A-D50E-0948F3385D3D}"/>
                    </a:ext>
                  </a:extLst>
                </p14:cNvPr>
                <p14:cNvContentPartPr/>
                <p14:nvPr/>
              </p14:nvContentPartPr>
              <p14:xfrm>
                <a:off x="793690" y="6356969"/>
                <a:ext cx="235800" cy="300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D99B423-7347-690A-D50E-0948F3385D3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5050" y="6347969"/>
                  <a:ext cx="253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341A5CF-5EFB-26B7-932C-6475EEC6BD04}"/>
                    </a:ext>
                  </a:extLst>
                </p14:cNvPr>
                <p14:cNvContentPartPr/>
                <p14:nvPr/>
              </p14:nvContentPartPr>
              <p14:xfrm>
                <a:off x="851650" y="6352289"/>
                <a:ext cx="226440" cy="31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341A5CF-5EFB-26B7-932C-6475EEC6BD0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2650" y="6343649"/>
                  <a:ext cx="244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066CE99-97A4-62ED-0E32-C5616D9E16B5}"/>
                    </a:ext>
                  </a:extLst>
                </p14:cNvPr>
                <p14:cNvContentPartPr/>
                <p14:nvPr/>
              </p14:nvContentPartPr>
              <p14:xfrm>
                <a:off x="1103290" y="6188129"/>
                <a:ext cx="1337760" cy="495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066CE99-97A4-62ED-0E32-C5616D9E16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4650" y="6179129"/>
                  <a:ext cx="13554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9BA9754-F626-0162-D69B-7636E499CDFB}"/>
                    </a:ext>
                  </a:extLst>
                </p14:cNvPr>
                <p14:cNvContentPartPr/>
                <p14:nvPr/>
              </p14:nvContentPartPr>
              <p14:xfrm>
                <a:off x="2278690" y="6364529"/>
                <a:ext cx="36360" cy="17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9BA9754-F626-0162-D69B-7636E499CDF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69690" y="6355529"/>
                  <a:ext cx="5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A6452BA-4D8C-49D0-6F88-292BB38475EC}"/>
                    </a:ext>
                  </a:extLst>
                </p14:cNvPr>
                <p14:cNvContentPartPr/>
                <p14:nvPr/>
              </p14:nvContentPartPr>
              <p14:xfrm>
                <a:off x="1788370" y="6390809"/>
                <a:ext cx="33120" cy="10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A6452BA-4D8C-49D0-6F88-292BB38475E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79370" y="6381809"/>
                  <a:ext cx="50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F8A25A9-E087-F516-FB8B-5D882804FCCB}"/>
                    </a:ext>
                  </a:extLst>
                </p14:cNvPr>
                <p14:cNvContentPartPr/>
                <p14:nvPr/>
              </p14:nvContentPartPr>
              <p14:xfrm>
                <a:off x="1442050" y="6327449"/>
                <a:ext cx="256320" cy="29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F8A25A9-E087-F516-FB8B-5D882804FCC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33050" y="6318449"/>
                  <a:ext cx="273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8CC7780-9BBF-4C86-EF81-5239E5CFD4D3}"/>
                    </a:ext>
                  </a:extLst>
                </p14:cNvPr>
                <p14:cNvContentPartPr/>
                <p14:nvPr/>
              </p14:nvContentPartPr>
              <p14:xfrm>
                <a:off x="2733010" y="6385409"/>
                <a:ext cx="874800" cy="321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8CC7780-9BBF-4C86-EF81-5239E5CFD4D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24370" y="6376409"/>
                  <a:ext cx="8924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F61059C-9CA2-FC11-D2C9-E5183EED0903}"/>
                    </a:ext>
                  </a:extLst>
                </p14:cNvPr>
                <p14:cNvContentPartPr/>
                <p14:nvPr/>
              </p14:nvContentPartPr>
              <p14:xfrm>
                <a:off x="3251770" y="6317369"/>
                <a:ext cx="61920" cy="25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F61059C-9CA2-FC11-D2C9-E5183EED090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42770" y="6308369"/>
                  <a:ext cx="79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C270F79-E9D4-FEDB-296A-50A75CA17580}"/>
                    </a:ext>
                  </a:extLst>
                </p14:cNvPr>
                <p14:cNvContentPartPr/>
                <p14:nvPr/>
              </p14:nvContentPartPr>
              <p14:xfrm>
                <a:off x="3786370" y="6384689"/>
                <a:ext cx="289080" cy="180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C270F79-E9D4-FEDB-296A-50A75CA1758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77730" y="6376049"/>
                  <a:ext cx="306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1529160-EA87-E373-D60C-B3840F6775FF}"/>
                    </a:ext>
                  </a:extLst>
                </p14:cNvPr>
                <p14:cNvContentPartPr/>
                <p14:nvPr/>
              </p14:nvContentPartPr>
              <p14:xfrm>
                <a:off x="3842170" y="6335729"/>
                <a:ext cx="23040" cy="12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1529160-EA87-E373-D60C-B3840F6775F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33170" y="6327089"/>
                  <a:ext cx="40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78A970-9F51-C3B7-8FFC-FCAB2F3FC5BF}"/>
                    </a:ext>
                  </a:extLst>
                </p14:cNvPr>
                <p14:cNvContentPartPr/>
                <p14:nvPr/>
              </p14:nvContentPartPr>
              <p14:xfrm>
                <a:off x="4271290" y="6022889"/>
                <a:ext cx="562320" cy="540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78A970-9F51-C3B7-8FFC-FCAB2F3FC5B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62290" y="6013889"/>
                  <a:ext cx="5799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4160FDA-DDF4-F488-4C98-078688482360}"/>
                    </a:ext>
                  </a:extLst>
                </p14:cNvPr>
                <p14:cNvContentPartPr/>
                <p14:nvPr/>
              </p14:nvContentPartPr>
              <p14:xfrm>
                <a:off x="4274530" y="6242489"/>
                <a:ext cx="264240" cy="70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4160FDA-DDF4-F488-4C98-07868848236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65530" y="6233489"/>
                  <a:ext cx="28188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E0452FDC-0D57-5617-0DD1-733B1983B542}"/>
                  </a:ext>
                </a:extLst>
              </p14:cNvPr>
              <p14:cNvContentPartPr/>
              <p14:nvPr/>
            </p14:nvContentPartPr>
            <p14:xfrm>
              <a:off x="5058250" y="6115769"/>
              <a:ext cx="683280" cy="5544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E0452FDC-0D57-5617-0DD1-733B1983B54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049250" y="6106769"/>
                <a:ext cx="70092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F34412E-03B1-4FCA-0875-00F09EBB934D}"/>
                  </a:ext>
                </a:extLst>
              </p14:cNvPr>
              <p14:cNvContentPartPr/>
              <p14:nvPr/>
            </p14:nvContentPartPr>
            <p14:xfrm>
              <a:off x="5959690" y="6116849"/>
              <a:ext cx="1451520" cy="5612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F34412E-03B1-4FCA-0875-00F09EBB934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951050" y="6107849"/>
                <a:ext cx="1469160" cy="57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D883139-B8A1-4760-7656-EE2DBEEBDAD0}"/>
              </a:ext>
            </a:extLst>
          </p:cNvPr>
          <p:cNvGrpSpPr/>
          <p:nvPr/>
        </p:nvGrpSpPr>
        <p:grpSpPr>
          <a:xfrm>
            <a:off x="7605250" y="6133409"/>
            <a:ext cx="2000880" cy="424800"/>
            <a:chOff x="7605250" y="6133409"/>
            <a:chExt cx="200088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17AF567-471A-1E85-70D0-D0F2401B8D9C}"/>
                    </a:ext>
                  </a:extLst>
                </p14:cNvPr>
                <p14:cNvContentPartPr/>
                <p14:nvPr/>
              </p14:nvContentPartPr>
              <p14:xfrm>
                <a:off x="7605250" y="6133409"/>
                <a:ext cx="2000880" cy="424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17AF567-471A-1E85-70D0-D0F2401B8D9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96610" y="6124409"/>
                  <a:ext cx="20185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9ABDEB7-7ABD-062C-D1F9-AC7354E8AFB3}"/>
                    </a:ext>
                  </a:extLst>
                </p14:cNvPr>
                <p14:cNvContentPartPr/>
                <p14:nvPr/>
              </p14:nvContentPartPr>
              <p14:xfrm>
                <a:off x="8825290" y="6220889"/>
                <a:ext cx="423360" cy="59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9ABDEB7-7ABD-062C-D1F9-AC7354E8AFB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16650" y="6212249"/>
                  <a:ext cx="4410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D03985E-8918-1843-9EA5-79F9EB7362EF}"/>
              </a:ext>
            </a:extLst>
          </p:cNvPr>
          <p:cNvGrpSpPr/>
          <p:nvPr/>
        </p:nvGrpSpPr>
        <p:grpSpPr>
          <a:xfrm>
            <a:off x="9806290" y="6074729"/>
            <a:ext cx="2322720" cy="539640"/>
            <a:chOff x="9806290" y="6074729"/>
            <a:chExt cx="232272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D1AF4C1-F354-950F-6BE8-A2E6DCAE9C11}"/>
                    </a:ext>
                  </a:extLst>
                </p14:cNvPr>
                <p14:cNvContentPartPr/>
                <p14:nvPr/>
              </p14:nvContentPartPr>
              <p14:xfrm>
                <a:off x="9806290" y="6375689"/>
                <a:ext cx="400320" cy="133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D1AF4C1-F354-950F-6BE8-A2E6DCAE9C1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97290" y="6367049"/>
                  <a:ext cx="417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99928AE-C802-8193-8255-BC033FA5717C}"/>
                    </a:ext>
                  </a:extLst>
                </p14:cNvPr>
                <p14:cNvContentPartPr/>
                <p14:nvPr/>
              </p14:nvContentPartPr>
              <p14:xfrm>
                <a:off x="9892330" y="6140249"/>
                <a:ext cx="40320" cy="17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99928AE-C802-8193-8255-BC033FA5717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883690" y="6131249"/>
                  <a:ext cx="57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6C33DDF-17E0-6CBA-8D38-D23EAC9777E7}"/>
                    </a:ext>
                  </a:extLst>
                </p14:cNvPr>
                <p14:cNvContentPartPr/>
                <p14:nvPr/>
              </p14:nvContentPartPr>
              <p14:xfrm>
                <a:off x="10310290" y="6163289"/>
                <a:ext cx="492120" cy="305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6C33DDF-17E0-6CBA-8D38-D23EAC9777E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01650" y="6154289"/>
                  <a:ext cx="509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41174EE-8942-103C-1BA3-DB9D937EEECC}"/>
                    </a:ext>
                  </a:extLst>
                </p14:cNvPr>
                <p14:cNvContentPartPr/>
                <p14:nvPr/>
              </p14:nvContentPartPr>
              <p14:xfrm>
                <a:off x="10696930" y="6257969"/>
                <a:ext cx="22320" cy="29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41174EE-8942-103C-1BA3-DB9D937EEEC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87930" y="6249329"/>
                  <a:ext cx="39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B2FEF6F-3466-4249-4486-8C8BC2C485E3}"/>
                    </a:ext>
                  </a:extLst>
                </p14:cNvPr>
                <p14:cNvContentPartPr/>
                <p14:nvPr/>
              </p14:nvContentPartPr>
              <p14:xfrm>
                <a:off x="10289770" y="6262649"/>
                <a:ext cx="229320" cy="17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B2FEF6F-3466-4249-4486-8C8BC2C485E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280770" y="6253649"/>
                  <a:ext cx="246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19A8482-A5D6-6F6E-FF80-C650D18609F0}"/>
                    </a:ext>
                  </a:extLst>
                </p14:cNvPr>
                <p14:cNvContentPartPr/>
                <p14:nvPr/>
              </p14:nvContentPartPr>
              <p14:xfrm>
                <a:off x="10991050" y="6074729"/>
                <a:ext cx="1137960" cy="539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19A8482-A5D6-6F6E-FF80-C650D18609F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982410" y="6065729"/>
                  <a:ext cx="1155600" cy="55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6D3FC98-CFA0-7D2D-C8DA-7A36A672C4B9}"/>
              </a:ext>
            </a:extLst>
          </p:cNvPr>
          <p:cNvGrpSpPr/>
          <p:nvPr/>
        </p:nvGrpSpPr>
        <p:grpSpPr>
          <a:xfrm>
            <a:off x="4848010" y="109529"/>
            <a:ext cx="1750320" cy="490680"/>
            <a:chOff x="4848010" y="109529"/>
            <a:chExt cx="175032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C04F221-038C-DACF-7F16-C9FD74DD71B6}"/>
                    </a:ext>
                  </a:extLst>
                </p14:cNvPr>
                <p14:cNvContentPartPr/>
                <p14:nvPr/>
              </p14:nvContentPartPr>
              <p14:xfrm>
                <a:off x="4848010" y="154889"/>
                <a:ext cx="46440" cy="286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C04F221-038C-DACF-7F16-C9FD74DD71B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39370" y="145889"/>
                  <a:ext cx="640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1D02BE8-C0CE-FC88-C62A-3F3444E29D03}"/>
                    </a:ext>
                  </a:extLst>
                </p14:cNvPr>
                <p14:cNvContentPartPr/>
                <p14:nvPr/>
              </p14:nvContentPartPr>
              <p14:xfrm>
                <a:off x="5010730" y="144449"/>
                <a:ext cx="63720" cy="334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1D02BE8-C0CE-FC88-C62A-3F3444E29D0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02090" y="135449"/>
                  <a:ext cx="813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7D51CF9-5D8C-F4C9-C633-B0B522C98CA9}"/>
                    </a:ext>
                  </a:extLst>
                </p14:cNvPr>
                <p14:cNvContentPartPr/>
                <p14:nvPr/>
              </p14:nvContentPartPr>
              <p14:xfrm>
                <a:off x="4868170" y="322649"/>
                <a:ext cx="218880" cy="18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7D51CF9-5D8C-F4C9-C633-B0B522C98CA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59530" y="313649"/>
                  <a:ext cx="23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3309696-534F-2FD7-081D-B92CAA218AC3}"/>
                    </a:ext>
                  </a:extLst>
                </p14:cNvPr>
                <p14:cNvContentPartPr/>
                <p14:nvPr/>
              </p14:nvContentPartPr>
              <p14:xfrm>
                <a:off x="5185330" y="109529"/>
                <a:ext cx="168840" cy="423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3309696-534F-2FD7-081D-B92CAA218AC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76690" y="100889"/>
                  <a:ext cx="186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8934F42-2661-1070-70CB-688EA012B30A}"/>
                    </a:ext>
                  </a:extLst>
                </p14:cNvPr>
                <p14:cNvContentPartPr/>
                <p14:nvPr/>
              </p14:nvContentPartPr>
              <p14:xfrm>
                <a:off x="5394490" y="307889"/>
                <a:ext cx="160200" cy="131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8934F42-2661-1070-70CB-688EA012B3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85850" y="299249"/>
                  <a:ext cx="177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D37CAB6-BD41-896D-0DFC-B4DAA98AF5D1}"/>
                    </a:ext>
                  </a:extLst>
                </p14:cNvPr>
                <p14:cNvContentPartPr/>
                <p14:nvPr/>
              </p14:nvContentPartPr>
              <p14:xfrm>
                <a:off x="5633890" y="414449"/>
                <a:ext cx="99360" cy="179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D37CAB6-BD41-896D-0DFC-B4DAA98AF5D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625250" y="405449"/>
                  <a:ext cx="117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33C67A2-787B-C9E8-CE8F-406633FB79BE}"/>
                    </a:ext>
                  </a:extLst>
                </p14:cNvPr>
                <p14:cNvContentPartPr/>
                <p14:nvPr/>
              </p14:nvContentPartPr>
              <p14:xfrm>
                <a:off x="5863570" y="213929"/>
                <a:ext cx="202320" cy="301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33C67A2-787B-C9E8-CE8F-406633FB79B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54570" y="204929"/>
                  <a:ext cx="219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796F197-4307-3D54-56AE-204891961DB7}"/>
                    </a:ext>
                  </a:extLst>
                </p14:cNvPr>
                <p14:cNvContentPartPr/>
                <p14:nvPr/>
              </p14:nvContentPartPr>
              <p14:xfrm>
                <a:off x="6119530" y="146969"/>
                <a:ext cx="139680" cy="453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796F197-4307-3D54-56AE-204891961DB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10890" y="138329"/>
                  <a:ext cx="1573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52855FE-0E94-65E9-D043-65F2F7F6199D}"/>
                    </a:ext>
                  </a:extLst>
                </p14:cNvPr>
                <p14:cNvContentPartPr/>
                <p14:nvPr/>
              </p14:nvContentPartPr>
              <p14:xfrm>
                <a:off x="6376210" y="217529"/>
                <a:ext cx="14040" cy="330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52855FE-0E94-65E9-D043-65F2F7F6199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67570" y="208529"/>
                  <a:ext cx="31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6A1166B-BF82-0B4D-4C77-8E95EBF7658F}"/>
                    </a:ext>
                  </a:extLst>
                </p14:cNvPr>
                <p14:cNvContentPartPr/>
                <p14:nvPr/>
              </p14:nvContentPartPr>
              <p14:xfrm>
                <a:off x="6352810" y="261809"/>
                <a:ext cx="245520" cy="299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6A1166B-BF82-0B4D-4C77-8E95EBF7658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43810" y="252809"/>
                  <a:ext cx="26316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59DE0ED-F8A4-B9D0-2B05-C673F64D814C}"/>
              </a:ext>
            </a:extLst>
          </p:cNvPr>
          <p:cNvGrpSpPr/>
          <p:nvPr/>
        </p:nvGrpSpPr>
        <p:grpSpPr>
          <a:xfrm>
            <a:off x="4265890" y="1765169"/>
            <a:ext cx="1208160" cy="457200"/>
            <a:chOff x="4265890" y="1765169"/>
            <a:chExt cx="120816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95E69D5-A4DC-FD8A-FDC3-F14AA5B2B3FF}"/>
                    </a:ext>
                  </a:extLst>
                </p14:cNvPr>
                <p14:cNvContentPartPr/>
                <p14:nvPr/>
              </p14:nvContentPartPr>
              <p14:xfrm>
                <a:off x="4265890" y="1765169"/>
                <a:ext cx="1208160" cy="457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95E69D5-A4DC-FD8A-FDC3-F14AA5B2B3F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56890" y="1756529"/>
                  <a:ext cx="12258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106D6A5-2024-9B1B-F968-BD88906EB926}"/>
                    </a:ext>
                  </a:extLst>
                </p14:cNvPr>
                <p14:cNvContentPartPr/>
                <p14:nvPr/>
              </p14:nvContentPartPr>
              <p14:xfrm>
                <a:off x="4884730" y="1857329"/>
                <a:ext cx="322560" cy="13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106D6A5-2024-9B1B-F968-BD88906EB92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75730" y="1848329"/>
                  <a:ext cx="34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7C90504-1401-FD16-9FD6-6E79090EBC97}"/>
                    </a:ext>
                  </a:extLst>
                </p14:cNvPr>
                <p14:cNvContentPartPr/>
                <p14:nvPr/>
              </p14:nvContentPartPr>
              <p14:xfrm>
                <a:off x="4696810" y="1849049"/>
                <a:ext cx="42840" cy="32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7C90504-1401-FD16-9FD6-6E79090EBC9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87810" y="1840049"/>
                  <a:ext cx="60480" cy="49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A27B32-434C-2E86-DFF2-1EFC4936AF7C}"/>
              </a:ext>
            </a:extLst>
          </p:cNvPr>
          <p:cNvSpPr txBox="1"/>
          <p:nvPr/>
        </p:nvSpPr>
        <p:spPr>
          <a:xfrm>
            <a:off x="7004607" y="193951"/>
            <a:ext cx="306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reaction can be calculated</a:t>
            </a:r>
          </a:p>
        </p:txBody>
      </p:sp>
    </p:spTree>
    <p:extLst>
      <p:ext uri="{BB962C8B-B14F-4D97-AF65-F5344CB8AC3E}">
        <p14:creationId xmlns:p14="http://schemas.microsoft.com/office/powerpoint/2010/main" val="2701448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D430C8-E9E8-3CD9-60FB-2A34F151B1E6}"/>
              </a:ext>
            </a:extLst>
          </p:cNvPr>
          <p:cNvGrpSpPr/>
          <p:nvPr/>
        </p:nvGrpSpPr>
        <p:grpSpPr>
          <a:xfrm>
            <a:off x="687850" y="341009"/>
            <a:ext cx="2450880" cy="708480"/>
            <a:chOff x="687850" y="341009"/>
            <a:chExt cx="245088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E1158B0-2D99-32EF-AF5A-C3BE0CCC3366}"/>
                    </a:ext>
                  </a:extLst>
                </p14:cNvPr>
                <p14:cNvContentPartPr/>
                <p14:nvPr/>
              </p14:nvContentPartPr>
              <p14:xfrm>
                <a:off x="687850" y="341009"/>
                <a:ext cx="223200" cy="299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E1158B0-2D99-32EF-AF5A-C3BE0CCC33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8850" y="332369"/>
                  <a:ext cx="2408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9D6254-B1F2-0FFF-578B-F37E498A0107}"/>
                    </a:ext>
                  </a:extLst>
                </p14:cNvPr>
                <p14:cNvContentPartPr/>
                <p14:nvPr/>
              </p14:nvContentPartPr>
              <p14:xfrm>
                <a:off x="966490" y="571409"/>
                <a:ext cx="210240" cy="303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9D6254-B1F2-0FFF-578B-F37E498A01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7850" y="562769"/>
                  <a:ext cx="227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3E61001-47C6-C866-F671-1650ED804DFF}"/>
                    </a:ext>
                  </a:extLst>
                </p14:cNvPr>
                <p14:cNvContentPartPr/>
                <p14:nvPr/>
              </p14:nvContentPartPr>
              <p14:xfrm>
                <a:off x="1303810" y="568169"/>
                <a:ext cx="186840" cy="48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3E61001-47C6-C866-F671-1650ED804D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5170" y="559529"/>
                  <a:ext cx="2044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D0C2C13-B609-D531-263E-9DAA34C9AA3E}"/>
                    </a:ext>
                  </a:extLst>
                </p14:cNvPr>
                <p14:cNvContentPartPr/>
                <p14:nvPr/>
              </p14:nvContentPartPr>
              <p14:xfrm>
                <a:off x="1539610" y="531089"/>
                <a:ext cx="1599120" cy="353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D0C2C13-B609-D531-263E-9DAA34C9AA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0610" y="522449"/>
                  <a:ext cx="16167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3AE601-69F1-7636-CD4E-9F907DD4A40C}"/>
                    </a:ext>
                  </a:extLst>
                </p14:cNvPr>
                <p14:cNvContentPartPr/>
                <p14:nvPr/>
              </p14:nvContentPartPr>
              <p14:xfrm>
                <a:off x="2477770" y="579689"/>
                <a:ext cx="16560" cy="9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3AE601-69F1-7636-CD4E-9F907DD4A40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69130" y="571049"/>
                  <a:ext cx="34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41826C-3FE7-9554-9019-C5DEE422D4A7}"/>
                    </a:ext>
                  </a:extLst>
                </p14:cNvPr>
                <p14:cNvContentPartPr/>
                <p14:nvPr/>
              </p14:nvContentPartPr>
              <p14:xfrm>
                <a:off x="1945690" y="564209"/>
                <a:ext cx="403560" cy="3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41826C-3FE7-9554-9019-C5DEE422D4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6690" y="555569"/>
                  <a:ext cx="4212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02634F-495B-46B0-BB63-6C6FC1385A67}"/>
              </a:ext>
            </a:extLst>
          </p:cNvPr>
          <p:cNvGrpSpPr/>
          <p:nvPr/>
        </p:nvGrpSpPr>
        <p:grpSpPr>
          <a:xfrm>
            <a:off x="3327730" y="304649"/>
            <a:ext cx="3306240" cy="763560"/>
            <a:chOff x="3327730" y="304649"/>
            <a:chExt cx="3306240" cy="76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452BE5E-088E-A9D0-9F3F-D7429550600F}"/>
                    </a:ext>
                  </a:extLst>
                </p14:cNvPr>
                <p14:cNvContentPartPr/>
                <p14:nvPr/>
              </p14:nvContentPartPr>
              <p14:xfrm>
                <a:off x="3327730" y="553049"/>
                <a:ext cx="89640" cy="502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452BE5E-088E-A9D0-9F3F-D742955060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18730" y="544049"/>
                  <a:ext cx="1072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D66354-7CE4-B26B-1E28-18B79A2BA3AF}"/>
                    </a:ext>
                  </a:extLst>
                </p14:cNvPr>
                <p14:cNvContentPartPr/>
                <p14:nvPr/>
              </p14:nvContentPartPr>
              <p14:xfrm>
                <a:off x="3753250" y="618209"/>
                <a:ext cx="646200" cy="185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D66354-7CE4-B26B-1E28-18B79A2BA3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44610" y="609569"/>
                  <a:ext cx="663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DD3629-1C72-6D81-2951-5BF86147FDD7}"/>
                    </a:ext>
                  </a:extLst>
                </p14:cNvPr>
                <p14:cNvContentPartPr/>
                <p14:nvPr/>
              </p14:nvContentPartPr>
              <p14:xfrm>
                <a:off x="4598170" y="304649"/>
                <a:ext cx="159480" cy="183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DD3629-1C72-6D81-2951-5BF86147FD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89170" y="295649"/>
                  <a:ext cx="177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2BD14F-F6A7-5FD5-0AFD-522B368995C4}"/>
                    </a:ext>
                  </a:extLst>
                </p14:cNvPr>
                <p14:cNvContentPartPr/>
                <p14:nvPr/>
              </p14:nvContentPartPr>
              <p14:xfrm>
                <a:off x="4769890" y="575369"/>
                <a:ext cx="233640" cy="25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2BD14F-F6A7-5FD5-0AFD-522B368995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60890" y="566729"/>
                  <a:ext cx="251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05E13F-273C-F62A-A34A-275ECAD130BF}"/>
                    </a:ext>
                  </a:extLst>
                </p14:cNvPr>
                <p14:cNvContentPartPr/>
                <p14:nvPr/>
              </p14:nvContentPartPr>
              <p14:xfrm>
                <a:off x="5140330" y="432809"/>
                <a:ext cx="189720" cy="435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05E13F-273C-F62A-A34A-275ECAD130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31690" y="424169"/>
                  <a:ext cx="2073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C79B5D6-6C2E-3C35-6C20-20AC06D8FEBC}"/>
                    </a:ext>
                  </a:extLst>
                </p14:cNvPr>
                <p14:cNvContentPartPr/>
                <p14:nvPr/>
              </p14:nvContentPartPr>
              <p14:xfrm>
                <a:off x="5375770" y="521009"/>
                <a:ext cx="1044000" cy="400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C79B5D6-6C2E-3C35-6C20-20AC06D8FE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66770" y="512009"/>
                  <a:ext cx="10616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CFA4B9-626A-8FCB-3222-9934C0A23377}"/>
                    </a:ext>
                  </a:extLst>
                </p14:cNvPr>
                <p14:cNvContentPartPr/>
                <p14:nvPr/>
              </p14:nvContentPartPr>
              <p14:xfrm>
                <a:off x="6502930" y="530009"/>
                <a:ext cx="131040" cy="538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CFA4B9-626A-8FCB-3222-9934C0A233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94290" y="521369"/>
                  <a:ext cx="148680" cy="55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697FCDD-5660-97BA-9BF6-F0B6A4547852}"/>
                  </a:ext>
                </a:extLst>
              </p14:cNvPr>
              <p14:cNvContentPartPr/>
              <p14:nvPr/>
            </p14:nvContentPartPr>
            <p14:xfrm>
              <a:off x="7362610" y="559889"/>
              <a:ext cx="2772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697FCDD-5660-97BA-9BF6-F0B6A454785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53610" y="551249"/>
                <a:ext cx="453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2A2EF03-83D6-A601-5090-3D70E4BF4BF1}"/>
                  </a:ext>
                </a:extLst>
              </p14:cNvPr>
              <p14:cNvContentPartPr/>
              <p14:nvPr/>
            </p14:nvContentPartPr>
            <p14:xfrm>
              <a:off x="7513090" y="809369"/>
              <a:ext cx="56520" cy="7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2A2EF03-83D6-A601-5090-3D70E4BF4B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04450" y="800729"/>
                <a:ext cx="7416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CE67687-9C6F-5115-468B-9B0AAA61630E}"/>
              </a:ext>
            </a:extLst>
          </p:cNvPr>
          <p:cNvGrpSpPr/>
          <p:nvPr/>
        </p:nvGrpSpPr>
        <p:grpSpPr>
          <a:xfrm>
            <a:off x="7377370" y="404369"/>
            <a:ext cx="1705320" cy="606960"/>
            <a:chOff x="7377370" y="404369"/>
            <a:chExt cx="170532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0E463A-7CF6-A6E4-7DC4-B7FEC85B3988}"/>
                    </a:ext>
                  </a:extLst>
                </p14:cNvPr>
                <p14:cNvContentPartPr/>
                <p14:nvPr/>
              </p14:nvContentPartPr>
              <p14:xfrm>
                <a:off x="7377370" y="404369"/>
                <a:ext cx="695880" cy="451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0E463A-7CF6-A6E4-7DC4-B7FEC85B39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68730" y="395369"/>
                  <a:ext cx="7135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5132D3-1413-E35D-F79B-BCA92697DFFA}"/>
                    </a:ext>
                  </a:extLst>
                </p14:cNvPr>
                <p14:cNvContentPartPr/>
                <p14:nvPr/>
              </p14:nvContentPartPr>
              <p14:xfrm>
                <a:off x="8233450" y="694169"/>
                <a:ext cx="849240" cy="317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5132D3-1413-E35D-F79B-BCA92697DF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24450" y="685169"/>
                  <a:ext cx="86688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33E323-CF4F-B589-21CE-E33962341528}"/>
              </a:ext>
            </a:extLst>
          </p:cNvPr>
          <p:cNvGrpSpPr/>
          <p:nvPr/>
        </p:nvGrpSpPr>
        <p:grpSpPr>
          <a:xfrm>
            <a:off x="9304090" y="530369"/>
            <a:ext cx="2080800" cy="448560"/>
            <a:chOff x="9304090" y="530369"/>
            <a:chExt cx="208080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44F8B1-E15C-22DC-8348-148C7D1E99A8}"/>
                    </a:ext>
                  </a:extLst>
                </p14:cNvPr>
                <p14:cNvContentPartPr/>
                <p14:nvPr/>
              </p14:nvContentPartPr>
              <p14:xfrm>
                <a:off x="9304090" y="530369"/>
                <a:ext cx="2080800" cy="448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44F8B1-E15C-22DC-8348-148C7D1E99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95090" y="521369"/>
                  <a:ext cx="20984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0D59609-3042-2EF6-A5C9-1C86B99C4E1A}"/>
                    </a:ext>
                  </a:extLst>
                </p14:cNvPr>
                <p14:cNvContentPartPr/>
                <p14:nvPr/>
              </p14:nvContentPartPr>
              <p14:xfrm>
                <a:off x="11234050" y="695609"/>
                <a:ext cx="87480" cy="48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D59609-3042-2EF6-A5C9-1C86B99C4E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25410" y="686969"/>
                  <a:ext cx="105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B40770-7B5D-A3DF-E9A1-43895FAB0E1A}"/>
                    </a:ext>
                  </a:extLst>
                </p14:cNvPr>
                <p14:cNvContentPartPr/>
                <p14:nvPr/>
              </p14:nvContentPartPr>
              <p14:xfrm>
                <a:off x="10944610" y="572489"/>
                <a:ext cx="10080" cy="9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B40770-7B5D-A3DF-E9A1-43895FAB0E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35610" y="563849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46163D2-175D-F155-2BE6-33BCCF75676A}"/>
              </a:ext>
            </a:extLst>
          </p:cNvPr>
          <p:cNvGrpSpPr/>
          <p:nvPr/>
        </p:nvGrpSpPr>
        <p:grpSpPr>
          <a:xfrm>
            <a:off x="1693330" y="1339649"/>
            <a:ext cx="5132520" cy="961920"/>
            <a:chOff x="1693330" y="1339649"/>
            <a:chExt cx="513252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2B22AC3-6A0F-B799-BECD-D352FFFDF27D}"/>
                    </a:ext>
                  </a:extLst>
                </p14:cNvPr>
                <p14:cNvContentPartPr/>
                <p14:nvPr/>
              </p14:nvContentPartPr>
              <p14:xfrm>
                <a:off x="1693330" y="1522889"/>
                <a:ext cx="376200" cy="28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2B22AC3-6A0F-B799-BECD-D352FFFDF2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84690" y="1513889"/>
                  <a:ext cx="3938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05F716-4A6D-CA0F-5867-6AC844F4307A}"/>
                    </a:ext>
                  </a:extLst>
                </p14:cNvPr>
                <p14:cNvContentPartPr/>
                <p14:nvPr/>
              </p14:nvContentPartPr>
              <p14:xfrm>
                <a:off x="2156650" y="1390409"/>
                <a:ext cx="768240" cy="39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05F716-4A6D-CA0F-5867-6AC844F430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47650" y="1381769"/>
                  <a:ext cx="7858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7726225-A260-19A1-3B78-85C72703DF0D}"/>
                    </a:ext>
                  </a:extLst>
                </p14:cNvPr>
                <p14:cNvContentPartPr/>
                <p14:nvPr/>
              </p14:nvContentPartPr>
              <p14:xfrm>
                <a:off x="3242770" y="1404809"/>
                <a:ext cx="825120" cy="364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7726225-A260-19A1-3B78-85C72703DF0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34130" y="1395809"/>
                  <a:ext cx="8427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EE2DA0-E307-3E58-A6D3-C9B03837EFA2}"/>
                    </a:ext>
                  </a:extLst>
                </p14:cNvPr>
                <p14:cNvContentPartPr/>
                <p14:nvPr/>
              </p14:nvContentPartPr>
              <p14:xfrm>
                <a:off x="4362010" y="1562489"/>
                <a:ext cx="243000" cy="194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EE2DA0-E307-3E58-A6D3-C9B03837EF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53010" y="1553489"/>
                  <a:ext cx="260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C6A613-0DAB-C857-7A06-73EAB8DAA7AA}"/>
                    </a:ext>
                  </a:extLst>
                </p14:cNvPr>
                <p14:cNvContentPartPr/>
                <p14:nvPr/>
              </p14:nvContentPartPr>
              <p14:xfrm>
                <a:off x="4831450" y="1339649"/>
                <a:ext cx="1226880" cy="632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C6A613-0DAB-C857-7A06-73EAB8DAA7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22450" y="1330649"/>
                  <a:ext cx="124452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6AFA10-C6DA-60FB-A170-FB4B3CFC9D26}"/>
                    </a:ext>
                  </a:extLst>
                </p14:cNvPr>
                <p14:cNvContentPartPr/>
                <p14:nvPr/>
              </p14:nvContentPartPr>
              <p14:xfrm>
                <a:off x="5524090" y="1512089"/>
                <a:ext cx="350280" cy="10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6AFA10-C6DA-60FB-A170-FB4B3CFC9D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15090" y="1503449"/>
                  <a:ext cx="367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86039D-79BB-98A9-BC4B-3838AB0E8EA6}"/>
                    </a:ext>
                  </a:extLst>
                </p14:cNvPr>
                <p14:cNvContentPartPr/>
                <p14:nvPr/>
              </p14:nvContentPartPr>
              <p14:xfrm>
                <a:off x="6385570" y="1492649"/>
                <a:ext cx="440280" cy="74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86039D-79BB-98A9-BC4B-3838AB0E8E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76570" y="1484009"/>
                  <a:ext cx="45792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395DEB-0664-FB77-1B10-126A40FC7E78}"/>
                    </a:ext>
                  </a:extLst>
                </p14:cNvPr>
                <p14:cNvContentPartPr/>
                <p14:nvPr/>
              </p14:nvContentPartPr>
              <p14:xfrm>
                <a:off x="6551530" y="2141009"/>
                <a:ext cx="101160" cy="160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395DEB-0664-FB77-1B10-126A40FC7E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42890" y="2132369"/>
                  <a:ext cx="11880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EEDA823-12E6-5CDF-448E-FD431D0FD928}"/>
                  </a:ext>
                </a:extLst>
              </p14:cNvPr>
              <p14:cNvContentPartPr/>
              <p14:nvPr/>
            </p14:nvContentPartPr>
            <p14:xfrm>
              <a:off x="6912610" y="1386809"/>
              <a:ext cx="210960" cy="168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EEDA823-12E6-5CDF-448E-FD431D0FD92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03970" y="1378169"/>
                <a:ext cx="2286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3E6C72B-46F4-2F54-6D4A-6A8B58F9B27A}"/>
                  </a:ext>
                </a:extLst>
              </p14:cNvPr>
              <p14:cNvContentPartPr/>
              <p14:nvPr/>
            </p14:nvContentPartPr>
            <p14:xfrm>
              <a:off x="7113850" y="1775249"/>
              <a:ext cx="258480" cy="205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3E6C72B-46F4-2F54-6D4A-6A8B58F9B27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105210" y="1766609"/>
                <a:ext cx="27612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5B2BA1C-5D61-08AD-F66D-193DE0CB62B0}"/>
              </a:ext>
            </a:extLst>
          </p:cNvPr>
          <p:cNvGrpSpPr/>
          <p:nvPr/>
        </p:nvGrpSpPr>
        <p:grpSpPr>
          <a:xfrm>
            <a:off x="8157490" y="1676249"/>
            <a:ext cx="633960" cy="561240"/>
            <a:chOff x="8157490" y="1676249"/>
            <a:chExt cx="63396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80BEEE-E0A0-6F0B-02AB-236B30196982}"/>
                    </a:ext>
                  </a:extLst>
                </p14:cNvPr>
                <p14:cNvContentPartPr/>
                <p14:nvPr/>
              </p14:nvContentPartPr>
              <p14:xfrm>
                <a:off x="8157490" y="1736369"/>
                <a:ext cx="203760" cy="213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80BEEE-E0A0-6F0B-02AB-236B3019698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48850" y="1727369"/>
                  <a:ext cx="221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6ADA7F-0804-EA1D-43FA-5B7C2C767D1F}"/>
                    </a:ext>
                  </a:extLst>
                </p14:cNvPr>
                <p14:cNvContentPartPr/>
                <p14:nvPr/>
              </p14:nvContentPartPr>
              <p14:xfrm>
                <a:off x="8571490" y="1807649"/>
                <a:ext cx="102960" cy="165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6ADA7F-0804-EA1D-43FA-5B7C2C767D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62490" y="1799009"/>
                  <a:ext cx="120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2EF238-3746-9B7E-EB8E-A8B935BBB957}"/>
                    </a:ext>
                  </a:extLst>
                </p14:cNvPr>
                <p14:cNvContentPartPr/>
                <p14:nvPr/>
              </p14:nvContentPartPr>
              <p14:xfrm>
                <a:off x="8413090" y="1688129"/>
                <a:ext cx="159120" cy="324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2EF238-3746-9B7E-EB8E-A8B935BBB95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04450" y="1679129"/>
                  <a:ext cx="1767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B7B813-0BD4-473F-0961-5470DB140141}"/>
                    </a:ext>
                  </a:extLst>
                </p14:cNvPr>
                <p14:cNvContentPartPr/>
                <p14:nvPr/>
              </p14:nvContentPartPr>
              <p14:xfrm>
                <a:off x="8686690" y="1676249"/>
                <a:ext cx="104760" cy="360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B7B813-0BD4-473F-0961-5470DB1401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77690" y="1667249"/>
                  <a:ext cx="122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8C707E2-1AEA-7AFB-921D-6D418CC604B3}"/>
                    </a:ext>
                  </a:extLst>
                </p14:cNvPr>
                <p14:cNvContentPartPr/>
                <p14:nvPr/>
              </p14:nvContentPartPr>
              <p14:xfrm>
                <a:off x="8321650" y="2117969"/>
                <a:ext cx="23760" cy="119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8C707E2-1AEA-7AFB-921D-6D418CC604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13010" y="2109329"/>
                  <a:ext cx="41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66B322-8A81-D3AF-1219-5037DA2C9D94}"/>
                    </a:ext>
                  </a:extLst>
                </p14:cNvPr>
                <p14:cNvContentPartPr/>
                <p14:nvPr/>
              </p14:nvContentPartPr>
              <p14:xfrm>
                <a:off x="8367730" y="2034449"/>
                <a:ext cx="35640" cy="1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66B322-8A81-D3AF-1219-5037DA2C9D9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59090" y="2025449"/>
                  <a:ext cx="532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233C7AE-12E4-1C5F-D489-0EFCEB83165C}"/>
              </a:ext>
            </a:extLst>
          </p:cNvPr>
          <p:cNvGrpSpPr/>
          <p:nvPr/>
        </p:nvGrpSpPr>
        <p:grpSpPr>
          <a:xfrm>
            <a:off x="7294210" y="1676249"/>
            <a:ext cx="525600" cy="592920"/>
            <a:chOff x="7294210" y="1676249"/>
            <a:chExt cx="52560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95DA332-250B-FD58-5594-558759C111FA}"/>
                    </a:ext>
                  </a:extLst>
                </p14:cNvPr>
                <p14:cNvContentPartPr/>
                <p14:nvPr/>
              </p14:nvContentPartPr>
              <p14:xfrm>
                <a:off x="7577890" y="1767329"/>
                <a:ext cx="129600" cy="145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95DA332-250B-FD58-5594-558759C111F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68890" y="1758689"/>
                  <a:ext cx="147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EF184E-B542-A2A1-062B-3E6D9127B783}"/>
                    </a:ext>
                  </a:extLst>
                </p14:cNvPr>
                <p14:cNvContentPartPr/>
                <p14:nvPr/>
              </p14:nvContentPartPr>
              <p14:xfrm>
                <a:off x="7482490" y="1676249"/>
                <a:ext cx="116640" cy="32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EF184E-B542-A2A1-062B-3E6D9127B7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73850" y="1667249"/>
                  <a:ext cx="1342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61A6B8C-1EAF-B89B-3131-D60AF0738384}"/>
                    </a:ext>
                  </a:extLst>
                </p14:cNvPr>
                <p14:cNvContentPartPr/>
                <p14:nvPr/>
              </p14:nvContentPartPr>
              <p14:xfrm>
                <a:off x="7717210" y="1725209"/>
                <a:ext cx="102600" cy="326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61A6B8C-1EAF-B89B-3131-D60AF07383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08210" y="1716209"/>
                  <a:ext cx="120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C8DCD47-D94E-C170-D2CB-39E288413660}"/>
                    </a:ext>
                  </a:extLst>
                </p14:cNvPr>
                <p14:cNvContentPartPr/>
                <p14:nvPr/>
              </p14:nvContentPartPr>
              <p14:xfrm>
                <a:off x="7337410" y="2057129"/>
                <a:ext cx="74520" cy="21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C8DCD47-D94E-C170-D2CB-39E2884136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28410" y="2048129"/>
                  <a:ext cx="92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4271FD-ECC5-2307-51A8-688B22916376}"/>
                    </a:ext>
                  </a:extLst>
                </p14:cNvPr>
                <p14:cNvContentPartPr/>
                <p14:nvPr/>
              </p14:nvContentPartPr>
              <p14:xfrm>
                <a:off x="7294210" y="2172329"/>
                <a:ext cx="143280" cy="23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4271FD-ECC5-2307-51A8-688B229163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85570" y="2163329"/>
                  <a:ext cx="1609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0323F0-0022-C09B-0873-AC98863CA343}"/>
              </a:ext>
            </a:extLst>
          </p:cNvPr>
          <p:cNvGrpSpPr/>
          <p:nvPr/>
        </p:nvGrpSpPr>
        <p:grpSpPr>
          <a:xfrm>
            <a:off x="9094210" y="1630169"/>
            <a:ext cx="1166040" cy="348840"/>
            <a:chOff x="9094210" y="1630169"/>
            <a:chExt cx="116604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8D62F62-34D3-7186-0B01-F4BDD54396ED}"/>
                    </a:ext>
                  </a:extLst>
                </p14:cNvPr>
                <p14:cNvContentPartPr/>
                <p14:nvPr/>
              </p14:nvContentPartPr>
              <p14:xfrm>
                <a:off x="9232090" y="1665809"/>
                <a:ext cx="48960" cy="27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8D62F62-34D3-7186-0B01-F4BDD54396E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23450" y="1656809"/>
                  <a:ext cx="666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8FBDE38-75B4-C747-F51F-A1BE8AF4269D}"/>
                    </a:ext>
                  </a:extLst>
                </p14:cNvPr>
                <p14:cNvContentPartPr/>
                <p14:nvPr/>
              </p14:nvContentPartPr>
              <p14:xfrm>
                <a:off x="9094210" y="1693169"/>
                <a:ext cx="226800" cy="170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8FBDE38-75B4-C747-F51F-A1BE8AF4269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85570" y="1684169"/>
                  <a:ext cx="244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B1701D-C939-2654-BFE6-30EEDF2B4DAD}"/>
                    </a:ext>
                  </a:extLst>
                </p14:cNvPr>
                <p14:cNvContentPartPr/>
                <p14:nvPr/>
              </p14:nvContentPartPr>
              <p14:xfrm>
                <a:off x="9471130" y="1806929"/>
                <a:ext cx="37440" cy="157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B1701D-C939-2654-BFE6-30EEDF2B4D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62490" y="1797929"/>
                  <a:ext cx="55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19BD4EE-E8DA-82B3-B455-D4BF212CAF2A}"/>
                    </a:ext>
                  </a:extLst>
                </p14:cNvPr>
                <p14:cNvContentPartPr/>
                <p14:nvPr/>
              </p14:nvContentPartPr>
              <p14:xfrm>
                <a:off x="9542410" y="1791449"/>
                <a:ext cx="23400" cy="168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19BD4EE-E8DA-82B3-B455-D4BF212CAF2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33770" y="1782809"/>
                  <a:ext cx="41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CAC37DF-A711-B1ED-D75F-E5E85392BF4B}"/>
                    </a:ext>
                  </a:extLst>
                </p14:cNvPr>
                <p14:cNvContentPartPr/>
                <p14:nvPr/>
              </p14:nvContentPartPr>
              <p14:xfrm>
                <a:off x="9398770" y="1784249"/>
                <a:ext cx="283680" cy="40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CAC37DF-A711-B1ED-D75F-E5E85392BF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89770" y="1775609"/>
                  <a:ext cx="301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0ECF795-036E-902D-570D-16A55F0865DF}"/>
                    </a:ext>
                  </a:extLst>
                </p14:cNvPr>
                <p14:cNvContentPartPr/>
                <p14:nvPr/>
              </p14:nvContentPartPr>
              <p14:xfrm>
                <a:off x="9771010" y="1630169"/>
                <a:ext cx="160920" cy="348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0ECF795-036E-902D-570D-16A55F0865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62370" y="1621169"/>
                  <a:ext cx="1785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1F45015-3EA0-7977-BB71-3FC51DFD0BDC}"/>
                    </a:ext>
                  </a:extLst>
                </p14:cNvPr>
                <p14:cNvContentPartPr/>
                <p14:nvPr/>
              </p14:nvContentPartPr>
              <p14:xfrm>
                <a:off x="10038490" y="1799729"/>
                <a:ext cx="221760" cy="167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1F45015-3EA0-7977-BB71-3FC51DFD0B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29490" y="1790729"/>
                  <a:ext cx="2394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83D46D0-BCA5-6F94-9306-85086B1009FA}"/>
              </a:ext>
            </a:extLst>
          </p:cNvPr>
          <p:cNvGrpSpPr/>
          <p:nvPr/>
        </p:nvGrpSpPr>
        <p:grpSpPr>
          <a:xfrm>
            <a:off x="1625290" y="2789729"/>
            <a:ext cx="1757880" cy="481680"/>
            <a:chOff x="1625290" y="2789729"/>
            <a:chExt cx="175788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90C2745-2AC8-7F04-97CA-726BE43F81C1}"/>
                    </a:ext>
                  </a:extLst>
                </p14:cNvPr>
                <p14:cNvContentPartPr/>
                <p14:nvPr/>
              </p14:nvContentPartPr>
              <p14:xfrm>
                <a:off x="1663810" y="2884049"/>
                <a:ext cx="141120" cy="355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90C2745-2AC8-7F04-97CA-726BE43F81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54810" y="2875049"/>
                  <a:ext cx="1587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702F18D-B9A1-B76D-3E27-B63B12D69285}"/>
                    </a:ext>
                  </a:extLst>
                </p14:cNvPr>
                <p14:cNvContentPartPr/>
                <p14:nvPr/>
              </p14:nvContentPartPr>
              <p14:xfrm>
                <a:off x="1625290" y="2913209"/>
                <a:ext cx="266760" cy="52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702F18D-B9A1-B76D-3E27-B63B12D692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16650" y="2904569"/>
                  <a:ext cx="284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B4690F1-A183-54FC-1A20-4284C7E00434}"/>
                    </a:ext>
                  </a:extLst>
                </p14:cNvPr>
                <p14:cNvContentPartPr/>
                <p14:nvPr/>
              </p14:nvContentPartPr>
              <p14:xfrm>
                <a:off x="1876930" y="2789729"/>
                <a:ext cx="113400" cy="443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B4690F1-A183-54FC-1A20-4284C7E004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68290" y="2780729"/>
                  <a:ext cx="1310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86AB21F-6C9A-4305-8170-38588E26F77B}"/>
                    </a:ext>
                  </a:extLst>
                </p14:cNvPr>
                <p14:cNvContentPartPr/>
                <p14:nvPr/>
              </p14:nvContentPartPr>
              <p14:xfrm>
                <a:off x="2047210" y="3101849"/>
                <a:ext cx="499320" cy="169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86AB21F-6C9A-4305-8170-38588E26F77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38210" y="3092849"/>
                  <a:ext cx="516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C16B399-3335-1731-63B7-1183AEEB69FB}"/>
                    </a:ext>
                  </a:extLst>
                </p14:cNvPr>
                <p14:cNvContentPartPr/>
                <p14:nvPr/>
              </p14:nvContentPartPr>
              <p14:xfrm>
                <a:off x="2828410" y="3082409"/>
                <a:ext cx="554760" cy="162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C16B399-3335-1731-63B7-1183AEEB69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19410" y="3073769"/>
                  <a:ext cx="5724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E291B82-BBCB-830A-2725-5BF466D29453}"/>
              </a:ext>
            </a:extLst>
          </p:cNvPr>
          <p:cNvGrpSpPr/>
          <p:nvPr/>
        </p:nvGrpSpPr>
        <p:grpSpPr>
          <a:xfrm>
            <a:off x="3677290" y="2806289"/>
            <a:ext cx="3675960" cy="707040"/>
            <a:chOff x="3677290" y="2806289"/>
            <a:chExt cx="367596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9D7F548-113F-B5F8-7F25-A3D3A527C887}"/>
                    </a:ext>
                  </a:extLst>
                </p14:cNvPr>
                <p14:cNvContentPartPr/>
                <p14:nvPr/>
              </p14:nvContentPartPr>
              <p14:xfrm>
                <a:off x="3701410" y="2806289"/>
                <a:ext cx="1457280" cy="524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9D7F548-113F-B5F8-7F25-A3D3A527C88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92770" y="2797289"/>
                  <a:ext cx="147492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74FC90A-9220-0525-EB4E-3AEC64908138}"/>
                    </a:ext>
                  </a:extLst>
                </p14:cNvPr>
                <p14:cNvContentPartPr/>
                <p14:nvPr/>
              </p14:nvContentPartPr>
              <p14:xfrm>
                <a:off x="4955650" y="3030209"/>
                <a:ext cx="181440" cy="1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74FC90A-9220-0525-EB4E-3AEC6490813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47010" y="3021209"/>
                  <a:ext cx="19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AEB1286-722C-6016-0B3D-176219D73336}"/>
                    </a:ext>
                  </a:extLst>
                </p14:cNvPr>
                <p14:cNvContentPartPr/>
                <p14:nvPr/>
              </p14:nvContentPartPr>
              <p14:xfrm>
                <a:off x="4112530" y="2843009"/>
                <a:ext cx="15480" cy="13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AEB1286-722C-6016-0B3D-176219D733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03530" y="2834009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A77ED30-1FC3-020A-A17E-47BC02654A48}"/>
                    </a:ext>
                  </a:extLst>
                </p14:cNvPr>
                <p14:cNvContentPartPr/>
                <p14:nvPr/>
              </p14:nvContentPartPr>
              <p14:xfrm>
                <a:off x="3677290" y="3329729"/>
                <a:ext cx="1183680" cy="83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A77ED30-1FC3-020A-A17E-47BC02654A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68650" y="3320729"/>
                  <a:ext cx="1201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14B9E30-6F07-8739-68E8-D63A520BC52D}"/>
                    </a:ext>
                  </a:extLst>
                </p14:cNvPr>
                <p14:cNvContentPartPr/>
                <p14:nvPr/>
              </p14:nvContentPartPr>
              <p14:xfrm>
                <a:off x="5410690" y="3079169"/>
                <a:ext cx="1114200" cy="434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14B9E30-6F07-8739-68E8-D63A520BC52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02050" y="3070529"/>
                  <a:ext cx="11318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4A791C9-BB37-2FD8-2EC5-F90FF6A80A27}"/>
                    </a:ext>
                  </a:extLst>
                </p14:cNvPr>
                <p14:cNvContentPartPr/>
                <p14:nvPr/>
              </p14:nvContentPartPr>
              <p14:xfrm>
                <a:off x="5964010" y="2907449"/>
                <a:ext cx="69840" cy="49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4A791C9-BB37-2FD8-2EC5-F90FF6A80A2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55370" y="2898809"/>
                  <a:ext cx="87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C8036DD-A70E-4686-3918-6813E43C5B62}"/>
                    </a:ext>
                  </a:extLst>
                </p14:cNvPr>
                <p14:cNvContentPartPr/>
                <p14:nvPr/>
              </p14:nvContentPartPr>
              <p14:xfrm>
                <a:off x="6558730" y="2937689"/>
                <a:ext cx="412200" cy="311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C8036DD-A70E-4686-3918-6813E43C5B6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50090" y="2929049"/>
                  <a:ext cx="4298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7D9DEE0-F346-3B96-90BD-D3F370FE2B12}"/>
                    </a:ext>
                  </a:extLst>
                </p14:cNvPr>
                <p14:cNvContentPartPr/>
                <p14:nvPr/>
              </p14:nvContentPartPr>
              <p14:xfrm>
                <a:off x="7040410" y="3159449"/>
                <a:ext cx="109080" cy="125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7D9DEE0-F346-3B96-90BD-D3F370FE2B1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31410" y="3150449"/>
                  <a:ext cx="126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FAE54B4-A406-8555-E45B-D45BE4CCD127}"/>
                    </a:ext>
                  </a:extLst>
                </p14:cNvPr>
                <p14:cNvContentPartPr/>
                <p14:nvPr/>
              </p14:nvContentPartPr>
              <p14:xfrm>
                <a:off x="7211770" y="3094289"/>
                <a:ext cx="141480" cy="199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FAE54B4-A406-8555-E45B-D45BE4CCD1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02770" y="3085289"/>
                  <a:ext cx="15912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07C763F-3B17-280D-B4C3-A68D5B1980AF}"/>
              </a:ext>
            </a:extLst>
          </p:cNvPr>
          <p:cNvGrpSpPr/>
          <p:nvPr/>
        </p:nvGrpSpPr>
        <p:grpSpPr>
          <a:xfrm>
            <a:off x="7687690" y="2795849"/>
            <a:ext cx="3082320" cy="691920"/>
            <a:chOff x="7687690" y="2795849"/>
            <a:chExt cx="308232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C9F6C10-60FB-BA59-993B-823FF4AA4E9D}"/>
                    </a:ext>
                  </a:extLst>
                </p14:cNvPr>
                <p14:cNvContentPartPr/>
                <p14:nvPr/>
              </p14:nvContentPartPr>
              <p14:xfrm>
                <a:off x="7687690" y="2881889"/>
                <a:ext cx="327960" cy="605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C9F6C10-60FB-BA59-993B-823FF4AA4E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79050" y="2872889"/>
                  <a:ext cx="34560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41233AD-D93C-7201-592C-7A7334CFCA15}"/>
                    </a:ext>
                  </a:extLst>
                </p14:cNvPr>
                <p14:cNvContentPartPr/>
                <p14:nvPr/>
              </p14:nvContentPartPr>
              <p14:xfrm>
                <a:off x="8150650" y="2795849"/>
                <a:ext cx="637920" cy="444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41233AD-D93C-7201-592C-7A7334CFCA1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42010" y="2787209"/>
                  <a:ext cx="6555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C5B8FE-65D9-99DB-CEC8-D7DBEEEE29D1}"/>
                    </a:ext>
                  </a:extLst>
                </p14:cNvPr>
                <p14:cNvContentPartPr/>
                <p14:nvPr/>
              </p14:nvContentPartPr>
              <p14:xfrm>
                <a:off x="8103490" y="3025889"/>
                <a:ext cx="435600" cy="11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C5B8FE-65D9-99DB-CEC8-D7DBEEEE29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94850" y="3017249"/>
                  <a:ext cx="453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06395F-C096-DFB1-84A2-F071F839807E}"/>
                    </a:ext>
                  </a:extLst>
                </p14:cNvPr>
                <p14:cNvContentPartPr/>
                <p14:nvPr/>
              </p14:nvContentPartPr>
              <p14:xfrm>
                <a:off x="8941570" y="2997089"/>
                <a:ext cx="1124280" cy="264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06395F-C096-DFB1-84A2-F071F83980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32570" y="2988089"/>
                  <a:ext cx="1141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0576FC6-BECE-6E9B-DB2C-949CC2882ADE}"/>
                    </a:ext>
                  </a:extLst>
                </p14:cNvPr>
                <p14:cNvContentPartPr/>
                <p14:nvPr/>
              </p14:nvContentPartPr>
              <p14:xfrm>
                <a:off x="10322170" y="2889809"/>
                <a:ext cx="447840" cy="401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0576FC6-BECE-6E9B-DB2C-949CC2882AD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13530" y="2881169"/>
                  <a:ext cx="465480" cy="41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3C1752F-3D24-0477-7107-F65141F18C83}"/>
                  </a:ext>
                </a:extLst>
              </p14:cNvPr>
              <p14:cNvContentPartPr/>
              <p14:nvPr/>
            </p14:nvContentPartPr>
            <p14:xfrm>
              <a:off x="10619170" y="3287609"/>
              <a:ext cx="263520" cy="326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3C1752F-3D24-0477-7107-F65141F18C8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610170" y="3278609"/>
                <a:ext cx="281160" cy="34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3317BD3-760C-91ED-F63B-ECD26754AD4C}"/>
              </a:ext>
            </a:extLst>
          </p:cNvPr>
          <p:cNvGrpSpPr/>
          <p:nvPr/>
        </p:nvGrpSpPr>
        <p:grpSpPr>
          <a:xfrm>
            <a:off x="1548250" y="3752729"/>
            <a:ext cx="1919160" cy="444240"/>
            <a:chOff x="1548250" y="3752729"/>
            <a:chExt cx="191916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8931668-7277-E408-42A0-7E78796E3089}"/>
                    </a:ext>
                  </a:extLst>
                </p14:cNvPr>
                <p14:cNvContentPartPr/>
                <p14:nvPr/>
              </p14:nvContentPartPr>
              <p14:xfrm>
                <a:off x="1548250" y="3752729"/>
                <a:ext cx="1108080" cy="438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8931668-7277-E408-42A0-7E78796E30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39250" y="3744089"/>
                  <a:ext cx="11257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5D37DCD-3317-AC26-87FA-0E3EE00E8F1A}"/>
                    </a:ext>
                  </a:extLst>
                </p14:cNvPr>
                <p14:cNvContentPartPr/>
                <p14:nvPr/>
              </p14:nvContentPartPr>
              <p14:xfrm>
                <a:off x="2879890" y="4021649"/>
                <a:ext cx="587520" cy="175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5D37DCD-3317-AC26-87FA-0E3EE00E8F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71250" y="4012649"/>
                  <a:ext cx="60516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863342D-C24A-D33B-31EE-375EA5ED3239}"/>
              </a:ext>
            </a:extLst>
          </p:cNvPr>
          <p:cNvGrpSpPr/>
          <p:nvPr/>
        </p:nvGrpSpPr>
        <p:grpSpPr>
          <a:xfrm>
            <a:off x="3864490" y="3762089"/>
            <a:ext cx="2509560" cy="694440"/>
            <a:chOff x="3864490" y="3762089"/>
            <a:chExt cx="2509560" cy="69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D01FBEC-DAA2-3973-2C67-E8F23C0ACAE5}"/>
                    </a:ext>
                  </a:extLst>
                </p14:cNvPr>
                <p14:cNvContentPartPr/>
                <p14:nvPr/>
              </p14:nvContentPartPr>
              <p14:xfrm>
                <a:off x="3864490" y="3762089"/>
                <a:ext cx="2300760" cy="694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D01FBEC-DAA2-3973-2C67-E8F23C0ACAE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55850" y="3753449"/>
                  <a:ext cx="231840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0AD0BD2-36A1-065C-FAB5-2F3EBCD935BE}"/>
                    </a:ext>
                  </a:extLst>
                </p14:cNvPr>
                <p14:cNvContentPartPr/>
                <p14:nvPr/>
              </p14:nvContentPartPr>
              <p14:xfrm>
                <a:off x="4245370" y="3975209"/>
                <a:ext cx="466920" cy="10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0AD0BD2-36A1-065C-FAB5-2F3EBCD935B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36370" y="3966209"/>
                  <a:ext cx="484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33C6CF-1F10-FEA4-96F8-8C72BC8A0005}"/>
                    </a:ext>
                  </a:extLst>
                </p14:cNvPr>
                <p14:cNvContentPartPr/>
                <p14:nvPr/>
              </p14:nvContentPartPr>
              <p14:xfrm>
                <a:off x="6301690" y="4202369"/>
                <a:ext cx="38160" cy="32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33C6CF-1F10-FEA4-96F8-8C72BC8A000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93050" y="4193729"/>
                  <a:ext cx="55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C557854-29ED-DB91-498D-20157451A2BA}"/>
                    </a:ext>
                  </a:extLst>
                </p14:cNvPr>
                <p14:cNvContentPartPr/>
                <p14:nvPr/>
              </p14:nvContentPartPr>
              <p14:xfrm>
                <a:off x="6318610" y="4219649"/>
                <a:ext cx="55440" cy="33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C557854-29ED-DB91-498D-20157451A2B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09970" y="4210649"/>
                  <a:ext cx="730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CF7B84B-D7FB-5028-7925-38CC2F027883}"/>
              </a:ext>
            </a:extLst>
          </p:cNvPr>
          <p:cNvGrpSpPr/>
          <p:nvPr/>
        </p:nvGrpSpPr>
        <p:grpSpPr>
          <a:xfrm>
            <a:off x="2757490" y="4746329"/>
            <a:ext cx="5040720" cy="876600"/>
            <a:chOff x="2757490" y="4746329"/>
            <a:chExt cx="5040720" cy="87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B8BD72-2333-4204-1E18-595352A24D67}"/>
                    </a:ext>
                  </a:extLst>
                </p14:cNvPr>
                <p14:cNvContentPartPr/>
                <p14:nvPr/>
              </p14:nvContentPartPr>
              <p14:xfrm>
                <a:off x="2757490" y="4773689"/>
                <a:ext cx="484920" cy="162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B8BD72-2333-4204-1E18-595352A24D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48850" y="4764689"/>
                  <a:ext cx="502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62C5CD-D1D9-8030-97E3-CBDCD604DCFD}"/>
                    </a:ext>
                  </a:extLst>
                </p14:cNvPr>
                <p14:cNvContentPartPr/>
                <p14:nvPr/>
              </p14:nvContentPartPr>
              <p14:xfrm>
                <a:off x="2819770" y="4888529"/>
                <a:ext cx="181800" cy="339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62C5CD-D1D9-8030-97E3-CBDCD604DCF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11130" y="4879889"/>
                  <a:ext cx="1994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BE2640C-6078-EDD2-3E06-927160B73D03}"/>
                    </a:ext>
                  </a:extLst>
                </p14:cNvPr>
                <p14:cNvContentPartPr/>
                <p14:nvPr/>
              </p14:nvContentPartPr>
              <p14:xfrm>
                <a:off x="3024970" y="4746329"/>
                <a:ext cx="642600" cy="499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BE2640C-6078-EDD2-3E06-927160B73D0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16330" y="4737689"/>
                  <a:ext cx="6602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A81F1AD-82A5-6136-2559-81848D9BEAFC}"/>
                    </a:ext>
                  </a:extLst>
                </p14:cNvPr>
                <p14:cNvContentPartPr/>
                <p14:nvPr/>
              </p14:nvContentPartPr>
              <p14:xfrm>
                <a:off x="3543010" y="4953689"/>
                <a:ext cx="25920" cy="19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A81F1AD-82A5-6136-2559-81848D9BEAF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34370" y="4944689"/>
                  <a:ext cx="4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5358CAC-8862-07A0-0C3E-9FEE4F03DAA1}"/>
                    </a:ext>
                  </a:extLst>
                </p14:cNvPr>
                <p14:cNvContentPartPr/>
                <p14:nvPr/>
              </p14:nvContentPartPr>
              <p14:xfrm>
                <a:off x="3894730" y="4853609"/>
                <a:ext cx="1785960" cy="681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5358CAC-8862-07A0-0C3E-9FEE4F03DAA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86090" y="4844609"/>
                  <a:ext cx="180360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77C2CB-374D-E423-9C85-6F656C022259}"/>
                    </a:ext>
                  </a:extLst>
                </p14:cNvPr>
                <p14:cNvContentPartPr/>
                <p14:nvPr/>
              </p14:nvContentPartPr>
              <p14:xfrm>
                <a:off x="4354450" y="5040809"/>
                <a:ext cx="434520" cy="33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77C2CB-374D-E423-9C85-6F656C0222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45810" y="5032169"/>
                  <a:ext cx="452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7EAE221-86C5-4485-6DB1-CBC029514812}"/>
                    </a:ext>
                  </a:extLst>
                </p14:cNvPr>
                <p14:cNvContentPartPr/>
                <p14:nvPr/>
              </p14:nvContentPartPr>
              <p14:xfrm>
                <a:off x="4123690" y="4881329"/>
                <a:ext cx="68400" cy="1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7EAE221-86C5-4485-6DB1-CBC02951481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15050" y="4872329"/>
                  <a:ext cx="86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3AB74F3-D93E-BB7E-9E68-B2C65BF3F9DF}"/>
                    </a:ext>
                  </a:extLst>
                </p14:cNvPr>
                <p14:cNvContentPartPr/>
                <p14:nvPr/>
              </p14:nvContentPartPr>
              <p14:xfrm>
                <a:off x="5719210" y="5131529"/>
                <a:ext cx="630360" cy="213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3AB74F3-D93E-BB7E-9E68-B2C65BF3F9D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10570" y="5122529"/>
                  <a:ext cx="648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554490E-316A-74B3-A47D-DFE1359DE3A4}"/>
                    </a:ext>
                  </a:extLst>
                </p14:cNvPr>
                <p14:cNvContentPartPr/>
                <p14:nvPr/>
              </p14:nvContentPartPr>
              <p14:xfrm>
                <a:off x="6098650" y="4934609"/>
                <a:ext cx="68040" cy="20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554490E-316A-74B3-A47D-DFE1359DE3A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90010" y="4925609"/>
                  <a:ext cx="85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5C155A0-EED2-A854-851C-96CB0BFE8D0A}"/>
                    </a:ext>
                  </a:extLst>
                </p14:cNvPr>
                <p14:cNvContentPartPr/>
                <p14:nvPr/>
              </p14:nvContentPartPr>
              <p14:xfrm>
                <a:off x="6441010" y="5167529"/>
                <a:ext cx="1192320" cy="455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5C155A0-EED2-A854-851C-96CB0BFE8D0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32010" y="5158529"/>
                  <a:ext cx="12099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14023BE-1C1F-A35B-A676-E6611DC926BE}"/>
                    </a:ext>
                  </a:extLst>
                </p14:cNvPr>
                <p14:cNvContentPartPr/>
                <p14:nvPr/>
              </p14:nvContentPartPr>
              <p14:xfrm>
                <a:off x="7739890" y="5419529"/>
                <a:ext cx="58320" cy="40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14023BE-1C1F-A35B-A676-E6611DC926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30890" y="5410529"/>
                  <a:ext cx="75960" cy="5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8201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CA15F5-B775-83C0-ED53-C140A2EFA25F}"/>
              </a:ext>
            </a:extLst>
          </p:cNvPr>
          <p:cNvGrpSpPr/>
          <p:nvPr/>
        </p:nvGrpSpPr>
        <p:grpSpPr>
          <a:xfrm>
            <a:off x="1047490" y="221849"/>
            <a:ext cx="1852920" cy="470520"/>
            <a:chOff x="1047490" y="221849"/>
            <a:chExt cx="18529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F6D8991-B64B-71FC-5D4C-90D2D0017542}"/>
                    </a:ext>
                  </a:extLst>
                </p14:cNvPr>
                <p14:cNvContentPartPr/>
                <p14:nvPr/>
              </p14:nvContentPartPr>
              <p14:xfrm>
                <a:off x="1047490" y="298169"/>
                <a:ext cx="176400" cy="312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F6D8991-B64B-71FC-5D4C-90D2D001754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8490" y="289529"/>
                  <a:ext cx="1940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056CE3C-6970-58B5-91CB-4F4BF9E6598F}"/>
                    </a:ext>
                  </a:extLst>
                </p14:cNvPr>
                <p14:cNvContentPartPr/>
                <p14:nvPr/>
              </p14:nvContentPartPr>
              <p14:xfrm>
                <a:off x="1080610" y="254969"/>
                <a:ext cx="227520" cy="69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056CE3C-6970-58B5-91CB-4F4BF9E659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1970" y="246329"/>
                  <a:ext cx="245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F5960D-27E9-BE0D-9C4B-60A589041518}"/>
                    </a:ext>
                  </a:extLst>
                </p14:cNvPr>
                <p14:cNvContentPartPr/>
                <p14:nvPr/>
              </p14:nvContentPartPr>
              <p14:xfrm>
                <a:off x="1205530" y="221849"/>
                <a:ext cx="1694880" cy="47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F5960D-27E9-BE0D-9C4B-60A5890415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6890" y="213209"/>
                  <a:ext cx="17125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63E4F5-2EE4-4CC8-E9E6-68D8F1ECEF58}"/>
                    </a:ext>
                  </a:extLst>
                </p14:cNvPr>
                <p14:cNvContentPartPr/>
                <p14:nvPr/>
              </p14:nvContentPartPr>
              <p14:xfrm>
                <a:off x="2623930" y="418769"/>
                <a:ext cx="19440" cy="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63E4F5-2EE4-4CC8-E9E6-68D8F1ECEF5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14930" y="410129"/>
                  <a:ext cx="37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561ED7-5185-AE46-5A4F-5916D9C89411}"/>
                    </a:ext>
                  </a:extLst>
                </p14:cNvPr>
                <p14:cNvContentPartPr/>
                <p14:nvPr/>
              </p14:nvContentPartPr>
              <p14:xfrm>
                <a:off x="2304970" y="364409"/>
                <a:ext cx="325800" cy="46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561ED7-5185-AE46-5A4F-5916D9C894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5970" y="355769"/>
                  <a:ext cx="343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0456B6-0ADF-63BD-F35D-49F0ACF23C53}"/>
                    </a:ext>
                  </a:extLst>
                </p14:cNvPr>
                <p14:cNvContentPartPr/>
                <p14:nvPr/>
              </p14:nvContentPartPr>
              <p14:xfrm>
                <a:off x="1464730" y="313649"/>
                <a:ext cx="477720" cy="10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0456B6-0ADF-63BD-F35D-49F0ACF23C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55730" y="304649"/>
                  <a:ext cx="4953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6247A1-F7B2-D64E-50C1-21A3675D77AE}"/>
              </a:ext>
            </a:extLst>
          </p:cNvPr>
          <p:cNvGrpSpPr/>
          <p:nvPr/>
        </p:nvGrpSpPr>
        <p:grpSpPr>
          <a:xfrm>
            <a:off x="3259690" y="220049"/>
            <a:ext cx="1391040" cy="394920"/>
            <a:chOff x="3259690" y="220049"/>
            <a:chExt cx="139104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2D6A53-1D38-C799-37C7-CA6A59FD993B}"/>
                    </a:ext>
                  </a:extLst>
                </p14:cNvPr>
                <p14:cNvContentPartPr/>
                <p14:nvPr/>
              </p14:nvContentPartPr>
              <p14:xfrm>
                <a:off x="3259690" y="220049"/>
                <a:ext cx="1391040" cy="39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2D6A53-1D38-C799-37C7-CA6A59FD99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50690" y="211049"/>
                  <a:ext cx="14086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2C9E045-2947-A1F4-ACDB-212A13031715}"/>
                    </a:ext>
                  </a:extLst>
                </p14:cNvPr>
                <p14:cNvContentPartPr/>
                <p14:nvPr/>
              </p14:nvContentPartPr>
              <p14:xfrm>
                <a:off x="3584050" y="320849"/>
                <a:ext cx="342720" cy="42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2C9E045-2947-A1F4-ACDB-212A130317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75050" y="311849"/>
                  <a:ext cx="36036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954D44E-3A08-7A5F-B89F-3538F5F2F01A}"/>
                  </a:ext>
                </a:extLst>
              </p14:cNvPr>
              <p14:cNvContentPartPr/>
              <p14:nvPr/>
            </p14:nvContentPartPr>
            <p14:xfrm>
              <a:off x="5126290" y="229409"/>
              <a:ext cx="255600" cy="375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954D44E-3A08-7A5F-B89F-3538F5F2F0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7290" y="220409"/>
                <a:ext cx="2732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1D99D8-8BB9-B817-778D-7D5B952F7038}"/>
                  </a:ext>
                </a:extLst>
              </p14:cNvPr>
              <p14:cNvContentPartPr/>
              <p14:nvPr/>
            </p14:nvContentPartPr>
            <p14:xfrm>
              <a:off x="5852410" y="316169"/>
              <a:ext cx="636840" cy="29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1D99D8-8BB9-B817-778D-7D5B952F703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410" y="307529"/>
                <a:ext cx="65448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3A7A97A-94C3-0E73-F60E-E2791D127FD0}"/>
              </a:ext>
            </a:extLst>
          </p:cNvPr>
          <p:cNvGrpSpPr/>
          <p:nvPr/>
        </p:nvGrpSpPr>
        <p:grpSpPr>
          <a:xfrm>
            <a:off x="7016650" y="287009"/>
            <a:ext cx="156960" cy="303480"/>
            <a:chOff x="7016650" y="287009"/>
            <a:chExt cx="15696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F0ED94-2096-5296-F77A-50237D3CF6FB}"/>
                    </a:ext>
                  </a:extLst>
                </p14:cNvPr>
                <p14:cNvContentPartPr/>
                <p14:nvPr/>
              </p14:nvContentPartPr>
              <p14:xfrm>
                <a:off x="7046530" y="311129"/>
                <a:ext cx="43920" cy="27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F0ED94-2096-5296-F77A-50237D3CF6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37890" y="302489"/>
                  <a:ext cx="61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C1ED44-65E9-BD1E-6C3D-7008B8451437}"/>
                    </a:ext>
                  </a:extLst>
                </p14:cNvPr>
                <p14:cNvContentPartPr/>
                <p14:nvPr/>
              </p14:nvContentPartPr>
              <p14:xfrm>
                <a:off x="7016650" y="287009"/>
                <a:ext cx="156960" cy="150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C1ED44-65E9-BD1E-6C3D-7008B84514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07650" y="278009"/>
                  <a:ext cx="17460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461660-61DD-888D-C2EC-18A303227B93}"/>
              </a:ext>
            </a:extLst>
          </p:cNvPr>
          <p:cNvGrpSpPr/>
          <p:nvPr/>
        </p:nvGrpSpPr>
        <p:grpSpPr>
          <a:xfrm>
            <a:off x="7587250" y="315449"/>
            <a:ext cx="474840" cy="305640"/>
            <a:chOff x="7587250" y="315449"/>
            <a:chExt cx="47484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E0318B-65AC-35A0-2400-11BB6CFDEA36}"/>
                    </a:ext>
                  </a:extLst>
                </p14:cNvPr>
                <p14:cNvContentPartPr/>
                <p14:nvPr/>
              </p14:nvContentPartPr>
              <p14:xfrm>
                <a:off x="7587250" y="413009"/>
                <a:ext cx="474840" cy="208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E0318B-65AC-35A0-2400-11BB6CFDEA3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78250" y="404009"/>
                  <a:ext cx="492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FB220D-3821-9662-6F45-A810E4E3C374}"/>
                    </a:ext>
                  </a:extLst>
                </p14:cNvPr>
                <p14:cNvContentPartPr/>
                <p14:nvPr/>
              </p14:nvContentPartPr>
              <p14:xfrm>
                <a:off x="7904770" y="315449"/>
                <a:ext cx="23040" cy="1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FB220D-3821-9662-6F45-A810E4E3C3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96130" y="306449"/>
                  <a:ext cx="406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4218C3-5898-02E5-CB08-DDE6E6DB758D}"/>
              </a:ext>
            </a:extLst>
          </p:cNvPr>
          <p:cNvGrpSpPr/>
          <p:nvPr/>
        </p:nvGrpSpPr>
        <p:grpSpPr>
          <a:xfrm>
            <a:off x="8516050" y="153089"/>
            <a:ext cx="1946160" cy="576360"/>
            <a:chOff x="8516050" y="153089"/>
            <a:chExt cx="19461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5A676E-E64C-9636-3E24-B52A0B35EA7D}"/>
                    </a:ext>
                  </a:extLst>
                </p14:cNvPr>
                <p14:cNvContentPartPr/>
                <p14:nvPr/>
              </p14:nvContentPartPr>
              <p14:xfrm>
                <a:off x="8516050" y="153089"/>
                <a:ext cx="1946160" cy="576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5A676E-E64C-9636-3E24-B52A0B35EA7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07410" y="144089"/>
                  <a:ext cx="196380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22F06E-41F2-F9E8-2032-33436C31EF7D}"/>
                    </a:ext>
                  </a:extLst>
                </p14:cNvPr>
                <p14:cNvContentPartPr/>
                <p14:nvPr/>
              </p14:nvContentPartPr>
              <p14:xfrm>
                <a:off x="10272850" y="305369"/>
                <a:ext cx="48960" cy="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22F06E-41F2-F9E8-2032-33436C31EF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63850" y="296369"/>
                  <a:ext cx="66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E23CC3-E23C-1FDC-8B86-C697F0A25EA6}"/>
                    </a:ext>
                  </a:extLst>
                </p14:cNvPr>
                <p14:cNvContentPartPr/>
                <p14:nvPr/>
              </p14:nvContentPartPr>
              <p14:xfrm>
                <a:off x="9147130" y="275129"/>
                <a:ext cx="457200" cy="9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E23CC3-E23C-1FDC-8B86-C697F0A25E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38490" y="266129"/>
                  <a:ext cx="47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0EF936-50FE-B5B2-C397-162D7DEA7E06}"/>
                    </a:ext>
                  </a:extLst>
                </p14:cNvPr>
                <p14:cNvContentPartPr/>
                <p14:nvPr/>
              </p14:nvContentPartPr>
              <p14:xfrm>
                <a:off x="8581210" y="318329"/>
                <a:ext cx="24120" cy="1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0EF936-50FE-B5B2-C397-162D7DEA7E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72570" y="309689"/>
                  <a:ext cx="417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EFED0E-EEB3-35AF-3ADC-329ED83A3004}"/>
              </a:ext>
            </a:extLst>
          </p:cNvPr>
          <p:cNvGrpSpPr/>
          <p:nvPr/>
        </p:nvGrpSpPr>
        <p:grpSpPr>
          <a:xfrm>
            <a:off x="1118410" y="940769"/>
            <a:ext cx="2989800" cy="420480"/>
            <a:chOff x="1118410" y="940769"/>
            <a:chExt cx="298980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A27308-20AC-F0AF-B4D3-6782D3EC0206}"/>
                    </a:ext>
                  </a:extLst>
                </p14:cNvPr>
                <p14:cNvContentPartPr/>
                <p14:nvPr/>
              </p14:nvContentPartPr>
              <p14:xfrm>
                <a:off x="1118410" y="963089"/>
                <a:ext cx="377280" cy="352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A27308-20AC-F0AF-B4D3-6782D3EC02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9410" y="954449"/>
                  <a:ext cx="394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3159F5-1D86-0615-5460-5E6BBF66C4C3}"/>
                    </a:ext>
                  </a:extLst>
                </p14:cNvPr>
                <p14:cNvContentPartPr/>
                <p14:nvPr/>
              </p14:nvContentPartPr>
              <p14:xfrm>
                <a:off x="1914370" y="940769"/>
                <a:ext cx="345600" cy="420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3159F5-1D86-0615-5460-5E6BBF66C4C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05370" y="931769"/>
                  <a:ext cx="3632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D210938-110C-2448-9C5E-0DDE575A6712}"/>
                    </a:ext>
                  </a:extLst>
                </p14:cNvPr>
                <p14:cNvContentPartPr/>
                <p14:nvPr/>
              </p14:nvContentPartPr>
              <p14:xfrm>
                <a:off x="2223610" y="1083329"/>
                <a:ext cx="11880" cy="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D210938-110C-2448-9C5E-0DDE575A67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14970" y="107468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2CC03E-4D58-4976-001D-5D8D77C2515B}"/>
                    </a:ext>
                  </a:extLst>
                </p14:cNvPr>
                <p14:cNvContentPartPr/>
                <p14:nvPr/>
              </p14:nvContentPartPr>
              <p14:xfrm>
                <a:off x="2318290" y="943289"/>
                <a:ext cx="1153080" cy="403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2CC03E-4D58-4976-001D-5D8D77C251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09290" y="934289"/>
                  <a:ext cx="1170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F93A51-E470-5E4C-CEB2-974DCE95E31A}"/>
                    </a:ext>
                  </a:extLst>
                </p14:cNvPr>
                <p14:cNvContentPartPr/>
                <p14:nvPr/>
              </p14:nvContentPartPr>
              <p14:xfrm>
                <a:off x="3190210" y="1090529"/>
                <a:ext cx="39240" cy="1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F93A51-E470-5E4C-CEB2-974DCE95E3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81210" y="1081889"/>
                  <a:ext cx="56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162A43-5A80-F998-A17F-F3409773AD9D}"/>
                    </a:ext>
                  </a:extLst>
                </p14:cNvPr>
                <p14:cNvContentPartPr/>
                <p14:nvPr/>
              </p14:nvContentPartPr>
              <p14:xfrm>
                <a:off x="3653530" y="1126529"/>
                <a:ext cx="454680" cy="207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162A43-5A80-F998-A17F-F3409773AD9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44530" y="1117889"/>
                  <a:ext cx="472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05359F-CC75-A1D0-6678-EF4DBA890921}"/>
                    </a:ext>
                  </a:extLst>
                </p14:cNvPr>
                <p14:cNvContentPartPr/>
                <p14:nvPr/>
              </p14:nvContentPartPr>
              <p14:xfrm>
                <a:off x="3889330" y="965609"/>
                <a:ext cx="23040" cy="1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05359F-CC75-A1D0-6678-EF4DBA89092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80330" y="956609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82E49F-540C-ACE0-5B9A-4C29E1496851}"/>
              </a:ext>
            </a:extLst>
          </p:cNvPr>
          <p:cNvGrpSpPr/>
          <p:nvPr/>
        </p:nvGrpSpPr>
        <p:grpSpPr>
          <a:xfrm>
            <a:off x="4376050" y="848969"/>
            <a:ext cx="1673640" cy="630360"/>
            <a:chOff x="4376050" y="848969"/>
            <a:chExt cx="167364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2DC9C9-9370-28F1-5B52-24833116A17C}"/>
                    </a:ext>
                  </a:extLst>
                </p14:cNvPr>
                <p14:cNvContentPartPr/>
                <p14:nvPr/>
              </p14:nvContentPartPr>
              <p14:xfrm>
                <a:off x="4376050" y="1036529"/>
                <a:ext cx="1553760" cy="442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2DC9C9-9370-28F1-5B52-24833116A1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67050" y="1027889"/>
                  <a:ext cx="15714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2F75302-A542-6737-27E7-BFBD1C1CC8F1}"/>
                    </a:ext>
                  </a:extLst>
                </p14:cNvPr>
                <p14:cNvContentPartPr/>
                <p14:nvPr/>
              </p14:nvContentPartPr>
              <p14:xfrm>
                <a:off x="5391250" y="848969"/>
                <a:ext cx="32760" cy="4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2F75302-A542-6737-27E7-BFBD1C1CC8F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82250" y="839969"/>
                  <a:ext cx="50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F8B412-BC59-E4FA-9192-57FCB84809E1}"/>
                    </a:ext>
                  </a:extLst>
                </p14:cNvPr>
                <p14:cNvContentPartPr/>
                <p14:nvPr/>
              </p14:nvContentPartPr>
              <p14:xfrm>
                <a:off x="5876170" y="884969"/>
                <a:ext cx="173520" cy="249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F8B412-BC59-E4FA-9192-57FCB84809E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67530" y="876329"/>
                  <a:ext cx="19116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0B3E21A-ECF2-2336-7945-F3F7F1C3DFDA}"/>
                  </a:ext>
                </a:extLst>
              </p14:cNvPr>
              <p14:cNvContentPartPr/>
              <p14:nvPr/>
            </p14:nvContentPartPr>
            <p14:xfrm>
              <a:off x="2085370" y="1805489"/>
              <a:ext cx="25920" cy="429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0B3E21A-ECF2-2336-7945-F3F7F1C3DFD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076370" y="1796489"/>
                <a:ext cx="435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8CF31FC-B319-2D6E-73BC-12AEC60EBBB6}"/>
                  </a:ext>
                </a:extLst>
              </p14:cNvPr>
              <p14:cNvContentPartPr/>
              <p14:nvPr/>
            </p14:nvContentPartPr>
            <p14:xfrm>
              <a:off x="2235130" y="1865249"/>
              <a:ext cx="353160" cy="297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8CF31FC-B319-2D6E-73BC-12AEC60EBBB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26130" y="1856609"/>
                <a:ext cx="370800" cy="3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F0CE9E41-FAB7-F3DB-77BB-0A0787130536}"/>
              </a:ext>
            </a:extLst>
          </p:cNvPr>
          <p:cNvGrpSpPr/>
          <p:nvPr/>
        </p:nvGrpSpPr>
        <p:grpSpPr>
          <a:xfrm>
            <a:off x="4329250" y="1784609"/>
            <a:ext cx="744480" cy="680400"/>
            <a:chOff x="4329250" y="1784609"/>
            <a:chExt cx="74448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C1BCD0-EEA5-375B-66E0-700A0BC0C0FE}"/>
                    </a:ext>
                  </a:extLst>
                </p14:cNvPr>
                <p14:cNvContentPartPr/>
                <p14:nvPr/>
              </p14:nvContentPartPr>
              <p14:xfrm>
                <a:off x="4365610" y="2035889"/>
                <a:ext cx="275040" cy="15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C1BCD0-EEA5-375B-66E0-700A0BC0C0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56610" y="2026889"/>
                  <a:ext cx="292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3B1D33-3453-1954-FD27-B7C70D3AEE98}"/>
                    </a:ext>
                  </a:extLst>
                </p14:cNvPr>
                <p14:cNvContentPartPr/>
                <p14:nvPr/>
              </p14:nvContentPartPr>
              <p14:xfrm>
                <a:off x="4329250" y="2127329"/>
                <a:ext cx="337680" cy="47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3B1D33-3453-1954-FD27-B7C70D3AEE9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20250" y="2118689"/>
                  <a:ext cx="355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FE0BE5-EB03-34E9-D835-32C44B99D212}"/>
                    </a:ext>
                  </a:extLst>
                </p14:cNvPr>
                <p14:cNvContentPartPr/>
                <p14:nvPr/>
              </p14:nvContentPartPr>
              <p14:xfrm>
                <a:off x="5006410" y="1784609"/>
                <a:ext cx="67320" cy="680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FE0BE5-EB03-34E9-D835-32C44B99D2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97770" y="1775969"/>
                  <a:ext cx="84960" cy="69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22D284-A42A-C8B9-7A5C-D167001E12F8}"/>
              </a:ext>
            </a:extLst>
          </p:cNvPr>
          <p:cNvGrpSpPr/>
          <p:nvPr/>
        </p:nvGrpSpPr>
        <p:grpSpPr>
          <a:xfrm>
            <a:off x="2106970" y="1771649"/>
            <a:ext cx="1803600" cy="728640"/>
            <a:chOff x="2106970" y="1771649"/>
            <a:chExt cx="180360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675AA99-F8EA-B6CA-7D51-02E8449C7F02}"/>
                    </a:ext>
                  </a:extLst>
                </p14:cNvPr>
                <p14:cNvContentPartPr/>
                <p14:nvPr/>
              </p14:nvContentPartPr>
              <p14:xfrm>
                <a:off x="2664250" y="2069009"/>
                <a:ext cx="111960" cy="20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675AA99-F8EA-B6CA-7D51-02E8449C7F0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55610" y="2060009"/>
                  <a:ext cx="129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749180-F9F0-95FD-BE2B-718E8B265749}"/>
                    </a:ext>
                  </a:extLst>
                </p14:cNvPr>
                <p14:cNvContentPartPr/>
                <p14:nvPr/>
              </p14:nvContentPartPr>
              <p14:xfrm>
                <a:off x="2621410" y="2184929"/>
                <a:ext cx="159480" cy="48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749180-F9F0-95FD-BE2B-718E8B2657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12410" y="2176289"/>
                  <a:ext cx="177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F5E738-7AD0-88FE-7926-1C081CA5F705}"/>
                    </a:ext>
                  </a:extLst>
                </p14:cNvPr>
                <p14:cNvContentPartPr/>
                <p14:nvPr/>
              </p14:nvContentPartPr>
              <p14:xfrm>
                <a:off x="2857930" y="2194649"/>
                <a:ext cx="50760" cy="110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F5E738-7AD0-88FE-7926-1C081CA5F7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49290" y="2185649"/>
                  <a:ext cx="68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3AB4858-5CAD-6DC5-7BD8-B2CB91DDFBC2}"/>
                    </a:ext>
                  </a:extLst>
                </p14:cNvPr>
                <p14:cNvContentPartPr/>
                <p14:nvPr/>
              </p14:nvContentPartPr>
              <p14:xfrm>
                <a:off x="2895370" y="2058929"/>
                <a:ext cx="26640" cy="16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3AB4858-5CAD-6DC5-7BD8-B2CB91DDFBC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86370" y="2049929"/>
                  <a:ext cx="4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FBA23CC-AE95-1351-466D-8D595BF9D32B}"/>
                    </a:ext>
                  </a:extLst>
                </p14:cNvPr>
                <p14:cNvContentPartPr/>
                <p14:nvPr/>
              </p14:nvContentPartPr>
              <p14:xfrm>
                <a:off x="2217130" y="1806929"/>
                <a:ext cx="157680" cy="516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FBA23CC-AE95-1351-466D-8D595BF9D3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08490" y="1798289"/>
                  <a:ext cx="17532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37BED70-7947-F18B-65FE-87FBFC8CAEA2}"/>
                    </a:ext>
                  </a:extLst>
                </p14:cNvPr>
                <p14:cNvContentPartPr/>
                <p14:nvPr/>
              </p14:nvContentPartPr>
              <p14:xfrm>
                <a:off x="2994010" y="1796849"/>
                <a:ext cx="134640" cy="509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37BED70-7947-F18B-65FE-87FBFC8CAE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85370" y="1788209"/>
                  <a:ext cx="1522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0A5D2D4-3B09-6C42-0F50-3DE8E54D0014}"/>
                    </a:ext>
                  </a:extLst>
                </p14:cNvPr>
                <p14:cNvContentPartPr/>
                <p14:nvPr/>
              </p14:nvContentPartPr>
              <p14:xfrm>
                <a:off x="3197770" y="2268089"/>
                <a:ext cx="175680" cy="227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0A5D2D4-3B09-6C42-0F50-3DE8E54D001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89130" y="2259089"/>
                  <a:ext cx="193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E6C0F34-5213-B4C7-EB0D-1607B65711A1}"/>
                    </a:ext>
                  </a:extLst>
                </p14:cNvPr>
                <p14:cNvContentPartPr/>
                <p14:nvPr/>
              </p14:nvContentPartPr>
              <p14:xfrm>
                <a:off x="3577930" y="1800809"/>
                <a:ext cx="20880" cy="699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E6C0F34-5213-B4C7-EB0D-1607B65711A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69290" y="1791809"/>
                  <a:ext cx="3852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F2B0FD5-823A-1CA9-EE3E-BB960F53F051}"/>
                    </a:ext>
                  </a:extLst>
                </p14:cNvPr>
                <p14:cNvContentPartPr/>
                <p14:nvPr/>
              </p14:nvContentPartPr>
              <p14:xfrm>
                <a:off x="3733450" y="1771649"/>
                <a:ext cx="177120" cy="19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F2B0FD5-823A-1CA9-EE3E-BB960F53F05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24810" y="1762649"/>
                  <a:ext cx="194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62576D8-A919-30A3-E97E-0372E03E7177}"/>
                    </a:ext>
                  </a:extLst>
                </p14:cNvPr>
                <p14:cNvContentPartPr/>
                <p14:nvPr/>
              </p14:nvContentPartPr>
              <p14:xfrm>
                <a:off x="2106970" y="2142449"/>
                <a:ext cx="14400" cy="284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62576D8-A919-30A3-E97E-0372E03E71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98330" y="2133449"/>
                  <a:ext cx="32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6FA1BD-841C-658D-F3C7-6104BF73E1D0}"/>
                    </a:ext>
                  </a:extLst>
                </p14:cNvPr>
                <p14:cNvContentPartPr/>
                <p14:nvPr/>
              </p14:nvContentPartPr>
              <p14:xfrm>
                <a:off x="2480650" y="1787129"/>
                <a:ext cx="221400" cy="15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6FA1BD-841C-658D-F3C7-6104BF73E1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71650" y="1778129"/>
                  <a:ext cx="23904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53C477-3D71-94EA-64F7-6CBA309A2FC0}"/>
                  </a:ext>
                </a:extLst>
              </p14:cNvPr>
              <p14:cNvContentPartPr/>
              <p14:nvPr/>
            </p14:nvContentPartPr>
            <p14:xfrm>
              <a:off x="5281090" y="1811969"/>
              <a:ext cx="167040" cy="53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53C477-3D71-94EA-64F7-6CBA309A2FC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272450" y="1802969"/>
                <a:ext cx="184680" cy="54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0453F663-AD31-F0DF-4D8F-09B42BEA8BE5}"/>
              </a:ext>
            </a:extLst>
          </p:cNvPr>
          <p:cNvGrpSpPr/>
          <p:nvPr/>
        </p:nvGrpSpPr>
        <p:grpSpPr>
          <a:xfrm>
            <a:off x="5534530" y="1697849"/>
            <a:ext cx="1326240" cy="943920"/>
            <a:chOff x="5534530" y="1697849"/>
            <a:chExt cx="1326240" cy="9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C074761-7DDA-0918-36B5-1F763743DA78}"/>
                    </a:ext>
                  </a:extLst>
                </p14:cNvPr>
                <p14:cNvContentPartPr/>
                <p14:nvPr/>
              </p14:nvContentPartPr>
              <p14:xfrm>
                <a:off x="5534530" y="1992329"/>
                <a:ext cx="347400" cy="208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C074761-7DDA-0918-36B5-1F763743DA7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25530" y="1983689"/>
                  <a:ext cx="365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D75F09-FBE7-881B-6D37-35E3EC212DBC}"/>
                    </a:ext>
                  </a:extLst>
                </p14:cNvPr>
                <p14:cNvContentPartPr/>
                <p14:nvPr/>
              </p14:nvContentPartPr>
              <p14:xfrm>
                <a:off x="5622730" y="1877489"/>
                <a:ext cx="303120" cy="22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D75F09-FBE7-881B-6D37-35E3EC212DB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13730" y="1868849"/>
                  <a:ext cx="320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578E6B9-F62A-4DBB-1CA3-B12CDAE2121B}"/>
                    </a:ext>
                  </a:extLst>
                </p14:cNvPr>
                <p14:cNvContentPartPr/>
                <p14:nvPr/>
              </p14:nvContentPartPr>
              <p14:xfrm>
                <a:off x="5951050" y="2108249"/>
                <a:ext cx="122040" cy="227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578E6B9-F62A-4DBB-1CA3-B12CDAE212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42410" y="2099609"/>
                  <a:ext cx="139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4F20BF1-E3D8-BCC7-181D-184CF4012C9A}"/>
                    </a:ext>
                  </a:extLst>
                </p14:cNvPr>
                <p14:cNvContentPartPr/>
                <p14:nvPr/>
              </p14:nvContentPartPr>
              <p14:xfrm>
                <a:off x="5892730" y="2258369"/>
                <a:ext cx="179280" cy="9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4F20BF1-E3D8-BCC7-181D-184CF4012C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84090" y="2249729"/>
                  <a:ext cx="196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35C254-AD45-6B44-20C4-0D761E7685C4}"/>
                    </a:ext>
                  </a:extLst>
                </p14:cNvPr>
                <p14:cNvContentPartPr/>
                <p14:nvPr/>
              </p14:nvContentPartPr>
              <p14:xfrm>
                <a:off x="6111250" y="2282849"/>
                <a:ext cx="61920" cy="10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35C254-AD45-6B44-20C4-0D761E7685C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02250" y="2273849"/>
                  <a:ext cx="79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B9067B4-B872-7BFF-0C5D-806E957862DA}"/>
                    </a:ext>
                  </a:extLst>
                </p14:cNvPr>
                <p14:cNvContentPartPr/>
                <p14:nvPr/>
              </p14:nvContentPartPr>
              <p14:xfrm>
                <a:off x="6174610" y="2165489"/>
                <a:ext cx="19440" cy="2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9067B4-B872-7BFF-0C5D-806E957862D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65970" y="2156489"/>
                  <a:ext cx="37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17FB278-7951-A5BD-EFE9-F37D3602520B}"/>
                    </a:ext>
                  </a:extLst>
                </p14:cNvPr>
                <p14:cNvContentPartPr/>
                <p14:nvPr/>
              </p14:nvContentPartPr>
              <p14:xfrm>
                <a:off x="6280450" y="1839689"/>
                <a:ext cx="83520" cy="622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17FB278-7951-A5BD-EFE9-F37D3602520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71450" y="1831049"/>
                  <a:ext cx="10116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A563C46-7C3A-E410-F075-2EDD1CD7ED40}"/>
                    </a:ext>
                  </a:extLst>
                </p14:cNvPr>
                <p14:cNvContentPartPr/>
                <p14:nvPr/>
              </p14:nvContentPartPr>
              <p14:xfrm>
                <a:off x="6545050" y="1701809"/>
                <a:ext cx="44280" cy="831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A563C46-7C3A-E410-F075-2EDD1CD7ED4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36410" y="1692809"/>
                  <a:ext cx="61920" cy="84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3D23DC-F5AA-AEC1-8514-D95201574CD5}"/>
                    </a:ext>
                  </a:extLst>
                </p14:cNvPr>
                <p14:cNvContentPartPr/>
                <p14:nvPr/>
              </p14:nvContentPartPr>
              <p14:xfrm>
                <a:off x="6721450" y="1697849"/>
                <a:ext cx="139320" cy="185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3D23DC-F5AA-AEC1-8514-D95201574CD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12810" y="1689209"/>
                  <a:ext cx="156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18BBBF9-59A8-376A-D65D-7D2E81F586E9}"/>
                    </a:ext>
                  </a:extLst>
                </p14:cNvPr>
                <p14:cNvContentPartPr/>
                <p14:nvPr/>
              </p14:nvContentPartPr>
              <p14:xfrm>
                <a:off x="6354610" y="2426489"/>
                <a:ext cx="97560" cy="132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18BBBF9-59A8-376A-D65D-7D2E81F586E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45610" y="2417849"/>
                  <a:ext cx="115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B06B271-C52F-5D07-ED7C-5F4891FEB556}"/>
                    </a:ext>
                  </a:extLst>
                </p14:cNvPr>
                <p14:cNvContentPartPr/>
                <p14:nvPr/>
              </p14:nvContentPartPr>
              <p14:xfrm>
                <a:off x="6317170" y="2362049"/>
                <a:ext cx="230040" cy="279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B06B271-C52F-5D07-ED7C-5F4891FEB55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08170" y="2353409"/>
                  <a:ext cx="24768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6C39149-B708-4FCF-15EF-D5EB75420C06}"/>
                  </a:ext>
                </a:extLst>
              </p14:cNvPr>
              <p14:cNvContentPartPr/>
              <p14:nvPr/>
            </p14:nvContentPartPr>
            <p14:xfrm>
              <a:off x="7211050" y="2075129"/>
              <a:ext cx="350640" cy="10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6C39149-B708-4FCF-15EF-D5EB75420C0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02410" y="2066489"/>
                <a:ext cx="36828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1029DD21-9B9A-82D4-2A61-4930F26DDBC0}"/>
              </a:ext>
            </a:extLst>
          </p:cNvPr>
          <p:cNvGrpSpPr/>
          <p:nvPr/>
        </p:nvGrpSpPr>
        <p:grpSpPr>
          <a:xfrm>
            <a:off x="7238050" y="1778129"/>
            <a:ext cx="2746800" cy="816840"/>
            <a:chOff x="7238050" y="1778129"/>
            <a:chExt cx="2746800" cy="81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CB30423-9A58-EC91-6206-0822DAEC94F4}"/>
                    </a:ext>
                  </a:extLst>
                </p14:cNvPr>
                <p14:cNvContentPartPr/>
                <p14:nvPr/>
              </p14:nvContentPartPr>
              <p14:xfrm>
                <a:off x="7238050" y="1937969"/>
                <a:ext cx="319320" cy="45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CB30423-9A58-EC91-6206-0822DAEC94F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29410" y="1929329"/>
                  <a:ext cx="336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0F2C123-5923-0C89-A97B-8C9ED214DF76}"/>
                    </a:ext>
                  </a:extLst>
                </p14:cNvPr>
                <p14:cNvContentPartPr/>
                <p14:nvPr/>
              </p14:nvContentPartPr>
              <p14:xfrm>
                <a:off x="7762570" y="1778129"/>
                <a:ext cx="48960" cy="702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0F2C123-5923-0C89-A97B-8C9ED214DF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53930" y="1769489"/>
                  <a:ext cx="6660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21B74FA-121A-226F-1763-6AF862AE33A8}"/>
                    </a:ext>
                  </a:extLst>
                </p14:cNvPr>
                <p14:cNvContentPartPr/>
                <p14:nvPr/>
              </p14:nvContentPartPr>
              <p14:xfrm>
                <a:off x="8021770" y="1837529"/>
                <a:ext cx="134280" cy="480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21B74FA-121A-226F-1763-6AF862AE33A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13130" y="1828889"/>
                  <a:ext cx="1519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05111F1-2C84-388D-693E-BAAB4739CBF0}"/>
                    </a:ext>
                  </a:extLst>
                </p14:cNvPr>
                <p14:cNvContentPartPr/>
                <p14:nvPr/>
              </p14:nvContentPartPr>
              <p14:xfrm>
                <a:off x="8189170" y="2020049"/>
                <a:ext cx="387720" cy="209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05111F1-2C84-388D-693E-BAAB4739CBF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80530" y="2011049"/>
                  <a:ext cx="405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483149-64A1-630C-AD32-31DFC892A897}"/>
                    </a:ext>
                  </a:extLst>
                </p14:cNvPr>
                <p14:cNvContentPartPr/>
                <p14:nvPr/>
              </p14:nvContentPartPr>
              <p14:xfrm>
                <a:off x="8334970" y="1887929"/>
                <a:ext cx="327600" cy="49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483149-64A1-630C-AD32-31DFC892A89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25970" y="1878929"/>
                  <a:ext cx="345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50A131C-F8F1-04F6-C6D0-5F871DCB5859}"/>
                    </a:ext>
                  </a:extLst>
                </p14:cNvPr>
                <p14:cNvContentPartPr/>
                <p14:nvPr/>
              </p14:nvContentPartPr>
              <p14:xfrm>
                <a:off x="8676970" y="2197889"/>
                <a:ext cx="110520" cy="200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50A131C-F8F1-04F6-C6D0-5F871DCB58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68330" y="2189249"/>
                  <a:ext cx="128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7BAAC9-4100-A7D7-BD0C-6ED58D59449D}"/>
                    </a:ext>
                  </a:extLst>
                </p14:cNvPr>
                <p14:cNvContentPartPr/>
                <p14:nvPr/>
              </p14:nvContentPartPr>
              <p14:xfrm>
                <a:off x="8611810" y="2291849"/>
                <a:ext cx="181440" cy="18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7BAAC9-4100-A7D7-BD0C-6ED58D59449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03170" y="2282849"/>
                  <a:ext cx="199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E5A3DB-66A8-73AC-0AFC-1017B64BAC16}"/>
                    </a:ext>
                  </a:extLst>
                </p14:cNvPr>
                <p14:cNvContentPartPr/>
                <p14:nvPr/>
              </p14:nvContentPartPr>
              <p14:xfrm>
                <a:off x="8860930" y="2276369"/>
                <a:ext cx="53640" cy="108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E5A3DB-66A8-73AC-0AFC-1017B64BAC1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52290" y="2267369"/>
                  <a:ext cx="71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70BCC3D-84C0-812E-DD32-C25AD6C0C636}"/>
                    </a:ext>
                  </a:extLst>
                </p14:cNvPr>
                <p14:cNvContentPartPr/>
                <p14:nvPr/>
              </p14:nvContentPartPr>
              <p14:xfrm>
                <a:off x="8898370" y="2183849"/>
                <a:ext cx="27720" cy="12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0BCC3D-84C0-812E-DD32-C25AD6C0C63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89730" y="2175209"/>
                  <a:ext cx="45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3E99F6-830C-A9C2-E252-0646899107CE}"/>
                    </a:ext>
                  </a:extLst>
                </p14:cNvPr>
                <p14:cNvContentPartPr/>
                <p14:nvPr/>
              </p14:nvContentPartPr>
              <p14:xfrm>
                <a:off x="9052090" y="1867769"/>
                <a:ext cx="107640" cy="600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3E99F6-830C-A9C2-E252-0646899107C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43090" y="1858769"/>
                  <a:ext cx="12528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F5FC2C0-DFBD-3413-BA76-30BDD0A58584}"/>
                    </a:ext>
                  </a:extLst>
                </p14:cNvPr>
                <p14:cNvContentPartPr/>
                <p14:nvPr/>
              </p14:nvContentPartPr>
              <p14:xfrm>
                <a:off x="9203650" y="2285009"/>
                <a:ext cx="174240" cy="309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F5FC2C0-DFBD-3413-BA76-30BDD0A5858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94650" y="2276009"/>
                  <a:ext cx="191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D9E2253-E5C2-F500-FE20-0298CD734DC5}"/>
                    </a:ext>
                  </a:extLst>
                </p14:cNvPr>
                <p14:cNvContentPartPr/>
                <p14:nvPr/>
              </p14:nvContentPartPr>
              <p14:xfrm>
                <a:off x="9547810" y="1810169"/>
                <a:ext cx="48240" cy="713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D9E2253-E5C2-F500-FE20-0298CD734DC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39170" y="1801169"/>
                  <a:ext cx="6588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9C1581-73CB-6A76-27E6-DF7BD565108D}"/>
                    </a:ext>
                  </a:extLst>
                </p14:cNvPr>
                <p14:cNvContentPartPr/>
                <p14:nvPr/>
              </p14:nvContentPartPr>
              <p14:xfrm>
                <a:off x="9789010" y="1781009"/>
                <a:ext cx="195840" cy="198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9C1581-73CB-6A76-27E6-DF7BD565108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80010" y="1772369"/>
                  <a:ext cx="2134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29C9451-3A20-2C52-13AD-4446F5214F3B}"/>
              </a:ext>
            </a:extLst>
          </p:cNvPr>
          <p:cNvGrpSpPr/>
          <p:nvPr/>
        </p:nvGrpSpPr>
        <p:grpSpPr>
          <a:xfrm>
            <a:off x="1940290" y="3268889"/>
            <a:ext cx="1300680" cy="653040"/>
            <a:chOff x="1940290" y="3268889"/>
            <a:chExt cx="130068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8C5C2D4-4A95-9D89-43B0-D02CE64DA3CA}"/>
                    </a:ext>
                  </a:extLst>
                </p14:cNvPr>
                <p14:cNvContentPartPr/>
                <p14:nvPr/>
              </p14:nvContentPartPr>
              <p14:xfrm>
                <a:off x="1940290" y="3447449"/>
                <a:ext cx="21600" cy="372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8C5C2D4-4A95-9D89-43B0-D02CE64DA3C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931650" y="3438809"/>
                  <a:ext cx="392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CE750A9-D7F8-5E1F-9CD6-0152367F558B}"/>
                    </a:ext>
                  </a:extLst>
                </p14:cNvPr>
                <p14:cNvContentPartPr/>
                <p14:nvPr/>
              </p14:nvContentPartPr>
              <p14:xfrm>
                <a:off x="2155930" y="3530609"/>
                <a:ext cx="333360" cy="23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CE750A9-D7F8-5E1F-9CD6-0152367F558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47290" y="3521609"/>
                  <a:ext cx="351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7632058-86A5-F2F4-83A5-16DFD55DDDC9}"/>
                    </a:ext>
                  </a:extLst>
                </p14:cNvPr>
                <p14:cNvContentPartPr/>
                <p14:nvPr/>
              </p14:nvContentPartPr>
              <p14:xfrm>
                <a:off x="2553010" y="3680729"/>
                <a:ext cx="74520" cy="232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7632058-86A5-F2F4-83A5-16DFD55DDDC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44010" y="3671729"/>
                  <a:ext cx="92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8B7574A-2E1B-1A17-1E7B-69C7C4EB209E}"/>
                    </a:ext>
                  </a:extLst>
                </p14:cNvPr>
                <p14:cNvContentPartPr/>
                <p14:nvPr/>
              </p14:nvContentPartPr>
              <p14:xfrm>
                <a:off x="2481730" y="3782609"/>
                <a:ext cx="189000" cy="24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8B7574A-2E1B-1A17-1E7B-69C7C4EB209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473090" y="3773609"/>
                  <a:ext cx="20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9F9F5FF-0A33-0FF6-E19F-4A9C5F44197B}"/>
                    </a:ext>
                  </a:extLst>
                </p14:cNvPr>
                <p14:cNvContentPartPr/>
                <p14:nvPr/>
              </p14:nvContentPartPr>
              <p14:xfrm>
                <a:off x="2767570" y="3759209"/>
                <a:ext cx="63360" cy="162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9F9F5FF-0A33-0FF6-E19F-4A9C5F4419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758930" y="3750209"/>
                  <a:ext cx="81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750EFC2-2229-3E1D-E029-577A8DF5708B}"/>
                    </a:ext>
                  </a:extLst>
                </p14:cNvPr>
                <p14:cNvContentPartPr/>
                <p14:nvPr/>
              </p14:nvContentPartPr>
              <p14:xfrm>
                <a:off x="2828770" y="3677129"/>
                <a:ext cx="21960" cy="9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750EFC2-2229-3E1D-E029-577A8DF5708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20130" y="3668489"/>
                  <a:ext cx="39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FA9C473-243F-AD72-9403-2BE2C41B9ED2}"/>
                    </a:ext>
                  </a:extLst>
                </p14:cNvPr>
                <p14:cNvContentPartPr/>
                <p14:nvPr/>
              </p14:nvContentPartPr>
              <p14:xfrm>
                <a:off x="2947570" y="3304529"/>
                <a:ext cx="22680" cy="611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FA9C473-243F-AD72-9403-2BE2C41B9ED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38930" y="3295529"/>
                  <a:ext cx="403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FCF3F08-891D-F3C5-6C19-A2CC3AD5F98C}"/>
                    </a:ext>
                  </a:extLst>
                </p14:cNvPr>
                <p14:cNvContentPartPr/>
                <p14:nvPr/>
              </p14:nvContentPartPr>
              <p14:xfrm>
                <a:off x="3125770" y="3268889"/>
                <a:ext cx="115200" cy="206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FCF3F08-891D-F3C5-6C19-A2CC3AD5F98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116770" y="3260249"/>
                  <a:ext cx="13284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D25E8F1-AE66-35BE-A7C8-AFE977CBE469}"/>
                  </a:ext>
                </a:extLst>
              </p14:cNvPr>
              <p14:cNvContentPartPr/>
              <p14:nvPr/>
            </p14:nvContentPartPr>
            <p14:xfrm>
              <a:off x="3604930" y="3505769"/>
              <a:ext cx="205200" cy="19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D25E8F1-AE66-35BE-A7C8-AFE977CBE46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596290" y="3497129"/>
                <a:ext cx="222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54139FB-496B-39B0-2F73-5D92E4336271}"/>
                  </a:ext>
                </a:extLst>
              </p14:cNvPr>
              <p14:cNvContentPartPr/>
              <p14:nvPr/>
            </p14:nvContentPartPr>
            <p14:xfrm>
              <a:off x="3571810" y="3647249"/>
              <a:ext cx="221040" cy="259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54139FB-496B-39B0-2F73-5D92E433627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562810" y="3638609"/>
                <a:ext cx="23868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96C48AC-4550-B1B2-A8FB-CCD47DF9DFF2}"/>
              </a:ext>
            </a:extLst>
          </p:cNvPr>
          <p:cNvGrpSpPr/>
          <p:nvPr/>
        </p:nvGrpSpPr>
        <p:grpSpPr>
          <a:xfrm>
            <a:off x="4101010" y="3128129"/>
            <a:ext cx="2075760" cy="842040"/>
            <a:chOff x="4101010" y="3128129"/>
            <a:chExt cx="2075760" cy="84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A1EEC81-6F46-B6DD-6FE4-54C417E839A7}"/>
                    </a:ext>
                  </a:extLst>
                </p14:cNvPr>
                <p14:cNvContentPartPr/>
                <p14:nvPr/>
              </p14:nvContentPartPr>
              <p14:xfrm>
                <a:off x="4101010" y="3340169"/>
                <a:ext cx="228240" cy="403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A1EEC81-6F46-B6DD-6FE4-54C417E839A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92010" y="3331529"/>
                  <a:ext cx="2458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74A2683-2CE2-8029-63D3-326683DD32C9}"/>
                    </a:ext>
                  </a:extLst>
                </p14:cNvPr>
                <p14:cNvContentPartPr/>
                <p14:nvPr/>
              </p14:nvContentPartPr>
              <p14:xfrm>
                <a:off x="4535170" y="3240449"/>
                <a:ext cx="39600" cy="703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74A2683-2CE2-8029-63D3-326683DD32C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26530" y="3231449"/>
                  <a:ext cx="5724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EADCC1E-DD76-4646-2EC7-F60CCE811914}"/>
                    </a:ext>
                  </a:extLst>
                </p14:cNvPr>
                <p14:cNvContentPartPr/>
                <p14:nvPr/>
              </p14:nvContentPartPr>
              <p14:xfrm>
                <a:off x="4655050" y="3233969"/>
                <a:ext cx="212040" cy="526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EADCC1E-DD76-4646-2EC7-F60CCE81191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46050" y="3225329"/>
                  <a:ext cx="22968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36CF123-B9E8-8B8D-2F3C-31747BCEFB8D}"/>
                    </a:ext>
                  </a:extLst>
                </p14:cNvPr>
                <p14:cNvContentPartPr/>
                <p14:nvPr/>
              </p14:nvContentPartPr>
              <p14:xfrm>
                <a:off x="4784290" y="3412889"/>
                <a:ext cx="311400" cy="313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36CF123-B9E8-8B8D-2F3C-31747BCEFB8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75290" y="3404249"/>
                  <a:ext cx="329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22261D2-4163-8893-7DF2-EB0D662B18E2}"/>
                    </a:ext>
                  </a:extLst>
                </p14:cNvPr>
                <p14:cNvContentPartPr/>
                <p14:nvPr/>
              </p14:nvContentPartPr>
              <p14:xfrm>
                <a:off x="4952770" y="3286169"/>
                <a:ext cx="249120" cy="55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22261D2-4163-8893-7DF2-EB0D662B18E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43770" y="3277169"/>
                  <a:ext cx="266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D4369AD-786F-E170-DCD0-283A36ACBA26}"/>
                    </a:ext>
                  </a:extLst>
                </p14:cNvPr>
                <p14:cNvContentPartPr/>
                <p14:nvPr/>
              </p14:nvContentPartPr>
              <p14:xfrm>
                <a:off x="5177050" y="3602969"/>
                <a:ext cx="135720" cy="243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D4369AD-786F-E170-DCD0-283A36ACBA2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68050" y="3593969"/>
                  <a:ext cx="153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AA71725-0619-7DA9-D025-019F9AE88255}"/>
                    </a:ext>
                  </a:extLst>
                </p14:cNvPr>
                <p14:cNvContentPartPr/>
                <p14:nvPr/>
              </p14:nvContentPartPr>
              <p14:xfrm>
                <a:off x="5122690" y="3726449"/>
                <a:ext cx="192960" cy="19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AA71725-0619-7DA9-D025-019F9AE8825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13690" y="3717449"/>
                  <a:ext cx="210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DCD13C5-6C21-36B8-DA27-CA002C251020}"/>
                    </a:ext>
                  </a:extLst>
                </p14:cNvPr>
                <p14:cNvContentPartPr/>
                <p14:nvPr/>
              </p14:nvContentPartPr>
              <p14:xfrm>
                <a:off x="5381890" y="3697649"/>
                <a:ext cx="68400" cy="140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DCD13C5-6C21-36B8-DA27-CA002C25102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72890" y="3688649"/>
                  <a:ext cx="86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B0FDE2A-4A3E-2F8C-2A4C-54046C84077D}"/>
                    </a:ext>
                  </a:extLst>
                </p14:cNvPr>
                <p14:cNvContentPartPr/>
                <p14:nvPr/>
              </p14:nvContentPartPr>
              <p14:xfrm>
                <a:off x="5441290" y="3560489"/>
                <a:ext cx="29520" cy="24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B0FDE2A-4A3E-2F8C-2A4C-54046C84077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32650" y="3551849"/>
                  <a:ext cx="47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2D3E5B-FE11-137D-39B5-8A11BA51A04A}"/>
                    </a:ext>
                  </a:extLst>
                </p14:cNvPr>
                <p14:cNvContentPartPr/>
                <p14:nvPr/>
              </p14:nvContentPartPr>
              <p14:xfrm>
                <a:off x="5799850" y="3196889"/>
                <a:ext cx="61200" cy="773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2D3E5B-FE11-137D-39B5-8A11BA51A04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91210" y="3187889"/>
                  <a:ext cx="7884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1DE2CD-4968-AF8B-A923-3A76BD35E557}"/>
                    </a:ext>
                  </a:extLst>
                </p14:cNvPr>
                <p14:cNvContentPartPr/>
                <p14:nvPr/>
              </p14:nvContentPartPr>
              <p14:xfrm>
                <a:off x="5961130" y="3128129"/>
                <a:ext cx="215640" cy="208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1DE2CD-4968-AF8B-A923-3A76BD35E55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52490" y="3119129"/>
                  <a:ext cx="23328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07688CA-FDE8-44CA-8B9A-2DC3692EE2FC}"/>
                  </a:ext>
                </a:extLst>
              </p14:cNvPr>
              <p14:cNvContentPartPr/>
              <p14:nvPr/>
            </p14:nvContentPartPr>
            <p14:xfrm>
              <a:off x="912490" y="4517729"/>
              <a:ext cx="191520" cy="421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07688CA-FDE8-44CA-8B9A-2DC3692EE2FC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03850" y="4509089"/>
                <a:ext cx="209160" cy="43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5BE7EC1-BC52-7A1D-8B81-E714247F06A9}"/>
              </a:ext>
            </a:extLst>
          </p:cNvPr>
          <p:cNvGrpSpPr/>
          <p:nvPr/>
        </p:nvGrpSpPr>
        <p:grpSpPr>
          <a:xfrm>
            <a:off x="1186450" y="4451849"/>
            <a:ext cx="1385280" cy="677880"/>
            <a:chOff x="1186450" y="4451849"/>
            <a:chExt cx="138528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792A8B7-342B-8555-1882-B87FBE5D82E5}"/>
                    </a:ext>
                  </a:extLst>
                </p14:cNvPr>
                <p14:cNvContentPartPr/>
                <p14:nvPr/>
              </p14:nvContentPartPr>
              <p14:xfrm>
                <a:off x="1186450" y="4451849"/>
                <a:ext cx="1385280" cy="677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792A8B7-342B-8555-1882-B87FBE5D82E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77810" y="4442849"/>
                  <a:ext cx="140292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619645E-08E9-46C0-A228-AAFCF406FC29}"/>
                    </a:ext>
                  </a:extLst>
                </p14:cNvPr>
                <p14:cNvContentPartPr/>
                <p14:nvPr/>
              </p14:nvContentPartPr>
              <p14:xfrm>
                <a:off x="2327650" y="4614929"/>
                <a:ext cx="38520" cy="2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619645E-08E9-46C0-A228-AAFCF406FC2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19010" y="4606289"/>
                  <a:ext cx="56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A15F0B8-0C87-504D-7A9F-DABC7B22083F}"/>
                    </a:ext>
                  </a:extLst>
                </p14:cNvPr>
                <p14:cNvContentPartPr/>
                <p14:nvPr/>
              </p14:nvContentPartPr>
              <p14:xfrm>
                <a:off x="2069890" y="4563809"/>
                <a:ext cx="236520" cy="15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A15F0B8-0C87-504D-7A9F-DABC7B22083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61250" y="4554809"/>
                  <a:ext cx="254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F163B74-847A-EEED-D57E-CA0007DEF65C}"/>
                    </a:ext>
                  </a:extLst>
                </p14:cNvPr>
                <p14:cNvContentPartPr/>
                <p14:nvPr/>
              </p14:nvContentPartPr>
              <p14:xfrm>
                <a:off x="1629610" y="4514489"/>
                <a:ext cx="299880" cy="52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F163B74-847A-EEED-D57E-CA0007DEF65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620970" y="4505849"/>
                  <a:ext cx="31752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4BC14A7-56FE-60D7-F4D9-620B264A70F3}"/>
                  </a:ext>
                </a:extLst>
              </p14:cNvPr>
              <p14:cNvContentPartPr/>
              <p14:nvPr/>
            </p14:nvContentPartPr>
            <p14:xfrm>
              <a:off x="2881690" y="4555529"/>
              <a:ext cx="234360" cy="500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4BC14A7-56FE-60D7-F4D9-620B264A70F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872690" y="4546889"/>
                <a:ext cx="252000" cy="51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635331F-2945-0D17-3DAD-056FB1D2249B}"/>
              </a:ext>
            </a:extLst>
          </p:cNvPr>
          <p:cNvGrpSpPr/>
          <p:nvPr/>
        </p:nvGrpSpPr>
        <p:grpSpPr>
          <a:xfrm>
            <a:off x="3452290" y="4454369"/>
            <a:ext cx="2355480" cy="421920"/>
            <a:chOff x="3452290" y="4454369"/>
            <a:chExt cx="235548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9D5D709-29D9-DB05-34CD-52EC94A91590}"/>
                    </a:ext>
                  </a:extLst>
                </p14:cNvPr>
                <p14:cNvContentPartPr/>
                <p14:nvPr/>
              </p14:nvContentPartPr>
              <p14:xfrm>
                <a:off x="3452290" y="4654889"/>
                <a:ext cx="809640" cy="221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9D5D709-29D9-DB05-34CD-52EC94A9159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43650" y="4646249"/>
                  <a:ext cx="827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7800B9F-E278-380F-4200-E7979E2787A0}"/>
                    </a:ext>
                  </a:extLst>
                </p14:cNvPr>
                <p14:cNvContentPartPr/>
                <p14:nvPr/>
              </p14:nvContentPartPr>
              <p14:xfrm>
                <a:off x="4507090" y="4454369"/>
                <a:ext cx="833040" cy="410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7800B9F-E278-380F-4200-E7979E2787A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98090" y="4445729"/>
                  <a:ext cx="8506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A8D7D4A-36A1-5E83-14EC-E74BC18F8586}"/>
                    </a:ext>
                  </a:extLst>
                </p14:cNvPr>
                <p14:cNvContentPartPr/>
                <p14:nvPr/>
              </p14:nvContentPartPr>
              <p14:xfrm>
                <a:off x="5386210" y="4663529"/>
                <a:ext cx="166320" cy="115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A8D7D4A-36A1-5E83-14EC-E74BC18F858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77570" y="4654889"/>
                  <a:ext cx="183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5430C05-430D-DD3D-7C80-F6E188E771A8}"/>
                    </a:ext>
                  </a:extLst>
                </p14:cNvPr>
                <p14:cNvContentPartPr/>
                <p14:nvPr/>
              </p14:nvContentPartPr>
              <p14:xfrm>
                <a:off x="5629210" y="4677209"/>
                <a:ext cx="178560" cy="129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5430C05-430D-DD3D-7C80-F6E188E771A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20210" y="4668569"/>
                  <a:ext cx="1962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E5D982-4206-B324-C613-F1B52C8BAEBE}"/>
              </a:ext>
            </a:extLst>
          </p:cNvPr>
          <p:cNvGrpSpPr/>
          <p:nvPr/>
        </p:nvGrpSpPr>
        <p:grpSpPr>
          <a:xfrm>
            <a:off x="1178170" y="5632289"/>
            <a:ext cx="632880" cy="248400"/>
            <a:chOff x="1178170" y="5632289"/>
            <a:chExt cx="63288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930239C-DC49-52D4-644E-EFA9649C5D3D}"/>
                    </a:ext>
                  </a:extLst>
                </p14:cNvPr>
                <p14:cNvContentPartPr/>
                <p14:nvPr/>
              </p14:nvContentPartPr>
              <p14:xfrm>
                <a:off x="1178170" y="5683049"/>
                <a:ext cx="194760" cy="19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930239C-DC49-52D4-644E-EFA9649C5D3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69170" y="5674409"/>
                  <a:ext cx="212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B52C6FF-92EA-A30C-9AB1-15E2C670FFB3}"/>
                    </a:ext>
                  </a:extLst>
                </p14:cNvPr>
                <p14:cNvContentPartPr/>
                <p14:nvPr/>
              </p14:nvContentPartPr>
              <p14:xfrm>
                <a:off x="1473010" y="5632289"/>
                <a:ext cx="338040" cy="156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B52C6FF-92EA-A30C-9AB1-15E2C670FFB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64370" y="5623289"/>
                  <a:ext cx="35568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096D75B-A425-3C99-07F8-8413C2C72587}"/>
                  </a:ext>
                </a:extLst>
              </p14:cNvPr>
              <p14:cNvContentPartPr/>
              <p14:nvPr/>
            </p14:nvContentPartPr>
            <p14:xfrm>
              <a:off x="1908250" y="5645609"/>
              <a:ext cx="337320" cy="232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096D75B-A425-3C99-07F8-8413C2C7258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899250" y="5636609"/>
                <a:ext cx="35496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65A1AAF-DC8E-C99B-5B93-C8198634298A}"/>
              </a:ext>
            </a:extLst>
          </p:cNvPr>
          <p:cNvGrpSpPr/>
          <p:nvPr/>
        </p:nvGrpSpPr>
        <p:grpSpPr>
          <a:xfrm>
            <a:off x="2400010" y="5704649"/>
            <a:ext cx="259560" cy="152640"/>
            <a:chOff x="2400010" y="5704649"/>
            <a:chExt cx="25956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737B269-841C-30C2-D235-909245811EB0}"/>
                    </a:ext>
                  </a:extLst>
                </p14:cNvPr>
                <p14:cNvContentPartPr/>
                <p14:nvPr/>
              </p14:nvContentPartPr>
              <p14:xfrm>
                <a:off x="2416570" y="5704649"/>
                <a:ext cx="243000" cy="10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737B269-841C-30C2-D235-909245811EB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07570" y="5696009"/>
                  <a:ext cx="260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D0589B0-39D6-0DE6-4C9C-01B0AF179EEE}"/>
                    </a:ext>
                  </a:extLst>
                </p14:cNvPr>
                <p14:cNvContentPartPr/>
                <p14:nvPr/>
              </p14:nvContentPartPr>
              <p14:xfrm>
                <a:off x="2400010" y="5792129"/>
                <a:ext cx="249480" cy="65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D0589B0-39D6-0DE6-4C9C-01B0AF179EE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91370" y="5783129"/>
                  <a:ext cx="26712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E0DF1FF-521D-9AEE-262D-A3D4420E50D0}"/>
                  </a:ext>
                </a:extLst>
              </p14:cNvPr>
              <p14:cNvContentPartPr/>
              <p14:nvPr/>
            </p14:nvContentPartPr>
            <p14:xfrm>
              <a:off x="3102730" y="5358329"/>
              <a:ext cx="82440" cy="2833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E0DF1FF-521D-9AEE-262D-A3D4420E50D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094090" y="5349689"/>
                <a:ext cx="1000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3BE5F9CD-6E91-6BE8-9529-A4C8C30AF0DF}"/>
                  </a:ext>
                </a:extLst>
              </p14:cNvPr>
              <p14:cNvContentPartPr/>
              <p14:nvPr/>
            </p14:nvContentPartPr>
            <p14:xfrm>
              <a:off x="7900090" y="5376329"/>
              <a:ext cx="45360" cy="2826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3BE5F9CD-6E91-6BE8-9529-A4C8C30AF0D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891450" y="5367689"/>
                <a:ext cx="63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7A89801-36DF-E208-8D83-E5167785447C}"/>
                  </a:ext>
                </a:extLst>
              </p14:cNvPr>
              <p14:cNvContentPartPr/>
              <p14:nvPr/>
            </p14:nvContentPartPr>
            <p14:xfrm>
              <a:off x="7838890" y="5337449"/>
              <a:ext cx="225000" cy="1206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7A89801-36DF-E208-8D83-E5167785447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829890" y="5328809"/>
                <a:ext cx="242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98C138B-C4F7-2BAD-FB53-9DEC44FAA1E5}"/>
                  </a:ext>
                </a:extLst>
              </p14:cNvPr>
              <p14:cNvContentPartPr/>
              <p14:nvPr/>
            </p14:nvContentPartPr>
            <p14:xfrm>
              <a:off x="8315890" y="5436809"/>
              <a:ext cx="268560" cy="1998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98C138B-C4F7-2BAD-FB53-9DEC44FAA1E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306890" y="5428169"/>
                <a:ext cx="286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CE10357-83EC-8794-8B5D-047C41D0E8F9}"/>
                  </a:ext>
                </a:extLst>
              </p14:cNvPr>
              <p14:cNvContentPartPr/>
              <p14:nvPr/>
            </p14:nvContentPartPr>
            <p14:xfrm>
              <a:off x="8648890" y="5188409"/>
              <a:ext cx="180720" cy="2390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CE10357-83EC-8794-8B5D-047C41D0E8F9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640250" y="5179409"/>
                <a:ext cx="1983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878EE4C-C0A0-B854-A5B1-AFF888BA75F5}"/>
                  </a:ext>
                </a:extLst>
              </p14:cNvPr>
              <p14:cNvContentPartPr/>
              <p14:nvPr/>
            </p14:nvContentPartPr>
            <p14:xfrm>
              <a:off x="7627930" y="5760449"/>
              <a:ext cx="1044720" cy="1126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878EE4C-C0A0-B854-A5B1-AFF888BA75F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619290" y="5751449"/>
                <a:ext cx="1062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AFD0161-B7DB-DFBE-7DF1-A786E9BA4DAA}"/>
                  </a:ext>
                </a:extLst>
              </p14:cNvPr>
              <p14:cNvContentPartPr/>
              <p14:nvPr/>
            </p14:nvContentPartPr>
            <p14:xfrm>
              <a:off x="7727650" y="6036929"/>
              <a:ext cx="189720" cy="2948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AFD0161-B7DB-DFBE-7DF1-A786E9BA4DA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718650" y="6028289"/>
                <a:ext cx="2073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623BB9E-8E02-4ABB-3CE0-C1F0087F18B1}"/>
                  </a:ext>
                </a:extLst>
              </p14:cNvPr>
              <p14:cNvContentPartPr/>
              <p14:nvPr/>
            </p14:nvContentPartPr>
            <p14:xfrm>
              <a:off x="8116090" y="5917049"/>
              <a:ext cx="186480" cy="4060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623BB9E-8E02-4ABB-3CE0-C1F0087F18B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107450" y="5908409"/>
                <a:ext cx="2041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DCF9C75-9400-AC6F-6EF9-EAFDE1CB93E2}"/>
                  </a:ext>
                </a:extLst>
              </p14:cNvPr>
              <p14:cNvContentPartPr/>
              <p14:nvPr/>
            </p14:nvContentPartPr>
            <p14:xfrm>
              <a:off x="8059570" y="5984729"/>
              <a:ext cx="242280" cy="1274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DCF9C75-9400-AC6F-6EF9-EAFDE1CB93E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050930" y="5975729"/>
                <a:ext cx="259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87D8086D-CDEB-D66F-C6AC-0B59A0D710B1}"/>
                  </a:ext>
                </a:extLst>
              </p14:cNvPr>
              <p14:cNvContentPartPr/>
              <p14:nvPr/>
            </p14:nvContentPartPr>
            <p14:xfrm>
              <a:off x="8435410" y="6095969"/>
              <a:ext cx="282240" cy="191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87D8086D-CDEB-D66F-C6AC-0B59A0D710B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426410" y="6086969"/>
                <a:ext cx="2998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9F877F0-71E1-A0FC-418F-0E15F92DB94D}"/>
                  </a:ext>
                </a:extLst>
              </p14:cNvPr>
              <p14:cNvContentPartPr/>
              <p14:nvPr/>
            </p14:nvContentPartPr>
            <p14:xfrm>
              <a:off x="8682010" y="5869889"/>
              <a:ext cx="149040" cy="1828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9F877F0-71E1-A0FC-418F-0E15F92DB94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673010" y="5860889"/>
                <a:ext cx="16668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1715F65-31D1-8ADF-5E6A-6E04614552BC}"/>
              </a:ext>
            </a:extLst>
          </p:cNvPr>
          <p:cNvGrpSpPr/>
          <p:nvPr/>
        </p:nvGrpSpPr>
        <p:grpSpPr>
          <a:xfrm>
            <a:off x="9299770" y="5334569"/>
            <a:ext cx="1602720" cy="880560"/>
            <a:chOff x="9299770" y="5334569"/>
            <a:chExt cx="1602720" cy="88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E4933EB-9BC6-E4AE-DFD3-7DCC3D5047CA}"/>
                    </a:ext>
                  </a:extLst>
                </p14:cNvPr>
                <p14:cNvContentPartPr/>
                <p14:nvPr/>
              </p14:nvContentPartPr>
              <p14:xfrm>
                <a:off x="9299770" y="5334569"/>
                <a:ext cx="20520" cy="782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E4933EB-9BC6-E4AE-DFD3-7DCC3D5047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290770" y="5325929"/>
                  <a:ext cx="3816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15DF692-EBBB-A722-FE8E-07F54A15A490}"/>
                    </a:ext>
                  </a:extLst>
                </p14:cNvPr>
                <p14:cNvContentPartPr/>
                <p14:nvPr/>
              </p14:nvContentPartPr>
              <p14:xfrm>
                <a:off x="9471130" y="5599889"/>
                <a:ext cx="389160" cy="294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15DF692-EBBB-A722-FE8E-07F54A15A49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62490" y="5590889"/>
                  <a:ext cx="4068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F513878-4CED-7AC7-0C0C-E8DDFC8B09B9}"/>
                    </a:ext>
                  </a:extLst>
                </p14:cNvPr>
                <p14:cNvContentPartPr/>
                <p14:nvPr/>
              </p14:nvContentPartPr>
              <p14:xfrm>
                <a:off x="9947050" y="5836409"/>
                <a:ext cx="104400" cy="233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F513878-4CED-7AC7-0C0C-E8DDFC8B09B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38050" y="5827409"/>
                  <a:ext cx="122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60E3123-9857-B936-8141-C75EE05990F1}"/>
                    </a:ext>
                  </a:extLst>
                </p14:cNvPr>
                <p14:cNvContentPartPr/>
                <p14:nvPr/>
              </p14:nvContentPartPr>
              <p14:xfrm>
                <a:off x="9866770" y="5923169"/>
                <a:ext cx="176040" cy="14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60E3123-9857-B936-8141-C75EE05990F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857770" y="5914169"/>
                  <a:ext cx="193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5247BBF-5FD3-7465-A593-A9D5BD21A2F0}"/>
                    </a:ext>
                  </a:extLst>
                </p14:cNvPr>
                <p14:cNvContentPartPr/>
                <p14:nvPr/>
              </p14:nvContentPartPr>
              <p14:xfrm>
                <a:off x="10040290" y="6086969"/>
                <a:ext cx="41400" cy="88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5247BBF-5FD3-7465-A593-A9D5BD21A2F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31650" y="6077969"/>
                  <a:ext cx="59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92A8D9D-A4F6-728C-95A9-BDEF971B9F49}"/>
                    </a:ext>
                  </a:extLst>
                </p14:cNvPr>
                <p14:cNvContentPartPr/>
                <p14:nvPr/>
              </p14:nvContentPartPr>
              <p14:xfrm>
                <a:off x="10206610" y="5938649"/>
                <a:ext cx="99000" cy="165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92A8D9D-A4F6-728C-95A9-BDEF971B9F4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197610" y="5929649"/>
                  <a:ext cx="116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76EE5B5-B091-73A7-25E5-C394409E8E31}"/>
                    </a:ext>
                  </a:extLst>
                </p14:cNvPr>
                <p14:cNvContentPartPr/>
                <p14:nvPr/>
              </p14:nvContentPartPr>
              <p14:xfrm>
                <a:off x="10290130" y="5764409"/>
                <a:ext cx="21960" cy="87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76EE5B5-B091-73A7-25E5-C394409E8E3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281490" y="5755769"/>
                  <a:ext cx="39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A8C4585-E869-27D7-5028-B683B7B840B7}"/>
                    </a:ext>
                  </a:extLst>
                </p14:cNvPr>
                <p14:cNvContentPartPr/>
                <p14:nvPr/>
              </p14:nvContentPartPr>
              <p14:xfrm>
                <a:off x="10538170" y="5412329"/>
                <a:ext cx="31680" cy="802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A8C4585-E869-27D7-5028-B683B7B840B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529170" y="5403329"/>
                  <a:ext cx="4932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C49E8D3-7457-2024-3676-C6A35EDE422F}"/>
                    </a:ext>
                  </a:extLst>
                </p14:cNvPr>
                <p14:cNvContentPartPr/>
                <p14:nvPr/>
              </p14:nvContentPartPr>
              <p14:xfrm>
                <a:off x="10759930" y="5417369"/>
                <a:ext cx="142560" cy="205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C49E8D3-7457-2024-3676-C6A35EDE422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50930" y="5408729"/>
                  <a:ext cx="16020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1C6284D-0528-3CE2-4891-A3BAC93DAE5F}"/>
              </a:ext>
            </a:extLst>
          </p:cNvPr>
          <p:cNvGrpSpPr/>
          <p:nvPr/>
        </p:nvGrpSpPr>
        <p:grpSpPr>
          <a:xfrm>
            <a:off x="5383690" y="3257369"/>
            <a:ext cx="262440" cy="797040"/>
            <a:chOff x="5383690" y="3257369"/>
            <a:chExt cx="26244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444DA80-9A48-859D-C9D0-93D4D4E9C9B5}"/>
                    </a:ext>
                  </a:extLst>
                </p14:cNvPr>
                <p14:cNvContentPartPr/>
                <p14:nvPr/>
              </p14:nvContentPartPr>
              <p14:xfrm>
                <a:off x="5383690" y="3257369"/>
                <a:ext cx="213480" cy="695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444DA80-9A48-859D-C9D0-93D4D4E9C9B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374690" y="3248729"/>
                  <a:ext cx="23112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1ECDA4D-AFC0-7FB2-DDAA-BA729905B48B}"/>
                    </a:ext>
                  </a:extLst>
                </p14:cNvPr>
                <p14:cNvContentPartPr/>
                <p14:nvPr/>
              </p14:nvContentPartPr>
              <p14:xfrm>
                <a:off x="5520490" y="3792329"/>
                <a:ext cx="125640" cy="262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1ECDA4D-AFC0-7FB2-DDAA-BA729905B48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511850" y="3783689"/>
                  <a:ext cx="14328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037C2AB-4A65-21C7-C560-F798D3536E8B}"/>
              </a:ext>
            </a:extLst>
          </p:cNvPr>
          <p:cNvGrpSpPr/>
          <p:nvPr/>
        </p:nvGrpSpPr>
        <p:grpSpPr>
          <a:xfrm>
            <a:off x="3150250" y="5183729"/>
            <a:ext cx="4219200" cy="999720"/>
            <a:chOff x="3150250" y="5183729"/>
            <a:chExt cx="4219200" cy="9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0EB988C-8064-4FE2-C26A-0F845EF09EF4}"/>
                    </a:ext>
                  </a:extLst>
                </p14:cNvPr>
                <p14:cNvContentPartPr/>
                <p14:nvPr/>
              </p14:nvContentPartPr>
              <p14:xfrm>
                <a:off x="3189130" y="5183729"/>
                <a:ext cx="1389240" cy="487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0EB988C-8064-4FE2-C26A-0F845EF09EF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180130" y="5175089"/>
                  <a:ext cx="14068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726826E-6633-F0A4-C7E4-ED80D50FD517}"/>
                    </a:ext>
                  </a:extLst>
                </p14:cNvPr>
                <p14:cNvContentPartPr/>
                <p14:nvPr/>
              </p14:nvContentPartPr>
              <p14:xfrm>
                <a:off x="4342570" y="5352929"/>
                <a:ext cx="204480" cy="12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726826E-6633-F0A4-C7E4-ED80D50FD51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333930" y="5344289"/>
                  <a:ext cx="222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9ED84FF-0AF4-3EA4-39B6-98063BCEBDE2}"/>
                    </a:ext>
                  </a:extLst>
                </p14:cNvPr>
                <p14:cNvContentPartPr/>
                <p14:nvPr/>
              </p14:nvContentPartPr>
              <p14:xfrm>
                <a:off x="3985090" y="5237009"/>
                <a:ext cx="326880" cy="110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9ED84FF-0AF4-3EA4-39B6-98063BCEBDE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976090" y="5228369"/>
                  <a:ext cx="344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9751BA3-22CF-07A7-5636-0C7582E71031}"/>
                    </a:ext>
                  </a:extLst>
                </p14:cNvPr>
                <p14:cNvContentPartPr/>
                <p14:nvPr/>
              </p14:nvContentPartPr>
              <p14:xfrm>
                <a:off x="4861330" y="5210729"/>
                <a:ext cx="208440" cy="440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9751BA3-22CF-07A7-5636-0C7582E7103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852690" y="5202089"/>
                  <a:ext cx="2260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3CF3ED1-6915-6077-3156-6BA22288BDBA}"/>
                    </a:ext>
                  </a:extLst>
                </p14:cNvPr>
                <p14:cNvContentPartPr/>
                <p14:nvPr/>
              </p14:nvContentPartPr>
              <p14:xfrm>
                <a:off x="4826410" y="5382449"/>
                <a:ext cx="76320" cy="151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3CF3ED1-6915-6077-3156-6BA22288BD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17770" y="5373449"/>
                  <a:ext cx="93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2C6BA38-F6AE-FA03-A606-99E31D18B77F}"/>
                    </a:ext>
                  </a:extLst>
                </p14:cNvPr>
                <p14:cNvContentPartPr/>
                <p14:nvPr/>
              </p14:nvContentPartPr>
              <p14:xfrm>
                <a:off x="5313490" y="5229449"/>
                <a:ext cx="174960" cy="337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2C6BA38-F6AE-FA03-A606-99E31D18B77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304490" y="5220449"/>
                  <a:ext cx="1926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57D615C-7FF2-C416-2FA3-4B2118403997}"/>
                    </a:ext>
                  </a:extLst>
                </p14:cNvPr>
                <p14:cNvContentPartPr/>
                <p14:nvPr/>
              </p14:nvContentPartPr>
              <p14:xfrm>
                <a:off x="5252650" y="5390369"/>
                <a:ext cx="274320" cy="38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57D615C-7FF2-C416-2FA3-4B211840399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43650" y="5381369"/>
                  <a:ext cx="291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814623B-767F-E609-69F0-43DE553C1B19}"/>
                    </a:ext>
                  </a:extLst>
                </p14:cNvPr>
                <p14:cNvContentPartPr/>
                <p14:nvPr/>
              </p14:nvContentPartPr>
              <p14:xfrm>
                <a:off x="5494210" y="5200649"/>
                <a:ext cx="1295280" cy="448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814623B-767F-E609-69F0-43DE553C1B1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85570" y="5191649"/>
                  <a:ext cx="13129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88D1029-859C-9E43-E0F9-CD3436D24DB1}"/>
                    </a:ext>
                  </a:extLst>
                </p14:cNvPr>
                <p14:cNvContentPartPr/>
                <p14:nvPr/>
              </p14:nvContentPartPr>
              <p14:xfrm>
                <a:off x="6392770" y="5321249"/>
                <a:ext cx="222480" cy="31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88D1029-859C-9E43-E0F9-CD3436D24DB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83770" y="5312249"/>
                  <a:ext cx="240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ED1B349-3A68-F0D0-D6D0-B9B42F477E67}"/>
                    </a:ext>
                  </a:extLst>
                </p14:cNvPr>
                <p14:cNvContentPartPr/>
                <p14:nvPr/>
              </p14:nvContentPartPr>
              <p14:xfrm>
                <a:off x="6174610" y="5341769"/>
                <a:ext cx="24120" cy="20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ED1B349-3A68-F0D0-D6D0-B9B42F477E6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165970" y="5332769"/>
                  <a:ext cx="41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1A00A9E-FF38-2CB4-A4FC-880F1061676D}"/>
                    </a:ext>
                  </a:extLst>
                </p14:cNvPr>
                <p14:cNvContentPartPr/>
                <p14:nvPr/>
              </p14:nvContentPartPr>
              <p14:xfrm>
                <a:off x="3150250" y="5744969"/>
                <a:ext cx="3222000" cy="161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1A00A9E-FF38-2CB4-A4FC-880F1061676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141610" y="5735969"/>
                  <a:ext cx="3239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6C8E6C3-CAD0-7FF1-0C3A-6A11D21A4945}"/>
                    </a:ext>
                  </a:extLst>
                </p14:cNvPr>
                <p14:cNvContentPartPr/>
                <p14:nvPr/>
              </p14:nvContentPartPr>
              <p14:xfrm>
                <a:off x="4510330" y="5999849"/>
                <a:ext cx="164880" cy="183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6C8E6C3-CAD0-7FF1-0C3A-6A11D21A494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501690" y="5991209"/>
                  <a:ext cx="182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4F6B7BC-E9AE-3943-3A91-49D00AEE67C0}"/>
                    </a:ext>
                  </a:extLst>
                </p14:cNvPr>
                <p14:cNvContentPartPr/>
                <p14:nvPr/>
              </p14:nvContentPartPr>
              <p14:xfrm>
                <a:off x="4745410" y="5998769"/>
                <a:ext cx="246600" cy="173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4F6B7BC-E9AE-3943-3A91-49D00AEE67C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36770" y="5989769"/>
                  <a:ext cx="264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FFFE94B-8ECD-BDF2-DF46-0008E1A3BED3}"/>
                    </a:ext>
                  </a:extLst>
                </p14:cNvPr>
                <p14:cNvContentPartPr/>
                <p14:nvPr/>
              </p14:nvContentPartPr>
              <p14:xfrm>
                <a:off x="7025650" y="5674049"/>
                <a:ext cx="311400" cy="23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FFFE94B-8ECD-BDF2-DF46-0008E1A3BED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17010" y="5665049"/>
                  <a:ext cx="329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969A69C-DF1F-F1CB-CC72-679ED4169DEF}"/>
                    </a:ext>
                  </a:extLst>
                </p14:cNvPr>
                <p14:cNvContentPartPr/>
                <p14:nvPr/>
              </p14:nvContentPartPr>
              <p14:xfrm>
                <a:off x="6998290" y="5784929"/>
                <a:ext cx="371160" cy="85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969A69C-DF1F-F1CB-CC72-679ED4169DE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989290" y="5775929"/>
                  <a:ext cx="38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ABE1B6F-F59D-B460-D0CF-BB9C0C868C2C}"/>
                    </a:ext>
                  </a:extLst>
                </p14:cNvPr>
                <p14:cNvContentPartPr/>
                <p14:nvPr/>
              </p14:nvContentPartPr>
              <p14:xfrm>
                <a:off x="5009650" y="5962769"/>
                <a:ext cx="156600" cy="205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ABE1B6F-F59D-B460-D0CF-BB9C0C868C2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01010" y="5954129"/>
                  <a:ext cx="17424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7C3F635-BEC2-51E9-D858-CE61D978840E}"/>
              </a:ext>
            </a:extLst>
          </p:cNvPr>
          <p:cNvGrpSpPr/>
          <p:nvPr/>
        </p:nvGrpSpPr>
        <p:grpSpPr>
          <a:xfrm>
            <a:off x="3085090" y="6314849"/>
            <a:ext cx="2052360" cy="422640"/>
            <a:chOff x="3085090" y="6314849"/>
            <a:chExt cx="205236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3D75F62-16F0-C8ED-7423-E2F5CDE6BF8E}"/>
                    </a:ext>
                  </a:extLst>
                </p14:cNvPr>
                <p14:cNvContentPartPr/>
                <p14:nvPr/>
              </p14:nvContentPartPr>
              <p14:xfrm>
                <a:off x="3085090" y="6314849"/>
                <a:ext cx="153720" cy="231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3D75F62-16F0-C8ED-7423-E2F5CDE6BF8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076450" y="6305849"/>
                  <a:ext cx="171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F6FAEF6-A3B5-86D5-6CD8-28CDC2DC508A}"/>
                    </a:ext>
                  </a:extLst>
                </p14:cNvPr>
                <p14:cNvContentPartPr/>
                <p14:nvPr/>
              </p14:nvContentPartPr>
              <p14:xfrm>
                <a:off x="3143050" y="6325649"/>
                <a:ext cx="425880" cy="357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F6FAEF6-A3B5-86D5-6CD8-28CDC2DC508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134410" y="6316649"/>
                  <a:ext cx="4435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B6DC63E-549E-8C42-09AD-1E2B8E4642DC}"/>
                    </a:ext>
                  </a:extLst>
                </p14:cNvPr>
                <p14:cNvContentPartPr/>
                <p14:nvPr/>
              </p14:nvContentPartPr>
              <p14:xfrm>
                <a:off x="3362290" y="6446969"/>
                <a:ext cx="488520" cy="289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B6DC63E-549E-8C42-09AD-1E2B8E4642D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353290" y="6438329"/>
                  <a:ext cx="506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2902748-5ED1-EE45-9906-6CD640E8C4B3}"/>
                    </a:ext>
                  </a:extLst>
                </p14:cNvPr>
                <p14:cNvContentPartPr/>
                <p14:nvPr/>
              </p14:nvContentPartPr>
              <p14:xfrm>
                <a:off x="3738490" y="6589169"/>
                <a:ext cx="114120" cy="15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2902748-5ED1-EE45-9906-6CD640E8C4B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729850" y="6580529"/>
                  <a:ext cx="131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F361E77-6647-ED65-CB2A-31ADD8CCD57F}"/>
                    </a:ext>
                  </a:extLst>
                </p14:cNvPr>
                <p14:cNvContentPartPr/>
                <p14:nvPr/>
              </p14:nvContentPartPr>
              <p14:xfrm>
                <a:off x="3644530" y="6462449"/>
                <a:ext cx="54360" cy="29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F361E77-6647-ED65-CB2A-31ADD8CCD57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35890" y="6453809"/>
                  <a:ext cx="72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EA9E332-D869-BD66-7FCB-FBD817781831}"/>
                    </a:ext>
                  </a:extLst>
                </p14:cNvPr>
                <p14:cNvContentPartPr/>
                <p14:nvPr/>
              </p14:nvContentPartPr>
              <p14:xfrm>
                <a:off x="4055650" y="6490889"/>
                <a:ext cx="858600" cy="246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EA9E332-D869-BD66-7FCB-FBD81778183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046650" y="6481889"/>
                  <a:ext cx="876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82E6301-BCF2-8B35-C4A5-1277DFA2EEF6}"/>
                    </a:ext>
                  </a:extLst>
                </p14:cNvPr>
                <p14:cNvContentPartPr/>
                <p14:nvPr/>
              </p14:nvContentPartPr>
              <p14:xfrm>
                <a:off x="4978330" y="6689969"/>
                <a:ext cx="3240" cy="3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82E6301-BCF2-8B35-C4A5-1277DFA2EEF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69690" y="6680969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01B19FB-5A90-521F-2B94-793D4C7872F8}"/>
                    </a:ext>
                  </a:extLst>
                </p14:cNvPr>
                <p14:cNvContentPartPr/>
                <p14:nvPr/>
              </p14:nvContentPartPr>
              <p14:xfrm>
                <a:off x="5109370" y="6656489"/>
                <a:ext cx="28080" cy="34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01B19FB-5A90-521F-2B94-793D4C7872F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100730" y="6647489"/>
                  <a:ext cx="457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E03493F-99FD-530F-915F-77F657D47EF1}"/>
                  </a:ext>
                </a:extLst>
              </p14:cNvPr>
              <p14:cNvContentPartPr/>
              <p14:nvPr/>
            </p14:nvContentPartPr>
            <p14:xfrm>
              <a:off x="7540810" y="6417809"/>
              <a:ext cx="19440" cy="176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E03493F-99FD-530F-915F-77F657D47EF1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531810" y="6409169"/>
                <a:ext cx="37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A2BDCDB5-587A-5C28-2C00-3C04367A91EF}"/>
                  </a:ext>
                </a:extLst>
              </p14:cNvPr>
              <p14:cNvContentPartPr/>
              <p14:nvPr/>
            </p14:nvContentPartPr>
            <p14:xfrm>
              <a:off x="8882890" y="6439049"/>
              <a:ext cx="3240" cy="50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A2BDCDB5-587A-5C28-2C00-3C04367A91EF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873890" y="6430409"/>
                <a:ext cx="2088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787A660-E19C-7AC6-CCEB-29A5BD77C573}"/>
              </a:ext>
            </a:extLst>
          </p:cNvPr>
          <p:cNvGrpSpPr/>
          <p:nvPr/>
        </p:nvGrpSpPr>
        <p:grpSpPr>
          <a:xfrm>
            <a:off x="503170" y="5951609"/>
            <a:ext cx="2217240" cy="724680"/>
            <a:chOff x="503170" y="5951609"/>
            <a:chExt cx="2217240" cy="72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D82C7C6-161F-1429-0803-5AABEE919E07}"/>
                    </a:ext>
                  </a:extLst>
                </p14:cNvPr>
                <p14:cNvContentPartPr/>
                <p14:nvPr/>
              </p14:nvContentPartPr>
              <p14:xfrm>
                <a:off x="503170" y="5986529"/>
                <a:ext cx="757800" cy="510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D82C7C6-161F-1429-0803-5AABEE919E0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94170" y="5977529"/>
                  <a:ext cx="7754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D6B1F0D-62CE-6F84-F1B5-41BD554EFD0E}"/>
                    </a:ext>
                  </a:extLst>
                </p14:cNvPr>
                <p14:cNvContentPartPr/>
                <p14:nvPr/>
              </p14:nvContentPartPr>
              <p14:xfrm>
                <a:off x="1163770" y="5951609"/>
                <a:ext cx="151200" cy="116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D6B1F0D-62CE-6F84-F1B5-41BD554EFD0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5130" y="5942969"/>
                  <a:ext cx="168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75335E2-FFAB-F479-F410-932BC7608163}"/>
                    </a:ext>
                  </a:extLst>
                </p14:cNvPr>
                <p14:cNvContentPartPr/>
                <p14:nvPr/>
              </p14:nvContentPartPr>
              <p14:xfrm>
                <a:off x="729250" y="6234209"/>
                <a:ext cx="1130400" cy="403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75335E2-FFAB-F479-F410-932BC760816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0610" y="6225209"/>
                  <a:ext cx="11480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666F40C-D817-1DC7-7445-B7E4B78F4745}"/>
                    </a:ext>
                  </a:extLst>
                </p14:cNvPr>
                <p14:cNvContentPartPr/>
                <p14:nvPr/>
              </p14:nvContentPartPr>
              <p14:xfrm>
                <a:off x="1806010" y="6312689"/>
                <a:ext cx="411480" cy="363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666F40C-D817-1DC7-7445-B7E4B78F474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97370" y="6304049"/>
                  <a:ext cx="4291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42BD321-F0F8-66AF-83A2-AC036953D20C}"/>
                    </a:ext>
                  </a:extLst>
                </p14:cNvPr>
                <p14:cNvContentPartPr/>
                <p14:nvPr/>
              </p14:nvContentPartPr>
              <p14:xfrm>
                <a:off x="1768930" y="6306929"/>
                <a:ext cx="45720" cy="56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42BD321-F0F8-66AF-83A2-AC036953D20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60290" y="6298289"/>
                  <a:ext cx="63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0355E4C-407E-FD5A-EBF1-98F9806FA995}"/>
                    </a:ext>
                  </a:extLst>
                </p14:cNvPr>
                <p14:cNvContentPartPr/>
                <p14:nvPr/>
              </p14:nvContentPartPr>
              <p14:xfrm>
                <a:off x="2377330" y="6347609"/>
                <a:ext cx="343080" cy="280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0355E4C-407E-FD5A-EBF1-98F9806FA99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68690" y="6338969"/>
                  <a:ext cx="360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5BC3759-D9CB-0E10-397E-DC3D8893EBBD}"/>
                    </a:ext>
                  </a:extLst>
                </p14:cNvPr>
                <p14:cNvContentPartPr/>
                <p14:nvPr/>
              </p14:nvContentPartPr>
              <p14:xfrm>
                <a:off x="2420890" y="6405209"/>
                <a:ext cx="237240" cy="17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5BC3759-D9CB-0E10-397E-DC3D8893EBB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12250" y="6396209"/>
                  <a:ext cx="254880" cy="3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6640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5CBE36-2F5A-3676-C30E-88A0D162ADD6}"/>
                  </a:ext>
                </a:extLst>
              </p14:cNvPr>
              <p14:cNvContentPartPr/>
              <p14:nvPr/>
            </p14:nvContentPartPr>
            <p14:xfrm>
              <a:off x="410830" y="591929"/>
              <a:ext cx="378000" cy="27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5CBE36-2F5A-3676-C30E-88A0D162AD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190" y="583289"/>
                <a:ext cx="39564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BA309BBB-54B4-878D-1DE5-C18C1F2967C0}"/>
              </a:ext>
            </a:extLst>
          </p:cNvPr>
          <p:cNvGrpSpPr/>
          <p:nvPr/>
        </p:nvGrpSpPr>
        <p:grpSpPr>
          <a:xfrm>
            <a:off x="8556730" y="228689"/>
            <a:ext cx="2486160" cy="855360"/>
            <a:chOff x="8556730" y="228689"/>
            <a:chExt cx="248616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4304E64-D41F-3EC4-381D-3FAB49B726B8}"/>
                    </a:ext>
                  </a:extLst>
                </p14:cNvPr>
                <p14:cNvContentPartPr/>
                <p14:nvPr/>
              </p14:nvContentPartPr>
              <p14:xfrm>
                <a:off x="8556730" y="228689"/>
                <a:ext cx="257400" cy="855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4304E64-D41F-3EC4-381D-3FAB49B726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48090" y="219689"/>
                  <a:ext cx="275040" cy="87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530ED0-2FFE-B206-ED01-59A495060406}"/>
                    </a:ext>
                  </a:extLst>
                </p14:cNvPr>
                <p14:cNvContentPartPr/>
                <p14:nvPr/>
              </p14:nvContentPartPr>
              <p14:xfrm>
                <a:off x="8769490" y="366929"/>
                <a:ext cx="299160" cy="701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530ED0-2FFE-B206-ED01-59A4950604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60490" y="357929"/>
                  <a:ext cx="31680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3539E2E-0890-B4CF-06A5-D30523806513}"/>
                    </a:ext>
                  </a:extLst>
                </p14:cNvPr>
                <p14:cNvContentPartPr/>
                <p14:nvPr/>
              </p14:nvContentPartPr>
              <p14:xfrm>
                <a:off x="8955250" y="934649"/>
                <a:ext cx="120960" cy="121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3539E2E-0890-B4CF-06A5-D305238065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46610" y="926009"/>
                  <a:ext cx="138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F31EAA-CCA9-2879-C68E-1045BC8884BD}"/>
                    </a:ext>
                  </a:extLst>
                </p14:cNvPr>
                <p14:cNvContentPartPr/>
                <p14:nvPr/>
              </p14:nvContentPartPr>
              <p14:xfrm>
                <a:off x="9147850" y="296009"/>
                <a:ext cx="215640" cy="61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F31EAA-CCA9-2879-C68E-1045BC8884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38850" y="287369"/>
                  <a:ext cx="233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01E0077-3DC0-F419-88BA-2EF0E0A984CE}"/>
                    </a:ext>
                  </a:extLst>
                </p14:cNvPr>
                <p14:cNvContentPartPr/>
                <p14:nvPr/>
              </p14:nvContentPartPr>
              <p14:xfrm>
                <a:off x="9388690" y="500489"/>
                <a:ext cx="178560" cy="336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01E0077-3DC0-F419-88BA-2EF0E0A984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80050" y="491849"/>
                  <a:ext cx="1962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FD44A41-3605-6DF2-29AE-C6D1F475716D}"/>
                    </a:ext>
                  </a:extLst>
                </p14:cNvPr>
                <p14:cNvContentPartPr/>
                <p14:nvPr/>
              </p14:nvContentPartPr>
              <p14:xfrm>
                <a:off x="9662650" y="332729"/>
                <a:ext cx="191880" cy="563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FD44A41-3605-6DF2-29AE-C6D1F47571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54010" y="324089"/>
                  <a:ext cx="20952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70227B6-C713-FA9C-E60A-650DA0F7A4A3}"/>
                    </a:ext>
                  </a:extLst>
                </p14:cNvPr>
                <p14:cNvContentPartPr/>
                <p14:nvPr/>
              </p14:nvContentPartPr>
              <p14:xfrm>
                <a:off x="9817810" y="572129"/>
                <a:ext cx="194760" cy="170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70227B6-C713-FA9C-E60A-650DA0F7A4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08810" y="563129"/>
                  <a:ext cx="212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DFBAA7A-9120-0E80-327E-B4CC13B67253}"/>
                    </a:ext>
                  </a:extLst>
                </p14:cNvPr>
                <p14:cNvContentPartPr/>
                <p14:nvPr/>
              </p14:nvContentPartPr>
              <p14:xfrm>
                <a:off x="10021570" y="401489"/>
                <a:ext cx="56520" cy="478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DFBAA7A-9120-0E80-327E-B4CC13B672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12930" y="392849"/>
                  <a:ext cx="741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F49B71-EEB3-1F83-C352-9EA3F27945DE}"/>
                    </a:ext>
                  </a:extLst>
                </p14:cNvPr>
                <p14:cNvContentPartPr/>
                <p14:nvPr/>
              </p14:nvContentPartPr>
              <p14:xfrm>
                <a:off x="10591090" y="472409"/>
                <a:ext cx="196560" cy="393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F49B71-EEB3-1F83-C352-9EA3F27945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82090" y="463409"/>
                  <a:ext cx="2142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CAEC21E-159D-3B6D-196A-B10D1CCFC7B4}"/>
                    </a:ext>
                  </a:extLst>
                </p14:cNvPr>
                <p14:cNvContentPartPr/>
                <p14:nvPr/>
              </p14:nvContentPartPr>
              <p14:xfrm>
                <a:off x="10794490" y="607769"/>
                <a:ext cx="109800" cy="169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CAEC21E-159D-3B6D-196A-B10D1CCFC7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85490" y="599129"/>
                  <a:ext cx="127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AE32E48-4379-6294-CE1F-DB12F545DCB3}"/>
                    </a:ext>
                  </a:extLst>
                </p14:cNvPr>
                <p14:cNvContentPartPr/>
                <p14:nvPr/>
              </p14:nvContentPartPr>
              <p14:xfrm>
                <a:off x="10981690" y="398249"/>
                <a:ext cx="61200" cy="478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AE32E48-4379-6294-CE1F-DB12F545DC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72690" y="389609"/>
                  <a:ext cx="78840" cy="49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532E358-D9A8-8F20-566F-1B4AB939C1EF}"/>
              </a:ext>
            </a:extLst>
          </p:cNvPr>
          <p:cNvGrpSpPr/>
          <p:nvPr/>
        </p:nvGrpSpPr>
        <p:grpSpPr>
          <a:xfrm>
            <a:off x="884230" y="383129"/>
            <a:ext cx="3816540" cy="763560"/>
            <a:chOff x="884230" y="383129"/>
            <a:chExt cx="3816540" cy="76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EBE0E81-603C-4715-81CF-BEF627B9554F}"/>
                    </a:ext>
                  </a:extLst>
                </p14:cNvPr>
                <p14:cNvContentPartPr/>
                <p14:nvPr/>
              </p14:nvContentPartPr>
              <p14:xfrm>
                <a:off x="884230" y="423809"/>
                <a:ext cx="186120" cy="72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EBE0E81-603C-4715-81CF-BEF627B95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5590" y="415169"/>
                  <a:ext cx="20376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D83203-D452-9871-E971-291A65EEA6EB}"/>
                    </a:ext>
                  </a:extLst>
                </p14:cNvPr>
                <p14:cNvContentPartPr/>
                <p14:nvPr/>
              </p14:nvContentPartPr>
              <p14:xfrm>
                <a:off x="1121110" y="610649"/>
                <a:ext cx="9360" cy="303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D83203-D452-9871-E971-291A65EEA6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2110" y="602009"/>
                  <a:ext cx="27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112BE28-2C38-5A31-EE6A-6DE67AE74C8B}"/>
                    </a:ext>
                  </a:extLst>
                </p14:cNvPr>
                <p14:cNvContentPartPr/>
                <p14:nvPr/>
              </p14:nvContentPartPr>
              <p14:xfrm>
                <a:off x="1272310" y="621809"/>
                <a:ext cx="10440" cy="281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112BE28-2C38-5A31-EE6A-6DE67AE74C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63310" y="613169"/>
                  <a:ext cx="28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E71305A-F5B7-999F-D1AA-BE3C91BB2FCE}"/>
                    </a:ext>
                  </a:extLst>
                </p14:cNvPr>
                <p14:cNvContentPartPr/>
                <p14:nvPr/>
              </p14:nvContentPartPr>
              <p14:xfrm>
                <a:off x="1073230" y="757529"/>
                <a:ext cx="223920" cy="7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E71305A-F5B7-999F-D1AA-BE3C91BB2F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4590" y="748889"/>
                  <a:ext cx="241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F36334-1304-C237-2C9E-91F8E38ADC0A}"/>
                    </a:ext>
                  </a:extLst>
                </p14:cNvPr>
                <p14:cNvContentPartPr/>
                <p14:nvPr/>
              </p14:nvContentPartPr>
              <p14:xfrm>
                <a:off x="1421350" y="551969"/>
                <a:ext cx="74880" cy="36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F36334-1304-C237-2C9E-91F8E38ADC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12710" y="542969"/>
                  <a:ext cx="925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842B0C-007E-0770-2A8E-78F549C9A924}"/>
                    </a:ext>
                  </a:extLst>
                </p14:cNvPr>
                <p14:cNvContentPartPr/>
                <p14:nvPr/>
              </p14:nvContentPartPr>
              <p14:xfrm>
                <a:off x="1532950" y="641249"/>
                <a:ext cx="185040" cy="172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842B0C-007E-0770-2A8E-78F549C9A9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23950" y="632249"/>
                  <a:ext cx="202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89B4856-7960-3744-28EE-AFAB2D61553A}"/>
                    </a:ext>
                  </a:extLst>
                </p14:cNvPr>
                <p14:cNvContentPartPr/>
                <p14:nvPr/>
              </p14:nvContentPartPr>
              <p14:xfrm>
                <a:off x="1746430" y="825209"/>
                <a:ext cx="28080" cy="132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89B4856-7960-3744-28EE-AFAB2D6155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37790" y="816569"/>
                  <a:ext cx="45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7E7E167-A386-CC6B-4EBF-80FB3EAD8057}"/>
                    </a:ext>
                  </a:extLst>
                </p14:cNvPr>
                <p14:cNvContentPartPr/>
                <p14:nvPr/>
              </p14:nvContentPartPr>
              <p14:xfrm>
                <a:off x="1906990" y="562049"/>
                <a:ext cx="194760" cy="318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7E7E167-A386-CC6B-4EBF-80FB3EAD80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97990" y="553409"/>
                  <a:ext cx="212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2B71B41-6280-71A8-3798-B3BE64AD7D8F}"/>
                    </a:ext>
                  </a:extLst>
                </p14:cNvPr>
                <p14:cNvContentPartPr/>
                <p14:nvPr/>
              </p14:nvContentPartPr>
              <p14:xfrm>
                <a:off x="2104270" y="499769"/>
                <a:ext cx="119520" cy="464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2B71B41-6280-71A8-3798-B3BE64AD7D8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95270" y="491129"/>
                  <a:ext cx="1371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D1D4F5-E8AD-9F87-D013-2EF510EC06F9}"/>
                    </a:ext>
                  </a:extLst>
                </p14:cNvPr>
                <p14:cNvContentPartPr/>
                <p14:nvPr/>
              </p14:nvContentPartPr>
              <p14:xfrm>
                <a:off x="2378230" y="631889"/>
                <a:ext cx="19800" cy="279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D1D4F5-E8AD-9F87-D013-2EF510EC06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69230" y="623249"/>
                  <a:ext cx="37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B32DE7D-2C54-D3F1-A7FD-186C2D358699}"/>
                    </a:ext>
                  </a:extLst>
                </p14:cNvPr>
                <p14:cNvContentPartPr/>
                <p14:nvPr/>
              </p14:nvContentPartPr>
              <p14:xfrm>
                <a:off x="2402710" y="617489"/>
                <a:ext cx="129600" cy="275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B32DE7D-2C54-D3F1-A7FD-186C2D3586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93710" y="608849"/>
                  <a:ext cx="147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93FA962-D887-0478-2036-F43A489E3CEA}"/>
                    </a:ext>
                  </a:extLst>
                </p14:cNvPr>
                <p14:cNvContentPartPr/>
                <p14:nvPr/>
              </p14:nvContentPartPr>
              <p14:xfrm>
                <a:off x="2479750" y="383129"/>
                <a:ext cx="231840" cy="74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93FA962-D887-0478-2036-F43A489E3C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71110" y="374489"/>
                  <a:ext cx="24948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C20B91-C916-8E9D-009F-9C72041D869E}"/>
                    </a:ext>
                  </a:extLst>
                </p14:cNvPr>
                <p14:cNvContentPartPr/>
                <p14:nvPr/>
              </p14:nvContentPartPr>
              <p14:xfrm>
                <a:off x="2882590" y="612449"/>
                <a:ext cx="16884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C20B91-C916-8E9D-009F-9C72041D86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73950" y="603809"/>
                  <a:ext cx="186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2C74465-9A73-D221-8A6F-5EAB82787DB6}"/>
                    </a:ext>
                  </a:extLst>
                </p14:cNvPr>
                <p14:cNvContentPartPr/>
                <p14:nvPr/>
              </p14:nvContentPartPr>
              <p14:xfrm>
                <a:off x="2853790" y="682289"/>
                <a:ext cx="182880" cy="5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2C74465-9A73-D221-8A6F-5EAB82787D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44790" y="673649"/>
                  <a:ext cx="200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100494-1746-8FFC-0306-16C8D53469AD}"/>
                    </a:ext>
                  </a:extLst>
                </p14:cNvPr>
                <p14:cNvContentPartPr/>
                <p14:nvPr/>
              </p14:nvContentPartPr>
              <p14:xfrm>
                <a:off x="4389370" y="581489"/>
                <a:ext cx="311400" cy="2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100494-1746-8FFC-0306-16C8D53469A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80370" y="572849"/>
                  <a:ext cx="329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E11B1B-50A2-3C76-B5D8-552A31637875}"/>
                    </a:ext>
                  </a:extLst>
                </p14:cNvPr>
                <p14:cNvContentPartPr/>
                <p14:nvPr/>
              </p14:nvContentPartPr>
              <p14:xfrm>
                <a:off x="4305130" y="806489"/>
                <a:ext cx="338040" cy="237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E11B1B-50A2-3C76-B5D8-552A316378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96130" y="797849"/>
                  <a:ext cx="35568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BFFC273-448D-07A2-557D-B040D49DE7F5}"/>
              </a:ext>
            </a:extLst>
          </p:cNvPr>
          <p:cNvGrpSpPr/>
          <p:nvPr/>
        </p:nvGrpSpPr>
        <p:grpSpPr>
          <a:xfrm>
            <a:off x="3553810" y="304649"/>
            <a:ext cx="309960" cy="734040"/>
            <a:chOff x="3553810" y="304649"/>
            <a:chExt cx="309960" cy="73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8CB1FBF-3033-3370-6C46-DA7626056E29}"/>
                    </a:ext>
                  </a:extLst>
                </p14:cNvPr>
                <p14:cNvContentPartPr/>
                <p14:nvPr/>
              </p14:nvContentPartPr>
              <p14:xfrm>
                <a:off x="3673330" y="304649"/>
                <a:ext cx="12960" cy="289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8CB1FBF-3033-3370-6C46-DA7626056E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64330" y="295649"/>
                  <a:ext cx="30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A12B064-2047-C401-F6F1-278D06A4875A}"/>
                    </a:ext>
                  </a:extLst>
                </p14:cNvPr>
                <p14:cNvContentPartPr/>
                <p14:nvPr/>
              </p14:nvContentPartPr>
              <p14:xfrm>
                <a:off x="3553810" y="625049"/>
                <a:ext cx="309960" cy="46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A12B064-2047-C401-F6F1-278D06A487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44810" y="616409"/>
                  <a:ext cx="327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799ADE8-7848-2DE7-2D3C-B7E129E52875}"/>
                    </a:ext>
                  </a:extLst>
                </p14:cNvPr>
                <p14:cNvContentPartPr/>
                <p14:nvPr/>
              </p14:nvContentPartPr>
              <p14:xfrm>
                <a:off x="3694930" y="773009"/>
                <a:ext cx="16920" cy="265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799ADE8-7848-2DE7-2D3C-B7E129E5287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86290" y="764009"/>
                  <a:ext cx="34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19FF1CD-BA0B-300A-1211-51352A18D4AF}"/>
                    </a:ext>
                  </a:extLst>
                </p14:cNvPr>
                <p14:cNvContentPartPr/>
                <p14:nvPr/>
              </p14:nvContentPartPr>
              <p14:xfrm>
                <a:off x="3604210" y="775889"/>
                <a:ext cx="209520" cy="90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19FF1CD-BA0B-300A-1211-51352A18D4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95570" y="767249"/>
                  <a:ext cx="22716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38A9468-6656-0720-230B-EE8741C93F07}"/>
                  </a:ext>
                </a:extLst>
              </p14:cNvPr>
              <p14:cNvContentPartPr/>
              <p14:nvPr/>
            </p14:nvContentPartPr>
            <p14:xfrm>
              <a:off x="4580890" y="227969"/>
              <a:ext cx="21240" cy="238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38A9468-6656-0720-230B-EE8741C93F0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72250" y="218969"/>
                <a:ext cx="388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886CBB1-4E16-7C96-AFA7-B324BB5172D8}"/>
                  </a:ext>
                </a:extLst>
              </p14:cNvPr>
              <p14:cNvContentPartPr/>
              <p14:nvPr/>
            </p14:nvContentPartPr>
            <p14:xfrm>
              <a:off x="4915690" y="874889"/>
              <a:ext cx="198720" cy="3286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886CBB1-4E16-7C96-AFA7-B324BB5172D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07050" y="865889"/>
                <a:ext cx="216360" cy="34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FBC3E99F-68FE-2FEF-8E72-4B123BD84FE8}"/>
              </a:ext>
            </a:extLst>
          </p:cNvPr>
          <p:cNvGrpSpPr/>
          <p:nvPr/>
        </p:nvGrpSpPr>
        <p:grpSpPr>
          <a:xfrm>
            <a:off x="5179570" y="312929"/>
            <a:ext cx="3293280" cy="807840"/>
            <a:chOff x="5179570" y="312929"/>
            <a:chExt cx="329328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47C0DD-03B4-AA45-EE66-6743EAAD47A8}"/>
                    </a:ext>
                  </a:extLst>
                </p14:cNvPr>
                <p14:cNvContentPartPr/>
                <p14:nvPr/>
              </p14:nvContentPartPr>
              <p14:xfrm>
                <a:off x="7868770" y="698129"/>
                <a:ext cx="217800" cy="276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47C0DD-03B4-AA45-EE66-6743EAAD47A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60130" y="689489"/>
                  <a:ext cx="235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59471C5-8FC6-F0CA-50E6-C15FE050100B}"/>
                    </a:ext>
                  </a:extLst>
                </p14:cNvPr>
                <p14:cNvContentPartPr/>
                <p14:nvPr/>
              </p14:nvContentPartPr>
              <p14:xfrm>
                <a:off x="8111770" y="342809"/>
                <a:ext cx="174600" cy="696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59471C5-8FC6-F0CA-50E6-C15FE05010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03130" y="334169"/>
                  <a:ext cx="19224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D233DA7-7488-25B5-6DE3-F376FE2E6D56}"/>
                    </a:ext>
                  </a:extLst>
                </p14:cNvPr>
                <p14:cNvContentPartPr/>
                <p14:nvPr/>
              </p14:nvContentPartPr>
              <p14:xfrm>
                <a:off x="8368810" y="312929"/>
                <a:ext cx="104040" cy="104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D233DA7-7488-25B5-6DE3-F376FE2E6D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60170" y="303929"/>
                  <a:ext cx="121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C189AE-D013-431B-1D3C-834CB253CDFA}"/>
                    </a:ext>
                  </a:extLst>
                </p14:cNvPr>
                <p14:cNvContentPartPr/>
                <p14:nvPr/>
              </p14:nvContentPartPr>
              <p14:xfrm>
                <a:off x="5263090" y="834569"/>
                <a:ext cx="139320" cy="286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3C189AE-D013-431B-1D3C-834CB253CD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54450" y="825929"/>
                  <a:ext cx="1569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BAF638-57B2-9B26-31AF-1DCF4C1156E8}"/>
                    </a:ext>
                  </a:extLst>
                </p14:cNvPr>
                <p14:cNvContentPartPr/>
                <p14:nvPr/>
              </p14:nvContentPartPr>
              <p14:xfrm>
                <a:off x="5179570" y="872369"/>
                <a:ext cx="255600" cy="135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3BAF638-57B2-9B26-31AF-1DCF4C1156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70570" y="863369"/>
                  <a:ext cx="273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C78892B-F31E-0CBE-AC23-F538BE86D5CD}"/>
                    </a:ext>
                  </a:extLst>
                </p14:cNvPr>
                <p14:cNvContentPartPr/>
                <p14:nvPr/>
              </p14:nvContentPartPr>
              <p14:xfrm>
                <a:off x="5579890" y="917729"/>
                <a:ext cx="285840" cy="181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C78892B-F31E-0CBE-AC23-F538BE86D5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70890" y="909089"/>
                  <a:ext cx="303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506064-A23F-D3AB-E6A9-D1C7787B9B1D}"/>
                    </a:ext>
                  </a:extLst>
                </p14:cNvPr>
                <p14:cNvContentPartPr/>
                <p14:nvPr/>
              </p14:nvContentPartPr>
              <p14:xfrm>
                <a:off x="5914690" y="733769"/>
                <a:ext cx="148320" cy="19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506064-A23F-D3AB-E6A9-D1C7787B9B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06050" y="725129"/>
                  <a:ext cx="165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3BA57B2-F25F-6E71-45A3-F0CB97A1A771}"/>
                    </a:ext>
                  </a:extLst>
                </p14:cNvPr>
                <p14:cNvContentPartPr/>
                <p14:nvPr/>
              </p14:nvContentPartPr>
              <p14:xfrm>
                <a:off x="6842770" y="594089"/>
                <a:ext cx="285480" cy="232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3BA57B2-F25F-6E71-45A3-F0CB97A1A7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33770" y="585449"/>
                  <a:ext cx="303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EAFCF9-FA98-ABB2-2E49-1DCBA9CAD759}"/>
                    </a:ext>
                  </a:extLst>
                </p14:cNvPr>
                <p14:cNvContentPartPr/>
                <p14:nvPr/>
              </p14:nvContentPartPr>
              <p14:xfrm>
                <a:off x="7167130" y="758609"/>
                <a:ext cx="22680" cy="204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EAFCF9-FA98-ABB2-2E49-1DCBA9CAD75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58490" y="749969"/>
                  <a:ext cx="40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F8A284-C5F3-77B1-085D-07A3006CC742}"/>
                    </a:ext>
                  </a:extLst>
                </p14:cNvPr>
                <p14:cNvContentPartPr/>
                <p14:nvPr/>
              </p14:nvContentPartPr>
              <p14:xfrm>
                <a:off x="7167130" y="794969"/>
                <a:ext cx="128880" cy="80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F8A284-C5F3-77B1-085D-07A3006CC7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58130" y="785969"/>
                  <a:ext cx="146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758BB10-BE73-4089-B4E0-7E13603CAF0A}"/>
                    </a:ext>
                  </a:extLst>
                </p14:cNvPr>
                <p14:cNvContentPartPr/>
                <p14:nvPr/>
              </p14:nvContentPartPr>
              <p14:xfrm>
                <a:off x="7162090" y="834569"/>
                <a:ext cx="94320" cy="24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758BB10-BE73-4089-B4E0-7E13603CAF0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53450" y="825929"/>
                  <a:ext cx="111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E0E4ECF-2265-B646-8710-2E1697C9EBF9}"/>
                    </a:ext>
                  </a:extLst>
                </p14:cNvPr>
                <p14:cNvContentPartPr/>
                <p14:nvPr/>
              </p14:nvContentPartPr>
              <p14:xfrm>
                <a:off x="7355410" y="685889"/>
                <a:ext cx="212040" cy="34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E0E4ECF-2265-B646-8710-2E1697C9EB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46410" y="676889"/>
                  <a:ext cx="229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E2711E3-D263-81A7-C5AD-C9D7F95F314B}"/>
                    </a:ext>
                  </a:extLst>
                </p14:cNvPr>
                <p14:cNvContentPartPr/>
                <p14:nvPr/>
              </p14:nvContentPartPr>
              <p14:xfrm>
                <a:off x="7551970" y="584369"/>
                <a:ext cx="324000" cy="285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E2711E3-D263-81A7-C5AD-C9D7F95F31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43330" y="575729"/>
                  <a:ext cx="341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1A539A0-B0F3-1141-39EB-E0336C576271}"/>
                    </a:ext>
                  </a:extLst>
                </p14:cNvPr>
                <p14:cNvContentPartPr/>
                <p14:nvPr/>
              </p14:nvContentPartPr>
              <p14:xfrm>
                <a:off x="6608410" y="533249"/>
                <a:ext cx="175320" cy="312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1A539A0-B0F3-1141-39EB-E0336C5762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99770" y="524609"/>
                  <a:ext cx="192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73572DF-2CB8-E030-AE80-5DDB8B6FD133}"/>
                    </a:ext>
                  </a:extLst>
                </p14:cNvPr>
                <p14:cNvContentPartPr/>
                <p14:nvPr/>
              </p14:nvContentPartPr>
              <p14:xfrm>
                <a:off x="6839530" y="451889"/>
                <a:ext cx="133560" cy="567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73572DF-2CB8-E030-AE80-5DDB8B6FD13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30530" y="442889"/>
                  <a:ext cx="151200" cy="5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86E957B-52EE-E4D7-EAC5-D16FD3538D69}"/>
              </a:ext>
            </a:extLst>
          </p:cNvPr>
          <p:cNvGrpSpPr/>
          <p:nvPr/>
        </p:nvGrpSpPr>
        <p:grpSpPr>
          <a:xfrm>
            <a:off x="4957090" y="97649"/>
            <a:ext cx="1034280" cy="472680"/>
            <a:chOff x="4957090" y="97649"/>
            <a:chExt cx="10342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46BB6AE-D8D8-1A62-B12C-4A71E9809ACC}"/>
                    </a:ext>
                  </a:extLst>
                </p14:cNvPr>
                <p14:cNvContentPartPr/>
                <p14:nvPr/>
              </p14:nvContentPartPr>
              <p14:xfrm>
                <a:off x="5382610" y="229049"/>
                <a:ext cx="260280" cy="172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46BB6AE-D8D8-1A62-B12C-4A71E9809A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73970" y="220049"/>
                  <a:ext cx="277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D0025FE-CD39-430E-C4EC-75818B11F541}"/>
                    </a:ext>
                  </a:extLst>
                </p14:cNvPr>
                <p14:cNvContentPartPr/>
                <p14:nvPr/>
              </p14:nvContentPartPr>
              <p14:xfrm>
                <a:off x="5721370" y="97649"/>
                <a:ext cx="135360" cy="185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D0025FE-CD39-430E-C4EC-75818B11F54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12370" y="89009"/>
                  <a:ext cx="153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B9A8ADD-2748-A97E-1831-A88ED01F4AAE}"/>
                    </a:ext>
                  </a:extLst>
                </p14:cNvPr>
                <p14:cNvContentPartPr/>
                <p14:nvPr/>
              </p14:nvContentPartPr>
              <p14:xfrm>
                <a:off x="4957090" y="440369"/>
                <a:ext cx="1034280" cy="129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B9A8ADD-2748-A97E-1831-A88ED01F4AA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48090" y="431369"/>
                  <a:ext cx="105192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BF87A9A-416B-67FB-01FA-81AB11ED916B}"/>
              </a:ext>
            </a:extLst>
          </p:cNvPr>
          <p:cNvGrpSpPr/>
          <p:nvPr/>
        </p:nvGrpSpPr>
        <p:grpSpPr>
          <a:xfrm>
            <a:off x="11174290" y="173609"/>
            <a:ext cx="1047600" cy="878040"/>
            <a:chOff x="11174290" y="173609"/>
            <a:chExt cx="1047600" cy="87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A2CDC06-D3D9-8AD7-3D78-AD4D7CB45228}"/>
                    </a:ext>
                  </a:extLst>
                </p14:cNvPr>
                <p14:cNvContentPartPr/>
                <p14:nvPr/>
              </p14:nvContentPartPr>
              <p14:xfrm>
                <a:off x="11282290" y="487529"/>
                <a:ext cx="10080" cy="333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A2CDC06-D3D9-8AD7-3D78-AD4D7CB452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73650" y="478889"/>
                  <a:ext cx="277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0AF00F4-92F2-0A79-0AA8-D8A2141693C9}"/>
                    </a:ext>
                  </a:extLst>
                </p14:cNvPr>
                <p14:cNvContentPartPr/>
                <p14:nvPr/>
              </p14:nvContentPartPr>
              <p14:xfrm>
                <a:off x="11174290" y="518129"/>
                <a:ext cx="162360" cy="159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0AF00F4-92F2-0A79-0AA8-D8A2141693C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65290" y="509129"/>
                  <a:ext cx="180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0B1B9C6-53DE-6DD7-4BB7-6E8AB2535C42}"/>
                    </a:ext>
                  </a:extLst>
                </p14:cNvPr>
                <p14:cNvContentPartPr/>
                <p14:nvPr/>
              </p14:nvContentPartPr>
              <p14:xfrm>
                <a:off x="11387770" y="666449"/>
                <a:ext cx="34920" cy="168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0B1B9C6-53DE-6DD7-4BB7-6E8AB2535C4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79130" y="657809"/>
                  <a:ext cx="52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34115D8-7DF8-C857-98CC-337477C58289}"/>
                    </a:ext>
                  </a:extLst>
                </p14:cNvPr>
                <p14:cNvContentPartPr/>
                <p14:nvPr/>
              </p14:nvContentPartPr>
              <p14:xfrm>
                <a:off x="11452930" y="646289"/>
                <a:ext cx="43200" cy="201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34115D8-7DF8-C857-98CC-337477C5828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443930" y="637289"/>
                  <a:ext cx="60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F36928-3EC7-5D05-D992-639111E3DE4B}"/>
                    </a:ext>
                  </a:extLst>
                </p14:cNvPr>
                <p14:cNvContentPartPr/>
                <p14:nvPr/>
              </p14:nvContentPartPr>
              <p14:xfrm>
                <a:off x="11379850" y="629009"/>
                <a:ext cx="171360" cy="89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F36928-3EC7-5D05-D992-639111E3DE4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370850" y="620369"/>
                  <a:ext cx="189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CBFF400-14AF-D875-7ADA-A51DAC38E39F}"/>
                    </a:ext>
                  </a:extLst>
                </p14:cNvPr>
                <p14:cNvContentPartPr/>
                <p14:nvPr/>
              </p14:nvContentPartPr>
              <p14:xfrm>
                <a:off x="11593330" y="478169"/>
                <a:ext cx="159480" cy="314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CBFF400-14AF-D875-7ADA-A51DAC38E39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584330" y="469169"/>
                  <a:ext cx="1771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114DEEF-33E0-7E5C-6658-DE60E397F17F}"/>
                    </a:ext>
                  </a:extLst>
                </p14:cNvPr>
                <p14:cNvContentPartPr/>
                <p14:nvPr/>
              </p14:nvContentPartPr>
              <p14:xfrm>
                <a:off x="11774050" y="649529"/>
                <a:ext cx="205560" cy="162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114DEEF-33E0-7E5C-6658-DE60E397F1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765410" y="640889"/>
                  <a:ext cx="223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1721265-4992-9B00-8F77-763D1FDF62BB}"/>
                    </a:ext>
                  </a:extLst>
                </p14:cNvPr>
                <p14:cNvContentPartPr/>
                <p14:nvPr/>
              </p14:nvContentPartPr>
              <p14:xfrm>
                <a:off x="11825890" y="289889"/>
                <a:ext cx="213480" cy="761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1721265-4992-9B00-8F77-763D1FDF62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817250" y="280889"/>
                  <a:ext cx="23112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3CE621A-DA32-DDB4-932E-1AA855E49815}"/>
                    </a:ext>
                  </a:extLst>
                </p14:cNvPr>
                <p14:cNvContentPartPr/>
                <p14:nvPr/>
              </p14:nvContentPartPr>
              <p14:xfrm>
                <a:off x="12008050" y="173609"/>
                <a:ext cx="213840" cy="199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3CE621A-DA32-DDB4-932E-1AA855E498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999410" y="164969"/>
                  <a:ext cx="2314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86DE446-4AA7-5004-76D6-494E98051473}"/>
              </a:ext>
            </a:extLst>
          </p:cNvPr>
          <p:cNvGrpSpPr/>
          <p:nvPr/>
        </p:nvGrpSpPr>
        <p:grpSpPr>
          <a:xfrm>
            <a:off x="3613130" y="1270529"/>
            <a:ext cx="313920" cy="411120"/>
            <a:chOff x="3613130" y="1270529"/>
            <a:chExt cx="31392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B2EB06C-D8EF-AA7C-7B78-E55825870B23}"/>
                    </a:ext>
                  </a:extLst>
                </p14:cNvPr>
                <p14:cNvContentPartPr/>
                <p14:nvPr/>
              </p14:nvContentPartPr>
              <p14:xfrm>
                <a:off x="3666770" y="1329929"/>
                <a:ext cx="260280" cy="351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B2EB06C-D8EF-AA7C-7B78-E55825870B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58130" y="1321289"/>
                  <a:ext cx="2779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5DEADA-FCB8-C836-C271-4A965D72321D}"/>
                    </a:ext>
                  </a:extLst>
                </p14:cNvPr>
                <p14:cNvContentPartPr/>
                <p14:nvPr/>
              </p14:nvContentPartPr>
              <p14:xfrm>
                <a:off x="3613130" y="1270529"/>
                <a:ext cx="172440" cy="190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5DEADA-FCB8-C836-C271-4A965D72321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04490" y="1261889"/>
                  <a:ext cx="19008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C0F9100-54AA-74CC-8749-95836BB70DDD}"/>
                  </a:ext>
                </a:extLst>
              </p14:cNvPr>
              <p14:cNvContentPartPr/>
              <p14:nvPr/>
            </p14:nvContentPartPr>
            <p14:xfrm>
              <a:off x="4105250" y="1383929"/>
              <a:ext cx="717120" cy="671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C0F9100-54AA-74CC-8749-95836BB70DD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096250" y="1374929"/>
                <a:ext cx="734760" cy="68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E8CCDD6-4687-DDDB-A678-C15E7BADAC45}"/>
              </a:ext>
            </a:extLst>
          </p:cNvPr>
          <p:cNvGrpSpPr/>
          <p:nvPr/>
        </p:nvGrpSpPr>
        <p:grpSpPr>
          <a:xfrm>
            <a:off x="5161850" y="1440449"/>
            <a:ext cx="968760" cy="460800"/>
            <a:chOff x="5161850" y="1440449"/>
            <a:chExt cx="96876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083EC82-CF2E-41E5-3256-0920FFD25898}"/>
                    </a:ext>
                  </a:extLst>
                </p14:cNvPr>
                <p14:cNvContentPartPr/>
                <p14:nvPr/>
              </p14:nvContentPartPr>
              <p14:xfrm>
                <a:off x="5161850" y="1545209"/>
                <a:ext cx="199440" cy="268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083EC82-CF2E-41E5-3256-0920FFD2589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52850" y="1536209"/>
                  <a:ext cx="217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ECF152D-D00D-B7C7-BA84-BFF6308738D4}"/>
                    </a:ext>
                  </a:extLst>
                </p14:cNvPr>
                <p14:cNvContentPartPr/>
                <p14:nvPr/>
              </p14:nvContentPartPr>
              <p14:xfrm>
                <a:off x="5457050" y="1563569"/>
                <a:ext cx="169920" cy="264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ECF152D-D00D-B7C7-BA84-BFF6308738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48050" y="1554569"/>
                  <a:ext cx="187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DB30F8C-A5F9-6A3E-BFFF-7A04A2E1BD81}"/>
                    </a:ext>
                  </a:extLst>
                </p14:cNvPr>
                <p14:cNvContentPartPr/>
                <p14:nvPr/>
              </p14:nvContentPartPr>
              <p14:xfrm>
                <a:off x="5486570" y="1541969"/>
                <a:ext cx="227880" cy="27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DB30F8C-A5F9-6A3E-BFFF-7A04A2E1BD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77570" y="1532969"/>
                  <a:ext cx="245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6C3B79E-27CC-F74A-E7E0-CEB6CD262825}"/>
                    </a:ext>
                  </a:extLst>
                </p14:cNvPr>
                <p14:cNvContentPartPr/>
                <p14:nvPr/>
              </p14:nvContentPartPr>
              <p14:xfrm>
                <a:off x="5838650" y="1495169"/>
                <a:ext cx="85320" cy="112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6C3B79E-27CC-F74A-E7E0-CEB6CD26282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29650" y="1486169"/>
                  <a:ext cx="102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C869AE9-366F-44E0-56F4-81648BC758D2}"/>
                    </a:ext>
                  </a:extLst>
                </p14:cNvPr>
                <p14:cNvContentPartPr/>
                <p14:nvPr/>
              </p14:nvContentPartPr>
              <p14:xfrm>
                <a:off x="5857010" y="1440449"/>
                <a:ext cx="273600" cy="460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C869AE9-366F-44E0-56F4-81648BC758D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48010" y="1431449"/>
                  <a:ext cx="2912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2918DA9-1BFE-5CBE-CBBC-C15DFFE7AA14}"/>
                    </a:ext>
                  </a:extLst>
                </p14:cNvPr>
                <p14:cNvContentPartPr/>
                <p14:nvPr/>
              </p14:nvContentPartPr>
              <p14:xfrm>
                <a:off x="6002090" y="1719449"/>
                <a:ext cx="112680" cy="108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2918DA9-1BFE-5CBE-CBBC-C15DFFE7AA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93450" y="1710449"/>
                  <a:ext cx="13032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A1C6BA6-8C36-5674-BA5E-B8FD3629773E}"/>
                  </a:ext>
                </a:extLst>
              </p14:cNvPr>
              <p14:cNvContentPartPr/>
              <p14:nvPr/>
            </p14:nvContentPartPr>
            <p14:xfrm>
              <a:off x="6510050" y="1373489"/>
              <a:ext cx="295920" cy="666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A1C6BA6-8C36-5674-BA5E-B8FD3629773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01050" y="1364849"/>
                <a:ext cx="313560" cy="68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2650FF-3483-ED51-26D5-2C22365C096D}"/>
              </a:ext>
            </a:extLst>
          </p:cNvPr>
          <p:cNvGrpSpPr/>
          <p:nvPr/>
        </p:nvGrpSpPr>
        <p:grpSpPr>
          <a:xfrm>
            <a:off x="6905330" y="1321289"/>
            <a:ext cx="3690720" cy="493560"/>
            <a:chOff x="6905330" y="1321289"/>
            <a:chExt cx="369072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9CF1679-DC03-2FBC-0EDD-0A1CE5B56C31}"/>
                    </a:ext>
                  </a:extLst>
                </p14:cNvPr>
                <p14:cNvContentPartPr/>
                <p14:nvPr/>
              </p14:nvContentPartPr>
              <p14:xfrm>
                <a:off x="6905330" y="1431809"/>
                <a:ext cx="1634040" cy="383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9CF1679-DC03-2FBC-0EDD-0A1CE5B56C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96330" y="1422809"/>
                  <a:ext cx="16516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7CAE5C1-FB91-6A61-14DF-2BDA7931D040}"/>
                    </a:ext>
                  </a:extLst>
                </p14:cNvPr>
                <p14:cNvContentPartPr/>
                <p14:nvPr/>
              </p14:nvContentPartPr>
              <p14:xfrm>
                <a:off x="8348930" y="1591289"/>
                <a:ext cx="105480" cy="3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7CAE5C1-FB91-6A61-14DF-2BDA7931D0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40290" y="1582289"/>
                  <a:ext cx="123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E683BBE-D91C-281B-D6BB-FF5A3E29B98A}"/>
                    </a:ext>
                  </a:extLst>
                </p14:cNvPr>
                <p14:cNvContentPartPr/>
                <p14:nvPr/>
              </p14:nvContentPartPr>
              <p14:xfrm>
                <a:off x="7173890" y="1413089"/>
                <a:ext cx="615960" cy="91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E683BBE-D91C-281B-D6BB-FF5A3E29B98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64890" y="1404089"/>
                  <a:ext cx="633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4C8F038-E91A-DA55-4707-370806657497}"/>
                    </a:ext>
                  </a:extLst>
                </p14:cNvPr>
                <p14:cNvContentPartPr/>
                <p14:nvPr/>
              </p14:nvContentPartPr>
              <p14:xfrm>
                <a:off x="8742410" y="1321289"/>
                <a:ext cx="1853640" cy="459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4C8F038-E91A-DA55-4707-37080665749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33410" y="1312649"/>
                  <a:ext cx="18712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9BD798E-0222-C374-AAD4-1F0660669B65}"/>
                    </a:ext>
                  </a:extLst>
                </p14:cNvPr>
                <p14:cNvContentPartPr/>
                <p14:nvPr/>
              </p14:nvContentPartPr>
              <p14:xfrm>
                <a:off x="9979010" y="1482209"/>
                <a:ext cx="16560" cy="10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9BD798E-0222-C374-AAD4-1F0660669B6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70010" y="1473569"/>
                  <a:ext cx="34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58E5732-0C9E-0DD0-065A-85BE30696C4F}"/>
                    </a:ext>
                  </a:extLst>
                </p14:cNvPr>
                <p14:cNvContentPartPr/>
                <p14:nvPr/>
              </p14:nvContentPartPr>
              <p14:xfrm>
                <a:off x="9504530" y="1467809"/>
                <a:ext cx="338760" cy="80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58E5732-0C9E-0DD0-065A-85BE30696C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95890" y="1459169"/>
                  <a:ext cx="3564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4A10832-60C1-92FC-4C48-8A08A2A80CCF}"/>
              </a:ext>
            </a:extLst>
          </p:cNvPr>
          <p:cNvGrpSpPr/>
          <p:nvPr/>
        </p:nvGrpSpPr>
        <p:grpSpPr>
          <a:xfrm>
            <a:off x="4122170" y="2052809"/>
            <a:ext cx="2144160" cy="488880"/>
            <a:chOff x="4122170" y="2052809"/>
            <a:chExt cx="214416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D3D9793-A42C-D8C3-C10F-18F2BF79A29B}"/>
                    </a:ext>
                  </a:extLst>
                </p14:cNvPr>
                <p14:cNvContentPartPr/>
                <p14:nvPr/>
              </p14:nvContentPartPr>
              <p14:xfrm>
                <a:off x="4122170" y="2069729"/>
                <a:ext cx="920520" cy="471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D3D9793-A42C-D8C3-C10F-18F2BF79A29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13530" y="2060729"/>
                  <a:ext cx="9381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3058FF5-8BFE-0842-E68D-30B55C35B74F}"/>
                    </a:ext>
                  </a:extLst>
                </p14:cNvPr>
                <p14:cNvContentPartPr/>
                <p14:nvPr/>
              </p14:nvContentPartPr>
              <p14:xfrm>
                <a:off x="4620050" y="2225609"/>
                <a:ext cx="34560" cy="24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3058FF5-8BFE-0842-E68D-30B55C35B7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11050" y="2216969"/>
                  <a:ext cx="52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258DC8E-46D9-045D-7684-E41F616A7D07}"/>
                    </a:ext>
                  </a:extLst>
                </p14:cNvPr>
                <p14:cNvContentPartPr/>
                <p14:nvPr/>
              </p14:nvContentPartPr>
              <p14:xfrm>
                <a:off x="5128370" y="2052809"/>
                <a:ext cx="500400" cy="448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258DC8E-46D9-045D-7684-E41F616A7D0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19370" y="2043809"/>
                  <a:ext cx="5180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65C8703-2EC1-B150-AB47-ED6C9C3EE2EC}"/>
                    </a:ext>
                  </a:extLst>
                </p14:cNvPr>
                <p14:cNvContentPartPr/>
                <p14:nvPr/>
              </p14:nvContentPartPr>
              <p14:xfrm>
                <a:off x="5770610" y="2312369"/>
                <a:ext cx="495720" cy="222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65C8703-2EC1-B150-AB47-ED6C9C3EE2E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61610" y="2303729"/>
                  <a:ext cx="513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335DC04-63E9-AFD6-E882-AF2D03E459DC}"/>
                    </a:ext>
                  </a:extLst>
                </p14:cNvPr>
                <p14:cNvContentPartPr/>
                <p14:nvPr/>
              </p14:nvContentPartPr>
              <p14:xfrm>
                <a:off x="6068330" y="2224529"/>
                <a:ext cx="36360" cy="14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335DC04-63E9-AFD6-E882-AF2D03E459D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59690" y="2215529"/>
                  <a:ext cx="54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83E933D-4ADC-494C-D232-FAFB271F4B9C}"/>
              </a:ext>
            </a:extLst>
          </p:cNvPr>
          <p:cNvGrpSpPr/>
          <p:nvPr/>
        </p:nvGrpSpPr>
        <p:grpSpPr>
          <a:xfrm>
            <a:off x="6583490" y="1947329"/>
            <a:ext cx="3609000" cy="813960"/>
            <a:chOff x="6583490" y="1947329"/>
            <a:chExt cx="3609000" cy="81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DDD9A84-355C-FF0A-DC3D-8D74A372B7EB}"/>
                    </a:ext>
                  </a:extLst>
                </p14:cNvPr>
                <p14:cNvContentPartPr/>
                <p14:nvPr/>
              </p14:nvContentPartPr>
              <p14:xfrm>
                <a:off x="6583490" y="2119769"/>
                <a:ext cx="1481760" cy="64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DDD9A84-355C-FF0A-DC3D-8D74A372B7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74490" y="2111129"/>
                  <a:ext cx="149940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65E72A1-7A4D-D81D-5269-D59C018A94FA}"/>
                    </a:ext>
                  </a:extLst>
                </p14:cNvPr>
                <p14:cNvContentPartPr/>
                <p14:nvPr/>
              </p14:nvContentPartPr>
              <p14:xfrm>
                <a:off x="7848890" y="2307689"/>
                <a:ext cx="167040" cy="3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65E72A1-7A4D-D81D-5269-D59C018A94F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40250" y="2298689"/>
                  <a:ext cx="184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6786A06-B88F-8EEE-1427-0427C80861A1}"/>
                    </a:ext>
                  </a:extLst>
                </p14:cNvPr>
                <p14:cNvContentPartPr/>
                <p14:nvPr/>
              </p14:nvContentPartPr>
              <p14:xfrm>
                <a:off x="7081730" y="2144969"/>
                <a:ext cx="31320" cy="43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6786A06-B88F-8EEE-1427-0427C80861A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72730" y="2136329"/>
                  <a:ext cx="48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CB9ABB-088C-B021-6DF2-EE74304E6E71}"/>
                    </a:ext>
                  </a:extLst>
                </p14:cNvPr>
                <p14:cNvContentPartPr/>
                <p14:nvPr/>
              </p14:nvContentPartPr>
              <p14:xfrm>
                <a:off x="8361170" y="2066489"/>
                <a:ext cx="40320" cy="206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CB9ABB-088C-B021-6DF2-EE74304E6E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52530" y="2057489"/>
                  <a:ext cx="57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E17FD11-EC2D-E6D2-F39E-E2E639ACB97E}"/>
                    </a:ext>
                  </a:extLst>
                </p14:cNvPr>
                <p14:cNvContentPartPr/>
                <p14:nvPr/>
              </p14:nvContentPartPr>
              <p14:xfrm>
                <a:off x="8502650" y="2231009"/>
                <a:ext cx="283680" cy="343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E17FD11-EC2D-E6D2-F39E-E2E639ACB97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94010" y="2222009"/>
                  <a:ext cx="301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C8B16FF-95D1-D68F-17A7-9E09F19069CB}"/>
                    </a:ext>
                  </a:extLst>
                </p14:cNvPr>
                <p14:cNvContentPartPr/>
                <p14:nvPr/>
              </p14:nvContentPartPr>
              <p14:xfrm>
                <a:off x="9039770" y="1947329"/>
                <a:ext cx="1145160" cy="565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C8B16FF-95D1-D68F-17A7-9E09F19069C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30770" y="1938689"/>
                  <a:ext cx="116280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971EE9C-5300-D6E8-1C97-2016AE4A96E3}"/>
                    </a:ext>
                  </a:extLst>
                </p14:cNvPr>
                <p14:cNvContentPartPr/>
                <p14:nvPr/>
              </p14:nvContentPartPr>
              <p14:xfrm>
                <a:off x="9803690" y="2128409"/>
                <a:ext cx="388800" cy="36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971EE9C-5300-D6E8-1C97-2016AE4A96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95050" y="2119409"/>
                  <a:ext cx="406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D916A90-6445-520B-4BEF-D7B10CC5E96F}"/>
                    </a:ext>
                  </a:extLst>
                </p14:cNvPr>
                <p14:cNvContentPartPr/>
                <p14:nvPr/>
              </p14:nvContentPartPr>
              <p14:xfrm>
                <a:off x="9298970" y="2106809"/>
                <a:ext cx="591120" cy="59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D916A90-6445-520B-4BEF-D7B10CC5E96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89970" y="2097809"/>
                  <a:ext cx="6087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AFF282E-FAF7-812F-B8B2-CA494AEC54A6}"/>
              </a:ext>
            </a:extLst>
          </p:cNvPr>
          <p:cNvGrpSpPr/>
          <p:nvPr/>
        </p:nvGrpSpPr>
        <p:grpSpPr>
          <a:xfrm>
            <a:off x="2988890" y="2853089"/>
            <a:ext cx="2151000" cy="1030320"/>
            <a:chOff x="2988890" y="2853089"/>
            <a:chExt cx="2151000" cy="10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CE8A1A1-C54D-6598-1555-D9873AF9BB7D}"/>
                    </a:ext>
                  </a:extLst>
                </p14:cNvPr>
                <p14:cNvContentPartPr/>
                <p14:nvPr/>
              </p14:nvContentPartPr>
              <p14:xfrm>
                <a:off x="2988890" y="3299849"/>
                <a:ext cx="291600" cy="1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CE8A1A1-C54D-6598-1555-D9873AF9BB7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79890" y="3291209"/>
                  <a:ext cx="309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A8D1CA8-5B7D-8B27-7FDC-7518FE113B21}"/>
                    </a:ext>
                  </a:extLst>
                </p14:cNvPr>
                <p14:cNvContentPartPr/>
                <p14:nvPr/>
              </p14:nvContentPartPr>
              <p14:xfrm>
                <a:off x="3030290" y="3435569"/>
                <a:ext cx="214200" cy="19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A8D1CA8-5B7D-8B27-7FDC-7518FE113B2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21650" y="3426929"/>
                  <a:ext cx="23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1E2611D-26D2-E7A9-D5AB-2644AD99D93D}"/>
                    </a:ext>
                  </a:extLst>
                </p14:cNvPr>
                <p14:cNvContentPartPr/>
                <p14:nvPr/>
              </p14:nvContentPartPr>
              <p14:xfrm>
                <a:off x="3680090" y="3045329"/>
                <a:ext cx="7920" cy="231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1E2611D-26D2-E7A9-D5AB-2644AD99D93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71090" y="3036689"/>
                  <a:ext cx="25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38B655F-BE90-EDA5-48C4-B5348DC60A1A}"/>
                    </a:ext>
                  </a:extLst>
                </p14:cNvPr>
                <p14:cNvContentPartPr/>
                <p14:nvPr/>
              </p14:nvContentPartPr>
              <p14:xfrm>
                <a:off x="3468050" y="3393809"/>
                <a:ext cx="419040" cy="58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38B655F-BE90-EDA5-48C4-B5348DC60A1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59050" y="3384809"/>
                  <a:ext cx="436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715D20-8B23-1A53-9421-B402F658FF44}"/>
                    </a:ext>
                  </a:extLst>
                </p14:cNvPr>
                <p14:cNvContentPartPr/>
                <p14:nvPr/>
              </p14:nvContentPartPr>
              <p14:xfrm>
                <a:off x="3473810" y="3597929"/>
                <a:ext cx="371160" cy="198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715D20-8B23-1A53-9421-B402F658FF4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65170" y="3588929"/>
                  <a:ext cx="388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D26BA5D-C7AB-3829-154C-84245588C9FB}"/>
                    </a:ext>
                  </a:extLst>
                </p14:cNvPr>
                <p14:cNvContentPartPr/>
                <p14:nvPr/>
              </p14:nvContentPartPr>
              <p14:xfrm>
                <a:off x="4647770" y="3017609"/>
                <a:ext cx="263880" cy="206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D26BA5D-C7AB-3829-154C-84245588C9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38770" y="3008609"/>
                  <a:ext cx="281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435E10B-C0B8-294D-1C86-BF69D6596D3E}"/>
                    </a:ext>
                  </a:extLst>
                </p14:cNvPr>
                <p14:cNvContentPartPr/>
                <p14:nvPr/>
              </p14:nvContentPartPr>
              <p14:xfrm>
                <a:off x="4984010" y="2853089"/>
                <a:ext cx="155880" cy="180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435E10B-C0B8-294D-1C86-BF69D6596D3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75370" y="2844089"/>
                  <a:ext cx="173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86CD237-4672-53F0-F6B6-495CBFB4D1D3}"/>
                    </a:ext>
                  </a:extLst>
                </p14:cNvPr>
                <p14:cNvContentPartPr/>
                <p14:nvPr/>
              </p14:nvContentPartPr>
              <p14:xfrm>
                <a:off x="4312610" y="3038489"/>
                <a:ext cx="10080" cy="210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86CD237-4672-53F0-F6B6-495CBFB4D1D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03610" y="3029849"/>
                  <a:ext cx="277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DCBF22D-A7DA-262C-941A-40F8B8DC5406}"/>
                    </a:ext>
                  </a:extLst>
                </p14:cNvPr>
                <p14:cNvContentPartPr/>
                <p14:nvPr/>
              </p14:nvContentPartPr>
              <p14:xfrm>
                <a:off x="4386410" y="3006809"/>
                <a:ext cx="15480" cy="222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DCBF22D-A7DA-262C-941A-40F8B8DC540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77770" y="2998169"/>
                  <a:ext cx="33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88CC443-EFAC-E4DA-A70A-3DEEB2E6E19B}"/>
                    </a:ext>
                  </a:extLst>
                </p14:cNvPr>
                <p14:cNvContentPartPr/>
                <p14:nvPr/>
              </p14:nvContentPartPr>
              <p14:xfrm>
                <a:off x="4264730" y="3008609"/>
                <a:ext cx="216360" cy="86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88CC443-EFAC-E4DA-A70A-3DEEB2E6E19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55730" y="2999969"/>
                  <a:ext cx="234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69C29B6-6C7A-516D-9FC9-6665DCF7DCDB}"/>
                    </a:ext>
                  </a:extLst>
                </p14:cNvPr>
                <p14:cNvContentPartPr/>
                <p14:nvPr/>
              </p14:nvContentPartPr>
              <p14:xfrm>
                <a:off x="4552370" y="2888369"/>
                <a:ext cx="87840" cy="142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69C29B6-6C7A-516D-9FC9-6665DCF7DCD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43370" y="2879369"/>
                  <a:ext cx="105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C68FBA1-205D-6EC9-A69A-922A404688AD}"/>
                    </a:ext>
                  </a:extLst>
                </p14:cNvPr>
                <p14:cNvContentPartPr/>
                <p14:nvPr/>
              </p14:nvContentPartPr>
              <p14:xfrm>
                <a:off x="4097330" y="3344129"/>
                <a:ext cx="993960" cy="96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C68FBA1-205D-6EC9-A69A-922A404688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88330" y="3335489"/>
                  <a:ext cx="1011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E671E43-0DC7-A8D8-768C-90E9EC406A0E}"/>
                    </a:ext>
                  </a:extLst>
                </p14:cNvPr>
                <p14:cNvContentPartPr/>
                <p14:nvPr/>
              </p14:nvContentPartPr>
              <p14:xfrm>
                <a:off x="4341770" y="3519449"/>
                <a:ext cx="119880" cy="363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E671E43-0DC7-A8D8-768C-90E9EC406A0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33130" y="3510449"/>
                  <a:ext cx="137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6210618-55C0-F05B-F76C-C6647F915866}"/>
                    </a:ext>
                  </a:extLst>
                </p14:cNvPr>
                <p14:cNvContentPartPr/>
                <p14:nvPr/>
              </p14:nvContentPartPr>
              <p14:xfrm>
                <a:off x="4280210" y="3588209"/>
                <a:ext cx="186480" cy="98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6210618-55C0-F05B-F76C-C6647F91586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71210" y="3579209"/>
                  <a:ext cx="204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9FBB297-A42A-8772-CC07-1091610A1F78}"/>
                    </a:ext>
                  </a:extLst>
                </p14:cNvPr>
                <p14:cNvContentPartPr/>
                <p14:nvPr/>
              </p14:nvContentPartPr>
              <p14:xfrm>
                <a:off x="4629410" y="3622769"/>
                <a:ext cx="185040" cy="190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9FBB297-A42A-8772-CC07-1091610A1F7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20770" y="3614129"/>
                  <a:ext cx="202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5C4E4CA-C703-142E-B5A0-A1A053E645A0}"/>
                    </a:ext>
                  </a:extLst>
                </p14:cNvPr>
                <p14:cNvContentPartPr/>
                <p14:nvPr/>
              </p14:nvContentPartPr>
              <p14:xfrm>
                <a:off x="4900490" y="3469769"/>
                <a:ext cx="120240" cy="180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5C4E4CA-C703-142E-B5A0-A1A053E645A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91490" y="3461129"/>
                  <a:ext cx="1378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54A74B9-C0B9-5D2D-77F5-E559D7D1A1C9}"/>
              </a:ext>
            </a:extLst>
          </p:cNvPr>
          <p:cNvGrpSpPr/>
          <p:nvPr/>
        </p:nvGrpSpPr>
        <p:grpSpPr>
          <a:xfrm>
            <a:off x="5636330" y="2989529"/>
            <a:ext cx="1954080" cy="740520"/>
            <a:chOff x="5636330" y="2989529"/>
            <a:chExt cx="195408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E32BFB5-E938-AB8E-37E4-65FEED1E7CFB}"/>
                    </a:ext>
                  </a:extLst>
                </p14:cNvPr>
                <p14:cNvContentPartPr/>
                <p14:nvPr/>
              </p14:nvContentPartPr>
              <p14:xfrm>
                <a:off x="5636330" y="3040289"/>
                <a:ext cx="154440" cy="440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E32BFB5-E938-AB8E-37E4-65FEED1E7CF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27330" y="3031289"/>
                  <a:ext cx="1720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80E6C4F-5937-AAA1-757E-1F088AA7FC99}"/>
                    </a:ext>
                  </a:extLst>
                </p14:cNvPr>
                <p14:cNvContentPartPr/>
                <p14:nvPr/>
              </p14:nvContentPartPr>
              <p14:xfrm>
                <a:off x="5841890" y="3220289"/>
                <a:ext cx="331560" cy="274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80E6C4F-5937-AAA1-757E-1F088AA7FC9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32890" y="3211649"/>
                  <a:ext cx="349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FDDB23C-12E9-2B46-A818-0732EF38F12A}"/>
                    </a:ext>
                  </a:extLst>
                </p14:cNvPr>
                <p14:cNvContentPartPr/>
                <p14:nvPr/>
              </p14:nvContentPartPr>
              <p14:xfrm>
                <a:off x="6267410" y="3489929"/>
                <a:ext cx="12960" cy="214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FDDB23C-12E9-2B46-A818-0732EF38F1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58410" y="3481289"/>
                  <a:ext cx="30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57A451B-8C94-8B30-1826-8801ACC563D9}"/>
                    </a:ext>
                  </a:extLst>
                </p14:cNvPr>
                <p14:cNvContentPartPr/>
                <p14:nvPr/>
              </p14:nvContentPartPr>
              <p14:xfrm>
                <a:off x="6264530" y="3478409"/>
                <a:ext cx="89640" cy="106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57A451B-8C94-8B30-1826-8801ACC563D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55890" y="3469769"/>
                  <a:ext cx="107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A0609A6-21AF-938A-5912-F34A2C75DF29}"/>
                    </a:ext>
                  </a:extLst>
                </p14:cNvPr>
                <p14:cNvContentPartPr/>
                <p14:nvPr/>
              </p14:nvContentPartPr>
              <p14:xfrm>
                <a:off x="6481250" y="3308489"/>
                <a:ext cx="126360" cy="7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A0609A6-21AF-938A-5912-F34A2C75DF2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72250" y="3299849"/>
                  <a:ext cx="144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8955473-2766-79C6-F475-08C10F59A1FF}"/>
                    </a:ext>
                  </a:extLst>
                </p14:cNvPr>
                <p14:cNvContentPartPr/>
                <p14:nvPr/>
              </p14:nvContentPartPr>
              <p14:xfrm>
                <a:off x="6607250" y="3076649"/>
                <a:ext cx="352080" cy="416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8955473-2766-79C6-F475-08C10F59A1F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98610" y="3067649"/>
                  <a:ext cx="3697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C20A94E-5F13-C190-CD84-7F20E5E74868}"/>
                    </a:ext>
                  </a:extLst>
                </p14:cNvPr>
                <p14:cNvContentPartPr/>
                <p14:nvPr/>
              </p14:nvContentPartPr>
              <p14:xfrm>
                <a:off x="6960770" y="3336209"/>
                <a:ext cx="164880" cy="252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C20A94E-5F13-C190-CD84-7F20E5E748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52130" y="3327569"/>
                  <a:ext cx="182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3D5E477-83F2-4C25-C98E-82C549E8226C}"/>
                    </a:ext>
                  </a:extLst>
                </p14:cNvPr>
                <p14:cNvContentPartPr/>
                <p14:nvPr/>
              </p14:nvContentPartPr>
              <p14:xfrm>
                <a:off x="7170650" y="2989529"/>
                <a:ext cx="166680" cy="740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3D5E477-83F2-4C25-C98E-82C549E8226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62010" y="2980889"/>
                  <a:ext cx="18432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6E22FB8-8A3A-2887-927E-3214BBE02D15}"/>
                    </a:ext>
                  </a:extLst>
                </p14:cNvPr>
                <p14:cNvContentPartPr/>
                <p14:nvPr/>
              </p14:nvContentPartPr>
              <p14:xfrm>
                <a:off x="7509770" y="2989889"/>
                <a:ext cx="80640" cy="145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6E22FB8-8A3A-2887-927E-3214BBE02D1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01130" y="2981249"/>
                  <a:ext cx="982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C1CAC22-BF86-8DA8-E565-D88AE46D2257}"/>
              </a:ext>
            </a:extLst>
          </p:cNvPr>
          <p:cNvGrpSpPr/>
          <p:nvPr/>
        </p:nvGrpSpPr>
        <p:grpSpPr>
          <a:xfrm>
            <a:off x="7798850" y="2853089"/>
            <a:ext cx="1707480" cy="887760"/>
            <a:chOff x="7798850" y="2853089"/>
            <a:chExt cx="1707480" cy="88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DCA3F13-3E61-8DB8-B5DC-1D88E636BF0F}"/>
                    </a:ext>
                  </a:extLst>
                </p14:cNvPr>
                <p14:cNvContentPartPr/>
                <p14:nvPr/>
              </p14:nvContentPartPr>
              <p14:xfrm>
                <a:off x="7798850" y="2853089"/>
                <a:ext cx="160200" cy="887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DCA3F13-3E61-8DB8-B5DC-1D88E636BF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90210" y="2844449"/>
                  <a:ext cx="17784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E1B1FE7-2983-D3FC-AE73-D3E598F7239A}"/>
                    </a:ext>
                  </a:extLst>
                </p14:cNvPr>
                <p14:cNvContentPartPr/>
                <p14:nvPr/>
              </p14:nvContentPartPr>
              <p14:xfrm>
                <a:off x="8083610" y="2992409"/>
                <a:ext cx="219240" cy="612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E1B1FE7-2983-D3FC-AE73-D3E598F723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74610" y="2983769"/>
                  <a:ext cx="23688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D0837BD-95B6-D196-9C3B-E5A193E7C165}"/>
                    </a:ext>
                  </a:extLst>
                </p14:cNvPr>
                <p14:cNvContentPartPr/>
                <p14:nvPr/>
              </p14:nvContentPartPr>
              <p14:xfrm>
                <a:off x="8289530" y="3501089"/>
                <a:ext cx="63360" cy="108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D0837BD-95B6-D196-9C3B-E5A193E7C1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80890" y="3492449"/>
                  <a:ext cx="81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98D8053-07C6-D177-153C-B6277BDEFA91}"/>
                    </a:ext>
                  </a:extLst>
                </p14:cNvPr>
                <p14:cNvContentPartPr/>
                <p14:nvPr/>
              </p14:nvContentPartPr>
              <p14:xfrm>
                <a:off x="8351090" y="2955329"/>
                <a:ext cx="252360" cy="106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98D8053-07C6-D177-153C-B6277BDEFA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42450" y="2946689"/>
                  <a:ext cx="270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6B908AC-3B94-5851-DA9A-86B52E0800CA}"/>
                    </a:ext>
                  </a:extLst>
                </p14:cNvPr>
                <p14:cNvContentPartPr/>
                <p14:nvPr/>
              </p14:nvContentPartPr>
              <p14:xfrm>
                <a:off x="8760410" y="3206609"/>
                <a:ext cx="175320" cy="407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6B908AC-3B94-5851-DA9A-86B52E0800C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51410" y="3197609"/>
                  <a:ext cx="1929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9F0CE79-C14D-DA2B-A8B9-7355933E6377}"/>
                    </a:ext>
                  </a:extLst>
                </p14:cNvPr>
                <p14:cNvContentPartPr/>
                <p14:nvPr/>
              </p14:nvContentPartPr>
              <p14:xfrm>
                <a:off x="9098450" y="3110849"/>
                <a:ext cx="117000" cy="318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9F0CE79-C14D-DA2B-A8B9-7355933E637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89810" y="3101849"/>
                  <a:ext cx="1346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CBA2A88-99C8-78B0-645B-2BFF3F855098}"/>
                    </a:ext>
                  </a:extLst>
                </p14:cNvPr>
                <p14:cNvContentPartPr/>
                <p14:nvPr/>
              </p14:nvContentPartPr>
              <p14:xfrm>
                <a:off x="9260450" y="3262049"/>
                <a:ext cx="108720" cy="66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CBA2A88-99C8-78B0-645B-2BFF3F85509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51810" y="3253049"/>
                  <a:ext cx="126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F2A9946-02C7-936D-1D55-5392FDCA1ACF}"/>
                    </a:ext>
                  </a:extLst>
                </p14:cNvPr>
                <p14:cNvContentPartPr/>
                <p14:nvPr/>
              </p14:nvContentPartPr>
              <p14:xfrm>
                <a:off x="9399410" y="3071969"/>
                <a:ext cx="106920" cy="463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F2A9946-02C7-936D-1D55-5392FDCA1AC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90410" y="3063329"/>
                  <a:ext cx="124560" cy="48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CCA6D9A1-DD15-37D5-8B47-AA432E5283A5}"/>
                  </a:ext>
                </a:extLst>
              </p14:cNvPr>
              <p14:cNvContentPartPr/>
              <p14:nvPr/>
            </p14:nvContentPartPr>
            <p14:xfrm>
              <a:off x="10313090" y="550529"/>
              <a:ext cx="219240" cy="2570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CCA6D9A1-DD15-37D5-8B47-AA432E5283A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0304450" y="541529"/>
                <a:ext cx="236880" cy="27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4D2690E-3AE5-3F65-3819-8B206298C7D6}"/>
              </a:ext>
            </a:extLst>
          </p:cNvPr>
          <p:cNvGrpSpPr/>
          <p:nvPr/>
        </p:nvGrpSpPr>
        <p:grpSpPr>
          <a:xfrm>
            <a:off x="9696770" y="2762729"/>
            <a:ext cx="1883160" cy="848520"/>
            <a:chOff x="9696770" y="2762729"/>
            <a:chExt cx="188316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71E6594-334F-6DAF-218D-FD057A682FF3}"/>
                    </a:ext>
                  </a:extLst>
                </p14:cNvPr>
                <p14:cNvContentPartPr/>
                <p14:nvPr/>
              </p14:nvContentPartPr>
              <p14:xfrm>
                <a:off x="9696770" y="3227129"/>
                <a:ext cx="235800" cy="242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71E6594-334F-6DAF-218D-FD057A682FF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88130" y="3218489"/>
                  <a:ext cx="253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5BEA23C-A0DA-E62D-8BB4-E5A407F992AD}"/>
                    </a:ext>
                  </a:extLst>
                </p14:cNvPr>
                <p14:cNvContentPartPr/>
                <p14:nvPr/>
              </p14:nvContentPartPr>
              <p14:xfrm>
                <a:off x="10041650" y="3094289"/>
                <a:ext cx="121680" cy="396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5BEA23C-A0DA-E62D-8BB4-E5A407F992A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33010" y="3085649"/>
                  <a:ext cx="1393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FCC1499-31C8-90B5-FA1E-7D02DB7A8338}"/>
                    </a:ext>
                  </a:extLst>
                </p14:cNvPr>
                <p14:cNvContentPartPr/>
                <p14:nvPr/>
              </p14:nvContentPartPr>
              <p14:xfrm>
                <a:off x="10139210" y="3289769"/>
                <a:ext cx="179640" cy="161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FCC1499-31C8-90B5-FA1E-7D02DB7A833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30210" y="3281129"/>
                  <a:ext cx="197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CCAFC71-599F-1247-13F4-05FBC0367F6D}"/>
                    </a:ext>
                  </a:extLst>
                </p14:cNvPr>
                <p14:cNvContentPartPr/>
                <p14:nvPr/>
              </p14:nvContentPartPr>
              <p14:xfrm>
                <a:off x="10346210" y="3059729"/>
                <a:ext cx="110160" cy="493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CCAFC71-599F-1247-13F4-05FBC0367F6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37210" y="3051089"/>
                  <a:ext cx="1278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DE282ED-C528-A8B5-576A-534D1895C94E}"/>
                    </a:ext>
                  </a:extLst>
                </p14:cNvPr>
                <p14:cNvContentPartPr/>
                <p14:nvPr/>
              </p14:nvContentPartPr>
              <p14:xfrm>
                <a:off x="10593170" y="3061889"/>
                <a:ext cx="185760" cy="441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DE282ED-C528-A8B5-576A-534D1895C94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84170" y="3053249"/>
                  <a:ext cx="2034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A6FAE95-34E3-67FE-270D-1EFA9D3ED9CC}"/>
                    </a:ext>
                  </a:extLst>
                </p14:cNvPr>
                <p14:cNvContentPartPr/>
                <p14:nvPr/>
              </p14:nvContentPartPr>
              <p14:xfrm>
                <a:off x="10852730" y="3204089"/>
                <a:ext cx="212760" cy="169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A6FAE95-34E3-67FE-270D-1EFA9D3ED9C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44090" y="3195089"/>
                  <a:ext cx="230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9A87665-2563-F4D0-DB48-C97682C8AD31}"/>
                    </a:ext>
                  </a:extLst>
                </p14:cNvPr>
                <p14:cNvContentPartPr/>
                <p14:nvPr/>
              </p14:nvContentPartPr>
              <p14:xfrm>
                <a:off x="11046410" y="2780369"/>
                <a:ext cx="258480" cy="830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9A87665-2563-F4D0-DB48-C97682C8AD3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37770" y="2771729"/>
                  <a:ext cx="276120" cy="8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A8146DB-AA7A-E345-41D2-EFE3D02EAD90}"/>
                    </a:ext>
                  </a:extLst>
                </p14:cNvPr>
                <p14:cNvContentPartPr/>
                <p14:nvPr/>
              </p14:nvContentPartPr>
              <p14:xfrm>
                <a:off x="11363930" y="2762729"/>
                <a:ext cx="216000" cy="214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A8146DB-AA7A-E345-41D2-EFE3D02EAD9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54930" y="2753729"/>
                  <a:ext cx="23364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63DD313-6999-31B6-08B6-78B2A53D0BFF}"/>
                  </a:ext>
                </a:extLst>
              </p14:cNvPr>
              <p14:cNvContentPartPr/>
              <p14:nvPr/>
            </p14:nvContentPartPr>
            <p14:xfrm>
              <a:off x="8649890" y="3729329"/>
              <a:ext cx="799560" cy="1681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63DD313-6999-31B6-08B6-78B2A53D0BF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640890" y="3720689"/>
                <a:ext cx="81720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806A064-1659-E3B1-70DF-83B278A1394B}"/>
              </a:ext>
            </a:extLst>
          </p:cNvPr>
          <p:cNvGrpSpPr/>
          <p:nvPr/>
        </p:nvGrpSpPr>
        <p:grpSpPr>
          <a:xfrm>
            <a:off x="5185970" y="4277249"/>
            <a:ext cx="1271520" cy="378720"/>
            <a:chOff x="5185970" y="4277249"/>
            <a:chExt cx="127152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A1A05F9-CB20-A40B-CA52-17FB033522BD}"/>
                    </a:ext>
                  </a:extLst>
                </p14:cNvPr>
                <p14:cNvContentPartPr/>
                <p14:nvPr/>
              </p14:nvContentPartPr>
              <p14:xfrm>
                <a:off x="5185970" y="4277249"/>
                <a:ext cx="1271520" cy="378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A1A05F9-CB20-A40B-CA52-17FB033522B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77330" y="4268249"/>
                  <a:ext cx="12891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B2999B0-DACC-5D45-3845-9C5ADE45D8CE}"/>
                    </a:ext>
                  </a:extLst>
                </p14:cNvPr>
                <p14:cNvContentPartPr/>
                <p14:nvPr/>
              </p14:nvContentPartPr>
              <p14:xfrm>
                <a:off x="6263450" y="4430609"/>
                <a:ext cx="135000" cy="15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B2999B0-DACC-5D45-3845-9C5ADE45D8C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54810" y="4421969"/>
                  <a:ext cx="152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75267C7-F519-888A-EF51-E1304E22E00F}"/>
                    </a:ext>
                  </a:extLst>
                </p14:cNvPr>
                <p14:cNvContentPartPr/>
                <p14:nvPr/>
              </p14:nvContentPartPr>
              <p14:xfrm>
                <a:off x="5333930" y="4297409"/>
                <a:ext cx="503280" cy="100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75267C7-F519-888A-EF51-E1304E22E00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25290" y="4288769"/>
                  <a:ext cx="5209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D453EC7-06F1-2466-2F00-46710281FB5C}"/>
              </a:ext>
            </a:extLst>
          </p:cNvPr>
          <p:cNvGrpSpPr/>
          <p:nvPr/>
        </p:nvGrpSpPr>
        <p:grpSpPr>
          <a:xfrm>
            <a:off x="6749810" y="4256009"/>
            <a:ext cx="507600" cy="424440"/>
            <a:chOff x="6749810" y="4256009"/>
            <a:chExt cx="50760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63BDF53-EB07-E9B0-3E49-977C0DF66E33}"/>
                    </a:ext>
                  </a:extLst>
                </p14:cNvPr>
                <p14:cNvContentPartPr/>
                <p14:nvPr/>
              </p14:nvContentPartPr>
              <p14:xfrm>
                <a:off x="6749810" y="4256009"/>
                <a:ext cx="199440" cy="321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63BDF53-EB07-E9B0-3E49-977C0DF66E3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41170" y="4247369"/>
                  <a:ext cx="2170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95DBD5A-6232-CF54-377B-6C6F40823E56}"/>
                    </a:ext>
                  </a:extLst>
                </p14:cNvPr>
                <p14:cNvContentPartPr/>
                <p14:nvPr/>
              </p14:nvContentPartPr>
              <p14:xfrm>
                <a:off x="6947810" y="4517009"/>
                <a:ext cx="24120" cy="163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95DBD5A-6232-CF54-377B-6C6F40823E5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38810" y="4508369"/>
                  <a:ext cx="41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D9A9C1E-A5FD-8B39-33EC-B21AF9D99C3B}"/>
                    </a:ext>
                  </a:extLst>
                </p14:cNvPr>
                <p14:cNvContentPartPr/>
                <p14:nvPr/>
              </p14:nvContentPartPr>
              <p14:xfrm>
                <a:off x="7108370" y="4447529"/>
                <a:ext cx="149040" cy="25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D9A9C1E-A5FD-8B39-33EC-B21AF9D99C3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99730" y="4438889"/>
                  <a:ext cx="1666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484D509-3CF6-1638-81F5-573D43518FEA}"/>
              </a:ext>
            </a:extLst>
          </p:cNvPr>
          <p:cNvGrpSpPr/>
          <p:nvPr/>
        </p:nvGrpSpPr>
        <p:grpSpPr>
          <a:xfrm>
            <a:off x="7323650" y="4199849"/>
            <a:ext cx="1374120" cy="513360"/>
            <a:chOff x="7323650" y="4199849"/>
            <a:chExt cx="137412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71D0C71-3B2A-0D5D-EBB7-169BDC68986F}"/>
                    </a:ext>
                  </a:extLst>
                </p14:cNvPr>
                <p14:cNvContentPartPr/>
                <p14:nvPr/>
              </p14:nvContentPartPr>
              <p14:xfrm>
                <a:off x="7323650" y="4199849"/>
                <a:ext cx="1374120" cy="513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71D0C71-3B2A-0D5D-EBB7-169BDC68986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15010" y="4190849"/>
                  <a:ext cx="1391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A4D5AD6-6275-4357-4DA0-896663BFF22D}"/>
                    </a:ext>
                  </a:extLst>
                </p14:cNvPr>
                <p14:cNvContentPartPr/>
                <p14:nvPr/>
              </p14:nvContentPartPr>
              <p14:xfrm>
                <a:off x="7764650" y="4293449"/>
                <a:ext cx="338760" cy="38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A4D5AD6-6275-4357-4DA0-896663BFF22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55650" y="4284449"/>
                  <a:ext cx="35640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53052870-1C72-DAB5-FAC6-18FAF8B22A73}"/>
              </a:ext>
            </a:extLst>
          </p:cNvPr>
          <p:cNvGrpSpPr/>
          <p:nvPr/>
        </p:nvGrpSpPr>
        <p:grpSpPr>
          <a:xfrm>
            <a:off x="5099930" y="4782689"/>
            <a:ext cx="2768400" cy="459360"/>
            <a:chOff x="5099930" y="4782689"/>
            <a:chExt cx="276840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9CB99B6-D72D-7136-4F92-A24ED4943A10}"/>
                    </a:ext>
                  </a:extLst>
                </p14:cNvPr>
                <p14:cNvContentPartPr/>
                <p14:nvPr/>
              </p14:nvContentPartPr>
              <p14:xfrm>
                <a:off x="5099930" y="4827689"/>
                <a:ext cx="1229760" cy="359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9CB99B6-D72D-7136-4F92-A24ED4943A1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91290" y="4819049"/>
                  <a:ext cx="12474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1354003-B6F1-DF98-6555-6D669FD297A8}"/>
                    </a:ext>
                  </a:extLst>
                </p14:cNvPr>
                <p14:cNvContentPartPr/>
                <p14:nvPr/>
              </p14:nvContentPartPr>
              <p14:xfrm>
                <a:off x="5978330" y="4924889"/>
                <a:ext cx="50040" cy="2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1354003-B6F1-DF98-6555-6D669FD297A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69330" y="4915889"/>
                  <a:ext cx="67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1093602-0666-2DD8-40D6-B11F155AEC70}"/>
                    </a:ext>
                  </a:extLst>
                </p14:cNvPr>
                <p14:cNvContentPartPr/>
                <p14:nvPr/>
              </p14:nvContentPartPr>
              <p14:xfrm>
                <a:off x="6448130" y="4782689"/>
                <a:ext cx="946440" cy="459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1093602-0666-2DD8-40D6-B11F155AEC7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39130" y="4774049"/>
                  <a:ext cx="9640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D6D6E65-8ECA-16CB-2515-B168C4BD1B16}"/>
                    </a:ext>
                  </a:extLst>
                </p14:cNvPr>
                <p14:cNvContentPartPr/>
                <p14:nvPr/>
              </p14:nvContentPartPr>
              <p14:xfrm>
                <a:off x="7262450" y="4951889"/>
                <a:ext cx="384840" cy="196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D6D6E65-8ECA-16CB-2515-B168C4BD1B1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53810" y="4942889"/>
                  <a:ext cx="402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95D547C-5813-28AA-BA72-1F9C97FE87EA}"/>
                    </a:ext>
                  </a:extLst>
                </p14:cNvPr>
                <p14:cNvContentPartPr/>
                <p14:nvPr/>
              </p14:nvContentPartPr>
              <p14:xfrm>
                <a:off x="7707770" y="5021369"/>
                <a:ext cx="160560" cy="138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95D547C-5813-28AA-BA72-1F9C97FE87E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99130" y="5012729"/>
                  <a:ext cx="17820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FF366A-7A3A-018B-8CB7-DE674ED52E4A}"/>
              </a:ext>
            </a:extLst>
          </p:cNvPr>
          <p:cNvGrpSpPr/>
          <p:nvPr/>
        </p:nvGrpSpPr>
        <p:grpSpPr>
          <a:xfrm>
            <a:off x="5250770" y="5396129"/>
            <a:ext cx="1579680" cy="467280"/>
            <a:chOff x="5250770" y="5396129"/>
            <a:chExt cx="157968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67D5BC8-2DA5-97A4-4518-86A5D7A8D823}"/>
                    </a:ext>
                  </a:extLst>
                </p14:cNvPr>
                <p14:cNvContentPartPr/>
                <p14:nvPr/>
              </p14:nvContentPartPr>
              <p14:xfrm>
                <a:off x="5250770" y="5637689"/>
                <a:ext cx="193680" cy="11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67D5BC8-2DA5-97A4-4518-86A5D7A8D82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241770" y="5629049"/>
                  <a:ext cx="211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6704E71-8F0D-DEF4-7BC6-9C2B66FA1726}"/>
                    </a:ext>
                  </a:extLst>
                </p14:cNvPr>
                <p14:cNvContentPartPr/>
                <p14:nvPr/>
              </p14:nvContentPartPr>
              <p14:xfrm>
                <a:off x="5318090" y="5466689"/>
                <a:ext cx="221400" cy="98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6704E71-8F0D-DEF4-7BC6-9C2B66FA172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09090" y="5458049"/>
                  <a:ext cx="239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E03822E-1BD6-48D5-7FAF-EDE77B1EAC33}"/>
                    </a:ext>
                  </a:extLst>
                </p14:cNvPr>
                <p14:cNvContentPartPr/>
                <p14:nvPr/>
              </p14:nvContentPartPr>
              <p14:xfrm>
                <a:off x="5746850" y="5396129"/>
                <a:ext cx="39600" cy="381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E03822E-1BD6-48D5-7FAF-EDE77B1EAC3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737850" y="5387129"/>
                  <a:ext cx="57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48C7A7-FCAF-BAE5-7C37-0E80E1CB7427}"/>
                    </a:ext>
                  </a:extLst>
                </p14:cNvPr>
                <p14:cNvContentPartPr/>
                <p14:nvPr/>
              </p14:nvContentPartPr>
              <p14:xfrm>
                <a:off x="5896970" y="5497649"/>
                <a:ext cx="222120" cy="204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48C7A7-FCAF-BAE5-7C37-0E80E1CB742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888330" y="5488649"/>
                  <a:ext cx="239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F7D4363-7914-818E-31F4-8EC56339FBE7}"/>
                    </a:ext>
                  </a:extLst>
                </p14:cNvPr>
                <p14:cNvContentPartPr/>
                <p14:nvPr/>
              </p14:nvContentPartPr>
              <p14:xfrm>
                <a:off x="6194690" y="5677289"/>
                <a:ext cx="32760" cy="186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F7D4363-7914-818E-31F4-8EC56339FBE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185690" y="5668289"/>
                  <a:ext cx="50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B034730-CFD9-9D62-BD8A-193BF259396B}"/>
                    </a:ext>
                  </a:extLst>
                </p14:cNvPr>
                <p14:cNvContentPartPr/>
                <p14:nvPr/>
              </p14:nvContentPartPr>
              <p14:xfrm>
                <a:off x="6354530" y="5396489"/>
                <a:ext cx="30240" cy="434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B034730-CFD9-9D62-BD8A-193BF25939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45530" y="5387489"/>
                  <a:ext cx="478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F4DF222-FCC4-39F5-FA72-79B158AB66F6}"/>
                    </a:ext>
                  </a:extLst>
                </p14:cNvPr>
                <p14:cNvContentPartPr/>
                <p14:nvPr/>
              </p14:nvContentPartPr>
              <p14:xfrm>
                <a:off x="6663770" y="5485769"/>
                <a:ext cx="10080" cy="201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F4DF222-FCC4-39F5-FA72-79B158AB66F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55130" y="5477129"/>
                  <a:ext cx="27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70864CF-1F14-012F-D168-F40D2EDDA6A2}"/>
                    </a:ext>
                  </a:extLst>
                </p14:cNvPr>
                <p14:cNvContentPartPr/>
                <p14:nvPr/>
              </p14:nvContentPartPr>
              <p14:xfrm>
                <a:off x="6577010" y="5557049"/>
                <a:ext cx="253440" cy="52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70864CF-1F14-012F-D168-F40D2EDDA6A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568010" y="5548409"/>
                  <a:ext cx="27108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D093A7B6-457F-FB59-E313-20702FDF69BC}"/>
                  </a:ext>
                </a:extLst>
              </p14:cNvPr>
              <p14:cNvContentPartPr/>
              <p14:nvPr/>
            </p14:nvContentPartPr>
            <p14:xfrm>
              <a:off x="7007210" y="5451209"/>
              <a:ext cx="210600" cy="2275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D093A7B6-457F-FB59-E313-20702FDF69BC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998570" y="5442209"/>
                <a:ext cx="228240" cy="24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2BFC416-0354-2108-AEB5-3100311843F8}"/>
              </a:ext>
            </a:extLst>
          </p:cNvPr>
          <p:cNvGrpSpPr/>
          <p:nvPr/>
        </p:nvGrpSpPr>
        <p:grpSpPr>
          <a:xfrm>
            <a:off x="5182370" y="6024689"/>
            <a:ext cx="1886400" cy="407160"/>
            <a:chOff x="5182370" y="6024689"/>
            <a:chExt cx="18864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027E4E3-9702-DCC4-ACD3-B336F5D439F4}"/>
                    </a:ext>
                  </a:extLst>
                </p14:cNvPr>
                <p14:cNvContentPartPr/>
                <p14:nvPr/>
              </p14:nvContentPartPr>
              <p14:xfrm>
                <a:off x="5182370" y="6024689"/>
                <a:ext cx="320760" cy="375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027E4E3-9702-DCC4-ACD3-B336F5D439F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73370" y="6016049"/>
                  <a:ext cx="338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9C97451-785A-619F-E2AB-C1C4323C5F0A}"/>
                    </a:ext>
                  </a:extLst>
                </p14:cNvPr>
                <p14:cNvContentPartPr/>
                <p14:nvPr/>
              </p14:nvContentPartPr>
              <p14:xfrm>
                <a:off x="5376050" y="6167249"/>
                <a:ext cx="233640" cy="6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9C97451-785A-619F-E2AB-C1C4323C5F0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67050" y="6158609"/>
                  <a:ext cx="251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645013E-DD39-B528-1079-D175AE37301F}"/>
                    </a:ext>
                  </a:extLst>
                </p14:cNvPr>
                <p14:cNvContentPartPr/>
                <p14:nvPr/>
              </p14:nvContentPartPr>
              <p14:xfrm>
                <a:off x="5747930" y="6101729"/>
                <a:ext cx="937440" cy="290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645013E-DD39-B528-1079-D175AE37301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38930" y="6093089"/>
                  <a:ext cx="955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23F3AFB-630F-77EC-E202-111D4C69C6CE}"/>
                    </a:ext>
                  </a:extLst>
                </p14:cNvPr>
                <p14:cNvContentPartPr/>
                <p14:nvPr/>
              </p14:nvContentPartPr>
              <p14:xfrm>
                <a:off x="6819290" y="6228089"/>
                <a:ext cx="249480" cy="203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23F3AFB-630F-77EC-E202-111D4C69C6C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10290" y="6219449"/>
                  <a:ext cx="26712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75927928-494A-164C-8435-38008C57B389}"/>
                  </a:ext>
                </a:extLst>
              </p14:cNvPr>
              <p14:cNvContentPartPr/>
              <p14:nvPr/>
            </p14:nvContentPartPr>
            <p14:xfrm>
              <a:off x="9613970" y="3644369"/>
              <a:ext cx="798840" cy="2566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75927928-494A-164C-8435-38008C57B38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605330" y="3635729"/>
                <a:ext cx="816480" cy="27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EE8C053-C345-D03E-EFF9-3C983540A389}"/>
              </a:ext>
            </a:extLst>
          </p:cNvPr>
          <p:cNvGrpSpPr/>
          <p:nvPr/>
        </p:nvGrpSpPr>
        <p:grpSpPr>
          <a:xfrm>
            <a:off x="9090170" y="4011569"/>
            <a:ext cx="2198160" cy="985320"/>
            <a:chOff x="9090170" y="4011569"/>
            <a:chExt cx="2198160" cy="9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9374190-7BDA-CE3C-8117-0CD481A13AD9}"/>
                    </a:ext>
                  </a:extLst>
                </p14:cNvPr>
                <p14:cNvContentPartPr/>
                <p14:nvPr/>
              </p14:nvContentPartPr>
              <p14:xfrm>
                <a:off x="9350810" y="4260689"/>
                <a:ext cx="176760" cy="165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9374190-7BDA-CE3C-8117-0CD481A13AD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41810" y="4252049"/>
                  <a:ext cx="194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C560180-EC28-9312-80D5-DEB30C8067CA}"/>
                    </a:ext>
                  </a:extLst>
                </p14:cNvPr>
                <p14:cNvContentPartPr/>
                <p14:nvPr/>
              </p14:nvContentPartPr>
              <p14:xfrm>
                <a:off x="9554930" y="4269689"/>
                <a:ext cx="122760" cy="288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C560180-EC28-9312-80D5-DEB30C8067C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545930" y="4261049"/>
                  <a:ext cx="140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7683D31-1EE1-1CD1-43DD-7978E2416234}"/>
                    </a:ext>
                  </a:extLst>
                </p14:cNvPr>
                <p14:cNvContentPartPr/>
                <p14:nvPr/>
              </p14:nvContentPartPr>
              <p14:xfrm>
                <a:off x="9705410" y="4295969"/>
                <a:ext cx="123120" cy="352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7683D31-1EE1-1CD1-43DD-7978E241623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696770" y="4287329"/>
                  <a:ext cx="1407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67A7AFA-BB26-7B9A-64E9-9E19B27A8FA6}"/>
                    </a:ext>
                  </a:extLst>
                </p14:cNvPr>
                <p14:cNvContentPartPr/>
                <p14:nvPr/>
              </p14:nvContentPartPr>
              <p14:xfrm>
                <a:off x="9859130" y="4257449"/>
                <a:ext cx="179280" cy="171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67A7AFA-BB26-7B9A-64E9-9E19B27A8FA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50490" y="4248449"/>
                  <a:ext cx="196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3A02864-7C44-FB69-66FA-9AE73C5ECC59}"/>
                    </a:ext>
                  </a:extLst>
                </p14:cNvPr>
                <p14:cNvContentPartPr/>
                <p14:nvPr/>
              </p14:nvContentPartPr>
              <p14:xfrm>
                <a:off x="10069730" y="4271849"/>
                <a:ext cx="275400" cy="182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3A02864-7C44-FB69-66FA-9AE73C5ECC5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60730" y="4263209"/>
                  <a:ext cx="293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EBDE5F2-8DED-85F3-FC6B-0F64B52AE91D}"/>
                    </a:ext>
                  </a:extLst>
                </p14:cNvPr>
                <p14:cNvContentPartPr/>
                <p14:nvPr/>
              </p14:nvContentPartPr>
              <p14:xfrm>
                <a:off x="10106090" y="4245569"/>
                <a:ext cx="274680" cy="213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EBDE5F2-8DED-85F3-FC6B-0F64B52AE91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097090" y="4236569"/>
                  <a:ext cx="292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A967C62-E468-1861-9911-8F6B21F8F7A0}"/>
                    </a:ext>
                  </a:extLst>
                </p14:cNvPr>
                <p14:cNvContentPartPr/>
                <p14:nvPr/>
              </p14:nvContentPartPr>
              <p14:xfrm>
                <a:off x="10341890" y="4011569"/>
                <a:ext cx="852480" cy="438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A967C62-E468-1861-9911-8F6B21F8F7A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333250" y="4002929"/>
                  <a:ext cx="8701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43686E4-4508-9183-1E8C-7685AC005E48}"/>
                    </a:ext>
                  </a:extLst>
                </p14:cNvPr>
                <p14:cNvContentPartPr/>
                <p14:nvPr/>
              </p14:nvContentPartPr>
              <p14:xfrm>
                <a:off x="10988810" y="4222889"/>
                <a:ext cx="186480" cy="28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43686E4-4508-9183-1E8C-7685AC005E4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80170" y="4214249"/>
                  <a:ext cx="204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1140DCE-8C69-255D-9943-1501AA499EE1}"/>
                    </a:ext>
                  </a:extLst>
                </p14:cNvPr>
                <p14:cNvContentPartPr/>
                <p14:nvPr/>
              </p14:nvContentPartPr>
              <p14:xfrm>
                <a:off x="11167370" y="4254569"/>
                <a:ext cx="120960" cy="177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1140DCE-8C69-255D-9943-1501AA499EE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158730" y="4245929"/>
                  <a:ext cx="138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AA0C80C-F782-60B9-348C-CA6B23B5317E}"/>
                    </a:ext>
                  </a:extLst>
                </p14:cNvPr>
                <p14:cNvContentPartPr/>
                <p14:nvPr/>
              </p14:nvContentPartPr>
              <p14:xfrm>
                <a:off x="10634210" y="4058729"/>
                <a:ext cx="58320" cy="61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AA0C80C-F782-60B9-348C-CA6B23B5317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625570" y="4050089"/>
                  <a:ext cx="75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7F2D6D0-21EE-2D92-4951-A97027E4807E}"/>
                    </a:ext>
                  </a:extLst>
                </p14:cNvPr>
                <p14:cNvContentPartPr/>
                <p14:nvPr/>
              </p14:nvContentPartPr>
              <p14:xfrm>
                <a:off x="9090170" y="4736249"/>
                <a:ext cx="424440" cy="201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7F2D6D0-21EE-2D92-4951-A97027E4807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081170" y="4727249"/>
                  <a:ext cx="442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32CA496-62FE-964E-62A6-C0C80695D1F7}"/>
                    </a:ext>
                  </a:extLst>
                </p14:cNvPr>
                <p14:cNvContentPartPr/>
                <p14:nvPr/>
              </p14:nvContentPartPr>
              <p14:xfrm>
                <a:off x="9535490" y="4750289"/>
                <a:ext cx="86040" cy="167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32CA496-62FE-964E-62A6-C0C80695D1F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526850" y="4741649"/>
                  <a:ext cx="103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F21406B-FA57-6DB0-CE1F-5BF9CEFAE6C5}"/>
                    </a:ext>
                  </a:extLst>
                </p14:cNvPr>
                <p14:cNvContentPartPr/>
                <p14:nvPr/>
              </p14:nvContentPartPr>
              <p14:xfrm>
                <a:off x="9643850" y="4797449"/>
                <a:ext cx="158760" cy="140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F21406B-FA57-6DB0-CE1F-5BF9CEFAE6C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635210" y="4788809"/>
                  <a:ext cx="176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3AE8622-A8F8-2DB4-1854-4361F286A07C}"/>
                    </a:ext>
                  </a:extLst>
                </p14:cNvPr>
                <p14:cNvContentPartPr/>
                <p14:nvPr/>
              </p14:nvContentPartPr>
              <p14:xfrm>
                <a:off x="9842570" y="4602689"/>
                <a:ext cx="1371240" cy="394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3AE8622-A8F8-2DB4-1854-4361F286A07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833930" y="4594049"/>
                  <a:ext cx="13888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E996C3E-3116-2CB7-953A-A47137B44B47}"/>
                    </a:ext>
                  </a:extLst>
                </p14:cNvPr>
                <p14:cNvContentPartPr/>
                <p14:nvPr/>
              </p14:nvContentPartPr>
              <p14:xfrm>
                <a:off x="10961450" y="4678289"/>
                <a:ext cx="30960" cy="7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E996C3E-3116-2CB7-953A-A47137B44B4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52810" y="4669649"/>
                  <a:ext cx="4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7B95EE5-ECAB-C21D-1812-9ABA59A863FC}"/>
                    </a:ext>
                  </a:extLst>
                </p14:cNvPr>
                <p14:cNvContentPartPr/>
                <p14:nvPr/>
              </p14:nvContentPartPr>
              <p14:xfrm>
                <a:off x="10597130" y="4662809"/>
                <a:ext cx="390240" cy="14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7B95EE5-ECAB-C21D-1812-9ABA59A863F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88490" y="4654169"/>
                  <a:ext cx="4078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F50F052-2C38-838D-FB24-88F680236F9C}"/>
                  </a:ext>
                </a:extLst>
              </p14:cNvPr>
              <p14:cNvContentPartPr/>
              <p14:nvPr/>
            </p14:nvContentPartPr>
            <p14:xfrm>
              <a:off x="11391650" y="4646969"/>
              <a:ext cx="275400" cy="4154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F50F052-2C38-838D-FB24-88F680236F9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1382650" y="4638329"/>
                <a:ext cx="29304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25E10112-4057-7479-3C72-274B72A77B9E}"/>
                  </a:ext>
                </a:extLst>
              </p14:cNvPr>
              <p14:cNvContentPartPr/>
              <p14:nvPr/>
            </p14:nvContentPartPr>
            <p14:xfrm>
              <a:off x="8768330" y="5140169"/>
              <a:ext cx="1292760" cy="3103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25E10112-4057-7479-3C72-274B72A77B9E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759330" y="5131169"/>
                <a:ext cx="13104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BF9BFF6F-548E-A89B-A1C3-25335200D648}"/>
                  </a:ext>
                </a:extLst>
              </p14:cNvPr>
              <p14:cNvContentPartPr/>
              <p14:nvPr/>
            </p14:nvContentPartPr>
            <p14:xfrm>
              <a:off x="9325250" y="5203529"/>
              <a:ext cx="409320" cy="147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BF9BFF6F-548E-A89B-A1C3-25335200D64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316250" y="5194889"/>
                <a:ext cx="42696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221BC100-2A95-86EA-C1A0-53D0A5E0907D}"/>
              </a:ext>
            </a:extLst>
          </p:cNvPr>
          <p:cNvGrpSpPr/>
          <p:nvPr/>
        </p:nvGrpSpPr>
        <p:grpSpPr>
          <a:xfrm>
            <a:off x="10262330" y="5116409"/>
            <a:ext cx="1613880" cy="313200"/>
            <a:chOff x="10262330" y="5116409"/>
            <a:chExt cx="161388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B0B7AEC-4BC7-3667-41E0-9DA836E44364}"/>
                    </a:ext>
                  </a:extLst>
                </p14:cNvPr>
                <p14:cNvContentPartPr/>
                <p14:nvPr/>
              </p14:nvContentPartPr>
              <p14:xfrm>
                <a:off x="10262330" y="5116409"/>
                <a:ext cx="1135080" cy="313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B0B7AEC-4BC7-3667-41E0-9DA836E4436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53330" y="5107409"/>
                  <a:ext cx="1152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8D1A084-CCC9-9457-13C3-4D058F1BDEFE}"/>
                    </a:ext>
                  </a:extLst>
                </p14:cNvPr>
                <p14:cNvContentPartPr/>
                <p14:nvPr/>
              </p14:nvContentPartPr>
              <p14:xfrm>
                <a:off x="11453570" y="5233769"/>
                <a:ext cx="422640" cy="176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8D1A084-CCC9-9457-13C3-4D058F1BDEF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444930" y="5225129"/>
                  <a:ext cx="440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6583A77-F321-E75D-5457-0AB885D31A03}"/>
                    </a:ext>
                  </a:extLst>
                </p14:cNvPr>
                <p14:cNvContentPartPr/>
                <p14:nvPr/>
              </p14:nvContentPartPr>
              <p14:xfrm>
                <a:off x="11640770" y="5156369"/>
                <a:ext cx="55440" cy="10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6583A77-F321-E75D-5457-0AB885D31A0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32130" y="5147369"/>
                  <a:ext cx="730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65C7FCC-8E43-1542-AB33-C47BC9471C12}"/>
              </a:ext>
            </a:extLst>
          </p:cNvPr>
          <p:cNvGrpSpPr/>
          <p:nvPr/>
        </p:nvGrpSpPr>
        <p:grpSpPr>
          <a:xfrm>
            <a:off x="8838530" y="5653889"/>
            <a:ext cx="333000" cy="424080"/>
            <a:chOff x="8838530" y="5653889"/>
            <a:chExt cx="3330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0D89A94-51B3-40A2-90CF-02D8E0BCF977}"/>
                    </a:ext>
                  </a:extLst>
                </p14:cNvPr>
                <p14:cNvContentPartPr/>
                <p14:nvPr/>
              </p14:nvContentPartPr>
              <p14:xfrm>
                <a:off x="8838530" y="5653889"/>
                <a:ext cx="250920" cy="266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0D89A94-51B3-40A2-90CF-02D8E0BCF97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29530" y="5645249"/>
                  <a:ext cx="268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A5827A4-663E-DA36-7001-4D5F5A05E2BC}"/>
                    </a:ext>
                  </a:extLst>
                </p14:cNvPr>
                <p14:cNvContentPartPr/>
                <p14:nvPr/>
              </p14:nvContentPartPr>
              <p14:xfrm>
                <a:off x="9061370" y="5914529"/>
                <a:ext cx="110160" cy="163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A5827A4-663E-DA36-7001-4D5F5A05E2B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52370" y="5905529"/>
                  <a:ext cx="1278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6952F57B-3002-CA23-1ECD-D7DB88FFAA8B}"/>
                  </a:ext>
                </a:extLst>
              </p14:cNvPr>
              <p14:cNvContentPartPr/>
              <p14:nvPr/>
            </p14:nvContentPartPr>
            <p14:xfrm>
              <a:off x="9454490" y="5670089"/>
              <a:ext cx="857880" cy="2894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6952F57B-3002-CA23-1ECD-D7DB88FFAA8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445490" y="5661089"/>
                <a:ext cx="875520" cy="30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09F99B5-63B6-2EC8-DB88-9324865EB297}"/>
              </a:ext>
            </a:extLst>
          </p:cNvPr>
          <p:cNvGrpSpPr/>
          <p:nvPr/>
        </p:nvGrpSpPr>
        <p:grpSpPr>
          <a:xfrm>
            <a:off x="8660690" y="6071489"/>
            <a:ext cx="1823040" cy="714960"/>
            <a:chOff x="8660690" y="6071489"/>
            <a:chExt cx="182304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14DAC58-B8C9-6BFA-C530-F3631E7EE005}"/>
                    </a:ext>
                  </a:extLst>
                </p14:cNvPr>
                <p14:cNvContentPartPr/>
                <p14:nvPr/>
              </p14:nvContentPartPr>
              <p14:xfrm>
                <a:off x="8682290" y="6381809"/>
                <a:ext cx="280800" cy="49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14DAC58-B8C9-6BFA-C530-F3631E7EE00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673290" y="6372809"/>
                  <a:ext cx="298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AE32610-B8B6-6B3D-9483-B0A35E6B3F79}"/>
                    </a:ext>
                  </a:extLst>
                </p14:cNvPr>
                <p14:cNvContentPartPr/>
                <p14:nvPr/>
              </p14:nvContentPartPr>
              <p14:xfrm>
                <a:off x="8660690" y="6482969"/>
                <a:ext cx="313560" cy="94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AE32610-B8B6-6B3D-9483-B0A35E6B3F7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652050" y="6473969"/>
                  <a:ext cx="331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7029186-2795-355C-A357-9E3B699D0396}"/>
                    </a:ext>
                  </a:extLst>
                </p14:cNvPr>
                <p14:cNvContentPartPr/>
                <p14:nvPr/>
              </p14:nvContentPartPr>
              <p14:xfrm>
                <a:off x="9117530" y="6071489"/>
                <a:ext cx="379440" cy="714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7029186-2795-355C-A357-9E3B699D039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108890" y="6062849"/>
                  <a:ext cx="39708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1E4E54E-3CE4-6391-37EF-7EAD17D55556}"/>
                    </a:ext>
                  </a:extLst>
                </p14:cNvPr>
                <p14:cNvContentPartPr/>
                <p14:nvPr/>
              </p14:nvContentPartPr>
              <p14:xfrm>
                <a:off x="9673370" y="6103529"/>
                <a:ext cx="133200" cy="242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1E4E54E-3CE4-6391-37EF-7EAD17D5555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64370" y="6094889"/>
                  <a:ext cx="150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61F56FA-7DCE-E2AE-74B2-3B981C001FD6}"/>
                    </a:ext>
                  </a:extLst>
                </p14:cNvPr>
                <p14:cNvContentPartPr/>
                <p14:nvPr/>
              </p14:nvContentPartPr>
              <p14:xfrm>
                <a:off x="9836810" y="6301529"/>
                <a:ext cx="87840" cy="100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61F56FA-7DCE-E2AE-74B2-3B981C001FD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827810" y="6292889"/>
                  <a:ext cx="105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1D3F9B6-5E3A-F92A-0EBA-077DAC2B1BB7}"/>
                    </a:ext>
                  </a:extLst>
                </p14:cNvPr>
                <p14:cNvContentPartPr/>
                <p14:nvPr/>
              </p14:nvContentPartPr>
              <p14:xfrm>
                <a:off x="9376370" y="6484049"/>
                <a:ext cx="677520" cy="21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1D3F9B6-5E3A-F92A-0EBA-077DAC2B1BB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67730" y="6475409"/>
                  <a:ext cx="69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3010736-0676-EF97-42CA-F2F778FA074E}"/>
                    </a:ext>
                  </a:extLst>
                </p14:cNvPr>
                <p14:cNvContentPartPr/>
                <p14:nvPr/>
              </p14:nvContentPartPr>
              <p14:xfrm>
                <a:off x="9495530" y="6583409"/>
                <a:ext cx="128880" cy="98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3010736-0676-EF97-42CA-F2F778FA074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486890" y="6574409"/>
                  <a:ext cx="146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53AF51F-EE16-A5A4-9B6E-3337F5FBBFAA}"/>
                    </a:ext>
                  </a:extLst>
                </p14:cNvPr>
                <p14:cNvContentPartPr/>
                <p14:nvPr/>
              </p14:nvContentPartPr>
              <p14:xfrm>
                <a:off x="9752570" y="6615089"/>
                <a:ext cx="27360" cy="110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53AF51F-EE16-A5A4-9B6E-3337F5FBBFA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43930" y="6606089"/>
                  <a:ext cx="45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B789D3E-822A-4818-0849-DCA96C7A1908}"/>
                    </a:ext>
                  </a:extLst>
                </p14:cNvPr>
                <p14:cNvContentPartPr/>
                <p14:nvPr/>
              </p14:nvContentPartPr>
              <p14:xfrm>
                <a:off x="9816650" y="6622289"/>
                <a:ext cx="8640" cy="101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B789D3E-822A-4818-0849-DCA96C7A190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07650" y="6613289"/>
                  <a:ext cx="26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D8DEADC-A005-6CC7-E96B-2BFA90C91667}"/>
                    </a:ext>
                  </a:extLst>
                </p14:cNvPr>
                <p14:cNvContentPartPr/>
                <p14:nvPr/>
              </p14:nvContentPartPr>
              <p14:xfrm>
                <a:off x="9656450" y="6579089"/>
                <a:ext cx="253440" cy="69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D8DEADC-A005-6CC7-E96B-2BFA90C9166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47810" y="6570449"/>
                  <a:ext cx="271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A419463-DE6D-879D-C44B-B1AE794216E4}"/>
                    </a:ext>
                  </a:extLst>
                </p14:cNvPr>
                <p14:cNvContentPartPr/>
                <p14:nvPr/>
              </p14:nvContentPartPr>
              <p14:xfrm>
                <a:off x="9436490" y="6086969"/>
                <a:ext cx="680040" cy="1054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A419463-DE6D-879D-C44B-B1AE794216E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427490" y="6077969"/>
                  <a:ext cx="69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0513C14-79D4-11EA-0366-F70BD3B7D430}"/>
                    </a:ext>
                  </a:extLst>
                </p14:cNvPr>
                <p14:cNvContentPartPr/>
                <p14:nvPr/>
              </p14:nvContentPartPr>
              <p14:xfrm>
                <a:off x="10263050" y="6347249"/>
                <a:ext cx="220680" cy="198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0513C14-79D4-11EA-0366-F70BD3B7D43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254050" y="6338609"/>
                  <a:ext cx="2383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022958E5-8E21-AC02-D6A8-BC800C2545CA}"/>
              </a:ext>
            </a:extLst>
          </p:cNvPr>
          <p:cNvGrpSpPr/>
          <p:nvPr/>
        </p:nvGrpSpPr>
        <p:grpSpPr>
          <a:xfrm>
            <a:off x="10572650" y="5970689"/>
            <a:ext cx="786960" cy="390600"/>
            <a:chOff x="10572650" y="5970689"/>
            <a:chExt cx="78696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4576EB8-3650-9C0B-EA09-84C8E921D626}"/>
                    </a:ext>
                  </a:extLst>
                </p14:cNvPr>
                <p14:cNvContentPartPr/>
                <p14:nvPr/>
              </p14:nvContentPartPr>
              <p14:xfrm>
                <a:off x="10572650" y="6164369"/>
                <a:ext cx="191160" cy="14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4576EB8-3650-9C0B-EA09-84C8E921D62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564010" y="6155369"/>
                  <a:ext cx="208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79BCE30-CAB3-E98B-D72A-2EDC14675C2A}"/>
                    </a:ext>
                  </a:extLst>
                </p14:cNvPr>
                <p14:cNvContentPartPr/>
                <p14:nvPr/>
              </p14:nvContentPartPr>
              <p14:xfrm>
                <a:off x="10857050" y="5970689"/>
                <a:ext cx="164880" cy="243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79BCE30-CAB3-E98B-D72A-2EDC14675C2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848050" y="5962049"/>
                  <a:ext cx="182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F86C621-BA37-038E-1D9B-6D53B7587D7D}"/>
                    </a:ext>
                  </a:extLst>
                </p14:cNvPr>
                <p14:cNvContentPartPr/>
                <p14:nvPr/>
              </p14:nvContentPartPr>
              <p14:xfrm>
                <a:off x="11006450" y="6189209"/>
                <a:ext cx="96480" cy="172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F86C621-BA37-038E-1D9B-6D53B7587D7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997450" y="6180209"/>
                  <a:ext cx="114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4524352-7982-FEC0-46EE-D08124FB3A89}"/>
                    </a:ext>
                  </a:extLst>
                </p14:cNvPr>
                <p14:cNvContentPartPr/>
                <p14:nvPr/>
              </p14:nvContentPartPr>
              <p14:xfrm>
                <a:off x="11223170" y="6101369"/>
                <a:ext cx="136440" cy="140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4524352-7982-FEC0-46EE-D08124FB3A8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214170" y="6092369"/>
                  <a:ext cx="1540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62AA3B-66C2-FFBC-B8F0-3F02538D6DE0}"/>
                  </a:ext>
                </a:extLst>
              </p14:cNvPr>
              <p14:cNvContentPartPr/>
              <p14:nvPr/>
            </p14:nvContentPartPr>
            <p14:xfrm>
              <a:off x="5184701" y="140905"/>
              <a:ext cx="360" cy="311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62AA3B-66C2-FFBC-B8F0-3F02538D6DE0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175701" y="131905"/>
                <a:ext cx="180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800EC5-1658-6581-1ED3-6E1D6AFDFD33}"/>
                  </a:ext>
                </a:extLst>
              </p14:cNvPr>
              <p14:cNvContentPartPr/>
              <p14:nvPr/>
            </p14:nvContentPartPr>
            <p14:xfrm>
              <a:off x="5043941" y="150265"/>
              <a:ext cx="209880" cy="163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800EC5-1658-6581-1ED3-6E1D6AFDFD33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034941" y="141625"/>
                <a:ext cx="227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1AC534-2CDB-ECAA-81F2-DFBBA4FA2EB5}"/>
                  </a:ext>
                </a:extLst>
              </p14:cNvPr>
              <p14:cNvContentPartPr/>
              <p14:nvPr/>
            </p14:nvContentPartPr>
            <p14:xfrm>
              <a:off x="3977981" y="3006865"/>
              <a:ext cx="25200" cy="304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1AC534-2CDB-ECAA-81F2-DFBBA4FA2EB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971861" y="3000745"/>
                <a:ext cx="374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63891E-1614-8FFF-366D-E01CD6D5ECE2}"/>
                  </a:ext>
                </a:extLst>
              </p14:cNvPr>
              <p14:cNvContentPartPr/>
              <p14:nvPr/>
            </p14:nvContentPartPr>
            <p14:xfrm>
              <a:off x="4089941" y="3061945"/>
              <a:ext cx="126720" cy="285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63891E-1614-8FFF-366D-E01CD6D5ECE2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083821" y="3055825"/>
                <a:ext cx="138960" cy="2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70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B01BA73-ADDD-CD93-8ED5-F8A45EC9975E}"/>
              </a:ext>
            </a:extLst>
          </p:cNvPr>
          <p:cNvGrpSpPr/>
          <p:nvPr/>
        </p:nvGrpSpPr>
        <p:grpSpPr>
          <a:xfrm>
            <a:off x="1041370" y="216449"/>
            <a:ext cx="585000" cy="1045440"/>
            <a:chOff x="1041370" y="216449"/>
            <a:chExt cx="585000" cy="10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05F6919-EE28-8588-9694-E9AA8E25DEAB}"/>
                    </a:ext>
                  </a:extLst>
                </p14:cNvPr>
                <p14:cNvContentPartPr/>
                <p14:nvPr/>
              </p14:nvContentPartPr>
              <p14:xfrm>
                <a:off x="1041370" y="242369"/>
                <a:ext cx="215280" cy="853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05F6919-EE28-8588-9694-E9AA8E25DE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2370" y="233729"/>
                  <a:ext cx="23292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FB25B07-AB2E-4312-E37E-C5C8FA206EC3}"/>
                    </a:ext>
                  </a:extLst>
                </p14:cNvPr>
                <p14:cNvContentPartPr/>
                <p14:nvPr/>
              </p14:nvContentPartPr>
              <p14:xfrm>
                <a:off x="1193290" y="1097729"/>
                <a:ext cx="138240" cy="164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FB25B07-AB2E-4312-E37E-C5C8FA206E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4290" y="1089089"/>
                  <a:ext cx="155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77CED02-91A9-BFF9-DF04-A342085602CF}"/>
                    </a:ext>
                  </a:extLst>
                </p14:cNvPr>
                <p14:cNvContentPartPr/>
                <p14:nvPr/>
              </p14:nvContentPartPr>
              <p14:xfrm>
                <a:off x="1386610" y="216449"/>
                <a:ext cx="239760" cy="158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77CED02-91A9-BFF9-DF04-A342085602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7610" y="207449"/>
                  <a:ext cx="25740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301806-6DB2-A8AF-BD69-EC93B9B5CB75}"/>
              </a:ext>
            </a:extLst>
          </p:cNvPr>
          <p:cNvGrpSpPr/>
          <p:nvPr/>
        </p:nvGrpSpPr>
        <p:grpSpPr>
          <a:xfrm>
            <a:off x="1734010" y="507329"/>
            <a:ext cx="720360" cy="529560"/>
            <a:chOff x="1734010" y="507329"/>
            <a:chExt cx="72036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7A3E712-6424-819D-3D68-0C5D4CFDEA57}"/>
                    </a:ext>
                  </a:extLst>
                </p14:cNvPr>
                <p14:cNvContentPartPr/>
                <p14:nvPr/>
              </p14:nvContentPartPr>
              <p14:xfrm>
                <a:off x="1734010" y="578609"/>
                <a:ext cx="177840" cy="458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7A3E712-6424-819D-3D68-0C5D4CFDEA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25010" y="569609"/>
                  <a:ext cx="1954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DC3F5F-9E0A-33E8-B092-EF7DEF5E56E6}"/>
                    </a:ext>
                  </a:extLst>
                </p14:cNvPr>
                <p14:cNvContentPartPr/>
                <p14:nvPr/>
              </p14:nvContentPartPr>
              <p14:xfrm>
                <a:off x="2142250" y="619649"/>
                <a:ext cx="123840" cy="170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DC3F5F-9E0A-33E8-B092-EF7DEF5E56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33610" y="610649"/>
                  <a:ext cx="141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214878-E3D5-8140-CED4-B4B7E9A27AD3}"/>
                    </a:ext>
                  </a:extLst>
                </p14:cNvPr>
                <p14:cNvContentPartPr/>
                <p14:nvPr/>
              </p14:nvContentPartPr>
              <p14:xfrm>
                <a:off x="2001130" y="531089"/>
                <a:ext cx="158400" cy="33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214878-E3D5-8140-CED4-B4B7E9A27A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92130" y="522449"/>
                  <a:ext cx="1760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D80086-8088-CBE2-2BBE-4EACA1B1DF30}"/>
                    </a:ext>
                  </a:extLst>
                </p14:cNvPr>
                <p14:cNvContentPartPr/>
                <p14:nvPr/>
              </p14:nvContentPartPr>
              <p14:xfrm>
                <a:off x="2351770" y="507329"/>
                <a:ext cx="102600" cy="38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D80086-8088-CBE2-2BBE-4EACA1B1DF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2770" y="498329"/>
                  <a:ext cx="12024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739CE8-5996-CBF1-7A78-3628C050AF8E}"/>
              </a:ext>
            </a:extLst>
          </p:cNvPr>
          <p:cNvGrpSpPr/>
          <p:nvPr/>
        </p:nvGrpSpPr>
        <p:grpSpPr>
          <a:xfrm>
            <a:off x="2685850" y="422009"/>
            <a:ext cx="1247400" cy="459000"/>
            <a:chOff x="2685850" y="422009"/>
            <a:chExt cx="124740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FED561-3B68-104E-7040-AFD296F0A843}"/>
                    </a:ext>
                  </a:extLst>
                </p14:cNvPr>
                <p14:cNvContentPartPr/>
                <p14:nvPr/>
              </p14:nvContentPartPr>
              <p14:xfrm>
                <a:off x="2685850" y="596969"/>
                <a:ext cx="264960" cy="240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FED561-3B68-104E-7040-AFD296F0A8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6850" y="587969"/>
                  <a:ext cx="282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309E3D-2AB8-38FF-31C3-E504984033BA}"/>
                    </a:ext>
                  </a:extLst>
                </p14:cNvPr>
                <p14:cNvContentPartPr/>
                <p14:nvPr/>
              </p14:nvContentPartPr>
              <p14:xfrm>
                <a:off x="3162490" y="622889"/>
                <a:ext cx="133200" cy="163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309E3D-2AB8-38FF-31C3-E504984033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53850" y="613889"/>
                  <a:ext cx="150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37C3D7-8062-4E5F-34AA-95DE8569945E}"/>
                    </a:ext>
                  </a:extLst>
                </p14:cNvPr>
                <p14:cNvContentPartPr/>
                <p14:nvPr/>
              </p14:nvContentPartPr>
              <p14:xfrm>
                <a:off x="3077170" y="522449"/>
                <a:ext cx="118080" cy="358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37C3D7-8062-4E5F-34AA-95DE856994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68530" y="513449"/>
                  <a:ext cx="1357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537C81-8AB6-4C9C-BDD0-D5508DE1C6F5}"/>
                    </a:ext>
                  </a:extLst>
                </p14:cNvPr>
                <p14:cNvContentPartPr/>
                <p14:nvPr/>
              </p14:nvContentPartPr>
              <p14:xfrm>
                <a:off x="3355090" y="422009"/>
                <a:ext cx="95040" cy="441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537C81-8AB6-4C9C-BDD0-D5508DE1C6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46450" y="413009"/>
                  <a:ext cx="1126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A4C1770-4DD1-9F29-2A94-663D9F79EC8A}"/>
                    </a:ext>
                  </a:extLst>
                </p14:cNvPr>
                <p14:cNvContentPartPr/>
                <p14:nvPr/>
              </p14:nvContentPartPr>
              <p14:xfrm>
                <a:off x="3553810" y="444689"/>
                <a:ext cx="132840" cy="409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A4C1770-4DD1-9F29-2A94-663D9F79EC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44810" y="436049"/>
                  <a:ext cx="1504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70EC59-0CF6-0736-65D9-1AFD66D64D32}"/>
                    </a:ext>
                  </a:extLst>
                </p14:cNvPr>
                <p14:cNvContentPartPr/>
                <p14:nvPr/>
              </p14:nvContentPartPr>
              <p14:xfrm>
                <a:off x="3811570" y="622889"/>
                <a:ext cx="121680" cy="19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70EC59-0CF6-0736-65D9-1AFD66D64D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02930" y="613889"/>
                  <a:ext cx="13932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DF84EE-6159-2274-F753-2BE6048472A9}"/>
              </a:ext>
            </a:extLst>
          </p:cNvPr>
          <p:cNvGrpSpPr/>
          <p:nvPr/>
        </p:nvGrpSpPr>
        <p:grpSpPr>
          <a:xfrm>
            <a:off x="4172290" y="597329"/>
            <a:ext cx="260640" cy="199800"/>
            <a:chOff x="4172290" y="597329"/>
            <a:chExt cx="26064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779108-7238-F5B8-2C55-4AF1CA345E9D}"/>
                    </a:ext>
                  </a:extLst>
                </p14:cNvPr>
                <p14:cNvContentPartPr/>
                <p14:nvPr/>
              </p14:nvContentPartPr>
              <p14:xfrm>
                <a:off x="4205410" y="597329"/>
                <a:ext cx="227520" cy="6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779108-7238-F5B8-2C55-4AF1CA345E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96770" y="588329"/>
                  <a:ext cx="245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58E71E-8D4A-E194-B506-9886F7C62A7A}"/>
                    </a:ext>
                  </a:extLst>
                </p14:cNvPr>
                <p14:cNvContentPartPr/>
                <p14:nvPr/>
              </p14:nvContentPartPr>
              <p14:xfrm>
                <a:off x="4172290" y="732329"/>
                <a:ext cx="191880" cy="64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758E71E-8D4A-E194-B506-9886F7C62A7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63290" y="723689"/>
                  <a:ext cx="2095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BF605E-8589-2B9F-1248-DEC10CD54C98}"/>
              </a:ext>
            </a:extLst>
          </p:cNvPr>
          <p:cNvGrpSpPr/>
          <p:nvPr/>
        </p:nvGrpSpPr>
        <p:grpSpPr>
          <a:xfrm>
            <a:off x="4591330" y="242369"/>
            <a:ext cx="556200" cy="941400"/>
            <a:chOff x="4591330" y="242369"/>
            <a:chExt cx="556200" cy="9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73EE3F-768F-D44D-5629-EAC3DE1A76F4}"/>
                    </a:ext>
                  </a:extLst>
                </p14:cNvPr>
                <p14:cNvContentPartPr/>
                <p14:nvPr/>
              </p14:nvContentPartPr>
              <p14:xfrm>
                <a:off x="4591330" y="290609"/>
                <a:ext cx="291960" cy="789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73EE3F-768F-D44D-5629-EAC3DE1A76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82330" y="281609"/>
                  <a:ext cx="30960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6E9AE5-040F-EDE5-CF91-6DA5D3579C37}"/>
                    </a:ext>
                  </a:extLst>
                </p14:cNvPr>
                <p14:cNvContentPartPr/>
                <p14:nvPr/>
              </p14:nvContentPartPr>
              <p14:xfrm>
                <a:off x="4767370" y="1043729"/>
                <a:ext cx="101520" cy="14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6E9AE5-040F-EDE5-CF91-6DA5D3579C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58730" y="1034729"/>
                  <a:ext cx="119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CD0606-BF5C-3736-2475-F7AC30CDD7A8}"/>
                    </a:ext>
                  </a:extLst>
                </p14:cNvPr>
                <p14:cNvContentPartPr/>
                <p14:nvPr/>
              </p14:nvContentPartPr>
              <p14:xfrm>
                <a:off x="4916770" y="242369"/>
                <a:ext cx="230760" cy="158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CD0606-BF5C-3736-2475-F7AC30CDD7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08130" y="233369"/>
                  <a:ext cx="2484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904135-1630-508E-4020-4C5BA4DFF72E}"/>
              </a:ext>
            </a:extLst>
          </p:cNvPr>
          <p:cNvGrpSpPr/>
          <p:nvPr/>
        </p:nvGrpSpPr>
        <p:grpSpPr>
          <a:xfrm>
            <a:off x="9483550" y="365129"/>
            <a:ext cx="490680" cy="281520"/>
            <a:chOff x="9483550" y="365129"/>
            <a:chExt cx="4906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BE12A6C-49DF-BE0E-56CC-3D26644506A7}"/>
                    </a:ext>
                  </a:extLst>
                </p14:cNvPr>
                <p14:cNvContentPartPr/>
                <p14:nvPr/>
              </p14:nvContentPartPr>
              <p14:xfrm>
                <a:off x="9483550" y="365129"/>
                <a:ext cx="202320" cy="28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BE12A6C-49DF-BE0E-56CC-3D26644506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74550" y="356129"/>
                  <a:ext cx="219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E38FEEE-D66A-F3C7-8097-9F4869B4A959}"/>
                    </a:ext>
                  </a:extLst>
                </p14:cNvPr>
                <p14:cNvContentPartPr/>
                <p14:nvPr/>
              </p14:nvContentPartPr>
              <p14:xfrm>
                <a:off x="9811870" y="536849"/>
                <a:ext cx="162360" cy="101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E38FEEE-D66A-F3C7-8097-9F4869B4A9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02870" y="528209"/>
                  <a:ext cx="1800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AEB568A-6423-6A31-8336-BF11053B13E0}"/>
              </a:ext>
            </a:extLst>
          </p:cNvPr>
          <p:cNvGrpSpPr/>
          <p:nvPr/>
        </p:nvGrpSpPr>
        <p:grpSpPr>
          <a:xfrm>
            <a:off x="3907330" y="2050649"/>
            <a:ext cx="325080" cy="150840"/>
            <a:chOff x="3907330" y="2050649"/>
            <a:chExt cx="32508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8EBB7EA-6BB7-DDDD-9F6F-C62BB42E3623}"/>
                    </a:ext>
                  </a:extLst>
                </p14:cNvPr>
                <p14:cNvContentPartPr/>
                <p14:nvPr/>
              </p14:nvContentPartPr>
              <p14:xfrm>
                <a:off x="3907330" y="2050649"/>
                <a:ext cx="325080" cy="26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8EBB7EA-6BB7-DDDD-9F6F-C62BB42E36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98330" y="2041649"/>
                  <a:ext cx="342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0A807D9-7B53-37E1-F6B4-EED49FF90FD8}"/>
                    </a:ext>
                  </a:extLst>
                </p14:cNvPr>
                <p14:cNvContentPartPr/>
                <p14:nvPr/>
              </p14:nvContentPartPr>
              <p14:xfrm>
                <a:off x="3951250" y="2186009"/>
                <a:ext cx="25704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0A807D9-7B53-37E1-F6B4-EED49FF90FD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42610" y="2177009"/>
                  <a:ext cx="2746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23EDB4-3056-D0BE-4435-73FB99509B2F}"/>
              </a:ext>
            </a:extLst>
          </p:cNvPr>
          <p:cNvGrpSpPr/>
          <p:nvPr/>
        </p:nvGrpSpPr>
        <p:grpSpPr>
          <a:xfrm>
            <a:off x="5395390" y="483569"/>
            <a:ext cx="1470960" cy="467280"/>
            <a:chOff x="5746850" y="5396129"/>
            <a:chExt cx="147096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3DF6240-0AAE-3268-57AA-98C81C861A48}"/>
                    </a:ext>
                  </a:extLst>
                </p14:cNvPr>
                <p14:cNvContentPartPr/>
                <p14:nvPr/>
              </p14:nvContentPartPr>
              <p14:xfrm>
                <a:off x="5746850" y="5396129"/>
                <a:ext cx="39600" cy="381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3DF6240-0AAE-3268-57AA-98C81C861A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37850" y="5387129"/>
                  <a:ext cx="57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6E14AA-DA80-91BA-69F6-F91D690ECD2C}"/>
                    </a:ext>
                  </a:extLst>
                </p14:cNvPr>
                <p14:cNvContentPartPr/>
                <p14:nvPr/>
              </p14:nvContentPartPr>
              <p14:xfrm>
                <a:off x="5896970" y="5497649"/>
                <a:ext cx="222120" cy="204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6E14AA-DA80-91BA-69F6-F91D690ECD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88330" y="5488649"/>
                  <a:ext cx="239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02A6F09-6BBB-28C1-A166-DE62F44B9533}"/>
                    </a:ext>
                  </a:extLst>
                </p14:cNvPr>
                <p14:cNvContentPartPr/>
                <p14:nvPr/>
              </p14:nvContentPartPr>
              <p14:xfrm>
                <a:off x="6194690" y="5677289"/>
                <a:ext cx="32760" cy="18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02A6F09-6BBB-28C1-A166-DE62F44B95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85690" y="5668289"/>
                  <a:ext cx="50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39CD473-1FDD-C7A5-5DD1-B023F63EB055}"/>
                    </a:ext>
                  </a:extLst>
                </p14:cNvPr>
                <p14:cNvContentPartPr/>
                <p14:nvPr/>
              </p14:nvContentPartPr>
              <p14:xfrm>
                <a:off x="6354530" y="5396489"/>
                <a:ext cx="30240" cy="434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39CD473-1FDD-C7A5-5DD1-B023F63EB0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45530" y="5387489"/>
                  <a:ext cx="478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8893ACB-9EE5-2E64-7E6D-0A3E0E8FDA2F}"/>
                    </a:ext>
                  </a:extLst>
                </p14:cNvPr>
                <p14:cNvContentPartPr/>
                <p14:nvPr/>
              </p14:nvContentPartPr>
              <p14:xfrm>
                <a:off x="6663770" y="5485769"/>
                <a:ext cx="10080" cy="201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8893ACB-9EE5-2E64-7E6D-0A3E0E8FDA2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55130" y="5477129"/>
                  <a:ext cx="27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EBC49F-D28B-C4AC-A493-D86279894DB1}"/>
                    </a:ext>
                  </a:extLst>
                </p14:cNvPr>
                <p14:cNvContentPartPr/>
                <p14:nvPr/>
              </p14:nvContentPartPr>
              <p14:xfrm>
                <a:off x="6577010" y="5557049"/>
                <a:ext cx="253440" cy="52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EBC49F-D28B-C4AC-A493-D86279894DB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68010" y="5548409"/>
                  <a:ext cx="271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665201B-C579-D8BA-0C0A-B1277D2627B1}"/>
                    </a:ext>
                  </a:extLst>
                </p14:cNvPr>
                <p14:cNvContentPartPr/>
                <p14:nvPr/>
              </p14:nvContentPartPr>
              <p14:xfrm>
                <a:off x="7007210" y="5451209"/>
                <a:ext cx="210600" cy="227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665201B-C579-D8BA-0C0A-B1277D2627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98570" y="5442209"/>
                  <a:ext cx="22824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09B7611-F71C-A7C9-16FA-B4DBE67B167D}"/>
              </a:ext>
            </a:extLst>
          </p:cNvPr>
          <p:cNvGrpSpPr/>
          <p:nvPr/>
        </p:nvGrpSpPr>
        <p:grpSpPr>
          <a:xfrm>
            <a:off x="6999370" y="227969"/>
            <a:ext cx="2242080" cy="815760"/>
            <a:chOff x="9117530" y="5970689"/>
            <a:chExt cx="2242080" cy="81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E755004-818C-470C-BF32-EC1F17100AF6}"/>
                    </a:ext>
                  </a:extLst>
                </p14:cNvPr>
                <p14:cNvContentPartPr/>
                <p14:nvPr/>
              </p14:nvContentPartPr>
              <p14:xfrm>
                <a:off x="9117530" y="6071489"/>
                <a:ext cx="379440" cy="714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E755004-818C-470C-BF32-EC1F17100A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8890" y="6062849"/>
                  <a:ext cx="39708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2D91E45-F301-56D0-A530-38B8748A8AAC}"/>
                    </a:ext>
                  </a:extLst>
                </p14:cNvPr>
                <p14:cNvContentPartPr/>
                <p14:nvPr/>
              </p14:nvContentPartPr>
              <p14:xfrm>
                <a:off x="9673370" y="6103529"/>
                <a:ext cx="133200" cy="242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2D91E45-F301-56D0-A530-38B8748A8A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64370" y="6094889"/>
                  <a:ext cx="150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68F3CAA-FE26-A09C-F130-6BCC5C4DF2DB}"/>
                    </a:ext>
                  </a:extLst>
                </p14:cNvPr>
                <p14:cNvContentPartPr/>
                <p14:nvPr/>
              </p14:nvContentPartPr>
              <p14:xfrm>
                <a:off x="9836810" y="6301529"/>
                <a:ext cx="87840" cy="100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68F3CAA-FE26-A09C-F130-6BCC5C4DF2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27810" y="6292889"/>
                  <a:ext cx="105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71BD90F-09F3-700A-E440-D7676E08221B}"/>
                    </a:ext>
                  </a:extLst>
                </p14:cNvPr>
                <p14:cNvContentPartPr/>
                <p14:nvPr/>
              </p14:nvContentPartPr>
              <p14:xfrm>
                <a:off x="9376370" y="6484049"/>
                <a:ext cx="677520" cy="2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71BD90F-09F3-700A-E440-D7676E0822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67730" y="6475409"/>
                  <a:ext cx="69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22FAFFB-34FC-BA09-DB6F-47D9CF62EC4E}"/>
                    </a:ext>
                  </a:extLst>
                </p14:cNvPr>
                <p14:cNvContentPartPr/>
                <p14:nvPr/>
              </p14:nvContentPartPr>
              <p14:xfrm>
                <a:off x="9495530" y="6583409"/>
                <a:ext cx="128880" cy="9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22FAFFB-34FC-BA09-DB6F-47D9CF62EC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86890" y="6574409"/>
                  <a:ext cx="146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41C37DF-E6AC-7BAA-6D81-607443B888F6}"/>
                    </a:ext>
                  </a:extLst>
                </p14:cNvPr>
                <p14:cNvContentPartPr/>
                <p14:nvPr/>
              </p14:nvContentPartPr>
              <p14:xfrm>
                <a:off x="9752570" y="6615089"/>
                <a:ext cx="27360" cy="110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41C37DF-E6AC-7BAA-6D81-607443B888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43930" y="6606089"/>
                  <a:ext cx="45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74EEDF0-5820-7B23-7504-124063C1C3FA}"/>
                    </a:ext>
                  </a:extLst>
                </p14:cNvPr>
                <p14:cNvContentPartPr/>
                <p14:nvPr/>
              </p14:nvContentPartPr>
              <p14:xfrm>
                <a:off x="9816650" y="6622289"/>
                <a:ext cx="8640" cy="10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74EEDF0-5820-7B23-7504-124063C1C3F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07650" y="6613289"/>
                  <a:ext cx="26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2EA328A-83E2-A7BA-CC6E-F986F0BF0745}"/>
                    </a:ext>
                  </a:extLst>
                </p14:cNvPr>
                <p14:cNvContentPartPr/>
                <p14:nvPr/>
              </p14:nvContentPartPr>
              <p14:xfrm>
                <a:off x="9656450" y="6579089"/>
                <a:ext cx="253440" cy="69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2EA328A-83E2-A7BA-CC6E-F986F0BF074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47810" y="6570449"/>
                  <a:ext cx="271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B3D4951-AC8A-2300-E7FE-E6D036E731E5}"/>
                    </a:ext>
                  </a:extLst>
                </p14:cNvPr>
                <p14:cNvContentPartPr/>
                <p14:nvPr/>
              </p14:nvContentPartPr>
              <p14:xfrm>
                <a:off x="9436490" y="6086969"/>
                <a:ext cx="680040" cy="10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B3D4951-AC8A-2300-E7FE-E6D036E731E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27490" y="6077969"/>
                  <a:ext cx="69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37F3A5F-ECBF-34A5-C6B5-73745537C084}"/>
                    </a:ext>
                  </a:extLst>
                </p14:cNvPr>
                <p14:cNvContentPartPr/>
                <p14:nvPr/>
              </p14:nvContentPartPr>
              <p14:xfrm>
                <a:off x="10263050" y="6347249"/>
                <a:ext cx="220680" cy="198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37F3A5F-ECBF-34A5-C6B5-73745537C0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54050" y="6338609"/>
                  <a:ext cx="238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3068CFE-67B4-7023-C55F-BAF89993DEB5}"/>
                    </a:ext>
                  </a:extLst>
                </p14:cNvPr>
                <p14:cNvContentPartPr/>
                <p14:nvPr/>
              </p14:nvContentPartPr>
              <p14:xfrm>
                <a:off x="10572650" y="6164369"/>
                <a:ext cx="191160" cy="14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3068CFE-67B4-7023-C55F-BAF89993DE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64010" y="6155369"/>
                  <a:ext cx="208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05FFE48-4FE0-0C22-00FD-91AE303D070C}"/>
                    </a:ext>
                  </a:extLst>
                </p14:cNvPr>
                <p14:cNvContentPartPr/>
                <p14:nvPr/>
              </p14:nvContentPartPr>
              <p14:xfrm>
                <a:off x="10857050" y="5970689"/>
                <a:ext cx="164880" cy="243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5FFE48-4FE0-0C22-00FD-91AE303D070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48050" y="5962049"/>
                  <a:ext cx="182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84C6E0D-A9BE-1727-A119-F14AC66B26C4}"/>
                    </a:ext>
                  </a:extLst>
                </p14:cNvPr>
                <p14:cNvContentPartPr/>
                <p14:nvPr/>
              </p14:nvContentPartPr>
              <p14:xfrm>
                <a:off x="11006450" y="6189209"/>
                <a:ext cx="96480" cy="172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84C6E0D-A9BE-1727-A119-F14AC66B26C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97450" y="6180209"/>
                  <a:ext cx="114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AC454CE-35CB-9325-F2DC-5CE0A4D97890}"/>
                    </a:ext>
                  </a:extLst>
                </p14:cNvPr>
                <p14:cNvContentPartPr/>
                <p14:nvPr/>
              </p14:nvContentPartPr>
              <p14:xfrm>
                <a:off x="11223170" y="6101369"/>
                <a:ext cx="136440" cy="140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AC454CE-35CB-9325-F2DC-5CE0A4D978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14170" y="6092369"/>
                  <a:ext cx="1540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7FD40AA-12F0-03EE-963E-B175E4C0592D}"/>
                  </a:ext>
                </a:extLst>
              </p14:cNvPr>
              <p14:cNvContentPartPr/>
              <p14:nvPr/>
            </p14:nvContentPartPr>
            <p14:xfrm>
              <a:off x="5217010" y="339929"/>
              <a:ext cx="174600" cy="772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7FD40AA-12F0-03EE-963E-B175E4C0592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208010" y="331289"/>
                <a:ext cx="19224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F5F8BFF-24A5-C802-827E-2682509A6B0A}"/>
                  </a:ext>
                </a:extLst>
              </p14:cNvPr>
              <p14:cNvContentPartPr/>
              <p14:nvPr/>
            </p14:nvContentPartPr>
            <p14:xfrm>
              <a:off x="6736210" y="326969"/>
              <a:ext cx="189000" cy="712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F5F8BFF-24A5-C802-827E-2682509A6B0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727570" y="317969"/>
                <a:ext cx="20664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E9BCF09-392E-6C8D-16C2-99784616A338}"/>
                  </a:ext>
                </a:extLst>
              </p14:cNvPr>
              <p14:cNvContentPartPr/>
              <p14:nvPr/>
            </p14:nvContentPartPr>
            <p14:xfrm>
              <a:off x="4483330" y="1552409"/>
              <a:ext cx="1118880" cy="1063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E9BCF09-392E-6C8D-16C2-99784616A33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474330" y="1543409"/>
                <a:ext cx="1136520" cy="10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160E39B-AE73-4E1B-2B03-3ABEB0A17D7D}"/>
                  </a:ext>
                </a:extLst>
              </p14:cNvPr>
              <p14:cNvContentPartPr/>
              <p14:nvPr/>
            </p14:nvContentPartPr>
            <p14:xfrm>
              <a:off x="5157610" y="1709369"/>
              <a:ext cx="155880" cy="305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160E39B-AE73-4E1B-2B03-3ABEB0A17D7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48610" y="1700369"/>
                <a:ext cx="17352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88E4EAB4-C83A-BB72-8293-D2FC59EE49AA}"/>
              </a:ext>
            </a:extLst>
          </p:cNvPr>
          <p:cNvGrpSpPr/>
          <p:nvPr/>
        </p:nvGrpSpPr>
        <p:grpSpPr>
          <a:xfrm>
            <a:off x="4899130" y="1899449"/>
            <a:ext cx="686160" cy="645840"/>
            <a:chOff x="4899130" y="1899449"/>
            <a:chExt cx="68616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CA740E8-FF35-6306-9555-A4B70E85BCF7}"/>
                    </a:ext>
                  </a:extLst>
                </p14:cNvPr>
                <p14:cNvContentPartPr/>
                <p14:nvPr/>
              </p14:nvContentPartPr>
              <p14:xfrm>
                <a:off x="5385850" y="1899449"/>
                <a:ext cx="168120" cy="152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CA740E8-FF35-6306-9555-A4B70E85BCF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77210" y="1890449"/>
                  <a:ext cx="185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01E3FBD-2F5F-F2B6-6820-CEAB42E28A50}"/>
                    </a:ext>
                  </a:extLst>
                </p14:cNvPr>
                <p14:cNvContentPartPr/>
                <p14:nvPr/>
              </p14:nvContentPartPr>
              <p14:xfrm>
                <a:off x="4899130" y="2198249"/>
                <a:ext cx="686160" cy="42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01E3FBD-2F5F-F2B6-6820-CEAB42E28A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90490" y="2189249"/>
                  <a:ext cx="703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064602-5D36-E09F-F472-B08001B22113}"/>
                    </a:ext>
                  </a:extLst>
                </p14:cNvPr>
                <p14:cNvContentPartPr/>
                <p14:nvPr/>
              </p14:nvContentPartPr>
              <p14:xfrm>
                <a:off x="4965010" y="2319209"/>
                <a:ext cx="154440" cy="214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064602-5D36-E09F-F472-B08001B221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56370" y="2310569"/>
                  <a:ext cx="172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B02D6BB-6E42-ECAD-916B-93C9DF46CDA9}"/>
                    </a:ext>
                  </a:extLst>
                </p14:cNvPr>
                <p14:cNvContentPartPr/>
                <p14:nvPr/>
              </p14:nvContentPartPr>
              <p14:xfrm>
                <a:off x="5278930" y="2346569"/>
                <a:ext cx="12240" cy="183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B02D6BB-6E42-ECAD-916B-93C9DF46CDA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70290" y="2337929"/>
                  <a:ext cx="29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2F24E43-DFA7-0DDF-3646-53F473A41EE4}"/>
                    </a:ext>
                  </a:extLst>
                </p14:cNvPr>
                <p14:cNvContentPartPr/>
                <p14:nvPr/>
              </p14:nvContentPartPr>
              <p14:xfrm>
                <a:off x="5347330" y="2330729"/>
                <a:ext cx="9720" cy="214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2F24E43-DFA7-0DDF-3646-53F473A41E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38690" y="2321729"/>
                  <a:ext cx="27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1E9E1C-4E15-E19F-6A50-597FA262A76E}"/>
                    </a:ext>
                  </a:extLst>
                </p14:cNvPr>
                <p14:cNvContentPartPr/>
                <p14:nvPr/>
              </p14:nvContentPartPr>
              <p14:xfrm>
                <a:off x="5154730" y="2295089"/>
                <a:ext cx="280440" cy="82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1E9E1C-4E15-E19F-6A50-597FA262A7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46090" y="2286449"/>
                  <a:ext cx="29808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BE9F7F3-120B-6099-E5F0-A105E97EDBC7}"/>
                  </a:ext>
                </a:extLst>
              </p14:cNvPr>
              <p14:cNvContentPartPr/>
              <p14:nvPr/>
            </p14:nvContentPartPr>
            <p14:xfrm>
              <a:off x="5846650" y="1588409"/>
              <a:ext cx="225000" cy="944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BE9F7F3-120B-6099-E5F0-A105E97EDBC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38010" y="1579409"/>
                <a:ext cx="242640" cy="9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C15687CE-01D2-B658-8587-4608248EBB13}"/>
              </a:ext>
            </a:extLst>
          </p:cNvPr>
          <p:cNvGrpSpPr/>
          <p:nvPr/>
        </p:nvGrpSpPr>
        <p:grpSpPr>
          <a:xfrm>
            <a:off x="6207010" y="1557449"/>
            <a:ext cx="817560" cy="570960"/>
            <a:chOff x="6207010" y="1557449"/>
            <a:chExt cx="81756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D8C5428-2995-DBFC-51BA-75D5C50110B9}"/>
                    </a:ext>
                  </a:extLst>
                </p14:cNvPr>
                <p14:cNvContentPartPr/>
                <p14:nvPr/>
              </p14:nvContentPartPr>
              <p14:xfrm>
                <a:off x="6356410" y="1557449"/>
                <a:ext cx="14400" cy="327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D8C5428-2995-DBFC-51BA-75D5C50110B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47770" y="1548809"/>
                  <a:ext cx="320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6585B2-F754-23E6-653A-A37454AF810D}"/>
                    </a:ext>
                  </a:extLst>
                </p14:cNvPr>
                <p14:cNvContentPartPr/>
                <p14:nvPr/>
              </p14:nvContentPartPr>
              <p14:xfrm>
                <a:off x="6519490" y="1665089"/>
                <a:ext cx="186120" cy="182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6585B2-F754-23E6-653A-A37454AF810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10490" y="1656449"/>
                  <a:ext cx="203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8A71583-B8EC-9D5E-4B21-EA1BA7EDE0D2}"/>
                    </a:ext>
                  </a:extLst>
                </p14:cNvPr>
                <p14:cNvContentPartPr/>
                <p14:nvPr/>
              </p14:nvContentPartPr>
              <p14:xfrm>
                <a:off x="6817930" y="1813049"/>
                <a:ext cx="12600" cy="138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8A71583-B8EC-9D5E-4B21-EA1BA7EDE0D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08930" y="1804049"/>
                  <a:ext cx="30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E449E33-57A7-CA0F-4A07-1AB8F00988F5}"/>
                    </a:ext>
                  </a:extLst>
                </p14:cNvPr>
                <p14:cNvContentPartPr/>
                <p14:nvPr/>
              </p14:nvContentPartPr>
              <p14:xfrm>
                <a:off x="6991450" y="1576529"/>
                <a:ext cx="33120" cy="337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E449E33-57A7-CA0F-4A07-1AB8F00988F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82810" y="1567529"/>
                  <a:ext cx="507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9739BC2-1D77-CA5A-B408-5BAF0E533784}"/>
                    </a:ext>
                  </a:extLst>
                </p14:cNvPr>
                <p14:cNvContentPartPr/>
                <p14:nvPr/>
              </p14:nvContentPartPr>
              <p14:xfrm>
                <a:off x="6207010" y="2089529"/>
                <a:ext cx="755640" cy="38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9739BC2-1D77-CA5A-B408-5BAF0E53378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98010" y="2080889"/>
                  <a:ext cx="7732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9D1E65F-C959-97E0-6449-584738D3C181}"/>
              </a:ext>
            </a:extLst>
          </p:cNvPr>
          <p:cNvGrpSpPr/>
          <p:nvPr/>
        </p:nvGrpSpPr>
        <p:grpSpPr>
          <a:xfrm>
            <a:off x="6448570" y="2266289"/>
            <a:ext cx="409680" cy="420840"/>
            <a:chOff x="6448570" y="2266289"/>
            <a:chExt cx="40968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5AB286C-675E-777E-83C4-4E11C4EAD7F9}"/>
                    </a:ext>
                  </a:extLst>
                </p14:cNvPr>
                <p14:cNvContentPartPr/>
                <p14:nvPr/>
              </p14:nvContentPartPr>
              <p14:xfrm>
                <a:off x="6448570" y="2266289"/>
                <a:ext cx="169560" cy="279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5AB286C-675E-777E-83C4-4E11C4EAD7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9930" y="2257649"/>
                  <a:ext cx="187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C35A16-E968-2A97-8D01-1E2BFAEDCB79}"/>
                    </a:ext>
                  </a:extLst>
                </p14:cNvPr>
                <p14:cNvContentPartPr/>
                <p14:nvPr/>
              </p14:nvContentPartPr>
              <p14:xfrm>
                <a:off x="6727570" y="2469329"/>
                <a:ext cx="130680" cy="217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C35A16-E968-2A97-8D01-1E2BFAEDCB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18930" y="2460329"/>
                  <a:ext cx="14832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32CC98E-4441-D6EB-1338-5D6EE21A211F}"/>
              </a:ext>
            </a:extLst>
          </p:cNvPr>
          <p:cNvGrpSpPr/>
          <p:nvPr/>
        </p:nvGrpSpPr>
        <p:grpSpPr>
          <a:xfrm>
            <a:off x="7524610" y="1911689"/>
            <a:ext cx="294120" cy="254160"/>
            <a:chOff x="7524610" y="1911689"/>
            <a:chExt cx="29412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4034D2C-08D4-FE4E-CCE3-546D38F28C4D}"/>
                    </a:ext>
                  </a:extLst>
                </p14:cNvPr>
                <p14:cNvContentPartPr/>
                <p14:nvPr/>
              </p14:nvContentPartPr>
              <p14:xfrm>
                <a:off x="7524610" y="2022209"/>
                <a:ext cx="294120" cy="11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4034D2C-08D4-FE4E-CCE3-546D38F28C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15970" y="2013209"/>
                  <a:ext cx="31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9EA04A4-4291-A033-53A4-931583D98174}"/>
                    </a:ext>
                  </a:extLst>
                </p14:cNvPr>
                <p14:cNvContentPartPr/>
                <p14:nvPr/>
              </p14:nvContentPartPr>
              <p14:xfrm>
                <a:off x="7651690" y="1911689"/>
                <a:ext cx="70560" cy="254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9EA04A4-4291-A033-53A4-931583D9817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42690" y="1902689"/>
                  <a:ext cx="8820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88889B0-FFD8-C316-2312-5F77BCFFE4D8}"/>
              </a:ext>
            </a:extLst>
          </p:cNvPr>
          <p:cNvGrpSpPr/>
          <p:nvPr/>
        </p:nvGrpSpPr>
        <p:grpSpPr>
          <a:xfrm>
            <a:off x="8071090" y="1505249"/>
            <a:ext cx="979920" cy="1245600"/>
            <a:chOff x="8071090" y="1505249"/>
            <a:chExt cx="979920" cy="12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B6C06CB-721F-D04E-F911-4947989EB752}"/>
                    </a:ext>
                  </a:extLst>
                </p14:cNvPr>
                <p14:cNvContentPartPr/>
                <p14:nvPr/>
              </p14:nvContentPartPr>
              <p14:xfrm>
                <a:off x="8383210" y="1553129"/>
                <a:ext cx="93600" cy="309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B6C06CB-721F-D04E-F911-4947989EB75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74210" y="1544489"/>
                  <a:ext cx="1112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0146D3-612D-FC6E-9379-26031F541162}"/>
                    </a:ext>
                  </a:extLst>
                </p14:cNvPr>
                <p14:cNvContentPartPr/>
                <p14:nvPr/>
              </p14:nvContentPartPr>
              <p14:xfrm>
                <a:off x="8071090" y="1966409"/>
                <a:ext cx="698040" cy="27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0146D3-612D-FC6E-9379-26031F5411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62450" y="1957769"/>
                  <a:ext cx="715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18EEA98-293E-CCDC-C2F6-0C5935417476}"/>
                    </a:ext>
                  </a:extLst>
                </p14:cNvPr>
                <p14:cNvContentPartPr/>
                <p14:nvPr/>
              </p14:nvContentPartPr>
              <p14:xfrm>
                <a:off x="8099530" y="2095289"/>
                <a:ext cx="204120" cy="418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18EEA98-293E-CCDC-C2F6-0C59354174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90530" y="2086289"/>
                  <a:ext cx="221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9B83C52-6D22-E4AD-06DC-B0E27CAD1A35}"/>
                    </a:ext>
                  </a:extLst>
                </p14:cNvPr>
                <p14:cNvContentPartPr/>
                <p14:nvPr/>
              </p14:nvContentPartPr>
              <p14:xfrm>
                <a:off x="8359090" y="2492369"/>
                <a:ext cx="140040" cy="186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9B83C52-6D22-E4AD-06DC-B0E27CAD1A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50090" y="2483729"/>
                  <a:ext cx="157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7E974A9-4231-D074-9A1E-4EC00D61806C}"/>
                    </a:ext>
                  </a:extLst>
                </p14:cNvPr>
                <p14:cNvContentPartPr/>
                <p14:nvPr/>
              </p14:nvContentPartPr>
              <p14:xfrm>
                <a:off x="8559970" y="2064329"/>
                <a:ext cx="228600" cy="183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7E974A9-4231-D074-9A1E-4EC00D61806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51330" y="2055329"/>
                  <a:ext cx="246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BEF990E-89F2-9C9A-BBCE-630D6C1ABB3F}"/>
                    </a:ext>
                  </a:extLst>
                </p14:cNvPr>
                <p14:cNvContentPartPr/>
                <p14:nvPr/>
              </p14:nvContentPartPr>
              <p14:xfrm>
                <a:off x="8734930" y="1505249"/>
                <a:ext cx="316080" cy="1245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BEF990E-89F2-9C9A-BBCE-630D6C1ABB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26290" y="1496609"/>
                  <a:ext cx="333720" cy="12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998B427-1EE2-5829-8678-7496A8E139F9}"/>
              </a:ext>
            </a:extLst>
          </p:cNvPr>
          <p:cNvGrpSpPr/>
          <p:nvPr/>
        </p:nvGrpSpPr>
        <p:grpSpPr>
          <a:xfrm>
            <a:off x="1170610" y="3235769"/>
            <a:ext cx="961200" cy="516240"/>
            <a:chOff x="1170610" y="3235769"/>
            <a:chExt cx="96120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A7AACAB-7226-07E6-CF7E-A9D3F5CA55BA}"/>
                    </a:ext>
                  </a:extLst>
                </p14:cNvPr>
                <p14:cNvContentPartPr/>
                <p14:nvPr/>
              </p14:nvContentPartPr>
              <p14:xfrm>
                <a:off x="1170610" y="3267449"/>
                <a:ext cx="216360" cy="239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A7AACAB-7226-07E6-CF7E-A9D3F5CA55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61610" y="3258449"/>
                  <a:ext cx="234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495710F-E18C-BCAB-F083-091744E208FF}"/>
                    </a:ext>
                  </a:extLst>
                </p14:cNvPr>
                <p14:cNvContentPartPr/>
                <p14:nvPr/>
              </p14:nvContentPartPr>
              <p14:xfrm>
                <a:off x="1434850" y="3241889"/>
                <a:ext cx="177120" cy="239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495710F-E18C-BCAB-F083-091744E208F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26210" y="3233249"/>
                  <a:ext cx="194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D7DCC37-95F6-BC62-6734-0BFE358B0DE1}"/>
                    </a:ext>
                  </a:extLst>
                </p14:cNvPr>
                <p14:cNvContentPartPr/>
                <p14:nvPr/>
              </p14:nvContentPartPr>
              <p14:xfrm>
                <a:off x="1691890" y="3295529"/>
                <a:ext cx="7920" cy="146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D7DCC37-95F6-BC62-6734-0BFE358B0DE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83250" y="3286529"/>
                  <a:ext cx="25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16E996C-38CB-0909-EEA6-58C5A5BE6006}"/>
                    </a:ext>
                  </a:extLst>
                </p14:cNvPr>
                <p14:cNvContentPartPr/>
                <p14:nvPr/>
              </p14:nvContentPartPr>
              <p14:xfrm>
                <a:off x="1700890" y="3235769"/>
                <a:ext cx="10080" cy="8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16E996C-38CB-0909-EEA6-58C5A5BE600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92250" y="3227129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5B8493E-B467-8B57-6F66-BE4DBE539A6F}"/>
                    </a:ext>
                  </a:extLst>
                </p14:cNvPr>
                <p14:cNvContentPartPr/>
                <p14:nvPr/>
              </p14:nvContentPartPr>
              <p14:xfrm>
                <a:off x="1819330" y="3285089"/>
                <a:ext cx="105480" cy="173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5B8493E-B467-8B57-6F66-BE4DBE539A6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10330" y="3276089"/>
                  <a:ext cx="123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398E88A-DEFE-E588-9A1E-54B344A23D4E}"/>
                    </a:ext>
                  </a:extLst>
                </p14:cNvPr>
                <p14:cNvContentPartPr/>
                <p14:nvPr/>
              </p14:nvContentPartPr>
              <p14:xfrm>
                <a:off x="1942450" y="3323609"/>
                <a:ext cx="189360" cy="428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398E88A-DEFE-E588-9A1E-54B344A23D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33810" y="3314969"/>
                  <a:ext cx="20700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4724E22-19BF-11E5-C525-018BC9A03F2A}"/>
              </a:ext>
            </a:extLst>
          </p:cNvPr>
          <p:cNvGrpSpPr/>
          <p:nvPr/>
        </p:nvGrpSpPr>
        <p:grpSpPr>
          <a:xfrm>
            <a:off x="2538970" y="3105809"/>
            <a:ext cx="367560" cy="607680"/>
            <a:chOff x="2538970" y="3105809"/>
            <a:chExt cx="36756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6D090B0-799F-62F1-E22A-7D90BDECED9A}"/>
                    </a:ext>
                  </a:extLst>
                </p14:cNvPr>
                <p14:cNvContentPartPr/>
                <p14:nvPr/>
              </p14:nvContentPartPr>
              <p14:xfrm>
                <a:off x="2538970" y="3105809"/>
                <a:ext cx="151560" cy="454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6D090B0-799F-62F1-E22A-7D90BDECED9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30330" y="3097169"/>
                  <a:ext cx="1692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9251989-9FDF-CC8A-62C3-248A5C498D58}"/>
                    </a:ext>
                  </a:extLst>
                </p14:cNvPr>
                <p14:cNvContentPartPr/>
                <p14:nvPr/>
              </p14:nvContentPartPr>
              <p14:xfrm>
                <a:off x="2811490" y="3499649"/>
                <a:ext cx="95040" cy="213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9251989-9FDF-CC8A-62C3-248A5C498D5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02850" y="3491009"/>
                  <a:ext cx="11268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9A8B992-DFB0-82BE-103F-D5B5B44905E5}"/>
              </a:ext>
            </a:extLst>
          </p:cNvPr>
          <p:cNvGrpSpPr/>
          <p:nvPr/>
        </p:nvGrpSpPr>
        <p:grpSpPr>
          <a:xfrm>
            <a:off x="3163930" y="3120929"/>
            <a:ext cx="1242360" cy="354240"/>
            <a:chOff x="3163930" y="3120929"/>
            <a:chExt cx="124236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A0A92D3-2C48-2088-33E4-F36CCEC377E0}"/>
                    </a:ext>
                  </a:extLst>
                </p14:cNvPr>
                <p14:cNvContentPartPr/>
                <p14:nvPr/>
              </p14:nvContentPartPr>
              <p14:xfrm>
                <a:off x="3166090" y="3240809"/>
                <a:ext cx="252720" cy="22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A0A92D3-2C48-2088-33E4-F36CCEC377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57090" y="3231809"/>
                  <a:ext cx="270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81D2A83-3EB4-9E3B-57F4-27C7A1E3A6C7}"/>
                    </a:ext>
                  </a:extLst>
                </p14:cNvPr>
                <p14:cNvContentPartPr/>
                <p14:nvPr/>
              </p14:nvContentPartPr>
              <p14:xfrm>
                <a:off x="3163930" y="3291209"/>
                <a:ext cx="228600" cy="18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81D2A83-3EB4-9E3B-57F4-27C7A1E3A6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55290" y="3282209"/>
                  <a:ext cx="246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90B6032-329B-8971-7885-BA2A0109DE1B}"/>
                    </a:ext>
                  </a:extLst>
                </p14:cNvPr>
                <p14:cNvContentPartPr/>
                <p14:nvPr/>
              </p14:nvContentPartPr>
              <p14:xfrm>
                <a:off x="3626890" y="3209489"/>
                <a:ext cx="135000" cy="265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90B6032-329B-8971-7885-BA2A0109DE1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18250" y="3200849"/>
                  <a:ext cx="152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F84546B-DDCA-F73A-3C26-EF3BB1E1C3A2}"/>
                    </a:ext>
                  </a:extLst>
                </p14:cNvPr>
                <p14:cNvContentPartPr/>
                <p14:nvPr/>
              </p14:nvContentPartPr>
              <p14:xfrm>
                <a:off x="3838930" y="3415409"/>
                <a:ext cx="18360" cy="46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F84546B-DDCA-F73A-3C26-EF3BB1E1C3A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30290" y="3406409"/>
                  <a:ext cx="36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4DB11DA-17B1-A417-1DCE-05A416A08055}"/>
                    </a:ext>
                  </a:extLst>
                </p14:cNvPr>
                <p14:cNvContentPartPr/>
                <p14:nvPr/>
              </p14:nvContentPartPr>
              <p14:xfrm>
                <a:off x="3977530" y="3188249"/>
                <a:ext cx="159840" cy="252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4DB11DA-17B1-A417-1DCE-05A416A0805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68530" y="3179609"/>
                  <a:ext cx="177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C6266C-785E-3C8F-642B-BCE5E837E97A}"/>
                    </a:ext>
                  </a:extLst>
                </p14:cNvPr>
                <p14:cNvContentPartPr/>
                <p14:nvPr/>
              </p14:nvContentPartPr>
              <p14:xfrm>
                <a:off x="4222330" y="3120929"/>
                <a:ext cx="183960" cy="326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C6266C-785E-3C8F-642B-BCE5E837E9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13690" y="3112289"/>
                  <a:ext cx="20160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5FBE80B-24C2-39E4-4D01-2DFA9DA7070A}"/>
              </a:ext>
            </a:extLst>
          </p:cNvPr>
          <p:cNvGrpSpPr/>
          <p:nvPr/>
        </p:nvGrpSpPr>
        <p:grpSpPr>
          <a:xfrm>
            <a:off x="4607530" y="3016889"/>
            <a:ext cx="2311560" cy="460080"/>
            <a:chOff x="4607530" y="3016889"/>
            <a:chExt cx="231156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95C2CEE-AA9C-4DA0-192D-8A01821F262E}"/>
                    </a:ext>
                  </a:extLst>
                </p14:cNvPr>
                <p14:cNvContentPartPr/>
                <p14:nvPr/>
              </p14:nvContentPartPr>
              <p14:xfrm>
                <a:off x="4611130" y="3221369"/>
                <a:ext cx="213840" cy="232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95C2CEE-AA9C-4DA0-192D-8A01821F262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02490" y="3212369"/>
                  <a:ext cx="231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43C2E1D-927B-1E2C-736F-D72297DE27E6}"/>
                    </a:ext>
                  </a:extLst>
                </p14:cNvPr>
                <p14:cNvContentPartPr/>
                <p14:nvPr/>
              </p14:nvContentPartPr>
              <p14:xfrm>
                <a:off x="4607530" y="3239009"/>
                <a:ext cx="191880" cy="19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43C2E1D-927B-1E2C-736F-D72297DE27E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98530" y="3230369"/>
                  <a:ext cx="209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6139705-2A8B-1531-C3EC-018042CD0D31}"/>
                    </a:ext>
                  </a:extLst>
                </p14:cNvPr>
                <p14:cNvContentPartPr/>
                <p14:nvPr/>
              </p14:nvContentPartPr>
              <p14:xfrm>
                <a:off x="5059330" y="3203729"/>
                <a:ext cx="19800" cy="245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6139705-2A8B-1531-C3EC-018042CD0D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50330" y="3195089"/>
                  <a:ext cx="37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A350D82-56EB-FC98-B64A-1C692CDFD2AD}"/>
                    </a:ext>
                  </a:extLst>
                </p14:cNvPr>
                <p14:cNvContentPartPr/>
                <p14:nvPr/>
              </p14:nvContentPartPr>
              <p14:xfrm>
                <a:off x="5210530" y="3251609"/>
                <a:ext cx="196920" cy="225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A350D82-56EB-FC98-B64A-1C692CDFD2A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01530" y="3242609"/>
                  <a:ext cx="214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1B1C282-CD24-0935-6305-F2BCEA0FCD84}"/>
                    </a:ext>
                  </a:extLst>
                </p14:cNvPr>
                <p14:cNvContentPartPr/>
                <p14:nvPr/>
              </p14:nvContentPartPr>
              <p14:xfrm>
                <a:off x="5561530" y="3029849"/>
                <a:ext cx="14400" cy="180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1B1C282-CD24-0935-6305-F2BCEA0FCD8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52890" y="3020849"/>
                  <a:ext cx="32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875210-5C31-4832-EFCA-F558730D5FEC}"/>
                    </a:ext>
                  </a:extLst>
                </p14:cNvPr>
                <p14:cNvContentPartPr/>
                <p14:nvPr/>
              </p14:nvContentPartPr>
              <p14:xfrm>
                <a:off x="5638210" y="3016889"/>
                <a:ext cx="166680" cy="181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875210-5C31-4832-EFCA-F558730D5FE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29210" y="3007889"/>
                  <a:ext cx="184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08BAD86-EE70-AC45-96F1-E08DC487B817}"/>
                    </a:ext>
                  </a:extLst>
                </p14:cNvPr>
                <p14:cNvContentPartPr/>
                <p14:nvPr/>
              </p14:nvContentPartPr>
              <p14:xfrm>
                <a:off x="5967970" y="3286889"/>
                <a:ext cx="219600" cy="182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08BAD86-EE70-AC45-96F1-E08DC487B81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59330" y="3277889"/>
                  <a:ext cx="237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467C861-711A-3F0F-E0FE-A648DCFB890D}"/>
                    </a:ext>
                  </a:extLst>
                </p14:cNvPr>
                <p14:cNvContentPartPr/>
                <p14:nvPr/>
              </p14:nvContentPartPr>
              <p14:xfrm>
                <a:off x="6289090" y="3278969"/>
                <a:ext cx="289080" cy="195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467C861-711A-3F0F-E0FE-A648DCFB890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80450" y="3269969"/>
                  <a:ext cx="306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D6D9222-5024-A755-F626-9E191B2BA0E9}"/>
                    </a:ext>
                  </a:extLst>
                </p14:cNvPr>
                <p14:cNvContentPartPr/>
                <p14:nvPr/>
              </p14:nvContentPartPr>
              <p14:xfrm>
                <a:off x="6621730" y="3226769"/>
                <a:ext cx="156240" cy="10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D6D9222-5024-A755-F626-9E191B2BA0E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12730" y="3217769"/>
                  <a:ext cx="173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2592F73-3003-DE7C-682E-1C5DFAD4668E}"/>
                    </a:ext>
                  </a:extLst>
                </p14:cNvPr>
                <p14:cNvContentPartPr/>
                <p14:nvPr/>
              </p14:nvContentPartPr>
              <p14:xfrm>
                <a:off x="6862570" y="3074489"/>
                <a:ext cx="56520" cy="200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2592F73-3003-DE7C-682E-1C5DFAD466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53570" y="3065489"/>
                  <a:ext cx="741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A7511DF-EE48-30B7-8CB1-86BDC9927EA2}"/>
              </a:ext>
            </a:extLst>
          </p:cNvPr>
          <p:cNvGrpSpPr/>
          <p:nvPr/>
        </p:nvGrpSpPr>
        <p:grpSpPr>
          <a:xfrm>
            <a:off x="2421250" y="4198409"/>
            <a:ext cx="340200" cy="260640"/>
            <a:chOff x="2421250" y="4198409"/>
            <a:chExt cx="3402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68FC13E-83A3-ECF0-5A3D-A1178A97CA14}"/>
                    </a:ext>
                  </a:extLst>
                </p14:cNvPr>
                <p14:cNvContentPartPr/>
                <p14:nvPr/>
              </p14:nvContentPartPr>
              <p14:xfrm>
                <a:off x="2421250" y="4198409"/>
                <a:ext cx="205920" cy="21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68FC13E-83A3-ECF0-5A3D-A1178A97CA1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12610" y="4189769"/>
                  <a:ext cx="223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EAAB0EC-42DA-8B0D-C0A9-DFB0D45E470F}"/>
                    </a:ext>
                  </a:extLst>
                </p14:cNvPr>
                <p14:cNvContentPartPr/>
                <p14:nvPr/>
              </p14:nvContentPartPr>
              <p14:xfrm>
                <a:off x="2739130" y="4347809"/>
                <a:ext cx="22320" cy="111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EAAB0EC-42DA-8B0D-C0A9-DFB0D45E470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30490" y="4338809"/>
                  <a:ext cx="399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8A731B4-754E-0AD4-C6C2-C322E1B4A2EB}"/>
              </a:ext>
            </a:extLst>
          </p:cNvPr>
          <p:cNvGrpSpPr/>
          <p:nvPr/>
        </p:nvGrpSpPr>
        <p:grpSpPr>
          <a:xfrm>
            <a:off x="3105610" y="4036409"/>
            <a:ext cx="966960" cy="280080"/>
            <a:chOff x="3105610" y="4036409"/>
            <a:chExt cx="9669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C76FB7B-C5CA-247A-F1B8-263EA1B1480D}"/>
                    </a:ext>
                  </a:extLst>
                </p14:cNvPr>
                <p14:cNvContentPartPr/>
                <p14:nvPr/>
              </p14:nvContentPartPr>
              <p14:xfrm>
                <a:off x="3114250" y="4163129"/>
                <a:ext cx="223560" cy="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C76FB7B-C5CA-247A-F1B8-263EA1B1480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05250" y="4154489"/>
                  <a:ext cx="241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48F005B-0F4B-A52E-F962-7BEE657B083B}"/>
                    </a:ext>
                  </a:extLst>
                </p14:cNvPr>
                <p14:cNvContentPartPr/>
                <p14:nvPr/>
              </p14:nvContentPartPr>
              <p14:xfrm>
                <a:off x="3105610" y="4233329"/>
                <a:ext cx="198000" cy="9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48F005B-0F4B-A52E-F962-7BEE657B083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96970" y="4224329"/>
                  <a:ext cx="215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59EA576-E780-DE2C-33C4-04E2F5468891}"/>
                    </a:ext>
                  </a:extLst>
                </p14:cNvPr>
                <p14:cNvContentPartPr/>
                <p14:nvPr/>
              </p14:nvContentPartPr>
              <p14:xfrm>
                <a:off x="3505930" y="4189409"/>
                <a:ext cx="199080" cy="27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59EA576-E780-DE2C-33C4-04E2F546889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97290" y="4180409"/>
                  <a:ext cx="216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119DCA5-21EA-2857-C992-B84202A878E0}"/>
                    </a:ext>
                  </a:extLst>
                </p14:cNvPr>
                <p14:cNvContentPartPr/>
                <p14:nvPr/>
              </p14:nvContentPartPr>
              <p14:xfrm>
                <a:off x="3856930" y="4036409"/>
                <a:ext cx="104760" cy="251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119DCA5-21EA-2857-C992-B84202A878E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48290" y="4027409"/>
                  <a:ext cx="122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B4A99C-D107-794B-872B-B3E776B72E35}"/>
                    </a:ext>
                  </a:extLst>
                </p14:cNvPr>
                <p14:cNvContentPartPr/>
                <p14:nvPr/>
              </p14:nvContentPartPr>
              <p14:xfrm>
                <a:off x="4007050" y="4230449"/>
                <a:ext cx="65520" cy="86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B4A99C-D107-794B-872B-B3E776B72E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98410" y="4221449"/>
                  <a:ext cx="831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F789667-C8F3-E87D-5F2D-5D4FE6F9E346}"/>
              </a:ext>
            </a:extLst>
          </p:cNvPr>
          <p:cNvGrpSpPr/>
          <p:nvPr/>
        </p:nvGrpSpPr>
        <p:grpSpPr>
          <a:xfrm>
            <a:off x="4266250" y="4048649"/>
            <a:ext cx="372960" cy="255240"/>
            <a:chOff x="4266250" y="4048649"/>
            <a:chExt cx="37296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AE003D0-E55B-55CD-6C72-B425C118956E}"/>
                    </a:ext>
                  </a:extLst>
                </p14:cNvPr>
                <p14:cNvContentPartPr/>
                <p14:nvPr/>
              </p14:nvContentPartPr>
              <p14:xfrm>
                <a:off x="4266250" y="4048649"/>
                <a:ext cx="118800" cy="255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AE003D0-E55B-55CD-6C72-B425C118956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57250" y="4040009"/>
                  <a:ext cx="136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6D192BC-4798-E42F-5F85-9825D778B6B4}"/>
                    </a:ext>
                  </a:extLst>
                </p14:cNvPr>
                <p14:cNvContentPartPr/>
                <p14:nvPr/>
              </p14:nvContentPartPr>
              <p14:xfrm>
                <a:off x="4497730" y="4057289"/>
                <a:ext cx="141480" cy="208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6D192BC-4798-E42F-5F85-9825D778B6B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89090" y="4048649"/>
                  <a:ext cx="15912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2CE48AB-66A4-4CBB-C69A-EE1157AB072A}"/>
              </a:ext>
            </a:extLst>
          </p:cNvPr>
          <p:cNvGrpSpPr/>
          <p:nvPr/>
        </p:nvGrpSpPr>
        <p:grpSpPr>
          <a:xfrm>
            <a:off x="4923610" y="3964409"/>
            <a:ext cx="1929600" cy="455040"/>
            <a:chOff x="4923610" y="3964409"/>
            <a:chExt cx="19296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5DB5AB2-4633-B881-FBB4-EF91247F8585}"/>
                    </a:ext>
                  </a:extLst>
                </p14:cNvPr>
                <p14:cNvContentPartPr/>
                <p14:nvPr/>
              </p14:nvContentPartPr>
              <p14:xfrm>
                <a:off x="4923610" y="4024529"/>
                <a:ext cx="225000" cy="209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5DB5AB2-4633-B881-FBB4-EF91247F858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14610" y="4015889"/>
                  <a:ext cx="242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5509B31-39AB-6F39-7429-4B9A7DC6C23C}"/>
                    </a:ext>
                  </a:extLst>
                </p14:cNvPr>
                <p14:cNvContentPartPr/>
                <p14:nvPr/>
              </p14:nvContentPartPr>
              <p14:xfrm>
                <a:off x="4926130" y="4034609"/>
                <a:ext cx="208080" cy="235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5509B31-39AB-6F39-7429-4B9A7DC6C23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17490" y="4025969"/>
                  <a:ext cx="225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5B72472-5AD2-7938-4796-64E264DB8AD4}"/>
                    </a:ext>
                  </a:extLst>
                </p14:cNvPr>
                <p14:cNvContentPartPr/>
                <p14:nvPr/>
              </p14:nvContentPartPr>
              <p14:xfrm>
                <a:off x="5328970" y="4110569"/>
                <a:ext cx="22680" cy="235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5B72472-5AD2-7938-4796-64E264DB8A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19970" y="4101929"/>
                  <a:ext cx="40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109D55A-1D7B-ACFB-983B-93CE2C1B0105}"/>
                    </a:ext>
                  </a:extLst>
                </p14:cNvPr>
                <p14:cNvContentPartPr/>
                <p14:nvPr/>
              </p14:nvContentPartPr>
              <p14:xfrm>
                <a:off x="5431930" y="4170689"/>
                <a:ext cx="176040" cy="150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109D55A-1D7B-ACFB-983B-93CE2C1B01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23290" y="4162049"/>
                  <a:ext cx="193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A1F677C-33AE-257C-4563-10C86992A8F3}"/>
                    </a:ext>
                  </a:extLst>
                </p14:cNvPr>
                <p14:cNvContentPartPr/>
                <p14:nvPr/>
              </p14:nvContentPartPr>
              <p14:xfrm>
                <a:off x="5650090" y="4065929"/>
                <a:ext cx="152280" cy="15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A1F677C-33AE-257C-4563-10C86992A8F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41450" y="4057289"/>
                  <a:ext cx="169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BCE7359-20FA-0E7F-E82A-50992DA1084A}"/>
                    </a:ext>
                  </a:extLst>
                </p14:cNvPr>
                <p14:cNvContentPartPr/>
                <p14:nvPr/>
              </p14:nvContentPartPr>
              <p14:xfrm>
                <a:off x="5875810" y="3964409"/>
                <a:ext cx="12960" cy="176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BCE7359-20FA-0E7F-E82A-50992DA108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67170" y="3955769"/>
                  <a:ext cx="30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DDF4B6C-46E6-2904-B017-E61FB3505995}"/>
                    </a:ext>
                  </a:extLst>
                </p14:cNvPr>
                <p14:cNvContentPartPr/>
                <p14:nvPr/>
              </p14:nvContentPartPr>
              <p14:xfrm>
                <a:off x="5982370" y="3974849"/>
                <a:ext cx="120960" cy="202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DDF4B6C-46E6-2904-B017-E61FB35059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73370" y="3965849"/>
                  <a:ext cx="138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4855D68-DAB9-80AA-0EA7-66FD5D4F5EA8}"/>
                    </a:ext>
                  </a:extLst>
                </p14:cNvPr>
                <p14:cNvContentPartPr/>
                <p14:nvPr/>
              </p14:nvContentPartPr>
              <p14:xfrm>
                <a:off x="6209530" y="4239089"/>
                <a:ext cx="237240" cy="180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4855D68-DAB9-80AA-0EA7-66FD5D4F5E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00890" y="4230449"/>
                  <a:ext cx="254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A498D81-3172-7581-F28A-C3EA1A4B9837}"/>
                    </a:ext>
                  </a:extLst>
                </p14:cNvPr>
                <p14:cNvContentPartPr/>
                <p14:nvPr/>
              </p14:nvContentPartPr>
              <p14:xfrm>
                <a:off x="6555490" y="4225769"/>
                <a:ext cx="297720" cy="156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A498D81-3172-7581-F28A-C3EA1A4B983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46490" y="4216769"/>
                  <a:ext cx="31536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7C76223-277D-48B9-6C4E-E024FD371E41}"/>
              </a:ext>
            </a:extLst>
          </p:cNvPr>
          <p:cNvGrpSpPr/>
          <p:nvPr/>
        </p:nvGrpSpPr>
        <p:grpSpPr>
          <a:xfrm>
            <a:off x="7931770" y="2997089"/>
            <a:ext cx="1161360" cy="433440"/>
            <a:chOff x="7931770" y="2997089"/>
            <a:chExt cx="116136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7ABC2C5-314F-0521-710E-0D074DAC1D60}"/>
                    </a:ext>
                  </a:extLst>
                </p14:cNvPr>
                <p14:cNvContentPartPr/>
                <p14:nvPr/>
              </p14:nvContentPartPr>
              <p14:xfrm>
                <a:off x="7931770" y="3043889"/>
                <a:ext cx="136800" cy="386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7ABC2C5-314F-0521-710E-0D074DAC1D6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23130" y="3034889"/>
                  <a:ext cx="1544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ED59168-E55C-4741-7E65-D7411D91B497}"/>
                    </a:ext>
                  </a:extLst>
                </p14:cNvPr>
                <p14:cNvContentPartPr/>
                <p14:nvPr/>
              </p14:nvContentPartPr>
              <p14:xfrm>
                <a:off x="8121490" y="2997089"/>
                <a:ext cx="971640" cy="414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ED59168-E55C-4741-7E65-D7411D91B49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12490" y="2988089"/>
                  <a:ext cx="989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0CE5ED8-F078-7163-9F5B-9433F71EC261}"/>
                    </a:ext>
                  </a:extLst>
                </p14:cNvPr>
                <p14:cNvContentPartPr/>
                <p14:nvPr/>
              </p14:nvContentPartPr>
              <p14:xfrm>
                <a:off x="8734930" y="3057209"/>
                <a:ext cx="63000" cy="63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0CE5ED8-F078-7163-9F5B-9433F71EC26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26290" y="3048209"/>
                  <a:ext cx="8064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584A675-8ACA-4B08-65B5-C646620570FA}"/>
              </a:ext>
            </a:extLst>
          </p:cNvPr>
          <p:cNvGrpSpPr/>
          <p:nvPr/>
        </p:nvGrpSpPr>
        <p:grpSpPr>
          <a:xfrm>
            <a:off x="9473290" y="2807369"/>
            <a:ext cx="864360" cy="661680"/>
            <a:chOff x="9473290" y="2807369"/>
            <a:chExt cx="86436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1DF5D62-AE64-7007-BE63-990531DF9FCD}"/>
                    </a:ext>
                  </a:extLst>
                </p14:cNvPr>
                <p14:cNvContentPartPr/>
                <p14:nvPr/>
              </p14:nvContentPartPr>
              <p14:xfrm>
                <a:off x="9473290" y="3030209"/>
                <a:ext cx="47160" cy="270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1DF5D62-AE64-7007-BE63-990531DF9FC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64290" y="3021209"/>
                  <a:ext cx="64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90ECF74-29E1-99F7-1525-981AD34B7FB8}"/>
                    </a:ext>
                  </a:extLst>
                </p14:cNvPr>
                <p14:cNvContentPartPr/>
                <p14:nvPr/>
              </p14:nvContentPartPr>
              <p14:xfrm>
                <a:off x="9638890" y="3040289"/>
                <a:ext cx="239040" cy="201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90ECF74-29E1-99F7-1525-981AD34B7FB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29890" y="3031649"/>
                  <a:ext cx="256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3A0F56E-F713-5DD5-A843-8E4CF588A811}"/>
                    </a:ext>
                  </a:extLst>
                </p14:cNvPr>
                <p14:cNvContentPartPr/>
                <p14:nvPr/>
              </p14:nvContentPartPr>
              <p14:xfrm>
                <a:off x="10115530" y="2807369"/>
                <a:ext cx="222120" cy="661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3A0F56E-F713-5DD5-A843-8E4CF588A8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06530" y="2798369"/>
                  <a:ext cx="239760" cy="67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4B2C488-51FF-75B4-D0D6-EC91688936EC}"/>
              </a:ext>
            </a:extLst>
          </p:cNvPr>
          <p:cNvGrpSpPr/>
          <p:nvPr/>
        </p:nvGrpSpPr>
        <p:grpSpPr>
          <a:xfrm>
            <a:off x="7749610" y="3863609"/>
            <a:ext cx="3003120" cy="582840"/>
            <a:chOff x="7749610" y="3863609"/>
            <a:chExt cx="300312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EE60ED2-1A05-F777-07CC-6F97AC68ED6E}"/>
                    </a:ext>
                  </a:extLst>
                </p14:cNvPr>
                <p14:cNvContentPartPr/>
                <p14:nvPr/>
              </p14:nvContentPartPr>
              <p14:xfrm>
                <a:off x="7749610" y="3963689"/>
                <a:ext cx="117000" cy="446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EE60ED2-1A05-F777-07CC-6F97AC68ED6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40610" y="3955049"/>
                  <a:ext cx="1346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94BC5AC-2DFE-3D11-BC8E-C6F7F08A3C28}"/>
                    </a:ext>
                  </a:extLst>
                </p14:cNvPr>
                <p14:cNvContentPartPr/>
                <p14:nvPr/>
              </p14:nvContentPartPr>
              <p14:xfrm>
                <a:off x="8036530" y="4098689"/>
                <a:ext cx="171000" cy="147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94BC5AC-2DFE-3D11-BC8E-C6F7F08A3C2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27530" y="4090049"/>
                  <a:ext cx="188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E9D7160-F670-0A06-4876-150EA0030720}"/>
                    </a:ext>
                  </a:extLst>
                </p14:cNvPr>
                <p14:cNvContentPartPr/>
                <p14:nvPr/>
              </p14:nvContentPartPr>
              <p14:xfrm>
                <a:off x="8302210" y="3990329"/>
                <a:ext cx="203760" cy="272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E9D7160-F670-0A06-4876-150EA003072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93210" y="3981329"/>
                  <a:ext cx="221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349A734-FDCC-E0FD-9CBA-1735266C1022}"/>
                    </a:ext>
                  </a:extLst>
                </p14:cNvPr>
                <p14:cNvContentPartPr/>
                <p14:nvPr/>
              </p14:nvContentPartPr>
              <p14:xfrm>
                <a:off x="8626210" y="4234769"/>
                <a:ext cx="15480" cy="15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349A734-FDCC-E0FD-9CBA-1735266C102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17210" y="4225769"/>
                  <a:ext cx="33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6E2985B-82B7-93A8-136E-7C9CE2DC37DB}"/>
                    </a:ext>
                  </a:extLst>
                </p14:cNvPr>
                <p14:cNvContentPartPr/>
                <p14:nvPr/>
              </p14:nvContentPartPr>
              <p14:xfrm>
                <a:off x="8620450" y="3979169"/>
                <a:ext cx="244080" cy="258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6E2985B-82B7-93A8-136E-7C9CE2DC37D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11810" y="3970169"/>
                  <a:ext cx="261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F1F8978-58D2-0564-EEAA-92C6FAF5C5FA}"/>
                    </a:ext>
                  </a:extLst>
                </p14:cNvPr>
                <p14:cNvContentPartPr/>
                <p14:nvPr/>
              </p14:nvContentPartPr>
              <p14:xfrm>
                <a:off x="8920330" y="3980969"/>
                <a:ext cx="141480" cy="250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F1F8978-58D2-0564-EEAA-92C6FAF5C5F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11330" y="3972329"/>
                  <a:ext cx="159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D86A6E0-4D9E-D781-EFE8-DFB5F4241C5A}"/>
                    </a:ext>
                  </a:extLst>
                </p14:cNvPr>
                <p14:cNvContentPartPr/>
                <p14:nvPr/>
              </p14:nvContentPartPr>
              <p14:xfrm>
                <a:off x="8892970" y="3988169"/>
                <a:ext cx="257040" cy="12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D86A6E0-4D9E-D781-EFE8-DFB5F4241C5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883970" y="3979529"/>
                  <a:ext cx="274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8CD07D4-096A-91EA-CCEB-E351E5EECBE0}"/>
                    </a:ext>
                  </a:extLst>
                </p14:cNvPr>
                <p14:cNvContentPartPr/>
                <p14:nvPr/>
              </p14:nvContentPartPr>
              <p14:xfrm>
                <a:off x="9181690" y="4300649"/>
                <a:ext cx="84240" cy="145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8CD07D4-096A-91EA-CCEB-E351E5EECBE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73050" y="4291649"/>
                  <a:ext cx="101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B553B62-FA12-1EE3-F84B-D1E6F1A1DC90}"/>
                    </a:ext>
                  </a:extLst>
                </p14:cNvPr>
                <p14:cNvContentPartPr/>
                <p14:nvPr/>
              </p14:nvContentPartPr>
              <p14:xfrm>
                <a:off x="9487330" y="4145129"/>
                <a:ext cx="101520" cy="298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B553B62-FA12-1EE3-F84B-D1E6F1A1DC9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78330" y="4136489"/>
                  <a:ext cx="1191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25CCEEA-34F1-AAD8-8021-34EDBAC09C23}"/>
                    </a:ext>
                  </a:extLst>
                </p14:cNvPr>
                <p14:cNvContentPartPr/>
                <p14:nvPr/>
              </p14:nvContentPartPr>
              <p14:xfrm>
                <a:off x="9647890" y="4294529"/>
                <a:ext cx="20160" cy="3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25CCEEA-34F1-AAD8-8021-34EDBAC09C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38890" y="4285529"/>
                  <a:ext cx="37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EA6BEF7-211C-1F06-4409-97DE29C2DDB9}"/>
                    </a:ext>
                  </a:extLst>
                </p14:cNvPr>
                <p14:cNvContentPartPr/>
                <p14:nvPr/>
              </p14:nvContentPartPr>
              <p14:xfrm>
                <a:off x="9782170" y="3981329"/>
                <a:ext cx="97200" cy="254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EA6BEF7-211C-1F06-4409-97DE29C2DDB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73530" y="3972329"/>
                  <a:ext cx="114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EDB4201-9356-B513-617A-7795DD8B2E81}"/>
                    </a:ext>
                  </a:extLst>
                </p14:cNvPr>
                <p14:cNvContentPartPr/>
                <p14:nvPr/>
              </p14:nvContentPartPr>
              <p14:xfrm>
                <a:off x="10003570" y="3987809"/>
                <a:ext cx="136800" cy="238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EDB4201-9356-B513-617A-7795DD8B2E8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94570" y="3978809"/>
                  <a:ext cx="154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8C1A3BB-A136-4F9D-ED1B-0D91125C1A7F}"/>
                    </a:ext>
                  </a:extLst>
                </p14:cNvPr>
                <p14:cNvContentPartPr/>
                <p14:nvPr/>
              </p14:nvContentPartPr>
              <p14:xfrm>
                <a:off x="10277170" y="4078529"/>
                <a:ext cx="161280" cy="171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8C1A3BB-A136-4F9D-ED1B-0D91125C1A7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68170" y="4069529"/>
                  <a:ext cx="178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BA6F516-AF09-A704-4786-D2577D9A8795}"/>
                    </a:ext>
                  </a:extLst>
                </p14:cNvPr>
                <p14:cNvContentPartPr/>
                <p14:nvPr/>
              </p14:nvContentPartPr>
              <p14:xfrm>
                <a:off x="10562290" y="3863609"/>
                <a:ext cx="190440" cy="511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BA6F516-AF09-A704-4786-D2577D9A879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53290" y="3854969"/>
                  <a:ext cx="208080" cy="52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520A186-1173-E8CF-4D26-7FC134551D1E}"/>
                  </a:ext>
                </a:extLst>
              </p14:cNvPr>
              <p14:cNvContentPartPr/>
              <p14:nvPr/>
            </p14:nvContentPartPr>
            <p14:xfrm>
              <a:off x="1505050" y="5443649"/>
              <a:ext cx="408240" cy="2386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520A186-1173-E8CF-4D26-7FC134551D1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496410" y="5435009"/>
                <a:ext cx="42588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7B8701C-855A-1117-4D04-D8C8A69BC53F}"/>
              </a:ext>
            </a:extLst>
          </p:cNvPr>
          <p:cNvGrpSpPr/>
          <p:nvPr/>
        </p:nvGrpSpPr>
        <p:grpSpPr>
          <a:xfrm>
            <a:off x="2057650" y="5250689"/>
            <a:ext cx="2277720" cy="699120"/>
            <a:chOff x="2057650" y="5250689"/>
            <a:chExt cx="227772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77F4874-D8C0-095E-1DEB-929E638A2FEC}"/>
                    </a:ext>
                  </a:extLst>
                </p14:cNvPr>
                <p14:cNvContentPartPr/>
                <p14:nvPr/>
              </p14:nvContentPartPr>
              <p14:xfrm>
                <a:off x="2057650" y="5250689"/>
                <a:ext cx="156600" cy="640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77F4874-D8C0-095E-1DEB-929E638A2F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49010" y="5241689"/>
                  <a:ext cx="17424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F0ECB99-2C3F-AF6D-FAB3-1E3B8A30ABED}"/>
                    </a:ext>
                  </a:extLst>
                </p14:cNvPr>
                <p14:cNvContentPartPr/>
                <p14:nvPr/>
              </p14:nvContentPartPr>
              <p14:xfrm>
                <a:off x="2213890" y="5412329"/>
                <a:ext cx="15120" cy="28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F0ECB99-2C3F-AF6D-FAB3-1E3B8A30ABE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05250" y="5403329"/>
                  <a:ext cx="32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A980A7E-46FE-6690-3B28-8A7AE139B53E}"/>
                    </a:ext>
                  </a:extLst>
                </p14:cNvPr>
                <p14:cNvContentPartPr/>
                <p14:nvPr/>
              </p14:nvContentPartPr>
              <p14:xfrm>
                <a:off x="2379850" y="5396849"/>
                <a:ext cx="14760" cy="290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A980A7E-46FE-6690-3B28-8A7AE139B53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70850" y="5388209"/>
                  <a:ext cx="32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3C2B591-E044-CCA5-BA01-77FDA9B5DFE4}"/>
                    </a:ext>
                  </a:extLst>
                </p14:cNvPr>
                <p14:cNvContentPartPr/>
                <p14:nvPr/>
              </p14:nvContentPartPr>
              <p14:xfrm>
                <a:off x="2214250" y="5564969"/>
                <a:ext cx="197640" cy="42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3C2B591-E044-CCA5-BA01-77FDA9B5DFE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05250" y="5555969"/>
                  <a:ext cx="215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BCECFA3-3E0E-6D29-AE45-D754F4A4077C}"/>
                    </a:ext>
                  </a:extLst>
                </p14:cNvPr>
                <p14:cNvContentPartPr/>
                <p14:nvPr/>
              </p14:nvContentPartPr>
              <p14:xfrm>
                <a:off x="2589730" y="5336009"/>
                <a:ext cx="65160" cy="423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BCECFA3-3E0E-6D29-AE45-D754F4A4077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580730" y="5327009"/>
                  <a:ext cx="828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11E417-E043-8FB4-1650-6A66774915D5}"/>
                    </a:ext>
                  </a:extLst>
                </p14:cNvPr>
                <p14:cNvContentPartPr/>
                <p14:nvPr/>
              </p14:nvContentPartPr>
              <p14:xfrm>
                <a:off x="2685490" y="5501969"/>
                <a:ext cx="189360" cy="159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11E417-E043-8FB4-1650-6A66774915D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76490" y="5492969"/>
                  <a:ext cx="207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81CA092-04FE-1E7D-3DBA-7A9589D7D19E}"/>
                    </a:ext>
                  </a:extLst>
                </p14:cNvPr>
                <p14:cNvContentPartPr/>
                <p14:nvPr/>
              </p14:nvContentPartPr>
              <p14:xfrm>
                <a:off x="2910490" y="5674409"/>
                <a:ext cx="50040" cy="90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81CA092-04FE-1E7D-3DBA-7A9589D7D19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01850" y="5665409"/>
                  <a:ext cx="67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C81535B-D4BF-9706-6D26-EA170927434B}"/>
                    </a:ext>
                  </a:extLst>
                </p14:cNvPr>
                <p14:cNvContentPartPr/>
                <p14:nvPr/>
              </p14:nvContentPartPr>
              <p14:xfrm>
                <a:off x="3114250" y="5418449"/>
                <a:ext cx="160560" cy="288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C81535B-D4BF-9706-6D26-EA170927434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05250" y="5409449"/>
                  <a:ext cx="178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48C8EB0-191A-B323-E8F0-89DE0ABB8CE5}"/>
                    </a:ext>
                  </a:extLst>
                </p14:cNvPr>
                <p14:cNvContentPartPr/>
                <p14:nvPr/>
              </p14:nvContentPartPr>
              <p14:xfrm>
                <a:off x="3235570" y="5377049"/>
                <a:ext cx="151920" cy="408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48C8EB0-191A-B323-E8F0-89DE0ABB8CE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26930" y="5368409"/>
                  <a:ext cx="1695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CBAF121-09B6-9F15-CE4D-C31AF3D31C96}"/>
                    </a:ext>
                  </a:extLst>
                </p14:cNvPr>
                <p14:cNvContentPartPr/>
                <p14:nvPr/>
              </p14:nvContentPartPr>
              <p14:xfrm>
                <a:off x="3563890" y="5439689"/>
                <a:ext cx="21240" cy="266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CBAF121-09B6-9F15-CE4D-C31AF3D31C9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55250" y="5431049"/>
                  <a:ext cx="38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3A595EB-6E9B-8CD5-82A2-7DCF505AC12D}"/>
                    </a:ext>
                  </a:extLst>
                </p14:cNvPr>
                <p14:cNvContentPartPr/>
                <p14:nvPr/>
              </p14:nvContentPartPr>
              <p14:xfrm>
                <a:off x="3532930" y="5445089"/>
                <a:ext cx="193680" cy="289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3A595EB-6E9B-8CD5-82A2-7DCF505AC12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524290" y="5436449"/>
                  <a:ext cx="211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A37B17E-98AE-94E4-618F-E7298FE3DA02}"/>
                    </a:ext>
                  </a:extLst>
                </p14:cNvPr>
                <p14:cNvContentPartPr/>
                <p14:nvPr/>
              </p14:nvContentPartPr>
              <p14:xfrm>
                <a:off x="3655330" y="5270849"/>
                <a:ext cx="244440" cy="678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A37B17E-98AE-94E4-618F-E7298FE3DA0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46330" y="5261849"/>
                  <a:ext cx="26208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0AD245D-4E98-BF32-51D1-CB3D2F5B069D}"/>
                    </a:ext>
                  </a:extLst>
                </p14:cNvPr>
                <p14:cNvContentPartPr/>
                <p14:nvPr/>
              </p14:nvContentPartPr>
              <p14:xfrm>
                <a:off x="4057450" y="5618609"/>
                <a:ext cx="259200" cy="18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0AD245D-4E98-BF32-51D1-CB3D2F5B069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048450" y="5609609"/>
                  <a:ext cx="276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4C75F82-8371-F508-1E2D-CB2CFC480ED8}"/>
                    </a:ext>
                  </a:extLst>
                </p14:cNvPr>
                <p14:cNvContentPartPr/>
                <p14:nvPr/>
              </p14:nvContentPartPr>
              <p14:xfrm>
                <a:off x="4036930" y="5688809"/>
                <a:ext cx="298440" cy="33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4C75F82-8371-F508-1E2D-CB2CFC480ED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028290" y="5679809"/>
                  <a:ext cx="3160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EE8DA80-E917-E97F-BBB9-22C078494B64}"/>
              </a:ext>
            </a:extLst>
          </p:cNvPr>
          <p:cNvGrpSpPr/>
          <p:nvPr/>
        </p:nvGrpSpPr>
        <p:grpSpPr>
          <a:xfrm>
            <a:off x="4779250" y="5080409"/>
            <a:ext cx="2851200" cy="973080"/>
            <a:chOff x="4779250" y="5080409"/>
            <a:chExt cx="285120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230C5E7-A4EA-53B3-3C4C-ED9B71BE9398}"/>
                    </a:ext>
                  </a:extLst>
                </p14:cNvPr>
                <p14:cNvContentPartPr/>
                <p14:nvPr/>
              </p14:nvContentPartPr>
              <p14:xfrm>
                <a:off x="4911730" y="5209289"/>
                <a:ext cx="203040" cy="226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230C5E7-A4EA-53B3-3C4C-ED9B71BE93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02730" y="5200649"/>
                  <a:ext cx="220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224C689-5513-C45E-A354-C9A3E6AF9A1E}"/>
                    </a:ext>
                  </a:extLst>
                </p14:cNvPr>
                <p14:cNvContentPartPr/>
                <p14:nvPr/>
              </p14:nvContentPartPr>
              <p14:xfrm>
                <a:off x="5228890" y="5416649"/>
                <a:ext cx="15480" cy="12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224C689-5513-C45E-A354-C9A3E6AF9A1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20250" y="5407649"/>
                  <a:ext cx="33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41F1E01-8F62-DBFF-73C6-ED01DEEF9280}"/>
                    </a:ext>
                  </a:extLst>
                </p14:cNvPr>
                <p14:cNvContentPartPr/>
                <p14:nvPr/>
              </p14:nvContentPartPr>
              <p14:xfrm>
                <a:off x="5570890" y="5200649"/>
                <a:ext cx="37440" cy="228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41F1E01-8F62-DBFF-73C6-ED01DEEF928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62250" y="5191649"/>
                  <a:ext cx="55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6F8429C-FEDC-FC8C-7CDD-876B030B68E2}"/>
                    </a:ext>
                  </a:extLst>
                </p14:cNvPr>
                <p14:cNvContentPartPr/>
                <p14:nvPr/>
              </p14:nvContentPartPr>
              <p14:xfrm>
                <a:off x="5401330" y="5207489"/>
                <a:ext cx="345600" cy="175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6F8429C-FEDC-FC8C-7CDD-876B030B68E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92330" y="5198849"/>
                  <a:ext cx="363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67C1D49-5038-F273-70DB-67C7C90C5D5F}"/>
                    </a:ext>
                  </a:extLst>
                </p14:cNvPr>
                <p14:cNvContentPartPr/>
                <p14:nvPr/>
              </p14:nvContentPartPr>
              <p14:xfrm>
                <a:off x="5834770" y="5235929"/>
                <a:ext cx="198720" cy="207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67C1D49-5038-F273-70DB-67C7C90C5D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25770" y="5227289"/>
                  <a:ext cx="216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7497016-5544-8769-C122-DA9164228C1B}"/>
                    </a:ext>
                  </a:extLst>
                </p14:cNvPr>
                <p14:cNvContentPartPr/>
                <p14:nvPr/>
              </p14:nvContentPartPr>
              <p14:xfrm>
                <a:off x="5863570" y="5251769"/>
                <a:ext cx="175680" cy="176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7497016-5544-8769-C122-DA9164228C1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854930" y="5243129"/>
                  <a:ext cx="193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E0FDD61-B5D2-53E7-7E90-76BDE5D465F0}"/>
                    </a:ext>
                  </a:extLst>
                </p14:cNvPr>
                <p14:cNvContentPartPr/>
                <p14:nvPr/>
              </p14:nvContentPartPr>
              <p14:xfrm>
                <a:off x="6165970" y="5215409"/>
                <a:ext cx="49320" cy="210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E0FDD61-B5D2-53E7-7E90-76BDE5D465F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157330" y="5206769"/>
                  <a:ext cx="66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D07DCE2-421E-A8E7-B142-229D2F13586C}"/>
                    </a:ext>
                  </a:extLst>
                </p14:cNvPr>
                <p14:cNvContentPartPr/>
                <p14:nvPr/>
              </p14:nvContentPartPr>
              <p14:xfrm>
                <a:off x="6323650" y="5228369"/>
                <a:ext cx="93240" cy="205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D07DCE2-421E-A8E7-B142-229D2F13586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14650" y="5219729"/>
                  <a:ext cx="110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2E00919-19F1-0A2A-B389-D4B70933D2EA}"/>
                    </a:ext>
                  </a:extLst>
                </p14:cNvPr>
                <p14:cNvContentPartPr/>
                <p14:nvPr/>
              </p14:nvContentPartPr>
              <p14:xfrm>
                <a:off x="6583570" y="5080409"/>
                <a:ext cx="21960" cy="158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2E00919-19F1-0A2A-B389-D4B70933D2E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74930" y="5071769"/>
                  <a:ext cx="39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234A158-B68D-56ED-7B65-3EDB3FC08CEB}"/>
                    </a:ext>
                  </a:extLst>
                </p14:cNvPr>
                <p14:cNvContentPartPr/>
                <p14:nvPr/>
              </p14:nvContentPartPr>
              <p14:xfrm>
                <a:off x="6522010" y="5084729"/>
                <a:ext cx="219240" cy="110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234A158-B68D-56ED-7B65-3EDB3FC08CE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513370" y="5075729"/>
                  <a:ext cx="236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5CC5612-8D9D-99DD-2502-98844B9D2F67}"/>
                    </a:ext>
                  </a:extLst>
                </p14:cNvPr>
                <p14:cNvContentPartPr/>
                <p14:nvPr/>
              </p14:nvContentPartPr>
              <p14:xfrm>
                <a:off x="6808210" y="5125769"/>
                <a:ext cx="808560" cy="317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5CC5612-8D9D-99DD-2502-98844B9D2F6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799210" y="5117129"/>
                  <a:ext cx="8262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7146551-9997-1351-F9CB-83BE789DBDE5}"/>
                    </a:ext>
                  </a:extLst>
                </p14:cNvPr>
                <p14:cNvContentPartPr/>
                <p14:nvPr/>
              </p14:nvContentPartPr>
              <p14:xfrm>
                <a:off x="4782130" y="5547329"/>
                <a:ext cx="2848320" cy="68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7146551-9997-1351-F9CB-83BE789DBDE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73490" y="5538689"/>
                  <a:ext cx="2865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FC0D3D3-5252-F71E-55C1-53E859764085}"/>
                    </a:ext>
                  </a:extLst>
                </p14:cNvPr>
                <p14:cNvContentPartPr/>
                <p14:nvPr/>
              </p14:nvContentPartPr>
              <p14:xfrm>
                <a:off x="4779250" y="5702489"/>
                <a:ext cx="343800" cy="209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FC0D3D3-5252-F71E-55C1-53E85976408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70610" y="5693849"/>
                  <a:ext cx="361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7DCEEAC-715F-753D-3789-E8EC915DAC1A}"/>
                    </a:ext>
                  </a:extLst>
                </p14:cNvPr>
                <p14:cNvContentPartPr/>
                <p14:nvPr/>
              </p14:nvContentPartPr>
              <p14:xfrm>
                <a:off x="5129890" y="5671169"/>
                <a:ext cx="916920" cy="250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7DCEEAC-715F-753D-3789-E8EC915DAC1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121250" y="5662529"/>
                  <a:ext cx="934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B9AE7A1-D71B-E31E-A6E9-521E20254214}"/>
                    </a:ext>
                  </a:extLst>
                </p14:cNvPr>
                <p14:cNvContentPartPr/>
                <p14:nvPr/>
              </p14:nvContentPartPr>
              <p14:xfrm>
                <a:off x="5907130" y="5751809"/>
                <a:ext cx="196560" cy="51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B9AE7A1-D71B-E31E-A6E9-521E2025421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98490" y="5743169"/>
                  <a:ext cx="214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4BADD1D-439B-C5E7-D435-4ABFE1E6F6E6}"/>
                    </a:ext>
                  </a:extLst>
                </p14:cNvPr>
                <p14:cNvContentPartPr/>
                <p14:nvPr/>
              </p14:nvContentPartPr>
              <p14:xfrm>
                <a:off x="6032770" y="5809409"/>
                <a:ext cx="151560" cy="244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4BADD1D-439B-C5E7-D435-4ABFE1E6F6E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023770" y="5800769"/>
                  <a:ext cx="169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2546BBA-35FE-C392-3453-EEBDC98FBC98}"/>
                    </a:ext>
                  </a:extLst>
                </p14:cNvPr>
                <p14:cNvContentPartPr/>
                <p14:nvPr/>
              </p14:nvContentPartPr>
              <p14:xfrm>
                <a:off x="5857090" y="5651009"/>
                <a:ext cx="24840" cy="12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2546BBA-35FE-C392-3453-EEBDC98FBC9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48090" y="5642009"/>
                  <a:ext cx="42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C68218E-070E-82F2-5A8C-9D4ECFBF9FC6}"/>
                    </a:ext>
                  </a:extLst>
                </p14:cNvPr>
                <p14:cNvContentPartPr/>
                <p14:nvPr/>
              </p14:nvContentPartPr>
              <p14:xfrm>
                <a:off x="6362530" y="5646689"/>
                <a:ext cx="163440" cy="355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C68218E-070E-82F2-5A8C-9D4ECFBF9FC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53530" y="5637689"/>
                  <a:ext cx="18108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39E170C-DA13-A5AD-C8FA-B92168A85274}"/>
              </a:ext>
            </a:extLst>
          </p:cNvPr>
          <p:cNvGrpSpPr/>
          <p:nvPr/>
        </p:nvGrpSpPr>
        <p:grpSpPr>
          <a:xfrm>
            <a:off x="6533170" y="5691689"/>
            <a:ext cx="1310760" cy="439920"/>
            <a:chOff x="6533170" y="5691689"/>
            <a:chExt cx="131076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D3B5932-9078-D0F3-6CDF-8434928872C2}"/>
                    </a:ext>
                  </a:extLst>
                </p14:cNvPr>
                <p14:cNvContentPartPr/>
                <p14:nvPr/>
              </p14:nvContentPartPr>
              <p14:xfrm>
                <a:off x="6533170" y="5800409"/>
                <a:ext cx="114480" cy="114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D3B5932-9078-D0F3-6CDF-8434928872C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524170" y="5791769"/>
                  <a:ext cx="132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14AA944-F5D6-E5B2-75A4-93DAB47D429C}"/>
                    </a:ext>
                  </a:extLst>
                </p14:cNvPr>
                <p14:cNvContentPartPr/>
                <p14:nvPr/>
              </p14:nvContentPartPr>
              <p14:xfrm>
                <a:off x="6687250" y="5859809"/>
                <a:ext cx="337680" cy="86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14AA944-F5D6-E5B2-75A4-93DAB47D429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678610" y="5851169"/>
                  <a:ext cx="355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72911E2-56FF-DC5F-2F2B-04C4824A8B11}"/>
                    </a:ext>
                  </a:extLst>
                </p14:cNvPr>
                <p14:cNvContentPartPr/>
                <p14:nvPr/>
              </p14:nvContentPartPr>
              <p14:xfrm>
                <a:off x="7040770" y="5691689"/>
                <a:ext cx="280080" cy="397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72911E2-56FF-DC5F-2F2B-04C4824A8B1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32130" y="5682689"/>
                  <a:ext cx="2977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C6E7ACA-69A7-A7C5-AE2C-FB574E89FC0F}"/>
                    </a:ext>
                  </a:extLst>
                </p14:cNvPr>
                <p14:cNvContentPartPr/>
                <p14:nvPr/>
              </p14:nvContentPartPr>
              <p14:xfrm>
                <a:off x="7274050" y="5879969"/>
                <a:ext cx="91440" cy="136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C6E7ACA-69A7-A7C5-AE2C-FB574E89FC0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265050" y="5870969"/>
                  <a:ext cx="109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199F86F-A473-AB77-AA18-DD0B4D1D7858}"/>
                    </a:ext>
                  </a:extLst>
                </p14:cNvPr>
                <p14:cNvContentPartPr/>
                <p14:nvPr/>
              </p14:nvContentPartPr>
              <p14:xfrm>
                <a:off x="7399330" y="5903729"/>
                <a:ext cx="151560" cy="80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199F86F-A473-AB77-AA18-DD0B4D1D785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390330" y="5894729"/>
                  <a:ext cx="169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E43462E-8D84-DE41-3387-AC8DAF2D5599}"/>
                    </a:ext>
                  </a:extLst>
                </p14:cNvPr>
                <p14:cNvContentPartPr/>
                <p14:nvPr/>
              </p14:nvContentPartPr>
              <p14:xfrm>
                <a:off x="7553050" y="5915249"/>
                <a:ext cx="149760" cy="93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E43462E-8D84-DE41-3387-AC8DAF2D559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44050" y="5906609"/>
                  <a:ext cx="167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DEA88FE-2965-F297-8B5C-F35D33CAFA81}"/>
                    </a:ext>
                  </a:extLst>
                </p14:cNvPr>
                <p14:cNvContentPartPr/>
                <p14:nvPr/>
              </p14:nvContentPartPr>
              <p14:xfrm>
                <a:off x="7627210" y="5702129"/>
                <a:ext cx="216720" cy="4294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DEA88FE-2965-F297-8B5C-F35D33CAFA8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18210" y="5693129"/>
                  <a:ext cx="234360" cy="44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07044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DED193-12D1-FAE1-0758-5004638327B4}"/>
              </a:ext>
            </a:extLst>
          </p:cNvPr>
          <p:cNvGrpSpPr/>
          <p:nvPr/>
        </p:nvGrpSpPr>
        <p:grpSpPr>
          <a:xfrm>
            <a:off x="916810" y="134009"/>
            <a:ext cx="1741320" cy="458640"/>
            <a:chOff x="916810" y="134009"/>
            <a:chExt cx="174132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64DA67-FD07-0A50-4B7E-6400B024E307}"/>
                    </a:ext>
                  </a:extLst>
                </p14:cNvPr>
                <p14:cNvContentPartPr/>
                <p14:nvPr/>
              </p14:nvContentPartPr>
              <p14:xfrm>
                <a:off x="937330" y="209249"/>
                <a:ext cx="144360" cy="370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64DA67-FD07-0A50-4B7E-6400B024E3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8690" y="200249"/>
                  <a:ext cx="1620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085BDD4-DF58-AB7B-3C28-3CA9B2CE086F}"/>
                    </a:ext>
                  </a:extLst>
                </p14:cNvPr>
                <p14:cNvContentPartPr/>
                <p14:nvPr/>
              </p14:nvContentPartPr>
              <p14:xfrm>
                <a:off x="916810" y="177569"/>
                <a:ext cx="394560" cy="95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085BDD4-DF58-AB7B-3C28-3CA9B2CE086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8170" y="168569"/>
                  <a:ext cx="412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695B61F-E036-5CA1-3BDA-D32FE3676FD9}"/>
                    </a:ext>
                  </a:extLst>
                </p14:cNvPr>
                <p14:cNvContentPartPr/>
                <p14:nvPr/>
              </p14:nvContentPartPr>
              <p14:xfrm>
                <a:off x="1223530" y="134009"/>
                <a:ext cx="202320" cy="449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695B61F-E036-5CA1-3BDA-D32FE3676F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4890" y="125369"/>
                  <a:ext cx="2199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6FAB209-10DC-F644-DE70-AD6BF0033A42}"/>
                    </a:ext>
                  </a:extLst>
                </p14:cNvPr>
                <p14:cNvContentPartPr/>
                <p14:nvPr/>
              </p14:nvContentPartPr>
              <p14:xfrm>
                <a:off x="1434130" y="155969"/>
                <a:ext cx="1224000" cy="43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6FAB209-10DC-F644-DE70-AD6BF0033A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5490" y="147329"/>
                  <a:ext cx="1241640" cy="4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210A33-FB88-CBB1-B4CF-67D11B427C2C}"/>
              </a:ext>
            </a:extLst>
          </p:cNvPr>
          <p:cNvGrpSpPr/>
          <p:nvPr/>
        </p:nvGrpSpPr>
        <p:grpSpPr>
          <a:xfrm>
            <a:off x="2762530" y="136169"/>
            <a:ext cx="1813320" cy="480240"/>
            <a:chOff x="2762530" y="136169"/>
            <a:chExt cx="181332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0327B2-ADC7-18BF-E7F9-F9AE124F14A8}"/>
                    </a:ext>
                  </a:extLst>
                </p14:cNvPr>
                <p14:cNvContentPartPr/>
                <p14:nvPr/>
              </p14:nvContentPartPr>
              <p14:xfrm>
                <a:off x="2762530" y="136169"/>
                <a:ext cx="1813320" cy="48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0327B2-ADC7-18BF-E7F9-F9AE124F14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53530" y="127529"/>
                  <a:ext cx="18309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C79F4F-3CE5-019A-B65F-29511EA7053E}"/>
                    </a:ext>
                  </a:extLst>
                </p14:cNvPr>
                <p14:cNvContentPartPr/>
                <p14:nvPr/>
              </p14:nvContentPartPr>
              <p14:xfrm>
                <a:off x="3390010" y="234809"/>
                <a:ext cx="496080" cy="68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C79F4F-3CE5-019A-B65F-29511EA705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81370" y="225809"/>
                  <a:ext cx="5137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43F06D-1016-3221-08D9-FAF4C5597A06}"/>
              </a:ext>
            </a:extLst>
          </p:cNvPr>
          <p:cNvGrpSpPr/>
          <p:nvPr/>
        </p:nvGrpSpPr>
        <p:grpSpPr>
          <a:xfrm>
            <a:off x="2419810" y="641969"/>
            <a:ext cx="3900600" cy="642600"/>
            <a:chOff x="2419810" y="641969"/>
            <a:chExt cx="390060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453F90-EDC3-75E9-F9CE-C2873DCD676E}"/>
                    </a:ext>
                  </a:extLst>
                </p14:cNvPr>
                <p14:cNvContentPartPr/>
                <p14:nvPr/>
              </p14:nvContentPartPr>
              <p14:xfrm>
                <a:off x="2419810" y="940409"/>
                <a:ext cx="411480" cy="23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453F90-EDC3-75E9-F9CE-C2873DCD676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0810" y="931769"/>
                  <a:ext cx="429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B08E36-EA66-08CC-7821-EC716F4B9F85}"/>
                    </a:ext>
                  </a:extLst>
                </p14:cNvPr>
                <p14:cNvContentPartPr/>
                <p14:nvPr/>
              </p14:nvContentPartPr>
              <p14:xfrm>
                <a:off x="2999050" y="1033289"/>
                <a:ext cx="236880" cy="9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B08E36-EA66-08CC-7821-EC716F4B9F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90410" y="1024649"/>
                  <a:ext cx="254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B4FF9C7-FD11-FD31-944B-F064E6C75BDA}"/>
                    </a:ext>
                  </a:extLst>
                </p14:cNvPr>
                <p14:cNvContentPartPr/>
                <p14:nvPr/>
              </p14:nvContentPartPr>
              <p14:xfrm>
                <a:off x="3036490" y="1111049"/>
                <a:ext cx="212040" cy="14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B4FF9C7-FD11-FD31-944B-F064E6C75B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27850" y="1102049"/>
                  <a:ext cx="229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643FA0E-A169-1219-BA37-F449447D9627}"/>
                    </a:ext>
                  </a:extLst>
                </p14:cNvPr>
                <p14:cNvContentPartPr/>
                <p14:nvPr/>
              </p14:nvContentPartPr>
              <p14:xfrm>
                <a:off x="3428170" y="860489"/>
                <a:ext cx="174960" cy="30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643FA0E-A169-1219-BA37-F449447D96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9530" y="851849"/>
                  <a:ext cx="1926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BA8A6DD-706E-4FC8-80CA-3A9E1543C3B1}"/>
                    </a:ext>
                  </a:extLst>
                </p14:cNvPr>
                <p14:cNvContentPartPr/>
                <p14:nvPr/>
              </p14:nvContentPartPr>
              <p14:xfrm>
                <a:off x="3693130" y="1088009"/>
                <a:ext cx="41760" cy="55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BA8A6DD-706E-4FC8-80CA-3A9E1543C3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84130" y="1079369"/>
                  <a:ext cx="59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1F1D1E-CE0F-2CA0-610A-6F88B9855979}"/>
                    </a:ext>
                  </a:extLst>
                </p14:cNvPr>
                <p14:cNvContentPartPr/>
                <p14:nvPr/>
              </p14:nvContentPartPr>
              <p14:xfrm>
                <a:off x="3896890" y="851489"/>
                <a:ext cx="172440" cy="29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1F1D1E-CE0F-2CA0-610A-6F88B98559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87890" y="842489"/>
                  <a:ext cx="190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DD232F-A9C2-6719-A362-47C460174A83}"/>
                    </a:ext>
                  </a:extLst>
                </p14:cNvPr>
                <p14:cNvContentPartPr/>
                <p14:nvPr/>
              </p14:nvContentPartPr>
              <p14:xfrm>
                <a:off x="4252570" y="894689"/>
                <a:ext cx="193680" cy="272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DD232F-A9C2-6719-A362-47C460174A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43570" y="886049"/>
                  <a:ext cx="2113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C71FF1-3DEF-1387-DD5F-BA6C29512A04}"/>
                    </a:ext>
                  </a:extLst>
                </p14:cNvPr>
                <p14:cNvContentPartPr/>
                <p14:nvPr/>
              </p14:nvContentPartPr>
              <p14:xfrm>
                <a:off x="4287490" y="877769"/>
                <a:ext cx="126720" cy="253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C71FF1-3DEF-1387-DD5F-BA6C29512A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78850" y="868769"/>
                  <a:ext cx="144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9CFAC9-FAB9-4E5B-C21E-803A8398940D}"/>
                    </a:ext>
                  </a:extLst>
                </p14:cNvPr>
                <p14:cNvContentPartPr/>
                <p14:nvPr/>
              </p14:nvContentPartPr>
              <p14:xfrm>
                <a:off x="4621930" y="846089"/>
                <a:ext cx="15120" cy="35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9CFAC9-FAB9-4E5B-C21E-803A839894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13290" y="837089"/>
                  <a:ext cx="327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9F3C3E-8EBB-159E-A9F9-2824111E6DA0}"/>
                    </a:ext>
                  </a:extLst>
                </p14:cNvPr>
                <p14:cNvContentPartPr/>
                <p14:nvPr/>
              </p14:nvContentPartPr>
              <p14:xfrm>
                <a:off x="4831090" y="865529"/>
                <a:ext cx="222840" cy="257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9F3C3E-8EBB-159E-A9F9-2824111E6DA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22090" y="856529"/>
                  <a:ext cx="240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489625-888B-6222-C2F1-D056F32BC2E2}"/>
                    </a:ext>
                  </a:extLst>
                </p14:cNvPr>
                <p14:cNvContentPartPr/>
                <p14:nvPr/>
              </p14:nvContentPartPr>
              <p14:xfrm>
                <a:off x="5148250" y="641969"/>
                <a:ext cx="185040" cy="263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489625-888B-6222-C2F1-D056F32BC2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39610" y="633329"/>
                  <a:ext cx="202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F0699D-2656-7FAE-5F5E-34DBE0C9CA8D}"/>
                    </a:ext>
                  </a:extLst>
                </p14:cNvPr>
                <p14:cNvContentPartPr/>
                <p14:nvPr/>
              </p14:nvContentPartPr>
              <p14:xfrm>
                <a:off x="5437330" y="940409"/>
                <a:ext cx="175320" cy="13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F0699D-2656-7FAE-5F5E-34DBE0C9CA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28330" y="931409"/>
                  <a:ext cx="192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390B8B-7CCC-7E37-02E9-7656E89EBDD3}"/>
                    </a:ext>
                  </a:extLst>
                </p14:cNvPr>
                <p14:cNvContentPartPr/>
                <p14:nvPr/>
              </p14:nvContentPartPr>
              <p14:xfrm>
                <a:off x="5730010" y="928529"/>
                <a:ext cx="187920" cy="14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390B8B-7CCC-7E37-02E9-7656E89EBD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21370" y="919529"/>
                  <a:ext cx="205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74849D-E156-F200-47EF-6C0761017AA1}"/>
                    </a:ext>
                  </a:extLst>
                </p14:cNvPr>
                <p14:cNvContentPartPr/>
                <p14:nvPr/>
              </p14:nvContentPartPr>
              <p14:xfrm>
                <a:off x="5868610" y="837449"/>
                <a:ext cx="403200" cy="447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74849D-E156-F200-47EF-6C0761017A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9970" y="828449"/>
                  <a:ext cx="4208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C324EF-8DD8-510D-07B7-C1FB64CA7E4F}"/>
                    </a:ext>
                  </a:extLst>
                </p14:cNvPr>
                <p14:cNvContentPartPr/>
                <p14:nvPr/>
              </p14:nvContentPartPr>
              <p14:xfrm>
                <a:off x="6115930" y="1053449"/>
                <a:ext cx="204480" cy="180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C324EF-8DD8-510D-07B7-C1FB64CA7E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07290" y="1044809"/>
                  <a:ext cx="22212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050FA7-5F9A-358C-3556-7F350799CB67}"/>
                  </a:ext>
                </a:extLst>
              </p14:cNvPr>
              <p14:cNvContentPartPr/>
              <p14:nvPr/>
            </p14:nvContentPartPr>
            <p14:xfrm>
              <a:off x="2371930" y="2060729"/>
              <a:ext cx="360360" cy="249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050FA7-5F9A-358C-3556-7F350799CB6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62930" y="2051729"/>
                <a:ext cx="37800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284C89F5-804C-4205-7597-50947C4EA08D}"/>
              </a:ext>
            </a:extLst>
          </p:cNvPr>
          <p:cNvGrpSpPr/>
          <p:nvPr/>
        </p:nvGrpSpPr>
        <p:grpSpPr>
          <a:xfrm>
            <a:off x="2830570" y="1842929"/>
            <a:ext cx="2051280" cy="638280"/>
            <a:chOff x="2830570" y="1842929"/>
            <a:chExt cx="20512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8FCB5FD-9352-49CE-2054-75281CAB3D6A}"/>
                    </a:ext>
                  </a:extLst>
                </p14:cNvPr>
                <p14:cNvContentPartPr/>
                <p14:nvPr/>
              </p14:nvContentPartPr>
              <p14:xfrm>
                <a:off x="2830570" y="1842929"/>
                <a:ext cx="147600" cy="601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8FCB5FD-9352-49CE-2054-75281CAB3D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21930" y="1834289"/>
                  <a:ext cx="16524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90DCFE-2D77-7272-EF01-5FDDDC68A36E}"/>
                    </a:ext>
                  </a:extLst>
                </p14:cNvPr>
                <p14:cNvContentPartPr/>
                <p14:nvPr/>
              </p14:nvContentPartPr>
              <p14:xfrm>
                <a:off x="3021370" y="2040929"/>
                <a:ext cx="20520" cy="240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90DCFE-2D77-7272-EF01-5FDDDC68A3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12370" y="2032289"/>
                  <a:ext cx="38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ABC6210-DA6A-7CB7-C5DA-5049E23DB8F4}"/>
                    </a:ext>
                  </a:extLst>
                </p14:cNvPr>
                <p14:cNvContentPartPr/>
                <p14:nvPr/>
              </p14:nvContentPartPr>
              <p14:xfrm>
                <a:off x="3141250" y="2012849"/>
                <a:ext cx="13320" cy="312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ABC6210-DA6A-7CB7-C5DA-5049E23DB8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2250" y="2003849"/>
                  <a:ext cx="30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FB010C-CF66-D8AB-33DB-BAD789F5EED8}"/>
                    </a:ext>
                  </a:extLst>
                </p14:cNvPr>
                <p14:cNvContentPartPr/>
                <p14:nvPr/>
              </p14:nvContentPartPr>
              <p14:xfrm>
                <a:off x="3025330" y="2200049"/>
                <a:ext cx="149040" cy="1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FB010C-CF66-D8AB-33DB-BAD789F5EE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16690" y="2191049"/>
                  <a:ext cx="166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63249C5-96E4-E9BA-6E22-654B420D7D37}"/>
                    </a:ext>
                  </a:extLst>
                </p14:cNvPr>
                <p14:cNvContentPartPr/>
                <p14:nvPr/>
              </p14:nvContentPartPr>
              <p14:xfrm>
                <a:off x="3307930" y="1997369"/>
                <a:ext cx="71280" cy="326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63249C5-96E4-E9BA-6E22-654B420D7D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99290" y="1988369"/>
                  <a:ext cx="88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7E6356-F68B-FC4F-E10D-A2FF2EF0876F}"/>
                    </a:ext>
                  </a:extLst>
                </p14:cNvPr>
                <p14:cNvContentPartPr/>
                <p14:nvPr/>
              </p14:nvContentPartPr>
              <p14:xfrm>
                <a:off x="3410170" y="2090609"/>
                <a:ext cx="161280" cy="190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7E6356-F68B-FC4F-E10D-A2FF2EF087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01170" y="2081609"/>
                  <a:ext cx="178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CBA061-D82E-3768-B259-7A2F25AA0191}"/>
                    </a:ext>
                  </a:extLst>
                </p14:cNvPr>
                <p14:cNvContentPartPr/>
                <p14:nvPr/>
              </p14:nvContentPartPr>
              <p14:xfrm>
                <a:off x="3612490" y="2202929"/>
                <a:ext cx="53640" cy="18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CBA061-D82E-3768-B259-7A2F25AA01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03490" y="2194289"/>
                  <a:ext cx="71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13C0ED-71C7-FDEC-3832-BDCA06BD0FDE}"/>
                    </a:ext>
                  </a:extLst>
                </p14:cNvPr>
                <p14:cNvContentPartPr/>
                <p14:nvPr/>
              </p14:nvContentPartPr>
              <p14:xfrm>
                <a:off x="3796090" y="2034449"/>
                <a:ext cx="126000" cy="241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13C0ED-71C7-FDEC-3832-BDCA06BD0F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87450" y="2025449"/>
                  <a:ext cx="143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A8A36E-E8AA-51A1-342B-F0D9A2506606}"/>
                    </a:ext>
                  </a:extLst>
                </p14:cNvPr>
                <p14:cNvContentPartPr/>
                <p14:nvPr/>
              </p14:nvContentPartPr>
              <p14:xfrm>
                <a:off x="3907330" y="1980809"/>
                <a:ext cx="96480" cy="433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A8A36E-E8AA-51A1-342B-F0D9A25066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98330" y="1972169"/>
                  <a:ext cx="1141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B310A6D-4465-837D-5EA1-C79594A22741}"/>
                    </a:ext>
                  </a:extLst>
                </p14:cNvPr>
                <p14:cNvContentPartPr/>
                <p14:nvPr/>
              </p14:nvContentPartPr>
              <p14:xfrm>
                <a:off x="4107490" y="2058929"/>
                <a:ext cx="20160" cy="224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B310A6D-4465-837D-5EA1-C79594A227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98850" y="2049929"/>
                  <a:ext cx="37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E11F18-1054-5BEC-B4AE-FBB54B2816FC}"/>
                    </a:ext>
                  </a:extLst>
                </p14:cNvPr>
                <p14:cNvContentPartPr/>
                <p14:nvPr/>
              </p14:nvContentPartPr>
              <p14:xfrm>
                <a:off x="4116130" y="2053889"/>
                <a:ext cx="200160" cy="248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E11F18-1054-5BEC-B4AE-FBB54B2816F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07130" y="2044889"/>
                  <a:ext cx="217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14CB10-5343-DA96-D3F3-3F00EE644B2F}"/>
                    </a:ext>
                  </a:extLst>
                </p14:cNvPr>
                <p14:cNvContentPartPr/>
                <p14:nvPr/>
              </p14:nvContentPartPr>
              <p14:xfrm>
                <a:off x="4287490" y="1948049"/>
                <a:ext cx="108720" cy="533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14CB10-5343-DA96-D3F3-3F00EE644B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78850" y="1939049"/>
                  <a:ext cx="1263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FE1D82A-8C3A-8A13-B843-2F702D8AA089}"/>
                    </a:ext>
                  </a:extLst>
                </p14:cNvPr>
                <p14:cNvContentPartPr/>
                <p14:nvPr/>
              </p14:nvContentPartPr>
              <p14:xfrm>
                <a:off x="4619410" y="2095649"/>
                <a:ext cx="243000" cy="28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FE1D82A-8C3A-8A13-B843-2F702D8AA0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10410" y="2087009"/>
                  <a:ext cx="26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C3FBB02-B825-1A6A-47AF-90D449732D2A}"/>
                    </a:ext>
                  </a:extLst>
                </p14:cNvPr>
                <p14:cNvContentPartPr/>
                <p14:nvPr/>
              </p14:nvContentPartPr>
              <p14:xfrm>
                <a:off x="4620850" y="2231729"/>
                <a:ext cx="261000" cy="24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C3FBB02-B825-1A6A-47AF-90D449732D2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11850" y="2222729"/>
                  <a:ext cx="2786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83F242C-E47E-DEE4-9202-470DC3A2036E}"/>
              </a:ext>
            </a:extLst>
          </p:cNvPr>
          <p:cNvGrpSpPr/>
          <p:nvPr/>
        </p:nvGrpSpPr>
        <p:grpSpPr>
          <a:xfrm>
            <a:off x="5166970" y="2040209"/>
            <a:ext cx="950760" cy="356040"/>
            <a:chOff x="5166970" y="2040209"/>
            <a:chExt cx="9507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152078F-3F69-3485-4FDE-7DC28C223A6C}"/>
                    </a:ext>
                  </a:extLst>
                </p14:cNvPr>
                <p14:cNvContentPartPr/>
                <p14:nvPr/>
              </p14:nvContentPartPr>
              <p14:xfrm>
                <a:off x="5166970" y="2047409"/>
                <a:ext cx="307080" cy="313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152078F-3F69-3485-4FDE-7DC28C223A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58330" y="2038769"/>
                  <a:ext cx="324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1987FC-37C0-B903-32C4-7032E28F6A6B}"/>
                    </a:ext>
                  </a:extLst>
                </p14:cNvPr>
                <p14:cNvContentPartPr/>
                <p14:nvPr/>
              </p14:nvContentPartPr>
              <p14:xfrm>
                <a:off x="5569450" y="2256209"/>
                <a:ext cx="8640" cy="105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1987FC-37C0-B903-32C4-7032E28F6A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60450" y="2247569"/>
                  <a:ext cx="26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3F4B452-DA23-2630-0988-BA6F66560C01}"/>
                    </a:ext>
                  </a:extLst>
                </p14:cNvPr>
                <p14:cNvContentPartPr/>
                <p14:nvPr/>
              </p14:nvContentPartPr>
              <p14:xfrm>
                <a:off x="5697970" y="2040209"/>
                <a:ext cx="163080" cy="266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3F4B452-DA23-2630-0988-BA6F66560C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88970" y="2031569"/>
                  <a:ext cx="180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DE62D01-211B-AC39-03DF-153353109506}"/>
                    </a:ext>
                  </a:extLst>
                </p14:cNvPr>
                <p14:cNvContentPartPr/>
                <p14:nvPr/>
              </p14:nvContentPartPr>
              <p14:xfrm>
                <a:off x="5965810" y="2052809"/>
                <a:ext cx="151920" cy="343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DE62D01-211B-AC39-03DF-1533531095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57170" y="2043809"/>
                  <a:ext cx="169560" cy="36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800AA52-1AE8-DD08-F412-39B00AC6967E}"/>
                  </a:ext>
                </a:extLst>
              </p14:cNvPr>
              <p14:cNvContentPartPr/>
              <p14:nvPr/>
            </p14:nvContentPartPr>
            <p14:xfrm>
              <a:off x="6557650" y="2008169"/>
              <a:ext cx="941040" cy="342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800AA52-1AE8-DD08-F412-39B00AC6967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49010" y="1999169"/>
                <a:ext cx="958680" cy="35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959FF93-ED1E-6F4C-5BCA-7F53B169638A}"/>
              </a:ext>
            </a:extLst>
          </p:cNvPr>
          <p:cNvGrpSpPr/>
          <p:nvPr/>
        </p:nvGrpSpPr>
        <p:grpSpPr>
          <a:xfrm>
            <a:off x="989530" y="3086729"/>
            <a:ext cx="2035800" cy="629640"/>
            <a:chOff x="989530" y="3086729"/>
            <a:chExt cx="203580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168846F-92EE-2712-31FE-D5D60608A823}"/>
                    </a:ext>
                  </a:extLst>
                </p14:cNvPr>
                <p14:cNvContentPartPr/>
                <p14:nvPr/>
              </p14:nvContentPartPr>
              <p14:xfrm>
                <a:off x="989530" y="3129209"/>
                <a:ext cx="444960" cy="399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168846F-92EE-2712-31FE-D5D60608A8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0530" y="3120209"/>
                  <a:ext cx="4626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CA11BF-F13B-B1A5-183E-12EB2888C21E}"/>
                    </a:ext>
                  </a:extLst>
                </p14:cNvPr>
                <p14:cNvContentPartPr/>
                <p14:nvPr/>
              </p14:nvContentPartPr>
              <p14:xfrm>
                <a:off x="1285090" y="3275729"/>
                <a:ext cx="218520" cy="27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CA11BF-F13B-B1A5-183E-12EB2888C2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76450" y="3267089"/>
                  <a:ext cx="236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42FF524-5255-9481-F41C-4F96D20F0B59}"/>
                    </a:ext>
                  </a:extLst>
                </p14:cNvPr>
                <p14:cNvContentPartPr/>
                <p14:nvPr/>
              </p14:nvContentPartPr>
              <p14:xfrm>
                <a:off x="1483090" y="3086729"/>
                <a:ext cx="1542240" cy="629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42FF524-5255-9481-F41C-4F96D20F0B5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74090" y="3077729"/>
                  <a:ext cx="155988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EF1065-F3DF-7F14-F600-3A6E0A23E313}"/>
                    </a:ext>
                  </a:extLst>
                </p14:cNvPr>
                <p14:cNvContentPartPr/>
                <p14:nvPr/>
              </p14:nvContentPartPr>
              <p14:xfrm>
                <a:off x="2362930" y="3152249"/>
                <a:ext cx="564840" cy="127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EF1065-F3DF-7F14-F600-3A6E0A23E3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54290" y="3143249"/>
                  <a:ext cx="5824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D058C60-20FB-EA14-0093-351DFE313775}"/>
              </a:ext>
            </a:extLst>
          </p:cNvPr>
          <p:cNvGrpSpPr/>
          <p:nvPr/>
        </p:nvGrpSpPr>
        <p:grpSpPr>
          <a:xfrm>
            <a:off x="2403610" y="3892409"/>
            <a:ext cx="1872720" cy="302040"/>
            <a:chOff x="2403610" y="3892409"/>
            <a:chExt cx="187272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846D7CC-268E-28FB-25C6-897A1CC52B92}"/>
                    </a:ext>
                  </a:extLst>
                </p14:cNvPr>
                <p14:cNvContentPartPr/>
                <p14:nvPr/>
              </p14:nvContentPartPr>
              <p14:xfrm>
                <a:off x="2403610" y="3900329"/>
                <a:ext cx="450360" cy="28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846D7CC-268E-28FB-25C6-897A1CC52B9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94610" y="3891689"/>
                  <a:ext cx="468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DCAA077-02D9-5B8B-E6C7-4B87EF790FC7}"/>
                    </a:ext>
                  </a:extLst>
                </p14:cNvPr>
                <p14:cNvContentPartPr/>
                <p14:nvPr/>
              </p14:nvContentPartPr>
              <p14:xfrm>
                <a:off x="3012010" y="3989249"/>
                <a:ext cx="145440" cy="6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DCAA077-02D9-5B8B-E6C7-4B87EF790F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03010" y="3980609"/>
                  <a:ext cx="163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C1AED7-A1E2-D407-5F2C-24483B1502C1}"/>
                    </a:ext>
                  </a:extLst>
                </p14:cNvPr>
                <p14:cNvContentPartPr/>
                <p14:nvPr/>
              </p14:nvContentPartPr>
              <p14:xfrm>
                <a:off x="2950090" y="4051529"/>
                <a:ext cx="199800" cy="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C1AED7-A1E2-D407-5F2C-24483B1502C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41450" y="4042889"/>
                  <a:ext cx="217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91384F-B2FA-03D9-40ED-ABC40F5A57FB}"/>
                    </a:ext>
                  </a:extLst>
                </p14:cNvPr>
                <p14:cNvContentPartPr/>
                <p14:nvPr/>
              </p14:nvContentPartPr>
              <p14:xfrm>
                <a:off x="3382450" y="3896729"/>
                <a:ext cx="215640" cy="223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91384F-B2FA-03D9-40ED-ABC40F5A57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73450" y="3887729"/>
                  <a:ext cx="233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BE95745-68D8-39B4-95B4-D322DD14D115}"/>
                    </a:ext>
                  </a:extLst>
                </p14:cNvPr>
                <p14:cNvContentPartPr/>
                <p14:nvPr/>
              </p14:nvContentPartPr>
              <p14:xfrm>
                <a:off x="3654250" y="4145129"/>
                <a:ext cx="29520" cy="49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BE95745-68D8-39B4-95B4-D322DD14D1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45610" y="4136129"/>
                  <a:ext cx="47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7E7057C-55EF-7421-A550-B39237DAAEC3}"/>
                    </a:ext>
                  </a:extLst>
                </p14:cNvPr>
                <p14:cNvContentPartPr/>
                <p14:nvPr/>
              </p14:nvContentPartPr>
              <p14:xfrm>
                <a:off x="3843250" y="3892409"/>
                <a:ext cx="153000" cy="294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7E7057C-55EF-7421-A550-B39237DAAE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34610" y="3883769"/>
                  <a:ext cx="170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BE451C8-7312-B39B-70AC-0A086771EC06}"/>
                    </a:ext>
                  </a:extLst>
                </p14:cNvPr>
                <p14:cNvContentPartPr/>
                <p14:nvPr/>
              </p14:nvContentPartPr>
              <p14:xfrm>
                <a:off x="4074010" y="3949649"/>
                <a:ext cx="202320" cy="241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BE451C8-7312-B39B-70AC-0A086771EC0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65010" y="3941009"/>
                  <a:ext cx="21996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7AEBD52-A391-5F4F-65E0-0541FAE0C1C7}"/>
                  </a:ext>
                </a:extLst>
              </p14:cNvPr>
              <p14:cNvContentPartPr/>
              <p14:nvPr/>
            </p14:nvContentPartPr>
            <p14:xfrm>
              <a:off x="4717690" y="3716369"/>
              <a:ext cx="984600" cy="441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7AEBD52-A391-5F4F-65E0-0541FAE0C1C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09050" y="3707369"/>
                <a:ext cx="1002240" cy="4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10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8338CF-AA91-45DC-8FA3-FAA7FCD12FB5}"/>
                  </a:ext>
                </a:extLst>
              </p14:cNvPr>
              <p14:cNvContentPartPr/>
              <p14:nvPr/>
            </p14:nvContentPartPr>
            <p14:xfrm>
              <a:off x="768850" y="213209"/>
              <a:ext cx="421200" cy="15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8338CF-AA91-45DC-8FA3-FAA7FCD12F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850" y="204209"/>
                <a:ext cx="4388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477F2A-DE9B-6698-B663-05A5E3713C26}"/>
                  </a:ext>
                </a:extLst>
              </p14:cNvPr>
              <p14:cNvContentPartPr/>
              <p14:nvPr/>
            </p14:nvContentPartPr>
            <p14:xfrm>
              <a:off x="935890" y="308249"/>
              <a:ext cx="177120" cy="31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477F2A-DE9B-6698-B663-05A5E3713C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7250" y="299609"/>
                <a:ext cx="194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92DA35-3227-C05A-5C42-105796DE4EAF}"/>
                  </a:ext>
                </a:extLst>
              </p14:cNvPr>
              <p14:cNvContentPartPr/>
              <p14:nvPr/>
            </p14:nvContentPartPr>
            <p14:xfrm>
              <a:off x="961450" y="468089"/>
              <a:ext cx="205560" cy="11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92DA35-3227-C05A-5C42-105796DE4E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2810" y="459089"/>
                <a:ext cx="223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08C6BF-37C8-603D-CBD6-68F5361F7FE5}"/>
                  </a:ext>
                </a:extLst>
              </p14:cNvPr>
              <p14:cNvContentPartPr/>
              <p14:nvPr/>
            </p14:nvContentPartPr>
            <p14:xfrm>
              <a:off x="1259530" y="255689"/>
              <a:ext cx="799560" cy="41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08C6BF-37C8-603D-CBD6-68F5361F7F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50530" y="247049"/>
                <a:ext cx="8172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AB3CEF-6C7B-5747-B1E0-C15C7D75407B}"/>
                  </a:ext>
                </a:extLst>
              </p14:cNvPr>
              <p14:cNvContentPartPr/>
              <p14:nvPr/>
            </p14:nvContentPartPr>
            <p14:xfrm>
              <a:off x="1377250" y="411569"/>
              <a:ext cx="30960" cy="38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AB3CEF-6C7B-5747-B1E0-C15C7D7540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8610" y="402929"/>
                <a:ext cx="486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FD75217-D824-0F14-D9C6-BBDA0996C0AA}"/>
              </a:ext>
            </a:extLst>
          </p:cNvPr>
          <p:cNvGrpSpPr/>
          <p:nvPr/>
        </p:nvGrpSpPr>
        <p:grpSpPr>
          <a:xfrm>
            <a:off x="2385610" y="155969"/>
            <a:ext cx="1690560" cy="484560"/>
            <a:chOff x="2385610" y="155969"/>
            <a:chExt cx="169056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606940-1634-FD2A-5270-34AD3831E7F3}"/>
                    </a:ext>
                  </a:extLst>
                </p14:cNvPr>
                <p14:cNvContentPartPr/>
                <p14:nvPr/>
              </p14:nvContentPartPr>
              <p14:xfrm>
                <a:off x="2385610" y="155969"/>
                <a:ext cx="1005840" cy="484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606940-1634-FD2A-5270-34AD3831E7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76970" y="146969"/>
                  <a:ext cx="10234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34014E2-50CD-A2A8-B20B-8AF52B8964AF}"/>
                    </a:ext>
                  </a:extLst>
                </p14:cNvPr>
                <p14:cNvContentPartPr/>
                <p14:nvPr/>
              </p14:nvContentPartPr>
              <p14:xfrm>
                <a:off x="2984290" y="294929"/>
                <a:ext cx="332280" cy="4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34014E2-50CD-A2A8-B20B-8AF52B8964A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75650" y="286289"/>
                  <a:ext cx="349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039C686-32F1-1707-D4F1-1880E53F6B48}"/>
                    </a:ext>
                  </a:extLst>
                </p14:cNvPr>
                <p14:cNvContentPartPr/>
                <p14:nvPr/>
              </p14:nvContentPartPr>
              <p14:xfrm>
                <a:off x="2639770" y="305369"/>
                <a:ext cx="156960" cy="53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039C686-32F1-1707-D4F1-1880E53F6B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31130" y="296369"/>
                  <a:ext cx="174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5AA083-34D9-9DF2-AD4E-110631A8E1CE}"/>
                    </a:ext>
                  </a:extLst>
                </p14:cNvPr>
                <p14:cNvContentPartPr/>
                <p14:nvPr/>
              </p14:nvContentPartPr>
              <p14:xfrm>
                <a:off x="3660730" y="416969"/>
                <a:ext cx="415440" cy="19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5AA083-34D9-9DF2-AD4E-110631A8E1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52090" y="408329"/>
                  <a:ext cx="433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EFE2E5-6591-3E8B-2527-2AF1C2E22988}"/>
                    </a:ext>
                  </a:extLst>
                </p14:cNvPr>
                <p14:cNvContentPartPr/>
                <p14:nvPr/>
              </p14:nvContentPartPr>
              <p14:xfrm>
                <a:off x="3768010" y="308249"/>
                <a:ext cx="19440" cy="1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7EFE2E5-6591-3E8B-2527-2AF1C2E229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59010" y="299609"/>
                  <a:ext cx="370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08696E-A721-4DD0-4E21-23945E604AF0}"/>
              </a:ext>
            </a:extLst>
          </p:cNvPr>
          <p:cNvGrpSpPr/>
          <p:nvPr/>
        </p:nvGrpSpPr>
        <p:grpSpPr>
          <a:xfrm>
            <a:off x="4486210" y="203849"/>
            <a:ext cx="2663280" cy="442800"/>
            <a:chOff x="4486210" y="203849"/>
            <a:chExt cx="26632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3F7F4E-70B0-716F-FEE8-864603F55C13}"/>
                    </a:ext>
                  </a:extLst>
                </p14:cNvPr>
                <p14:cNvContentPartPr/>
                <p14:nvPr/>
              </p14:nvContentPartPr>
              <p14:xfrm>
                <a:off x="4486210" y="203849"/>
                <a:ext cx="2068200" cy="44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3F7F4E-70B0-716F-FEE8-864603F55C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77570" y="194849"/>
                  <a:ext cx="20858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89E557-D675-2D0D-B0E9-73A46289B2B2}"/>
                    </a:ext>
                  </a:extLst>
                </p14:cNvPr>
                <p14:cNvContentPartPr/>
                <p14:nvPr/>
              </p14:nvContentPartPr>
              <p14:xfrm>
                <a:off x="5871850" y="312569"/>
                <a:ext cx="11880" cy="8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89E557-D675-2D0D-B0E9-73A46289B2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63210" y="303569"/>
                  <a:ext cx="29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4677F23-33F9-52D8-8EDC-41CC9776BFFC}"/>
                    </a:ext>
                  </a:extLst>
                </p14:cNvPr>
                <p14:cNvContentPartPr/>
                <p14:nvPr/>
              </p14:nvContentPartPr>
              <p14:xfrm>
                <a:off x="5241130" y="309329"/>
                <a:ext cx="423720" cy="56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4677F23-33F9-52D8-8EDC-41CC9776BF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32130" y="300689"/>
                  <a:ext cx="441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8435078-1872-0313-C80B-01D746628144}"/>
                    </a:ext>
                  </a:extLst>
                </p14:cNvPr>
                <p14:cNvContentPartPr/>
                <p14:nvPr/>
              </p14:nvContentPartPr>
              <p14:xfrm>
                <a:off x="6830530" y="445409"/>
                <a:ext cx="318960" cy="147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8435078-1872-0313-C80B-01D7466281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21890" y="436409"/>
                  <a:ext cx="336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A1EF25-00EE-6FDD-A1CE-EF358026E3E9}"/>
                    </a:ext>
                  </a:extLst>
                </p14:cNvPr>
                <p14:cNvContentPartPr/>
                <p14:nvPr/>
              </p14:nvContentPartPr>
              <p14:xfrm>
                <a:off x="6844570" y="325529"/>
                <a:ext cx="24840" cy="17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A1EF25-00EE-6FDD-A1CE-EF358026E3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35570" y="316889"/>
                  <a:ext cx="424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B8649D-553A-2085-42AC-1D42F78DBCB4}"/>
              </a:ext>
            </a:extLst>
          </p:cNvPr>
          <p:cNvGrpSpPr/>
          <p:nvPr/>
        </p:nvGrpSpPr>
        <p:grpSpPr>
          <a:xfrm>
            <a:off x="7649170" y="161009"/>
            <a:ext cx="560160" cy="430560"/>
            <a:chOff x="7649170" y="161009"/>
            <a:chExt cx="56016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8E3E41-6A11-41FB-D5CB-E8B8B286219A}"/>
                    </a:ext>
                  </a:extLst>
                </p14:cNvPr>
                <p14:cNvContentPartPr/>
                <p14:nvPr/>
              </p14:nvContentPartPr>
              <p14:xfrm>
                <a:off x="7649170" y="161009"/>
                <a:ext cx="177840" cy="227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8E3E41-6A11-41FB-D5CB-E8B8B28621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40170" y="152369"/>
                  <a:ext cx="195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3AFF20-3C02-D553-BB4A-A6834F77DB98}"/>
                    </a:ext>
                  </a:extLst>
                </p14:cNvPr>
                <p14:cNvContentPartPr/>
                <p14:nvPr/>
              </p14:nvContentPartPr>
              <p14:xfrm>
                <a:off x="7990450" y="241289"/>
                <a:ext cx="218880" cy="350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3AFF20-3C02-D553-BB4A-A6834F77DB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81810" y="232649"/>
                  <a:ext cx="23652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25091B-D623-90FE-4C17-9F3CDD68F3AD}"/>
              </a:ext>
            </a:extLst>
          </p:cNvPr>
          <p:cNvGrpSpPr/>
          <p:nvPr/>
        </p:nvGrpSpPr>
        <p:grpSpPr>
          <a:xfrm>
            <a:off x="8579410" y="244529"/>
            <a:ext cx="1183320" cy="378000"/>
            <a:chOff x="8579410" y="244529"/>
            <a:chExt cx="118332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A91DED3-9B40-2390-D2BC-3C32AA37831D}"/>
                    </a:ext>
                  </a:extLst>
                </p14:cNvPr>
                <p14:cNvContentPartPr/>
                <p14:nvPr/>
              </p14:nvContentPartPr>
              <p14:xfrm>
                <a:off x="8579410" y="244529"/>
                <a:ext cx="487800" cy="373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A91DED3-9B40-2390-D2BC-3C32AA3783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70770" y="235529"/>
                  <a:ext cx="5054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ACC076-20A0-A751-82F7-2018A638D4FF}"/>
                    </a:ext>
                  </a:extLst>
                </p14:cNvPr>
                <p14:cNvContentPartPr/>
                <p14:nvPr/>
              </p14:nvContentPartPr>
              <p14:xfrm>
                <a:off x="8765530" y="362609"/>
                <a:ext cx="264240" cy="1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ACC076-20A0-A751-82F7-2018A638D4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56890" y="353969"/>
                  <a:ext cx="28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23819AD-8D72-4E4D-62C2-93A5D8AFAE8A}"/>
                    </a:ext>
                  </a:extLst>
                </p14:cNvPr>
                <p14:cNvContentPartPr/>
                <p14:nvPr/>
              </p14:nvContentPartPr>
              <p14:xfrm>
                <a:off x="9038050" y="280169"/>
                <a:ext cx="513360" cy="342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23819AD-8D72-4E4D-62C2-93A5D8AFAE8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29050" y="271529"/>
                  <a:ext cx="531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A3C452-56C1-2D65-DC9E-8BBA37A6CB1A}"/>
                    </a:ext>
                  </a:extLst>
                </p14:cNvPr>
                <p14:cNvContentPartPr/>
                <p14:nvPr/>
              </p14:nvContentPartPr>
              <p14:xfrm>
                <a:off x="9257650" y="367289"/>
                <a:ext cx="270720" cy="30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A3C452-56C1-2D65-DC9E-8BBA37A6CB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49010" y="358289"/>
                  <a:ext cx="288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9E583C-B67C-B250-44AC-C59BD360A50D}"/>
                    </a:ext>
                  </a:extLst>
                </p14:cNvPr>
                <p14:cNvContentPartPr/>
                <p14:nvPr/>
              </p14:nvContentPartPr>
              <p14:xfrm>
                <a:off x="9532690" y="472049"/>
                <a:ext cx="230040" cy="13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9E583C-B67C-B250-44AC-C59BD360A5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24050" y="463409"/>
                  <a:ext cx="24768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3EA85CD-0D53-2134-2A0C-BDB19118499D}"/>
                  </a:ext>
                </a:extLst>
              </p14:cNvPr>
              <p14:cNvContentPartPr/>
              <p14:nvPr/>
            </p14:nvContentPartPr>
            <p14:xfrm>
              <a:off x="10768210" y="1119329"/>
              <a:ext cx="1249560" cy="581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3EA85CD-0D53-2134-2A0C-BDB19118499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759570" y="1110329"/>
                <a:ext cx="1267200" cy="59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82A8CF9-7EAC-A3F1-3978-AD9FAD055FA3}"/>
              </a:ext>
            </a:extLst>
          </p:cNvPr>
          <p:cNvGrpSpPr/>
          <p:nvPr/>
        </p:nvGrpSpPr>
        <p:grpSpPr>
          <a:xfrm>
            <a:off x="7339210" y="620009"/>
            <a:ext cx="3254040" cy="1333800"/>
            <a:chOff x="7339210" y="620009"/>
            <a:chExt cx="3254040" cy="13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039316-444D-BED7-9DB1-B3AE645D8935}"/>
                    </a:ext>
                  </a:extLst>
                </p14:cNvPr>
                <p14:cNvContentPartPr/>
                <p14:nvPr/>
              </p14:nvContentPartPr>
              <p14:xfrm>
                <a:off x="8062810" y="808649"/>
                <a:ext cx="341280" cy="48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039316-444D-BED7-9DB1-B3AE645D893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54170" y="799649"/>
                  <a:ext cx="3589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5E8352-64D7-390B-172C-833BE17BEF00}"/>
                    </a:ext>
                  </a:extLst>
                </p14:cNvPr>
                <p14:cNvContentPartPr/>
                <p14:nvPr/>
              </p14:nvContentPartPr>
              <p14:xfrm>
                <a:off x="8010250" y="778409"/>
                <a:ext cx="127080" cy="172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5E8352-64D7-390B-172C-833BE17BEF0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01250" y="769769"/>
                  <a:ext cx="144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C8BC3C-819E-F932-1727-D44F8C80E1F7}"/>
                    </a:ext>
                  </a:extLst>
                </p14:cNvPr>
                <p14:cNvContentPartPr/>
                <p14:nvPr/>
              </p14:nvContentPartPr>
              <p14:xfrm>
                <a:off x="8483290" y="1240289"/>
                <a:ext cx="600480" cy="234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C8BC3C-819E-F932-1727-D44F8C80E1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74290" y="1231289"/>
                  <a:ext cx="618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A673D7-0DE0-88C6-18CB-EE915E04323C}"/>
                    </a:ext>
                  </a:extLst>
                </p14:cNvPr>
                <p14:cNvContentPartPr/>
                <p14:nvPr/>
              </p14:nvContentPartPr>
              <p14:xfrm>
                <a:off x="9337210" y="1012409"/>
                <a:ext cx="1256040" cy="382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A673D7-0DE0-88C6-18CB-EE915E0432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28210" y="1003769"/>
                  <a:ext cx="12736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88802D5-BE34-F44C-9AFC-ED40E7E03E40}"/>
                    </a:ext>
                  </a:extLst>
                </p14:cNvPr>
                <p14:cNvContentPartPr/>
                <p14:nvPr/>
              </p14:nvContentPartPr>
              <p14:xfrm>
                <a:off x="10001050" y="1126529"/>
                <a:ext cx="385200" cy="17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88802D5-BE34-F44C-9AFC-ED40E7E03E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92410" y="1117529"/>
                  <a:ext cx="402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F433469-64ED-1E5F-084B-D48B25CBD43D}"/>
                    </a:ext>
                  </a:extLst>
                </p14:cNvPr>
                <p14:cNvContentPartPr/>
                <p14:nvPr/>
              </p14:nvContentPartPr>
              <p14:xfrm>
                <a:off x="9874330" y="1076129"/>
                <a:ext cx="68400" cy="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F433469-64ED-1E5F-084B-D48B25CBD4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65690" y="1067489"/>
                  <a:ext cx="86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CC73A7-DA5E-4A9B-C40B-D43220FC4AFF}"/>
                    </a:ext>
                  </a:extLst>
                </p14:cNvPr>
                <p14:cNvContentPartPr/>
                <p14:nvPr/>
              </p14:nvContentPartPr>
              <p14:xfrm>
                <a:off x="8394730" y="1558169"/>
                <a:ext cx="1853280" cy="395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CC73A7-DA5E-4A9B-C40B-D43220FC4A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86090" y="1549529"/>
                  <a:ext cx="1870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4D0171-BF1A-4EE1-E622-C8BB96352169}"/>
                    </a:ext>
                  </a:extLst>
                </p14:cNvPr>
                <p14:cNvContentPartPr/>
                <p14:nvPr/>
              </p14:nvContentPartPr>
              <p14:xfrm>
                <a:off x="9539890" y="1620449"/>
                <a:ext cx="362520" cy="60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4D0171-BF1A-4EE1-E622-C8BB9635216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30890" y="1611809"/>
                  <a:ext cx="380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E9AE5E-45A8-EE68-4A5A-C962CC558202}"/>
                    </a:ext>
                  </a:extLst>
                </p14:cNvPr>
                <p14:cNvContentPartPr/>
                <p14:nvPr/>
              </p14:nvContentPartPr>
              <p14:xfrm>
                <a:off x="7339210" y="641609"/>
                <a:ext cx="333000" cy="56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E9AE5E-45A8-EE68-4A5A-C962CC5582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30210" y="632969"/>
                  <a:ext cx="35064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F347CF1-419B-9CC1-088F-D44C9C358BF7}"/>
                    </a:ext>
                  </a:extLst>
                </p14:cNvPr>
                <p14:cNvContentPartPr/>
                <p14:nvPr/>
              </p14:nvContentPartPr>
              <p14:xfrm>
                <a:off x="7552330" y="620009"/>
                <a:ext cx="209520" cy="169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F347CF1-419B-9CC1-088F-D44C9C358BF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43690" y="611369"/>
                  <a:ext cx="2271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5623F98-26A9-8B6A-A483-9D48C021214C}"/>
              </a:ext>
            </a:extLst>
          </p:cNvPr>
          <p:cNvGrpSpPr/>
          <p:nvPr/>
        </p:nvGrpSpPr>
        <p:grpSpPr>
          <a:xfrm>
            <a:off x="3419890" y="1066769"/>
            <a:ext cx="3386880" cy="599760"/>
            <a:chOff x="3419890" y="1066769"/>
            <a:chExt cx="338688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43DB3DB-93BD-CC0D-E26A-5D4737FF18E6}"/>
                    </a:ext>
                  </a:extLst>
                </p14:cNvPr>
                <p14:cNvContentPartPr/>
                <p14:nvPr/>
              </p14:nvContentPartPr>
              <p14:xfrm>
                <a:off x="3419890" y="1140209"/>
                <a:ext cx="1305000" cy="379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43DB3DB-93BD-CC0D-E26A-5D4737FF18E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10890" y="1131569"/>
                  <a:ext cx="1322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EB8494-771B-4809-6338-EF7812B6021C}"/>
                    </a:ext>
                  </a:extLst>
                </p14:cNvPr>
                <p14:cNvContentPartPr/>
                <p14:nvPr/>
              </p14:nvContentPartPr>
              <p14:xfrm>
                <a:off x="4531570" y="1266569"/>
                <a:ext cx="16560" cy="5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EB8494-771B-4809-6338-EF7812B602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22930" y="1257569"/>
                  <a:ext cx="34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3A0C1E-F580-705C-ED67-C694F2B28774}"/>
                    </a:ext>
                  </a:extLst>
                </p14:cNvPr>
                <p14:cNvContentPartPr/>
                <p14:nvPr/>
              </p14:nvContentPartPr>
              <p14:xfrm>
                <a:off x="4131970" y="1211489"/>
                <a:ext cx="16560" cy="10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3A0C1E-F580-705C-ED67-C694F2B2877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23330" y="120248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8309C2A-9160-4C48-D037-68A79BD8C1B5}"/>
                    </a:ext>
                  </a:extLst>
                </p14:cNvPr>
                <p14:cNvContentPartPr/>
                <p14:nvPr/>
              </p14:nvContentPartPr>
              <p14:xfrm>
                <a:off x="3528250" y="1195649"/>
                <a:ext cx="622440" cy="91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8309C2A-9160-4C48-D037-68A79BD8C1B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19250" y="1187009"/>
                  <a:ext cx="640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28E23E-DE61-9344-E2A7-93CC3089062C}"/>
                    </a:ext>
                  </a:extLst>
                </p14:cNvPr>
                <p14:cNvContentPartPr/>
                <p14:nvPr/>
              </p14:nvContentPartPr>
              <p14:xfrm>
                <a:off x="4890490" y="1326689"/>
                <a:ext cx="735120" cy="33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28E23E-DE61-9344-E2A7-93CC308906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81490" y="1318049"/>
                  <a:ext cx="7527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26E469F-40DA-F791-0A53-AFFD7F8FCCE1}"/>
                    </a:ext>
                  </a:extLst>
                </p14:cNvPr>
                <p14:cNvContentPartPr/>
                <p14:nvPr/>
              </p14:nvContentPartPr>
              <p14:xfrm>
                <a:off x="5405650" y="1247849"/>
                <a:ext cx="31320" cy="30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26E469F-40DA-F791-0A53-AFFD7F8FCCE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96650" y="1239209"/>
                  <a:ext cx="48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90A7891-5E83-5D1A-8CC5-742753824C68}"/>
                    </a:ext>
                  </a:extLst>
                </p14:cNvPr>
                <p14:cNvContentPartPr/>
                <p14:nvPr/>
              </p14:nvContentPartPr>
              <p14:xfrm>
                <a:off x="5834770" y="1066769"/>
                <a:ext cx="972000" cy="485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90A7891-5E83-5D1A-8CC5-742753824C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26130" y="1057769"/>
                  <a:ext cx="9896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43D186A-7A8B-CB4E-D79C-C0899ACA4525}"/>
                    </a:ext>
                  </a:extLst>
                </p14:cNvPr>
                <p14:cNvContentPartPr/>
                <p14:nvPr/>
              </p14:nvContentPartPr>
              <p14:xfrm>
                <a:off x="6588970" y="1242449"/>
                <a:ext cx="173520" cy="34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43D186A-7A8B-CB4E-D79C-C0899ACA452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80330" y="1233449"/>
                  <a:ext cx="191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2C07D1-DD23-CB7C-523C-AD614503D9F1}"/>
                    </a:ext>
                  </a:extLst>
                </p14:cNvPr>
                <p14:cNvContentPartPr/>
                <p14:nvPr/>
              </p14:nvContentPartPr>
              <p14:xfrm>
                <a:off x="6171010" y="1197089"/>
                <a:ext cx="29520" cy="17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2C07D1-DD23-CB7C-523C-AD614503D9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62370" y="1188089"/>
                  <a:ext cx="47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B0193C-AF24-9CBC-BD4A-21AF9E090BE6}"/>
                    </a:ext>
                  </a:extLst>
                </p14:cNvPr>
                <p14:cNvContentPartPr/>
                <p14:nvPr/>
              </p14:nvContentPartPr>
              <p14:xfrm>
                <a:off x="5826490" y="1241729"/>
                <a:ext cx="266040" cy="25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B0193C-AF24-9CBC-BD4A-21AF9E090BE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17850" y="1233089"/>
                  <a:ext cx="2836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92C9DC4-28CA-5F0B-8029-5E05C7053866}"/>
              </a:ext>
            </a:extLst>
          </p:cNvPr>
          <p:cNvGrpSpPr/>
          <p:nvPr/>
        </p:nvGrpSpPr>
        <p:grpSpPr>
          <a:xfrm>
            <a:off x="3475690" y="1584449"/>
            <a:ext cx="3844440" cy="1249200"/>
            <a:chOff x="3475690" y="1584449"/>
            <a:chExt cx="3844440" cy="12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3EA5A4D-C50C-7AE4-2F85-538241F2B0BA}"/>
                    </a:ext>
                  </a:extLst>
                </p14:cNvPr>
                <p14:cNvContentPartPr/>
                <p14:nvPr/>
              </p14:nvContentPartPr>
              <p14:xfrm>
                <a:off x="3475690" y="1659329"/>
                <a:ext cx="486720" cy="390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3EA5A4D-C50C-7AE4-2F85-538241F2B0B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67050" y="1650689"/>
                  <a:ext cx="5043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A4B06D-67AA-BD58-9E50-5543709506CC}"/>
                    </a:ext>
                  </a:extLst>
                </p14:cNvPr>
                <p14:cNvContentPartPr/>
                <p14:nvPr/>
              </p14:nvContentPartPr>
              <p14:xfrm>
                <a:off x="4158250" y="1719089"/>
                <a:ext cx="416160" cy="335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A4B06D-67AA-BD58-9E50-5543709506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49610" y="1710089"/>
                  <a:ext cx="433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A5F2A16-01F8-1560-2995-0182EF368219}"/>
                    </a:ext>
                  </a:extLst>
                </p14:cNvPr>
                <p14:cNvContentPartPr/>
                <p14:nvPr/>
              </p14:nvContentPartPr>
              <p14:xfrm>
                <a:off x="4187050" y="1764089"/>
                <a:ext cx="340200" cy="60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A5F2A16-01F8-1560-2995-0182EF3682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78410" y="1755089"/>
                  <a:ext cx="357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6F4AEB-5EDD-A153-42CE-58C0DC1D081A}"/>
                    </a:ext>
                  </a:extLst>
                </p14:cNvPr>
                <p14:cNvContentPartPr/>
                <p14:nvPr/>
              </p14:nvContentPartPr>
              <p14:xfrm>
                <a:off x="4794730" y="1584449"/>
                <a:ext cx="1389600" cy="60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06F4AEB-5EDD-A153-42CE-58C0DC1D08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86090" y="1575809"/>
                  <a:ext cx="140724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C9D1EB-11BC-C6E7-5CC0-9213632ADFFE}"/>
                    </a:ext>
                  </a:extLst>
                </p14:cNvPr>
                <p14:cNvContentPartPr/>
                <p14:nvPr/>
              </p14:nvContentPartPr>
              <p14:xfrm>
                <a:off x="6101530" y="1620809"/>
                <a:ext cx="231840" cy="327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C9D1EB-11BC-C6E7-5CC0-9213632ADF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92890" y="1611809"/>
                  <a:ext cx="2494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8DF1D9-BBAB-23F0-0B52-A00A8599D6A0}"/>
                    </a:ext>
                  </a:extLst>
                </p14:cNvPr>
                <p14:cNvContentPartPr/>
                <p14:nvPr/>
              </p14:nvContentPartPr>
              <p14:xfrm>
                <a:off x="6511210" y="1775249"/>
                <a:ext cx="808920" cy="368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8DF1D9-BBAB-23F0-0B52-A00A8599D6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02570" y="1766609"/>
                  <a:ext cx="8265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ED6EA2C-44A9-23A6-C5F9-ACE26D2C7A55}"/>
                    </a:ext>
                  </a:extLst>
                </p14:cNvPr>
                <p14:cNvContentPartPr/>
                <p14:nvPr/>
              </p14:nvContentPartPr>
              <p14:xfrm>
                <a:off x="7002970" y="1762649"/>
                <a:ext cx="29520" cy="11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ED6EA2C-44A9-23A6-C5F9-ACE26D2C7A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94330" y="1754009"/>
                  <a:ext cx="47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96695E2-7CA1-06FF-72A5-99AB66D25A25}"/>
                    </a:ext>
                  </a:extLst>
                </p14:cNvPr>
                <p14:cNvContentPartPr/>
                <p14:nvPr/>
              </p14:nvContentPartPr>
              <p14:xfrm>
                <a:off x="3554170" y="2309849"/>
                <a:ext cx="286920" cy="523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96695E2-7CA1-06FF-72A5-99AB66D25A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45530" y="2300849"/>
                  <a:ext cx="304560" cy="54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0F3D589-1DD6-EBA7-48C6-5AA279DAC92C}"/>
              </a:ext>
            </a:extLst>
          </p:cNvPr>
          <p:cNvGrpSpPr/>
          <p:nvPr/>
        </p:nvGrpSpPr>
        <p:grpSpPr>
          <a:xfrm>
            <a:off x="4099930" y="2186729"/>
            <a:ext cx="1194840" cy="559800"/>
            <a:chOff x="4099930" y="2186729"/>
            <a:chExt cx="119484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EB5E896-ACA6-9E77-BE40-5256E8109505}"/>
                    </a:ext>
                  </a:extLst>
                </p14:cNvPr>
                <p14:cNvContentPartPr/>
                <p14:nvPr/>
              </p14:nvContentPartPr>
              <p14:xfrm>
                <a:off x="4099930" y="2186729"/>
                <a:ext cx="1194840" cy="559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EB5E896-ACA6-9E77-BE40-5256E81095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90930" y="2178089"/>
                  <a:ext cx="121248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D9122E-EB9C-6BD0-D2E1-DB267A14C83D}"/>
                    </a:ext>
                  </a:extLst>
                </p14:cNvPr>
                <p14:cNvContentPartPr/>
                <p14:nvPr/>
              </p14:nvContentPartPr>
              <p14:xfrm>
                <a:off x="4623730" y="2304809"/>
                <a:ext cx="354960" cy="2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D9122E-EB9C-6BD0-D2E1-DB267A14C8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15090" y="2295809"/>
                  <a:ext cx="37260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ACA5578-F29F-00DE-1CBF-E6FEC021FBD1}"/>
                  </a:ext>
                </a:extLst>
              </p14:cNvPr>
              <p14:cNvContentPartPr/>
              <p14:nvPr/>
            </p14:nvContentPartPr>
            <p14:xfrm>
              <a:off x="5614810" y="2267729"/>
              <a:ext cx="652320" cy="2959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ACA5578-F29F-00DE-1CBF-E6FEC021FBD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606170" y="2259089"/>
                <a:ext cx="66996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B602D76D-4624-AEE2-392D-9016BD54142D}"/>
              </a:ext>
            </a:extLst>
          </p:cNvPr>
          <p:cNvGrpSpPr/>
          <p:nvPr/>
        </p:nvGrpSpPr>
        <p:grpSpPr>
          <a:xfrm>
            <a:off x="6450730" y="2141009"/>
            <a:ext cx="1450440" cy="410400"/>
            <a:chOff x="6450730" y="2141009"/>
            <a:chExt cx="145044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013187-26AB-A0E8-F09C-9C316EDF9A86}"/>
                    </a:ext>
                  </a:extLst>
                </p14:cNvPr>
                <p14:cNvContentPartPr/>
                <p14:nvPr/>
              </p14:nvContentPartPr>
              <p14:xfrm>
                <a:off x="6450730" y="2141009"/>
                <a:ext cx="1450440" cy="410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013187-26AB-A0E8-F09C-9C316EDF9A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42090" y="2132369"/>
                  <a:ext cx="14680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59E9D4-2C62-7B63-F9CA-C692D04BFB64}"/>
                    </a:ext>
                  </a:extLst>
                </p14:cNvPr>
                <p14:cNvContentPartPr/>
                <p14:nvPr/>
              </p14:nvContentPartPr>
              <p14:xfrm>
                <a:off x="7061290" y="2249369"/>
                <a:ext cx="478440" cy="54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59E9D4-2C62-7B63-F9CA-C692D04BFB6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52290" y="2240369"/>
                  <a:ext cx="4960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DD51BF1-DCDF-F4EC-8CD6-7B715B4CAD83}"/>
              </a:ext>
            </a:extLst>
          </p:cNvPr>
          <p:cNvGrpSpPr/>
          <p:nvPr/>
        </p:nvGrpSpPr>
        <p:grpSpPr>
          <a:xfrm>
            <a:off x="8111410" y="2265209"/>
            <a:ext cx="289440" cy="302760"/>
            <a:chOff x="8111410" y="2265209"/>
            <a:chExt cx="28944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13F0A68-A4C3-41AF-5ECB-EC74E9B76248}"/>
                    </a:ext>
                  </a:extLst>
                </p14:cNvPr>
                <p14:cNvContentPartPr/>
                <p14:nvPr/>
              </p14:nvContentPartPr>
              <p14:xfrm>
                <a:off x="8111410" y="2265209"/>
                <a:ext cx="181800" cy="291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13F0A68-A4C3-41AF-5ECB-EC74E9B762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02770" y="2256209"/>
                  <a:ext cx="199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5C0506E-AA42-F459-64CA-E5884CA49450}"/>
                    </a:ext>
                  </a:extLst>
                </p14:cNvPr>
                <p14:cNvContentPartPr/>
                <p14:nvPr/>
              </p14:nvContentPartPr>
              <p14:xfrm>
                <a:off x="8256490" y="2278169"/>
                <a:ext cx="144360" cy="28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5C0506E-AA42-F459-64CA-E5884CA4945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47490" y="2269169"/>
                  <a:ext cx="16200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AD394D3-D741-7FEA-AEFC-5DA898C3F56E}"/>
              </a:ext>
            </a:extLst>
          </p:cNvPr>
          <p:cNvGrpSpPr/>
          <p:nvPr/>
        </p:nvGrpSpPr>
        <p:grpSpPr>
          <a:xfrm>
            <a:off x="1798450" y="2978729"/>
            <a:ext cx="3132000" cy="680400"/>
            <a:chOff x="1798450" y="2978729"/>
            <a:chExt cx="313200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549A6F-B8CB-EEC6-AA5A-3AB939BFB4AB}"/>
                    </a:ext>
                  </a:extLst>
                </p14:cNvPr>
                <p14:cNvContentPartPr/>
                <p14:nvPr/>
              </p14:nvContentPartPr>
              <p14:xfrm>
                <a:off x="1798450" y="3184289"/>
                <a:ext cx="771840" cy="474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549A6F-B8CB-EEC6-AA5A-3AB939BFB4A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89450" y="3175649"/>
                  <a:ext cx="7894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D0F01B-C04A-534A-AD49-75375550344F}"/>
                    </a:ext>
                  </a:extLst>
                </p14:cNvPr>
                <p14:cNvContentPartPr/>
                <p14:nvPr/>
              </p14:nvContentPartPr>
              <p14:xfrm>
                <a:off x="2364730" y="3156209"/>
                <a:ext cx="24120" cy="24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D0F01B-C04A-534A-AD49-7537555034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56090" y="3147569"/>
                  <a:ext cx="41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AEEB72E-557D-9609-9AED-D76C1E428E49}"/>
                    </a:ext>
                  </a:extLst>
                </p14:cNvPr>
                <p14:cNvContentPartPr/>
                <p14:nvPr/>
              </p14:nvContentPartPr>
              <p14:xfrm>
                <a:off x="2828050" y="2978729"/>
                <a:ext cx="1205280" cy="628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AEEB72E-557D-9609-9AED-D76C1E428E4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19410" y="2969729"/>
                  <a:ext cx="122292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78418AB-6684-8864-ABA2-B9F4C531828D}"/>
                    </a:ext>
                  </a:extLst>
                </p14:cNvPr>
                <p14:cNvContentPartPr/>
                <p14:nvPr/>
              </p14:nvContentPartPr>
              <p14:xfrm>
                <a:off x="3885730" y="3098969"/>
                <a:ext cx="188280" cy="1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78418AB-6684-8864-ABA2-B9F4C531828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77090" y="3089969"/>
                  <a:ext cx="205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2BE6B65-1BDA-A40C-B30D-E667793DEDB1}"/>
                    </a:ext>
                  </a:extLst>
                </p14:cNvPr>
                <p14:cNvContentPartPr/>
                <p14:nvPr/>
              </p14:nvContentPartPr>
              <p14:xfrm>
                <a:off x="3204610" y="3104729"/>
                <a:ext cx="41040" cy="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2BE6B65-1BDA-A40C-B30D-E667793DED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95610" y="3096089"/>
                  <a:ext cx="58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EC7DA78-2637-C984-040A-EC6D53B2C54D}"/>
                    </a:ext>
                  </a:extLst>
                </p14:cNvPr>
                <p14:cNvContentPartPr/>
                <p14:nvPr/>
              </p14:nvContentPartPr>
              <p14:xfrm>
                <a:off x="4515010" y="2978729"/>
                <a:ext cx="5760" cy="154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EC7DA78-2637-C984-040A-EC6D53B2C54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06370" y="2969729"/>
                  <a:ext cx="23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573DCB6-FD8E-1532-923B-EDC43623EC39}"/>
                    </a:ext>
                  </a:extLst>
                </p14:cNvPr>
                <p14:cNvContentPartPr/>
                <p14:nvPr/>
              </p14:nvContentPartPr>
              <p14:xfrm>
                <a:off x="4624090" y="3059369"/>
                <a:ext cx="306360" cy="37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573DCB6-FD8E-1532-923B-EDC43623EC3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15090" y="3050729"/>
                  <a:ext cx="32400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91A6DF1-BB9D-580F-B79A-ADFF75FE31F6}"/>
              </a:ext>
            </a:extLst>
          </p:cNvPr>
          <p:cNvGrpSpPr/>
          <p:nvPr/>
        </p:nvGrpSpPr>
        <p:grpSpPr>
          <a:xfrm>
            <a:off x="5332930" y="2867129"/>
            <a:ext cx="5262120" cy="596520"/>
            <a:chOff x="5332930" y="2867129"/>
            <a:chExt cx="526212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9250B0E-1F9D-BB72-5A4B-8F6E2FD195EF}"/>
                    </a:ext>
                  </a:extLst>
                </p14:cNvPr>
                <p14:cNvContentPartPr/>
                <p14:nvPr/>
              </p14:nvContentPartPr>
              <p14:xfrm>
                <a:off x="5332930" y="2954609"/>
                <a:ext cx="960120" cy="46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9250B0E-1F9D-BB72-5A4B-8F6E2FD195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23930" y="2945969"/>
                  <a:ext cx="9777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8C49F7A-AA8C-C666-F016-D2D1F21924FF}"/>
                    </a:ext>
                  </a:extLst>
                </p14:cNvPr>
                <p14:cNvContentPartPr/>
                <p14:nvPr/>
              </p14:nvContentPartPr>
              <p14:xfrm>
                <a:off x="5867170" y="3062969"/>
                <a:ext cx="388440" cy="82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8C49F7A-AA8C-C666-F016-D2D1F21924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58530" y="3054329"/>
                  <a:ext cx="406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7DF5BC5-BBC3-1948-326C-E71E4C23EAF3}"/>
                    </a:ext>
                  </a:extLst>
                </p14:cNvPr>
                <p14:cNvContentPartPr/>
                <p14:nvPr/>
              </p14:nvContentPartPr>
              <p14:xfrm>
                <a:off x="5541730" y="3098969"/>
                <a:ext cx="213840" cy="14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7DF5BC5-BBC3-1948-326C-E71E4C23EAF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33090" y="3089969"/>
                  <a:ext cx="23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64794D2-5BEB-566D-6493-B773BA1819F8}"/>
                    </a:ext>
                  </a:extLst>
                </p14:cNvPr>
                <p14:cNvContentPartPr/>
                <p14:nvPr/>
              </p14:nvContentPartPr>
              <p14:xfrm>
                <a:off x="6571330" y="3114809"/>
                <a:ext cx="471240" cy="200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64794D2-5BEB-566D-6493-B773BA1819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62330" y="3106169"/>
                  <a:ext cx="488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5DA38D-28E3-C984-DF29-8F7168D2227A}"/>
                    </a:ext>
                  </a:extLst>
                </p14:cNvPr>
                <p14:cNvContentPartPr/>
                <p14:nvPr/>
              </p14:nvContentPartPr>
              <p14:xfrm>
                <a:off x="6686170" y="3044609"/>
                <a:ext cx="52560" cy="19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5DA38D-28E3-C984-DF29-8F7168D2227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77170" y="3035609"/>
                  <a:ext cx="70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9EE0B57-DBAE-937E-1015-EEEF8331E709}"/>
                    </a:ext>
                  </a:extLst>
                </p14:cNvPr>
                <p14:cNvContentPartPr/>
                <p14:nvPr/>
              </p14:nvContentPartPr>
              <p14:xfrm>
                <a:off x="7235530" y="2875409"/>
                <a:ext cx="827280" cy="534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9EE0B57-DBAE-937E-1015-EEEF8331E7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26530" y="2866769"/>
                  <a:ext cx="84492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E62F441-8914-B26B-60AA-4ED9BBAAE55A}"/>
                    </a:ext>
                  </a:extLst>
                </p14:cNvPr>
                <p14:cNvContentPartPr/>
                <p14:nvPr/>
              </p14:nvContentPartPr>
              <p14:xfrm>
                <a:off x="7818730" y="3041369"/>
                <a:ext cx="160560" cy="13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E62F441-8914-B26B-60AA-4ED9BBAAE5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10090" y="3032729"/>
                  <a:ext cx="178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35BDDC9-CB15-EF45-C1D0-D993192EAAC3}"/>
                    </a:ext>
                  </a:extLst>
                </p14:cNvPr>
                <p14:cNvContentPartPr/>
                <p14:nvPr/>
              </p14:nvContentPartPr>
              <p14:xfrm>
                <a:off x="8341090" y="2867129"/>
                <a:ext cx="1197000" cy="452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35BDDC9-CB15-EF45-C1D0-D993192EAAC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32090" y="2858129"/>
                  <a:ext cx="12146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53CEDE8-D254-2A92-EEEA-8C7475192A3A}"/>
                    </a:ext>
                  </a:extLst>
                </p14:cNvPr>
                <p14:cNvContentPartPr/>
                <p14:nvPr/>
              </p14:nvContentPartPr>
              <p14:xfrm>
                <a:off x="9519010" y="3283289"/>
                <a:ext cx="100440" cy="180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53CEDE8-D254-2A92-EEEA-8C7475192A3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10010" y="3274289"/>
                  <a:ext cx="118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02C5FBB-36AE-AFB5-3CE6-2301DFD056F4}"/>
                    </a:ext>
                  </a:extLst>
                </p14:cNvPr>
                <p14:cNvContentPartPr/>
                <p14:nvPr/>
              </p14:nvContentPartPr>
              <p14:xfrm>
                <a:off x="9887290" y="3041009"/>
                <a:ext cx="707760" cy="257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02C5FBB-36AE-AFB5-3CE6-2301DFD056F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78650" y="3032009"/>
                  <a:ext cx="72540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B8C41F0-F9E8-9B5F-BE4F-856E4CC97EA8}"/>
              </a:ext>
            </a:extLst>
          </p:cNvPr>
          <p:cNvGrpSpPr/>
          <p:nvPr/>
        </p:nvGrpSpPr>
        <p:grpSpPr>
          <a:xfrm>
            <a:off x="1927690" y="3672089"/>
            <a:ext cx="2099520" cy="600840"/>
            <a:chOff x="1927690" y="3672089"/>
            <a:chExt cx="209952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1D3CA61-524E-263A-CBF1-6B8476C9743F}"/>
                    </a:ext>
                  </a:extLst>
                </p14:cNvPr>
                <p14:cNvContentPartPr/>
                <p14:nvPr/>
              </p14:nvContentPartPr>
              <p14:xfrm>
                <a:off x="1927690" y="3672089"/>
                <a:ext cx="1336320" cy="600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1D3CA61-524E-263A-CBF1-6B8476C974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19050" y="3663449"/>
                  <a:ext cx="135396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5A6F79F-3E26-49B7-3013-1518843A2E58}"/>
                    </a:ext>
                  </a:extLst>
                </p14:cNvPr>
                <p14:cNvContentPartPr/>
                <p14:nvPr/>
              </p14:nvContentPartPr>
              <p14:xfrm>
                <a:off x="2628610" y="3765329"/>
                <a:ext cx="426240" cy="75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5A6F79F-3E26-49B7-3013-1518843A2E5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19610" y="3756329"/>
                  <a:ext cx="443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7A62610-4B65-D7A9-C31C-BB1F1BD2FB76}"/>
                    </a:ext>
                  </a:extLst>
                </p14:cNvPr>
                <p14:cNvContentPartPr/>
                <p14:nvPr/>
              </p14:nvContentPartPr>
              <p14:xfrm>
                <a:off x="3480370" y="3970889"/>
                <a:ext cx="546840" cy="133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7A62610-4B65-D7A9-C31C-BB1F1BD2FB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71730" y="3961889"/>
                  <a:ext cx="56448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75ACE11-8602-6412-18BC-DC89178C5443}"/>
                  </a:ext>
                </a:extLst>
              </p14:cNvPr>
              <p14:cNvContentPartPr/>
              <p14:nvPr/>
            </p14:nvContentPartPr>
            <p14:xfrm>
              <a:off x="4371370" y="3541409"/>
              <a:ext cx="1732320" cy="580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75ACE11-8602-6412-18BC-DC89178C544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362370" y="3532769"/>
                <a:ext cx="1749960" cy="59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1FBDE48-FDCD-AAD5-E266-C531BCAAEE74}"/>
              </a:ext>
            </a:extLst>
          </p:cNvPr>
          <p:cNvGrpSpPr/>
          <p:nvPr/>
        </p:nvGrpSpPr>
        <p:grpSpPr>
          <a:xfrm>
            <a:off x="6329050" y="3537089"/>
            <a:ext cx="1563120" cy="533520"/>
            <a:chOff x="6329050" y="3537089"/>
            <a:chExt cx="156312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AD880A8-C5EA-D0BD-2D3C-64B7E9570329}"/>
                    </a:ext>
                  </a:extLst>
                </p14:cNvPr>
                <p14:cNvContentPartPr/>
                <p14:nvPr/>
              </p14:nvContentPartPr>
              <p14:xfrm>
                <a:off x="6329050" y="3537089"/>
                <a:ext cx="1317240" cy="533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AD880A8-C5EA-D0BD-2D3C-64B7E95703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20410" y="3528449"/>
                  <a:ext cx="13348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343815-1C96-1DD0-5A9B-EC354CBA9410}"/>
                    </a:ext>
                  </a:extLst>
                </p14:cNvPr>
                <p14:cNvContentPartPr/>
                <p14:nvPr/>
              </p14:nvContentPartPr>
              <p14:xfrm>
                <a:off x="7852930" y="3952529"/>
                <a:ext cx="39240" cy="34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343815-1C96-1DD0-5A9B-EC354CBA941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43930" y="3943529"/>
                  <a:ext cx="568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14C8EEB-8BC4-CA8C-A5A1-0E6393A3F28C}"/>
              </a:ext>
            </a:extLst>
          </p:cNvPr>
          <p:cNvGrpSpPr/>
          <p:nvPr/>
        </p:nvGrpSpPr>
        <p:grpSpPr>
          <a:xfrm>
            <a:off x="2131450" y="4504409"/>
            <a:ext cx="5194080" cy="522000"/>
            <a:chOff x="2131450" y="4504409"/>
            <a:chExt cx="519408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3791B32-CFF5-9951-A3F2-7398DA9089A7}"/>
                    </a:ext>
                  </a:extLst>
                </p14:cNvPr>
                <p14:cNvContentPartPr/>
                <p14:nvPr/>
              </p14:nvContentPartPr>
              <p14:xfrm>
                <a:off x="2131450" y="4703489"/>
                <a:ext cx="29880" cy="290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3791B32-CFF5-9951-A3F2-7398DA9089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22450" y="4694489"/>
                  <a:ext cx="47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C104114-E07E-D0E3-DF10-D12DE04BDABB}"/>
                    </a:ext>
                  </a:extLst>
                </p14:cNvPr>
                <p14:cNvContentPartPr/>
                <p14:nvPr/>
              </p14:nvContentPartPr>
              <p14:xfrm>
                <a:off x="2285170" y="4709969"/>
                <a:ext cx="44280" cy="316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C104114-E07E-D0E3-DF10-D12DE04BDA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76530" y="4700969"/>
                  <a:ext cx="619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C0A943C-5170-469B-094B-A2518C716114}"/>
                    </a:ext>
                  </a:extLst>
                </p14:cNvPr>
                <p14:cNvContentPartPr/>
                <p14:nvPr/>
              </p14:nvContentPartPr>
              <p14:xfrm>
                <a:off x="2151610" y="4879889"/>
                <a:ext cx="203040" cy="29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C0A943C-5170-469B-094B-A2518C71611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42970" y="4871249"/>
                  <a:ext cx="220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856CB55-58B7-3697-25B3-DE0C4EA5BF17}"/>
                    </a:ext>
                  </a:extLst>
                </p14:cNvPr>
                <p14:cNvContentPartPr/>
                <p14:nvPr/>
              </p14:nvContentPartPr>
              <p14:xfrm>
                <a:off x="2747050" y="4731569"/>
                <a:ext cx="14760" cy="232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856CB55-58B7-3697-25B3-DE0C4EA5BF1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38050" y="4722569"/>
                  <a:ext cx="32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B3B8293-19F3-C45A-B445-AA14C901E1ED}"/>
                    </a:ext>
                  </a:extLst>
                </p14:cNvPr>
                <p14:cNvContentPartPr/>
                <p14:nvPr/>
              </p14:nvContentPartPr>
              <p14:xfrm>
                <a:off x="2628250" y="4874489"/>
                <a:ext cx="259920" cy="26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B3B8293-19F3-C45A-B445-AA14C901E1E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19250" y="4865489"/>
                  <a:ext cx="277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68B9803-FC43-18B6-2310-A45E3D31D047}"/>
                    </a:ext>
                  </a:extLst>
                </p14:cNvPr>
                <p14:cNvContentPartPr/>
                <p14:nvPr/>
              </p14:nvContentPartPr>
              <p14:xfrm>
                <a:off x="3142330" y="4756049"/>
                <a:ext cx="127080" cy="205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68B9803-FC43-18B6-2310-A45E3D31D04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33690" y="4747049"/>
                  <a:ext cx="144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CC6807C-80F6-AD07-E18C-9F6B176ABBBC}"/>
                    </a:ext>
                  </a:extLst>
                </p14:cNvPr>
                <p14:cNvContentPartPr/>
                <p14:nvPr/>
              </p14:nvContentPartPr>
              <p14:xfrm>
                <a:off x="3390370" y="4622489"/>
                <a:ext cx="110520" cy="397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CC6807C-80F6-AD07-E18C-9F6B176ABBB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81730" y="4613849"/>
                  <a:ext cx="1281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1A4FF80-14C8-8131-EC1D-6CFE7B5A63EE}"/>
                    </a:ext>
                  </a:extLst>
                </p14:cNvPr>
                <p14:cNvContentPartPr/>
                <p14:nvPr/>
              </p14:nvContentPartPr>
              <p14:xfrm>
                <a:off x="3552730" y="4556249"/>
                <a:ext cx="796320" cy="398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1A4FF80-14C8-8131-EC1D-6CFE7B5A63E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43730" y="4547609"/>
                  <a:ext cx="8139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EB77BD9-9E0E-7276-A3E3-82F8A4A829F9}"/>
                    </a:ext>
                  </a:extLst>
                </p14:cNvPr>
                <p14:cNvContentPartPr/>
                <p14:nvPr/>
              </p14:nvContentPartPr>
              <p14:xfrm>
                <a:off x="4364890" y="4574249"/>
                <a:ext cx="91080" cy="439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EB77BD9-9E0E-7276-A3E3-82F8A4A829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55890" y="4565249"/>
                  <a:ext cx="1087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7FF7E1F-BC55-C9F3-D474-5E53B688828C}"/>
                    </a:ext>
                  </a:extLst>
                </p14:cNvPr>
                <p14:cNvContentPartPr/>
                <p14:nvPr/>
              </p14:nvContentPartPr>
              <p14:xfrm>
                <a:off x="4746490" y="4719689"/>
                <a:ext cx="828360" cy="157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7FF7E1F-BC55-C9F3-D474-5E53B68882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37850" y="4711049"/>
                  <a:ext cx="846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805B59F-4314-C7D8-2555-5B9504C53CF9}"/>
                    </a:ext>
                  </a:extLst>
                </p14:cNvPr>
                <p14:cNvContentPartPr/>
                <p14:nvPr/>
              </p14:nvContentPartPr>
              <p14:xfrm>
                <a:off x="5901010" y="4605569"/>
                <a:ext cx="23040" cy="324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805B59F-4314-C7D8-2555-5B9504C53CF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92010" y="4596929"/>
                  <a:ext cx="406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125C6C1-D579-EC74-D9F2-AAC9362838B0}"/>
                    </a:ext>
                  </a:extLst>
                </p14:cNvPr>
                <p14:cNvContentPartPr/>
                <p14:nvPr/>
              </p14:nvContentPartPr>
              <p14:xfrm>
                <a:off x="5876890" y="4598729"/>
                <a:ext cx="248040" cy="374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125C6C1-D579-EC74-D9F2-AAC9362838B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67890" y="4589729"/>
                  <a:ext cx="265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9BFA322-38F4-EF10-CDD6-4E623122F5A0}"/>
                    </a:ext>
                  </a:extLst>
                </p14:cNvPr>
                <p14:cNvContentPartPr/>
                <p14:nvPr/>
              </p14:nvContentPartPr>
              <p14:xfrm>
                <a:off x="6559810" y="4657409"/>
                <a:ext cx="11880" cy="250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9BFA322-38F4-EF10-CDD6-4E623122F5A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51170" y="4648409"/>
                  <a:ext cx="29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D6E80F2-600E-6D8A-1A26-069071ADD895}"/>
                    </a:ext>
                  </a:extLst>
                </p14:cNvPr>
                <p14:cNvContentPartPr/>
                <p14:nvPr/>
              </p14:nvContentPartPr>
              <p14:xfrm>
                <a:off x="6393490" y="4777649"/>
                <a:ext cx="270360" cy="60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D6E80F2-600E-6D8A-1A26-069071ADD89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84490" y="4769009"/>
                  <a:ext cx="288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6B718B7-849C-CEF9-A2A4-8AB023F2AA94}"/>
                    </a:ext>
                  </a:extLst>
                </p14:cNvPr>
                <p14:cNvContentPartPr/>
                <p14:nvPr/>
              </p14:nvContentPartPr>
              <p14:xfrm>
                <a:off x="7051570" y="4504409"/>
                <a:ext cx="273960" cy="426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6B718B7-849C-CEF9-A2A4-8AB023F2AA9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42930" y="4495769"/>
                  <a:ext cx="291600" cy="4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64BB657-4151-96BB-4ADF-92D2A2FFEF20}"/>
              </a:ext>
            </a:extLst>
          </p:cNvPr>
          <p:cNvGrpSpPr/>
          <p:nvPr/>
        </p:nvGrpSpPr>
        <p:grpSpPr>
          <a:xfrm>
            <a:off x="8519650" y="4463369"/>
            <a:ext cx="2981880" cy="438120"/>
            <a:chOff x="8519650" y="4463369"/>
            <a:chExt cx="29818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762C415-F5B4-1AE8-7D5E-9E6B7656DB37}"/>
                    </a:ext>
                  </a:extLst>
                </p14:cNvPr>
                <p14:cNvContentPartPr/>
                <p14:nvPr/>
              </p14:nvContentPartPr>
              <p14:xfrm>
                <a:off x="8526490" y="4471289"/>
                <a:ext cx="152640" cy="430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762C415-F5B4-1AE8-7D5E-9E6B7656DB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17490" y="4462649"/>
                  <a:ext cx="1702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6182E9A-F394-1141-58E0-25A1619981B5}"/>
                    </a:ext>
                  </a:extLst>
                </p14:cNvPr>
                <p14:cNvContentPartPr/>
                <p14:nvPr/>
              </p14:nvContentPartPr>
              <p14:xfrm>
                <a:off x="8519650" y="4537169"/>
                <a:ext cx="190440" cy="130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6182E9A-F394-1141-58E0-25A1619981B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10650" y="4528529"/>
                  <a:ext cx="208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B57C31D-A568-0063-9468-C5770135FC59}"/>
                    </a:ext>
                  </a:extLst>
                </p14:cNvPr>
                <p14:cNvContentPartPr/>
                <p14:nvPr/>
              </p14:nvContentPartPr>
              <p14:xfrm>
                <a:off x="8789650" y="4683689"/>
                <a:ext cx="237960" cy="184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B57C31D-A568-0063-9468-C5770135FC5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81010" y="4675049"/>
                  <a:ext cx="255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88B1A14-4FCE-A5E1-3766-926FC82001E5}"/>
                    </a:ext>
                  </a:extLst>
                </p14:cNvPr>
                <p14:cNvContentPartPr/>
                <p14:nvPr/>
              </p14:nvContentPartPr>
              <p14:xfrm>
                <a:off x="9246490" y="4699889"/>
                <a:ext cx="270720" cy="1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88B1A14-4FCE-A5E1-3766-926FC82001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237490" y="4691249"/>
                  <a:ext cx="288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4546ADA-F6E6-4505-61B9-EF872170778A}"/>
                    </a:ext>
                  </a:extLst>
                </p14:cNvPr>
                <p14:cNvContentPartPr/>
                <p14:nvPr/>
              </p14:nvContentPartPr>
              <p14:xfrm>
                <a:off x="9268810" y="4745969"/>
                <a:ext cx="287280" cy="64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4546ADA-F6E6-4505-61B9-EF872170778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60170" y="4736969"/>
                  <a:ext cx="304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77DCDB8-048A-6CC9-E21A-A0733E6CA8B7}"/>
                    </a:ext>
                  </a:extLst>
                </p14:cNvPr>
                <p14:cNvContentPartPr/>
                <p14:nvPr/>
              </p14:nvContentPartPr>
              <p14:xfrm>
                <a:off x="9787570" y="4530329"/>
                <a:ext cx="140400" cy="304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77DCDB8-048A-6CC9-E21A-A0733E6CA8B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78570" y="4521329"/>
                  <a:ext cx="158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C467C77-5227-6362-87F6-284172BECC53}"/>
                    </a:ext>
                  </a:extLst>
                </p14:cNvPr>
                <p14:cNvContentPartPr/>
                <p14:nvPr/>
              </p14:nvContentPartPr>
              <p14:xfrm>
                <a:off x="10061890" y="4759289"/>
                <a:ext cx="2520" cy="53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C467C77-5227-6362-87F6-284172BECC5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52890" y="4750289"/>
                  <a:ext cx="20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870CAC4-63F5-B808-528D-73C40DEB3A50}"/>
                    </a:ext>
                  </a:extLst>
                </p14:cNvPr>
                <p14:cNvContentPartPr/>
                <p14:nvPr/>
              </p14:nvContentPartPr>
              <p14:xfrm>
                <a:off x="10199410" y="4508729"/>
                <a:ext cx="21240" cy="283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870CAC4-63F5-B808-528D-73C40DEB3A5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190770" y="4500089"/>
                  <a:ext cx="38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44FB40-B773-3BE2-D353-38B083792618}"/>
                    </a:ext>
                  </a:extLst>
                </p14:cNvPr>
                <p14:cNvContentPartPr/>
                <p14:nvPr/>
              </p14:nvContentPartPr>
              <p14:xfrm>
                <a:off x="10318210" y="4528169"/>
                <a:ext cx="154440" cy="322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44FB40-B773-3BE2-D353-38B08379261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09210" y="4519169"/>
                  <a:ext cx="1720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EB0B325-1F77-A0C4-7F0A-E02485CF7C1E}"/>
                    </a:ext>
                  </a:extLst>
                </p14:cNvPr>
                <p14:cNvContentPartPr/>
                <p14:nvPr/>
              </p14:nvContentPartPr>
              <p14:xfrm>
                <a:off x="10573450" y="4463369"/>
                <a:ext cx="304920" cy="354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EB0B325-1F77-A0C4-7F0A-E02485CF7C1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64810" y="4454369"/>
                  <a:ext cx="3225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2ACE855-DCE1-F7AF-A079-4930028E9225}"/>
                    </a:ext>
                  </a:extLst>
                </p14:cNvPr>
                <p14:cNvContentPartPr/>
                <p14:nvPr/>
              </p14:nvContentPartPr>
              <p14:xfrm>
                <a:off x="11010130" y="4696289"/>
                <a:ext cx="100800" cy="149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2ACE855-DCE1-F7AF-A079-4930028E922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01490" y="4687289"/>
                  <a:ext cx="118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C584E28-0EFF-A275-F267-CC320F1016E8}"/>
                    </a:ext>
                  </a:extLst>
                </p14:cNvPr>
                <p14:cNvContentPartPr/>
                <p14:nvPr/>
              </p14:nvContentPartPr>
              <p14:xfrm>
                <a:off x="11209930" y="4469129"/>
                <a:ext cx="291600" cy="352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C584E28-0EFF-A275-F267-CC320F1016E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01290" y="4460489"/>
                  <a:ext cx="30924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C258F7A-F6C8-2C83-A43C-0B7A9A98B04B}"/>
              </a:ext>
            </a:extLst>
          </p:cNvPr>
          <p:cNvGrpSpPr/>
          <p:nvPr/>
        </p:nvGrpSpPr>
        <p:grpSpPr>
          <a:xfrm>
            <a:off x="5543530" y="5145929"/>
            <a:ext cx="2269080" cy="1003320"/>
            <a:chOff x="5543530" y="5145929"/>
            <a:chExt cx="2269080" cy="10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C1D083-DA05-2F1C-603E-A6C6CD6401F4}"/>
                    </a:ext>
                  </a:extLst>
                </p14:cNvPr>
                <p14:cNvContentPartPr/>
                <p14:nvPr/>
              </p14:nvContentPartPr>
              <p14:xfrm>
                <a:off x="5871850" y="5145929"/>
                <a:ext cx="175320" cy="445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C1D083-DA05-2F1C-603E-A6C6CD6401F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62850" y="5137289"/>
                  <a:ext cx="1929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FA61B2E-B932-E5C0-FB44-01D6172FD53B}"/>
                    </a:ext>
                  </a:extLst>
                </p14:cNvPr>
                <p14:cNvContentPartPr/>
                <p14:nvPr/>
              </p14:nvContentPartPr>
              <p14:xfrm>
                <a:off x="5543530" y="5909849"/>
                <a:ext cx="335520" cy="218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FA61B2E-B932-E5C0-FB44-01D6172FD53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34890" y="5901209"/>
                  <a:ext cx="353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4AC9479-9169-B536-E01D-4A543C676BA6}"/>
                    </a:ext>
                  </a:extLst>
                </p14:cNvPr>
                <p14:cNvContentPartPr/>
                <p14:nvPr/>
              </p14:nvContentPartPr>
              <p14:xfrm>
                <a:off x="5614090" y="5737049"/>
                <a:ext cx="15480" cy="84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4AC9479-9169-B536-E01D-4A543C676BA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05090" y="5728049"/>
                  <a:ext cx="33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E0DD333-2ECF-FB8C-1384-8098F2C3D76A}"/>
                    </a:ext>
                  </a:extLst>
                </p14:cNvPr>
                <p14:cNvContentPartPr/>
                <p14:nvPr/>
              </p14:nvContentPartPr>
              <p14:xfrm>
                <a:off x="6369010" y="5763329"/>
                <a:ext cx="276840" cy="369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E0DD333-2ECF-FB8C-1384-8098F2C3D76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60370" y="5754689"/>
                  <a:ext cx="2944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160EA02-EC71-C44F-3F3A-2EF7E2F86932}"/>
                    </a:ext>
                  </a:extLst>
                </p14:cNvPr>
                <p14:cNvContentPartPr/>
                <p14:nvPr/>
              </p14:nvContentPartPr>
              <p14:xfrm>
                <a:off x="6871930" y="5617889"/>
                <a:ext cx="940680" cy="531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160EA02-EC71-C44F-3F3A-2EF7E2F8693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63290" y="5609249"/>
                  <a:ext cx="95832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68560A7-1E89-C8E6-A79A-72140B57FA7A}"/>
                    </a:ext>
                  </a:extLst>
                </p14:cNvPr>
                <p14:cNvContentPartPr/>
                <p14:nvPr/>
              </p14:nvContentPartPr>
              <p14:xfrm>
                <a:off x="7068130" y="5878169"/>
                <a:ext cx="205560" cy="48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68560A7-1E89-C8E6-A79A-72140B57FA7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59490" y="5869529"/>
                  <a:ext cx="223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F0D38C9-E71A-4477-F14B-1D1689CD7747}"/>
                    </a:ext>
                  </a:extLst>
                </p14:cNvPr>
                <p14:cNvContentPartPr/>
                <p14:nvPr/>
              </p14:nvContentPartPr>
              <p14:xfrm>
                <a:off x="6145810" y="5621849"/>
                <a:ext cx="169560" cy="201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F0D38C9-E71A-4477-F14B-1D1689CD774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37170" y="5612849"/>
                  <a:ext cx="187200" cy="21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827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83C8D7-1AE1-676B-5C48-556CBFE1684B}"/>
                  </a:ext>
                </a:extLst>
              </p14:cNvPr>
              <p14:cNvContentPartPr/>
              <p14:nvPr/>
            </p14:nvContentPartPr>
            <p14:xfrm>
              <a:off x="6860410" y="843062"/>
              <a:ext cx="3375360" cy="1008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83C8D7-1AE1-676B-5C48-556CBFE16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1410" y="834422"/>
                <a:ext cx="3393000" cy="10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D1EBE5-096C-73B2-295A-EFCC92B3FC21}"/>
                  </a:ext>
                </a:extLst>
              </p14:cNvPr>
              <p14:cNvContentPartPr/>
              <p14:nvPr/>
            </p14:nvContentPartPr>
            <p14:xfrm>
              <a:off x="6812170" y="630662"/>
              <a:ext cx="249840" cy="266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D1EBE5-096C-73B2-295A-EFCC92B3FC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530" y="622022"/>
                <a:ext cx="2674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7DA872-DA12-DF47-B075-E767BCC0139B}"/>
                  </a:ext>
                </a:extLst>
              </p14:cNvPr>
              <p14:cNvContentPartPr/>
              <p14:nvPr/>
            </p14:nvContentPartPr>
            <p14:xfrm>
              <a:off x="1620250" y="862502"/>
              <a:ext cx="158400" cy="249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7DA872-DA12-DF47-B075-E767BCC013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1250" y="853502"/>
                <a:ext cx="17604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64FB9-78AF-99CE-E243-23407EF1E0D6}"/>
              </a:ext>
            </a:extLst>
          </p:cNvPr>
          <p:cNvGrpSpPr/>
          <p:nvPr/>
        </p:nvGrpSpPr>
        <p:grpSpPr>
          <a:xfrm>
            <a:off x="6354250" y="381542"/>
            <a:ext cx="339840" cy="340200"/>
            <a:chOff x="6354250" y="381542"/>
            <a:chExt cx="33984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FBB043-80BC-AB68-7708-D57011C13AC7}"/>
                    </a:ext>
                  </a:extLst>
                </p14:cNvPr>
                <p14:cNvContentPartPr/>
                <p14:nvPr/>
              </p14:nvContentPartPr>
              <p14:xfrm>
                <a:off x="6354250" y="381542"/>
                <a:ext cx="220320" cy="261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FBB043-80BC-AB68-7708-D57011C13A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45250" y="372542"/>
                  <a:ext cx="237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77A604-B63B-5BE2-80C8-67251D1F81C8}"/>
                    </a:ext>
                  </a:extLst>
                </p14:cNvPr>
                <p14:cNvContentPartPr/>
                <p14:nvPr/>
              </p14:nvContentPartPr>
              <p14:xfrm>
                <a:off x="6638650" y="571622"/>
                <a:ext cx="55440" cy="15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77A604-B63B-5BE2-80C8-67251D1F81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30010" y="562982"/>
                  <a:ext cx="730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49701F-83B3-0F43-B6AB-E0D58FB48B2C}"/>
              </a:ext>
            </a:extLst>
          </p:cNvPr>
          <p:cNvGrpSpPr/>
          <p:nvPr/>
        </p:nvGrpSpPr>
        <p:grpSpPr>
          <a:xfrm>
            <a:off x="1692970" y="477662"/>
            <a:ext cx="3535200" cy="2194560"/>
            <a:chOff x="1692970" y="477662"/>
            <a:chExt cx="3535200" cy="21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1BFEF9E-78EB-9E5D-63FF-7A11E3CE16D4}"/>
                    </a:ext>
                  </a:extLst>
                </p14:cNvPr>
                <p14:cNvContentPartPr/>
                <p14:nvPr/>
              </p14:nvContentPartPr>
              <p14:xfrm>
                <a:off x="1692970" y="855302"/>
                <a:ext cx="3221280" cy="1816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1BFEF9E-78EB-9E5D-63FF-7A11E3CE16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84330" y="846302"/>
                  <a:ext cx="3238920" cy="18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5352EA1-8C35-E451-6EA9-A56451E1E6EA}"/>
                    </a:ext>
                  </a:extLst>
                </p14:cNvPr>
                <p14:cNvContentPartPr/>
                <p14:nvPr/>
              </p14:nvContentPartPr>
              <p14:xfrm>
                <a:off x="4832530" y="1259942"/>
                <a:ext cx="146520" cy="181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5352EA1-8C35-E451-6EA9-A56451E1E6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23530" y="1251302"/>
                  <a:ext cx="164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CDD8F7-2501-C86F-3150-03F273ADF2DE}"/>
                    </a:ext>
                  </a:extLst>
                </p14:cNvPr>
                <p14:cNvContentPartPr/>
                <p14:nvPr/>
              </p14:nvContentPartPr>
              <p14:xfrm>
                <a:off x="1742650" y="477662"/>
                <a:ext cx="192600" cy="351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CDD8F7-2501-C86F-3150-03F273ADF2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34010" y="469022"/>
                  <a:ext cx="2102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3B06DB-C60F-331D-D93F-965694595861}"/>
                    </a:ext>
                  </a:extLst>
                </p14:cNvPr>
                <p14:cNvContentPartPr/>
                <p14:nvPr/>
              </p14:nvContentPartPr>
              <p14:xfrm>
                <a:off x="1986370" y="807062"/>
                <a:ext cx="167400" cy="18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3B06DB-C60F-331D-D93F-9656945958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77730" y="798422"/>
                  <a:ext cx="185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4D2B21-11BE-0C76-BC79-AC766C38A126}"/>
                    </a:ext>
                  </a:extLst>
                </p14:cNvPr>
                <p14:cNvContentPartPr/>
                <p14:nvPr/>
              </p14:nvContentPartPr>
              <p14:xfrm>
                <a:off x="5124490" y="1283849"/>
                <a:ext cx="103680" cy="11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4D2B21-11BE-0C76-BC79-AC766C38A1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15490" y="1274849"/>
                  <a:ext cx="1213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D0F5A4-3FD6-15E9-013E-FCFF27B5FDA0}"/>
              </a:ext>
            </a:extLst>
          </p:cNvPr>
          <p:cNvGrpSpPr/>
          <p:nvPr/>
        </p:nvGrpSpPr>
        <p:grpSpPr>
          <a:xfrm>
            <a:off x="5894530" y="1755809"/>
            <a:ext cx="1006920" cy="563400"/>
            <a:chOff x="5894530" y="1755809"/>
            <a:chExt cx="100692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3DEED0-10AD-4BC8-780D-8FD2C7233764}"/>
                    </a:ext>
                  </a:extLst>
                </p14:cNvPr>
                <p14:cNvContentPartPr/>
                <p14:nvPr/>
              </p14:nvContentPartPr>
              <p14:xfrm>
                <a:off x="5894530" y="1850129"/>
                <a:ext cx="165240" cy="19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3DEED0-10AD-4BC8-780D-8FD2C72337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85890" y="1841129"/>
                  <a:ext cx="182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9EF7BE-8EEA-B5F6-3140-64387CD39D0E}"/>
                    </a:ext>
                  </a:extLst>
                </p14:cNvPr>
                <p14:cNvContentPartPr/>
                <p14:nvPr/>
              </p14:nvContentPartPr>
              <p14:xfrm>
                <a:off x="6149770" y="1778489"/>
                <a:ext cx="31680" cy="213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9EF7BE-8EEA-B5F6-3140-64387CD39D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41130" y="1769489"/>
                  <a:ext cx="49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9C3D99-A90C-80C0-2565-58BA32C46C18}"/>
                    </a:ext>
                  </a:extLst>
                </p14:cNvPr>
                <p14:cNvContentPartPr/>
                <p14:nvPr/>
              </p14:nvContentPartPr>
              <p14:xfrm>
                <a:off x="6236170" y="1755809"/>
                <a:ext cx="21600" cy="19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9C3D99-A90C-80C0-2565-58BA32C46C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7170" y="1746809"/>
                  <a:ext cx="39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7D8A41-1BE9-53F2-B694-5A9134DCDABC}"/>
                    </a:ext>
                  </a:extLst>
                </p14:cNvPr>
                <p14:cNvContentPartPr/>
                <p14:nvPr/>
              </p14:nvContentPartPr>
              <p14:xfrm>
                <a:off x="6320050" y="1922489"/>
                <a:ext cx="5760" cy="75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7D8A41-1BE9-53F2-B694-5A9134DCDAB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11050" y="1913849"/>
                  <a:ext cx="23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B215D3-7A51-464E-9080-A6B1B16073E6}"/>
                    </a:ext>
                  </a:extLst>
                </p14:cNvPr>
                <p14:cNvContentPartPr/>
                <p14:nvPr/>
              </p14:nvContentPartPr>
              <p14:xfrm>
                <a:off x="6361090" y="1781009"/>
                <a:ext cx="91440" cy="221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B215D3-7A51-464E-9080-A6B1B16073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52450" y="1772369"/>
                  <a:ext cx="109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029C68C-9D2F-C42C-3CED-B26656E0A1CE}"/>
                    </a:ext>
                  </a:extLst>
                </p14:cNvPr>
                <p14:cNvContentPartPr/>
                <p14:nvPr/>
              </p14:nvContentPartPr>
              <p14:xfrm>
                <a:off x="6367210" y="1772369"/>
                <a:ext cx="156960" cy="2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029C68C-9D2F-C42C-3CED-B26656E0A1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58570" y="1763729"/>
                  <a:ext cx="174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6EF7DF3-62BA-3B0E-C8BD-607E7A4C63D4}"/>
                    </a:ext>
                  </a:extLst>
                </p14:cNvPr>
                <p14:cNvContentPartPr/>
                <p14:nvPr/>
              </p14:nvContentPartPr>
              <p14:xfrm>
                <a:off x="6324010" y="2105009"/>
                <a:ext cx="200160" cy="193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6EF7DF3-62BA-3B0E-C8BD-607E7A4C63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15010" y="2096369"/>
                  <a:ext cx="217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9066B5-0A7A-9A06-E917-D0EACE3AF537}"/>
                    </a:ext>
                  </a:extLst>
                </p14:cNvPr>
                <p14:cNvContentPartPr/>
                <p14:nvPr/>
              </p14:nvContentPartPr>
              <p14:xfrm>
                <a:off x="6605170" y="2220209"/>
                <a:ext cx="97560" cy="73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9066B5-0A7A-9A06-E917-D0EACE3AF5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96170" y="2211569"/>
                  <a:ext cx="11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54CA8C3-345D-B145-36BD-317D09E05426}"/>
                    </a:ext>
                  </a:extLst>
                </p14:cNvPr>
                <p14:cNvContentPartPr/>
                <p14:nvPr/>
              </p14:nvContentPartPr>
              <p14:xfrm>
                <a:off x="6765370" y="2086289"/>
                <a:ext cx="136080" cy="232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54CA8C3-345D-B145-36BD-317D09E054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56730" y="2077649"/>
                  <a:ext cx="1537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553B4EB-E8A5-22AA-6E53-F95309058DD4}"/>
              </a:ext>
            </a:extLst>
          </p:cNvPr>
          <p:cNvGrpSpPr/>
          <p:nvPr/>
        </p:nvGrpSpPr>
        <p:grpSpPr>
          <a:xfrm>
            <a:off x="769570" y="2515769"/>
            <a:ext cx="965880" cy="710280"/>
            <a:chOff x="769570" y="2515769"/>
            <a:chExt cx="96588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0BED54-31F3-1D5A-0B4E-0DD19811B0F1}"/>
                    </a:ext>
                  </a:extLst>
                </p14:cNvPr>
                <p14:cNvContentPartPr/>
                <p14:nvPr/>
              </p14:nvContentPartPr>
              <p14:xfrm>
                <a:off x="769570" y="2686769"/>
                <a:ext cx="181080" cy="1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0BED54-31F3-1D5A-0B4E-0DD19811B0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0570" y="2678129"/>
                  <a:ext cx="198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E97025-AB47-1268-BB63-4FE62B652404}"/>
                    </a:ext>
                  </a:extLst>
                </p14:cNvPr>
                <p14:cNvContentPartPr/>
                <p14:nvPr/>
              </p14:nvContentPartPr>
              <p14:xfrm>
                <a:off x="1242610" y="2557889"/>
                <a:ext cx="132120" cy="205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E97025-AB47-1268-BB63-4FE62B6524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33970" y="2549249"/>
                  <a:ext cx="149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F26046-D3D7-5EB7-12B8-F7EEDA577B60}"/>
                    </a:ext>
                  </a:extLst>
                </p14:cNvPr>
                <p14:cNvContentPartPr/>
                <p14:nvPr/>
              </p14:nvContentPartPr>
              <p14:xfrm>
                <a:off x="1404970" y="2690009"/>
                <a:ext cx="25920" cy="74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F26046-D3D7-5EB7-12B8-F7EEDA577B6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96330" y="2681009"/>
                  <a:ext cx="43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7BE73B-1C35-FA3F-3CC9-1F5B44A3F9F1}"/>
                    </a:ext>
                  </a:extLst>
                </p14:cNvPr>
                <p14:cNvContentPartPr/>
                <p14:nvPr/>
              </p14:nvContentPartPr>
              <p14:xfrm>
                <a:off x="1461490" y="2515769"/>
                <a:ext cx="185040" cy="25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7BE73B-1C35-FA3F-3CC9-1F5B44A3F9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52490" y="2506769"/>
                  <a:ext cx="202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DCF8F1C-2595-5E69-6D81-34AD73F4FAE7}"/>
                    </a:ext>
                  </a:extLst>
                </p14:cNvPr>
                <p14:cNvContentPartPr/>
                <p14:nvPr/>
              </p14:nvContentPartPr>
              <p14:xfrm>
                <a:off x="1205530" y="2957129"/>
                <a:ext cx="209520" cy="239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CF8F1C-2595-5E69-6D81-34AD73F4FA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96530" y="2948129"/>
                  <a:ext cx="227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7BD276D-8DD8-9550-1ED8-A0E44879FE63}"/>
                    </a:ext>
                  </a:extLst>
                </p14:cNvPr>
                <p14:cNvContentPartPr/>
                <p14:nvPr/>
              </p14:nvContentPartPr>
              <p14:xfrm>
                <a:off x="1430530" y="3063329"/>
                <a:ext cx="158040" cy="12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BD276D-8DD8-9550-1ED8-A0E44879FE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21530" y="3054329"/>
                  <a:ext cx="175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02914F-8804-AA56-4642-25D043727B4F}"/>
                    </a:ext>
                  </a:extLst>
                </p14:cNvPr>
                <p14:cNvContentPartPr/>
                <p14:nvPr/>
              </p14:nvContentPartPr>
              <p14:xfrm>
                <a:off x="1579210" y="2882969"/>
                <a:ext cx="156240" cy="343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02914F-8804-AA56-4642-25D043727B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70210" y="2874329"/>
                  <a:ext cx="1738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CB5AAD9-741D-6AF6-E8F1-D254737AF1EE}"/>
                    </a:ext>
                  </a:extLst>
                </p14:cNvPr>
                <p14:cNvContentPartPr/>
                <p14:nvPr/>
              </p14:nvContentPartPr>
              <p14:xfrm>
                <a:off x="1010050" y="2522609"/>
                <a:ext cx="160200" cy="237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CB5AAD9-741D-6AF6-E8F1-D254737AF1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1410" y="2513969"/>
                  <a:ext cx="17784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E0D9B48-44A0-40E4-25DE-226C6C1A8554}"/>
              </a:ext>
            </a:extLst>
          </p:cNvPr>
          <p:cNvGrpSpPr/>
          <p:nvPr/>
        </p:nvGrpSpPr>
        <p:grpSpPr>
          <a:xfrm>
            <a:off x="279970" y="131849"/>
            <a:ext cx="447120" cy="218520"/>
            <a:chOff x="279970" y="131849"/>
            <a:chExt cx="44712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97FABD7-959D-8DDE-F63A-C73D1C07C621}"/>
                    </a:ext>
                  </a:extLst>
                </p14:cNvPr>
                <p14:cNvContentPartPr/>
                <p14:nvPr/>
              </p14:nvContentPartPr>
              <p14:xfrm>
                <a:off x="279970" y="131849"/>
                <a:ext cx="181800" cy="216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97FABD7-959D-8DDE-F63A-C73D1C07C6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0970" y="122849"/>
                  <a:ext cx="199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B0A350-D11A-2F88-99AA-20CDC2701B3D}"/>
                    </a:ext>
                  </a:extLst>
                </p14:cNvPr>
                <p14:cNvContentPartPr/>
                <p14:nvPr/>
              </p14:nvContentPartPr>
              <p14:xfrm>
                <a:off x="459970" y="260729"/>
                <a:ext cx="160560" cy="86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B0A350-D11A-2F88-99AA-20CDC2701B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0970" y="251729"/>
                  <a:ext cx="178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ACC04A7-0312-DA10-DAEE-6DA856C7CCF5}"/>
                    </a:ext>
                  </a:extLst>
                </p14:cNvPr>
                <p14:cNvContentPartPr/>
                <p14:nvPr/>
              </p14:nvContentPartPr>
              <p14:xfrm>
                <a:off x="650050" y="266849"/>
                <a:ext cx="77040" cy="83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ACC04A7-0312-DA10-DAEE-6DA856C7CCF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1050" y="258209"/>
                  <a:ext cx="946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919ECB2-D807-5420-313A-AA4AB1E973D8}"/>
              </a:ext>
            </a:extLst>
          </p:cNvPr>
          <p:cNvGrpSpPr/>
          <p:nvPr/>
        </p:nvGrpSpPr>
        <p:grpSpPr>
          <a:xfrm>
            <a:off x="989170" y="88649"/>
            <a:ext cx="1733400" cy="242280"/>
            <a:chOff x="989170" y="88649"/>
            <a:chExt cx="173340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EC3C5CE-E8C6-89D4-117B-58ACFD1E0DF3}"/>
                    </a:ext>
                  </a:extLst>
                </p14:cNvPr>
                <p14:cNvContentPartPr/>
                <p14:nvPr/>
              </p14:nvContentPartPr>
              <p14:xfrm>
                <a:off x="1014730" y="106649"/>
                <a:ext cx="13680" cy="199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EC3C5CE-E8C6-89D4-117B-58ACFD1E0DF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6090" y="98009"/>
                  <a:ext cx="31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CEF949F-73B9-A9EC-9EFF-F4ED6C28C3B6}"/>
                    </a:ext>
                  </a:extLst>
                </p14:cNvPr>
                <p14:cNvContentPartPr/>
                <p14:nvPr/>
              </p14:nvContentPartPr>
              <p14:xfrm>
                <a:off x="989170" y="100529"/>
                <a:ext cx="168480" cy="15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CEF949F-73B9-A9EC-9EFF-F4ED6C28C3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0170" y="91889"/>
                  <a:ext cx="186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2CFD6BA-5980-1585-ED55-D4C22DA25A9B}"/>
                    </a:ext>
                  </a:extLst>
                </p14:cNvPr>
                <p14:cNvContentPartPr/>
                <p14:nvPr/>
              </p14:nvContentPartPr>
              <p14:xfrm>
                <a:off x="1028410" y="176849"/>
                <a:ext cx="129240" cy="42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2CFD6BA-5980-1585-ED55-D4C22DA25A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9410" y="167849"/>
                  <a:ext cx="146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380387-FE96-1334-EF4A-1A12D9187F40}"/>
                    </a:ext>
                  </a:extLst>
                </p14:cNvPr>
                <p14:cNvContentPartPr/>
                <p14:nvPr/>
              </p14:nvContentPartPr>
              <p14:xfrm>
                <a:off x="1182850" y="183329"/>
                <a:ext cx="597960" cy="143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380387-FE96-1334-EF4A-1A12D9187F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74210" y="174329"/>
                  <a:ext cx="615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08885C6-7420-2CA5-B6CA-7E171C18BB8E}"/>
                    </a:ext>
                  </a:extLst>
                </p14:cNvPr>
                <p14:cNvContentPartPr/>
                <p14:nvPr/>
              </p14:nvContentPartPr>
              <p14:xfrm>
                <a:off x="1659130" y="121049"/>
                <a:ext cx="19440" cy="6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08885C6-7420-2CA5-B6CA-7E171C18BB8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50130" y="112409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CA52F4-817E-BB48-3AE8-83347C054A1D}"/>
                    </a:ext>
                  </a:extLst>
                </p14:cNvPr>
                <p14:cNvContentPartPr/>
                <p14:nvPr/>
              </p14:nvContentPartPr>
              <p14:xfrm>
                <a:off x="1947130" y="98369"/>
                <a:ext cx="170280" cy="204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CA52F4-817E-BB48-3AE8-83347C054A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38490" y="89369"/>
                  <a:ext cx="187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662B3A-823D-462E-B148-60243A403080}"/>
                    </a:ext>
                  </a:extLst>
                </p14:cNvPr>
                <p14:cNvContentPartPr/>
                <p14:nvPr/>
              </p14:nvContentPartPr>
              <p14:xfrm>
                <a:off x="2152330" y="88649"/>
                <a:ext cx="117000" cy="20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662B3A-823D-462E-B148-60243A4030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43690" y="80009"/>
                  <a:ext cx="134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77DEF4B-E178-0255-AEF1-309287FC9FC1}"/>
                    </a:ext>
                  </a:extLst>
                </p14:cNvPr>
                <p14:cNvContentPartPr/>
                <p14:nvPr/>
              </p14:nvContentPartPr>
              <p14:xfrm>
                <a:off x="2369410" y="199889"/>
                <a:ext cx="10080" cy="86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77DEF4B-E178-0255-AEF1-309287FC9F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60770" y="191249"/>
                  <a:ext cx="27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E5BFCF4-FFD4-EC89-BA66-C276BE7826ED}"/>
                    </a:ext>
                  </a:extLst>
                </p14:cNvPr>
                <p14:cNvContentPartPr/>
                <p14:nvPr/>
              </p14:nvContentPartPr>
              <p14:xfrm>
                <a:off x="2470930" y="90449"/>
                <a:ext cx="175680" cy="229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E5BFCF4-FFD4-EC89-BA66-C276BE7826E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62290" y="81809"/>
                  <a:ext cx="193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5E56F5A-3B8C-9475-14AA-02C4FDE83A92}"/>
                    </a:ext>
                  </a:extLst>
                </p14:cNvPr>
                <p14:cNvContentPartPr/>
                <p14:nvPr/>
              </p14:nvContentPartPr>
              <p14:xfrm>
                <a:off x="2712490" y="275489"/>
                <a:ext cx="10080" cy="55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5E56F5A-3B8C-9475-14AA-02C4FDE83A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03850" y="266489"/>
                  <a:ext cx="277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5EA6C40-8143-5203-5AFA-BD686E32EB8C}"/>
              </a:ext>
            </a:extLst>
          </p:cNvPr>
          <p:cNvGrpSpPr/>
          <p:nvPr/>
        </p:nvGrpSpPr>
        <p:grpSpPr>
          <a:xfrm>
            <a:off x="2990770" y="1382849"/>
            <a:ext cx="101160" cy="160920"/>
            <a:chOff x="2990770" y="1382849"/>
            <a:chExt cx="10116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81AC788-B020-7C86-C946-29CA9FAD92DF}"/>
                    </a:ext>
                  </a:extLst>
                </p14:cNvPr>
                <p14:cNvContentPartPr/>
                <p14:nvPr/>
              </p14:nvContentPartPr>
              <p14:xfrm>
                <a:off x="3036850" y="1382849"/>
                <a:ext cx="12600" cy="137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81AC788-B020-7C86-C946-29CA9FAD92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27850" y="1374209"/>
                  <a:ext cx="30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B64D9AE-2A9A-E801-987B-E7B3828F4B25}"/>
                    </a:ext>
                  </a:extLst>
                </p14:cNvPr>
                <p14:cNvContentPartPr/>
                <p14:nvPr/>
              </p14:nvContentPartPr>
              <p14:xfrm>
                <a:off x="2990770" y="1387529"/>
                <a:ext cx="92520" cy="69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B64D9AE-2A9A-E801-987B-E7B3828F4B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82130" y="1378889"/>
                  <a:ext cx="110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A282D6D-60BD-A9A8-6B12-0D69A4346FAC}"/>
                    </a:ext>
                  </a:extLst>
                </p14:cNvPr>
                <p14:cNvContentPartPr/>
                <p14:nvPr/>
              </p14:nvContentPartPr>
              <p14:xfrm>
                <a:off x="2999050" y="1502009"/>
                <a:ext cx="92880" cy="41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A282D6D-60BD-A9A8-6B12-0D69A4346FA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90050" y="1493369"/>
                  <a:ext cx="11052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DF2C393-80D0-A44B-E0CB-464524C62E1F}"/>
                  </a:ext>
                </a:extLst>
              </p14:cNvPr>
              <p14:cNvContentPartPr/>
              <p14:nvPr/>
            </p14:nvContentPartPr>
            <p14:xfrm>
              <a:off x="6958330" y="1090529"/>
              <a:ext cx="1098720" cy="23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DF2C393-80D0-A44B-E0CB-464524C62E1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04690" y="982529"/>
                <a:ext cx="12063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E5CD861-34BF-7A4D-65BC-89F919386055}"/>
                  </a:ext>
                </a:extLst>
              </p14:cNvPr>
              <p14:cNvContentPartPr/>
              <p14:nvPr/>
            </p14:nvContentPartPr>
            <p14:xfrm>
              <a:off x="6888130" y="1144529"/>
              <a:ext cx="1204560" cy="990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E5CD861-34BF-7A4D-65BC-89F91938605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834490" y="1036889"/>
                <a:ext cx="131220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3EA5D99-A27B-95F6-856F-922BB4C8D04E}"/>
                  </a:ext>
                </a:extLst>
              </p14:cNvPr>
              <p14:cNvContentPartPr/>
              <p14:nvPr/>
            </p14:nvContentPartPr>
            <p14:xfrm>
              <a:off x="6903250" y="1228049"/>
              <a:ext cx="1144440" cy="57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3EA5D99-A27B-95F6-856F-922BB4C8D04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49250" y="1120409"/>
                <a:ext cx="125208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094AE8C-73B9-1952-B7C8-6D4BB520B18E}"/>
              </a:ext>
            </a:extLst>
          </p:cNvPr>
          <p:cNvGrpSpPr/>
          <p:nvPr/>
        </p:nvGrpSpPr>
        <p:grpSpPr>
          <a:xfrm>
            <a:off x="6922330" y="356849"/>
            <a:ext cx="5099400" cy="1604880"/>
            <a:chOff x="6922330" y="356849"/>
            <a:chExt cx="5099400" cy="160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97142B8-0514-634B-C449-28F4D07E63A0}"/>
                    </a:ext>
                  </a:extLst>
                </p14:cNvPr>
                <p14:cNvContentPartPr/>
                <p14:nvPr/>
              </p14:nvContentPartPr>
              <p14:xfrm>
                <a:off x="6922330" y="1313729"/>
                <a:ext cx="185040" cy="4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97142B8-0514-634B-C449-28F4D07E63A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13330" y="1304729"/>
                  <a:ext cx="202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4DB8286-46F8-1046-8494-4658504A11BB}"/>
                    </a:ext>
                  </a:extLst>
                </p14:cNvPr>
                <p14:cNvContentPartPr/>
                <p14:nvPr/>
              </p14:nvContentPartPr>
              <p14:xfrm>
                <a:off x="7218250" y="1305089"/>
                <a:ext cx="131400" cy="6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4DB8286-46F8-1046-8494-4658504A11B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09610" y="1296449"/>
                  <a:ext cx="149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06A92F-38C5-D45A-BED1-1EDAE77CE278}"/>
                    </a:ext>
                  </a:extLst>
                </p14:cNvPr>
                <p14:cNvContentPartPr/>
                <p14:nvPr/>
              </p14:nvContentPartPr>
              <p14:xfrm>
                <a:off x="7503730" y="1294649"/>
                <a:ext cx="132480" cy="3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06A92F-38C5-D45A-BED1-1EDAE77CE27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94730" y="1286009"/>
                  <a:ext cx="150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9F3921-B245-D73C-0950-EB4E05D1BEAC}"/>
                    </a:ext>
                  </a:extLst>
                </p14:cNvPr>
                <p14:cNvContentPartPr/>
                <p14:nvPr/>
              </p14:nvContentPartPr>
              <p14:xfrm>
                <a:off x="7833850" y="1300769"/>
                <a:ext cx="154080" cy="1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9F3921-B245-D73C-0950-EB4E05D1BE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24850" y="1292129"/>
                  <a:ext cx="171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27B61AC-2692-DD0F-72D4-14C512E208A2}"/>
                    </a:ext>
                  </a:extLst>
                </p14:cNvPr>
                <p14:cNvContentPartPr/>
                <p14:nvPr/>
              </p14:nvContentPartPr>
              <p14:xfrm>
                <a:off x="7537570" y="655289"/>
                <a:ext cx="703800" cy="552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27B61AC-2692-DD0F-72D4-14C512E208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28570" y="646289"/>
                  <a:ext cx="7214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7D8BDE-0F53-698B-AD07-6B719CD1731A}"/>
                    </a:ext>
                  </a:extLst>
                </p14:cNvPr>
                <p14:cNvContentPartPr/>
                <p14:nvPr/>
              </p14:nvContentPartPr>
              <p14:xfrm>
                <a:off x="7548010" y="1047329"/>
                <a:ext cx="93960" cy="18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7D8BDE-0F53-698B-AD07-6B719CD1731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39010" y="1038329"/>
                  <a:ext cx="111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C3EF9B-1D23-1CD3-CA0F-31EB2F2D43F1}"/>
                    </a:ext>
                  </a:extLst>
                </p14:cNvPr>
                <p14:cNvContentPartPr/>
                <p14:nvPr/>
              </p14:nvContentPartPr>
              <p14:xfrm>
                <a:off x="8379250" y="374129"/>
                <a:ext cx="134280" cy="184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C3EF9B-1D23-1CD3-CA0F-31EB2F2D43F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70250" y="365489"/>
                  <a:ext cx="151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4AC725A-C0F9-A88D-7043-800AE6209C0C}"/>
                    </a:ext>
                  </a:extLst>
                </p14:cNvPr>
                <p14:cNvContentPartPr/>
                <p14:nvPr/>
              </p14:nvContentPartPr>
              <p14:xfrm>
                <a:off x="8566090" y="487529"/>
                <a:ext cx="154080" cy="253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4AC725A-C0F9-A88D-7043-800AE6209C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57450" y="478889"/>
                  <a:ext cx="171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934626A-C064-6ECC-9B5F-E896064F4446}"/>
                    </a:ext>
                  </a:extLst>
                </p14:cNvPr>
                <p14:cNvContentPartPr/>
                <p14:nvPr/>
              </p14:nvContentPartPr>
              <p14:xfrm>
                <a:off x="10604050" y="989369"/>
                <a:ext cx="175680" cy="96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934626A-C064-6ECC-9B5F-E896064F44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95410" y="980369"/>
                  <a:ext cx="193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DEB0947-F2E0-E718-0AC1-7EF195493D2F}"/>
                    </a:ext>
                  </a:extLst>
                </p14:cNvPr>
                <p14:cNvContentPartPr/>
                <p14:nvPr/>
              </p14:nvContentPartPr>
              <p14:xfrm>
                <a:off x="10799890" y="1034009"/>
                <a:ext cx="42480" cy="34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DEB0947-F2E0-E718-0AC1-7EF195493D2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91250" y="1025369"/>
                  <a:ext cx="60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C37D21E-F054-CC74-DE30-CB0BF28BF100}"/>
                    </a:ext>
                  </a:extLst>
                </p14:cNvPr>
                <p14:cNvContentPartPr/>
                <p14:nvPr/>
              </p14:nvContentPartPr>
              <p14:xfrm>
                <a:off x="10960450" y="857969"/>
                <a:ext cx="29160" cy="231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C37D21E-F054-CC74-DE30-CB0BF28BF1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51810" y="848969"/>
                  <a:ext cx="46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265B8CA-D53E-5EE1-5F27-ACCEA619C848}"/>
                    </a:ext>
                  </a:extLst>
                </p14:cNvPr>
                <p14:cNvContentPartPr/>
                <p14:nvPr/>
              </p14:nvContentPartPr>
              <p14:xfrm>
                <a:off x="10838770" y="978569"/>
                <a:ext cx="214200" cy="25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265B8CA-D53E-5EE1-5F27-ACCEA619C8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29770" y="969929"/>
                  <a:ext cx="231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C78ACA4-E4E7-13FD-B8E6-1EE03AEF5E11}"/>
                    </a:ext>
                  </a:extLst>
                </p14:cNvPr>
                <p14:cNvContentPartPr/>
                <p14:nvPr/>
              </p14:nvContentPartPr>
              <p14:xfrm>
                <a:off x="11146930" y="847169"/>
                <a:ext cx="874800" cy="268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C78ACA4-E4E7-13FD-B8E6-1EE03AEF5E1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37930" y="838169"/>
                  <a:ext cx="892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A6FD841-2553-FD5A-DA6D-C936ABC0007A}"/>
                    </a:ext>
                  </a:extLst>
                </p14:cNvPr>
                <p14:cNvContentPartPr/>
                <p14:nvPr/>
              </p14:nvContentPartPr>
              <p14:xfrm>
                <a:off x="9033730" y="575369"/>
                <a:ext cx="120960" cy="136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A6FD841-2553-FD5A-DA6D-C936ABC0007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25090" y="566729"/>
                  <a:ext cx="138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815C70D-26B1-CB6D-5286-AAD79AC33F15}"/>
                    </a:ext>
                  </a:extLst>
                </p14:cNvPr>
                <p14:cNvContentPartPr/>
                <p14:nvPr/>
              </p14:nvContentPartPr>
              <p14:xfrm>
                <a:off x="9126970" y="370889"/>
                <a:ext cx="937800" cy="303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815C70D-26B1-CB6D-5286-AAD79AC33F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17970" y="362249"/>
                  <a:ext cx="9554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9D21592-117F-A0B6-A37A-CF5F8E916257}"/>
                    </a:ext>
                  </a:extLst>
                </p14:cNvPr>
                <p14:cNvContentPartPr/>
                <p14:nvPr/>
              </p14:nvContentPartPr>
              <p14:xfrm>
                <a:off x="9477970" y="482129"/>
                <a:ext cx="289800" cy="70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9D21592-117F-A0B6-A37A-CF5F8E9162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69330" y="473489"/>
                  <a:ext cx="307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052D8E8-7681-C644-5F30-54A99843571F}"/>
                    </a:ext>
                  </a:extLst>
                </p14:cNvPr>
                <p14:cNvContentPartPr/>
                <p14:nvPr/>
              </p14:nvContentPartPr>
              <p14:xfrm>
                <a:off x="9287170" y="388889"/>
                <a:ext cx="17640" cy="7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052D8E8-7681-C644-5F30-54A9984357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78170" y="380249"/>
                  <a:ext cx="35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58B165E-DB8D-25C0-D0F4-FA017B400FB7}"/>
                    </a:ext>
                  </a:extLst>
                </p14:cNvPr>
                <p14:cNvContentPartPr/>
                <p14:nvPr/>
              </p14:nvContentPartPr>
              <p14:xfrm>
                <a:off x="10160890" y="356849"/>
                <a:ext cx="887400" cy="317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58B165E-DB8D-25C0-D0F4-FA017B400F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52250" y="348209"/>
                  <a:ext cx="905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2D2BEC4-2F2A-B8DC-D0DA-51B7D59E07F8}"/>
                    </a:ext>
                  </a:extLst>
                </p14:cNvPr>
                <p14:cNvContentPartPr/>
                <p14:nvPr/>
              </p14:nvContentPartPr>
              <p14:xfrm>
                <a:off x="8108890" y="1079369"/>
                <a:ext cx="732960" cy="882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2D2BEC4-2F2A-B8DC-D0DA-51B7D59E07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99890" y="1070369"/>
                  <a:ext cx="750600" cy="90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2402C0E-3842-A944-AEA0-75D8AEB9D1AE}"/>
                    </a:ext>
                  </a:extLst>
                </p14:cNvPr>
                <p14:cNvContentPartPr/>
                <p14:nvPr/>
              </p14:nvContentPartPr>
              <p14:xfrm>
                <a:off x="8070010" y="1050209"/>
                <a:ext cx="147240" cy="82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2402C0E-3842-A944-AEA0-75D8AEB9D1A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61370" y="1041209"/>
                  <a:ext cx="16488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ACED997-93B0-F8FC-1A5B-3A16394F72B4}"/>
              </a:ext>
            </a:extLst>
          </p:cNvPr>
          <p:cNvGrpSpPr/>
          <p:nvPr/>
        </p:nvGrpSpPr>
        <p:grpSpPr>
          <a:xfrm>
            <a:off x="8626930" y="1829249"/>
            <a:ext cx="3115800" cy="1092960"/>
            <a:chOff x="8626930" y="1829249"/>
            <a:chExt cx="3115800" cy="10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DCB3010-A909-534E-29A6-44835E49CBD1}"/>
                    </a:ext>
                  </a:extLst>
                </p14:cNvPr>
                <p14:cNvContentPartPr/>
                <p14:nvPr/>
              </p14:nvContentPartPr>
              <p14:xfrm>
                <a:off x="8626930" y="1917089"/>
                <a:ext cx="1593720" cy="363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DCB3010-A909-534E-29A6-44835E49CBD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18290" y="1908089"/>
                  <a:ext cx="16113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42A4DA4-4BB4-004F-1F26-B4630272DEAA}"/>
                    </a:ext>
                  </a:extLst>
                </p14:cNvPr>
                <p14:cNvContentPartPr/>
                <p14:nvPr/>
              </p14:nvContentPartPr>
              <p14:xfrm>
                <a:off x="9420010" y="2017169"/>
                <a:ext cx="88920" cy="6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42A4DA4-4BB4-004F-1F26-B4630272DEA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11010" y="2008169"/>
                  <a:ext cx="106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B63E423-4AA2-6359-045C-38E2AE7C4C8D}"/>
                    </a:ext>
                  </a:extLst>
                </p14:cNvPr>
                <p14:cNvContentPartPr/>
                <p14:nvPr/>
              </p14:nvContentPartPr>
              <p14:xfrm>
                <a:off x="9107170" y="1949489"/>
                <a:ext cx="366480" cy="60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B63E423-4AA2-6359-045C-38E2AE7C4C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98170" y="1940489"/>
                  <a:ext cx="384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444F853-AE61-F97A-ABB3-ACB45DAD9C02}"/>
                    </a:ext>
                  </a:extLst>
                </p14:cNvPr>
                <p14:cNvContentPartPr/>
                <p14:nvPr/>
              </p14:nvContentPartPr>
              <p14:xfrm>
                <a:off x="10441330" y="1946249"/>
                <a:ext cx="345960" cy="398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444F853-AE61-F97A-ABB3-ACB45DAD9C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32690" y="1937249"/>
                  <a:ext cx="3636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D694EFF-CCC7-71C7-3E41-6B00B5BC515A}"/>
                    </a:ext>
                  </a:extLst>
                </p14:cNvPr>
                <p14:cNvContentPartPr/>
                <p14:nvPr/>
              </p14:nvContentPartPr>
              <p14:xfrm>
                <a:off x="10981690" y="1829249"/>
                <a:ext cx="761040" cy="419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D694EFF-CCC7-71C7-3E41-6B00B5BC51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73050" y="1820609"/>
                  <a:ext cx="7786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2CD5FC0-C03D-156B-558B-2F1C35B8EC77}"/>
                    </a:ext>
                  </a:extLst>
                </p14:cNvPr>
                <p14:cNvContentPartPr/>
                <p14:nvPr/>
              </p14:nvContentPartPr>
              <p14:xfrm>
                <a:off x="11098330" y="2008529"/>
                <a:ext cx="303120" cy="19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2CD5FC0-C03D-156B-558B-2F1C35B8EC7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89330" y="1999889"/>
                  <a:ext cx="320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4F265D5-355C-42D0-74A9-75356915FE5E}"/>
                    </a:ext>
                  </a:extLst>
                </p14:cNvPr>
                <p14:cNvContentPartPr/>
                <p14:nvPr/>
              </p14:nvContentPartPr>
              <p14:xfrm>
                <a:off x="8640610" y="2492009"/>
                <a:ext cx="82080" cy="228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4F265D5-355C-42D0-74A9-75356915FE5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31970" y="2483369"/>
                  <a:ext cx="99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92A2BC4-A3F8-D335-6825-49E6BF8DCC60}"/>
                    </a:ext>
                  </a:extLst>
                </p14:cNvPr>
                <p14:cNvContentPartPr/>
                <p14:nvPr/>
              </p14:nvContentPartPr>
              <p14:xfrm>
                <a:off x="8819530" y="2577689"/>
                <a:ext cx="202320" cy="328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92A2BC4-A3F8-D335-6825-49E6BF8DCC6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10530" y="2569049"/>
                  <a:ext cx="2199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EA44890-3F10-2CBA-0B26-3507188E7B17}"/>
                    </a:ext>
                  </a:extLst>
                </p14:cNvPr>
                <p14:cNvContentPartPr/>
                <p14:nvPr/>
              </p14:nvContentPartPr>
              <p14:xfrm>
                <a:off x="9316690" y="2359169"/>
                <a:ext cx="1243080" cy="563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EA44890-3F10-2CBA-0B26-3507188E7B1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08050" y="2350169"/>
                  <a:ext cx="126072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58F1D2F-9068-8D18-28B7-1E082FB23DBC}"/>
                    </a:ext>
                  </a:extLst>
                </p14:cNvPr>
                <p14:cNvContentPartPr/>
                <p14:nvPr/>
              </p14:nvContentPartPr>
              <p14:xfrm>
                <a:off x="9980890" y="2548889"/>
                <a:ext cx="341640" cy="13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58F1D2F-9068-8D18-28B7-1E082FB23D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72250" y="2540249"/>
                  <a:ext cx="359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1F17E3A-EA02-DBA2-4992-D1968AFE8270}"/>
                    </a:ext>
                  </a:extLst>
                </p14:cNvPr>
                <p14:cNvContentPartPr/>
                <p14:nvPr/>
              </p14:nvContentPartPr>
              <p14:xfrm>
                <a:off x="9533050" y="2542049"/>
                <a:ext cx="333360" cy="41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1F17E3A-EA02-DBA2-4992-D1968AFE82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24050" y="2533409"/>
                  <a:ext cx="3510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EBB7519-BC6B-8B0E-8DB8-6E38ED8444A9}"/>
              </a:ext>
            </a:extLst>
          </p:cNvPr>
          <p:cNvGrpSpPr/>
          <p:nvPr/>
        </p:nvGrpSpPr>
        <p:grpSpPr>
          <a:xfrm>
            <a:off x="1725370" y="1489409"/>
            <a:ext cx="1096200" cy="34200"/>
            <a:chOff x="1725370" y="1489409"/>
            <a:chExt cx="1096200" cy="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EFA149C-E0BD-64CE-DCB2-123E7B8304AA}"/>
                    </a:ext>
                  </a:extLst>
                </p14:cNvPr>
                <p14:cNvContentPartPr/>
                <p14:nvPr/>
              </p14:nvContentPartPr>
              <p14:xfrm>
                <a:off x="1725370" y="1516049"/>
                <a:ext cx="178560" cy="7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EFA149C-E0BD-64CE-DCB2-123E7B8304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16730" y="1507409"/>
                  <a:ext cx="196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15CB16C-9E3C-7815-5154-98FC12D2EE4D}"/>
                    </a:ext>
                  </a:extLst>
                </p14:cNvPr>
                <p14:cNvContentPartPr/>
                <p14:nvPr/>
              </p14:nvContentPartPr>
              <p14:xfrm>
                <a:off x="2051890" y="1511729"/>
                <a:ext cx="150480" cy="3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15CB16C-9E3C-7815-5154-98FC12D2EE4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43250" y="1503089"/>
                  <a:ext cx="16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08A4D53-BBB8-056A-1AD2-37AF959782A3}"/>
                    </a:ext>
                  </a:extLst>
                </p14:cNvPr>
                <p14:cNvContentPartPr/>
                <p14:nvPr/>
              </p14:nvContentPartPr>
              <p14:xfrm>
                <a:off x="2387410" y="1502009"/>
                <a:ext cx="96480" cy="3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08A4D53-BBB8-056A-1AD2-37AF959782A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78770" y="1493009"/>
                  <a:ext cx="11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A7E68F5-2CFE-26EC-B52E-B54C52EEE78F}"/>
                    </a:ext>
                  </a:extLst>
                </p14:cNvPr>
                <p14:cNvContentPartPr/>
                <p14:nvPr/>
              </p14:nvContentPartPr>
              <p14:xfrm>
                <a:off x="2640850" y="1489409"/>
                <a:ext cx="180720" cy="9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A7E68F5-2CFE-26EC-B52E-B54C52EEE78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32210" y="1480409"/>
                  <a:ext cx="19836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19431F1-AC2C-35E8-BA4B-DDCCD905DB51}"/>
                  </a:ext>
                </a:extLst>
              </p14:cNvPr>
              <p14:cNvContentPartPr/>
              <p14:nvPr/>
            </p14:nvContentPartPr>
            <p14:xfrm>
              <a:off x="1750930" y="1195289"/>
              <a:ext cx="1141560" cy="662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19431F1-AC2C-35E8-BA4B-DDCCD905DB5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697290" y="1087649"/>
                <a:ext cx="12492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E9358D4-801E-062E-686A-9AA593E9B74E}"/>
                  </a:ext>
                </a:extLst>
              </p14:cNvPr>
              <p14:cNvContentPartPr/>
              <p14:nvPr/>
            </p14:nvContentPartPr>
            <p14:xfrm>
              <a:off x="1721770" y="1000529"/>
              <a:ext cx="1152360" cy="298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E9358D4-801E-062E-686A-9AA593E9B74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668130" y="892889"/>
                <a:ext cx="12600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766930F-1E10-8D78-F120-8031AD3BB36B}"/>
                  </a:ext>
                </a:extLst>
              </p14:cNvPr>
              <p14:cNvContentPartPr/>
              <p14:nvPr/>
            </p14:nvContentPartPr>
            <p14:xfrm>
              <a:off x="2094370" y="1239929"/>
              <a:ext cx="807840" cy="439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766930F-1E10-8D78-F120-8031AD3BB36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040730" y="1132289"/>
                <a:ext cx="9154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7142E02D-4F10-186F-145F-FAAC99349286}"/>
                  </a:ext>
                </a:extLst>
              </p14:cNvPr>
              <p14:cNvContentPartPr/>
              <p14:nvPr/>
            </p14:nvContentPartPr>
            <p14:xfrm>
              <a:off x="2889250" y="926729"/>
              <a:ext cx="1487880" cy="77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7142E02D-4F10-186F-145F-FAAC9934928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35610" y="818729"/>
                <a:ext cx="15955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2024D8F-22A0-FC3F-09C4-0431A5241E7E}"/>
                  </a:ext>
                </a:extLst>
              </p14:cNvPr>
              <p14:cNvContentPartPr/>
              <p14:nvPr/>
            </p14:nvContentPartPr>
            <p14:xfrm>
              <a:off x="2878090" y="1077569"/>
              <a:ext cx="1476000" cy="205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2024D8F-22A0-FC3F-09C4-0431A5241E7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824090" y="969929"/>
                <a:ext cx="15836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25DFB9E-C545-2B5F-6483-36A8E9DD5E08}"/>
                  </a:ext>
                </a:extLst>
              </p14:cNvPr>
              <p14:cNvContentPartPr/>
              <p14:nvPr/>
            </p14:nvContentPartPr>
            <p14:xfrm>
              <a:off x="2856490" y="1186649"/>
              <a:ext cx="1555560" cy="907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25DFB9E-C545-2B5F-6483-36A8E9DD5E0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802490" y="1078649"/>
                <a:ext cx="16632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0852D6F-6F16-D851-C8B9-56CBC30C18DC}"/>
                  </a:ext>
                </a:extLst>
              </p14:cNvPr>
              <p14:cNvContentPartPr/>
              <p14:nvPr/>
            </p14:nvContentPartPr>
            <p14:xfrm>
              <a:off x="8063530" y="1003049"/>
              <a:ext cx="1256400" cy="781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0852D6F-6F16-D851-C8B9-56CBC30C18D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009530" y="895409"/>
                <a:ext cx="13640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AC18CB0-3231-59B4-23AB-0AAF95BBB5D7}"/>
                  </a:ext>
                </a:extLst>
              </p14:cNvPr>
              <p14:cNvContentPartPr/>
              <p14:nvPr/>
            </p14:nvContentPartPr>
            <p14:xfrm>
              <a:off x="8077930" y="1088369"/>
              <a:ext cx="1306440" cy="1393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AC18CB0-3231-59B4-23AB-0AAF95BBB5D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023930" y="980369"/>
                <a:ext cx="14140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953771A-BD49-0E16-D45C-9E286EA98E5D}"/>
                  </a:ext>
                </a:extLst>
              </p14:cNvPr>
              <p14:cNvContentPartPr/>
              <p14:nvPr/>
            </p14:nvContentPartPr>
            <p14:xfrm>
              <a:off x="8350090" y="1097369"/>
              <a:ext cx="1008000" cy="1389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953771A-BD49-0E16-D45C-9E286EA98E5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296090" y="989369"/>
                <a:ext cx="11156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36FF71B-5CA5-82DD-F17C-5F90DBB45AE0}"/>
                  </a:ext>
                </a:extLst>
              </p14:cNvPr>
              <p14:cNvContentPartPr/>
              <p14:nvPr/>
            </p14:nvContentPartPr>
            <p14:xfrm>
              <a:off x="6895330" y="1188809"/>
              <a:ext cx="226800" cy="1026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36FF71B-5CA5-82DD-F17C-5F90DBB45AE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841690" y="1080809"/>
                <a:ext cx="33444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4DF48EF-4EB3-B313-6CD3-4DA936262954}"/>
              </a:ext>
            </a:extLst>
          </p:cNvPr>
          <p:cNvGrpSpPr/>
          <p:nvPr/>
        </p:nvGrpSpPr>
        <p:grpSpPr>
          <a:xfrm>
            <a:off x="2650210" y="722249"/>
            <a:ext cx="238680" cy="338760"/>
            <a:chOff x="2650210" y="722249"/>
            <a:chExt cx="23868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271EF64-B2E0-EA37-2977-D12858DFED19}"/>
                    </a:ext>
                  </a:extLst>
                </p14:cNvPr>
                <p14:cNvContentPartPr/>
                <p14:nvPr/>
              </p14:nvContentPartPr>
              <p14:xfrm>
                <a:off x="2667490" y="722249"/>
                <a:ext cx="221400" cy="318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271EF64-B2E0-EA37-2977-D12858DFED1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58490" y="713609"/>
                  <a:ext cx="2390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A0CCC70-D6CF-C23A-FE6D-03B1F4DF6D08}"/>
                    </a:ext>
                  </a:extLst>
                </p14:cNvPr>
                <p14:cNvContentPartPr/>
                <p14:nvPr/>
              </p14:nvContentPartPr>
              <p14:xfrm>
                <a:off x="2650210" y="919169"/>
                <a:ext cx="61920" cy="141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A0CCC70-D6CF-C23A-FE6D-03B1F4DF6D0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41570" y="910529"/>
                  <a:ext cx="7956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460B984-C38C-8D8F-A7C4-58107A69216B}"/>
              </a:ext>
            </a:extLst>
          </p:cNvPr>
          <p:cNvGrpSpPr/>
          <p:nvPr/>
        </p:nvGrpSpPr>
        <p:grpSpPr>
          <a:xfrm>
            <a:off x="2938570" y="508409"/>
            <a:ext cx="1638720" cy="618120"/>
            <a:chOff x="2938570" y="508409"/>
            <a:chExt cx="163872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2CE0527-8539-92B7-82E7-2B029C0CF612}"/>
                    </a:ext>
                  </a:extLst>
                </p14:cNvPr>
                <p14:cNvContentPartPr/>
                <p14:nvPr/>
              </p14:nvContentPartPr>
              <p14:xfrm>
                <a:off x="2938570" y="508409"/>
                <a:ext cx="1306080" cy="326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2CE0527-8539-92B7-82E7-2B029C0CF61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29570" y="499409"/>
                  <a:ext cx="13237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B6AD8EB-E872-F444-2CA9-765ADEDA6DE7}"/>
                    </a:ext>
                  </a:extLst>
                </p14:cNvPr>
                <p14:cNvContentPartPr/>
                <p14:nvPr/>
              </p14:nvContentPartPr>
              <p14:xfrm>
                <a:off x="3500530" y="579689"/>
                <a:ext cx="11880" cy="12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B6AD8EB-E872-F444-2CA9-765ADEDA6DE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91890" y="571049"/>
                  <a:ext cx="2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82A32CE-A047-92DF-1F00-2C4639E22AA6}"/>
                    </a:ext>
                  </a:extLst>
                </p14:cNvPr>
                <p14:cNvContentPartPr/>
                <p14:nvPr/>
              </p14:nvContentPartPr>
              <p14:xfrm>
                <a:off x="3254650" y="582929"/>
                <a:ext cx="320760" cy="59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82A32CE-A047-92DF-1F00-2C4639E22A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46010" y="573929"/>
                  <a:ext cx="338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36FD10F-928E-99F8-AF2A-C4F8AD517D3F}"/>
                    </a:ext>
                  </a:extLst>
                </p14:cNvPr>
                <p14:cNvContentPartPr/>
                <p14:nvPr/>
              </p14:nvContentPartPr>
              <p14:xfrm>
                <a:off x="4398730" y="534329"/>
                <a:ext cx="178560" cy="300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36FD10F-928E-99F8-AF2A-C4F8AD517D3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90090" y="525689"/>
                  <a:ext cx="1962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A6CE774-E6F1-0E4F-8A9E-197C6935EF8A}"/>
                    </a:ext>
                  </a:extLst>
                </p14:cNvPr>
                <p14:cNvContentPartPr/>
                <p14:nvPr/>
              </p14:nvContentPartPr>
              <p14:xfrm>
                <a:off x="2966650" y="909809"/>
                <a:ext cx="116280" cy="133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A6CE774-E6F1-0E4F-8A9E-197C6935EF8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58010" y="901169"/>
                  <a:ext cx="133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5C59C2C-5D81-D9D1-AD71-2DF2B01A0AFB}"/>
                    </a:ext>
                  </a:extLst>
                </p14:cNvPr>
                <p14:cNvContentPartPr/>
                <p14:nvPr/>
              </p14:nvContentPartPr>
              <p14:xfrm>
                <a:off x="3147010" y="928169"/>
                <a:ext cx="176400" cy="176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5C59C2C-5D81-D9D1-AD71-2DF2B01A0AF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38370" y="919529"/>
                  <a:ext cx="194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5143E5E-BDBF-EF4A-5E76-0DD54CB0C7B5}"/>
                    </a:ext>
                  </a:extLst>
                </p14:cNvPr>
                <p14:cNvContentPartPr/>
                <p14:nvPr/>
              </p14:nvContentPartPr>
              <p14:xfrm>
                <a:off x="3465250" y="879929"/>
                <a:ext cx="570960" cy="246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5143E5E-BDBF-EF4A-5E76-0DD54CB0C7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56610" y="871289"/>
                  <a:ext cx="588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E249910-5B99-AC2A-47EB-3E92F89563C0}"/>
                    </a:ext>
                  </a:extLst>
                </p14:cNvPr>
                <p14:cNvContentPartPr/>
                <p14:nvPr/>
              </p14:nvContentPartPr>
              <p14:xfrm>
                <a:off x="3925690" y="1008449"/>
                <a:ext cx="163080" cy="29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E249910-5B99-AC2A-47EB-3E92F89563C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916690" y="999809"/>
                  <a:ext cx="180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2A642FA-BB6E-BC0C-9A77-DC2ACD1A931F}"/>
                    </a:ext>
                  </a:extLst>
                </p14:cNvPr>
                <p14:cNvContentPartPr/>
                <p14:nvPr/>
              </p14:nvContentPartPr>
              <p14:xfrm>
                <a:off x="4115770" y="1030409"/>
                <a:ext cx="99360" cy="60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2A642FA-BB6E-BC0C-9A77-DC2ACD1A931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106770" y="1021769"/>
                  <a:ext cx="117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69EEB01-66B5-061F-B9BD-42996BE6C2C1}"/>
                    </a:ext>
                  </a:extLst>
                </p14:cNvPr>
                <p14:cNvContentPartPr/>
                <p14:nvPr/>
              </p14:nvContentPartPr>
              <p14:xfrm>
                <a:off x="4218370" y="1025009"/>
                <a:ext cx="98640" cy="92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69EEB01-66B5-061F-B9BD-42996BE6C2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09370" y="1016369"/>
                  <a:ext cx="116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5B4BCA7-B36C-7BF4-396D-8DFDEE92E9ED}"/>
                    </a:ext>
                  </a:extLst>
                </p14:cNvPr>
                <p14:cNvContentPartPr/>
                <p14:nvPr/>
              </p14:nvContentPartPr>
              <p14:xfrm>
                <a:off x="3653170" y="990089"/>
                <a:ext cx="216720" cy="24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5B4BCA7-B36C-7BF4-396D-8DFDEE92E9E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44170" y="981089"/>
                  <a:ext cx="2343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0D72E5B-F11B-6D9E-5E17-D7292141B6A2}"/>
              </a:ext>
            </a:extLst>
          </p:cNvPr>
          <p:cNvGrpSpPr/>
          <p:nvPr/>
        </p:nvGrpSpPr>
        <p:grpSpPr>
          <a:xfrm>
            <a:off x="690370" y="3643649"/>
            <a:ext cx="2639880" cy="553680"/>
            <a:chOff x="690370" y="3643649"/>
            <a:chExt cx="263988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0337E52-39A4-83D4-9E31-D3137A03C3B3}"/>
                    </a:ext>
                  </a:extLst>
                </p14:cNvPr>
                <p14:cNvContentPartPr/>
                <p14:nvPr/>
              </p14:nvContentPartPr>
              <p14:xfrm>
                <a:off x="690370" y="3813209"/>
                <a:ext cx="266040" cy="374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0337E52-39A4-83D4-9E31-D3137A03C3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1730" y="3804569"/>
                  <a:ext cx="2836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A4E7C03-4A74-041E-C4E8-5A530AAC9FCE}"/>
                    </a:ext>
                  </a:extLst>
                </p14:cNvPr>
                <p14:cNvContentPartPr/>
                <p14:nvPr/>
              </p14:nvContentPartPr>
              <p14:xfrm>
                <a:off x="1066930" y="4012289"/>
                <a:ext cx="147960" cy="12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A4E7C03-4A74-041E-C4E8-5A530AAC9F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8290" y="4003289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34C9B94-76AB-A553-0C5F-76AC9F4F49B2}"/>
                    </a:ext>
                  </a:extLst>
                </p14:cNvPr>
                <p14:cNvContentPartPr/>
                <p14:nvPr/>
              </p14:nvContentPartPr>
              <p14:xfrm>
                <a:off x="1420090" y="3775409"/>
                <a:ext cx="175680" cy="365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34C9B94-76AB-A553-0C5F-76AC9F4F49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11450" y="3766409"/>
                  <a:ext cx="1933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3A63071-7E6F-C363-A65D-822521F6229D}"/>
                    </a:ext>
                  </a:extLst>
                </p14:cNvPr>
                <p14:cNvContentPartPr/>
                <p14:nvPr/>
              </p14:nvContentPartPr>
              <p14:xfrm>
                <a:off x="1383010" y="3857489"/>
                <a:ext cx="253800" cy="108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A63071-7E6F-C363-A65D-822521F6229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74010" y="3848489"/>
                  <a:ext cx="271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A01D7E8-834A-EF66-CCE8-519C67A9ADA0}"/>
                    </a:ext>
                  </a:extLst>
                </p14:cNvPr>
                <p14:cNvContentPartPr/>
                <p14:nvPr/>
              </p14:nvContentPartPr>
              <p14:xfrm>
                <a:off x="1560490" y="3643649"/>
                <a:ext cx="1769760" cy="553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A01D7E8-834A-EF66-CCE8-519C67A9ADA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51490" y="3635009"/>
                  <a:ext cx="17874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CF18061-4C28-07E6-2888-391C07967A52}"/>
                    </a:ext>
                  </a:extLst>
                </p14:cNvPr>
                <p14:cNvContentPartPr/>
                <p14:nvPr/>
              </p14:nvContentPartPr>
              <p14:xfrm>
                <a:off x="2816170" y="3818249"/>
                <a:ext cx="34560" cy="25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CF18061-4C28-07E6-2888-391C07967A5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07530" y="3809609"/>
                  <a:ext cx="52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0492A01-8BC1-D58C-F03C-98E31AB1C9EF}"/>
                    </a:ext>
                  </a:extLst>
                </p14:cNvPr>
                <p14:cNvContentPartPr/>
                <p14:nvPr/>
              </p14:nvContentPartPr>
              <p14:xfrm>
                <a:off x="2603770" y="3818969"/>
                <a:ext cx="307080" cy="20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0492A01-8BC1-D58C-F03C-98E31AB1C9E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94770" y="3809969"/>
                  <a:ext cx="324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636AB68-E618-F685-9304-01BA8D19441A}"/>
                    </a:ext>
                  </a:extLst>
                </p14:cNvPr>
                <p14:cNvContentPartPr/>
                <p14:nvPr/>
              </p14:nvContentPartPr>
              <p14:xfrm>
                <a:off x="2434210" y="3740489"/>
                <a:ext cx="29520" cy="13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636AB68-E618-F685-9304-01BA8D19441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25210" y="3731849"/>
                  <a:ext cx="471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7F523FC-4721-3C7B-0E37-E8A30D741854}"/>
              </a:ext>
            </a:extLst>
          </p:cNvPr>
          <p:cNvGrpSpPr/>
          <p:nvPr/>
        </p:nvGrpSpPr>
        <p:grpSpPr>
          <a:xfrm>
            <a:off x="3609250" y="3689009"/>
            <a:ext cx="512280" cy="368640"/>
            <a:chOff x="3609250" y="3689009"/>
            <a:chExt cx="51228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A463114-AC41-03A6-E8E6-FD8BA1ADB41E}"/>
                    </a:ext>
                  </a:extLst>
                </p14:cNvPr>
                <p14:cNvContentPartPr/>
                <p14:nvPr/>
              </p14:nvContentPartPr>
              <p14:xfrm>
                <a:off x="3640210" y="3689009"/>
                <a:ext cx="481320" cy="368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A463114-AC41-03A6-E8E6-FD8BA1ADB41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31570" y="3680369"/>
                  <a:ext cx="4989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CBEF33A-4337-771A-A4BD-E843355E628E}"/>
                    </a:ext>
                  </a:extLst>
                </p14:cNvPr>
                <p14:cNvContentPartPr/>
                <p14:nvPr/>
              </p14:nvContentPartPr>
              <p14:xfrm>
                <a:off x="3609250" y="3761009"/>
                <a:ext cx="412920" cy="69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CBEF33A-4337-771A-A4BD-E843355E628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00610" y="3752009"/>
                  <a:ext cx="4305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5D7E3647-8BD0-0BC0-EA95-B128C86BEC08}"/>
              </a:ext>
            </a:extLst>
          </p:cNvPr>
          <p:cNvGrpSpPr/>
          <p:nvPr/>
        </p:nvGrpSpPr>
        <p:grpSpPr>
          <a:xfrm>
            <a:off x="4367410" y="3619529"/>
            <a:ext cx="1456920" cy="381240"/>
            <a:chOff x="4367410" y="3619529"/>
            <a:chExt cx="145692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7991AAB-014A-382F-473B-F3590E860FB5}"/>
                    </a:ext>
                  </a:extLst>
                </p14:cNvPr>
                <p14:cNvContentPartPr/>
                <p14:nvPr/>
              </p14:nvContentPartPr>
              <p14:xfrm>
                <a:off x="4367410" y="3619529"/>
                <a:ext cx="1456920" cy="381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7991AAB-014A-382F-473B-F3590E860F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58770" y="3610889"/>
                  <a:ext cx="14745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3EA032E-E2BE-9F25-8492-3A2E68B9143D}"/>
                    </a:ext>
                  </a:extLst>
                </p14:cNvPr>
                <p14:cNvContentPartPr/>
                <p14:nvPr/>
              </p14:nvContentPartPr>
              <p14:xfrm>
                <a:off x="5174170" y="3716009"/>
                <a:ext cx="32400" cy="26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3EA032E-E2BE-9F25-8492-3A2E68B9143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65170" y="3707009"/>
                  <a:ext cx="500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DB0EC62-F24D-1529-F7D7-52694DD4BC57}"/>
              </a:ext>
            </a:extLst>
          </p:cNvPr>
          <p:cNvGrpSpPr/>
          <p:nvPr/>
        </p:nvGrpSpPr>
        <p:grpSpPr>
          <a:xfrm>
            <a:off x="1654090" y="4518089"/>
            <a:ext cx="753480" cy="493200"/>
            <a:chOff x="1654090" y="4518089"/>
            <a:chExt cx="75348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BEAFB85-A613-8688-2D0A-47FB81AE6EE3}"/>
                    </a:ext>
                  </a:extLst>
                </p14:cNvPr>
                <p14:cNvContentPartPr/>
                <p14:nvPr/>
              </p14:nvContentPartPr>
              <p14:xfrm>
                <a:off x="1654090" y="4523489"/>
                <a:ext cx="145800" cy="199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BEAFB85-A613-8688-2D0A-47FB81AE6EE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45450" y="4514849"/>
                  <a:ext cx="163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96EFE80-8396-AF42-6A14-B7234F9C3EB2}"/>
                    </a:ext>
                  </a:extLst>
                </p14:cNvPr>
                <p14:cNvContentPartPr/>
                <p14:nvPr/>
              </p14:nvContentPartPr>
              <p14:xfrm>
                <a:off x="1906810" y="4563809"/>
                <a:ext cx="208440" cy="348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96EFE80-8396-AF42-6A14-B7234F9C3E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97810" y="4555169"/>
                  <a:ext cx="2260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6D22FE0-A9BD-AD65-56A8-6A22A5439796}"/>
                    </a:ext>
                  </a:extLst>
                </p14:cNvPr>
                <p14:cNvContentPartPr/>
                <p14:nvPr/>
              </p14:nvContentPartPr>
              <p14:xfrm>
                <a:off x="2293810" y="4518089"/>
                <a:ext cx="113760" cy="493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6D22FE0-A9BD-AD65-56A8-6A22A543979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84810" y="4509089"/>
                  <a:ext cx="131400" cy="51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CE40ED1-99C1-96A1-7693-0753CEB9E70D}"/>
              </a:ext>
            </a:extLst>
          </p:cNvPr>
          <p:cNvGrpSpPr/>
          <p:nvPr/>
        </p:nvGrpSpPr>
        <p:grpSpPr>
          <a:xfrm>
            <a:off x="2449330" y="4420889"/>
            <a:ext cx="3330000" cy="577080"/>
            <a:chOff x="2449330" y="4420889"/>
            <a:chExt cx="333000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74E6B3E-0678-66FA-EA52-B502F5B1DF29}"/>
                    </a:ext>
                  </a:extLst>
                </p14:cNvPr>
                <p14:cNvContentPartPr/>
                <p14:nvPr/>
              </p14:nvContentPartPr>
              <p14:xfrm>
                <a:off x="2449330" y="4446809"/>
                <a:ext cx="1946880" cy="486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74E6B3E-0678-66FA-EA52-B502F5B1DF2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40330" y="4437809"/>
                  <a:ext cx="19645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FFBEA5C-F69F-08D8-14B4-5F3A4C76069C}"/>
                    </a:ext>
                  </a:extLst>
                </p14:cNvPr>
                <p14:cNvContentPartPr/>
                <p14:nvPr/>
              </p14:nvContentPartPr>
              <p14:xfrm>
                <a:off x="3369490" y="4582169"/>
                <a:ext cx="5040" cy="6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FFBEA5C-F69F-08D8-14B4-5F3A4C7606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60850" y="4573529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EAFE6E3-5980-5734-5993-CAF48670EFFE}"/>
                    </a:ext>
                  </a:extLst>
                </p14:cNvPr>
                <p14:cNvContentPartPr/>
                <p14:nvPr/>
              </p14:nvContentPartPr>
              <p14:xfrm>
                <a:off x="2956570" y="4482809"/>
                <a:ext cx="435960" cy="68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EAFE6E3-5980-5734-5993-CAF48670EF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47570" y="4474169"/>
                  <a:ext cx="453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345CF6B-09D5-8DFB-7D3C-5A41A388B1F6}"/>
                    </a:ext>
                  </a:extLst>
                </p14:cNvPr>
                <p14:cNvContentPartPr/>
                <p14:nvPr/>
              </p14:nvContentPartPr>
              <p14:xfrm>
                <a:off x="4424650" y="4420889"/>
                <a:ext cx="208080" cy="577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345CF6B-09D5-8DFB-7D3C-5A41A388B1F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15650" y="4412249"/>
                  <a:ext cx="2257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36510E3-F096-E428-2A95-09DAEBF8D34A}"/>
                    </a:ext>
                  </a:extLst>
                </p14:cNvPr>
                <p14:cNvContentPartPr/>
                <p14:nvPr/>
              </p14:nvContentPartPr>
              <p14:xfrm>
                <a:off x="4781050" y="4681169"/>
                <a:ext cx="462240" cy="98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36510E3-F096-E428-2A95-09DAEBF8D3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72410" y="4672529"/>
                  <a:ext cx="479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7EE1501-DFDF-2A84-539F-E45284F53F03}"/>
                    </a:ext>
                  </a:extLst>
                </p14:cNvPr>
                <p14:cNvContentPartPr/>
                <p14:nvPr/>
              </p14:nvContentPartPr>
              <p14:xfrm>
                <a:off x="5324650" y="4439969"/>
                <a:ext cx="134640" cy="183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7EE1501-DFDF-2A84-539F-E45284F53F0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16010" y="4430969"/>
                  <a:ext cx="152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BE76F8E-ACA3-90D5-9686-81B88A3225E7}"/>
                    </a:ext>
                  </a:extLst>
                </p14:cNvPr>
                <p14:cNvContentPartPr/>
                <p14:nvPr/>
              </p14:nvContentPartPr>
              <p14:xfrm>
                <a:off x="5532370" y="4507289"/>
                <a:ext cx="246960" cy="377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BE76F8E-ACA3-90D5-9686-81B88A3225E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23370" y="4498649"/>
                  <a:ext cx="264600" cy="39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0A204DD5-441F-2392-211F-1D187068352D}"/>
                  </a:ext>
                </a:extLst>
              </p14:cNvPr>
              <p14:cNvContentPartPr/>
              <p14:nvPr/>
            </p14:nvContentPartPr>
            <p14:xfrm>
              <a:off x="5927290" y="4444649"/>
              <a:ext cx="129600" cy="4687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0A204DD5-441F-2392-211F-1D187068352D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918290" y="4435649"/>
                <a:ext cx="147240" cy="48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A87F4C60-454E-AC2A-2CF7-114562C3AD11}"/>
              </a:ext>
            </a:extLst>
          </p:cNvPr>
          <p:cNvGrpSpPr/>
          <p:nvPr/>
        </p:nvGrpSpPr>
        <p:grpSpPr>
          <a:xfrm>
            <a:off x="6127090" y="4314689"/>
            <a:ext cx="1084680" cy="650520"/>
            <a:chOff x="6127090" y="4314689"/>
            <a:chExt cx="108468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A9D81B-9215-73B1-2ED6-C03CBC295FF2}"/>
                    </a:ext>
                  </a:extLst>
                </p14:cNvPr>
                <p14:cNvContentPartPr/>
                <p14:nvPr/>
              </p14:nvContentPartPr>
              <p14:xfrm>
                <a:off x="6127090" y="4481729"/>
                <a:ext cx="950760" cy="385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A9D81B-9215-73B1-2ED6-C03CBC295FF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18450" y="4472729"/>
                  <a:ext cx="9684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4D8BE92-78E7-66E5-4052-D675FD86EDB5}"/>
                    </a:ext>
                  </a:extLst>
                </p14:cNvPr>
                <p14:cNvContentPartPr/>
                <p14:nvPr/>
              </p14:nvContentPartPr>
              <p14:xfrm>
                <a:off x="7069570" y="4314689"/>
                <a:ext cx="142200" cy="650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4D8BE92-78E7-66E5-4052-D675FD86EDB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60930" y="4305689"/>
                  <a:ext cx="159840" cy="66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EDD906F-565B-15E7-BA61-7E158B174357}"/>
              </a:ext>
            </a:extLst>
          </p:cNvPr>
          <p:cNvGrpSpPr/>
          <p:nvPr/>
        </p:nvGrpSpPr>
        <p:grpSpPr>
          <a:xfrm>
            <a:off x="7763650" y="4250249"/>
            <a:ext cx="4247640" cy="1574640"/>
            <a:chOff x="7763650" y="4250249"/>
            <a:chExt cx="4247640" cy="15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10FE483-19D6-B160-6272-6B819D5408AC}"/>
                    </a:ext>
                  </a:extLst>
                </p14:cNvPr>
                <p14:cNvContentPartPr/>
                <p14:nvPr/>
              </p14:nvContentPartPr>
              <p14:xfrm>
                <a:off x="7969210" y="4338809"/>
                <a:ext cx="156240" cy="297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10FE483-19D6-B160-6272-6B819D5408A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60210" y="4329809"/>
                  <a:ext cx="1738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6CB57EA-A782-65F8-01C9-6967968380E1}"/>
                    </a:ext>
                  </a:extLst>
                </p14:cNvPr>
                <p14:cNvContentPartPr/>
                <p14:nvPr/>
              </p14:nvContentPartPr>
              <p14:xfrm>
                <a:off x="8145970" y="4499009"/>
                <a:ext cx="120240" cy="170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6CB57EA-A782-65F8-01C9-6967968380E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36970" y="4490369"/>
                  <a:ext cx="137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FEC0742-35C1-3A73-0840-FA84E9177062}"/>
                    </a:ext>
                  </a:extLst>
                </p14:cNvPr>
                <p14:cNvContentPartPr/>
                <p14:nvPr/>
              </p14:nvContentPartPr>
              <p14:xfrm>
                <a:off x="8544130" y="4250249"/>
                <a:ext cx="1096200" cy="437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FEC0742-35C1-3A73-0840-FA84E917706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35490" y="4241609"/>
                  <a:ext cx="11138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A147B5C-34FC-FBD8-CF3E-9F440BA5139D}"/>
                    </a:ext>
                  </a:extLst>
                </p14:cNvPr>
                <p14:cNvContentPartPr/>
                <p14:nvPr/>
              </p14:nvContentPartPr>
              <p14:xfrm>
                <a:off x="9495970" y="4432769"/>
                <a:ext cx="23040" cy="4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A147B5C-34FC-FBD8-CF3E-9F440BA513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486970" y="4423769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40FD8A2-7469-14AE-4673-1BEBA2A20E97}"/>
                    </a:ext>
                  </a:extLst>
                </p14:cNvPr>
                <p14:cNvContentPartPr/>
                <p14:nvPr/>
              </p14:nvContentPartPr>
              <p14:xfrm>
                <a:off x="9024730" y="4295609"/>
                <a:ext cx="243360" cy="43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40FD8A2-7469-14AE-4673-1BEBA2A20E9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15730" y="4286969"/>
                  <a:ext cx="261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98D7568-BB45-42C4-AAA1-CB37C5A3E998}"/>
                    </a:ext>
                  </a:extLst>
                </p14:cNvPr>
                <p14:cNvContentPartPr/>
                <p14:nvPr/>
              </p14:nvContentPartPr>
              <p14:xfrm>
                <a:off x="9782170" y="4305689"/>
                <a:ext cx="819360" cy="558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98D7568-BB45-42C4-AAA1-CB37C5A3E99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73530" y="4296689"/>
                  <a:ext cx="8370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505B1F7-D45F-284F-46C8-A87F09F2E12A}"/>
                    </a:ext>
                  </a:extLst>
                </p14:cNvPr>
                <p14:cNvContentPartPr/>
                <p14:nvPr/>
              </p14:nvContentPartPr>
              <p14:xfrm>
                <a:off x="10149730" y="4414049"/>
                <a:ext cx="47160" cy="32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505B1F7-D45F-284F-46C8-A87F09F2E12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40730" y="4405409"/>
                  <a:ext cx="64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DE66189-F73F-ECF2-A8B5-EB9D0B94BD5B}"/>
                    </a:ext>
                  </a:extLst>
                </p14:cNvPr>
                <p14:cNvContentPartPr/>
                <p14:nvPr/>
              </p14:nvContentPartPr>
              <p14:xfrm>
                <a:off x="10695490" y="4365449"/>
                <a:ext cx="394920" cy="405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DE66189-F73F-ECF2-A8B5-EB9D0B94BD5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686490" y="4356809"/>
                  <a:ext cx="4125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6C31AE2-83EB-E9E8-CDF1-0DF6F581C2A0}"/>
                    </a:ext>
                  </a:extLst>
                </p14:cNvPr>
                <p14:cNvContentPartPr/>
                <p14:nvPr/>
              </p14:nvContentPartPr>
              <p14:xfrm>
                <a:off x="11251330" y="4430249"/>
                <a:ext cx="211680" cy="237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6C31AE2-83EB-E9E8-CDF1-0DF6F581C2A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42330" y="4421249"/>
                  <a:ext cx="229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CA6619D-2983-3954-FDF6-08C492E90431}"/>
                    </a:ext>
                  </a:extLst>
                </p14:cNvPr>
                <p14:cNvContentPartPr/>
                <p14:nvPr/>
              </p14:nvContentPartPr>
              <p14:xfrm>
                <a:off x="11456890" y="4425209"/>
                <a:ext cx="169200" cy="260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CA6619D-2983-3954-FDF6-08C492E9043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448250" y="4416209"/>
                  <a:ext cx="186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D63835A-6DDB-C6A6-747B-B263AD8AC3BB}"/>
                    </a:ext>
                  </a:extLst>
                </p14:cNvPr>
                <p14:cNvContentPartPr/>
                <p14:nvPr/>
              </p14:nvContentPartPr>
              <p14:xfrm>
                <a:off x="11701330" y="4496129"/>
                <a:ext cx="77760" cy="18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D63835A-6DDB-C6A6-747B-B263AD8AC3B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692690" y="4487489"/>
                  <a:ext cx="95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5A8A211-7BAE-44D5-B6D8-D409F1FCD2A3}"/>
                    </a:ext>
                  </a:extLst>
                </p14:cNvPr>
                <p14:cNvContentPartPr/>
                <p14:nvPr/>
              </p14:nvContentPartPr>
              <p14:xfrm>
                <a:off x="11654530" y="4607369"/>
                <a:ext cx="115920" cy="6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5A8A211-7BAE-44D5-B6D8-D409F1FCD2A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645530" y="4598369"/>
                  <a:ext cx="133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3CBADB7-222D-5A83-439E-703961F4B528}"/>
                    </a:ext>
                  </a:extLst>
                </p14:cNvPr>
                <p14:cNvContentPartPr/>
                <p14:nvPr/>
              </p14:nvContentPartPr>
              <p14:xfrm>
                <a:off x="11821210" y="4436729"/>
                <a:ext cx="153360" cy="224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3CBADB7-222D-5A83-439E-703961F4B52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812570" y="4427729"/>
                  <a:ext cx="171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C136E86-37DF-0272-C253-097859AA7298}"/>
                    </a:ext>
                  </a:extLst>
                </p14:cNvPr>
                <p14:cNvContentPartPr/>
                <p14:nvPr/>
              </p14:nvContentPartPr>
              <p14:xfrm>
                <a:off x="7875610" y="4856129"/>
                <a:ext cx="255600" cy="266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C136E86-37DF-0272-C253-097859AA729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66970" y="4847489"/>
                  <a:ext cx="273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7DC3013-4CFB-E1CD-70AB-6FD48698EF88}"/>
                    </a:ext>
                  </a:extLst>
                </p14:cNvPr>
                <p14:cNvContentPartPr/>
                <p14:nvPr/>
              </p14:nvContentPartPr>
              <p14:xfrm>
                <a:off x="8112850" y="5076089"/>
                <a:ext cx="110520" cy="97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7DC3013-4CFB-E1CD-70AB-6FD48698EF8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04210" y="5067089"/>
                  <a:ext cx="128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0DD6EC8-0BE5-C1E2-5FA7-E61057B0ED61}"/>
                    </a:ext>
                  </a:extLst>
                </p14:cNvPr>
                <p14:cNvContentPartPr/>
                <p14:nvPr/>
              </p14:nvContentPartPr>
              <p14:xfrm>
                <a:off x="8373850" y="4918049"/>
                <a:ext cx="1311480" cy="456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0DD6EC8-0BE5-C1E2-5FA7-E61057B0ED6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364850" y="4909409"/>
                  <a:ext cx="13291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A46BD73-1E71-3199-E444-C92798C50515}"/>
                    </a:ext>
                  </a:extLst>
                </p14:cNvPr>
                <p14:cNvContentPartPr/>
                <p14:nvPr/>
              </p14:nvContentPartPr>
              <p14:xfrm>
                <a:off x="9526210" y="4990409"/>
                <a:ext cx="214200" cy="179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A46BD73-1E71-3199-E444-C92798C5051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17570" y="4981409"/>
                  <a:ext cx="231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B55E73A-0ADF-3BE1-B0B1-E65D0C85CCE5}"/>
                    </a:ext>
                  </a:extLst>
                </p14:cNvPr>
                <p14:cNvContentPartPr/>
                <p14:nvPr/>
              </p14:nvContentPartPr>
              <p14:xfrm>
                <a:off x="9762730" y="5000849"/>
                <a:ext cx="11880" cy="46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B55E73A-0ADF-3BE1-B0B1-E65D0C85CCE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53730" y="4991849"/>
                  <a:ext cx="29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BB59EC4-6058-398B-C408-6FAE95496463}"/>
                    </a:ext>
                  </a:extLst>
                </p14:cNvPr>
                <p14:cNvContentPartPr/>
                <p14:nvPr/>
              </p14:nvContentPartPr>
              <p14:xfrm>
                <a:off x="9786130" y="5072489"/>
                <a:ext cx="118080" cy="143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BB59EC4-6058-398B-C408-6FAE9549646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77130" y="5063849"/>
                  <a:ext cx="135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AC8B7F5-1F5A-AB58-4CAE-2178F5C86AA5}"/>
                    </a:ext>
                  </a:extLst>
                </p14:cNvPr>
                <p14:cNvContentPartPr/>
                <p14:nvPr/>
              </p14:nvContentPartPr>
              <p14:xfrm>
                <a:off x="10017970" y="4933169"/>
                <a:ext cx="814680" cy="447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AC8B7F5-1F5A-AB58-4CAE-2178F5C86AA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09330" y="4924529"/>
                  <a:ext cx="8323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AFE737F-BE1E-6A72-B72B-C3F736100FA0}"/>
                    </a:ext>
                  </a:extLst>
                </p14:cNvPr>
                <p14:cNvContentPartPr/>
                <p14:nvPr/>
              </p14:nvContentPartPr>
              <p14:xfrm>
                <a:off x="10296610" y="4949369"/>
                <a:ext cx="15480" cy="1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AFE737F-BE1E-6A72-B72B-C3F736100FA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287970" y="4940729"/>
                  <a:ext cx="33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0E634AE-CA1C-967B-63AB-32DDD8647F3F}"/>
                    </a:ext>
                  </a:extLst>
                </p14:cNvPr>
                <p14:cNvContentPartPr/>
                <p14:nvPr/>
              </p14:nvContentPartPr>
              <p14:xfrm>
                <a:off x="11048290" y="4847129"/>
                <a:ext cx="963000" cy="376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0E634AE-CA1C-967B-63AB-32DDD8647F3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39650" y="4838129"/>
                  <a:ext cx="9806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A1E6719-8D2F-6E3C-133A-C41F1ECA51DC}"/>
                    </a:ext>
                  </a:extLst>
                </p14:cNvPr>
                <p14:cNvContentPartPr/>
                <p14:nvPr/>
              </p14:nvContentPartPr>
              <p14:xfrm>
                <a:off x="11788810" y="5015249"/>
                <a:ext cx="197640" cy="55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A1E6719-8D2F-6E3C-133A-C41F1ECA51D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780170" y="5006249"/>
                  <a:ext cx="215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9811689-A625-6174-1EA6-D89DEE7DD02B}"/>
                    </a:ext>
                  </a:extLst>
                </p14:cNvPr>
                <p14:cNvContentPartPr/>
                <p14:nvPr/>
              </p14:nvContentPartPr>
              <p14:xfrm>
                <a:off x="11328010" y="4953689"/>
                <a:ext cx="312480" cy="145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9811689-A625-6174-1EA6-D89DEE7DD02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319010" y="4944689"/>
                  <a:ext cx="330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5F7444A-34A5-47C7-A34C-CC8760F1C11B}"/>
                    </a:ext>
                  </a:extLst>
                </p14:cNvPr>
                <p14:cNvContentPartPr/>
                <p14:nvPr/>
              </p14:nvContentPartPr>
              <p14:xfrm>
                <a:off x="7763650" y="5447969"/>
                <a:ext cx="833040" cy="376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5F7444A-34A5-47C7-A34C-CC8760F1C11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54650" y="5438969"/>
                  <a:ext cx="8506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CA17C2C-9C62-A81A-C7FB-82F7AFB2EB52}"/>
                    </a:ext>
                  </a:extLst>
                </p14:cNvPr>
                <p14:cNvContentPartPr/>
                <p14:nvPr/>
              </p14:nvContentPartPr>
              <p14:xfrm>
                <a:off x="8362330" y="5300009"/>
                <a:ext cx="21960" cy="33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CA17C2C-9C62-A81A-C7FB-82F7AFB2EB5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53690" y="5291009"/>
                  <a:ext cx="39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21F4C04-2B1A-627A-7097-EA30A05240BD}"/>
                    </a:ext>
                  </a:extLst>
                </p14:cNvPr>
                <p14:cNvContentPartPr/>
                <p14:nvPr/>
              </p14:nvContentPartPr>
              <p14:xfrm>
                <a:off x="8772010" y="5382809"/>
                <a:ext cx="632880" cy="430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21F4C04-2B1A-627A-7097-EA30A05240B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63370" y="5374169"/>
                  <a:ext cx="6505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73426CE-1D0C-E443-EC00-F4FCCDEE5F9D}"/>
                    </a:ext>
                  </a:extLst>
                </p14:cNvPr>
                <p14:cNvContentPartPr/>
                <p14:nvPr/>
              </p14:nvContentPartPr>
              <p14:xfrm>
                <a:off x="9251170" y="5444009"/>
                <a:ext cx="298080" cy="244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73426CE-1D0C-E443-EC00-F4FCCDEE5F9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42530" y="5435369"/>
                  <a:ext cx="31572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C478B84-4DAD-49F8-4F9C-EAC5877EEF59}"/>
              </a:ext>
            </a:extLst>
          </p:cNvPr>
          <p:cNvGrpSpPr/>
          <p:nvPr/>
        </p:nvGrpSpPr>
        <p:grpSpPr>
          <a:xfrm>
            <a:off x="1540690" y="6082289"/>
            <a:ext cx="5796360" cy="688680"/>
            <a:chOff x="1540690" y="6082289"/>
            <a:chExt cx="579636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635F820-B2ED-A53A-F006-60A2C617A785}"/>
                    </a:ext>
                  </a:extLst>
                </p14:cNvPr>
                <p14:cNvContentPartPr/>
                <p14:nvPr/>
              </p14:nvContentPartPr>
              <p14:xfrm>
                <a:off x="1540690" y="6082289"/>
                <a:ext cx="114120" cy="227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635F820-B2ED-A53A-F006-60A2C617A78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531690" y="6073289"/>
                  <a:ext cx="131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672773C-BE03-1CD0-2B4B-68C7BE425A91}"/>
                    </a:ext>
                  </a:extLst>
                </p14:cNvPr>
                <p14:cNvContentPartPr/>
                <p14:nvPr/>
              </p14:nvContentPartPr>
              <p14:xfrm>
                <a:off x="1849930" y="6184889"/>
                <a:ext cx="244800" cy="384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672773C-BE03-1CD0-2B4B-68C7BE425A9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840930" y="6176249"/>
                  <a:ext cx="2624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C4FDD62-B66A-6057-DEE6-35D38432FADE}"/>
                    </a:ext>
                  </a:extLst>
                </p14:cNvPr>
                <p14:cNvContentPartPr/>
                <p14:nvPr/>
              </p14:nvContentPartPr>
              <p14:xfrm>
                <a:off x="2177890" y="6109649"/>
                <a:ext cx="183960" cy="511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C4FDD62-B66A-6057-DEE6-35D38432FAD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168890" y="6101009"/>
                  <a:ext cx="20160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604BA69-8B7A-C6FC-CAF5-514B6946C018}"/>
                    </a:ext>
                  </a:extLst>
                </p14:cNvPr>
                <p14:cNvContentPartPr/>
                <p14:nvPr/>
              </p14:nvContentPartPr>
              <p14:xfrm>
                <a:off x="2391370" y="6151049"/>
                <a:ext cx="1521000" cy="438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604BA69-8B7A-C6FC-CAF5-514B6946C01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382370" y="6142049"/>
                  <a:ext cx="15386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34B18D0-C542-56F8-EFCC-4E5D5FCD6717}"/>
                    </a:ext>
                  </a:extLst>
                </p14:cNvPr>
                <p14:cNvContentPartPr/>
                <p14:nvPr/>
              </p14:nvContentPartPr>
              <p14:xfrm>
                <a:off x="3149530" y="6357329"/>
                <a:ext cx="41040" cy="12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34B18D0-C542-56F8-EFCC-4E5D5FCD671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140530" y="6348329"/>
                  <a:ext cx="58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05CC13D-2CF5-250F-7D5F-0FFAAC6D0B1C}"/>
                    </a:ext>
                  </a:extLst>
                </p14:cNvPr>
                <p14:cNvContentPartPr/>
                <p14:nvPr/>
              </p14:nvContentPartPr>
              <p14:xfrm>
                <a:off x="2846770" y="6241409"/>
                <a:ext cx="358200" cy="100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05CC13D-2CF5-250F-7D5F-0FFAAC6D0B1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38130" y="6232409"/>
                  <a:ext cx="375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29FC51A-B492-E8C3-F10E-125E671C67B4}"/>
                    </a:ext>
                  </a:extLst>
                </p14:cNvPr>
                <p14:cNvContentPartPr/>
                <p14:nvPr/>
              </p14:nvContentPartPr>
              <p14:xfrm>
                <a:off x="3939730" y="6108569"/>
                <a:ext cx="216720" cy="542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29FC51A-B492-E8C3-F10E-125E671C67B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930730" y="6099569"/>
                  <a:ext cx="23436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48C1220-57D4-3EFC-5ACD-B3A0970563CA}"/>
                    </a:ext>
                  </a:extLst>
                </p14:cNvPr>
                <p14:cNvContentPartPr/>
                <p14:nvPr/>
              </p14:nvContentPartPr>
              <p14:xfrm>
                <a:off x="4366690" y="6340049"/>
                <a:ext cx="676800" cy="142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48C1220-57D4-3EFC-5ACD-B3A0970563C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357690" y="6331049"/>
                  <a:ext cx="694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672D1E7-F989-4C82-2506-BEC028717818}"/>
                    </a:ext>
                  </a:extLst>
                </p14:cNvPr>
                <p14:cNvContentPartPr/>
                <p14:nvPr/>
              </p14:nvContentPartPr>
              <p14:xfrm>
                <a:off x="5315290" y="6145649"/>
                <a:ext cx="139320" cy="221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672D1E7-F989-4C82-2506-BEC02871781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306650" y="6137009"/>
                  <a:ext cx="156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9212F9C-65B2-F672-F046-6D7257305053}"/>
                    </a:ext>
                  </a:extLst>
                </p14:cNvPr>
                <p14:cNvContentPartPr/>
                <p14:nvPr/>
              </p14:nvContentPartPr>
              <p14:xfrm>
                <a:off x="5578810" y="6275609"/>
                <a:ext cx="218880" cy="326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9212F9C-65B2-F672-F046-6D725730505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569810" y="6266609"/>
                  <a:ext cx="2365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896CBF3-3904-8C0B-0A5D-8632755C26BE}"/>
                    </a:ext>
                  </a:extLst>
                </p14:cNvPr>
                <p14:cNvContentPartPr/>
                <p14:nvPr/>
              </p14:nvContentPartPr>
              <p14:xfrm>
                <a:off x="5876530" y="6136289"/>
                <a:ext cx="141120" cy="555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896CBF3-3904-8C0B-0A5D-8632755C26B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67890" y="6127289"/>
                  <a:ext cx="1587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AB8664A-3191-449B-CBB8-4062A3A1AA6F}"/>
                    </a:ext>
                  </a:extLst>
                </p14:cNvPr>
                <p14:cNvContentPartPr/>
                <p14:nvPr/>
              </p14:nvContentPartPr>
              <p14:xfrm>
                <a:off x="6087490" y="6219089"/>
                <a:ext cx="982440" cy="410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AB8664A-3191-449B-CBB8-4062A3A1AA6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78490" y="6210449"/>
                  <a:ext cx="10000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9E61291-4253-931C-33F7-ED857307D99B}"/>
                    </a:ext>
                  </a:extLst>
                </p14:cNvPr>
                <p14:cNvContentPartPr/>
                <p14:nvPr/>
              </p14:nvContentPartPr>
              <p14:xfrm>
                <a:off x="7084330" y="6101369"/>
                <a:ext cx="252720" cy="669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9E61291-4253-931C-33F7-ED857307D99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75690" y="6092369"/>
                  <a:ext cx="270360" cy="68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AB641B4-7444-E9AC-7D53-1C1840669390}"/>
              </a:ext>
            </a:extLst>
          </p:cNvPr>
          <p:cNvGrpSpPr/>
          <p:nvPr/>
        </p:nvGrpSpPr>
        <p:grpSpPr>
          <a:xfrm>
            <a:off x="7626130" y="5930369"/>
            <a:ext cx="3119400" cy="660960"/>
            <a:chOff x="7626130" y="5930369"/>
            <a:chExt cx="311940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230558C-FCD9-B69B-1F90-D69A5ED09026}"/>
                    </a:ext>
                  </a:extLst>
                </p14:cNvPr>
                <p14:cNvContentPartPr/>
                <p14:nvPr/>
              </p14:nvContentPartPr>
              <p14:xfrm>
                <a:off x="7626130" y="5967089"/>
                <a:ext cx="1856520" cy="624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230558C-FCD9-B69B-1F90-D69A5ED0902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17490" y="5958089"/>
                  <a:ext cx="187416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A9826CB-C258-1382-57FC-9DC1781621EC}"/>
                    </a:ext>
                  </a:extLst>
                </p14:cNvPr>
                <p14:cNvContentPartPr/>
                <p14:nvPr/>
              </p14:nvContentPartPr>
              <p14:xfrm>
                <a:off x="9309850" y="6144209"/>
                <a:ext cx="56520" cy="12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A9826CB-C258-1382-57FC-9DC1781621E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301210" y="6135569"/>
                  <a:ext cx="74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722CA9B-CD36-7B61-23B8-95449F9B1200}"/>
                    </a:ext>
                  </a:extLst>
                </p14:cNvPr>
                <p14:cNvContentPartPr/>
                <p14:nvPr/>
              </p14:nvContentPartPr>
              <p14:xfrm>
                <a:off x="8877490" y="6026489"/>
                <a:ext cx="426240" cy="38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722CA9B-CD36-7B61-23B8-95449F9B120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868490" y="6017849"/>
                  <a:ext cx="443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5BE3A5C-3381-07E1-C5FF-32C480EEE845}"/>
                    </a:ext>
                  </a:extLst>
                </p14:cNvPr>
                <p14:cNvContentPartPr/>
                <p14:nvPr/>
              </p14:nvContentPartPr>
              <p14:xfrm>
                <a:off x="9574810" y="5930369"/>
                <a:ext cx="1170720" cy="617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5BE3A5C-3381-07E1-C5FF-32C480EEE84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566170" y="5921729"/>
                  <a:ext cx="118836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198D5BC-3AB2-8459-7E30-4DADCD892D88}"/>
                    </a:ext>
                  </a:extLst>
                </p14:cNvPr>
                <p14:cNvContentPartPr/>
                <p14:nvPr/>
              </p14:nvContentPartPr>
              <p14:xfrm>
                <a:off x="10135330" y="5975009"/>
                <a:ext cx="47160" cy="36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198D5BC-3AB2-8459-7E30-4DADCD892D8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26330" y="5966369"/>
                  <a:ext cx="6480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ACBB7DF4-D048-1F2A-0453-1B77B2E474BB}"/>
                  </a:ext>
                </a:extLst>
              </p14:cNvPr>
              <p14:cNvContentPartPr/>
              <p14:nvPr/>
            </p14:nvContentPartPr>
            <p14:xfrm>
              <a:off x="10888450" y="5903369"/>
              <a:ext cx="1118160" cy="48204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ACBB7DF4-D048-1F2A-0453-1B77B2E474B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879450" y="5894369"/>
                <a:ext cx="1135800" cy="49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C091A5A-F317-7D79-4432-16EF86E84B67}"/>
              </a:ext>
            </a:extLst>
          </p:cNvPr>
          <p:cNvGrpSpPr/>
          <p:nvPr/>
        </p:nvGrpSpPr>
        <p:grpSpPr>
          <a:xfrm>
            <a:off x="3221738" y="1464607"/>
            <a:ext cx="1897740" cy="1301145"/>
            <a:chOff x="3221738" y="1464607"/>
            <a:chExt cx="1897740" cy="13011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92442A-42BC-B93B-9DDB-A068BD222751}"/>
                    </a:ext>
                  </a:extLst>
                </p14:cNvPr>
                <p14:cNvContentPartPr/>
                <p14:nvPr/>
              </p14:nvContentPartPr>
              <p14:xfrm>
                <a:off x="3221738" y="1464607"/>
                <a:ext cx="146520" cy="187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92442A-42BC-B93B-9DDB-A068BD22275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213098" y="1455607"/>
                  <a:ext cx="164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5337ED2-6C4E-B7EF-B485-619947E0EEE4}"/>
                    </a:ext>
                  </a:extLst>
                </p14:cNvPr>
                <p14:cNvContentPartPr/>
                <p14:nvPr/>
              </p14:nvContentPartPr>
              <p14:xfrm>
                <a:off x="3397058" y="1585207"/>
                <a:ext cx="201600" cy="245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5337ED2-6C4E-B7EF-B485-619947E0EEE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388418" y="1576567"/>
                  <a:ext cx="219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7F5DD1-2AF1-0FE4-1729-A741E9D06606}"/>
                    </a:ext>
                  </a:extLst>
                </p14:cNvPr>
                <p14:cNvContentPartPr/>
                <p14:nvPr/>
              </p14:nvContentPartPr>
              <p14:xfrm>
                <a:off x="3771098" y="1704007"/>
                <a:ext cx="131760" cy="115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7F5DD1-2AF1-0FE4-1729-A741E9D0660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762458" y="1695007"/>
                  <a:ext cx="149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8EEEB01-ABDA-482C-94C5-F94C37A78F6D}"/>
                    </a:ext>
                  </a:extLst>
                </p14:cNvPr>
                <p14:cNvContentPartPr/>
                <p14:nvPr/>
              </p14:nvContentPartPr>
              <p14:xfrm>
                <a:off x="3984578" y="1549927"/>
                <a:ext cx="121680" cy="25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8EEEB01-ABDA-482C-94C5-F94C37A78F6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975578" y="1540927"/>
                  <a:ext cx="139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2FDD72D-098C-D611-B8EA-2EACF8094150}"/>
                    </a:ext>
                  </a:extLst>
                </p14:cNvPr>
                <p14:cNvContentPartPr/>
                <p14:nvPr/>
              </p14:nvContentPartPr>
              <p14:xfrm>
                <a:off x="3924098" y="1624807"/>
                <a:ext cx="229680" cy="8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2FDD72D-098C-D611-B8EA-2EACF809415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15098" y="1616167"/>
                  <a:ext cx="247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344F3F8-965D-A8DE-8CB4-59A5DF1EA694}"/>
                    </a:ext>
                  </a:extLst>
                </p14:cNvPr>
                <p14:cNvContentPartPr/>
                <p14:nvPr/>
              </p14:nvContentPartPr>
              <p14:xfrm>
                <a:off x="4178978" y="1717327"/>
                <a:ext cx="71640" cy="87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344F3F8-965D-A8DE-8CB4-59A5DF1EA69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169978" y="1708327"/>
                  <a:ext cx="89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C11164B-E932-94D1-808B-C087EB0CED78}"/>
                    </a:ext>
                  </a:extLst>
                </p14:cNvPr>
                <p14:cNvContentPartPr/>
                <p14:nvPr/>
              </p14:nvContentPartPr>
              <p14:xfrm>
                <a:off x="4359338" y="1535887"/>
                <a:ext cx="25560" cy="276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C11164B-E932-94D1-808B-C087EB0CED7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350698" y="1527247"/>
                  <a:ext cx="432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A72A2C6-9498-8688-6FC1-BAC0BCF4F13A}"/>
                    </a:ext>
                  </a:extLst>
                </p14:cNvPr>
                <p14:cNvContentPartPr/>
                <p14:nvPr/>
              </p14:nvContentPartPr>
              <p14:xfrm>
                <a:off x="4272578" y="1654687"/>
                <a:ext cx="164520" cy="27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A72A2C6-9498-8688-6FC1-BAC0BCF4F13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63938" y="1645687"/>
                  <a:ext cx="182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416C7B-A8C4-9F5A-1550-C6C63DF3FECB}"/>
                    </a:ext>
                  </a:extLst>
                </p14:cNvPr>
                <p14:cNvContentPartPr/>
                <p14:nvPr/>
              </p14:nvContentPartPr>
              <p14:xfrm>
                <a:off x="4446458" y="1697887"/>
                <a:ext cx="71640" cy="90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416C7B-A8C4-9F5A-1550-C6C63DF3FEC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437458" y="1688887"/>
                  <a:ext cx="89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6544DB7-3C7B-BA8A-731E-3DC56FBE122A}"/>
                    </a:ext>
                  </a:extLst>
                </p14:cNvPr>
                <p14:cNvContentPartPr/>
                <p14:nvPr/>
              </p14:nvContentPartPr>
              <p14:xfrm>
                <a:off x="3411818" y="2021887"/>
                <a:ext cx="65160" cy="81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6544DB7-3C7B-BA8A-731E-3DC56FBE122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403178" y="2012887"/>
                  <a:ext cx="82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82698AB-4F3B-67F2-6B13-EEE533ABA781}"/>
                    </a:ext>
                  </a:extLst>
                </p14:cNvPr>
                <p14:cNvContentPartPr/>
                <p14:nvPr/>
              </p14:nvContentPartPr>
              <p14:xfrm>
                <a:off x="3452138" y="1942327"/>
                <a:ext cx="5040" cy="17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82698AB-4F3B-67F2-6B13-EEE533ABA78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443498" y="1933327"/>
                  <a:ext cx="22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D451AF5-001E-4548-7804-D855B7E971E9}"/>
                    </a:ext>
                  </a:extLst>
                </p14:cNvPr>
                <p14:cNvContentPartPr/>
                <p14:nvPr/>
              </p14:nvContentPartPr>
              <p14:xfrm>
                <a:off x="3523778" y="2002447"/>
                <a:ext cx="107280" cy="93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D451AF5-001E-4548-7804-D855B7E971E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514778" y="1993807"/>
                  <a:ext cx="124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704A85-4AEC-1941-3016-5F5C33130E44}"/>
                    </a:ext>
                  </a:extLst>
                </p14:cNvPr>
                <p14:cNvContentPartPr/>
                <p14:nvPr/>
              </p14:nvContentPartPr>
              <p14:xfrm>
                <a:off x="3849938" y="1904167"/>
                <a:ext cx="109080" cy="253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704A85-4AEC-1941-3016-5F5C33130E4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841298" y="1895527"/>
                  <a:ext cx="126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0335C0D-A360-7938-8EB0-C29EF4B2FBD5}"/>
                    </a:ext>
                  </a:extLst>
                </p14:cNvPr>
                <p14:cNvContentPartPr/>
                <p14:nvPr/>
              </p14:nvContentPartPr>
              <p14:xfrm>
                <a:off x="3996818" y="2053567"/>
                <a:ext cx="69840" cy="6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0335C0D-A360-7938-8EB0-C29EF4B2FBD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988178" y="2044927"/>
                  <a:ext cx="87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8EB3415-DB28-9655-9104-052CB5EA0BE6}"/>
                    </a:ext>
                  </a:extLst>
                </p14:cNvPr>
                <p14:cNvContentPartPr/>
                <p14:nvPr/>
              </p14:nvContentPartPr>
              <p14:xfrm>
                <a:off x="4166378" y="2054647"/>
                <a:ext cx="40320" cy="70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8EB3415-DB28-9655-9104-052CB5EA0BE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157378" y="2046007"/>
                  <a:ext cx="57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7DEE4D3-3D13-9FDC-AE68-3242E3E188F3}"/>
                    </a:ext>
                  </a:extLst>
                </p14:cNvPr>
                <p14:cNvContentPartPr/>
                <p14:nvPr/>
              </p14:nvContentPartPr>
              <p14:xfrm>
                <a:off x="4266818" y="2040247"/>
                <a:ext cx="97200" cy="56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7DEE4D3-3D13-9FDC-AE68-3242E3E188F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258178" y="2031247"/>
                  <a:ext cx="114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2B0267E-96FB-7C5C-BC06-B77529897694}"/>
                    </a:ext>
                  </a:extLst>
                </p14:cNvPr>
                <p14:cNvContentPartPr/>
                <p14:nvPr/>
              </p14:nvContentPartPr>
              <p14:xfrm>
                <a:off x="4229738" y="2062927"/>
                <a:ext cx="22680" cy="92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2B0267E-96FB-7C5C-BC06-B7752989769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221098" y="2054287"/>
                  <a:ext cx="40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6C6418-D80B-CC8A-B4AE-1917010A66CB}"/>
                    </a:ext>
                  </a:extLst>
                </p14:cNvPr>
                <p14:cNvContentPartPr/>
                <p14:nvPr/>
              </p14:nvContentPartPr>
              <p14:xfrm>
                <a:off x="4425578" y="1869247"/>
                <a:ext cx="99360" cy="255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6C6418-D80B-CC8A-B4AE-1917010A66C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416938" y="1860607"/>
                  <a:ext cx="1170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5A3D02A-6FF2-FCEF-3631-49FE3350D6A3}"/>
                    </a:ext>
                  </a:extLst>
                </p14:cNvPr>
                <p14:cNvContentPartPr/>
                <p14:nvPr/>
              </p14:nvContentPartPr>
              <p14:xfrm>
                <a:off x="3414158" y="2263552"/>
                <a:ext cx="111600" cy="298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5A3D02A-6FF2-FCEF-3631-49FE3350D6A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405518" y="2254912"/>
                  <a:ext cx="129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7168E11-822D-7DE5-373D-60D597FB6E62}"/>
                    </a:ext>
                  </a:extLst>
                </p14:cNvPr>
                <p14:cNvContentPartPr/>
                <p14:nvPr/>
              </p14:nvContentPartPr>
              <p14:xfrm>
                <a:off x="3570758" y="2422672"/>
                <a:ext cx="107640" cy="343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7168E11-822D-7DE5-373D-60D597FB6E6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562118" y="2413672"/>
                  <a:ext cx="1252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3DF36AA-A12D-594A-9C39-94A30963E0E6}"/>
                    </a:ext>
                  </a:extLst>
                </p14:cNvPr>
                <p14:cNvContentPartPr/>
                <p14:nvPr/>
              </p14:nvContentPartPr>
              <p14:xfrm>
                <a:off x="3887198" y="2334472"/>
                <a:ext cx="87480" cy="237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3DF36AA-A12D-594A-9C39-94A30963E0E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78558" y="2325472"/>
                  <a:ext cx="105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BE29CC1-C01C-09EF-F48E-9F9773CD1009}"/>
                    </a:ext>
                  </a:extLst>
                </p14:cNvPr>
                <p14:cNvContentPartPr/>
                <p14:nvPr/>
              </p14:nvContentPartPr>
              <p14:xfrm>
                <a:off x="4034078" y="2518072"/>
                <a:ext cx="33480" cy="54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BE29CC1-C01C-09EF-F48E-9F9773CD100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25438" y="2509432"/>
                  <a:ext cx="51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1636931-9D4E-2CC1-8460-748317D5C7E3}"/>
                    </a:ext>
                  </a:extLst>
                </p14:cNvPr>
                <p14:cNvContentPartPr/>
                <p14:nvPr/>
              </p14:nvContentPartPr>
              <p14:xfrm>
                <a:off x="4142798" y="2321872"/>
                <a:ext cx="130320" cy="231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1636931-9D4E-2CC1-8460-748317D5C7E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134158" y="2313232"/>
                  <a:ext cx="147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600856B-F684-DF78-4ABF-F5DF2CFB4115}"/>
                    </a:ext>
                  </a:extLst>
                </p14:cNvPr>
                <p14:cNvContentPartPr/>
                <p14:nvPr/>
              </p14:nvContentPartPr>
              <p14:xfrm>
                <a:off x="4627718" y="2344192"/>
                <a:ext cx="143640" cy="24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600856B-F684-DF78-4ABF-F5DF2CFB411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619078" y="2335192"/>
                  <a:ext cx="161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ED65EEA-F04A-6A0C-EF1C-1371EC0C756A}"/>
                    </a:ext>
                  </a:extLst>
                </p14:cNvPr>
                <p14:cNvContentPartPr/>
                <p14:nvPr/>
              </p14:nvContentPartPr>
              <p14:xfrm>
                <a:off x="4839758" y="2502952"/>
                <a:ext cx="70200" cy="84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ED65EEA-F04A-6A0C-EF1C-1371EC0C756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831118" y="2493952"/>
                  <a:ext cx="87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C42A1C7-8BC1-5874-07E9-1605BC93E9B5}"/>
                    </a:ext>
                  </a:extLst>
                </p14:cNvPr>
                <p14:cNvContentPartPr/>
                <p14:nvPr/>
              </p14:nvContentPartPr>
              <p14:xfrm>
                <a:off x="4932278" y="2335192"/>
                <a:ext cx="187200" cy="284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C42A1C7-8BC1-5874-07E9-1605BC93E9B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923278" y="2326552"/>
                  <a:ext cx="204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26A14D0-58A5-AEE0-85FE-4D166B30460E}"/>
                    </a:ext>
                  </a:extLst>
                </p14:cNvPr>
                <p14:cNvContentPartPr/>
                <p14:nvPr/>
              </p14:nvContentPartPr>
              <p14:xfrm>
                <a:off x="4327090" y="2300489"/>
                <a:ext cx="114480" cy="227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26A14D0-58A5-AEE0-85FE-4D166B30460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318450" y="2291849"/>
                  <a:ext cx="13212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CA2262DC-C436-F648-6BE0-B717587AACD8}"/>
              </a:ext>
            </a:extLst>
          </p:cNvPr>
          <p:cNvGrpSpPr/>
          <p:nvPr/>
        </p:nvGrpSpPr>
        <p:grpSpPr>
          <a:xfrm>
            <a:off x="3395770" y="2743649"/>
            <a:ext cx="1222920" cy="378720"/>
            <a:chOff x="3395770" y="2743649"/>
            <a:chExt cx="122292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F4E9639-CF35-D658-A2E1-8AF8834FAA68}"/>
                    </a:ext>
                  </a:extLst>
                </p14:cNvPr>
                <p14:cNvContentPartPr/>
                <p14:nvPr/>
              </p14:nvContentPartPr>
              <p14:xfrm>
                <a:off x="3397210" y="2921849"/>
                <a:ext cx="167400" cy="34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F4E9639-CF35-D658-A2E1-8AF8834FAA6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388210" y="2913209"/>
                  <a:ext cx="185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6F99D93-3899-A308-6F23-3ACCE9DE24E5}"/>
                    </a:ext>
                  </a:extLst>
                </p14:cNvPr>
                <p14:cNvContentPartPr/>
                <p14:nvPr/>
              </p14:nvContentPartPr>
              <p14:xfrm>
                <a:off x="3395770" y="3006809"/>
                <a:ext cx="189360" cy="14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6F99D93-3899-A308-6F23-3ACCE9DE24E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87130" y="2998169"/>
                  <a:ext cx="207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4395A19-078E-EC04-CCFE-59932322213A}"/>
                    </a:ext>
                  </a:extLst>
                </p14:cNvPr>
                <p14:cNvContentPartPr/>
                <p14:nvPr/>
              </p14:nvContentPartPr>
              <p14:xfrm>
                <a:off x="3745330" y="2803049"/>
                <a:ext cx="141120" cy="265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4395A19-078E-EC04-CCFE-59932322213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736330" y="2794409"/>
                  <a:ext cx="1587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F7E5D97-C6B8-3FFC-04BD-9A713FB6CFCA}"/>
                    </a:ext>
                  </a:extLst>
                </p14:cNvPr>
                <p14:cNvContentPartPr/>
                <p14:nvPr/>
              </p14:nvContentPartPr>
              <p14:xfrm>
                <a:off x="3972850" y="2781089"/>
                <a:ext cx="132480" cy="2538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F7E5D97-C6B8-3FFC-04BD-9A713FB6CFC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963850" y="2772089"/>
                  <a:ext cx="150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D04305A-4CF9-6DBE-9C31-7689BBFFE98E}"/>
                    </a:ext>
                  </a:extLst>
                </p14:cNvPr>
                <p14:cNvContentPartPr/>
                <p14:nvPr/>
              </p14:nvContentPartPr>
              <p14:xfrm>
                <a:off x="3979690" y="2924009"/>
                <a:ext cx="131040" cy="25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D04305A-4CF9-6DBE-9C31-7689BBFFE98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70690" y="2915369"/>
                  <a:ext cx="148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0E63460-797A-83AA-4EAF-F8EF0C07A19C}"/>
                    </a:ext>
                  </a:extLst>
                </p14:cNvPr>
                <p14:cNvContentPartPr/>
                <p14:nvPr/>
              </p14:nvContentPartPr>
              <p14:xfrm>
                <a:off x="3954490" y="2800889"/>
                <a:ext cx="163080" cy="12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0E63460-797A-83AA-4EAF-F8EF0C07A19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945850" y="2791889"/>
                  <a:ext cx="180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4CFCD0D-9FA2-4657-BD2C-0F0AB4EA5201}"/>
                    </a:ext>
                  </a:extLst>
                </p14:cNvPr>
                <p14:cNvContentPartPr/>
                <p14:nvPr/>
              </p14:nvContentPartPr>
              <p14:xfrm>
                <a:off x="4185250" y="2743649"/>
                <a:ext cx="130320" cy="325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4CFCD0D-9FA2-4657-BD2C-0F0AB4EA520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76610" y="2735009"/>
                  <a:ext cx="1479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5542D04-AB93-9051-2D11-33705C895B86}"/>
                    </a:ext>
                  </a:extLst>
                </p14:cNvPr>
                <p14:cNvContentPartPr/>
                <p14:nvPr/>
              </p14:nvContentPartPr>
              <p14:xfrm>
                <a:off x="4363810" y="2827889"/>
                <a:ext cx="10080" cy="188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5542D04-AB93-9051-2D11-33705C895B8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354810" y="2818889"/>
                  <a:ext cx="27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9AA8A10-F560-045D-06B1-451C5BB0D83F}"/>
                    </a:ext>
                  </a:extLst>
                </p14:cNvPr>
                <p14:cNvContentPartPr/>
                <p14:nvPr/>
              </p14:nvContentPartPr>
              <p14:xfrm>
                <a:off x="4356250" y="2810969"/>
                <a:ext cx="109080" cy="229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9AA8A10-F560-045D-06B1-451C5BB0D83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347250" y="2801969"/>
                  <a:ext cx="126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67C120F-D532-701E-CA7A-1187779861E5}"/>
                    </a:ext>
                  </a:extLst>
                </p14:cNvPr>
                <p14:cNvContentPartPr/>
                <p14:nvPr/>
              </p14:nvContentPartPr>
              <p14:xfrm>
                <a:off x="4546690" y="2746529"/>
                <a:ext cx="72000" cy="3758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67C120F-D532-701E-CA7A-1187779861E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537690" y="2737889"/>
                  <a:ext cx="89640" cy="39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956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80192-F53E-0920-0A8C-46DE0D930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11" y="794904"/>
            <a:ext cx="6122504" cy="56043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4553D-7373-63F0-F7AB-5750B83814EC}"/>
                  </a:ext>
                </a:extLst>
              </p14:cNvPr>
              <p14:cNvContentPartPr/>
              <p14:nvPr/>
            </p14:nvContentPartPr>
            <p14:xfrm>
              <a:off x="5839810" y="3311729"/>
              <a:ext cx="8280" cy="2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4553D-7373-63F0-F7AB-5750B83814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0810" y="3303089"/>
                <a:ext cx="259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7F66D6-8A03-2BF9-5D2B-8647D08F80C9}"/>
                  </a:ext>
                </a:extLst>
              </p14:cNvPr>
              <p14:cNvContentPartPr/>
              <p14:nvPr/>
            </p14:nvContentPartPr>
            <p14:xfrm>
              <a:off x="5658370" y="3705929"/>
              <a:ext cx="24120" cy="13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7F66D6-8A03-2BF9-5D2B-8647D08F80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730" y="3697289"/>
                <a:ext cx="417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5C57849-2ECB-1CC0-0F63-983CBDB5BB7A}"/>
              </a:ext>
            </a:extLst>
          </p:cNvPr>
          <p:cNvGrpSpPr/>
          <p:nvPr/>
        </p:nvGrpSpPr>
        <p:grpSpPr>
          <a:xfrm>
            <a:off x="3463450" y="224369"/>
            <a:ext cx="999000" cy="195840"/>
            <a:chOff x="3463450" y="224369"/>
            <a:chExt cx="99900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218530-31B9-FF3E-A3DA-D2306A2F3A18}"/>
                    </a:ext>
                  </a:extLst>
                </p14:cNvPr>
                <p14:cNvContentPartPr/>
                <p14:nvPr/>
              </p14:nvContentPartPr>
              <p14:xfrm>
                <a:off x="3463450" y="306449"/>
                <a:ext cx="123120" cy="113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218530-31B9-FF3E-A3DA-D2306A2F3A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54810" y="297809"/>
                  <a:ext cx="140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FE56DBB-64AE-699A-B99F-CDF291661756}"/>
                    </a:ext>
                  </a:extLst>
                </p14:cNvPr>
                <p14:cNvContentPartPr/>
                <p14:nvPr/>
              </p14:nvContentPartPr>
              <p14:xfrm>
                <a:off x="3473890" y="289889"/>
                <a:ext cx="143640" cy="5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FE56DBB-64AE-699A-B99F-CDF2916617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65250" y="280889"/>
                  <a:ext cx="161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41FAE9-1B11-C18D-A5AB-7FA2BD45EF09}"/>
                    </a:ext>
                  </a:extLst>
                </p14:cNvPr>
                <p14:cNvContentPartPr/>
                <p14:nvPr/>
              </p14:nvContentPartPr>
              <p14:xfrm>
                <a:off x="3642730" y="342809"/>
                <a:ext cx="45000" cy="54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41FAE9-1B11-C18D-A5AB-7FA2BD45EF0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33730" y="333809"/>
                  <a:ext cx="62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79F716-11AD-6061-74BA-F3E0EFEFEB4E}"/>
                    </a:ext>
                  </a:extLst>
                </p14:cNvPr>
                <p14:cNvContentPartPr/>
                <p14:nvPr/>
              </p14:nvContentPartPr>
              <p14:xfrm>
                <a:off x="3806890" y="224369"/>
                <a:ext cx="78120" cy="195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79F716-11AD-6061-74BA-F3E0EFEFEB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98250" y="215729"/>
                  <a:ext cx="95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5B2383-C9C9-3B64-7AEC-CFCB6D38DFB8}"/>
                    </a:ext>
                  </a:extLst>
                </p14:cNvPr>
                <p14:cNvContentPartPr/>
                <p14:nvPr/>
              </p14:nvContentPartPr>
              <p14:xfrm>
                <a:off x="3724090" y="320489"/>
                <a:ext cx="145800" cy="1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5B2383-C9C9-3B64-7AEC-CFCB6D38DF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15450" y="311849"/>
                  <a:ext cx="163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78BB2A6-691A-EF5D-0F3D-9F837A8C2DE8}"/>
                    </a:ext>
                  </a:extLst>
                </p14:cNvPr>
                <p14:cNvContentPartPr/>
                <p14:nvPr/>
              </p14:nvContentPartPr>
              <p14:xfrm>
                <a:off x="3908410" y="328049"/>
                <a:ext cx="79920" cy="48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78BB2A6-691A-EF5D-0F3D-9F837A8C2D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99770" y="319409"/>
                  <a:ext cx="97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D66122A-1A2E-C4A2-AEA3-A037D774722B}"/>
                    </a:ext>
                  </a:extLst>
                </p14:cNvPr>
                <p14:cNvContentPartPr/>
                <p14:nvPr/>
              </p14:nvContentPartPr>
              <p14:xfrm>
                <a:off x="4026130" y="266489"/>
                <a:ext cx="25200" cy="119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D66122A-1A2E-C4A2-AEA3-A037D77472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17130" y="257489"/>
                  <a:ext cx="42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723F95-B3BB-0F2E-DBFD-7E44098782ED}"/>
                    </a:ext>
                  </a:extLst>
                </p14:cNvPr>
                <p14:cNvContentPartPr/>
                <p14:nvPr/>
              </p14:nvContentPartPr>
              <p14:xfrm>
                <a:off x="4077250" y="341009"/>
                <a:ext cx="55440" cy="46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723F95-B3BB-0F2E-DBFD-7E44098782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68250" y="332369"/>
                  <a:ext cx="73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C588AA-9739-ED2D-18B5-CC6A57D0E186}"/>
                    </a:ext>
                  </a:extLst>
                </p14:cNvPr>
                <p14:cNvContentPartPr/>
                <p14:nvPr/>
              </p14:nvContentPartPr>
              <p14:xfrm>
                <a:off x="4182730" y="338849"/>
                <a:ext cx="44280" cy="58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C588AA-9739-ED2D-18B5-CC6A57D0E18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74090" y="330209"/>
                  <a:ext cx="61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7781A6-4360-FA2B-A217-E483F16AB22F}"/>
                    </a:ext>
                  </a:extLst>
                </p14:cNvPr>
                <p14:cNvContentPartPr/>
                <p14:nvPr/>
              </p14:nvContentPartPr>
              <p14:xfrm>
                <a:off x="4301890" y="371609"/>
                <a:ext cx="2160" cy="2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7781A6-4360-FA2B-A217-E483F16AB22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93250" y="362969"/>
                  <a:ext cx="19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5DEE63-51C6-B362-371C-53D4880C12FB}"/>
                    </a:ext>
                  </a:extLst>
                </p14:cNvPr>
                <p14:cNvContentPartPr/>
                <p14:nvPr/>
              </p14:nvContentPartPr>
              <p14:xfrm>
                <a:off x="4318090" y="286649"/>
                <a:ext cx="16560" cy="15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5DEE63-51C6-B362-371C-53D4880C12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09450" y="278009"/>
                  <a:ext cx="34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5DCEE67-A615-5DD7-C095-4E46F10DCA9C}"/>
                    </a:ext>
                  </a:extLst>
                </p14:cNvPr>
                <p14:cNvContentPartPr/>
                <p14:nvPr/>
              </p14:nvContentPartPr>
              <p14:xfrm>
                <a:off x="4381450" y="355409"/>
                <a:ext cx="81000" cy="52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5DCEE67-A615-5DD7-C095-4E46F10DCA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72810" y="346409"/>
                  <a:ext cx="986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3516E9-F320-0F9B-BE62-2E074AE5521E}"/>
              </a:ext>
            </a:extLst>
          </p:cNvPr>
          <p:cNvGrpSpPr/>
          <p:nvPr/>
        </p:nvGrpSpPr>
        <p:grpSpPr>
          <a:xfrm>
            <a:off x="3471370" y="557009"/>
            <a:ext cx="489600" cy="234360"/>
            <a:chOff x="3471370" y="557009"/>
            <a:chExt cx="48960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CF8E9A-B99B-AA66-447D-6A8FF580578E}"/>
                    </a:ext>
                  </a:extLst>
                </p14:cNvPr>
                <p14:cNvContentPartPr/>
                <p14:nvPr/>
              </p14:nvContentPartPr>
              <p14:xfrm>
                <a:off x="3471370" y="586169"/>
                <a:ext cx="150480" cy="140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CF8E9A-B99B-AA66-447D-6A8FF580578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62370" y="577169"/>
                  <a:ext cx="168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D6D43E-6353-56B1-1A65-E26875354C8F}"/>
                    </a:ext>
                  </a:extLst>
                </p14:cNvPr>
                <p14:cNvContentPartPr/>
                <p14:nvPr/>
              </p14:nvContentPartPr>
              <p14:xfrm>
                <a:off x="3637330" y="593369"/>
                <a:ext cx="97200" cy="198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D6D43E-6353-56B1-1A65-E26875354C8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28330" y="584369"/>
                  <a:ext cx="114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9C3B59-C153-FA96-99FF-081D5CEAD775}"/>
                    </a:ext>
                  </a:extLst>
                </p14:cNvPr>
                <p14:cNvContentPartPr/>
                <p14:nvPr/>
              </p14:nvContentPartPr>
              <p14:xfrm>
                <a:off x="3807970" y="603089"/>
                <a:ext cx="8640" cy="111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9C3B59-C153-FA96-99FF-081D5CEAD7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99330" y="594449"/>
                  <a:ext cx="26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ECA8B63-9E53-59DD-D0F3-748835CEE92C}"/>
                    </a:ext>
                  </a:extLst>
                </p14:cNvPr>
                <p14:cNvContentPartPr/>
                <p14:nvPr/>
              </p14:nvContentPartPr>
              <p14:xfrm>
                <a:off x="3821290" y="557009"/>
                <a:ext cx="5040" cy="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ECA8B63-9E53-59DD-D0F3-748835CEE92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12290" y="548369"/>
                  <a:ext cx="22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AD5473-DEA5-25E4-2DCD-E47CC3FBA090}"/>
                    </a:ext>
                  </a:extLst>
                </p14:cNvPr>
                <p14:cNvContentPartPr/>
                <p14:nvPr/>
              </p14:nvContentPartPr>
              <p14:xfrm>
                <a:off x="3872050" y="619649"/>
                <a:ext cx="88920" cy="10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AD5473-DEA5-25E4-2DCD-E47CC3FBA0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63050" y="610649"/>
                  <a:ext cx="1065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D87430-CBB3-BF9A-860A-D882D2908F5A}"/>
              </a:ext>
            </a:extLst>
          </p:cNvPr>
          <p:cNvGrpSpPr/>
          <p:nvPr/>
        </p:nvGrpSpPr>
        <p:grpSpPr>
          <a:xfrm>
            <a:off x="3279130" y="1319489"/>
            <a:ext cx="789480" cy="469440"/>
            <a:chOff x="3279130" y="1319489"/>
            <a:chExt cx="78948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BEB6F5F-FFBF-125D-6CE5-AA6CE81F4B49}"/>
                    </a:ext>
                  </a:extLst>
                </p14:cNvPr>
                <p14:cNvContentPartPr/>
                <p14:nvPr/>
              </p14:nvContentPartPr>
              <p14:xfrm>
                <a:off x="3406570" y="1369169"/>
                <a:ext cx="70560" cy="125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BEB6F5F-FFBF-125D-6CE5-AA6CE81F4B4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7930" y="1360169"/>
                  <a:ext cx="88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819D7D-9104-179F-5486-1E7E9233F4CF}"/>
                    </a:ext>
                  </a:extLst>
                </p14:cNvPr>
                <p14:cNvContentPartPr/>
                <p14:nvPr/>
              </p14:nvContentPartPr>
              <p14:xfrm>
                <a:off x="3547690" y="1319489"/>
                <a:ext cx="60120" cy="186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819D7D-9104-179F-5486-1E7E9233F4C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38690" y="1310489"/>
                  <a:ext cx="77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768849E-3C70-9D43-4086-9CEE1B416EC0}"/>
                    </a:ext>
                  </a:extLst>
                </p14:cNvPr>
                <p14:cNvContentPartPr/>
                <p14:nvPr/>
              </p14:nvContentPartPr>
              <p14:xfrm>
                <a:off x="3502330" y="1390049"/>
                <a:ext cx="128520" cy="27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768849E-3C70-9D43-4086-9CEE1B416E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93690" y="1381409"/>
                  <a:ext cx="146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6CC69C-933C-DCA2-A253-B6DB35A86628}"/>
                    </a:ext>
                  </a:extLst>
                </p14:cNvPr>
                <p14:cNvContentPartPr/>
                <p14:nvPr/>
              </p14:nvContentPartPr>
              <p14:xfrm>
                <a:off x="3279130" y="1644209"/>
                <a:ext cx="110880" cy="144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6CC69C-933C-DCA2-A253-B6DB35A8662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70490" y="1635209"/>
                  <a:ext cx="128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DCA830-FC22-E113-4CDD-80B93E977F8A}"/>
                    </a:ext>
                  </a:extLst>
                </p14:cNvPr>
                <p14:cNvContentPartPr/>
                <p14:nvPr/>
              </p14:nvContentPartPr>
              <p14:xfrm>
                <a:off x="3452290" y="1682009"/>
                <a:ext cx="107280" cy="105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DCA830-FC22-E113-4CDD-80B93E977F8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43290" y="1673009"/>
                  <a:ext cx="124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875701-871B-2EE2-B09F-3534D7A4A02B}"/>
                    </a:ext>
                  </a:extLst>
                </p14:cNvPr>
                <p14:cNvContentPartPr/>
                <p14:nvPr/>
              </p14:nvContentPartPr>
              <p14:xfrm>
                <a:off x="3584410" y="1703609"/>
                <a:ext cx="57600" cy="7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875701-871B-2EE2-B09F-3534D7A4A0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75770" y="1694609"/>
                  <a:ext cx="75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894553-29F0-64BD-2AF4-083D58749373}"/>
                    </a:ext>
                  </a:extLst>
                </p14:cNvPr>
                <p14:cNvContentPartPr/>
                <p14:nvPr/>
              </p14:nvContentPartPr>
              <p14:xfrm>
                <a:off x="3706450" y="1536569"/>
                <a:ext cx="20160" cy="236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894553-29F0-64BD-2AF4-083D5874937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97450" y="1527929"/>
                  <a:ext cx="37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A19492A-7DA3-889C-A1E9-80EB57E85645}"/>
                    </a:ext>
                  </a:extLst>
                </p14:cNvPr>
                <p14:cNvContentPartPr/>
                <p14:nvPr/>
              </p14:nvContentPartPr>
              <p14:xfrm>
                <a:off x="3649570" y="1615769"/>
                <a:ext cx="118800" cy="3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A19492A-7DA3-889C-A1E9-80EB57E8564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40570" y="1606769"/>
                  <a:ext cx="136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09C113-D7D0-8951-9E90-FEBEC945AC5B}"/>
                    </a:ext>
                  </a:extLst>
                </p14:cNvPr>
                <p14:cNvContentPartPr/>
                <p14:nvPr/>
              </p14:nvContentPartPr>
              <p14:xfrm>
                <a:off x="3779170" y="1661129"/>
                <a:ext cx="138600" cy="104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09C113-D7D0-8951-9E90-FEBEC945AC5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70530" y="1652129"/>
                  <a:ext cx="156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761CD9B-4F3E-17F8-1C00-89842CB6012A}"/>
                    </a:ext>
                  </a:extLst>
                </p14:cNvPr>
                <p14:cNvContentPartPr/>
                <p14:nvPr/>
              </p14:nvContentPartPr>
              <p14:xfrm>
                <a:off x="3969610" y="1693529"/>
                <a:ext cx="99000" cy="9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761CD9B-4F3E-17F8-1C00-89842CB6012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60970" y="1684529"/>
                  <a:ext cx="1166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E97879-CED2-07ED-ACDF-889529D63164}"/>
              </a:ext>
            </a:extLst>
          </p:cNvPr>
          <p:cNvGrpSpPr/>
          <p:nvPr/>
        </p:nvGrpSpPr>
        <p:grpSpPr>
          <a:xfrm>
            <a:off x="5847370" y="1057409"/>
            <a:ext cx="1305000" cy="318960"/>
            <a:chOff x="5847370" y="1057409"/>
            <a:chExt cx="130500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BDCAE34-32F5-4330-406E-600E1414C5FA}"/>
                    </a:ext>
                  </a:extLst>
                </p14:cNvPr>
                <p14:cNvContentPartPr/>
                <p14:nvPr/>
              </p14:nvContentPartPr>
              <p14:xfrm>
                <a:off x="6189010" y="1310489"/>
                <a:ext cx="190440" cy="5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BDCAE34-32F5-4330-406E-600E1414C5F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80010" y="1301489"/>
                  <a:ext cx="208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226DE9-5DA1-A89D-1D8B-E7354C0C38EE}"/>
                    </a:ext>
                  </a:extLst>
                </p14:cNvPr>
                <p14:cNvContentPartPr/>
                <p14:nvPr/>
              </p14:nvContentPartPr>
              <p14:xfrm>
                <a:off x="6205210" y="1344689"/>
                <a:ext cx="191520" cy="3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226DE9-5DA1-A89D-1D8B-E7354C0C38E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96210" y="1335689"/>
                  <a:ext cx="209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675EC1-7ADA-E09D-79E3-5926C0ED732F}"/>
                    </a:ext>
                  </a:extLst>
                </p14:cNvPr>
                <p14:cNvContentPartPr/>
                <p14:nvPr/>
              </p14:nvContentPartPr>
              <p14:xfrm>
                <a:off x="5847370" y="1057409"/>
                <a:ext cx="258480" cy="12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675EC1-7ADA-E09D-79E3-5926C0ED73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38730" y="1048409"/>
                  <a:ext cx="276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AE8CFD-B1D7-680E-ECB7-1242F0C523BF}"/>
                    </a:ext>
                  </a:extLst>
                </p14:cNvPr>
                <p14:cNvContentPartPr/>
                <p14:nvPr/>
              </p14:nvContentPartPr>
              <p14:xfrm>
                <a:off x="6565570" y="1127249"/>
                <a:ext cx="88560" cy="242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AE8CFD-B1D7-680E-ECB7-1242F0C523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56570" y="1118249"/>
                  <a:ext cx="106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E8166C4-C625-834F-9961-434620114C49}"/>
                    </a:ext>
                  </a:extLst>
                </p14:cNvPr>
                <p14:cNvContentPartPr/>
                <p14:nvPr/>
              </p14:nvContentPartPr>
              <p14:xfrm>
                <a:off x="6491770" y="1176569"/>
                <a:ext cx="186840" cy="68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E8166C4-C625-834F-9961-434620114C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82770" y="1167929"/>
                  <a:ext cx="204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6AC525-D372-3483-2658-11771B482F6E}"/>
                    </a:ext>
                  </a:extLst>
                </p14:cNvPr>
                <p14:cNvContentPartPr/>
                <p14:nvPr/>
              </p14:nvContentPartPr>
              <p14:xfrm>
                <a:off x="6721450" y="1287449"/>
                <a:ext cx="96480" cy="61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6AC525-D372-3483-2658-11771B482F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12450" y="1278449"/>
                  <a:ext cx="114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6026857-D95A-BF57-2EC6-4A615501F1F9}"/>
                    </a:ext>
                  </a:extLst>
                </p14:cNvPr>
                <p14:cNvContentPartPr/>
                <p14:nvPr/>
              </p14:nvContentPartPr>
              <p14:xfrm>
                <a:off x="6883090" y="1060649"/>
                <a:ext cx="10440" cy="262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6026857-D95A-BF57-2EC6-4A615501F1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74090" y="1052009"/>
                  <a:ext cx="28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60CA4A3-4860-C624-4638-D9833CC5538A}"/>
                    </a:ext>
                  </a:extLst>
                </p14:cNvPr>
                <p14:cNvContentPartPr/>
                <p14:nvPr/>
              </p14:nvContentPartPr>
              <p14:xfrm>
                <a:off x="6822610" y="1169729"/>
                <a:ext cx="120960" cy="4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60CA4A3-4860-C624-4638-D9833CC5538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13610" y="1160729"/>
                  <a:ext cx="138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130F0A3-2763-CEE0-360A-9E935B44FA1B}"/>
                    </a:ext>
                  </a:extLst>
                </p14:cNvPr>
                <p14:cNvContentPartPr/>
                <p14:nvPr/>
              </p14:nvContentPartPr>
              <p14:xfrm>
                <a:off x="6969130" y="1277729"/>
                <a:ext cx="96840" cy="60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130F0A3-2763-CEE0-360A-9E935B44FA1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60130" y="1269089"/>
                  <a:ext cx="114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EF5423-819F-E791-0A03-1E9DF5940826}"/>
                    </a:ext>
                  </a:extLst>
                </p14:cNvPr>
                <p14:cNvContentPartPr/>
                <p14:nvPr/>
              </p14:nvContentPartPr>
              <p14:xfrm>
                <a:off x="7135810" y="1058849"/>
                <a:ext cx="16560" cy="271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EF5423-819F-E791-0A03-1E9DF594082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27170" y="1049849"/>
                  <a:ext cx="3420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2EE9BAE-93CD-B429-C3F7-27B07C538AC6}"/>
                  </a:ext>
                </a:extLst>
              </p14:cNvPr>
              <p14:cNvContentPartPr/>
              <p14:nvPr/>
            </p14:nvContentPartPr>
            <p14:xfrm>
              <a:off x="7705690" y="1107809"/>
              <a:ext cx="6840" cy="7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2EE9BAE-93CD-B429-C3F7-27B07C538AC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697050" y="1099169"/>
                <a:ext cx="244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82DA7CB6-A229-E362-E62A-0261BE6A3692}"/>
              </a:ext>
            </a:extLst>
          </p:cNvPr>
          <p:cNvGrpSpPr/>
          <p:nvPr/>
        </p:nvGrpSpPr>
        <p:grpSpPr>
          <a:xfrm>
            <a:off x="7307890" y="1193849"/>
            <a:ext cx="537480" cy="271440"/>
            <a:chOff x="7307890" y="1193849"/>
            <a:chExt cx="5374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58FF4B-29D3-4F2A-DAB5-678121825925}"/>
                    </a:ext>
                  </a:extLst>
                </p14:cNvPr>
                <p14:cNvContentPartPr/>
                <p14:nvPr/>
              </p14:nvContentPartPr>
              <p14:xfrm>
                <a:off x="7307890" y="1193849"/>
                <a:ext cx="114480" cy="133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58FF4B-29D3-4F2A-DAB5-6781218259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98890" y="1184849"/>
                  <a:ext cx="132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4998C8-58C5-7E32-B1E7-1CD80F0BA699}"/>
                    </a:ext>
                  </a:extLst>
                </p14:cNvPr>
                <p14:cNvContentPartPr/>
                <p14:nvPr/>
              </p14:nvContentPartPr>
              <p14:xfrm>
                <a:off x="7516690" y="1224089"/>
                <a:ext cx="75960" cy="241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4998C8-58C5-7E32-B1E7-1CD80F0BA69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07690" y="1215449"/>
                  <a:ext cx="936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48D86A-89CE-0BF5-1A14-31DE50E34A80}"/>
                    </a:ext>
                  </a:extLst>
                </p14:cNvPr>
                <p14:cNvContentPartPr/>
                <p14:nvPr/>
              </p14:nvContentPartPr>
              <p14:xfrm>
                <a:off x="7647010" y="1214369"/>
                <a:ext cx="18360" cy="88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48D86A-89CE-0BF5-1A14-31DE50E34A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38370" y="1205369"/>
                  <a:ext cx="36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47C230-BA08-3F5F-F43D-2983AE51F739}"/>
                    </a:ext>
                  </a:extLst>
                </p14:cNvPr>
                <p14:cNvContentPartPr/>
                <p14:nvPr/>
              </p14:nvContentPartPr>
              <p14:xfrm>
                <a:off x="7760410" y="1204289"/>
                <a:ext cx="84960" cy="122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47C230-BA08-3F5F-F43D-2983AE51F73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51770" y="1195289"/>
                  <a:ext cx="10260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9153B79-C6F8-8ED5-626A-CE95E6BC6CA9}"/>
                  </a:ext>
                </a:extLst>
              </p14:cNvPr>
              <p14:cNvContentPartPr/>
              <p14:nvPr/>
            </p14:nvContentPartPr>
            <p14:xfrm>
              <a:off x="8031130" y="1258649"/>
              <a:ext cx="48600" cy="62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9153B79-C6F8-8ED5-626A-CE95E6BC6CA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022490" y="1250009"/>
                <a:ext cx="662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97A39CEC-1E4D-660C-BA46-24B287FBC297}"/>
              </a:ext>
            </a:extLst>
          </p:cNvPr>
          <p:cNvGrpSpPr/>
          <p:nvPr/>
        </p:nvGrpSpPr>
        <p:grpSpPr>
          <a:xfrm>
            <a:off x="8539450" y="1028969"/>
            <a:ext cx="219240" cy="216720"/>
            <a:chOff x="8539450" y="1028969"/>
            <a:chExt cx="21924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E15A52-59E1-CEED-B954-D8F0D8910882}"/>
                    </a:ext>
                  </a:extLst>
                </p14:cNvPr>
                <p14:cNvContentPartPr/>
                <p14:nvPr/>
              </p14:nvContentPartPr>
              <p14:xfrm>
                <a:off x="8558530" y="1037249"/>
                <a:ext cx="8280" cy="208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E15A52-59E1-CEED-B954-D8F0D89108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49890" y="1028609"/>
                  <a:ext cx="25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C973201-CEF5-3C9E-1295-95EEC1F74D6F}"/>
                    </a:ext>
                  </a:extLst>
                </p14:cNvPr>
                <p14:cNvContentPartPr/>
                <p14:nvPr/>
              </p14:nvContentPartPr>
              <p14:xfrm>
                <a:off x="8539450" y="1028969"/>
                <a:ext cx="219240" cy="204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C973201-CEF5-3C9E-1295-95EEC1F74D6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30810" y="1019969"/>
                  <a:ext cx="23688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7D1F1B-1BA5-07C0-539E-66BCE6645717}"/>
              </a:ext>
            </a:extLst>
          </p:cNvPr>
          <p:cNvGrpSpPr/>
          <p:nvPr/>
        </p:nvGrpSpPr>
        <p:grpSpPr>
          <a:xfrm>
            <a:off x="8909890" y="1073969"/>
            <a:ext cx="191880" cy="79200"/>
            <a:chOff x="8909890" y="1073969"/>
            <a:chExt cx="19188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1D1BD98-2A44-58A5-6BDD-A5229533226A}"/>
                    </a:ext>
                  </a:extLst>
                </p14:cNvPr>
                <p14:cNvContentPartPr/>
                <p14:nvPr/>
              </p14:nvContentPartPr>
              <p14:xfrm>
                <a:off x="8923930" y="1073969"/>
                <a:ext cx="177840" cy="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1D1BD98-2A44-58A5-6BDD-A5229533226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15290" y="1065329"/>
                  <a:ext cx="195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DE7479A-B593-1875-7A7D-C8135ED0B486}"/>
                    </a:ext>
                  </a:extLst>
                </p14:cNvPr>
                <p14:cNvContentPartPr/>
                <p14:nvPr/>
              </p14:nvContentPartPr>
              <p14:xfrm>
                <a:off x="8909890" y="1118969"/>
                <a:ext cx="176760" cy="3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DE7479A-B593-1875-7A7D-C8135ED0B48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00890" y="1109969"/>
                  <a:ext cx="1944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0D318F3-194C-ABE1-B892-0982810C4C07}"/>
              </a:ext>
            </a:extLst>
          </p:cNvPr>
          <p:cNvGrpSpPr/>
          <p:nvPr/>
        </p:nvGrpSpPr>
        <p:grpSpPr>
          <a:xfrm>
            <a:off x="9277090" y="838889"/>
            <a:ext cx="1024560" cy="420840"/>
            <a:chOff x="9277090" y="838889"/>
            <a:chExt cx="102456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4E0C09A-642C-410D-3A76-414CB0A6EC94}"/>
                    </a:ext>
                  </a:extLst>
                </p14:cNvPr>
                <p14:cNvContentPartPr/>
                <p14:nvPr/>
              </p14:nvContentPartPr>
              <p14:xfrm>
                <a:off x="9277090" y="1030049"/>
                <a:ext cx="203040" cy="229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4E0C09A-642C-410D-3A76-414CB0A6EC9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68090" y="1021049"/>
                  <a:ext cx="220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0A6FEAD-FCC5-B3E3-D277-47C9C8BBBBEC}"/>
                    </a:ext>
                  </a:extLst>
                </p14:cNvPr>
                <p14:cNvContentPartPr/>
                <p14:nvPr/>
              </p14:nvContentPartPr>
              <p14:xfrm>
                <a:off x="9500650" y="1073249"/>
                <a:ext cx="131760" cy="126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0A6FEAD-FCC5-B3E3-D277-47C9C8BBBB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91650" y="1064609"/>
                  <a:ext cx="149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7E87644-7C2A-77BB-99FA-A556BEFCF3D7}"/>
                    </a:ext>
                  </a:extLst>
                </p14:cNvPr>
                <p14:cNvContentPartPr/>
                <p14:nvPr/>
              </p14:nvContentPartPr>
              <p14:xfrm>
                <a:off x="9661930" y="1078289"/>
                <a:ext cx="139680" cy="116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7E87644-7C2A-77BB-99FA-A556BEFCF3D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53290" y="1069289"/>
                  <a:ext cx="157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0B7256-829E-BC9B-9C09-91A4BD18EC55}"/>
                    </a:ext>
                  </a:extLst>
                </p14:cNvPr>
                <p14:cNvContentPartPr/>
                <p14:nvPr/>
              </p14:nvContentPartPr>
              <p14:xfrm>
                <a:off x="9914290" y="838889"/>
                <a:ext cx="13680" cy="308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0B7256-829E-BC9B-9C09-91A4BD18EC5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05290" y="830249"/>
                  <a:ext cx="31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A34EBC1-37EA-0D08-4409-D372CD4112D9}"/>
                    </a:ext>
                  </a:extLst>
                </p14:cNvPr>
                <p14:cNvContentPartPr/>
                <p14:nvPr/>
              </p14:nvContentPartPr>
              <p14:xfrm>
                <a:off x="9809170" y="1018529"/>
                <a:ext cx="227520" cy="43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A34EBC1-37EA-0D08-4409-D372CD4112D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00530" y="1009889"/>
                  <a:ext cx="245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265F2F-5135-2551-A329-4745124CE3C2}"/>
                    </a:ext>
                  </a:extLst>
                </p14:cNvPr>
                <p14:cNvContentPartPr/>
                <p14:nvPr/>
              </p14:nvContentPartPr>
              <p14:xfrm>
                <a:off x="10038490" y="1050569"/>
                <a:ext cx="66240" cy="70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265F2F-5135-2551-A329-4745124CE3C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29850" y="1041929"/>
                  <a:ext cx="83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6DE750-769B-95D8-56F9-88CB6530A56B}"/>
                    </a:ext>
                  </a:extLst>
                </p14:cNvPr>
                <p14:cNvContentPartPr/>
                <p14:nvPr/>
              </p14:nvContentPartPr>
              <p14:xfrm>
                <a:off x="10138210" y="950129"/>
                <a:ext cx="163440" cy="126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6DE750-769B-95D8-56F9-88CB6530A56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29570" y="941129"/>
                  <a:ext cx="1810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D43413B-4EB6-D73E-E4DD-9D0C1102813C}"/>
              </a:ext>
            </a:extLst>
          </p:cNvPr>
          <p:cNvGrpSpPr/>
          <p:nvPr/>
        </p:nvGrpSpPr>
        <p:grpSpPr>
          <a:xfrm>
            <a:off x="10515490" y="932489"/>
            <a:ext cx="567000" cy="161640"/>
            <a:chOff x="10515490" y="932489"/>
            <a:chExt cx="56700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D558A2-37EE-10B3-CEE3-2D25EF33A08D}"/>
                    </a:ext>
                  </a:extLst>
                </p14:cNvPr>
                <p14:cNvContentPartPr/>
                <p14:nvPr/>
              </p14:nvContentPartPr>
              <p14:xfrm>
                <a:off x="10515490" y="986849"/>
                <a:ext cx="114840" cy="10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D558A2-37EE-10B3-CEE3-2D25EF33A08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06850" y="977849"/>
                  <a:ext cx="132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72D935-E334-1C71-0DF2-4E3A67D4C843}"/>
                    </a:ext>
                  </a:extLst>
                </p14:cNvPr>
                <p14:cNvContentPartPr/>
                <p14:nvPr/>
              </p14:nvContentPartPr>
              <p14:xfrm>
                <a:off x="10732570" y="936809"/>
                <a:ext cx="69480" cy="130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72D935-E334-1C71-0DF2-4E3A67D4C8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23570" y="928169"/>
                  <a:ext cx="87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1E13EE-4D2D-6CE8-3034-C28F2C627185}"/>
                    </a:ext>
                  </a:extLst>
                </p14:cNvPr>
                <p14:cNvContentPartPr/>
                <p14:nvPr/>
              </p14:nvContentPartPr>
              <p14:xfrm>
                <a:off x="10862890" y="932489"/>
                <a:ext cx="219600" cy="143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1E13EE-4D2D-6CE8-3034-C28F2C62718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54250" y="923849"/>
                  <a:ext cx="2372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3081A0-C907-4203-5F8C-8144E93ADA85}"/>
              </a:ext>
            </a:extLst>
          </p:cNvPr>
          <p:cNvGrpSpPr/>
          <p:nvPr/>
        </p:nvGrpSpPr>
        <p:grpSpPr>
          <a:xfrm>
            <a:off x="11293810" y="808289"/>
            <a:ext cx="330480" cy="315720"/>
            <a:chOff x="11293810" y="808289"/>
            <a:chExt cx="33048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E69FF0-9CCC-DA27-9607-FB9955C8B2EE}"/>
                    </a:ext>
                  </a:extLst>
                </p14:cNvPr>
                <p14:cNvContentPartPr/>
                <p14:nvPr/>
              </p14:nvContentPartPr>
              <p14:xfrm>
                <a:off x="11293810" y="989009"/>
                <a:ext cx="107640" cy="86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E69FF0-9CCC-DA27-9607-FB9955C8B2E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85170" y="980009"/>
                  <a:ext cx="125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6E5F7BC-56FE-767A-E158-9280F46623B9}"/>
                    </a:ext>
                  </a:extLst>
                </p14:cNvPr>
                <p14:cNvContentPartPr/>
                <p14:nvPr/>
              </p14:nvContentPartPr>
              <p14:xfrm>
                <a:off x="11515210" y="808289"/>
                <a:ext cx="109080" cy="315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6E5F7BC-56FE-767A-E158-9280F46623B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06210" y="799289"/>
                  <a:ext cx="126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ED3A376-43F0-1585-0523-C5BF65FB8C24}"/>
                    </a:ext>
                  </a:extLst>
                </p14:cNvPr>
                <p14:cNvContentPartPr/>
                <p14:nvPr/>
              </p14:nvContentPartPr>
              <p14:xfrm>
                <a:off x="11434930" y="919529"/>
                <a:ext cx="179640" cy="34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ED3A376-43F0-1585-0523-C5BF65FB8C2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425930" y="910529"/>
                  <a:ext cx="1972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4A45774-BEDA-D241-D176-230387FC2A26}"/>
                  </a:ext>
                </a:extLst>
              </p14:cNvPr>
              <p14:cNvContentPartPr/>
              <p14:nvPr/>
            </p14:nvContentPartPr>
            <p14:xfrm>
              <a:off x="9688570" y="1398689"/>
              <a:ext cx="6840" cy="14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4A45774-BEDA-D241-D176-230387FC2A2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679570" y="1389689"/>
                <a:ext cx="244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45C6908-FD5A-1C67-FAE9-5118BEA73483}"/>
              </a:ext>
            </a:extLst>
          </p:cNvPr>
          <p:cNvGrpSpPr/>
          <p:nvPr/>
        </p:nvGrpSpPr>
        <p:grpSpPr>
          <a:xfrm>
            <a:off x="9323170" y="1288889"/>
            <a:ext cx="2626200" cy="984240"/>
            <a:chOff x="9323170" y="1288889"/>
            <a:chExt cx="2626200" cy="9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0A45FA6-36AD-2026-80A6-884627D46200}"/>
                    </a:ext>
                  </a:extLst>
                </p14:cNvPr>
                <p14:cNvContentPartPr/>
                <p14:nvPr/>
              </p14:nvContentPartPr>
              <p14:xfrm>
                <a:off x="9323530" y="1470329"/>
                <a:ext cx="33840" cy="114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0A45FA6-36AD-2026-80A6-884627D4620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14890" y="1461329"/>
                  <a:ext cx="51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79C2BE0-E313-A5E1-E361-D3FD2FE99F8E}"/>
                    </a:ext>
                  </a:extLst>
                </p14:cNvPr>
                <p14:cNvContentPartPr/>
                <p14:nvPr/>
              </p14:nvContentPartPr>
              <p14:xfrm>
                <a:off x="9349810" y="1356569"/>
                <a:ext cx="15480" cy="2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79C2BE0-E313-A5E1-E361-D3FD2FE99F8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41170" y="1347929"/>
                  <a:ext cx="33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31C6058-4421-5EF2-E3F8-6A8CDADE3673}"/>
                    </a:ext>
                  </a:extLst>
                </p14:cNvPr>
                <p14:cNvContentPartPr/>
                <p14:nvPr/>
              </p14:nvContentPartPr>
              <p14:xfrm>
                <a:off x="9418210" y="1489409"/>
                <a:ext cx="142560" cy="153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31C6058-4421-5EF2-E3F8-6A8CDADE367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09210" y="1480769"/>
                  <a:ext cx="160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5732917-5AD2-533E-21D9-921E35881180}"/>
                    </a:ext>
                  </a:extLst>
                </p14:cNvPr>
                <p14:cNvContentPartPr/>
                <p14:nvPr/>
              </p14:nvContentPartPr>
              <p14:xfrm>
                <a:off x="9682810" y="1288889"/>
                <a:ext cx="45000" cy="363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5732917-5AD2-533E-21D9-921E3588118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73810" y="1280249"/>
                  <a:ext cx="626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03F7BA2-88DD-4825-796C-3D2DCC119C92}"/>
                    </a:ext>
                  </a:extLst>
                </p14:cNvPr>
                <p14:cNvContentPartPr/>
                <p14:nvPr/>
              </p14:nvContentPartPr>
              <p14:xfrm>
                <a:off x="9597490" y="1469249"/>
                <a:ext cx="199440" cy="8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03F7BA2-88DD-4825-796C-3D2DCC119C9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88490" y="1460249"/>
                  <a:ext cx="217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08ECD6-D689-03F0-FC8B-618D95FDE55F}"/>
                    </a:ext>
                  </a:extLst>
                </p14:cNvPr>
                <p14:cNvContentPartPr/>
                <p14:nvPr/>
              </p14:nvContentPartPr>
              <p14:xfrm>
                <a:off x="9810970" y="1489409"/>
                <a:ext cx="109080" cy="93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08ECD6-D689-03F0-FC8B-618D95FDE55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02330" y="1480769"/>
                  <a:ext cx="126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E7EBD85-CDFC-40DA-3720-F6C58B68957B}"/>
                    </a:ext>
                  </a:extLst>
                </p14:cNvPr>
                <p14:cNvContentPartPr/>
                <p14:nvPr/>
              </p14:nvContentPartPr>
              <p14:xfrm>
                <a:off x="9999250" y="1490849"/>
                <a:ext cx="10800" cy="77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E7EBD85-CDFC-40DA-3720-F6C58B68957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90250" y="1481849"/>
                  <a:ext cx="28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2FCE681-856D-B936-C7D8-688B9DC89611}"/>
                    </a:ext>
                  </a:extLst>
                </p14:cNvPr>
                <p14:cNvContentPartPr/>
                <p14:nvPr/>
              </p14:nvContentPartPr>
              <p14:xfrm>
                <a:off x="9981610" y="1378169"/>
                <a:ext cx="8280" cy="6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2FCE681-856D-B936-C7D8-688B9DC8961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72610" y="1369529"/>
                  <a:ext cx="25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76DBEC2-9DE9-70F7-08A2-2FCDBB5A9EB0}"/>
                    </a:ext>
                  </a:extLst>
                </p14:cNvPr>
                <p14:cNvContentPartPr/>
                <p14:nvPr/>
              </p14:nvContentPartPr>
              <p14:xfrm>
                <a:off x="10064770" y="1493729"/>
                <a:ext cx="104400" cy="89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76DBEC2-9DE9-70F7-08A2-2FCDBB5A9EB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55770" y="1484729"/>
                  <a:ext cx="122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8BD46F-0933-0300-173B-B8C1C8E97F53}"/>
                    </a:ext>
                  </a:extLst>
                </p14:cNvPr>
                <p14:cNvContentPartPr/>
                <p14:nvPr/>
              </p14:nvContentPartPr>
              <p14:xfrm>
                <a:off x="10266370" y="1477889"/>
                <a:ext cx="84600" cy="127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8BD46F-0933-0300-173B-B8C1C8E97F5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57370" y="1468889"/>
                  <a:ext cx="102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87BA51F-2779-58B6-5DF3-945B4286E65B}"/>
                    </a:ext>
                  </a:extLst>
                </p14:cNvPr>
                <p14:cNvContentPartPr/>
                <p14:nvPr/>
              </p14:nvContentPartPr>
              <p14:xfrm>
                <a:off x="10350610" y="1529729"/>
                <a:ext cx="25200" cy="53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87BA51F-2779-58B6-5DF3-945B4286E65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41610" y="1520729"/>
                  <a:ext cx="42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3B5E239-8AB2-EC02-0869-C7BA30DB8FC2}"/>
                    </a:ext>
                  </a:extLst>
                </p14:cNvPr>
                <p14:cNvContentPartPr/>
                <p14:nvPr/>
              </p14:nvContentPartPr>
              <p14:xfrm>
                <a:off x="10374370" y="1424249"/>
                <a:ext cx="10080" cy="14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3B5E239-8AB2-EC02-0869-C7BA30DB8FC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65730" y="1415609"/>
                  <a:ext cx="2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1969A86-2605-3EBB-973D-73006D90FC6E}"/>
                    </a:ext>
                  </a:extLst>
                </p14:cNvPr>
                <p14:cNvContentPartPr/>
                <p14:nvPr/>
              </p14:nvContentPartPr>
              <p14:xfrm>
                <a:off x="10453930" y="1512809"/>
                <a:ext cx="105480" cy="127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1969A86-2605-3EBB-973D-73006D90FC6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45290" y="1503809"/>
                  <a:ext cx="123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05C1DB-5B37-A7ED-6DC0-242E29518283}"/>
                    </a:ext>
                  </a:extLst>
                </p14:cNvPr>
                <p14:cNvContentPartPr/>
                <p14:nvPr/>
              </p14:nvContentPartPr>
              <p14:xfrm>
                <a:off x="10754170" y="1474289"/>
                <a:ext cx="113040" cy="160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05C1DB-5B37-A7ED-6DC0-242E2951828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745170" y="1465289"/>
                  <a:ext cx="130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B4E8082-5DA6-DB57-996F-C52699DC202F}"/>
                    </a:ext>
                  </a:extLst>
                </p14:cNvPr>
                <p14:cNvContentPartPr/>
                <p14:nvPr/>
              </p14:nvContentPartPr>
              <p14:xfrm>
                <a:off x="10921210" y="1487249"/>
                <a:ext cx="153360" cy="268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B4E8082-5DA6-DB57-996F-C52699DC202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12210" y="1478609"/>
                  <a:ext cx="1710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44C6F37-B13C-99B8-F282-AFD6F3AD5F57}"/>
                    </a:ext>
                  </a:extLst>
                </p14:cNvPr>
                <p14:cNvContentPartPr/>
                <p14:nvPr/>
              </p14:nvContentPartPr>
              <p14:xfrm>
                <a:off x="11122090" y="1483649"/>
                <a:ext cx="41040" cy="8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44C6F37-B13C-99B8-F282-AFD6F3AD5F5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13450" y="1475009"/>
                  <a:ext cx="58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1B21906-98E1-2F43-34EB-E05D63116C92}"/>
                    </a:ext>
                  </a:extLst>
                </p14:cNvPr>
                <p14:cNvContentPartPr/>
                <p14:nvPr/>
              </p14:nvContentPartPr>
              <p14:xfrm>
                <a:off x="11188330" y="1365569"/>
                <a:ext cx="5040" cy="29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1B21906-98E1-2F43-34EB-E05D63116C9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79690" y="1356929"/>
                  <a:ext cx="22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14E3CE9-61FA-65E7-F5BA-F25C3C775292}"/>
                    </a:ext>
                  </a:extLst>
                </p14:cNvPr>
                <p14:cNvContentPartPr/>
                <p14:nvPr/>
              </p14:nvContentPartPr>
              <p14:xfrm>
                <a:off x="11266090" y="1448009"/>
                <a:ext cx="130320" cy="116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14E3CE9-61FA-65E7-F5BA-F25C3C77529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257450" y="1439369"/>
                  <a:ext cx="147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A83400D-0D1C-668C-9301-C04E25985236}"/>
                    </a:ext>
                  </a:extLst>
                </p14:cNvPr>
                <p14:cNvContentPartPr/>
                <p14:nvPr/>
              </p14:nvContentPartPr>
              <p14:xfrm>
                <a:off x="9323170" y="1887569"/>
                <a:ext cx="127800" cy="159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A83400D-0D1C-668C-9301-C04E2598523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14170" y="1878569"/>
                  <a:ext cx="145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54BA0A9-B639-B604-46CB-5AE27519FAA2}"/>
                    </a:ext>
                  </a:extLst>
                </p14:cNvPr>
                <p14:cNvContentPartPr/>
                <p14:nvPr/>
              </p14:nvContentPartPr>
              <p14:xfrm>
                <a:off x="9548530" y="1890089"/>
                <a:ext cx="90000" cy="129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54BA0A9-B639-B604-46CB-5AE27519FAA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39530" y="1881089"/>
                  <a:ext cx="107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8D6343D-85AC-6EDD-E558-D830D49247B3}"/>
                    </a:ext>
                  </a:extLst>
                </p14:cNvPr>
                <p14:cNvContentPartPr/>
                <p14:nvPr/>
              </p14:nvContentPartPr>
              <p14:xfrm>
                <a:off x="9624850" y="1901969"/>
                <a:ext cx="188640" cy="371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8D6343D-85AC-6EDD-E558-D830D49247B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15850" y="1893329"/>
                  <a:ext cx="2062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21E0FCD-FC13-2A62-9A01-6B908E0468ED}"/>
                    </a:ext>
                  </a:extLst>
                </p14:cNvPr>
                <p14:cNvContentPartPr/>
                <p14:nvPr/>
              </p14:nvContentPartPr>
              <p14:xfrm>
                <a:off x="9846970" y="1940489"/>
                <a:ext cx="178200" cy="88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21E0FCD-FC13-2A62-9A01-6B908E0468E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37970" y="1931849"/>
                  <a:ext cx="195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C4440A4-2587-6244-6033-08BF13DE88E5}"/>
                    </a:ext>
                  </a:extLst>
                </p14:cNvPr>
                <p14:cNvContentPartPr/>
                <p14:nvPr/>
              </p14:nvContentPartPr>
              <p14:xfrm>
                <a:off x="10083130" y="1743569"/>
                <a:ext cx="41760" cy="277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C4440A4-2587-6244-6033-08BF13DE88E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74490" y="1734569"/>
                  <a:ext cx="59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0DD3EAD-F143-7FD8-F56F-4C5FF05A38D8}"/>
                    </a:ext>
                  </a:extLst>
                </p14:cNvPr>
                <p14:cNvContentPartPr/>
                <p14:nvPr/>
              </p14:nvContentPartPr>
              <p14:xfrm>
                <a:off x="10203010" y="1872449"/>
                <a:ext cx="299880" cy="166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0DD3EAD-F143-7FD8-F56F-4C5FF05A38D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94010" y="1863809"/>
                  <a:ext cx="317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5664E03-826C-F5CE-B9EE-07CBEF75DA28}"/>
                    </a:ext>
                  </a:extLst>
                </p14:cNvPr>
                <p14:cNvContentPartPr/>
                <p14:nvPr/>
              </p14:nvContentPartPr>
              <p14:xfrm>
                <a:off x="10646170" y="1857329"/>
                <a:ext cx="223920" cy="179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5664E03-826C-F5CE-B9EE-07CBEF75DA2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37530" y="1848689"/>
                  <a:ext cx="241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8CF87FB-2D3C-0098-7A37-8F4198ED8205}"/>
                    </a:ext>
                  </a:extLst>
                </p14:cNvPr>
                <p14:cNvContentPartPr/>
                <p14:nvPr/>
              </p14:nvContentPartPr>
              <p14:xfrm>
                <a:off x="10948930" y="1820969"/>
                <a:ext cx="73080" cy="137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8CF87FB-2D3C-0098-7A37-8F4198ED820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940290" y="1812329"/>
                  <a:ext cx="90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B3C3CE5-6C25-119B-398E-415ADE257ADD}"/>
                    </a:ext>
                  </a:extLst>
                </p14:cNvPr>
                <p14:cNvContentPartPr/>
                <p14:nvPr/>
              </p14:nvContentPartPr>
              <p14:xfrm>
                <a:off x="11097970" y="1836809"/>
                <a:ext cx="212400" cy="162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B3C3CE5-6C25-119B-398E-415ADE257AD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88970" y="1828169"/>
                  <a:ext cx="230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D612B15-612B-437A-360E-42E1FE0C475C}"/>
                    </a:ext>
                  </a:extLst>
                </p14:cNvPr>
                <p14:cNvContentPartPr/>
                <p14:nvPr/>
              </p14:nvContentPartPr>
              <p14:xfrm>
                <a:off x="11345650" y="1846529"/>
                <a:ext cx="131400" cy="128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D612B15-612B-437A-360E-42E1FE0C475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37010" y="1837889"/>
                  <a:ext cx="149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2A21F93-DEDD-CBCA-631B-B812AD4926CA}"/>
                    </a:ext>
                  </a:extLst>
                </p14:cNvPr>
                <p14:cNvContentPartPr/>
                <p14:nvPr/>
              </p14:nvContentPartPr>
              <p14:xfrm>
                <a:off x="11505850" y="1873529"/>
                <a:ext cx="74520" cy="132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2A21F93-DEDD-CBCA-631B-B812AD4926C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97210" y="1864529"/>
                  <a:ext cx="92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12C4EC5-0F6F-4237-85F9-51F1B2C3C9F6}"/>
                    </a:ext>
                  </a:extLst>
                </p14:cNvPr>
                <p14:cNvContentPartPr/>
                <p14:nvPr/>
              </p14:nvContentPartPr>
              <p14:xfrm>
                <a:off x="11672170" y="1540889"/>
                <a:ext cx="96120" cy="449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12C4EC5-0F6F-4237-85F9-51F1B2C3C9F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663530" y="1532249"/>
                  <a:ext cx="1137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38DF4E-CA43-88C8-F6D5-7DAF5F2383AE}"/>
                    </a:ext>
                  </a:extLst>
                </p14:cNvPr>
                <p14:cNvContentPartPr/>
                <p14:nvPr/>
              </p14:nvContentPartPr>
              <p14:xfrm>
                <a:off x="11569210" y="1816289"/>
                <a:ext cx="231480" cy="19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38DF4E-CA43-88C8-F6D5-7DAF5F2383A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560210" y="1807649"/>
                  <a:ext cx="249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F884D38-F53B-0C19-45D7-B8154E7C4785}"/>
                    </a:ext>
                  </a:extLst>
                </p14:cNvPr>
                <p14:cNvContentPartPr/>
                <p14:nvPr/>
              </p14:nvContentPartPr>
              <p14:xfrm>
                <a:off x="11765050" y="1841489"/>
                <a:ext cx="184320" cy="173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F884D38-F53B-0C19-45D7-B8154E7C478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756410" y="1832489"/>
                  <a:ext cx="20196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FDBC275-85BE-9047-B204-0C23E9EF6815}"/>
              </a:ext>
            </a:extLst>
          </p:cNvPr>
          <p:cNvGrpSpPr/>
          <p:nvPr/>
        </p:nvGrpSpPr>
        <p:grpSpPr>
          <a:xfrm>
            <a:off x="8130850" y="1075769"/>
            <a:ext cx="176760" cy="261720"/>
            <a:chOff x="8130850" y="1075769"/>
            <a:chExt cx="17676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FCFBC7F-476C-9F46-DAB6-B0ECF9EDD2CC}"/>
                    </a:ext>
                  </a:extLst>
                </p14:cNvPr>
                <p14:cNvContentPartPr/>
                <p14:nvPr/>
              </p14:nvContentPartPr>
              <p14:xfrm>
                <a:off x="8189530" y="1075769"/>
                <a:ext cx="118080" cy="261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FCFBC7F-476C-9F46-DAB6-B0ECF9EDD2C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180890" y="1067129"/>
                  <a:ext cx="135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D20FBB7-D891-8897-755C-A0CED716DFBA}"/>
                    </a:ext>
                  </a:extLst>
                </p14:cNvPr>
                <p14:cNvContentPartPr/>
                <p14:nvPr/>
              </p14:nvContentPartPr>
              <p14:xfrm>
                <a:off x="8130850" y="1218689"/>
                <a:ext cx="146160" cy="16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D20FBB7-D891-8897-755C-A0CED716DFB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22210" y="1209689"/>
                  <a:ext cx="163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C473909-C8FB-0865-1C26-4DE1A3CFEAC8}"/>
              </a:ext>
            </a:extLst>
          </p:cNvPr>
          <p:cNvGrpSpPr/>
          <p:nvPr/>
        </p:nvGrpSpPr>
        <p:grpSpPr>
          <a:xfrm>
            <a:off x="8346490" y="4961969"/>
            <a:ext cx="249120" cy="91440"/>
            <a:chOff x="8346490" y="4961969"/>
            <a:chExt cx="24912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2171FFD-F01D-E38E-5D50-F422A0C4AE7F}"/>
                    </a:ext>
                  </a:extLst>
                </p14:cNvPr>
                <p14:cNvContentPartPr/>
                <p14:nvPr/>
              </p14:nvContentPartPr>
              <p14:xfrm>
                <a:off x="8353330" y="4961969"/>
                <a:ext cx="219960" cy="30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2171FFD-F01D-E38E-5D50-F422A0C4AE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344690" y="4952969"/>
                  <a:ext cx="237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319DFAE-6BD4-DEB0-81E3-BD4852B071ED}"/>
                    </a:ext>
                  </a:extLst>
                </p14:cNvPr>
                <p14:cNvContentPartPr/>
                <p14:nvPr/>
              </p14:nvContentPartPr>
              <p14:xfrm>
                <a:off x="8346490" y="5015249"/>
                <a:ext cx="249120" cy="38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319DFAE-6BD4-DEB0-81E3-BD4852B071E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337490" y="5006249"/>
                  <a:ext cx="2667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E74EF05-31FA-E162-1ADB-3179D0201549}"/>
              </a:ext>
            </a:extLst>
          </p:cNvPr>
          <p:cNvGrpSpPr/>
          <p:nvPr/>
        </p:nvGrpSpPr>
        <p:grpSpPr>
          <a:xfrm>
            <a:off x="8752930" y="4774769"/>
            <a:ext cx="1555560" cy="286920"/>
            <a:chOff x="8752930" y="4774769"/>
            <a:chExt cx="155556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227BE9B-7F78-CEE1-DA6A-632842D7ACA8}"/>
                    </a:ext>
                  </a:extLst>
                </p14:cNvPr>
                <p14:cNvContentPartPr/>
                <p14:nvPr/>
              </p14:nvContentPartPr>
              <p14:xfrm>
                <a:off x="8752930" y="4896449"/>
                <a:ext cx="121680" cy="165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227BE9B-7F78-CEE1-DA6A-632842D7ACA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744290" y="4887449"/>
                  <a:ext cx="139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9BBA0C8-E9B5-D5C4-C99C-F0F90B72A0E6}"/>
                    </a:ext>
                  </a:extLst>
                </p14:cNvPr>
                <p14:cNvContentPartPr/>
                <p14:nvPr/>
              </p14:nvContentPartPr>
              <p14:xfrm>
                <a:off x="8886850" y="4945049"/>
                <a:ext cx="157680" cy="87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9BBA0C8-E9B5-D5C4-C99C-F0F90B72A0E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78210" y="4936049"/>
                  <a:ext cx="175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6DF930D-2574-B200-82C8-2BF990E4945F}"/>
                    </a:ext>
                  </a:extLst>
                </p14:cNvPr>
                <p14:cNvContentPartPr/>
                <p14:nvPr/>
              </p14:nvContentPartPr>
              <p14:xfrm>
                <a:off x="9077290" y="4963769"/>
                <a:ext cx="75600" cy="94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6DF930D-2574-B200-82C8-2BF990E4945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68290" y="4954769"/>
                  <a:ext cx="93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52C42B6-5453-6625-6568-71FC903E7708}"/>
                    </a:ext>
                  </a:extLst>
                </p14:cNvPr>
                <p14:cNvContentPartPr/>
                <p14:nvPr/>
              </p14:nvContentPartPr>
              <p14:xfrm>
                <a:off x="9186730" y="4774769"/>
                <a:ext cx="50760" cy="283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52C42B6-5453-6625-6568-71FC903E77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177730" y="4765769"/>
                  <a:ext cx="68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907CE43-69AC-6B34-641B-A3791BB94BEA}"/>
                    </a:ext>
                  </a:extLst>
                </p14:cNvPr>
                <p14:cNvContentPartPr/>
                <p14:nvPr/>
              </p14:nvContentPartPr>
              <p14:xfrm>
                <a:off x="9111130" y="4905089"/>
                <a:ext cx="191520" cy="17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907CE43-69AC-6B34-641B-A3791BB94BE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02490" y="4896089"/>
                  <a:ext cx="20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8FE4F45-FDC9-3172-E4A5-75E96C0215E3}"/>
                    </a:ext>
                  </a:extLst>
                </p14:cNvPr>
                <p14:cNvContentPartPr/>
                <p14:nvPr/>
              </p14:nvContentPartPr>
              <p14:xfrm>
                <a:off x="9326410" y="4935689"/>
                <a:ext cx="42120" cy="65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8FE4F45-FDC9-3172-E4A5-75E96C0215E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317410" y="4926689"/>
                  <a:ext cx="59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C75A412-045C-F713-8DAB-FF7854430241}"/>
                    </a:ext>
                  </a:extLst>
                </p14:cNvPr>
                <p14:cNvContentPartPr/>
                <p14:nvPr/>
              </p14:nvContentPartPr>
              <p14:xfrm>
                <a:off x="9479770" y="4930289"/>
                <a:ext cx="90720" cy="63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C75A412-045C-F713-8DAB-FF785443024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70770" y="4921649"/>
                  <a:ext cx="108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2D03B46-DB98-B76A-240D-8EC1E2D681E5}"/>
                    </a:ext>
                  </a:extLst>
                </p14:cNvPr>
                <p14:cNvContentPartPr/>
                <p14:nvPr/>
              </p14:nvContentPartPr>
              <p14:xfrm>
                <a:off x="9723130" y="4922009"/>
                <a:ext cx="91800" cy="86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2D03B46-DB98-B76A-240D-8EC1E2D681E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14130" y="4913369"/>
                  <a:ext cx="109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87770F0-DC93-4C37-1B9D-E6A478B97ACB}"/>
                    </a:ext>
                  </a:extLst>
                </p14:cNvPr>
                <p14:cNvContentPartPr/>
                <p14:nvPr/>
              </p14:nvContentPartPr>
              <p14:xfrm>
                <a:off x="9870730" y="4943249"/>
                <a:ext cx="124200" cy="74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87770F0-DC93-4C37-1B9D-E6A478B97AC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61730" y="4934249"/>
                  <a:ext cx="141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93A64EC-5FB8-FBB6-EB9D-1AFDFDAE035A}"/>
                    </a:ext>
                  </a:extLst>
                </p14:cNvPr>
                <p14:cNvContentPartPr/>
                <p14:nvPr/>
              </p14:nvContentPartPr>
              <p14:xfrm>
                <a:off x="10059370" y="4942169"/>
                <a:ext cx="249120" cy="64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93A64EC-5FB8-FBB6-EB9D-1AFDFDAE035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50730" y="4933529"/>
                  <a:ext cx="26676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A7CC447-E177-2147-DBF0-0D0EFD13A931}"/>
              </a:ext>
            </a:extLst>
          </p:cNvPr>
          <p:cNvGrpSpPr/>
          <p:nvPr/>
        </p:nvGrpSpPr>
        <p:grpSpPr>
          <a:xfrm>
            <a:off x="10501090" y="4726169"/>
            <a:ext cx="333720" cy="322200"/>
            <a:chOff x="10501090" y="4726169"/>
            <a:chExt cx="3337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EFBB349-C74F-C40D-A787-26F72BDC4922}"/>
                    </a:ext>
                  </a:extLst>
                </p14:cNvPr>
                <p14:cNvContentPartPr/>
                <p14:nvPr/>
              </p14:nvContentPartPr>
              <p14:xfrm>
                <a:off x="10501090" y="4950809"/>
                <a:ext cx="53280" cy="97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EFBB349-C74F-C40D-A787-26F72BDC492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92450" y="4941809"/>
                  <a:ext cx="70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AE1F174-8776-EEFB-3A78-14BF696A1FEE}"/>
                    </a:ext>
                  </a:extLst>
                </p14:cNvPr>
                <p14:cNvContentPartPr/>
                <p14:nvPr/>
              </p14:nvContentPartPr>
              <p14:xfrm>
                <a:off x="10686490" y="4726169"/>
                <a:ext cx="143280" cy="268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AE1F174-8776-EEFB-3A78-14BF696A1FE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77850" y="4717529"/>
                  <a:ext cx="160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CFD1A20-F191-4CD0-0BE0-7017872C79DD}"/>
                    </a:ext>
                  </a:extLst>
                </p14:cNvPr>
                <p14:cNvContentPartPr/>
                <p14:nvPr/>
              </p14:nvContentPartPr>
              <p14:xfrm>
                <a:off x="10594690" y="4888529"/>
                <a:ext cx="240120" cy="24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CFD1A20-F191-4CD0-0BE0-7017872C79D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85690" y="4879529"/>
                  <a:ext cx="2577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5A978FE-BE31-1DB5-1628-467F3F2C1DFF}"/>
              </a:ext>
            </a:extLst>
          </p:cNvPr>
          <p:cNvGrpSpPr/>
          <p:nvPr/>
        </p:nvGrpSpPr>
        <p:grpSpPr>
          <a:xfrm>
            <a:off x="10996090" y="4727609"/>
            <a:ext cx="1141560" cy="351360"/>
            <a:chOff x="10996090" y="4727609"/>
            <a:chExt cx="114156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289B136-1620-A4C0-4A59-3697902FA2E4}"/>
                    </a:ext>
                  </a:extLst>
                </p14:cNvPr>
                <p14:cNvContentPartPr/>
                <p14:nvPr/>
              </p14:nvContentPartPr>
              <p14:xfrm>
                <a:off x="10996090" y="4949369"/>
                <a:ext cx="24480" cy="36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289B136-1620-A4C0-4A59-3697902FA2E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987450" y="4940369"/>
                  <a:ext cx="42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14FADDA-28A0-7061-9931-33805E839206}"/>
                    </a:ext>
                  </a:extLst>
                </p14:cNvPr>
                <p14:cNvContentPartPr/>
                <p14:nvPr/>
              </p14:nvContentPartPr>
              <p14:xfrm>
                <a:off x="11029930" y="4857209"/>
                <a:ext cx="5040" cy="20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14FADDA-28A0-7061-9931-33805E83920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021290" y="4848569"/>
                  <a:ext cx="22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910C7FE-38E4-6B70-1467-4BB7DEB4D8BF}"/>
                    </a:ext>
                  </a:extLst>
                </p14:cNvPr>
                <p14:cNvContentPartPr/>
                <p14:nvPr/>
              </p14:nvContentPartPr>
              <p14:xfrm>
                <a:off x="11060530" y="4941449"/>
                <a:ext cx="81720" cy="77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910C7FE-38E4-6B70-1467-4BB7DEB4D8B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051890" y="4932449"/>
                  <a:ext cx="99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02B84A1-7B92-436D-361B-E1D1B36E1805}"/>
                    </a:ext>
                  </a:extLst>
                </p14:cNvPr>
                <p14:cNvContentPartPr/>
                <p14:nvPr/>
              </p14:nvContentPartPr>
              <p14:xfrm>
                <a:off x="11277250" y="4727609"/>
                <a:ext cx="42480" cy="294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02B84A1-7B92-436D-361B-E1D1B36E180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68610" y="4718609"/>
                  <a:ext cx="60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AC61E78-8860-BE05-A603-D827D999B815}"/>
                    </a:ext>
                  </a:extLst>
                </p14:cNvPr>
                <p14:cNvContentPartPr/>
                <p14:nvPr/>
              </p14:nvContentPartPr>
              <p14:xfrm>
                <a:off x="11230810" y="4872689"/>
                <a:ext cx="116280" cy="15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AC61E78-8860-BE05-A603-D827D999B81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22170" y="4864049"/>
                  <a:ext cx="133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D5D4433-9126-C6E3-28FB-37BA004D1F0F}"/>
                    </a:ext>
                  </a:extLst>
                </p14:cNvPr>
                <p14:cNvContentPartPr/>
                <p14:nvPr/>
              </p14:nvContentPartPr>
              <p14:xfrm>
                <a:off x="11375170" y="4914449"/>
                <a:ext cx="144720" cy="78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D5D4433-9126-C6E3-28FB-37BA004D1F0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66530" y="4905809"/>
                  <a:ext cx="162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0BEDC1C-8E49-E554-57F6-C01A26954655}"/>
                    </a:ext>
                  </a:extLst>
                </p14:cNvPr>
                <p14:cNvContentPartPr/>
                <p14:nvPr/>
              </p14:nvContentPartPr>
              <p14:xfrm>
                <a:off x="11525290" y="4918769"/>
                <a:ext cx="31320" cy="54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0BEDC1C-8E49-E554-57F6-C01A2695465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516290" y="4910129"/>
                  <a:ext cx="48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4C670C1-B492-FCA5-B7EB-1658A45F76FA}"/>
                    </a:ext>
                  </a:extLst>
                </p14:cNvPr>
                <p14:cNvContentPartPr/>
                <p14:nvPr/>
              </p14:nvContentPartPr>
              <p14:xfrm>
                <a:off x="11557330" y="4835249"/>
                <a:ext cx="5040" cy="19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4C670C1-B492-FCA5-B7EB-1658A45F76F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548690" y="4826249"/>
                  <a:ext cx="22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F005355-F3F6-11BC-A758-60E1F086A28C}"/>
                    </a:ext>
                  </a:extLst>
                </p14:cNvPr>
                <p14:cNvContentPartPr/>
                <p14:nvPr/>
              </p14:nvContentPartPr>
              <p14:xfrm>
                <a:off x="11588290" y="4928849"/>
                <a:ext cx="147960" cy="60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F005355-F3F6-11BC-A758-60E1F086A28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79290" y="4919849"/>
                  <a:ext cx="165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4D01A72-D765-69C7-E08E-6A3B2615A9A4}"/>
                    </a:ext>
                  </a:extLst>
                </p14:cNvPr>
                <p14:cNvContentPartPr/>
                <p14:nvPr/>
              </p14:nvContentPartPr>
              <p14:xfrm>
                <a:off x="11776570" y="4912649"/>
                <a:ext cx="72720" cy="120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4D01A72-D765-69C7-E08E-6A3B2615A9A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767570" y="4903649"/>
                  <a:ext cx="90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7F8388-33B1-9CE2-1595-A341039BFDAC}"/>
                    </a:ext>
                  </a:extLst>
                </p14:cNvPr>
                <p14:cNvContentPartPr/>
                <p14:nvPr/>
              </p14:nvContentPartPr>
              <p14:xfrm>
                <a:off x="11907250" y="4865489"/>
                <a:ext cx="73440" cy="131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7F8388-33B1-9CE2-1595-A341039BFDA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898610" y="4856849"/>
                  <a:ext cx="91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6DE4E2A-FF5C-C674-CB0D-A2F14FD20105}"/>
                    </a:ext>
                  </a:extLst>
                </p14:cNvPr>
                <p14:cNvContentPartPr/>
                <p14:nvPr/>
              </p14:nvContentPartPr>
              <p14:xfrm>
                <a:off x="12026770" y="4957289"/>
                <a:ext cx="110880" cy="121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6DE4E2A-FF5C-C674-CB0D-A2F14FD2010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2017770" y="4948289"/>
                  <a:ext cx="1285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9A7D73F-CC11-621E-7028-47B2A27A8B4C}"/>
              </a:ext>
            </a:extLst>
          </p:cNvPr>
          <p:cNvGrpSpPr/>
          <p:nvPr/>
        </p:nvGrpSpPr>
        <p:grpSpPr>
          <a:xfrm>
            <a:off x="8729890" y="5198129"/>
            <a:ext cx="1343880" cy="453240"/>
            <a:chOff x="8729890" y="5198129"/>
            <a:chExt cx="134388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CDDDF7C-F80D-1F58-3E45-18C5B710513E}"/>
                    </a:ext>
                  </a:extLst>
                </p14:cNvPr>
                <p14:cNvContentPartPr/>
                <p14:nvPr/>
              </p14:nvContentPartPr>
              <p14:xfrm>
                <a:off x="8729890" y="5281289"/>
                <a:ext cx="224280" cy="148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CDDDF7C-F80D-1F58-3E45-18C5B710513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720890" y="5272649"/>
                  <a:ext cx="241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B797260-55ED-FEE0-5DF1-6FAE3C9E6ED5}"/>
                    </a:ext>
                  </a:extLst>
                </p14:cNvPr>
                <p14:cNvContentPartPr/>
                <p14:nvPr/>
              </p14:nvContentPartPr>
              <p14:xfrm>
                <a:off x="9000250" y="5329889"/>
                <a:ext cx="128160" cy="103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B797260-55ED-FEE0-5DF1-6FAE3C9E6ED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91610" y="5321249"/>
                  <a:ext cx="145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A490FFF-E265-5A67-A5F7-7E54990C036A}"/>
                    </a:ext>
                  </a:extLst>
                </p14:cNvPr>
                <p14:cNvContentPartPr/>
                <p14:nvPr/>
              </p14:nvContentPartPr>
              <p14:xfrm>
                <a:off x="9114010" y="5391809"/>
                <a:ext cx="163080" cy="259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A490FFF-E265-5A67-A5F7-7E54990C036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105370" y="5382809"/>
                  <a:ext cx="180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1B5FE94-D2E3-2756-3F88-7F6E23A149D7}"/>
                    </a:ext>
                  </a:extLst>
                </p14:cNvPr>
                <p14:cNvContentPartPr/>
                <p14:nvPr/>
              </p14:nvContentPartPr>
              <p14:xfrm>
                <a:off x="9346930" y="5359049"/>
                <a:ext cx="122760" cy="78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1B5FE94-D2E3-2756-3F88-7F6E23A149D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338290" y="5350409"/>
                  <a:ext cx="140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B639100-0293-53EC-A3BE-9E35A8DD2ED0}"/>
                    </a:ext>
                  </a:extLst>
                </p14:cNvPr>
                <p14:cNvContentPartPr/>
                <p14:nvPr/>
              </p14:nvContentPartPr>
              <p14:xfrm>
                <a:off x="9524410" y="5390729"/>
                <a:ext cx="126720" cy="50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B639100-0293-53EC-A3BE-9E35A8DD2ED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15770" y="5381729"/>
                  <a:ext cx="144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4C9AB1C-9DE7-D033-5A79-1B06114CF75E}"/>
                    </a:ext>
                  </a:extLst>
                </p14:cNvPr>
                <p14:cNvContentPartPr/>
                <p14:nvPr/>
              </p14:nvContentPartPr>
              <p14:xfrm>
                <a:off x="9787210" y="5198129"/>
                <a:ext cx="25920" cy="221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4C9AB1C-9DE7-D033-5A79-1B06114CF75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78210" y="5189129"/>
                  <a:ext cx="43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5282DE5-CB06-DC30-2AD8-C8E14082AB39}"/>
                    </a:ext>
                  </a:extLst>
                </p14:cNvPr>
                <p14:cNvContentPartPr/>
                <p14:nvPr/>
              </p14:nvContentPartPr>
              <p14:xfrm>
                <a:off x="9705490" y="5301089"/>
                <a:ext cx="191880" cy="138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5282DE5-CB06-DC30-2AD8-C8E14082AB3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96850" y="5292089"/>
                  <a:ext cx="209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0B1E091-381B-5B1F-9F61-868C17C45420}"/>
                    </a:ext>
                  </a:extLst>
                </p14:cNvPr>
                <p14:cNvContentPartPr/>
                <p14:nvPr/>
              </p14:nvContentPartPr>
              <p14:xfrm>
                <a:off x="9887290" y="5286329"/>
                <a:ext cx="186480" cy="162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0B1E091-381B-5B1F-9F61-868C17C4542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78650" y="5277689"/>
                  <a:ext cx="2041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DAC0717-E8BD-2988-12CE-1C5C9B3DC968}"/>
              </a:ext>
            </a:extLst>
          </p:cNvPr>
          <p:cNvGrpSpPr/>
          <p:nvPr/>
        </p:nvGrpSpPr>
        <p:grpSpPr>
          <a:xfrm>
            <a:off x="10273930" y="5223329"/>
            <a:ext cx="1509480" cy="385560"/>
            <a:chOff x="10273930" y="5223329"/>
            <a:chExt cx="15094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223F4EC-F8DA-49F7-C5BA-834959C19619}"/>
                    </a:ext>
                  </a:extLst>
                </p14:cNvPr>
                <p14:cNvContentPartPr/>
                <p14:nvPr/>
              </p14:nvContentPartPr>
              <p14:xfrm>
                <a:off x="10273930" y="5321609"/>
                <a:ext cx="221760" cy="129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223F4EC-F8DA-49F7-C5BA-834959C1961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265290" y="5312969"/>
                  <a:ext cx="239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C96AE96-F9E7-1CE4-8662-5498CB9675E4}"/>
                    </a:ext>
                  </a:extLst>
                </p14:cNvPr>
                <p14:cNvContentPartPr/>
                <p14:nvPr/>
              </p14:nvContentPartPr>
              <p14:xfrm>
                <a:off x="10560850" y="5396489"/>
                <a:ext cx="63360" cy="57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C96AE96-F9E7-1CE4-8662-5498CB9675E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51850" y="5387849"/>
                  <a:ext cx="81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C41C393-004B-2675-6CC7-2A381BE869CE}"/>
                    </a:ext>
                  </a:extLst>
                </p14:cNvPr>
                <p14:cNvContentPartPr/>
                <p14:nvPr/>
              </p14:nvContentPartPr>
              <p14:xfrm>
                <a:off x="10689730" y="5383169"/>
                <a:ext cx="161280" cy="75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C41C393-004B-2675-6CC7-2A381BE869C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680730" y="5374169"/>
                  <a:ext cx="178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1DC20BD-9469-32FF-7B59-E95F76BBF126}"/>
                    </a:ext>
                  </a:extLst>
                </p14:cNvPr>
                <p14:cNvContentPartPr/>
                <p14:nvPr/>
              </p14:nvContentPartPr>
              <p14:xfrm>
                <a:off x="10935970" y="5399369"/>
                <a:ext cx="128160" cy="81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1DC20BD-9469-32FF-7B59-E95F76BBF12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927330" y="5390369"/>
                  <a:ext cx="145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FC6E516-DF49-2076-4161-2FBE7969BE87}"/>
                    </a:ext>
                  </a:extLst>
                </p14:cNvPr>
                <p14:cNvContentPartPr/>
                <p14:nvPr/>
              </p14:nvContentPartPr>
              <p14:xfrm>
                <a:off x="11091130" y="5391449"/>
                <a:ext cx="157680" cy="67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FC6E516-DF49-2076-4161-2FBE7969BE8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082490" y="5382809"/>
                  <a:ext cx="175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77B55DC-F848-D91C-DBD1-19773A651ECC}"/>
                    </a:ext>
                  </a:extLst>
                </p14:cNvPr>
                <p14:cNvContentPartPr/>
                <p14:nvPr/>
              </p14:nvContentPartPr>
              <p14:xfrm>
                <a:off x="11329450" y="5223329"/>
                <a:ext cx="194040" cy="278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77B55DC-F848-D91C-DBD1-19773A651EC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320810" y="5214689"/>
                  <a:ext cx="211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C0E0645-C45C-1649-B584-C5AFAD596352}"/>
                    </a:ext>
                  </a:extLst>
                </p14:cNvPr>
                <p14:cNvContentPartPr/>
                <p14:nvPr/>
              </p14:nvContentPartPr>
              <p14:xfrm>
                <a:off x="11224330" y="5330609"/>
                <a:ext cx="318960" cy="46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C0E0645-C45C-1649-B584-C5AFAD59635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215690" y="5321969"/>
                  <a:ext cx="336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A6E310E-2732-1AAB-8F92-4422A18974EE}"/>
                    </a:ext>
                  </a:extLst>
                </p14:cNvPr>
                <p14:cNvContentPartPr/>
                <p14:nvPr/>
              </p14:nvContentPartPr>
              <p14:xfrm>
                <a:off x="11628610" y="5452649"/>
                <a:ext cx="154800" cy="156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A6E310E-2732-1AAB-8F92-4422A18974E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619970" y="5444009"/>
                  <a:ext cx="1724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5F7DDEC-536C-9661-90D0-F73F03F65EBF}"/>
              </a:ext>
            </a:extLst>
          </p:cNvPr>
          <p:cNvGrpSpPr/>
          <p:nvPr/>
        </p:nvGrpSpPr>
        <p:grpSpPr>
          <a:xfrm>
            <a:off x="9327490" y="2298689"/>
            <a:ext cx="1821960" cy="338760"/>
            <a:chOff x="9327490" y="2298689"/>
            <a:chExt cx="18219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BCFDC2A-2653-F004-814D-6C4AE5559E8C}"/>
                    </a:ext>
                  </a:extLst>
                </p14:cNvPr>
                <p14:cNvContentPartPr/>
                <p14:nvPr/>
              </p14:nvContentPartPr>
              <p14:xfrm>
                <a:off x="9327490" y="2381849"/>
                <a:ext cx="223920" cy="217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BCFDC2A-2653-F004-814D-6C4AE5559E8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18490" y="2372849"/>
                  <a:ext cx="241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218DB8E-9882-F899-0F34-D912BE59C083}"/>
                    </a:ext>
                  </a:extLst>
                </p14:cNvPr>
                <p14:cNvContentPartPr/>
                <p14:nvPr/>
              </p14:nvContentPartPr>
              <p14:xfrm>
                <a:off x="9579850" y="2510729"/>
                <a:ext cx="164160" cy="126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218DB8E-9882-F899-0F34-D912BE59C08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70850" y="2502089"/>
                  <a:ext cx="181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099C2FA-43F4-0234-CC4A-CB99908505F5}"/>
                    </a:ext>
                  </a:extLst>
                </p14:cNvPr>
                <p14:cNvContentPartPr/>
                <p14:nvPr/>
              </p14:nvContentPartPr>
              <p14:xfrm>
                <a:off x="9805210" y="2448089"/>
                <a:ext cx="146520" cy="138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099C2FA-43F4-0234-CC4A-CB99908505F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796210" y="2439449"/>
                  <a:ext cx="164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FBD7ED3-702D-4F46-6D61-F506F4D037C3}"/>
                    </a:ext>
                  </a:extLst>
                </p14:cNvPr>
                <p14:cNvContentPartPr/>
                <p14:nvPr/>
              </p14:nvContentPartPr>
              <p14:xfrm>
                <a:off x="10057210" y="2444489"/>
                <a:ext cx="138600" cy="139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FBD7ED3-702D-4F46-6D61-F506F4D037C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48210" y="2435489"/>
                  <a:ext cx="156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F86D2CE-7F3A-6C8F-9BAE-C67512B12054}"/>
                    </a:ext>
                  </a:extLst>
                </p14:cNvPr>
                <p14:cNvContentPartPr/>
                <p14:nvPr/>
              </p14:nvContentPartPr>
              <p14:xfrm>
                <a:off x="10273570" y="2475809"/>
                <a:ext cx="307080" cy="9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F86D2CE-7F3A-6C8F-9BAE-C67512B1205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264570" y="2466809"/>
                  <a:ext cx="324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6BCEB30-12B7-F01A-A933-3A1EA781ED66}"/>
                    </a:ext>
                  </a:extLst>
                </p14:cNvPr>
                <p14:cNvContentPartPr/>
                <p14:nvPr/>
              </p14:nvContentPartPr>
              <p14:xfrm>
                <a:off x="10583890" y="2427569"/>
                <a:ext cx="212040" cy="177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6BCEB30-12B7-F01A-A933-3A1EA781ED6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74890" y="2418569"/>
                  <a:ext cx="229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BFD3996-D4C1-E7E9-C233-AEED0CF62BD3}"/>
                    </a:ext>
                  </a:extLst>
                </p14:cNvPr>
                <p14:cNvContentPartPr/>
                <p14:nvPr/>
              </p14:nvContentPartPr>
              <p14:xfrm>
                <a:off x="10810330" y="2490929"/>
                <a:ext cx="160200" cy="72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BFD3996-D4C1-E7E9-C233-AEED0CF62BD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01690" y="2481929"/>
                  <a:ext cx="177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A7490D7-F180-C98A-3703-96B06A01BAAD}"/>
                    </a:ext>
                  </a:extLst>
                </p14:cNvPr>
                <p14:cNvContentPartPr/>
                <p14:nvPr/>
              </p14:nvContentPartPr>
              <p14:xfrm>
                <a:off x="10982770" y="2298689"/>
                <a:ext cx="166680" cy="316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A7490D7-F180-C98A-3703-96B06A01BAA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974130" y="2289689"/>
                  <a:ext cx="18432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56F3B4C-0459-EF28-A80D-A65650089757}"/>
              </a:ext>
            </a:extLst>
          </p:cNvPr>
          <p:cNvGrpSpPr/>
          <p:nvPr/>
        </p:nvGrpSpPr>
        <p:grpSpPr>
          <a:xfrm>
            <a:off x="4637770" y="1671929"/>
            <a:ext cx="407160" cy="545760"/>
            <a:chOff x="4637770" y="1671929"/>
            <a:chExt cx="40716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105B669-F887-91B1-382D-7EFA675BE211}"/>
                    </a:ext>
                  </a:extLst>
                </p14:cNvPr>
                <p14:cNvContentPartPr/>
                <p14:nvPr/>
              </p14:nvContentPartPr>
              <p14:xfrm>
                <a:off x="4646410" y="1671929"/>
                <a:ext cx="208080" cy="545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105B669-F887-91B1-382D-7EFA675BE21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637770" y="1662929"/>
                  <a:ext cx="22572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1AF8B08-2867-94C0-0F6B-77971AD00A41}"/>
                    </a:ext>
                  </a:extLst>
                </p14:cNvPr>
                <p14:cNvContentPartPr/>
                <p14:nvPr/>
              </p14:nvContentPartPr>
              <p14:xfrm>
                <a:off x="4637770" y="1688489"/>
                <a:ext cx="407160" cy="223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1AF8B08-2867-94C0-0F6B-77971AD00A4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629130" y="1679849"/>
                  <a:ext cx="42480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CD04DDA-6CC4-0A74-23B4-AAAC68AC46D8}"/>
                  </a:ext>
                </a:extLst>
              </p14:cNvPr>
              <p14:cNvContentPartPr/>
              <p14:nvPr/>
            </p14:nvContentPartPr>
            <p14:xfrm>
              <a:off x="5120530" y="2146409"/>
              <a:ext cx="426960" cy="4107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CD04DDA-6CC4-0A74-23B4-AAAC68AC46D8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5111890" y="2137769"/>
                <a:ext cx="4446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C197B42-D7FC-4918-4C54-7172573F5824}"/>
                  </a:ext>
                </a:extLst>
              </p14:cNvPr>
              <p14:cNvContentPartPr/>
              <p14:nvPr/>
            </p14:nvContentPartPr>
            <p14:xfrm>
              <a:off x="4004890" y="2530169"/>
              <a:ext cx="580680" cy="5997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C197B42-D7FC-4918-4C54-7172573F5824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3995890" y="2521529"/>
                <a:ext cx="598320" cy="61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5E6F814-B59B-CEEB-E6EF-EF2A8827D2AE}"/>
              </a:ext>
            </a:extLst>
          </p:cNvPr>
          <p:cNvGrpSpPr/>
          <p:nvPr/>
        </p:nvGrpSpPr>
        <p:grpSpPr>
          <a:xfrm>
            <a:off x="675970" y="616049"/>
            <a:ext cx="1140120" cy="361440"/>
            <a:chOff x="675970" y="616049"/>
            <a:chExt cx="114012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8EAC400-A21A-DE75-B2CB-58772D54EB42}"/>
                    </a:ext>
                  </a:extLst>
                </p14:cNvPr>
                <p14:cNvContentPartPr/>
                <p14:nvPr/>
              </p14:nvContentPartPr>
              <p14:xfrm>
                <a:off x="675970" y="647369"/>
                <a:ext cx="166320" cy="312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8EAC400-A21A-DE75-B2CB-58772D54EB4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66970" y="638729"/>
                  <a:ext cx="183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3D9ADB8-D9EA-EEAE-6BEB-A3814F90B47F}"/>
                    </a:ext>
                  </a:extLst>
                </p14:cNvPr>
                <p14:cNvContentPartPr/>
                <p14:nvPr/>
              </p14:nvContentPartPr>
              <p14:xfrm>
                <a:off x="862810" y="806849"/>
                <a:ext cx="19440" cy="91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3D9ADB8-D9EA-EEAE-6BEB-A3814F90B47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54170" y="798209"/>
                  <a:ext cx="37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D12F77F-DDF8-FCCD-DD9F-DA7B33237523}"/>
                    </a:ext>
                  </a:extLst>
                </p14:cNvPr>
                <p14:cNvContentPartPr/>
                <p14:nvPr/>
              </p14:nvContentPartPr>
              <p14:xfrm>
                <a:off x="866050" y="732329"/>
                <a:ext cx="14760" cy="33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D12F77F-DDF8-FCCD-DD9F-DA7B3323752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57050" y="723329"/>
                  <a:ext cx="32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476446B-F6E4-6482-2B6F-2ED2E69756C8}"/>
                    </a:ext>
                  </a:extLst>
                </p14:cNvPr>
                <p14:cNvContentPartPr/>
                <p14:nvPr/>
              </p14:nvContentPartPr>
              <p14:xfrm>
                <a:off x="916090" y="798569"/>
                <a:ext cx="106920" cy="100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476446B-F6E4-6482-2B6F-2ED2E69756C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07090" y="789929"/>
                  <a:ext cx="124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79291F9-13F1-FED7-1D60-F32F021970FB}"/>
                    </a:ext>
                  </a:extLst>
                </p14:cNvPr>
                <p14:cNvContentPartPr/>
                <p14:nvPr/>
              </p14:nvContentPartPr>
              <p14:xfrm>
                <a:off x="1075930" y="812249"/>
                <a:ext cx="78480" cy="96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79291F9-13F1-FED7-1D60-F32F021970F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67290" y="803249"/>
                  <a:ext cx="96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7162920-413B-3675-B01B-CF04A85D84C6}"/>
                    </a:ext>
                  </a:extLst>
                </p14:cNvPr>
                <p14:cNvContentPartPr/>
                <p14:nvPr/>
              </p14:nvContentPartPr>
              <p14:xfrm>
                <a:off x="1203730" y="843209"/>
                <a:ext cx="123840" cy="60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7162920-413B-3675-B01B-CF04A85D84C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94730" y="834209"/>
                  <a:ext cx="141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CAAFECE-4B93-F580-922A-D93426CC6F52}"/>
                    </a:ext>
                  </a:extLst>
                </p14:cNvPr>
                <p14:cNvContentPartPr/>
                <p14:nvPr/>
              </p14:nvContentPartPr>
              <p14:xfrm>
                <a:off x="1381210" y="616049"/>
                <a:ext cx="12960" cy="324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CAAFECE-4B93-F580-922A-D93426CC6F5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372210" y="607409"/>
                  <a:ext cx="306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435E64A-45B6-3B2C-EF73-B882A7747793}"/>
                    </a:ext>
                  </a:extLst>
                </p14:cNvPr>
                <p14:cNvContentPartPr/>
                <p14:nvPr/>
              </p14:nvContentPartPr>
              <p14:xfrm>
                <a:off x="1283290" y="775529"/>
                <a:ext cx="164520" cy="24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435E64A-45B6-3B2C-EF73-B882A774779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274650" y="766889"/>
                  <a:ext cx="182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D42BA09-BE94-2CA3-A290-53B2D06F0236}"/>
                    </a:ext>
                  </a:extLst>
                </p14:cNvPr>
                <p14:cNvContentPartPr/>
                <p14:nvPr/>
              </p14:nvContentPartPr>
              <p14:xfrm>
                <a:off x="1470130" y="804689"/>
                <a:ext cx="13320" cy="132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D42BA09-BE94-2CA3-A290-53B2D06F023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461130" y="795689"/>
                  <a:ext cx="30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335846-14EA-29F5-1FEF-020FE9B0B69A}"/>
                    </a:ext>
                  </a:extLst>
                </p14:cNvPr>
                <p14:cNvContentPartPr/>
                <p14:nvPr/>
              </p14:nvContentPartPr>
              <p14:xfrm>
                <a:off x="1484530" y="807209"/>
                <a:ext cx="27720" cy="8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335846-14EA-29F5-1FEF-020FE9B0B69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475530" y="798209"/>
                  <a:ext cx="45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1093BF3-E8A8-D87A-5466-E3CCD35008AF}"/>
                    </a:ext>
                  </a:extLst>
                </p14:cNvPr>
                <p14:cNvContentPartPr/>
                <p14:nvPr/>
              </p14:nvContentPartPr>
              <p14:xfrm>
                <a:off x="1577410" y="843569"/>
                <a:ext cx="67680" cy="80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1093BF3-E8A8-D87A-5466-E3CCD35008A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568770" y="834569"/>
                  <a:ext cx="85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DFC8B6F-C2ED-DAC1-C1B1-4E8F5C52AC4F}"/>
                    </a:ext>
                  </a:extLst>
                </p14:cNvPr>
                <p14:cNvContentPartPr/>
                <p14:nvPr/>
              </p14:nvContentPartPr>
              <p14:xfrm>
                <a:off x="1687210" y="850769"/>
                <a:ext cx="128880" cy="126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DFC8B6F-C2ED-DAC1-C1B1-4E8F5C52AC4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678210" y="841769"/>
                  <a:ext cx="14652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177318F-9CFA-5AA9-1E3A-EECFA793555A}"/>
              </a:ext>
            </a:extLst>
          </p:cNvPr>
          <p:cNvGrpSpPr/>
          <p:nvPr/>
        </p:nvGrpSpPr>
        <p:grpSpPr>
          <a:xfrm>
            <a:off x="2132530" y="602009"/>
            <a:ext cx="491400" cy="338400"/>
            <a:chOff x="2132530" y="602009"/>
            <a:chExt cx="4914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011BD9F-98FB-3873-3D30-5881C74BD616}"/>
                    </a:ext>
                  </a:extLst>
                </p14:cNvPr>
                <p14:cNvContentPartPr/>
                <p14:nvPr/>
              </p14:nvContentPartPr>
              <p14:xfrm>
                <a:off x="2132530" y="809009"/>
                <a:ext cx="99720" cy="131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011BD9F-98FB-3873-3D30-5881C74BD61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23890" y="800009"/>
                  <a:ext cx="117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3CA5977-C1D6-161A-7E6E-B9E7B0214606}"/>
                    </a:ext>
                  </a:extLst>
                </p14:cNvPr>
                <p14:cNvContentPartPr/>
                <p14:nvPr/>
              </p14:nvContentPartPr>
              <p14:xfrm>
                <a:off x="2348530" y="836369"/>
                <a:ext cx="56160" cy="77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3CA5977-C1D6-161A-7E6E-B9E7B021460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339890" y="827369"/>
                  <a:ext cx="73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B0B845F-F718-5C37-6CC6-4E0A1DCCAC41}"/>
                    </a:ext>
                  </a:extLst>
                </p14:cNvPr>
                <p14:cNvContentPartPr/>
                <p14:nvPr/>
              </p14:nvContentPartPr>
              <p14:xfrm>
                <a:off x="2513410" y="602009"/>
                <a:ext cx="110520" cy="287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B0B845F-F718-5C37-6CC6-4E0A1DCCAC4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04770" y="593009"/>
                  <a:ext cx="128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D03FBA9-4D90-77EC-EF98-FFC12809A220}"/>
                    </a:ext>
                  </a:extLst>
                </p14:cNvPr>
                <p14:cNvContentPartPr/>
                <p14:nvPr/>
              </p14:nvContentPartPr>
              <p14:xfrm>
                <a:off x="2431330" y="732329"/>
                <a:ext cx="144360" cy="46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D03FBA9-4D90-77EC-EF98-FFC12809A22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422330" y="723329"/>
                  <a:ext cx="1620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A70DCE9-0693-0E02-BF57-617AAA3A6B1C}"/>
              </a:ext>
            </a:extLst>
          </p:cNvPr>
          <p:cNvGrpSpPr/>
          <p:nvPr/>
        </p:nvGrpSpPr>
        <p:grpSpPr>
          <a:xfrm>
            <a:off x="553570" y="1105289"/>
            <a:ext cx="2540520" cy="817560"/>
            <a:chOff x="553570" y="1105289"/>
            <a:chExt cx="2540520" cy="81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4F96FEC-FB01-FC8A-DC79-E2DEA3F3336C}"/>
                    </a:ext>
                  </a:extLst>
                </p14:cNvPr>
                <p14:cNvContentPartPr/>
                <p14:nvPr/>
              </p14:nvContentPartPr>
              <p14:xfrm>
                <a:off x="664090" y="1105289"/>
                <a:ext cx="1383480" cy="243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4F96FEC-FB01-FC8A-DC79-E2DEA3F3336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5090" y="1096649"/>
                  <a:ext cx="1401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A340596-A1A6-E6D1-C193-8FD097C511C2}"/>
                    </a:ext>
                  </a:extLst>
                </p14:cNvPr>
                <p14:cNvContentPartPr/>
                <p14:nvPr/>
              </p14:nvContentPartPr>
              <p14:xfrm>
                <a:off x="1943890" y="1274849"/>
                <a:ext cx="68400" cy="11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A340596-A1A6-E6D1-C193-8FD097C511C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934890" y="1265849"/>
                  <a:ext cx="86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DA63A6D-A462-416D-0408-9B3F14CBB948}"/>
                    </a:ext>
                  </a:extLst>
                </p14:cNvPr>
                <p14:cNvContentPartPr/>
                <p14:nvPr/>
              </p14:nvContentPartPr>
              <p14:xfrm>
                <a:off x="553570" y="1495169"/>
                <a:ext cx="122040" cy="313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DA63A6D-A462-416D-0408-9B3F14CBB94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4930" y="1486529"/>
                  <a:ext cx="139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17CC01D-3217-8967-C849-673354261E16}"/>
                    </a:ext>
                  </a:extLst>
                </p14:cNvPr>
                <p14:cNvContentPartPr/>
                <p14:nvPr/>
              </p14:nvContentPartPr>
              <p14:xfrm>
                <a:off x="677050" y="1610369"/>
                <a:ext cx="117360" cy="257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17CC01D-3217-8967-C849-673354261E1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68050" y="1601729"/>
                  <a:ext cx="135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6BE6CEA-575E-B79C-94D6-E7136D2BA189}"/>
                    </a:ext>
                  </a:extLst>
                </p14:cNvPr>
                <p14:cNvContentPartPr/>
                <p14:nvPr/>
              </p14:nvContentPartPr>
              <p14:xfrm>
                <a:off x="856330" y="1586969"/>
                <a:ext cx="81000" cy="163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6BE6CEA-575E-B79C-94D6-E7136D2BA18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47690" y="1578329"/>
                  <a:ext cx="98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87E75EF-3ED3-376B-2DD0-6F9FD2EFB5C0}"/>
                    </a:ext>
                  </a:extLst>
                </p14:cNvPr>
                <p14:cNvContentPartPr/>
                <p14:nvPr/>
              </p14:nvContentPartPr>
              <p14:xfrm>
                <a:off x="976930" y="1606769"/>
                <a:ext cx="97920" cy="129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87E75EF-3ED3-376B-2DD0-6F9FD2EFB5C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68290" y="1597769"/>
                  <a:ext cx="115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157EC4E-21E6-BE18-462B-AABE8E9BE1BD}"/>
                    </a:ext>
                  </a:extLst>
                </p14:cNvPr>
                <p14:cNvContentPartPr/>
                <p14:nvPr/>
              </p14:nvContentPartPr>
              <p14:xfrm>
                <a:off x="1128490" y="1592009"/>
                <a:ext cx="88560" cy="164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157EC4E-21E6-BE18-462B-AABE8E9BE1B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19850" y="1583009"/>
                  <a:ext cx="106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BDD0337-9764-7802-4889-2270A6034DAB}"/>
                    </a:ext>
                  </a:extLst>
                </p14:cNvPr>
                <p14:cNvContentPartPr/>
                <p14:nvPr/>
              </p14:nvContentPartPr>
              <p14:xfrm>
                <a:off x="1274650" y="1597409"/>
                <a:ext cx="122760" cy="145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BDD0337-9764-7802-4889-2270A6034DA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265650" y="1588409"/>
                  <a:ext cx="140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8F6DDE3-AA50-08AD-EB22-F7D157BCFF92}"/>
                    </a:ext>
                  </a:extLst>
                </p14:cNvPr>
                <p14:cNvContentPartPr/>
                <p14:nvPr/>
              </p14:nvContentPartPr>
              <p14:xfrm>
                <a:off x="1426210" y="1579769"/>
                <a:ext cx="75960" cy="163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8F6DDE3-AA50-08AD-EB22-F7D157BCFF9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417210" y="1570769"/>
                  <a:ext cx="93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185B087-F900-772D-2311-8B7FBAF930F8}"/>
                    </a:ext>
                  </a:extLst>
                </p14:cNvPr>
                <p14:cNvContentPartPr/>
                <p14:nvPr/>
              </p14:nvContentPartPr>
              <p14:xfrm>
                <a:off x="1530970" y="1566809"/>
                <a:ext cx="105480" cy="190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185B087-F900-772D-2311-8B7FBAF930F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22330" y="1557809"/>
                  <a:ext cx="123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C1A0956-38CD-DFB5-FF13-3024B9C556C0}"/>
                    </a:ext>
                  </a:extLst>
                </p14:cNvPr>
                <p14:cNvContentPartPr/>
                <p14:nvPr/>
              </p14:nvContentPartPr>
              <p14:xfrm>
                <a:off x="1647610" y="1638089"/>
                <a:ext cx="110520" cy="110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C1A0956-38CD-DFB5-FF13-3024B9C556C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638970" y="1629449"/>
                  <a:ext cx="128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B22C780-0A13-BF78-70C2-E30BF14661AF}"/>
                    </a:ext>
                  </a:extLst>
                </p14:cNvPr>
                <p14:cNvContentPartPr/>
                <p14:nvPr/>
              </p14:nvContentPartPr>
              <p14:xfrm>
                <a:off x="1809610" y="1612169"/>
                <a:ext cx="90720" cy="152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B22C780-0A13-BF78-70C2-E30BF14661A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800970" y="1603529"/>
                  <a:ext cx="108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86E9A71-EE3C-CD39-952D-F9505ADCBAAC}"/>
                    </a:ext>
                  </a:extLst>
                </p14:cNvPr>
                <p14:cNvContentPartPr/>
                <p14:nvPr/>
              </p14:nvContentPartPr>
              <p14:xfrm>
                <a:off x="2072770" y="1675169"/>
                <a:ext cx="95040" cy="106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86E9A71-EE3C-CD39-952D-F9505ADCBAA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63770" y="1666169"/>
                  <a:ext cx="112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F11B6DC-576F-9673-8D06-5B398B9950E8}"/>
                    </a:ext>
                  </a:extLst>
                </p14:cNvPr>
                <p14:cNvContentPartPr/>
                <p14:nvPr/>
              </p14:nvContentPartPr>
              <p14:xfrm>
                <a:off x="2212450" y="1507409"/>
                <a:ext cx="114120" cy="273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F11B6DC-576F-9673-8D06-5B398B9950E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03450" y="1498409"/>
                  <a:ext cx="131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6E1863F-9FF1-DD7C-5624-24FB50FA7526}"/>
                    </a:ext>
                  </a:extLst>
                </p14:cNvPr>
                <p14:cNvContentPartPr/>
                <p14:nvPr/>
              </p14:nvContentPartPr>
              <p14:xfrm>
                <a:off x="2355010" y="1719809"/>
                <a:ext cx="33480" cy="55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6E1863F-9FF1-DD7C-5624-24FB50FA752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46370" y="1710809"/>
                  <a:ext cx="51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3ABF1D6-8980-52A3-DD16-E44EC587CB0E}"/>
                    </a:ext>
                  </a:extLst>
                </p14:cNvPr>
                <p14:cNvContentPartPr/>
                <p14:nvPr/>
              </p14:nvContentPartPr>
              <p14:xfrm>
                <a:off x="2437090" y="1720889"/>
                <a:ext cx="78120" cy="50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3ABF1D6-8980-52A3-DD16-E44EC587CB0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428090" y="1712249"/>
                  <a:ext cx="95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6A2E256-FC7B-D0EB-01B5-079B78138950}"/>
                    </a:ext>
                  </a:extLst>
                </p14:cNvPr>
                <p14:cNvContentPartPr/>
                <p14:nvPr/>
              </p14:nvContentPartPr>
              <p14:xfrm>
                <a:off x="2576410" y="1523249"/>
                <a:ext cx="13680" cy="235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6A2E256-FC7B-D0EB-01B5-079B7813895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567770" y="1514249"/>
                  <a:ext cx="31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07DEF34-33D4-4886-1AF8-5405F6357FB3}"/>
                    </a:ext>
                  </a:extLst>
                </p14:cNvPr>
                <p14:cNvContentPartPr/>
                <p14:nvPr/>
              </p14:nvContentPartPr>
              <p14:xfrm>
                <a:off x="2489290" y="1597049"/>
                <a:ext cx="107280" cy="24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07DEF34-33D4-4886-1AF8-5405F6357FB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480290" y="1588409"/>
                  <a:ext cx="124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9EB8A16-A6F6-DE44-4C01-03161BCF793B}"/>
                    </a:ext>
                  </a:extLst>
                </p14:cNvPr>
                <p14:cNvContentPartPr/>
                <p14:nvPr/>
              </p14:nvContentPartPr>
              <p14:xfrm>
                <a:off x="2802850" y="1550969"/>
                <a:ext cx="114120" cy="213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9EB8A16-A6F6-DE44-4C01-03161BCF793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793850" y="1541969"/>
                  <a:ext cx="131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F294948-6B3F-89E4-841D-739332755022}"/>
                    </a:ext>
                  </a:extLst>
                </p14:cNvPr>
                <p14:cNvContentPartPr/>
                <p14:nvPr/>
              </p14:nvContentPartPr>
              <p14:xfrm>
                <a:off x="2791690" y="1554569"/>
                <a:ext cx="151200" cy="15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F294948-6B3F-89E4-841D-73933275502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783050" y="1545929"/>
                  <a:ext cx="168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510E594-7DA6-3B22-E55B-EBBC1220184C}"/>
                    </a:ext>
                  </a:extLst>
                </p14:cNvPr>
                <p14:cNvContentPartPr/>
                <p14:nvPr/>
              </p14:nvContentPartPr>
              <p14:xfrm>
                <a:off x="2713930" y="1485449"/>
                <a:ext cx="259200" cy="16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510E594-7DA6-3B22-E55B-EBBC122018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705290" y="1476449"/>
                  <a:ext cx="276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3C35C7B-B939-8CE7-3CE6-34B44C2ECF8E}"/>
                    </a:ext>
                  </a:extLst>
                </p14:cNvPr>
                <p14:cNvContentPartPr/>
                <p14:nvPr/>
              </p14:nvContentPartPr>
              <p14:xfrm>
                <a:off x="2937850" y="1350089"/>
                <a:ext cx="156240" cy="572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3C35C7B-B939-8CE7-3CE6-34B44C2ECF8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928850" y="1341449"/>
                  <a:ext cx="173880" cy="59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FF3C4651-AAA2-3A89-4495-8E10216BB516}"/>
                  </a:ext>
                </a:extLst>
              </p14:cNvPr>
              <p14:cNvContentPartPr/>
              <p14:nvPr/>
            </p14:nvContentPartPr>
            <p14:xfrm>
              <a:off x="4836130" y="2227409"/>
              <a:ext cx="288720" cy="2113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FF3C4651-AAA2-3A89-4495-8E10216BB516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827130" y="2218769"/>
                <a:ext cx="306360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41E3126-A735-9EBC-299B-4B93001A909B}"/>
              </a:ext>
            </a:extLst>
          </p:cNvPr>
          <p:cNvGrpSpPr/>
          <p:nvPr/>
        </p:nvGrpSpPr>
        <p:grpSpPr>
          <a:xfrm>
            <a:off x="5209810" y="2077289"/>
            <a:ext cx="214200" cy="190080"/>
            <a:chOff x="5209810" y="2077289"/>
            <a:chExt cx="21420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7924648-0516-810C-0D2A-E7366957C264}"/>
                    </a:ext>
                  </a:extLst>
                </p14:cNvPr>
                <p14:cNvContentPartPr/>
                <p14:nvPr/>
              </p14:nvContentPartPr>
              <p14:xfrm>
                <a:off x="5326450" y="2191769"/>
                <a:ext cx="63000" cy="75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7924648-0516-810C-0D2A-E7366957C26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17810" y="2182769"/>
                  <a:ext cx="80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3EF6772-3FFE-6C92-3667-E6B1B1607656}"/>
                    </a:ext>
                  </a:extLst>
                </p14:cNvPr>
                <p14:cNvContentPartPr/>
                <p14:nvPr/>
              </p14:nvContentPartPr>
              <p14:xfrm>
                <a:off x="5322850" y="2182409"/>
                <a:ext cx="101160" cy="76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3EF6772-3FFE-6C92-3667-E6B1B160765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313850" y="2173769"/>
                  <a:ext cx="118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B86078E-609C-3C1E-EF26-B8C4D49D9247}"/>
                    </a:ext>
                  </a:extLst>
                </p14:cNvPr>
                <p14:cNvContentPartPr/>
                <p14:nvPr/>
              </p14:nvContentPartPr>
              <p14:xfrm>
                <a:off x="5209810" y="2077289"/>
                <a:ext cx="209160" cy="156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B86078E-609C-3C1E-EF26-B8C4D49D924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201170" y="2068289"/>
                  <a:ext cx="22680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BCA53239-3334-3C82-10EB-582C6747B3A9}"/>
                  </a:ext>
                </a:extLst>
              </p14:cNvPr>
              <p14:cNvContentPartPr/>
              <p14:nvPr/>
            </p14:nvContentPartPr>
            <p14:xfrm>
              <a:off x="4697170" y="2109329"/>
              <a:ext cx="151200" cy="1414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BCA53239-3334-3C82-10EB-582C6747B3A9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4688530" y="2100329"/>
                <a:ext cx="1688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B4000C84-6FF4-4EA9-45E3-280FF0A242D1}"/>
                  </a:ext>
                </a:extLst>
              </p14:cNvPr>
              <p14:cNvContentPartPr/>
              <p14:nvPr/>
            </p14:nvContentPartPr>
            <p14:xfrm>
              <a:off x="5020450" y="1886849"/>
              <a:ext cx="110520" cy="1018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B4000C84-6FF4-4EA9-45E3-280FF0A242D1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011450" y="1877849"/>
                <a:ext cx="1281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9627C914-E606-9661-3715-44089E6A9430}"/>
                  </a:ext>
                </a:extLst>
              </p14:cNvPr>
              <p14:cNvContentPartPr/>
              <p14:nvPr/>
            </p14:nvContentPartPr>
            <p14:xfrm>
              <a:off x="4450930" y="2522969"/>
              <a:ext cx="106560" cy="388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9627C914-E606-9661-3715-44089E6A9430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442290" y="2513969"/>
                <a:ext cx="12420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4B688B3-76F6-5F7D-2E6C-F41D82F18BEA}"/>
              </a:ext>
            </a:extLst>
          </p:cNvPr>
          <p:cNvGrpSpPr/>
          <p:nvPr/>
        </p:nvGrpSpPr>
        <p:grpSpPr>
          <a:xfrm>
            <a:off x="4611130" y="2591009"/>
            <a:ext cx="135360" cy="442800"/>
            <a:chOff x="4611130" y="2591009"/>
            <a:chExt cx="13536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60C379D-CAD8-AC50-4CD2-239688187CDD}"/>
                    </a:ext>
                  </a:extLst>
                </p14:cNvPr>
                <p14:cNvContentPartPr/>
                <p14:nvPr/>
              </p14:nvContentPartPr>
              <p14:xfrm>
                <a:off x="4703290" y="2801249"/>
                <a:ext cx="43200" cy="232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60C379D-CAD8-AC50-4CD2-239688187CD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694650" y="2792249"/>
                  <a:ext cx="60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5315900-128B-AF5A-5CE4-8FE8ECB4BEBB}"/>
                    </a:ext>
                  </a:extLst>
                </p14:cNvPr>
                <p14:cNvContentPartPr/>
                <p14:nvPr/>
              </p14:nvContentPartPr>
              <p14:xfrm>
                <a:off x="4634530" y="2631329"/>
                <a:ext cx="23400" cy="58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5315900-128B-AF5A-5CE4-8FE8ECB4BEB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625890" y="2622329"/>
                  <a:ext cx="41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5720823-EDEA-291A-48F9-C3C40937E1C4}"/>
                    </a:ext>
                  </a:extLst>
                </p14:cNvPr>
                <p14:cNvContentPartPr/>
                <p14:nvPr/>
              </p14:nvContentPartPr>
              <p14:xfrm>
                <a:off x="4625530" y="2591009"/>
                <a:ext cx="25920" cy="102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5720823-EDEA-291A-48F9-C3C40937E1C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616890" y="2582369"/>
                  <a:ext cx="43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20F598A-697D-92F4-A38C-FAAE39BE6346}"/>
                    </a:ext>
                  </a:extLst>
                </p14:cNvPr>
                <p14:cNvContentPartPr/>
                <p14:nvPr/>
              </p14:nvContentPartPr>
              <p14:xfrm>
                <a:off x="4629130" y="2627009"/>
                <a:ext cx="27720" cy="72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20F598A-697D-92F4-A38C-FAAE39BE634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20490" y="2618369"/>
                  <a:ext cx="45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8984B9C-B1FF-99B3-1F8C-9F56A03A710A}"/>
                    </a:ext>
                  </a:extLst>
                </p14:cNvPr>
                <p14:cNvContentPartPr/>
                <p14:nvPr/>
              </p14:nvContentPartPr>
              <p14:xfrm>
                <a:off x="4611130" y="2648609"/>
                <a:ext cx="30960" cy="70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8984B9C-B1FF-99B3-1F8C-9F56A03A710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02490" y="2639609"/>
                  <a:ext cx="486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0593FE7A-BCEF-DB7F-BA43-FE82426D949F}"/>
              </a:ext>
            </a:extLst>
          </p:cNvPr>
          <p:cNvGrpSpPr/>
          <p:nvPr/>
        </p:nvGrpSpPr>
        <p:grpSpPr>
          <a:xfrm>
            <a:off x="8656810" y="5715449"/>
            <a:ext cx="1157040" cy="409680"/>
            <a:chOff x="8656810" y="5715449"/>
            <a:chExt cx="11570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74DEFC7-4684-E720-EC3C-200C1DE42EBC}"/>
                    </a:ext>
                  </a:extLst>
                </p14:cNvPr>
                <p14:cNvContentPartPr/>
                <p14:nvPr/>
              </p14:nvContentPartPr>
              <p14:xfrm>
                <a:off x="8656810" y="5715449"/>
                <a:ext cx="1157040" cy="409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74DEFC7-4684-E720-EC3C-200C1DE42EB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648170" y="5706809"/>
                  <a:ext cx="11746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D72D147-FB20-4F1E-6F29-E0690486AFE7}"/>
                    </a:ext>
                  </a:extLst>
                </p14:cNvPr>
                <p14:cNvContentPartPr/>
                <p14:nvPr/>
              </p14:nvContentPartPr>
              <p14:xfrm>
                <a:off x="9528010" y="5895449"/>
                <a:ext cx="25920" cy="14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D72D147-FB20-4F1E-6F29-E0690486AFE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519370" y="5886809"/>
                  <a:ext cx="43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0585868-AE04-926B-3146-4F77813A566D}"/>
                    </a:ext>
                  </a:extLst>
                </p14:cNvPr>
                <p14:cNvContentPartPr/>
                <p14:nvPr/>
              </p14:nvContentPartPr>
              <p14:xfrm>
                <a:off x="8974330" y="5822729"/>
                <a:ext cx="570240" cy="128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0585868-AE04-926B-3146-4F77813A566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965690" y="5813729"/>
                  <a:ext cx="5878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2381C47-57C7-20FC-84F9-AD4947A9C408}"/>
              </a:ext>
            </a:extLst>
          </p:cNvPr>
          <p:cNvGrpSpPr/>
          <p:nvPr/>
        </p:nvGrpSpPr>
        <p:grpSpPr>
          <a:xfrm>
            <a:off x="10026610" y="5891849"/>
            <a:ext cx="685080" cy="270360"/>
            <a:chOff x="10026610" y="5891849"/>
            <a:chExt cx="68508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DD12E31-774F-10B2-CB11-A8927C45E1D3}"/>
                    </a:ext>
                  </a:extLst>
                </p14:cNvPr>
                <p14:cNvContentPartPr/>
                <p14:nvPr/>
              </p14:nvContentPartPr>
              <p14:xfrm>
                <a:off x="10026610" y="5891849"/>
                <a:ext cx="520200" cy="270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DD12E31-774F-10B2-CB11-A8927C45E1D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017610" y="5882849"/>
                  <a:ext cx="537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33DD052-AD92-5E54-D1DE-2AB4F3E79282}"/>
                    </a:ext>
                  </a:extLst>
                </p14:cNvPr>
                <p14:cNvContentPartPr/>
                <p14:nvPr/>
              </p14:nvContentPartPr>
              <p14:xfrm>
                <a:off x="10368250" y="5942609"/>
                <a:ext cx="343440" cy="120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33DD052-AD92-5E54-D1DE-2AB4F3E7928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359250" y="5933969"/>
                  <a:ext cx="3610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653CEAE7-04E6-8089-B711-7E7BC8F79A8C}"/>
              </a:ext>
            </a:extLst>
          </p:cNvPr>
          <p:cNvGrpSpPr/>
          <p:nvPr/>
        </p:nvGrpSpPr>
        <p:grpSpPr>
          <a:xfrm>
            <a:off x="8723050" y="6322049"/>
            <a:ext cx="1825560" cy="307440"/>
            <a:chOff x="8723050" y="6322049"/>
            <a:chExt cx="182556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C868142-EB69-D695-83BD-69B3E3C573F9}"/>
                    </a:ext>
                  </a:extLst>
                </p14:cNvPr>
                <p14:cNvContentPartPr/>
                <p14:nvPr/>
              </p14:nvContentPartPr>
              <p14:xfrm>
                <a:off x="8723050" y="6322049"/>
                <a:ext cx="1693440" cy="288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C868142-EB69-D695-83BD-69B3E3C573F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714410" y="6313409"/>
                  <a:ext cx="1711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0569B51-64CE-3888-4844-CAC0AD7D6DD8}"/>
                    </a:ext>
                  </a:extLst>
                </p14:cNvPr>
                <p14:cNvContentPartPr/>
                <p14:nvPr/>
              </p14:nvContentPartPr>
              <p14:xfrm>
                <a:off x="10534930" y="6601769"/>
                <a:ext cx="13680" cy="27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0569B51-64CE-3888-4844-CAC0AD7D6DD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525930" y="6593129"/>
                  <a:ext cx="313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82263389-0282-0F51-C7B8-47856FF26C8F}"/>
              </a:ext>
            </a:extLst>
          </p:cNvPr>
          <p:cNvGrpSpPr/>
          <p:nvPr/>
        </p:nvGrpSpPr>
        <p:grpSpPr>
          <a:xfrm>
            <a:off x="103210" y="3975209"/>
            <a:ext cx="2777760" cy="1794240"/>
            <a:chOff x="103210" y="3975209"/>
            <a:chExt cx="2777760" cy="179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3C188A7-D414-3596-1737-36E2BD23D9D1}"/>
                    </a:ext>
                  </a:extLst>
                </p14:cNvPr>
                <p14:cNvContentPartPr/>
                <p14:nvPr/>
              </p14:nvContentPartPr>
              <p14:xfrm>
                <a:off x="439810" y="4144769"/>
                <a:ext cx="25200" cy="338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3C188A7-D414-3596-1737-36E2BD23D9D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31170" y="4136129"/>
                  <a:ext cx="428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CEA1CC6-E9E7-311E-A1EF-BC3D20EAA65D}"/>
                    </a:ext>
                  </a:extLst>
                </p14:cNvPr>
                <p14:cNvContentPartPr/>
                <p14:nvPr/>
              </p14:nvContentPartPr>
              <p14:xfrm>
                <a:off x="423610" y="4140809"/>
                <a:ext cx="225720" cy="356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CEA1CC6-E9E7-311E-A1EF-BC3D20EAA65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14610" y="4132169"/>
                  <a:ext cx="2433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9F512D0-E15A-BBFA-22AF-76AE5BC36422}"/>
                    </a:ext>
                  </a:extLst>
                </p14:cNvPr>
                <p14:cNvContentPartPr/>
                <p14:nvPr/>
              </p14:nvContentPartPr>
              <p14:xfrm>
                <a:off x="865690" y="4262849"/>
                <a:ext cx="293760" cy="208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9F512D0-E15A-BBFA-22AF-76AE5BC3642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57050" y="4254209"/>
                  <a:ext cx="311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3ED31B8-666D-C56A-680B-D36FC7327E6E}"/>
                    </a:ext>
                  </a:extLst>
                </p14:cNvPr>
                <p14:cNvContentPartPr/>
                <p14:nvPr/>
              </p14:nvContentPartPr>
              <p14:xfrm>
                <a:off x="846250" y="4225769"/>
                <a:ext cx="41040" cy="43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3ED31B8-666D-C56A-680B-D36FC7327E6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37250" y="4216769"/>
                  <a:ext cx="58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A203227-B683-7140-74CC-22D94D4909C7}"/>
                    </a:ext>
                  </a:extLst>
                </p14:cNvPr>
                <p14:cNvContentPartPr/>
                <p14:nvPr/>
              </p14:nvContentPartPr>
              <p14:xfrm>
                <a:off x="1395250" y="4274009"/>
                <a:ext cx="257400" cy="192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A203227-B683-7140-74CC-22D94D4909C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386610" y="4265369"/>
                  <a:ext cx="275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4F2CC09-9F0B-FDB6-2957-5E908C279CFA}"/>
                    </a:ext>
                  </a:extLst>
                </p14:cNvPr>
                <p14:cNvContentPartPr/>
                <p14:nvPr/>
              </p14:nvContentPartPr>
              <p14:xfrm>
                <a:off x="182770" y="4643009"/>
                <a:ext cx="1020240" cy="558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4F2CC09-9F0B-FDB6-2957-5E908C279CF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74130" y="4634369"/>
                  <a:ext cx="103788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A40BB3E-812F-974E-1498-85BD074D14C5}"/>
                    </a:ext>
                  </a:extLst>
                </p14:cNvPr>
                <p14:cNvContentPartPr/>
                <p14:nvPr/>
              </p14:nvContentPartPr>
              <p14:xfrm>
                <a:off x="929050" y="4796009"/>
                <a:ext cx="60480" cy="28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A40BB3E-812F-974E-1498-85BD074D14C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20410" y="4787009"/>
                  <a:ext cx="78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0DE348C-A08B-52B6-EA66-3280D8206095}"/>
                    </a:ext>
                  </a:extLst>
                </p14:cNvPr>
                <p14:cNvContentPartPr/>
                <p14:nvPr/>
              </p14:nvContentPartPr>
              <p14:xfrm>
                <a:off x="691450" y="4770089"/>
                <a:ext cx="336960" cy="60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0DE348C-A08B-52B6-EA66-3280D820609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82450" y="4761449"/>
                  <a:ext cx="354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6B94B66-5AFD-51E8-4BD9-025538D09E4F}"/>
                    </a:ext>
                  </a:extLst>
                </p14:cNvPr>
                <p14:cNvContentPartPr/>
                <p14:nvPr/>
              </p14:nvContentPartPr>
              <p14:xfrm>
                <a:off x="530890" y="4731569"/>
                <a:ext cx="338400" cy="69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6B94B66-5AFD-51E8-4BD9-025538D09E4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22250" y="4722929"/>
                  <a:ext cx="356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B51F69A-826E-F4E3-2C5F-31BACE97F343}"/>
                    </a:ext>
                  </a:extLst>
                </p14:cNvPr>
                <p14:cNvContentPartPr/>
                <p14:nvPr/>
              </p14:nvContentPartPr>
              <p14:xfrm>
                <a:off x="1399210" y="4615649"/>
                <a:ext cx="1253880" cy="587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B51F69A-826E-F4E3-2C5F-31BACE97F34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90210" y="4607009"/>
                  <a:ext cx="12715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81F183B-B47E-5770-9693-06EA036D18FB}"/>
                    </a:ext>
                  </a:extLst>
                </p14:cNvPr>
                <p14:cNvContentPartPr/>
                <p14:nvPr/>
              </p14:nvContentPartPr>
              <p14:xfrm>
                <a:off x="2513770" y="4714289"/>
                <a:ext cx="48960" cy="10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81F183B-B47E-5770-9693-06EA036D18F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504770" y="4705649"/>
                  <a:ext cx="66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A40D81A-0E0C-9A7E-E46D-763EC975DE17}"/>
                    </a:ext>
                  </a:extLst>
                </p14:cNvPr>
                <p14:cNvContentPartPr/>
                <p14:nvPr/>
              </p14:nvContentPartPr>
              <p14:xfrm>
                <a:off x="2225410" y="4714289"/>
                <a:ext cx="266040" cy="104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A40D81A-0E0C-9A7E-E46D-763EC975DE1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216770" y="4705649"/>
                  <a:ext cx="283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667B526-A0A2-02A7-5CA8-E46446A685A9}"/>
                    </a:ext>
                  </a:extLst>
                </p14:cNvPr>
                <p14:cNvContentPartPr/>
                <p14:nvPr/>
              </p14:nvContentPartPr>
              <p14:xfrm>
                <a:off x="215170" y="5211809"/>
                <a:ext cx="862560" cy="490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667B526-A0A2-02A7-5CA8-E46446A685A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06530" y="5202809"/>
                  <a:ext cx="8802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918582F-1286-F2AA-0514-97299665031A}"/>
                    </a:ext>
                  </a:extLst>
                </p14:cNvPr>
                <p14:cNvContentPartPr/>
                <p14:nvPr/>
              </p14:nvContentPartPr>
              <p14:xfrm>
                <a:off x="527290" y="5245289"/>
                <a:ext cx="31320" cy="34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918582F-1286-F2AA-0514-97299665031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18650" y="5236649"/>
                  <a:ext cx="48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2A4CE3C-89DA-C794-C663-512537CE3440}"/>
                    </a:ext>
                  </a:extLst>
                </p14:cNvPr>
                <p14:cNvContentPartPr/>
                <p14:nvPr/>
              </p14:nvContentPartPr>
              <p14:xfrm>
                <a:off x="103210" y="3975209"/>
                <a:ext cx="2777760" cy="1794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2A4CE3C-89DA-C794-C663-512537CE344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4570" y="3966209"/>
                  <a:ext cx="2795400" cy="181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287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573DEFB-A0D6-655E-6061-B7C3B0CC02FE}"/>
              </a:ext>
            </a:extLst>
          </p:cNvPr>
          <p:cNvGrpSpPr/>
          <p:nvPr/>
        </p:nvGrpSpPr>
        <p:grpSpPr>
          <a:xfrm>
            <a:off x="2115970" y="59489"/>
            <a:ext cx="437040" cy="309600"/>
            <a:chOff x="2115970" y="59489"/>
            <a:chExt cx="43704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CA7C113-0788-2ED4-294D-34071F9F5708}"/>
                    </a:ext>
                  </a:extLst>
                </p14:cNvPr>
                <p14:cNvContentPartPr/>
                <p14:nvPr/>
              </p14:nvContentPartPr>
              <p14:xfrm>
                <a:off x="2115970" y="313649"/>
                <a:ext cx="164880" cy="4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CA7C113-0788-2ED4-294D-34071F9F570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06970" y="304649"/>
                  <a:ext cx="182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087297-8AA1-3D1D-A95C-7F12C7F7D59E}"/>
                    </a:ext>
                  </a:extLst>
                </p14:cNvPr>
                <p14:cNvContentPartPr/>
                <p14:nvPr/>
              </p14:nvContentPartPr>
              <p14:xfrm>
                <a:off x="2369410" y="144449"/>
                <a:ext cx="144720" cy="224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087297-8AA1-3D1D-A95C-7F12C7F7D5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60410" y="135449"/>
                  <a:ext cx="162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074E4A-CEC1-9B19-4669-FF1487C452E4}"/>
                    </a:ext>
                  </a:extLst>
                </p14:cNvPr>
                <p14:cNvContentPartPr/>
                <p14:nvPr/>
              </p14:nvContentPartPr>
              <p14:xfrm>
                <a:off x="2367970" y="130049"/>
                <a:ext cx="185040" cy="2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074E4A-CEC1-9B19-4669-FF1487C452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59330" y="121049"/>
                  <a:ext cx="202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99331BE-C3D6-8CDC-FD9E-41157EB9018D}"/>
                    </a:ext>
                  </a:extLst>
                </p14:cNvPr>
                <p14:cNvContentPartPr/>
                <p14:nvPr/>
              </p14:nvContentPartPr>
              <p14:xfrm>
                <a:off x="2303890" y="59489"/>
                <a:ext cx="219960" cy="2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99331BE-C3D6-8CDC-FD9E-41157EB901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94890" y="50489"/>
                  <a:ext cx="237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B551C9-08D1-8C60-FF8A-22A9814F3E4A}"/>
              </a:ext>
            </a:extLst>
          </p:cNvPr>
          <p:cNvGrpSpPr/>
          <p:nvPr/>
        </p:nvGrpSpPr>
        <p:grpSpPr>
          <a:xfrm>
            <a:off x="1969090" y="549449"/>
            <a:ext cx="1501560" cy="1296720"/>
            <a:chOff x="1969090" y="549449"/>
            <a:chExt cx="1501560" cy="12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F3B6F66-AD8F-060D-9208-8D6F63A3DE6F}"/>
                    </a:ext>
                  </a:extLst>
                </p14:cNvPr>
                <p14:cNvContentPartPr/>
                <p14:nvPr/>
              </p14:nvContentPartPr>
              <p14:xfrm>
                <a:off x="1969090" y="1273769"/>
                <a:ext cx="557640" cy="572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F3B6F66-AD8F-060D-9208-8D6F63A3DE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0450" y="1264769"/>
                  <a:ext cx="57528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7EF8BF2-F1C5-AC24-373E-A5351AE9C579}"/>
                    </a:ext>
                  </a:extLst>
                </p14:cNvPr>
                <p14:cNvContentPartPr/>
                <p14:nvPr/>
              </p14:nvContentPartPr>
              <p14:xfrm>
                <a:off x="2227930" y="962729"/>
                <a:ext cx="837720" cy="603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7EF8BF2-F1C5-AC24-373E-A5351AE9C5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19290" y="953729"/>
                  <a:ext cx="85536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E041A14-B827-6558-717D-32AD40B2072E}"/>
                    </a:ext>
                  </a:extLst>
                </p14:cNvPr>
                <p14:cNvContentPartPr/>
                <p14:nvPr/>
              </p14:nvContentPartPr>
              <p14:xfrm>
                <a:off x="3155650" y="845009"/>
                <a:ext cx="308160" cy="204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E041A14-B827-6558-717D-32AD40B207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6650" y="836369"/>
                  <a:ext cx="325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352997-0C15-1CD6-ECBC-DF98A3AF834B}"/>
                    </a:ext>
                  </a:extLst>
                </p14:cNvPr>
                <p14:cNvContentPartPr/>
                <p14:nvPr/>
              </p14:nvContentPartPr>
              <p14:xfrm>
                <a:off x="3243130" y="787049"/>
                <a:ext cx="227520" cy="5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352997-0C15-1CD6-ECBC-DF98A3AF83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34130" y="778049"/>
                  <a:ext cx="245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252609-45B0-0122-7488-8E1A1F865BF2}"/>
                    </a:ext>
                  </a:extLst>
                </p14:cNvPr>
                <p14:cNvContentPartPr/>
                <p14:nvPr/>
              </p14:nvContentPartPr>
              <p14:xfrm>
                <a:off x="2201650" y="549449"/>
                <a:ext cx="183600" cy="1048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252609-45B0-0122-7488-8E1A1F865B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92650" y="540449"/>
                  <a:ext cx="201240" cy="10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D4CB2E-0021-C888-3E7E-ACBAD4F0376A}"/>
              </a:ext>
            </a:extLst>
          </p:cNvPr>
          <p:cNvGrpSpPr/>
          <p:nvPr/>
        </p:nvGrpSpPr>
        <p:grpSpPr>
          <a:xfrm>
            <a:off x="1559410" y="850769"/>
            <a:ext cx="1395000" cy="264600"/>
            <a:chOff x="1559410" y="850769"/>
            <a:chExt cx="139500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4BE623-05CF-C8A8-1224-9C933E72FC9A}"/>
                    </a:ext>
                  </a:extLst>
                </p14:cNvPr>
                <p14:cNvContentPartPr/>
                <p14:nvPr/>
              </p14:nvContentPartPr>
              <p14:xfrm>
                <a:off x="2360050" y="856169"/>
                <a:ext cx="594360" cy="82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4BE623-05CF-C8A8-1224-9C933E72FC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51050" y="847169"/>
                  <a:ext cx="612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7542A6-15B2-7AAE-A4BB-8DFAACFDF33D}"/>
                    </a:ext>
                  </a:extLst>
                </p14:cNvPr>
                <p14:cNvContentPartPr/>
                <p14:nvPr/>
              </p14:nvContentPartPr>
              <p14:xfrm>
                <a:off x="1559410" y="850769"/>
                <a:ext cx="1279800" cy="248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7542A6-15B2-7AAE-A4BB-8DFAACFDF3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50770" y="841769"/>
                  <a:ext cx="1297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581F07-63E6-9CAB-145A-5E77EFF4A3E4}"/>
                    </a:ext>
                  </a:extLst>
                </p14:cNvPr>
                <p14:cNvContentPartPr/>
                <p14:nvPr/>
              </p14:nvContentPartPr>
              <p14:xfrm>
                <a:off x="2162770" y="1082249"/>
                <a:ext cx="10080" cy="3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581F07-63E6-9CAB-145A-5E77EFF4A3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53770" y="1073249"/>
                  <a:ext cx="2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B23801-77DE-4AE2-2D93-E6ACD1C9E705}"/>
                    </a:ext>
                  </a:extLst>
                </p14:cNvPr>
                <p14:cNvContentPartPr/>
                <p14:nvPr/>
              </p14:nvContentPartPr>
              <p14:xfrm>
                <a:off x="2111650" y="1049489"/>
                <a:ext cx="190080" cy="65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B23801-77DE-4AE2-2D93-E6ACD1C9E7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03010" y="1040489"/>
                  <a:ext cx="2077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634447-2133-D227-3EA8-128F9DE8C5CE}"/>
                  </a:ext>
                </a:extLst>
              </p14:cNvPr>
              <p14:cNvContentPartPr/>
              <p14:nvPr/>
            </p14:nvContentPartPr>
            <p14:xfrm>
              <a:off x="1959730" y="1457369"/>
              <a:ext cx="786600" cy="616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634447-2133-D227-3EA8-128F9DE8C5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0730" y="1448369"/>
                <a:ext cx="80424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8E0942-79D3-166F-6A8A-35571985EFBC}"/>
                  </a:ext>
                </a:extLst>
              </p14:cNvPr>
              <p14:cNvContentPartPr/>
              <p14:nvPr/>
            </p14:nvContentPartPr>
            <p14:xfrm>
              <a:off x="1713490" y="1028969"/>
              <a:ext cx="698400" cy="722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8E0942-79D3-166F-6A8A-35571985EFB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04850" y="1020329"/>
                <a:ext cx="716040" cy="74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528230A-A6ED-3B63-B734-E2F16CB5B515}"/>
              </a:ext>
            </a:extLst>
          </p:cNvPr>
          <p:cNvGrpSpPr/>
          <p:nvPr/>
        </p:nvGrpSpPr>
        <p:grpSpPr>
          <a:xfrm>
            <a:off x="1444930" y="811169"/>
            <a:ext cx="1754640" cy="1578960"/>
            <a:chOff x="1444930" y="811169"/>
            <a:chExt cx="1754640" cy="15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348CFDD-EC9D-F269-D8E8-56908A0C3EF1}"/>
                    </a:ext>
                  </a:extLst>
                </p14:cNvPr>
                <p14:cNvContentPartPr/>
                <p14:nvPr/>
              </p14:nvContentPartPr>
              <p14:xfrm>
                <a:off x="1836250" y="1208249"/>
                <a:ext cx="1363320" cy="118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348CFDD-EC9D-F269-D8E8-56908A0C3E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27250" y="1199609"/>
                  <a:ext cx="1380960" cy="11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EA9FA6C-8B10-B4A4-CF28-3D2AA758850B}"/>
                    </a:ext>
                  </a:extLst>
                </p14:cNvPr>
                <p14:cNvContentPartPr/>
                <p14:nvPr/>
              </p14:nvContentPartPr>
              <p14:xfrm>
                <a:off x="1444930" y="811169"/>
                <a:ext cx="1206720" cy="1075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EA9FA6C-8B10-B4A4-CF28-3D2AA75885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36290" y="802169"/>
                  <a:ext cx="1224360" cy="10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2F1A7F-5329-DC88-E360-83F03710BDBC}"/>
                    </a:ext>
                  </a:extLst>
                </p14:cNvPr>
                <p14:cNvContentPartPr/>
                <p14:nvPr/>
              </p14:nvContentPartPr>
              <p14:xfrm>
                <a:off x="2848210" y="1961009"/>
                <a:ext cx="110880" cy="144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2F1A7F-5329-DC88-E360-83F03710BD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9570" y="1952369"/>
                  <a:ext cx="128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4A35C8-F587-F872-56F4-27A0E07A1CAD}"/>
                    </a:ext>
                  </a:extLst>
                </p14:cNvPr>
                <p14:cNvContentPartPr/>
                <p14:nvPr/>
              </p14:nvContentPartPr>
              <p14:xfrm>
                <a:off x="2481370" y="1790369"/>
                <a:ext cx="200520" cy="19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4A35C8-F587-F872-56F4-27A0E07A1C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72730" y="1781369"/>
                  <a:ext cx="218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6078BA-B57E-9D78-B083-E1E4EF36DE00}"/>
                    </a:ext>
                  </a:extLst>
                </p14:cNvPr>
                <p14:cNvContentPartPr/>
                <p14:nvPr/>
              </p14:nvContentPartPr>
              <p14:xfrm>
                <a:off x="1763530" y="1191689"/>
                <a:ext cx="136800" cy="159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6078BA-B57E-9D78-B083-E1E4EF36DE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54890" y="1183049"/>
                  <a:ext cx="154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0998DF3-8773-FAFE-4A27-956C7E7C9ABA}"/>
                    </a:ext>
                  </a:extLst>
                </p14:cNvPr>
                <p14:cNvContentPartPr/>
                <p14:nvPr/>
              </p14:nvContentPartPr>
              <p14:xfrm>
                <a:off x="1557250" y="1143449"/>
                <a:ext cx="168480" cy="19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0998DF3-8773-FAFE-4A27-956C7E7C9A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48610" y="1134809"/>
                  <a:ext cx="18612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0C507F5-09BB-0CC4-59E6-D951E405BF88}"/>
                  </a:ext>
                </a:extLst>
              </p14:cNvPr>
              <p14:cNvContentPartPr/>
              <p14:nvPr/>
            </p14:nvContentPartPr>
            <p14:xfrm>
              <a:off x="5836930" y="861929"/>
              <a:ext cx="54720" cy="80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0C507F5-09BB-0CC4-59E6-D951E405BF8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27930" y="852929"/>
                <a:ext cx="7236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1B4BC5A-243D-6BB3-D915-19EC6E73197F}"/>
              </a:ext>
            </a:extLst>
          </p:cNvPr>
          <p:cNvGrpSpPr/>
          <p:nvPr/>
        </p:nvGrpSpPr>
        <p:grpSpPr>
          <a:xfrm>
            <a:off x="5669890" y="1054529"/>
            <a:ext cx="1454400" cy="542520"/>
            <a:chOff x="5669890" y="1054529"/>
            <a:chExt cx="145440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E3FDA5-86E0-C6FC-DF19-0DA85DD0D306}"/>
                    </a:ext>
                  </a:extLst>
                </p14:cNvPr>
                <p14:cNvContentPartPr/>
                <p14:nvPr/>
              </p14:nvContentPartPr>
              <p14:xfrm>
                <a:off x="5724610" y="1160369"/>
                <a:ext cx="121680" cy="291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E3FDA5-86E0-C6FC-DF19-0DA85DD0D3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15970" y="1151369"/>
                  <a:ext cx="139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963190-4003-688C-61D1-FC6AFA77F537}"/>
                    </a:ext>
                  </a:extLst>
                </p14:cNvPr>
                <p14:cNvContentPartPr/>
                <p14:nvPr/>
              </p14:nvContentPartPr>
              <p14:xfrm>
                <a:off x="5669890" y="1296449"/>
                <a:ext cx="197640" cy="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963190-4003-688C-61D1-FC6AFA77F5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60890" y="1287449"/>
                  <a:ext cx="21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E9E2884-E9FC-69A1-31C3-FCFAC749A346}"/>
                    </a:ext>
                  </a:extLst>
                </p14:cNvPr>
                <p14:cNvContentPartPr/>
                <p14:nvPr/>
              </p14:nvContentPartPr>
              <p14:xfrm>
                <a:off x="5884090" y="1319489"/>
                <a:ext cx="337320" cy="145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E9E2884-E9FC-69A1-31C3-FCFAC749A3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75450" y="1310849"/>
                  <a:ext cx="354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1694873-C79E-27FD-4128-CF8B1AA3E591}"/>
                    </a:ext>
                  </a:extLst>
                </p14:cNvPr>
                <p14:cNvContentPartPr/>
                <p14:nvPr/>
              </p14:nvContentPartPr>
              <p14:xfrm>
                <a:off x="6325450" y="1054529"/>
                <a:ext cx="798840" cy="54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1694873-C79E-27FD-4128-CF8B1AA3E5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16810" y="1045889"/>
                  <a:ext cx="81648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7E800A-F617-5971-AC9D-8058175747E8}"/>
                    </a:ext>
                  </a:extLst>
                </p14:cNvPr>
                <p14:cNvContentPartPr/>
                <p14:nvPr/>
              </p14:nvContentPartPr>
              <p14:xfrm>
                <a:off x="6626050" y="1126529"/>
                <a:ext cx="29520" cy="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7E800A-F617-5971-AC9D-8058175747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17410" y="1117529"/>
                  <a:ext cx="471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E72E9C-BE57-5E74-DA28-D52959893806}"/>
              </a:ext>
            </a:extLst>
          </p:cNvPr>
          <p:cNvGrpSpPr/>
          <p:nvPr/>
        </p:nvGrpSpPr>
        <p:grpSpPr>
          <a:xfrm>
            <a:off x="3665770" y="1296449"/>
            <a:ext cx="473400" cy="103680"/>
            <a:chOff x="3665770" y="1296449"/>
            <a:chExt cx="47340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AB8B8BF-4093-77C2-C081-470EBE090A6F}"/>
                    </a:ext>
                  </a:extLst>
                </p14:cNvPr>
                <p14:cNvContentPartPr/>
                <p14:nvPr/>
              </p14:nvContentPartPr>
              <p14:xfrm>
                <a:off x="3665770" y="1363769"/>
                <a:ext cx="112320" cy="36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AB8B8BF-4093-77C2-C081-470EBE090A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56770" y="1355129"/>
                  <a:ext cx="129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F61106-8639-D3A0-1FFB-42C366AD0DCD}"/>
                    </a:ext>
                  </a:extLst>
                </p14:cNvPr>
                <p14:cNvContentPartPr/>
                <p14:nvPr/>
              </p14:nvContentPartPr>
              <p14:xfrm>
                <a:off x="4059250" y="1296449"/>
                <a:ext cx="7992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F61106-8639-D3A0-1FFB-42C366AD0DC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50250" y="1287449"/>
                  <a:ext cx="9756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A5E82C4-B434-F00D-658F-33F0D04FA869}"/>
                  </a:ext>
                </a:extLst>
              </p14:cNvPr>
              <p14:cNvContentPartPr/>
              <p14:nvPr/>
            </p14:nvContentPartPr>
            <p14:xfrm>
              <a:off x="4612570" y="1148489"/>
              <a:ext cx="72000" cy="44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A5E82C4-B434-F00D-658F-33F0D04FA86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03570" y="1139849"/>
                <a:ext cx="896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763A2C-F2EB-CBBD-2B89-F62DF4CF5256}"/>
                  </a:ext>
                </a:extLst>
              </p14:cNvPr>
              <p14:cNvContentPartPr/>
              <p14:nvPr/>
            </p14:nvContentPartPr>
            <p14:xfrm>
              <a:off x="5059330" y="1072169"/>
              <a:ext cx="42840" cy="11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763A2C-F2EB-CBBD-2B89-F62DF4CF525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50330" y="1063169"/>
                <a:ext cx="60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233768-A95E-567A-FB1F-7DACBE7DF293}"/>
                  </a:ext>
                </a:extLst>
              </p14:cNvPr>
              <p14:cNvContentPartPr/>
              <p14:nvPr/>
            </p14:nvContentPartPr>
            <p14:xfrm>
              <a:off x="5608330" y="965609"/>
              <a:ext cx="66600" cy="30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233768-A95E-567A-FB1F-7DACBE7DF29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99330" y="956609"/>
                <a:ext cx="84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46A5002-1334-D55F-F87B-FFE8D8CE3D0A}"/>
                  </a:ext>
                </a:extLst>
              </p14:cNvPr>
              <p14:cNvContentPartPr/>
              <p14:nvPr/>
            </p14:nvContentPartPr>
            <p14:xfrm>
              <a:off x="6032410" y="827369"/>
              <a:ext cx="90720" cy="36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46A5002-1334-D55F-F87B-FFE8D8CE3D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23410" y="818729"/>
                <a:ext cx="10836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1E4B52CB-7954-F8BA-92E9-416D4431E812}"/>
              </a:ext>
            </a:extLst>
          </p:cNvPr>
          <p:cNvGrpSpPr/>
          <p:nvPr/>
        </p:nvGrpSpPr>
        <p:grpSpPr>
          <a:xfrm>
            <a:off x="6376930" y="602009"/>
            <a:ext cx="686160" cy="192960"/>
            <a:chOff x="6376930" y="602009"/>
            <a:chExt cx="68616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9EDC5A2-D781-AA18-622C-FC140CEAFE8C}"/>
                    </a:ext>
                  </a:extLst>
                </p14:cNvPr>
                <p14:cNvContentPartPr/>
                <p14:nvPr/>
              </p14:nvContentPartPr>
              <p14:xfrm>
                <a:off x="6376930" y="640169"/>
                <a:ext cx="375840" cy="154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9EDC5A2-D781-AA18-622C-FC140CEAFE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67930" y="631529"/>
                  <a:ext cx="393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E343973-034C-ED8A-A03F-5C540063EF6A}"/>
                    </a:ext>
                  </a:extLst>
                </p14:cNvPr>
                <p14:cNvContentPartPr/>
                <p14:nvPr/>
              </p14:nvContentPartPr>
              <p14:xfrm>
                <a:off x="6967690" y="602009"/>
                <a:ext cx="95400" cy="10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E343973-034C-ED8A-A03F-5C540063EF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59050" y="593009"/>
                  <a:ext cx="11304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8A8E12F-EBCF-8BD8-E392-BDFF6C314F57}"/>
                  </a:ext>
                </a:extLst>
              </p14:cNvPr>
              <p14:cNvContentPartPr/>
              <p14:nvPr/>
            </p14:nvContentPartPr>
            <p14:xfrm>
              <a:off x="7302850" y="404729"/>
              <a:ext cx="195480" cy="295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8A8E12F-EBCF-8BD8-E392-BDFF6C314F5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93850" y="395729"/>
                <a:ext cx="2131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3F44374-7DC0-4C61-A666-B4022EE2903F}"/>
                  </a:ext>
                </a:extLst>
              </p14:cNvPr>
              <p14:cNvContentPartPr/>
              <p14:nvPr/>
            </p14:nvContentPartPr>
            <p14:xfrm>
              <a:off x="7299610" y="216449"/>
              <a:ext cx="340920" cy="87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3F44374-7DC0-4C61-A666-B4022EE290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90970" y="207809"/>
                <a:ext cx="35856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6C617F17-19AF-5268-BEB9-6920699B31A3}"/>
              </a:ext>
            </a:extLst>
          </p:cNvPr>
          <p:cNvGrpSpPr/>
          <p:nvPr/>
        </p:nvGrpSpPr>
        <p:grpSpPr>
          <a:xfrm>
            <a:off x="5728210" y="613169"/>
            <a:ext cx="208800" cy="522000"/>
            <a:chOff x="5728210" y="613169"/>
            <a:chExt cx="20880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5062C6-EB07-1DDA-93C2-2080B2BB2C56}"/>
                    </a:ext>
                  </a:extLst>
                </p14:cNvPr>
                <p14:cNvContentPartPr/>
                <p14:nvPr/>
              </p14:nvContentPartPr>
              <p14:xfrm>
                <a:off x="5788690" y="681929"/>
                <a:ext cx="148320" cy="453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5062C6-EB07-1DDA-93C2-2080B2BB2C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80050" y="672929"/>
                  <a:ext cx="1659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0A8E2F-20CE-5B1A-CE5F-DE0EFFB68A4F}"/>
                    </a:ext>
                  </a:extLst>
                </p14:cNvPr>
                <p14:cNvContentPartPr/>
                <p14:nvPr/>
              </p14:nvContentPartPr>
              <p14:xfrm>
                <a:off x="5728210" y="613169"/>
                <a:ext cx="128160" cy="148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0A8E2F-20CE-5B1A-CE5F-DE0EFFB68A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19210" y="604169"/>
                  <a:ext cx="1458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57E6E88-FF56-4114-274C-0882EC47BF72}"/>
              </a:ext>
            </a:extLst>
          </p:cNvPr>
          <p:cNvGrpSpPr/>
          <p:nvPr/>
        </p:nvGrpSpPr>
        <p:grpSpPr>
          <a:xfrm>
            <a:off x="5702290" y="249209"/>
            <a:ext cx="172800" cy="263520"/>
            <a:chOff x="5702290" y="249209"/>
            <a:chExt cx="17280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173AB1-E1D0-ED80-2C9B-5B4481CE0114}"/>
                    </a:ext>
                  </a:extLst>
                </p14:cNvPr>
                <p14:cNvContentPartPr/>
                <p14:nvPr/>
              </p14:nvContentPartPr>
              <p14:xfrm>
                <a:off x="5744770" y="335249"/>
                <a:ext cx="130320" cy="177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173AB1-E1D0-ED80-2C9B-5B4481CE01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36130" y="326249"/>
                  <a:ext cx="147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40903D-AE88-0CA4-9A16-FBD9A4B97476}"/>
                    </a:ext>
                  </a:extLst>
                </p14:cNvPr>
                <p14:cNvContentPartPr/>
                <p14:nvPr/>
              </p14:nvContentPartPr>
              <p14:xfrm>
                <a:off x="5702290" y="249209"/>
                <a:ext cx="156960" cy="46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40903D-AE88-0CA4-9A16-FBD9A4B974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93290" y="240209"/>
                  <a:ext cx="17460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CA32A6E-FBE5-14F3-7666-51DE8E70D9AE}"/>
                  </a:ext>
                </a:extLst>
              </p14:cNvPr>
              <p14:cNvContentPartPr/>
              <p14:nvPr/>
            </p14:nvContentPartPr>
            <p14:xfrm>
              <a:off x="3116410" y="2048489"/>
              <a:ext cx="192240" cy="242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CA32A6E-FBE5-14F3-7666-51DE8E70D9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07770" y="2039849"/>
                <a:ext cx="209880" cy="2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950C31E8-0BEE-146D-F994-35A55CE4780A}"/>
              </a:ext>
            </a:extLst>
          </p:cNvPr>
          <p:cNvGrpSpPr/>
          <p:nvPr/>
        </p:nvGrpSpPr>
        <p:grpSpPr>
          <a:xfrm>
            <a:off x="7454050" y="980729"/>
            <a:ext cx="850320" cy="546480"/>
            <a:chOff x="7454050" y="980729"/>
            <a:chExt cx="85032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D414A4-95EF-1569-9FEE-C6C9072302F6}"/>
                    </a:ext>
                  </a:extLst>
                </p14:cNvPr>
                <p14:cNvContentPartPr/>
                <p14:nvPr/>
              </p14:nvContentPartPr>
              <p14:xfrm>
                <a:off x="7454050" y="980729"/>
                <a:ext cx="850320" cy="54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D414A4-95EF-1569-9FEE-C6C9072302F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45410" y="971729"/>
                  <a:ext cx="86796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B7CE11B-7723-4158-251C-4CE7BBA75250}"/>
                    </a:ext>
                  </a:extLst>
                </p14:cNvPr>
                <p14:cNvContentPartPr/>
                <p14:nvPr/>
              </p14:nvContentPartPr>
              <p14:xfrm>
                <a:off x="7742770" y="1047329"/>
                <a:ext cx="37440" cy="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B7CE11B-7723-4158-251C-4CE7BBA752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34130" y="1038689"/>
                  <a:ext cx="550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6F13F65-EB68-DB43-681B-9FF9C089F92C}"/>
              </a:ext>
            </a:extLst>
          </p:cNvPr>
          <p:cNvGrpSpPr/>
          <p:nvPr/>
        </p:nvGrpSpPr>
        <p:grpSpPr>
          <a:xfrm>
            <a:off x="8667610" y="973529"/>
            <a:ext cx="2120040" cy="353880"/>
            <a:chOff x="8667610" y="973529"/>
            <a:chExt cx="21200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9BF71A0-C0EA-E0E0-BCED-96BFE63E32C5}"/>
                    </a:ext>
                  </a:extLst>
                </p14:cNvPr>
                <p14:cNvContentPartPr/>
                <p14:nvPr/>
              </p14:nvContentPartPr>
              <p14:xfrm>
                <a:off x="8667610" y="980009"/>
                <a:ext cx="1181880" cy="347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9BF71A0-C0EA-E0E0-BCED-96BFE63E32C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58610" y="971369"/>
                  <a:ext cx="11995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DFCFB7F-469B-A3A8-6E1E-5FA04C7BD0AF}"/>
                    </a:ext>
                  </a:extLst>
                </p14:cNvPr>
                <p14:cNvContentPartPr/>
                <p14:nvPr/>
              </p14:nvContentPartPr>
              <p14:xfrm>
                <a:off x="9743650" y="1167209"/>
                <a:ext cx="12672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DFCFB7F-469B-A3A8-6E1E-5FA04C7BD0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34650" y="1158209"/>
                  <a:ext cx="144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1A206F1-B0CC-DCB6-4ED2-B9A81B65339C}"/>
                    </a:ext>
                  </a:extLst>
                </p14:cNvPr>
                <p14:cNvContentPartPr/>
                <p14:nvPr/>
              </p14:nvContentPartPr>
              <p14:xfrm>
                <a:off x="9139570" y="1035089"/>
                <a:ext cx="34560" cy="10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1A206F1-B0CC-DCB6-4ED2-B9A81B6533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30570" y="1026089"/>
                  <a:ext cx="52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42F8273-5E57-AB84-7480-4BB88BD0E632}"/>
                    </a:ext>
                  </a:extLst>
                </p14:cNvPr>
                <p14:cNvContentPartPr/>
                <p14:nvPr/>
              </p14:nvContentPartPr>
              <p14:xfrm>
                <a:off x="9858490" y="1207169"/>
                <a:ext cx="197640" cy="9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42F8273-5E57-AB84-7480-4BB88BD0E6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49490" y="1198529"/>
                  <a:ext cx="215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D59532D-1E80-674F-1672-7FB72C4DF625}"/>
                    </a:ext>
                  </a:extLst>
                </p14:cNvPr>
                <p14:cNvContentPartPr/>
                <p14:nvPr/>
              </p14:nvContentPartPr>
              <p14:xfrm>
                <a:off x="10318930" y="973529"/>
                <a:ext cx="387720" cy="312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D59532D-1E80-674F-1672-7FB72C4DF6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09930" y="964889"/>
                  <a:ext cx="4053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A76BDE-A077-B272-E036-9EEEBB5EC561}"/>
                    </a:ext>
                  </a:extLst>
                </p14:cNvPr>
                <p14:cNvContentPartPr/>
                <p14:nvPr/>
              </p14:nvContentPartPr>
              <p14:xfrm>
                <a:off x="10540330" y="1081169"/>
                <a:ext cx="247320" cy="1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A76BDE-A077-B272-E036-9EEEBB5EC56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31690" y="1072169"/>
                  <a:ext cx="2649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5F9FD8D-E4D8-F733-7792-FA60CA272ABE}"/>
                  </a:ext>
                </a:extLst>
              </p14:cNvPr>
              <p14:cNvContentPartPr/>
              <p14:nvPr/>
            </p14:nvContentPartPr>
            <p14:xfrm>
              <a:off x="5751250" y="1800809"/>
              <a:ext cx="1629720" cy="3650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5F9FD8D-E4D8-F733-7792-FA60CA272AB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42250" y="1791809"/>
                <a:ext cx="16473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87A8351-1F84-CD76-551F-120671C6BD70}"/>
                  </a:ext>
                </a:extLst>
              </p14:cNvPr>
              <p14:cNvContentPartPr/>
              <p14:nvPr/>
            </p14:nvContentPartPr>
            <p14:xfrm>
              <a:off x="7103410" y="1568249"/>
              <a:ext cx="29520" cy="8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87A8351-1F84-CD76-551F-120671C6BD7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094770" y="1559609"/>
                <a:ext cx="47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57BEE6C-FA94-C380-612F-B6159FBC9460}"/>
                  </a:ext>
                </a:extLst>
              </p14:cNvPr>
              <p14:cNvContentPartPr/>
              <p14:nvPr/>
            </p14:nvContentPartPr>
            <p14:xfrm>
              <a:off x="7612090" y="1586249"/>
              <a:ext cx="1611720" cy="605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57BEE6C-FA94-C380-612F-B6159FBC94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603450" y="1577249"/>
                <a:ext cx="162936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BD19AD4-CE8F-2086-9730-527DDF6F28A7}"/>
                  </a:ext>
                </a:extLst>
              </p14:cNvPr>
              <p14:cNvContentPartPr/>
              <p14:nvPr/>
            </p14:nvContentPartPr>
            <p14:xfrm>
              <a:off x="9544930" y="1552049"/>
              <a:ext cx="691920" cy="324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BD19AD4-CE8F-2086-9730-527DDF6F28A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35930" y="1543409"/>
                <a:ext cx="709560" cy="3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E8924F5-6337-A6E0-D5C8-13A1AF2A1F5E}"/>
              </a:ext>
            </a:extLst>
          </p:cNvPr>
          <p:cNvGrpSpPr/>
          <p:nvPr/>
        </p:nvGrpSpPr>
        <p:grpSpPr>
          <a:xfrm>
            <a:off x="5661250" y="2136689"/>
            <a:ext cx="4557960" cy="549360"/>
            <a:chOff x="5661250" y="2136689"/>
            <a:chExt cx="455796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7024EE9-2901-9E5D-41DA-95B26BBC554C}"/>
                    </a:ext>
                  </a:extLst>
                </p14:cNvPr>
                <p14:cNvContentPartPr/>
                <p14:nvPr/>
              </p14:nvContentPartPr>
              <p14:xfrm>
                <a:off x="5912170" y="2297609"/>
                <a:ext cx="20160" cy="30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7024EE9-2901-9E5D-41DA-95B26BBC554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03170" y="2288969"/>
                  <a:ext cx="378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21296C9-97F5-D425-EE27-820B9B901264}"/>
                    </a:ext>
                  </a:extLst>
                </p14:cNvPr>
                <p14:cNvContentPartPr/>
                <p14:nvPr/>
              </p14:nvContentPartPr>
              <p14:xfrm>
                <a:off x="5661250" y="2575529"/>
                <a:ext cx="497520" cy="10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21296C9-97F5-D425-EE27-820B9B90126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52610" y="2566889"/>
                  <a:ext cx="515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53C1BD-2E68-3875-DDBB-9D815F805155}"/>
                    </a:ext>
                  </a:extLst>
                </p14:cNvPr>
                <p14:cNvContentPartPr/>
                <p14:nvPr/>
              </p14:nvContentPartPr>
              <p14:xfrm>
                <a:off x="6408610" y="2245409"/>
                <a:ext cx="465480" cy="440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53C1BD-2E68-3875-DDBB-9D815F8051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99970" y="2236409"/>
                  <a:ext cx="4831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D127D23-B5D8-5557-0EA6-8D441916B9CF}"/>
                    </a:ext>
                  </a:extLst>
                </p14:cNvPr>
                <p14:cNvContentPartPr/>
                <p14:nvPr/>
              </p14:nvContentPartPr>
              <p14:xfrm>
                <a:off x="6436690" y="2285009"/>
                <a:ext cx="390240" cy="23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D127D23-B5D8-5557-0EA6-8D441916B9C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27690" y="2276009"/>
                  <a:ext cx="407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870B8C-6349-7B92-83E0-03669252D395}"/>
                    </a:ext>
                  </a:extLst>
                </p14:cNvPr>
                <p14:cNvContentPartPr/>
                <p14:nvPr/>
              </p14:nvContentPartPr>
              <p14:xfrm>
                <a:off x="7120690" y="2259449"/>
                <a:ext cx="1430640" cy="405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870B8C-6349-7B92-83E0-03669252D39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12050" y="2250809"/>
                  <a:ext cx="14482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4E6A231-DA5B-08E7-ABA6-487E480358A2}"/>
                    </a:ext>
                  </a:extLst>
                </p14:cNvPr>
                <p14:cNvContentPartPr/>
                <p14:nvPr/>
              </p14:nvContentPartPr>
              <p14:xfrm>
                <a:off x="8163970" y="2218409"/>
                <a:ext cx="43920" cy="7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4E6A231-DA5B-08E7-ABA6-487E480358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54970" y="2209769"/>
                  <a:ext cx="6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C693A25-38E9-6C6D-4EA0-55BB44433C50}"/>
                    </a:ext>
                  </a:extLst>
                </p14:cNvPr>
                <p14:cNvContentPartPr/>
                <p14:nvPr/>
              </p14:nvContentPartPr>
              <p14:xfrm>
                <a:off x="8799370" y="2136689"/>
                <a:ext cx="1419840" cy="445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C693A25-38E9-6C6D-4EA0-55BB44433C5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90730" y="2127689"/>
                  <a:ext cx="1437480" cy="46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A33410F-F757-DFDA-6629-4139CA984F3B}"/>
              </a:ext>
            </a:extLst>
          </p:cNvPr>
          <p:cNvGrpSpPr/>
          <p:nvPr/>
        </p:nvGrpSpPr>
        <p:grpSpPr>
          <a:xfrm>
            <a:off x="5884450" y="2788289"/>
            <a:ext cx="4838400" cy="821880"/>
            <a:chOff x="5884450" y="2788289"/>
            <a:chExt cx="4838400" cy="82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A4F2B8E-6BA5-3898-9E81-4C635786D262}"/>
                    </a:ext>
                  </a:extLst>
                </p14:cNvPr>
                <p14:cNvContentPartPr/>
                <p14:nvPr/>
              </p14:nvContentPartPr>
              <p14:xfrm>
                <a:off x="5884450" y="3014729"/>
                <a:ext cx="261360" cy="396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A4F2B8E-6BA5-3898-9E81-4C635786D2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75450" y="3006089"/>
                  <a:ext cx="2790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2FBEE6A-4252-EB8D-4974-BAAB8C84D69B}"/>
                    </a:ext>
                  </a:extLst>
                </p14:cNvPr>
                <p14:cNvContentPartPr/>
                <p14:nvPr/>
              </p14:nvContentPartPr>
              <p14:xfrm>
                <a:off x="6210970" y="3182489"/>
                <a:ext cx="165960" cy="195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2FBEE6A-4252-EB8D-4974-BAAB8C84D6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02330" y="3173489"/>
                  <a:ext cx="183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4D99C85-72B8-E85E-D598-7C0444CF7BE0}"/>
                    </a:ext>
                  </a:extLst>
                </p14:cNvPr>
                <p14:cNvContentPartPr/>
                <p14:nvPr/>
              </p14:nvContentPartPr>
              <p14:xfrm>
                <a:off x="6338050" y="2979449"/>
                <a:ext cx="1011240" cy="630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4D99C85-72B8-E85E-D598-7C0444CF7B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29410" y="2970809"/>
                  <a:ext cx="102888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BAE22F-C683-94AC-9698-CEAFB5F109EC}"/>
                    </a:ext>
                  </a:extLst>
                </p14:cNvPr>
                <p14:cNvContentPartPr/>
                <p14:nvPr/>
              </p14:nvContentPartPr>
              <p14:xfrm>
                <a:off x="7174690" y="3081689"/>
                <a:ext cx="59040" cy="45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BAE22F-C683-94AC-9698-CEAFB5F109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65690" y="3072689"/>
                  <a:ext cx="76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3C46C09-94A2-465E-0DCD-51AC1503F1B4}"/>
                    </a:ext>
                  </a:extLst>
                </p14:cNvPr>
                <p14:cNvContentPartPr/>
                <p14:nvPr/>
              </p14:nvContentPartPr>
              <p14:xfrm>
                <a:off x="6809290" y="3020129"/>
                <a:ext cx="383760" cy="32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3C46C09-94A2-465E-0DCD-51AC1503F1B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00290" y="3011129"/>
                  <a:ext cx="401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5FB8544-355B-610E-E803-E53B2367A572}"/>
                    </a:ext>
                  </a:extLst>
                </p14:cNvPr>
                <p14:cNvContentPartPr/>
                <p14:nvPr/>
              </p14:nvContentPartPr>
              <p14:xfrm>
                <a:off x="7557730" y="2970089"/>
                <a:ext cx="968760" cy="596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5FB8544-355B-610E-E803-E53B2367A5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49090" y="2961089"/>
                  <a:ext cx="98640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C1C8293-9BF4-9579-B9E2-BC79BE045062}"/>
                    </a:ext>
                  </a:extLst>
                </p14:cNvPr>
                <p14:cNvContentPartPr/>
                <p14:nvPr/>
              </p14:nvContentPartPr>
              <p14:xfrm>
                <a:off x="8058490" y="3005729"/>
                <a:ext cx="10080" cy="8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C1C8293-9BF4-9579-B9E2-BC79BE04506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49850" y="2996729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0F25CF-D806-9BB6-92BE-BEBD0B28CF14}"/>
                    </a:ext>
                  </a:extLst>
                </p14:cNvPr>
                <p14:cNvContentPartPr/>
                <p14:nvPr/>
              </p14:nvContentPartPr>
              <p14:xfrm>
                <a:off x="8771290" y="2788289"/>
                <a:ext cx="1951560" cy="583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0F25CF-D806-9BB6-92BE-BEBD0B28CF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62290" y="2779289"/>
                  <a:ext cx="196920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F74FF29-CD39-E325-0D60-4B04C492E8F5}"/>
                    </a:ext>
                  </a:extLst>
                </p14:cNvPr>
                <p14:cNvContentPartPr/>
                <p14:nvPr/>
              </p14:nvContentPartPr>
              <p14:xfrm>
                <a:off x="10379410" y="3024089"/>
                <a:ext cx="41040" cy="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F74FF29-CD39-E325-0D60-4B04C492E8F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70410" y="3015449"/>
                  <a:ext cx="58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B143BD8-7096-6A5E-529E-C66D79DB9274}"/>
                    </a:ext>
                  </a:extLst>
                </p14:cNvPr>
                <p14:cNvContentPartPr/>
                <p14:nvPr/>
              </p14:nvContentPartPr>
              <p14:xfrm>
                <a:off x="9835450" y="3008609"/>
                <a:ext cx="548640" cy="50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B143BD8-7096-6A5E-529E-C66D79DB92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26810" y="2999969"/>
                  <a:ext cx="56628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2614254-BEF3-2EC8-A02B-4D0EE423C67A}"/>
                  </a:ext>
                </a:extLst>
              </p14:cNvPr>
              <p14:cNvContentPartPr/>
              <p14:nvPr/>
            </p14:nvContentPartPr>
            <p14:xfrm>
              <a:off x="719530" y="3658769"/>
              <a:ext cx="228240" cy="5194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2614254-BEF3-2EC8-A02B-4D0EE423C67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10530" y="3649769"/>
                <a:ext cx="245880" cy="53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1B958DB-5BE7-EF57-EE7B-2010BC252DAD}"/>
              </a:ext>
            </a:extLst>
          </p:cNvPr>
          <p:cNvGrpSpPr/>
          <p:nvPr/>
        </p:nvGrpSpPr>
        <p:grpSpPr>
          <a:xfrm>
            <a:off x="281770" y="3520889"/>
            <a:ext cx="10051200" cy="1519200"/>
            <a:chOff x="281770" y="3520889"/>
            <a:chExt cx="10051200" cy="15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4C92466-A9D1-2F1D-BB4C-F48A39A48432}"/>
                    </a:ext>
                  </a:extLst>
                </p14:cNvPr>
                <p14:cNvContentPartPr/>
                <p14:nvPr/>
              </p14:nvContentPartPr>
              <p14:xfrm>
                <a:off x="812770" y="3650849"/>
                <a:ext cx="1589400" cy="581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4C92466-A9D1-2F1D-BB4C-F48A39A4843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3770" y="3641849"/>
                  <a:ext cx="160704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2C11FB6-E16D-79AF-5564-48835DBBBCA9}"/>
                    </a:ext>
                  </a:extLst>
                </p14:cNvPr>
                <p14:cNvContentPartPr/>
                <p14:nvPr/>
              </p14:nvContentPartPr>
              <p14:xfrm>
                <a:off x="2139730" y="3940289"/>
                <a:ext cx="186480" cy="3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2C11FB6-E16D-79AF-5564-48835DBBBCA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31090" y="3931649"/>
                  <a:ext cx="204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168292-A579-7E1E-03CA-A16B563B61A5}"/>
                    </a:ext>
                  </a:extLst>
                </p14:cNvPr>
                <p14:cNvContentPartPr/>
                <p14:nvPr/>
              </p14:nvContentPartPr>
              <p14:xfrm>
                <a:off x="1929490" y="3802409"/>
                <a:ext cx="24120" cy="1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168292-A579-7E1E-03CA-A16B563B61A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20490" y="3793409"/>
                  <a:ext cx="41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31CE89D-AAE4-C263-8D26-B673DB53DE2B}"/>
                    </a:ext>
                  </a:extLst>
                </p14:cNvPr>
                <p14:cNvContentPartPr/>
                <p14:nvPr/>
              </p14:nvContentPartPr>
              <p14:xfrm>
                <a:off x="2687650" y="3766049"/>
                <a:ext cx="308520" cy="568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31CE89D-AAE4-C263-8D26-B673DB53DE2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78650" y="3757049"/>
                  <a:ext cx="32616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6E3415B-F9B3-EA49-7BF4-B633C597A009}"/>
                    </a:ext>
                  </a:extLst>
                </p14:cNvPr>
                <p14:cNvContentPartPr/>
                <p14:nvPr/>
              </p14:nvContentPartPr>
              <p14:xfrm>
                <a:off x="3318730" y="3694769"/>
                <a:ext cx="1747440" cy="462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6E3415B-F9B3-EA49-7BF4-B633C597A00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09730" y="3685769"/>
                  <a:ext cx="17650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6860E98-2A54-A657-BDB7-3C354E71E718}"/>
                    </a:ext>
                  </a:extLst>
                </p14:cNvPr>
                <p14:cNvContentPartPr/>
                <p14:nvPr/>
              </p14:nvContentPartPr>
              <p14:xfrm>
                <a:off x="4382890" y="3778289"/>
                <a:ext cx="362880" cy="54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6860E98-2A54-A657-BDB7-3C354E71E7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73890" y="3769649"/>
                  <a:ext cx="380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5DFD61E-E117-811B-D790-82854AB1A99A}"/>
                    </a:ext>
                  </a:extLst>
                </p14:cNvPr>
                <p14:cNvContentPartPr/>
                <p14:nvPr/>
              </p14:nvContentPartPr>
              <p14:xfrm>
                <a:off x="4309810" y="3786569"/>
                <a:ext cx="6840" cy="3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5DFD61E-E117-811B-D790-82854AB1A9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00810" y="3777929"/>
                  <a:ext cx="2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E9FC11E-9C1C-C567-E2A7-E2EDE05FF67F}"/>
                    </a:ext>
                  </a:extLst>
                </p14:cNvPr>
                <p14:cNvContentPartPr/>
                <p14:nvPr/>
              </p14:nvContentPartPr>
              <p14:xfrm>
                <a:off x="3360130" y="3818249"/>
                <a:ext cx="429120" cy="68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E9FC11E-9C1C-C567-E2A7-E2EDE05FF67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51130" y="3809609"/>
                  <a:ext cx="446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122C7BB-4446-D17D-A9AB-7BFAB964B525}"/>
                    </a:ext>
                  </a:extLst>
                </p14:cNvPr>
                <p14:cNvContentPartPr/>
                <p14:nvPr/>
              </p14:nvContentPartPr>
              <p14:xfrm>
                <a:off x="670930" y="4540409"/>
                <a:ext cx="713160" cy="411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122C7BB-4446-D17D-A9AB-7BFAB964B52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2290" y="4531769"/>
                  <a:ext cx="7308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52EBF1-D3D4-6B0E-934A-93B4F60D6017}"/>
                    </a:ext>
                  </a:extLst>
                </p14:cNvPr>
                <p14:cNvContentPartPr/>
                <p14:nvPr/>
              </p14:nvContentPartPr>
              <p14:xfrm>
                <a:off x="1707370" y="4433489"/>
                <a:ext cx="740160" cy="317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52EBF1-D3D4-6B0E-934A-93B4F60D601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98730" y="4424489"/>
                  <a:ext cx="7578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9F66DBB-3170-61BD-3EE1-5CFDB4A4640D}"/>
                    </a:ext>
                  </a:extLst>
                </p14:cNvPr>
                <p14:cNvContentPartPr/>
                <p14:nvPr/>
              </p14:nvContentPartPr>
              <p14:xfrm>
                <a:off x="2297770" y="4551209"/>
                <a:ext cx="189000" cy="1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9F66DBB-3170-61BD-3EE1-5CFDB4A4640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88770" y="4542209"/>
                  <a:ext cx="206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E230DB-2F65-00B1-6C61-7DF8C0D576DA}"/>
                    </a:ext>
                  </a:extLst>
                </p14:cNvPr>
                <p14:cNvContentPartPr/>
                <p14:nvPr/>
              </p14:nvContentPartPr>
              <p14:xfrm>
                <a:off x="2160970" y="4442849"/>
                <a:ext cx="27720" cy="14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E230DB-2F65-00B1-6C61-7DF8C0D576D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51970" y="4433849"/>
                  <a:ext cx="4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4EF6410-81E1-64C1-BFC2-5E20C5A63962}"/>
                    </a:ext>
                  </a:extLst>
                </p14:cNvPr>
                <p14:cNvContentPartPr/>
                <p14:nvPr/>
              </p14:nvContentPartPr>
              <p14:xfrm>
                <a:off x="2655970" y="4410449"/>
                <a:ext cx="728640" cy="314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4EF6410-81E1-64C1-BFC2-5E20C5A6396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47330" y="4401449"/>
                  <a:ext cx="7462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314924E-5C00-B821-2C73-8567AA9ABAC6}"/>
                    </a:ext>
                  </a:extLst>
                </p14:cNvPr>
                <p14:cNvContentPartPr/>
                <p14:nvPr/>
              </p14:nvContentPartPr>
              <p14:xfrm>
                <a:off x="3067090" y="4474529"/>
                <a:ext cx="59040" cy="34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314924E-5C00-B821-2C73-8567AA9ABA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58090" y="4465529"/>
                  <a:ext cx="76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CB1FA98-12D7-58A0-83FD-944C46243154}"/>
                    </a:ext>
                  </a:extLst>
                </p14:cNvPr>
                <p14:cNvContentPartPr/>
                <p14:nvPr/>
              </p14:nvContentPartPr>
              <p14:xfrm>
                <a:off x="2690170" y="4451129"/>
                <a:ext cx="469440" cy="72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CB1FA98-12D7-58A0-83FD-944C462431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81170" y="4442489"/>
                  <a:ext cx="487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0C5C230-CE48-89D3-CA1C-03E08CBAF000}"/>
                    </a:ext>
                  </a:extLst>
                </p14:cNvPr>
                <p14:cNvContentPartPr/>
                <p14:nvPr/>
              </p14:nvContentPartPr>
              <p14:xfrm>
                <a:off x="5369650" y="4337369"/>
                <a:ext cx="269640" cy="41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0C5C230-CE48-89D3-CA1C-03E08CBAF00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60650" y="4328369"/>
                  <a:ext cx="287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F401186-62BC-65E5-8C03-636D438665F7}"/>
                    </a:ext>
                  </a:extLst>
                </p14:cNvPr>
                <p14:cNvContentPartPr/>
                <p14:nvPr/>
              </p14:nvContentPartPr>
              <p14:xfrm>
                <a:off x="5349130" y="4444649"/>
                <a:ext cx="402120" cy="35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F401186-62BC-65E5-8C03-636D438665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40130" y="4436009"/>
                  <a:ext cx="419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9DBE843-3C4D-C0DE-6396-9B80AD50E3BA}"/>
                    </a:ext>
                  </a:extLst>
                </p14:cNvPr>
                <p14:cNvContentPartPr/>
                <p14:nvPr/>
              </p14:nvContentPartPr>
              <p14:xfrm>
                <a:off x="281770" y="3692249"/>
                <a:ext cx="391680" cy="1347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9DBE843-3C4D-C0DE-6396-9B80AD50E3B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3130" y="3683609"/>
                  <a:ext cx="409320" cy="13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FC51C33-BBD9-DE90-AE80-9ECB77FCEDD1}"/>
                    </a:ext>
                  </a:extLst>
                </p14:cNvPr>
                <p14:cNvContentPartPr/>
                <p14:nvPr/>
              </p14:nvContentPartPr>
              <p14:xfrm>
                <a:off x="4955650" y="3520889"/>
                <a:ext cx="198000" cy="1379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FC51C33-BBD9-DE90-AE80-9ECB77FCED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47010" y="3511889"/>
                  <a:ext cx="215640" cy="13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541EDBA-B3B8-3E6C-FF37-8BD6D5938196}"/>
                    </a:ext>
                  </a:extLst>
                </p14:cNvPr>
                <p14:cNvContentPartPr/>
                <p14:nvPr/>
              </p14:nvContentPartPr>
              <p14:xfrm>
                <a:off x="6165970" y="3910409"/>
                <a:ext cx="32760" cy="311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541EDBA-B3B8-3E6C-FF37-8BD6D59381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57330" y="3901409"/>
                  <a:ext cx="50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2960CF-F23E-6FE3-1A3B-77318899938E}"/>
                    </a:ext>
                  </a:extLst>
                </p14:cNvPr>
                <p14:cNvContentPartPr/>
                <p14:nvPr/>
              </p14:nvContentPartPr>
              <p14:xfrm>
                <a:off x="6050770" y="3871889"/>
                <a:ext cx="225360" cy="214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2960CF-F23E-6FE3-1A3B-7731889993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42130" y="3862889"/>
                  <a:ext cx="243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FD4BFC8-22E0-FAD8-93F9-A6A86A90B798}"/>
                    </a:ext>
                  </a:extLst>
                </p14:cNvPr>
                <p14:cNvContentPartPr/>
                <p14:nvPr/>
              </p14:nvContentPartPr>
              <p14:xfrm>
                <a:off x="5925850" y="4252409"/>
                <a:ext cx="407160" cy="85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FD4BFC8-22E0-FAD8-93F9-A6A86A90B79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17210" y="4243769"/>
                  <a:ext cx="424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6940CE-A66C-A5DB-B8B9-9A87FD8C5DFF}"/>
                    </a:ext>
                  </a:extLst>
                </p14:cNvPr>
                <p14:cNvContentPartPr/>
                <p14:nvPr/>
              </p14:nvContentPartPr>
              <p14:xfrm>
                <a:off x="6060850" y="4433489"/>
                <a:ext cx="205560" cy="268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6940CE-A66C-A5DB-B8B9-9A87FD8C5DF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52210" y="4424849"/>
                  <a:ext cx="223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392D513-324B-0F33-8309-AB32EBECE7BF}"/>
                    </a:ext>
                  </a:extLst>
                </p14:cNvPr>
                <p14:cNvContentPartPr/>
                <p14:nvPr/>
              </p14:nvContentPartPr>
              <p14:xfrm>
                <a:off x="6424450" y="4419449"/>
                <a:ext cx="166320" cy="269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392D513-324B-0F33-8309-AB32EBECE7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15810" y="4410809"/>
                  <a:ext cx="183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93E833-F9F5-5E54-8065-2A33635DBEC8}"/>
                    </a:ext>
                  </a:extLst>
                </p14:cNvPr>
                <p14:cNvContentPartPr/>
                <p14:nvPr/>
              </p14:nvContentPartPr>
              <p14:xfrm>
                <a:off x="6355690" y="4455449"/>
                <a:ext cx="223560" cy="70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93E833-F9F5-5E54-8065-2A33635DBEC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47050" y="4446449"/>
                  <a:ext cx="241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34AE20D-A50E-8FFB-0031-6216F1A7A36C}"/>
                    </a:ext>
                  </a:extLst>
                </p14:cNvPr>
                <p14:cNvContentPartPr/>
                <p14:nvPr/>
              </p14:nvContentPartPr>
              <p14:xfrm>
                <a:off x="6681490" y="4477049"/>
                <a:ext cx="185760" cy="194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34AE20D-A50E-8FFB-0031-6216F1A7A36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72490" y="4468409"/>
                  <a:ext cx="20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74D5FBB-2765-6024-887A-C73B00D1B49F}"/>
                    </a:ext>
                  </a:extLst>
                </p14:cNvPr>
                <p14:cNvContentPartPr/>
                <p14:nvPr/>
              </p14:nvContentPartPr>
              <p14:xfrm>
                <a:off x="6905050" y="4284449"/>
                <a:ext cx="178920" cy="187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74D5FBB-2765-6024-887A-C73B00D1B49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96410" y="4275449"/>
                  <a:ext cx="196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05A687B-D993-ECA4-7730-A3CD306B4ED6}"/>
                    </a:ext>
                  </a:extLst>
                </p14:cNvPr>
                <p14:cNvContentPartPr/>
                <p14:nvPr/>
              </p14:nvContentPartPr>
              <p14:xfrm>
                <a:off x="6305650" y="4199849"/>
                <a:ext cx="827640" cy="47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05A687B-D993-ECA4-7730-A3CD306B4ED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96650" y="4190849"/>
                  <a:ext cx="845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678160B-3F8F-D1BD-4345-3EAC2105AC27}"/>
                    </a:ext>
                  </a:extLst>
                </p14:cNvPr>
                <p14:cNvContentPartPr/>
                <p14:nvPr/>
              </p14:nvContentPartPr>
              <p14:xfrm>
                <a:off x="6592210" y="3908609"/>
                <a:ext cx="306000" cy="191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678160B-3F8F-D1BD-4345-3EAC2105AC2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83210" y="3899969"/>
                  <a:ext cx="323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ECF1998-A885-C868-2C2A-2D15E5F842DC}"/>
                    </a:ext>
                  </a:extLst>
                </p14:cNvPr>
                <p14:cNvContentPartPr/>
                <p14:nvPr/>
              </p14:nvContentPartPr>
              <p14:xfrm>
                <a:off x="6938170" y="3763889"/>
                <a:ext cx="135720" cy="207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ECF1998-A885-C868-2C2A-2D15E5F842D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29170" y="3755249"/>
                  <a:ext cx="153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FADB10C-DD03-8E6C-C08D-29610179F041}"/>
                    </a:ext>
                  </a:extLst>
                </p14:cNvPr>
                <p14:cNvContentPartPr/>
                <p14:nvPr/>
              </p14:nvContentPartPr>
              <p14:xfrm>
                <a:off x="7375570" y="3950009"/>
                <a:ext cx="42120" cy="518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FADB10C-DD03-8E6C-C08D-29610179F04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66930" y="3941009"/>
                  <a:ext cx="597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77DAC90-19E6-9E67-8183-765A2C80C89F}"/>
                    </a:ext>
                  </a:extLst>
                </p14:cNvPr>
                <p14:cNvContentPartPr/>
                <p14:nvPr/>
              </p14:nvContentPartPr>
              <p14:xfrm>
                <a:off x="7588690" y="4010849"/>
                <a:ext cx="192960" cy="404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77DAC90-19E6-9E67-8183-765A2C80C89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80050" y="4002209"/>
                  <a:ext cx="2106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9F823CA-D57B-44C2-0ABD-C454BCB002F0}"/>
                    </a:ext>
                  </a:extLst>
                </p14:cNvPr>
                <p14:cNvContentPartPr/>
                <p14:nvPr/>
              </p14:nvContentPartPr>
              <p14:xfrm>
                <a:off x="7947610" y="4050809"/>
                <a:ext cx="148680" cy="296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9F823CA-D57B-44C2-0ABD-C454BCB002F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38970" y="4042169"/>
                  <a:ext cx="166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1E54932-A957-5C4E-AD09-BBCE4F0D6C30}"/>
                    </a:ext>
                  </a:extLst>
                </p14:cNvPr>
                <p14:cNvContentPartPr/>
                <p14:nvPr/>
              </p14:nvContentPartPr>
              <p14:xfrm>
                <a:off x="7910890" y="4192289"/>
                <a:ext cx="198360" cy="10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1E54932-A957-5C4E-AD09-BBCE4F0D6C3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02250" y="4183289"/>
                  <a:ext cx="216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4D50064-EF43-55FE-F606-B68A05D584D1}"/>
                    </a:ext>
                  </a:extLst>
                </p14:cNvPr>
                <p14:cNvContentPartPr/>
                <p14:nvPr/>
              </p14:nvContentPartPr>
              <p14:xfrm>
                <a:off x="8314810" y="3991049"/>
                <a:ext cx="12960" cy="44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4D50064-EF43-55FE-F606-B68A05D584D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05810" y="3982049"/>
                  <a:ext cx="306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FBF7998-AE97-E14A-D9EB-3B30D92155FC}"/>
                    </a:ext>
                  </a:extLst>
                </p14:cNvPr>
                <p14:cNvContentPartPr/>
                <p14:nvPr/>
              </p14:nvContentPartPr>
              <p14:xfrm>
                <a:off x="8407330" y="4167809"/>
                <a:ext cx="518760" cy="262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FBF7998-AE97-E14A-D9EB-3B30D92155F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98690" y="4158809"/>
                  <a:ext cx="536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D4C89A5-F760-B89A-9000-C0D0F987E776}"/>
                    </a:ext>
                  </a:extLst>
                </p14:cNvPr>
                <p14:cNvContentPartPr/>
                <p14:nvPr/>
              </p14:nvContentPartPr>
              <p14:xfrm>
                <a:off x="8584450" y="3981329"/>
                <a:ext cx="483840" cy="172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D4C89A5-F760-B89A-9000-C0D0F987E77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75450" y="3972689"/>
                  <a:ext cx="501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2CA4C67-6F4F-BA1F-EA27-6ED096A43135}"/>
                    </a:ext>
                  </a:extLst>
                </p14:cNvPr>
                <p14:cNvContentPartPr/>
                <p14:nvPr/>
              </p14:nvContentPartPr>
              <p14:xfrm>
                <a:off x="9237850" y="3961889"/>
                <a:ext cx="15480" cy="481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2CA4C67-6F4F-BA1F-EA27-6ED096A431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229210" y="3953249"/>
                  <a:ext cx="331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FBEB416-5DAE-40EB-4FC7-6D5B6431465C}"/>
                    </a:ext>
                  </a:extLst>
                </p14:cNvPr>
                <p14:cNvContentPartPr/>
                <p14:nvPr/>
              </p14:nvContentPartPr>
              <p14:xfrm>
                <a:off x="9432970" y="4177529"/>
                <a:ext cx="109800" cy="131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FBEB416-5DAE-40EB-4FC7-6D5B6431465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23970" y="4168889"/>
                  <a:ext cx="127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21FB26A-9CC3-E177-4B80-FAF802A7C60E}"/>
                    </a:ext>
                  </a:extLst>
                </p14:cNvPr>
                <p14:cNvContentPartPr/>
                <p14:nvPr/>
              </p14:nvContentPartPr>
              <p14:xfrm>
                <a:off x="9518650" y="4024169"/>
                <a:ext cx="16560" cy="5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21FB26A-9CC3-E177-4B80-FAF802A7C60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09650" y="4015169"/>
                  <a:ext cx="34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0571AD2-DEF9-E1D0-8308-916BAF87A334}"/>
                    </a:ext>
                  </a:extLst>
                </p14:cNvPr>
                <p14:cNvContentPartPr/>
                <p14:nvPr/>
              </p14:nvContentPartPr>
              <p14:xfrm>
                <a:off x="9664090" y="3989609"/>
                <a:ext cx="268200" cy="516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0571AD2-DEF9-E1D0-8308-916BAF87A33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55090" y="3980609"/>
                  <a:ext cx="28584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0102AD2-D473-02C7-5ADC-B03788932B76}"/>
                    </a:ext>
                  </a:extLst>
                </p14:cNvPr>
                <p14:cNvContentPartPr/>
                <p14:nvPr/>
              </p14:nvContentPartPr>
              <p14:xfrm>
                <a:off x="9970450" y="3894569"/>
                <a:ext cx="58320" cy="718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0102AD2-D473-02C7-5ADC-B03788932B7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61810" y="3885569"/>
                  <a:ext cx="7596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64168C7-40AC-1190-045F-B2EFF0BF073A}"/>
                    </a:ext>
                  </a:extLst>
                </p14:cNvPr>
                <p14:cNvContentPartPr/>
                <p14:nvPr/>
              </p14:nvContentPartPr>
              <p14:xfrm>
                <a:off x="10163770" y="3797009"/>
                <a:ext cx="169200" cy="180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64168C7-40AC-1190-045F-B2EFF0BF073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55130" y="3788009"/>
                  <a:ext cx="186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0AF4C09-C606-13ED-733E-813495731FBA}"/>
                    </a:ext>
                  </a:extLst>
                </p14:cNvPr>
                <p14:cNvContentPartPr/>
                <p14:nvPr/>
              </p14:nvContentPartPr>
              <p14:xfrm>
                <a:off x="9524410" y="4025249"/>
                <a:ext cx="18360" cy="68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0AF4C09-C606-13ED-733E-813495731FB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15770" y="4016609"/>
                  <a:ext cx="36000" cy="8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382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0F33D17-0BCC-2E4F-852D-6390987065EA}"/>
              </a:ext>
            </a:extLst>
          </p:cNvPr>
          <p:cNvGrpSpPr/>
          <p:nvPr/>
        </p:nvGrpSpPr>
        <p:grpSpPr>
          <a:xfrm>
            <a:off x="2493970" y="1033289"/>
            <a:ext cx="2470680" cy="1500840"/>
            <a:chOff x="2493970" y="1033289"/>
            <a:chExt cx="2470680" cy="15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FA90E97-13E3-19A0-7C3A-B11215BC6459}"/>
                    </a:ext>
                  </a:extLst>
                </p14:cNvPr>
                <p14:cNvContentPartPr/>
                <p14:nvPr/>
              </p14:nvContentPartPr>
              <p14:xfrm>
                <a:off x="2493970" y="1096289"/>
                <a:ext cx="852480" cy="1437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FA90E97-13E3-19A0-7C3A-B11215BC645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84970" y="1087649"/>
                  <a:ext cx="870120" cy="14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2DFE2B-69E3-BA24-CD56-D5BA8380EFC2}"/>
                    </a:ext>
                  </a:extLst>
                </p14:cNvPr>
                <p14:cNvContentPartPr/>
                <p14:nvPr/>
              </p14:nvContentPartPr>
              <p14:xfrm>
                <a:off x="3264010" y="1597049"/>
                <a:ext cx="130320" cy="10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2DFE2B-69E3-BA24-CD56-D5BA8380EF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55370" y="1588049"/>
                  <a:ext cx="147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171CA2-F71B-71CF-0750-EC2DE6744EA5}"/>
                    </a:ext>
                  </a:extLst>
                </p14:cNvPr>
                <p14:cNvContentPartPr/>
                <p14:nvPr/>
              </p14:nvContentPartPr>
              <p14:xfrm>
                <a:off x="3848290" y="1033289"/>
                <a:ext cx="1116360" cy="88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171CA2-F71B-71CF-0750-EC2DE6744EA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39290" y="1024289"/>
                  <a:ext cx="1134000" cy="90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F9BF73-E64D-8181-96D8-E0E359781F28}"/>
              </a:ext>
            </a:extLst>
          </p:cNvPr>
          <p:cNvGrpSpPr/>
          <p:nvPr/>
        </p:nvGrpSpPr>
        <p:grpSpPr>
          <a:xfrm>
            <a:off x="3891130" y="1519289"/>
            <a:ext cx="463320" cy="31680"/>
            <a:chOff x="3891130" y="1519289"/>
            <a:chExt cx="463320" cy="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BB1789-E32F-934C-C454-D11CC584462E}"/>
                    </a:ext>
                  </a:extLst>
                </p14:cNvPr>
                <p14:cNvContentPartPr/>
                <p14:nvPr/>
              </p14:nvContentPartPr>
              <p14:xfrm>
                <a:off x="3891130" y="1530809"/>
                <a:ext cx="129240" cy="2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BB1789-E32F-934C-C454-D11CC58446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82490" y="1521809"/>
                  <a:ext cx="14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95763F-7F1E-4B8B-743F-E542B1C0A92E}"/>
                    </a:ext>
                  </a:extLst>
                </p14:cNvPr>
                <p14:cNvContentPartPr/>
                <p14:nvPr/>
              </p14:nvContentPartPr>
              <p14:xfrm>
                <a:off x="4081930" y="1519289"/>
                <a:ext cx="87840" cy="6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95763F-7F1E-4B8B-743F-E542B1C0A9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72930" y="1510649"/>
                  <a:ext cx="105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0161DB0-4522-E66C-D611-71AB41029CF8}"/>
                    </a:ext>
                  </a:extLst>
                </p14:cNvPr>
                <p14:cNvContentPartPr/>
                <p14:nvPr/>
              </p14:nvContentPartPr>
              <p14:xfrm>
                <a:off x="4261930" y="1519289"/>
                <a:ext cx="92520" cy="2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0161DB0-4522-E66C-D611-71AB41029C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52930" y="1510649"/>
                  <a:ext cx="11016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B47664-DCAE-0EB7-0171-08DD3580BEAF}"/>
                  </a:ext>
                </a:extLst>
              </p14:cNvPr>
              <p14:cNvContentPartPr/>
              <p14:nvPr/>
            </p14:nvContentPartPr>
            <p14:xfrm>
              <a:off x="2783770" y="1584089"/>
              <a:ext cx="1296720" cy="241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B47664-DCAE-0EB7-0171-08DD3580BE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74770" y="1575089"/>
                <a:ext cx="131436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5C431-F93F-CE9D-B863-9862AB57218A}"/>
              </a:ext>
            </a:extLst>
          </p:cNvPr>
          <p:cNvGrpSpPr/>
          <p:nvPr/>
        </p:nvGrpSpPr>
        <p:grpSpPr>
          <a:xfrm>
            <a:off x="4365610" y="1061729"/>
            <a:ext cx="810720" cy="279720"/>
            <a:chOff x="4365610" y="1061729"/>
            <a:chExt cx="8107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5132BB-BB9A-7279-72C4-652FF34D1FA8}"/>
                    </a:ext>
                  </a:extLst>
                </p14:cNvPr>
                <p14:cNvContentPartPr/>
                <p14:nvPr/>
              </p14:nvContentPartPr>
              <p14:xfrm>
                <a:off x="4389370" y="1061729"/>
                <a:ext cx="786960" cy="272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5132BB-BB9A-7279-72C4-652FF34D1F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80370" y="1052729"/>
                  <a:ext cx="804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8B6036-9FF1-4902-0D7E-33BB648A08DE}"/>
                    </a:ext>
                  </a:extLst>
                </p14:cNvPr>
                <p14:cNvContentPartPr/>
                <p14:nvPr/>
              </p14:nvContentPartPr>
              <p14:xfrm>
                <a:off x="4365610" y="1132649"/>
                <a:ext cx="227880" cy="208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8B6036-9FF1-4902-0D7E-33BB648A08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56610" y="1123649"/>
                  <a:ext cx="24552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D8E615-D9F2-1042-E859-7C7F42F37C4F}"/>
              </a:ext>
            </a:extLst>
          </p:cNvPr>
          <p:cNvGrpSpPr/>
          <p:nvPr/>
        </p:nvGrpSpPr>
        <p:grpSpPr>
          <a:xfrm>
            <a:off x="5211970" y="807929"/>
            <a:ext cx="1259280" cy="389160"/>
            <a:chOff x="5211970" y="807929"/>
            <a:chExt cx="125928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FC910C-0415-0BD5-7965-76B26BC2B364}"/>
                    </a:ext>
                  </a:extLst>
                </p14:cNvPr>
                <p14:cNvContentPartPr/>
                <p14:nvPr/>
              </p14:nvContentPartPr>
              <p14:xfrm>
                <a:off x="5211970" y="807929"/>
                <a:ext cx="1259280" cy="389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FC910C-0415-0BD5-7965-76B26BC2B36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02970" y="798929"/>
                  <a:ext cx="12769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F916C9-8AFB-8B28-A4DC-E30CC43E493A}"/>
                    </a:ext>
                  </a:extLst>
                </p14:cNvPr>
                <p14:cNvContentPartPr/>
                <p14:nvPr/>
              </p14:nvContentPartPr>
              <p14:xfrm>
                <a:off x="5820010" y="865529"/>
                <a:ext cx="298080" cy="1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F916C9-8AFB-8B28-A4DC-E30CC43E493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11010" y="856529"/>
                  <a:ext cx="3157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3D54AA-AFC6-69BB-2043-8B0555E188FE}"/>
              </a:ext>
            </a:extLst>
          </p:cNvPr>
          <p:cNvGrpSpPr/>
          <p:nvPr/>
        </p:nvGrpSpPr>
        <p:grpSpPr>
          <a:xfrm>
            <a:off x="6686530" y="684089"/>
            <a:ext cx="1809720" cy="371880"/>
            <a:chOff x="6686530" y="684089"/>
            <a:chExt cx="18097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8F2C2A-E8E2-1D23-135D-436383301AC3}"/>
                    </a:ext>
                  </a:extLst>
                </p14:cNvPr>
                <p14:cNvContentPartPr/>
                <p14:nvPr/>
              </p14:nvContentPartPr>
              <p14:xfrm>
                <a:off x="6686530" y="684089"/>
                <a:ext cx="729000" cy="37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8F2C2A-E8E2-1D23-135D-436383301A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77890" y="675449"/>
                  <a:ext cx="7466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9778CB-1F28-08A8-9B3C-022251B59390}"/>
                    </a:ext>
                  </a:extLst>
                </p14:cNvPr>
                <p14:cNvContentPartPr/>
                <p14:nvPr/>
              </p14:nvContentPartPr>
              <p14:xfrm>
                <a:off x="7116730" y="809009"/>
                <a:ext cx="238320" cy="23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9778CB-1F28-08A8-9B3C-022251B593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07730" y="800009"/>
                  <a:ext cx="255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B99B1E-2038-B93F-2232-354F81E218E2}"/>
                    </a:ext>
                  </a:extLst>
                </p14:cNvPr>
                <p14:cNvContentPartPr/>
                <p14:nvPr/>
              </p14:nvContentPartPr>
              <p14:xfrm>
                <a:off x="6938530" y="732329"/>
                <a:ext cx="39240" cy="33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B99B1E-2038-B93F-2232-354F81E218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29530" y="723329"/>
                  <a:ext cx="56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2249AE-0F0D-6F5F-8420-35AE20E2E783}"/>
                    </a:ext>
                  </a:extLst>
                </p14:cNvPr>
                <p14:cNvContentPartPr/>
                <p14:nvPr/>
              </p14:nvContentPartPr>
              <p14:xfrm>
                <a:off x="7672570" y="807209"/>
                <a:ext cx="64080" cy="245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2249AE-0F0D-6F5F-8420-35AE20E2E7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63930" y="798209"/>
                  <a:ext cx="81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CC71A9-95C0-3A7A-77E6-235AA93E2793}"/>
                    </a:ext>
                  </a:extLst>
                </p14:cNvPr>
                <p14:cNvContentPartPr/>
                <p14:nvPr/>
              </p14:nvContentPartPr>
              <p14:xfrm>
                <a:off x="7574650" y="782009"/>
                <a:ext cx="304200" cy="33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CC71A9-95C0-3A7A-77E6-235AA93E27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66010" y="773009"/>
                  <a:ext cx="321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FF61F7-1C78-B9F5-63D9-F50E858B7C9D}"/>
                    </a:ext>
                  </a:extLst>
                </p14:cNvPr>
                <p14:cNvContentPartPr/>
                <p14:nvPr/>
              </p14:nvContentPartPr>
              <p14:xfrm>
                <a:off x="7940050" y="852929"/>
                <a:ext cx="189720" cy="94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FF61F7-1C78-B9F5-63D9-F50E858B7C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31410" y="843929"/>
                  <a:ext cx="207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551DB2-B7FB-6FBA-A71C-741228A849D9}"/>
                    </a:ext>
                  </a:extLst>
                </p14:cNvPr>
                <p14:cNvContentPartPr/>
                <p14:nvPr/>
              </p14:nvContentPartPr>
              <p14:xfrm>
                <a:off x="7948690" y="958409"/>
                <a:ext cx="228240" cy="46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551DB2-B7FB-6FBA-A71C-741228A849D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39690" y="949409"/>
                  <a:ext cx="245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F09D4C-5E92-C5BE-C4E1-F7C4DE8C2534}"/>
                    </a:ext>
                  </a:extLst>
                </p14:cNvPr>
                <p14:cNvContentPartPr/>
                <p14:nvPr/>
              </p14:nvContentPartPr>
              <p14:xfrm>
                <a:off x="8251450" y="787769"/>
                <a:ext cx="244800" cy="241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F09D4C-5E92-C5BE-C4E1-F7C4DE8C25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42450" y="778769"/>
                  <a:ext cx="26244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0D1EE71-35D1-C584-D45E-558E105A35E4}"/>
                  </a:ext>
                </a:extLst>
              </p14:cNvPr>
              <p14:cNvContentPartPr/>
              <p14:nvPr/>
            </p14:nvContentPartPr>
            <p14:xfrm>
              <a:off x="8725570" y="890729"/>
              <a:ext cx="435600" cy="177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0D1EE71-35D1-C584-D45E-558E105A35E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16570" y="881729"/>
                <a:ext cx="4532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9EDE717-056E-3BD8-75EC-3A279A6D9F26}"/>
                  </a:ext>
                </a:extLst>
              </p14:cNvPr>
              <p14:cNvContentPartPr/>
              <p14:nvPr/>
            </p14:nvContentPartPr>
            <p14:xfrm>
              <a:off x="8872810" y="792809"/>
              <a:ext cx="25920" cy="5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9EDE717-056E-3BD8-75EC-3A279A6D9F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63810" y="783809"/>
                <a:ext cx="4356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401B89E-1E12-10D3-11FA-89D106B83D7F}"/>
              </a:ext>
            </a:extLst>
          </p:cNvPr>
          <p:cNvGrpSpPr/>
          <p:nvPr/>
        </p:nvGrpSpPr>
        <p:grpSpPr>
          <a:xfrm>
            <a:off x="9542410" y="621809"/>
            <a:ext cx="320400" cy="437400"/>
            <a:chOff x="9542410" y="621809"/>
            <a:chExt cx="32040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66B8FAF-AD05-9918-757F-97914FC0B81A}"/>
                    </a:ext>
                  </a:extLst>
                </p14:cNvPr>
                <p14:cNvContentPartPr/>
                <p14:nvPr/>
              </p14:nvContentPartPr>
              <p14:xfrm>
                <a:off x="9542410" y="621809"/>
                <a:ext cx="18360" cy="168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66B8FAF-AD05-9918-757F-97914FC0B8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33770" y="612809"/>
                  <a:ext cx="36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A88CE85-46B0-7527-0376-B5F5144BED27}"/>
                    </a:ext>
                  </a:extLst>
                </p14:cNvPr>
                <p14:cNvContentPartPr/>
                <p14:nvPr/>
              </p14:nvContentPartPr>
              <p14:xfrm>
                <a:off x="9666970" y="780569"/>
                <a:ext cx="195840" cy="278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A88CE85-46B0-7527-0376-B5F5144BED2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58330" y="771929"/>
                  <a:ext cx="21348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3F9FB4-487C-D47E-F906-B934E800CC5B}"/>
              </a:ext>
            </a:extLst>
          </p:cNvPr>
          <p:cNvGrpSpPr/>
          <p:nvPr/>
        </p:nvGrpSpPr>
        <p:grpSpPr>
          <a:xfrm>
            <a:off x="10131730" y="597329"/>
            <a:ext cx="918000" cy="447120"/>
            <a:chOff x="10131730" y="597329"/>
            <a:chExt cx="91800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CDE8B4A-CBB0-EE95-22FD-80276A5757E0}"/>
                    </a:ext>
                  </a:extLst>
                </p14:cNvPr>
                <p14:cNvContentPartPr/>
                <p14:nvPr/>
              </p14:nvContentPartPr>
              <p14:xfrm>
                <a:off x="10131730" y="597329"/>
                <a:ext cx="869040" cy="447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CDE8B4A-CBB0-EE95-22FD-80276A5757E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23090" y="588689"/>
                  <a:ext cx="8866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6E2EC2-8614-12AA-4994-D6A4C9AD0E3D}"/>
                    </a:ext>
                  </a:extLst>
                </p14:cNvPr>
                <p14:cNvContentPartPr/>
                <p14:nvPr/>
              </p14:nvContentPartPr>
              <p14:xfrm>
                <a:off x="10963690" y="832769"/>
                <a:ext cx="86040" cy="150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6E2EC2-8614-12AA-4994-D6A4C9AD0E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54690" y="823769"/>
                  <a:ext cx="103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E419784-0F8A-48FC-9EEC-285D4455A17A}"/>
                    </a:ext>
                  </a:extLst>
                </p14:cNvPr>
                <p14:cNvContentPartPr/>
                <p14:nvPr/>
              </p14:nvContentPartPr>
              <p14:xfrm>
                <a:off x="10418290" y="761489"/>
                <a:ext cx="249840" cy="10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E419784-0F8A-48FC-9EEC-285D4455A1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09290" y="752849"/>
                  <a:ext cx="2674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4963F5-5B8B-8672-5ED9-A32122248030}"/>
              </a:ext>
            </a:extLst>
          </p:cNvPr>
          <p:cNvGrpSpPr/>
          <p:nvPr/>
        </p:nvGrpSpPr>
        <p:grpSpPr>
          <a:xfrm>
            <a:off x="5663050" y="1327769"/>
            <a:ext cx="927720" cy="442440"/>
            <a:chOff x="5663050" y="1327769"/>
            <a:chExt cx="92772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EBBD736-8780-2A63-B9E9-0862EAEE4355}"/>
                    </a:ext>
                  </a:extLst>
                </p14:cNvPr>
                <p14:cNvContentPartPr/>
                <p14:nvPr/>
              </p14:nvContentPartPr>
              <p14:xfrm>
                <a:off x="5663050" y="1337849"/>
                <a:ext cx="329040" cy="432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EBBD736-8780-2A63-B9E9-0862EAEE43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54050" y="1329209"/>
                  <a:ext cx="3466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4CE6B34-ECEC-5698-BE70-55BDDCFC3262}"/>
                    </a:ext>
                  </a:extLst>
                </p14:cNvPr>
                <p14:cNvContentPartPr/>
                <p14:nvPr/>
              </p14:nvContentPartPr>
              <p14:xfrm>
                <a:off x="6358210" y="1327769"/>
                <a:ext cx="15840" cy="29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4CE6B34-ECEC-5698-BE70-55BDDCFC326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49570" y="1319129"/>
                  <a:ext cx="33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F62E1E-406E-A301-F667-00B76DF164BB}"/>
                    </a:ext>
                  </a:extLst>
                </p14:cNvPr>
                <p14:cNvContentPartPr/>
                <p14:nvPr/>
              </p14:nvContentPartPr>
              <p14:xfrm>
                <a:off x="6334450" y="1333889"/>
                <a:ext cx="256320" cy="331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F62E1E-406E-A301-F667-00B76DF164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25450" y="1325249"/>
                  <a:ext cx="27396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0FA72F-5B9E-9BB1-1631-EE4545929A60}"/>
              </a:ext>
            </a:extLst>
          </p:cNvPr>
          <p:cNvGrpSpPr/>
          <p:nvPr/>
        </p:nvGrpSpPr>
        <p:grpSpPr>
          <a:xfrm>
            <a:off x="2567050" y="1801529"/>
            <a:ext cx="2287440" cy="1057320"/>
            <a:chOff x="2567050" y="1801529"/>
            <a:chExt cx="2287440" cy="10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5A83AA-4398-A134-5D2C-59319B000B66}"/>
                    </a:ext>
                  </a:extLst>
                </p14:cNvPr>
                <p14:cNvContentPartPr/>
                <p14:nvPr/>
              </p14:nvContentPartPr>
              <p14:xfrm>
                <a:off x="2567050" y="1805849"/>
                <a:ext cx="137880" cy="15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5A83AA-4398-A134-5D2C-59319B000B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58050" y="1797209"/>
                  <a:ext cx="155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F0F7F3-7701-5E4D-10BF-B11B1E5BD867}"/>
                    </a:ext>
                  </a:extLst>
                </p14:cNvPr>
                <p14:cNvContentPartPr/>
                <p14:nvPr/>
              </p14:nvContentPartPr>
              <p14:xfrm>
                <a:off x="2827690" y="1811249"/>
                <a:ext cx="110520" cy="6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F0F7F3-7701-5E4D-10BF-B11B1E5BD8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19050" y="1802249"/>
                  <a:ext cx="128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F6BCFA7-C878-6646-EB8D-874367B8ACD7}"/>
                    </a:ext>
                  </a:extLst>
                </p14:cNvPr>
                <p14:cNvContentPartPr/>
                <p14:nvPr/>
              </p14:nvContentPartPr>
              <p14:xfrm>
                <a:off x="3034690" y="1805849"/>
                <a:ext cx="130320" cy="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F6BCFA7-C878-6646-EB8D-874367B8AC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25690" y="1797209"/>
                  <a:ext cx="147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63E040-E1E7-2B75-9EE1-D28B2A315A01}"/>
                    </a:ext>
                  </a:extLst>
                </p14:cNvPr>
                <p14:cNvContentPartPr/>
                <p14:nvPr/>
              </p14:nvContentPartPr>
              <p14:xfrm>
                <a:off x="3204610" y="1801529"/>
                <a:ext cx="37440" cy="1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63E040-E1E7-2B75-9EE1-D28B2A315A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95610" y="1792889"/>
                  <a:ext cx="55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9C9ED6-7EEA-F296-F2A0-0A565A55BA05}"/>
                    </a:ext>
                  </a:extLst>
                </p14:cNvPr>
                <p14:cNvContentPartPr/>
                <p14:nvPr/>
              </p14:nvContentPartPr>
              <p14:xfrm>
                <a:off x="3594130" y="1833209"/>
                <a:ext cx="1260360" cy="1025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9C9ED6-7EEA-F296-F2A0-0A565A55BA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85490" y="1824569"/>
                  <a:ext cx="1278000" cy="10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E07F05-FC9E-0066-3B58-62BFC0E4A862}"/>
                    </a:ext>
                  </a:extLst>
                </p14:cNvPr>
                <p14:cNvContentPartPr/>
                <p14:nvPr/>
              </p14:nvContentPartPr>
              <p14:xfrm>
                <a:off x="3567850" y="1817369"/>
                <a:ext cx="94320" cy="180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E07F05-FC9E-0066-3B58-62BFC0E4A8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58850" y="1808729"/>
                  <a:ext cx="1119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C738441-4986-F760-1769-0FB6640AA2B6}"/>
              </a:ext>
            </a:extLst>
          </p:cNvPr>
          <p:cNvGrpSpPr/>
          <p:nvPr/>
        </p:nvGrpSpPr>
        <p:grpSpPr>
          <a:xfrm>
            <a:off x="5028730" y="2462129"/>
            <a:ext cx="1905840" cy="388440"/>
            <a:chOff x="5028730" y="2462129"/>
            <a:chExt cx="19058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7E1774-ED7D-F996-1D50-508304CEC0B7}"/>
                    </a:ext>
                  </a:extLst>
                </p14:cNvPr>
                <p14:cNvContentPartPr/>
                <p14:nvPr/>
              </p14:nvContentPartPr>
              <p14:xfrm>
                <a:off x="5099290" y="2513249"/>
                <a:ext cx="182880" cy="302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7E1774-ED7D-F996-1D50-508304CEC0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90650" y="2504609"/>
                  <a:ext cx="2005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B5BD10-C72E-6F7C-A496-C5B5BBE24500}"/>
                    </a:ext>
                  </a:extLst>
                </p14:cNvPr>
                <p14:cNvContentPartPr/>
                <p14:nvPr/>
              </p14:nvContentPartPr>
              <p14:xfrm>
                <a:off x="5028730" y="2603609"/>
                <a:ext cx="296640" cy="34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B5BD10-C72E-6F7C-A496-C5B5BBE2450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19730" y="2594969"/>
                  <a:ext cx="314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D8D6256-35E3-F8F1-C337-C13576557645}"/>
                    </a:ext>
                  </a:extLst>
                </p14:cNvPr>
                <p14:cNvContentPartPr/>
                <p14:nvPr/>
              </p14:nvContentPartPr>
              <p14:xfrm>
                <a:off x="5347690" y="2686409"/>
                <a:ext cx="68400" cy="164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D8D6256-35E3-F8F1-C337-C135765576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39050" y="2677409"/>
                  <a:ext cx="86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43F16CD-D56B-6AFE-D49C-813FD596D269}"/>
                    </a:ext>
                  </a:extLst>
                </p14:cNvPr>
                <p14:cNvContentPartPr/>
                <p14:nvPr/>
              </p14:nvContentPartPr>
              <p14:xfrm>
                <a:off x="5379730" y="2647529"/>
                <a:ext cx="727200" cy="154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43F16CD-D56B-6AFE-D49C-813FD596D2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71090" y="2638889"/>
                  <a:ext cx="744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592AF61-86FF-A0CA-ACDA-9A55CD752782}"/>
                    </a:ext>
                  </a:extLst>
                </p14:cNvPr>
                <p14:cNvContentPartPr/>
                <p14:nvPr/>
              </p14:nvContentPartPr>
              <p14:xfrm>
                <a:off x="6117730" y="2538089"/>
                <a:ext cx="3960" cy="23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592AF61-86FF-A0CA-ACDA-9A55CD75278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09090" y="2529089"/>
                  <a:ext cx="21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E565D8F-9FD6-3259-77CF-9639BEC75F63}"/>
                    </a:ext>
                  </a:extLst>
                </p14:cNvPr>
                <p14:cNvContentPartPr/>
                <p14:nvPr/>
              </p14:nvContentPartPr>
              <p14:xfrm>
                <a:off x="6237250" y="2462129"/>
                <a:ext cx="93240" cy="309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E565D8F-9FD6-3259-77CF-9639BEC75F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28610" y="2453129"/>
                  <a:ext cx="110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80317F8-E3D9-C3A3-4D4A-E01FB04E1AFF}"/>
                    </a:ext>
                  </a:extLst>
                </p14:cNvPr>
                <p14:cNvContentPartPr/>
                <p14:nvPr/>
              </p14:nvContentPartPr>
              <p14:xfrm>
                <a:off x="6113770" y="2627009"/>
                <a:ext cx="256680" cy="147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80317F8-E3D9-C3A3-4D4A-E01FB04E1A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04770" y="2618009"/>
                  <a:ext cx="274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83B5CC-850E-54B0-6B8A-50EF49759DB8}"/>
                    </a:ext>
                  </a:extLst>
                </p14:cNvPr>
                <p14:cNvContentPartPr/>
                <p14:nvPr/>
              </p14:nvContentPartPr>
              <p14:xfrm>
                <a:off x="6397810" y="2558249"/>
                <a:ext cx="16560" cy="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83B5CC-850E-54B0-6B8A-50EF49759D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88810" y="2549609"/>
                  <a:ext cx="34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4D21637-589B-A9A3-CF95-1664274CC21D}"/>
                    </a:ext>
                  </a:extLst>
                </p14:cNvPr>
                <p14:cNvContentPartPr/>
                <p14:nvPr/>
              </p14:nvContentPartPr>
              <p14:xfrm>
                <a:off x="6485290" y="2625929"/>
                <a:ext cx="86400" cy="144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4D21637-589B-A9A3-CF95-1664274CC2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76290" y="2616929"/>
                  <a:ext cx="104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D06BFD-ABD5-9513-AE2B-2B0909E955B4}"/>
                    </a:ext>
                  </a:extLst>
                </p14:cNvPr>
                <p14:cNvContentPartPr/>
                <p14:nvPr/>
              </p14:nvContentPartPr>
              <p14:xfrm>
                <a:off x="6613810" y="2692169"/>
                <a:ext cx="104760" cy="81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D06BFD-ABD5-9513-AE2B-2B0909E955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04810" y="2683529"/>
                  <a:ext cx="122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1818FA-FC7D-8A93-F763-4D0EBCF77D5F}"/>
                    </a:ext>
                  </a:extLst>
                </p14:cNvPr>
                <p14:cNvContentPartPr/>
                <p14:nvPr/>
              </p14:nvContentPartPr>
              <p14:xfrm>
                <a:off x="6831970" y="2581289"/>
                <a:ext cx="68040" cy="200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1818FA-FC7D-8A93-F763-4D0EBCF77D5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22970" y="2572289"/>
                  <a:ext cx="85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D76011-AE86-1BDA-B3B4-2F5F79126203}"/>
                    </a:ext>
                  </a:extLst>
                </p14:cNvPr>
                <p14:cNvContentPartPr/>
                <p14:nvPr/>
              </p14:nvContentPartPr>
              <p14:xfrm>
                <a:off x="6875530" y="2615849"/>
                <a:ext cx="59040" cy="63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D76011-AE86-1BDA-B3B4-2F5F791262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66890" y="2606849"/>
                  <a:ext cx="7668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41F1008-CDB6-E2C0-FCC1-5C8B779904C0}"/>
              </a:ext>
            </a:extLst>
          </p:cNvPr>
          <p:cNvGrpSpPr/>
          <p:nvPr/>
        </p:nvGrpSpPr>
        <p:grpSpPr>
          <a:xfrm>
            <a:off x="7364050" y="2250089"/>
            <a:ext cx="3240360" cy="750600"/>
            <a:chOff x="7364050" y="2250089"/>
            <a:chExt cx="3240360" cy="75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711FB38-B0B0-3812-45BB-D0EF4BCD455E}"/>
                    </a:ext>
                  </a:extLst>
                </p14:cNvPr>
                <p14:cNvContentPartPr/>
                <p14:nvPr/>
              </p14:nvContentPartPr>
              <p14:xfrm>
                <a:off x="7364050" y="2297969"/>
                <a:ext cx="439200" cy="63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711FB38-B0B0-3812-45BB-D0EF4BCD45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55050" y="2289329"/>
                  <a:ext cx="45684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780444-46D6-4B29-B769-C4CDC7C11D27}"/>
                    </a:ext>
                  </a:extLst>
                </p14:cNvPr>
                <p14:cNvContentPartPr/>
                <p14:nvPr/>
              </p14:nvContentPartPr>
              <p14:xfrm>
                <a:off x="8065330" y="2535209"/>
                <a:ext cx="281160" cy="199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780444-46D6-4B29-B769-C4CDC7C11D2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56690" y="2526569"/>
                  <a:ext cx="298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5DCA0E-F8B6-2CA0-9DB2-827785D0F444}"/>
                    </a:ext>
                  </a:extLst>
                </p14:cNvPr>
                <p14:cNvContentPartPr/>
                <p14:nvPr/>
              </p14:nvContentPartPr>
              <p14:xfrm>
                <a:off x="8393290" y="2516129"/>
                <a:ext cx="184680" cy="19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5DCA0E-F8B6-2CA0-9DB2-827785D0F4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84650" y="2507489"/>
                  <a:ext cx="202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A9ADD4-575D-411B-B7CD-C06C3F2B4285}"/>
                    </a:ext>
                  </a:extLst>
                </p14:cNvPr>
                <p14:cNvContentPartPr/>
                <p14:nvPr/>
              </p14:nvContentPartPr>
              <p14:xfrm>
                <a:off x="8503090" y="2286089"/>
                <a:ext cx="824400" cy="714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A9ADD4-575D-411B-B7CD-C06C3F2B428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94090" y="2277089"/>
                  <a:ext cx="84204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073A776-344C-CF35-BAE1-26F42E25201F}"/>
                    </a:ext>
                  </a:extLst>
                </p14:cNvPr>
                <p14:cNvContentPartPr/>
                <p14:nvPr/>
              </p14:nvContentPartPr>
              <p14:xfrm>
                <a:off x="9341170" y="2482289"/>
                <a:ext cx="219600" cy="198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073A776-344C-CF35-BAE1-26F42E25201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32530" y="2473289"/>
                  <a:ext cx="237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7CF822F-2E05-B81D-157D-1220058EB862}"/>
                    </a:ext>
                  </a:extLst>
                </p14:cNvPr>
                <p14:cNvContentPartPr/>
                <p14:nvPr/>
              </p14:nvContentPartPr>
              <p14:xfrm>
                <a:off x="9666970" y="2283929"/>
                <a:ext cx="937440" cy="623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7CF822F-2E05-B81D-157D-1220058EB86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57970" y="2275289"/>
                  <a:ext cx="9550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7661276-FF3D-E5B6-1930-13E3FEA6C003}"/>
                    </a:ext>
                  </a:extLst>
                </p14:cNvPr>
                <p14:cNvContentPartPr/>
                <p14:nvPr/>
              </p14:nvContentPartPr>
              <p14:xfrm>
                <a:off x="10119130" y="2250089"/>
                <a:ext cx="25920" cy="10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7661276-FF3D-E5B6-1930-13E3FEA6C0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10130" y="2241449"/>
                  <a:ext cx="435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2573E3B-A719-19CF-8B0A-A58F8C45003E}"/>
                  </a:ext>
                </a:extLst>
              </p14:cNvPr>
              <p14:cNvContentPartPr/>
              <p14:nvPr/>
            </p14:nvContentPartPr>
            <p14:xfrm>
              <a:off x="10950370" y="2297249"/>
              <a:ext cx="314280" cy="425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2573E3B-A719-19CF-8B0A-A58F8C45003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941370" y="2288609"/>
                <a:ext cx="33192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6A884DAD-031B-0185-F4D8-DA6735868BC6}"/>
              </a:ext>
            </a:extLst>
          </p:cNvPr>
          <p:cNvGrpSpPr/>
          <p:nvPr/>
        </p:nvGrpSpPr>
        <p:grpSpPr>
          <a:xfrm>
            <a:off x="5236810" y="3113369"/>
            <a:ext cx="2058120" cy="439200"/>
            <a:chOff x="5236810" y="3113369"/>
            <a:chExt cx="205812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AA465F8-45E7-AED3-BC55-5E2DD7ED9720}"/>
                    </a:ext>
                  </a:extLst>
                </p14:cNvPr>
                <p14:cNvContentPartPr/>
                <p14:nvPr/>
              </p14:nvContentPartPr>
              <p14:xfrm>
                <a:off x="5236810" y="3373649"/>
                <a:ext cx="1340280" cy="178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AA465F8-45E7-AED3-BC55-5E2DD7ED972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28170" y="3365009"/>
                  <a:ext cx="1357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34D6076-4DB0-A26F-1FF4-A19EB2A95E61}"/>
                    </a:ext>
                  </a:extLst>
                </p14:cNvPr>
                <p14:cNvContentPartPr/>
                <p14:nvPr/>
              </p14:nvContentPartPr>
              <p14:xfrm>
                <a:off x="5810290" y="3264569"/>
                <a:ext cx="493920" cy="51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34D6076-4DB0-A26F-1FF4-A19EB2A95E6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01650" y="3255929"/>
                  <a:ext cx="511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916793-29E3-5AA8-8519-2B6E9DB6B1F3}"/>
                    </a:ext>
                  </a:extLst>
                </p14:cNvPr>
                <p14:cNvContentPartPr/>
                <p14:nvPr/>
              </p14:nvContentPartPr>
              <p14:xfrm>
                <a:off x="6804610" y="3113369"/>
                <a:ext cx="490320" cy="43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916793-29E3-5AA8-8519-2B6E9DB6B1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95610" y="3104729"/>
                  <a:ext cx="5079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88707A6-246E-5E1D-9660-5F3C69A0DC94}"/>
                    </a:ext>
                  </a:extLst>
                </p14:cNvPr>
                <p14:cNvContentPartPr/>
                <p14:nvPr/>
              </p14:nvContentPartPr>
              <p14:xfrm>
                <a:off x="6827650" y="3230009"/>
                <a:ext cx="39456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88707A6-246E-5E1D-9660-5F3C69A0DC9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19010" y="3221009"/>
                  <a:ext cx="4122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66B7371-7E30-96E9-57B0-07818ABAC455}"/>
              </a:ext>
            </a:extLst>
          </p:cNvPr>
          <p:cNvGrpSpPr/>
          <p:nvPr/>
        </p:nvGrpSpPr>
        <p:grpSpPr>
          <a:xfrm>
            <a:off x="7652410" y="3011129"/>
            <a:ext cx="4045680" cy="558000"/>
            <a:chOff x="7652410" y="3011129"/>
            <a:chExt cx="404568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2820198-6417-9D46-9C7E-A6E0B291FFAB}"/>
                    </a:ext>
                  </a:extLst>
                </p14:cNvPr>
                <p14:cNvContentPartPr/>
                <p14:nvPr/>
              </p14:nvContentPartPr>
              <p14:xfrm>
                <a:off x="7652410" y="3195449"/>
                <a:ext cx="1079640" cy="329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2820198-6417-9D46-9C7E-A6E0B291FFA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43410" y="3186809"/>
                  <a:ext cx="10972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FD3448B-A230-34A9-4910-BF19886707E1}"/>
                    </a:ext>
                  </a:extLst>
                </p14:cNvPr>
                <p14:cNvContentPartPr/>
                <p14:nvPr/>
              </p14:nvContentPartPr>
              <p14:xfrm>
                <a:off x="9026170" y="3128129"/>
                <a:ext cx="207360" cy="221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FD3448B-A230-34A9-4910-BF19886707E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17170" y="3119489"/>
                  <a:ext cx="225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973461C-CAAA-F7D6-DB69-1D4A1C05ADFD}"/>
                    </a:ext>
                  </a:extLst>
                </p14:cNvPr>
                <p14:cNvContentPartPr/>
                <p14:nvPr/>
              </p14:nvContentPartPr>
              <p14:xfrm>
                <a:off x="9326050" y="3238649"/>
                <a:ext cx="245880" cy="329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973461C-CAAA-F7D6-DB69-1D4A1C05AD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17050" y="3230009"/>
                  <a:ext cx="2635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F23B9AA-4135-F9EF-FF75-45A6D577F138}"/>
                    </a:ext>
                  </a:extLst>
                </p14:cNvPr>
                <p14:cNvContentPartPr/>
                <p14:nvPr/>
              </p14:nvContentPartPr>
              <p14:xfrm>
                <a:off x="9791170" y="3011129"/>
                <a:ext cx="827280" cy="472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F23B9AA-4135-F9EF-FF75-45A6D577F13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82530" y="3002489"/>
                  <a:ext cx="8449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760A5F2-E9E0-3C25-DAE5-86B11DE35461}"/>
                    </a:ext>
                  </a:extLst>
                </p14:cNvPr>
                <p14:cNvContentPartPr/>
                <p14:nvPr/>
              </p14:nvContentPartPr>
              <p14:xfrm>
                <a:off x="10033090" y="3185729"/>
                <a:ext cx="302760" cy="18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760A5F2-E9E0-3C25-DAE5-86B11DE354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24450" y="3176729"/>
                  <a:ext cx="320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ECEADB8-E83F-BE41-4FD7-CCEEE958AB3D}"/>
                    </a:ext>
                  </a:extLst>
                </p14:cNvPr>
                <p14:cNvContentPartPr/>
                <p14:nvPr/>
              </p14:nvContentPartPr>
              <p14:xfrm>
                <a:off x="10566610" y="3281849"/>
                <a:ext cx="172440" cy="158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ECEADB8-E83F-BE41-4FD7-CCEEE958AB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57610" y="3273209"/>
                  <a:ext cx="190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82DF657-5F70-1237-4367-530865B3EDD6}"/>
                    </a:ext>
                  </a:extLst>
                </p14:cNvPr>
                <p14:cNvContentPartPr/>
                <p14:nvPr/>
              </p14:nvContentPartPr>
              <p14:xfrm>
                <a:off x="11033170" y="3066929"/>
                <a:ext cx="239760" cy="502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82DF657-5F70-1237-4367-530865B3EDD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24170" y="3057929"/>
                  <a:ext cx="2574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238803D-C103-D4B9-29BE-99388EC2B61D}"/>
                    </a:ext>
                  </a:extLst>
                </p14:cNvPr>
                <p14:cNvContentPartPr/>
                <p14:nvPr/>
              </p14:nvContentPartPr>
              <p14:xfrm>
                <a:off x="11510890" y="3093929"/>
                <a:ext cx="16920" cy="34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238803D-C103-D4B9-29BE-99388EC2B61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01890" y="3084929"/>
                  <a:ext cx="345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83109ED-EF60-F486-25C6-7BAEB78F76B5}"/>
                    </a:ext>
                  </a:extLst>
                </p14:cNvPr>
                <p14:cNvContentPartPr/>
                <p14:nvPr/>
              </p14:nvContentPartPr>
              <p14:xfrm>
                <a:off x="11439250" y="3110489"/>
                <a:ext cx="258840" cy="357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83109ED-EF60-F486-25C6-7BAEB78F76B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430610" y="3101849"/>
                  <a:ext cx="27648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CB2068F-1372-C56A-8DA7-07F20C3CB526}"/>
              </a:ext>
            </a:extLst>
          </p:cNvPr>
          <p:cNvGrpSpPr/>
          <p:nvPr/>
        </p:nvGrpSpPr>
        <p:grpSpPr>
          <a:xfrm>
            <a:off x="2310010" y="730169"/>
            <a:ext cx="346680" cy="305640"/>
            <a:chOff x="2310010" y="730169"/>
            <a:chExt cx="3466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A3C7F0B-B238-5491-5B9A-BFC5BCA6163E}"/>
                    </a:ext>
                  </a:extLst>
                </p14:cNvPr>
                <p14:cNvContentPartPr/>
                <p14:nvPr/>
              </p14:nvContentPartPr>
              <p14:xfrm>
                <a:off x="2310010" y="730169"/>
                <a:ext cx="186840" cy="289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A3C7F0B-B238-5491-5B9A-BFC5BCA616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01370" y="721169"/>
                  <a:ext cx="204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7657D08-9149-678D-C65D-C070289BC4E5}"/>
                    </a:ext>
                  </a:extLst>
                </p14:cNvPr>
                <p14:cNvContentPartPr/>
                <p14:nvPr/>
              </p14:nvContentPartPr>
              <p14:xfrm>
                <a:off x="2585050" y="865169"/>
                <a:ext cx="71640" cy="170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7657D08-9149-678D-C65D-C070289BC4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76050" y="856169"/>
                  <a:ext cx="892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B7B4CF9-D9EC-D90B-9217-F77FDED641B1}"/>
              </a:ext>
            </a:extLst>
          </p:cNvPr>
          <p:cNvGrpSpPr/>
          <p:nvPr/>
        </p:nvGrpSpPr>
        <p:grpSpPr>
          <a:xfrm>
            <a:off x="3678370" y="617849"/>
            <a:ext cx="259560" cy="323640"/>
            <a:chOff x="3678370" y="617849"/>
            <a:chExt cx="25956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2298816-F1DA-6A10-DF6C-33A9B79AFAAA}"/>
                    </a:ext>
                  </a:extLst>
                </p14:cNvPr>
                <p14:cNvContentPartPr/>
                <p14:nvPr/>
              </p14:nvContentPartPr>
              <p14:xfrm>
                <a:off x="3678370" y="617849"/>
                <a:ext cx="201600" cy="312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2298816-F1DA-6A10-DF6C-33A9B79AFAA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69730" y="608849"/>
                  <a:ext cx="219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8128927-0142-B2D6-EDEB-83658E69B10C}"/>
                    </a:ext>
                  </a:extLst>
                </p14:cNvPr>
                <p14:cNvContentPartPr/>
                <p14:nvPr/>
              </p14:nvContentPartPr>
              <p14:xfrm>
                <a:off x="3927490" y="832049"/>
                <a:ext cx="10440" cy="109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8128927-0142-B2D6-EDEB-83658E69B10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18850" y="823049"/>
                  <a:ext cx="2808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D19D85D-E6C6-1CB7-63A1-DD52B42993B1}"/>
                  </a:ext>
                </a:extLst>
              </p14:cNvPr>
              <p14:cNvContentPartPr/>
              <p14:nvPr/>
            </p14:nvContentPartPr>
            <p14:xfrm>
              <a:off x="1105090" y="1532609"/>
              <a:ext cx="238320" cy="299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D19D85D-E6C6-1CB7-63A1-DD52B42993B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96450" y="1523609"/>
                <a:ext cx="25596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5973224-FD20-A0B3-A71C-D4C42EA06D63}"/>
              </a:ext>
            </a:extLst>
          </p:cNvPr>
          <p:cNvGrpSpPr/>
          <p:nvPr/>
        </p:nvGrpSpPr>
        <p:grpSpPr>
          <a:xfrm>
            <a:off x="1346650" y="1579769"/>
            <a:ext cx="1047240" cy="195120"/>
            <a:chOff x="1346650" y="1579769"/>
            <a:chExt cx="104724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619A3F-2450-028E-C5A6-929BADB9F46B}"/>
                    </a:ext>
                  </a:extLst>
                </p14:cNvPr>
                <p14:cNvContentPartPr/>
                <p14:nvPr/>
              </p14:nvContentPartPr>
              <p14:xfrm>
                <a:off x="1457890" y="1589129"/>
                <a:ext cx="936000" cy="185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619A3F-2450-028E-C5A6-929BADB9F46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49250" y="1580129"/>
                  <a:ext cx="953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BA4574-DB98-CC40-B95B-E01CB2A4CEC4}"/>
                    </a:ext>
                  </a:extLst>
                </p14:cNvPr>
                <p14:cNvContentPartPr/>
                <p14:nvPr/>
              </p14:nvContentPartPr>
              <p14:xfrm>
                <a:off x="1346650" y="1579769"/>
                <a:ext cx="194400" cy="179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BA4574-DB98-CC40-B95B-E01CB2A4CE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37650" y="1571129"/>
                  <a:ext cx="212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6D8D03C-BA19-0829-3FDC-AA426414AAE6}"/>
                    </a:ext>
                  </a:extLst>
                </p14:cNvPr>
                <p14:cNvContentPartPr/>
                <p14:nvPr/>
              </p14:nvContentPartPr>
              <p14:xfrm>
                <a:off x="1462210" y="1711889"/>
                <a:ext cx="19080" cy="38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6D8D03C-BA19-0829-3FDC-AA426414AA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53210" y="1703249"/>
                  <a:ext cx="367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B2D0C50-F219-DA55-465B-8427420A982E}"/>
              </a:ext>
            </a:extLst>
          </p:cNvPr>
          <p:cNvGrpSpPr/>
          <p:nvPr/>
        </p:nvGrpSpPr>
        <p:grpSpPr>
          <a:xfrm>
            <a:off x="892330" y="1979009"/>
            <a:ext cx="707760" cy="705240"/>
            <a:chOff x="892330" y="1979009"/>
            <a:chExt cx="70776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D8AAE91-2F39-0E33-2B7E-C3C7F6D0E0EE}"/>
                    </a:ext>
                  </a:extLst>
                </p14:cNvPr>
                <p14:cNvContentPartPr/>
                <p14:nvPr/>
              </p14:nvContentPartPr>
              <p14:xfrm>
                <a:off x="892330" y="1979009"/>
                <a:ext cx="132480" cy="250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D8AAE91-2F39-0E33-2B7E-C3C7F6D0E0E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3690" y="1970369"/>
                  <a:ext cx="150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854E9F1-F39E-50D2-7F33-0438EF4DDAA4}"/>
                    </a:ext>
                  </a:extLst>
                </p14:cNvPr>
                <p14:cNvContentPartPr/>
                <p14:nvPr/>
              </p14:nvContentPartPr>
              <p14:xfrm>
                <a:off x="1138210" y="2133449"/>
                <a:ext cx="11160" cy="55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854E9F1-F39E-50D2-7F33-0438EF4DDAA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9210" y="2124809"/>
                  <a:ext cx="28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484BD1B-6EF2-F500-CE9A-0231467F8E17}"/>
                    </a:ext>
                  </a:extLst>
                </p14:cNvPr>
                <p14:cNvContentPartPr/>
                <p14:nvPr/>
              </p14:nvContentPartPr>
              <p14:xfrm>
                <a:off x="1186810" y="2007089"/>
                <a:ext cx="132120" cy="214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484BD1B-6EF2-F500-CE9A-0231467F8E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77810" y="1998089"/>
                  <a:ext cx="149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9EAE7F9-6805-0A3D-50A9-81E33B2EBB8A}"/>
                    </a:ext>
                  </a:extLst>
                </p14:cNvPr>
                <p14:cNvContentPartPr/>
                <p14:nvPr/>
              </p14:nvContentPartPr>
              <p14:xfrm>
                <a:off x="1369330" y="1988369"/>
                <a:ext cx="86040" cy="244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9EAE7F9-6805-0A3D-50A9-81E33B2EBB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60330" y="1979369"/>
                  <a:ext cx="103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2E13AE-E2AF-00D2-B48C-5CDCD43A27BE}"/>
                    </a:ext>
                  </a:extLst>
                </p14:cNvPr>
                <p14:cNvContentPartPr/>
                <p14:nvPr/>
              </p14:nvContentPartPr>
              <p14:xfrm>
                <a:off x="959650" y="2403809"/>
                <a:ext cx="199800" cy="257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2E13AE-E2AF-00D2-B48C-5CDCD43A27B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0650" y="2394809"/>
                  <a:ext cx="217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9C68CF9-7A0F-482F-B662-E209E863C85F}"/>
                    </a:ext>
                  </a:extLst>
                </p14:cNvPr>
                <p14:cNvContentPartPr/>
                <p14:nvPr/>
              </p14:nvContentPartPr>
              <p14:xfrm>
                <a:off x="1221730" y="2516849"/>
                <a:ext cx="167400" cy="134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9C68CF9-7A0F-482F-B662-E209E863C85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13090" y="2507849"/>
                  <a:ext cx="185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96CF415-DAF8-2B08-7A64-32CB81AD0C7C}"/>
                    </a:ext>
                  </a:extLst>
                </p14:cNvPr>
                <p14:cNvContentPartPr/>
                <p14:nvPr/>
              </p14:nvContentPartPr>
              <p14:xfrm>
                <a:off x="1401730" y="2334689"/>
                <a:ext cx="198360" cy="349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96CF415-DAF8-2B08-7A64-32CB81AD0C7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93090" y="2325689"/>
                  <a:ext cx="216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129A469-95CC-DC41-ED40-06B06A5B1A6D}"/>
                    </a:ext>
                  </a:extLst>
                </p14:cNvPr>
                <p14:cNvContentPartPr/>
                <p14:nvPr/>
              </p14:nvContentPartPr>
              <p14:xfrm>
                <a:off x="1224250" y="2543849"/>
                <a:ext cx="120960" cy="27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129A469-95CC-DC41-ED40-06B06A5B1A6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15610" y="2535209"/>
                  <a:ext cx="13860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096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A378C9-49FE-6DD6-CEC7-689820502B72}"/>
                  </a:ext>
                </a:extLst>
              </p14:cNvPr>
              <p14:cNvContentPartPr/>
              <p14:nvPr/>
            </p14:nvContentPartPr>
            <p14:xfrm>
              <a:off x="727810" y="315809"/>
              <a:ext cx="437040" cy="34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A378C9-49FE-6DD6-CEC7-689820502B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170" y="306809"/>
                <a:ext cx="454680" cy="35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BB88F06-EFEA-0A4B-B742-2E8860CC3478}"/>
              </a:ext>
            </a:extLst>
          </p:cNvPr>
          <p:cNvGrpSpPr/>
          <p:nvPr/>
        </p:nvGrpSpPr>
        <p:grpSpPr>
          <a:xfrm>
            <a:off x="1304890" y="154169"/>
            <a:ext cx="2463480" cy="698760"/>
            <a:chOff x="1304890" y="154169"/>
            <a:chExt cx="246348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D3901D2-0572-EF56-F2E3-08A5CA64D2C0}"/>
                    </a:ext>
                  </a:extLst>
                </p14:cNvPr>
                <p14:cNvContentPartPr/>
                <p14:nvPr/>
              </p14:nvContentPartPr>
              <p14:xfrm>
                <a:off x="1304890" y="154169"/>
                <a:ext cx="2463480" cy="698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D3901D2-0572-EF56-F2E3-08A5CA64D2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6250" y="145169"/>
                  <a:ext cx="248112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885A18D-4CFD-F2D6-12AC-D0F603404B95}"/>
                    </a:ext>
                  </a:extLst>
                </p14:cNvPr>
                <p14:cNvContentPartPr/>
                <p14:nvPr/>
              </p14:nvContentPartPr>
              <p14:xfrm>
                <a:off x="2979610" y="326969"/>
                <a:ext cx="8640" cy="2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885A18D-4CFD-F2D6-12AC-D0F603404B9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70970" y="317969"/>
                  <a:ext cx="26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8186066-F101-444E-EE29-BCAE9716074B}"/>
                    </a:ext>
                  </a:extLst>
                </p14:cNvPr>
                <p14:cNvContentPartPr/>
                <p14:nvPr/>
              </p14:nvContentPartPr>
              <p14:xfrm>
                <a:off x="2639770" y="276569"/>
                <a:ext cx="429120" cy="14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8186066-F101-444E-EE29-BCAE971607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31130" y="267569"/>
                  <a:ext cx="4467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092D1-24AD-C7E4-BA7F-740C4DE549A1}"/>
              </a:ext>
            </a:extLst>
          </p:cNvPr>
          <p:cNvGrpSpPr/>
          <p:nvPr/>
        </p:nvGrpSpPr>
        <p:grpSpPr>
          <a:xfrm>
            <a:off x="2047210" y="1036889"/>
            <a:ext cx="2308320" cy="742320"/>
            <a:chOff x="2047210" y="1036889"/>
            <a:chExt cx="2308320" cy="7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8D270E-43EB-D379-8365-44D8B91F6CD1}"/>
                    </a:ext>
                  </a:extLst>
                </p14:cNvPr>
                <p14:cNvContentPartPr/>
                <p14:nvPr/>
              </p14:nvContentPartPr>
              <p14:xfrm>
                <a:off x="2047210" y="1118969"/>
                <a:ext cx="29520" cy="47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8D270E-43EB-D379-8365-44D8B91F6C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8210" y="1109969"/>
                  <a:ext cx="471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A47BFE-B3DC-F782-2EF1-1833CEFC20F2}"/>
                    </a:ext>
                  </a:extLst>
                </p14:cNvPr>
                <p14:cNvContentPartPr/>
                <p14:nvPr/>
              </p14:nvContentPartPr>
              <p14:xfrm>
                <a:off x="2264650" y="1217969"/>
                <a:ext cx="147600" cy="346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A47BFE-B3DC-F782-2EF1-1833CEFC20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55650" y="1209329"/>
                  <a:ext cx="165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A988F1-8C17-131D-F83B-B98A5CFB1843}"/>
                    </a:ext>
                  </a:extLst>
                </p14:cNvPr>
                <p14:cNvContentPartPr/>
                <p14:nvPr/>
              </p14:nvContentPartPr>
              <p14:xfrm>
                <a:off x="2188330" y="1407689"/>
                <a:ext cx="248040" cy="25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A988F1-8C17-131D-F83B-B98A5CFB18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79690" y="1399049"/>
                  <a:ext cx="265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626AF0-CED7-7200-17BE-6858DF60FC8E}"/>
                    </a:ext>
                  </a:extLst>
                </p14:cNvPr>
                <p14:cNvContentPartPr/>
                <p14:nvPr/>
              </p14:nvContentPartPr>
              <p14:xfrm>
                <a:off x="2560210" y="1178009"/>
                <a:ext cx="249840" cy="427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626AF0-CED7-7200-17BE-6858DF60FC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51210" y="1169369"/>
                  <a:ext cx="2674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69605C-FF5D-67CB-C794-9021092B55CD}"/>
                    </a:ext>
                  </a:extLst>
                </p14:cNvPr>
                <p14:cNvContentPartPr/>
                <p14:nvPr/>
              </p14:nvContentPartPr>
              <p14:xfrm>
                <a:off x="3121810" y="1315889"/>
                <a:ext cx="217440" cy="27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69605C-FF5D-67CB-C794-9021092B55C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13170" y="1306889"/>
                  <a:ext cx="235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584A6C4-FBE4-3929-A967-3DAE3CB2AD60}"/>
                    </a:ext>
                  </a:extLst>
                </p14:cNvPr>
                <p14:cNvContentPartPr/>
                <p14:nvPr/>
              </p14:nvContentPartPr>
              <p14:xfrm>
                <a:off x="3115690" y="1410209"/>
                <a:ext cx="225360" cy="3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584A6C4-FBE4-3929-A967-3DAE3CB2AD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7050" y="1401569"/>
                  <a:ext cx="243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A5AB08-EE83-DC12-055A-E6EAE8AF8E74}"/>
                    </a:ext>
                  </a:extLst>
                </p14:cNvPr>
                <p14:cNvContentPartPr/>
                <p14:nvPr/>
              </p14:nvContentPartPr>
              <p14:xfrm>
                <a:off x="3557410" y="1036889"/>
                <a:ext cx="497880" cy="260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A5AB08-EE83-DC12-055A-E6EAE8AF8E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48410" y="1028249"/>
                  <a:ext cx="515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635C8A-A0CC-ED78-9713-1BB46DD5037F}"/>
                    </a:ext>
                  </a:extLst>
                </p14:cNvPr>
                <p14:cNvContentPartPr/>
                <p14:nvPr/>
              </p14:nvContentPartPr>
              <p14:xfrm>
                <a:off x="3858370" y="1047689"/>
                <a:ext cx="10080" cy="438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635C8A-A0CC-ED78-9713-1BB46DD503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49370" y="1038689"/>
                  <a:ext cx="277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6C773A-8303-430F-3465-86718CE916E0}"/>
                    </a:ext>
                  </a:extLst>
                </p14:cNvPr>
                <p14:cNvContentPartPr/>
                <p14:nvPr/>
              </p14:nvContentPartPr>
              <p14:xfrm>
                <a:off x="4005970" y="1429289"/>
                <a:ext cx="109800" cy="16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6C773A-8303-430F-3465-86718CE916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97330" y="1420289"/>
                  <a:ext cx="127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3EAEBC-AE60-94CD-27CC-0870389BCEE8}"/>
                    </a:ext>
                  </a:extLst>
                </p14:cNvPr>
                <p14:cNvContentPartPr/>
                <p14:nvPr/>
              </p14:nvContentPartPr>
              <p14:xfrm>
                <a:off x="4170490" y="1561409"/>
                <a:ext cx="185040" cy="217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3EAEBC-AE60-94CD-27CC-0870389BCE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1490" y="1552409"/>
                  <a:ext cx="20268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170002-A2E3-F8A5-D0E6-A4FED21DD6AF}"/>
              </a:ext>
            </a:extLst>
          </p:cNvPr>
          <p:cNvGrpSpPr/>
          <p:nvPr/>
        </p:nvGrpSpPr>
        <p:grpSpPr>
          <a:xfrm>
            <a:off x="4652890" y="1210049"/>
            <a:ext cx="273960" cy="129600"/>
            <a:chOff x="4652890" y="1210049"/>
            <a:chExt cx="27396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8F7B4F-6380-10FE-D2D4-3D9A3FFD8B10}"/>
                    </a:ext>
                  </a:extLst>
                </p14:cNvPr>
                <p14:cNvContentPartPr/>
                <p14:nvPr/>
              </p14:nvContentPartPr>
              <p14:xfrm>
                <a:off x="4675570" y="1210049"/>
                <a:ext cx="251280" cy="1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8F7B4F-6380-10FE-D2D4-3D9A3FFD8B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66570" y="1201049"/>
                  <a:ext cx="268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8D1DFF-C553-D4DF-1F68-42468E5A0671}"/>
                    </a:ext>
                  </a:extLst>
                </p14:cNvPr>
                <p14:cNvContentPartPr/>
                <p14:nvPr/>
              </p14:nvContentPartPr>
              <p14:xfrm>
                <a:off x="4652890" y="1319489"/>
                <a:ext cx="249120" cy="2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8D1DFF-C553-D4DF-1F68-42468E5A06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43890" y="1310849"/>
                  <a:ext cx="26676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DCE6B8D-BA26-7EBC-EA50-588B9F0A99E2}"/>
                  </a:ext>
                </a:extLst>
              </p14:cNvPr>
              <p14:cNvContentPartPr/>
              <p14:nvPr/>
            </p14:nvContentPartPr>
            <p14:xfrm>
              <a:off x="11598010" y="1306529"/>
              <a:ext cx="45720" cy="6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DCE6B8D-BA26-7EBC-EA50-588B9F0A99E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589370" y="1297529"/>
                <a:ext cx="633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DE4C39A-3368-760C-527B-231D77306C77}"/>
                  </a:ext>
                </a:extLst>
              </p14:cNvPr>
              <p14:cNvContentPartPr/>
              <p14:nvPr/>
            </p14:nvContentPartPr>
            <p14:xfrm>
              <a:off x="5253730" y="1271609"/>
              <a:ext cx="626400" cy="38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DE4C39A-3368-760C-527B-231D77306C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44730" y="1262969"/>
                <a:ext cx="644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760684C-6B6C-7A00-82E2-9A8C9F9A2B0F}"/>
                  </a:ext>
                </a:extLst>
              </p14:cNvPr>
              <p14:cNvContentPartPr/>
              <p14:nvPr/>
            </p14:nvContentPartPr>
            <p14:xfrm>
              <a:off x="5443810" y="1533689"/>
              <a:ext cx="188640" cy="165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760684C-6B6C-7A00-82E2-9A8C9F9A2B0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34810" y="1525049"/>
                <a:ext cx="2062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7B96B75-B4DC-4DA2-D185-89A9C7904079}"/>
                  </a:ext>
                </a:extLst>
              </p14:cNvPr>
              <p14:cNvContentPartPr/>
              <p14:nvPr/>
            </p14:nvContentPartPr>
            <p14:xfrm>
              <a:off x="6930610" y="660329"/>
              <a:ext cx="32760" cy="240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7B96B75-B4DC-4DA2-D185-89A9C790407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21610" y="651689"/>
                <a:ext cx="504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39AB6C8-1833-0A84-A3AC-D9D594D227C3}"/>
                  </a:ext>
                </a:extLst>
              </p14:cNvPr>
              <p14:cNvContentPartPr/>
              <p14:nvPr/>
            </p14:nvContentPartPr>
            <p14:xfrm>
              <a:off x="6835570" y="791369"/>
              <a:ext cx="229320" cy="38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39AB6C8-1833-0A84-A3AC-D9D594D227C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26570" y="782729"/>
                <a:ext cx="246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8A6E62B-24CC-E6EC-2E76-9B1C3FA93AFF}"/>
                  </a:ext>
                </a:extLst>
              </p14:cNvPr>
              <p14:cNvContentPartPr/>
              <p14:nvPr/>
            </p14:nvContentPartPr>
            <p14:xfrm>
              <a:off x="7256770" y="653489"/>
              <a:ext cx="27000" cy="216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8A6E62B-24CC-E6EC-2E76-9B1C3FA93A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48130" y="644489"/>
                <a:ext cx="446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CF8594-F389-EA56-CAB7-0F63EFD92386}"/>
                  </a:ext>
                </a:extLst>
              </p14:cNvPr>
              <p14:cNvContentPartPr/>
              <p14:nvPr/>
            </p14:nvContentPartPr>
            <p14:xfrm>
              <a:off x="7144090" y="794609"/>
              <a:ext cx="236520" cy="25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CF8594-F389-EA56-CAB7-0F63EFD9238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35450" y="785609"/>
                <a:ext cx="2541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8B6E315-C2AF-5C4C-7668-E8A39E49B055}"/>
                  </a:ext>
                </a:extLst>
              </p14:cNvPr>
              <p14:cNvContentPartPr/>
              <p14:nvPr/>
            </p14:nvContentPartPr>
            <p14:xfrm>
              <a:off x="6516970" y="1132289"/>
              <a:ext cx="85320" cy="309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8B6E315-C2AF-5C4C-7668-E8A39E49B0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07970" y="1123289"/>
                <a:ext cx="1029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85266C-4F37-146F-845C-3F078DAA72D1}"/>
                  </a:ext>
                </a:extLst>
              </p14:cNvPr>
              <p14:cNvContentPartPr/>
              <p14:nvPr/>
            </p14:nvContentPartPr>
            <p14:xfrm>
              <a:off x="6676810" y="1220129"/>
              <a:ext cx="16200" cy="126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85266C-4F37-146F-845C-3F078DAA72D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68170" y="1211129"/>
                <a:ext cx="338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70903C0-BE7C-B88A-2EFB-E6D0A526DC0A}"/>
                  </a:ext>
                </a:extLst>
              </p14:cNvPr>
              <p14:cNvContentPartPr/>
              <p14:nvPr/>
            </p14:nvContentPartPr>
            <p14:xfrm>
              <a:off x="6590770" y="1296089"/>
              <a:ext cx="184680" cy="30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70903C0-BE7C-B88A-2EFB-E6D0A526DC0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82130" y="1287449"/>
                <a:ext cx="202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F0CBD0A-FE73-8AC9-97EA-BD7D320B7008}"/>
                  </a:ext>
                </a:extLst>
              </p14:cNvPr>
              <p14:cNvContentPartPr/>
              <p14:nvPr/>
            </p14:nvContentPartPr>
            <p14:xfrm>
              <a:off x="6837730" y="1287089"/>
              <a:ext cx="71640" cy="14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F0CBD0A-FE73-8AC9-97EA-BD7D320B700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29090" y="1278449"/>
                <a:ext cx="89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2624638-EAEF-1EA5-CDFF-E55B8E08D4B0}"/>
                  </a:ext>
                </a:extLst>
              </p14:cNvPr>
              <p14:cNvContentPartPr/>
              <p14:nvPr/>
            </p14:nvContentPartPr>
            <p14:xfrm>
              <a:off x="6940330" y="1166489"/>
              <a:ext cx="106200" cy="337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2624638-EAEF-1EA5-CDFF-E55B8E08D4B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31330" y="1157489"/>
                <a:ext cx="12384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8A320B3-1EB6-CF3C-9EBE-767A682C20C5}"/>
                  </a:ext>
                </a:extLst>
              </p14:cNvPr>
              <p14:cNvContentPartPr/>
              <p14:nvPr/>
            </p14:nvContentPartPr>
            <p14:xfrm>
              <a:off x="7133290" y="1304369"/>
              <a:ext cx="210600" cy="24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8A320B3-1EB6-CF3C-9EBE-767A682C20C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4650" y="1295369"/>
                <a:ext cx="2282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C9DB0A0-B3DB-F2AB-FDF9-68F117C753CC}"/>
                  </a:ext>
                </a:extLst>
              </p14:cNvPr>
              <p14:cNvContentPartPr/>
              <p14:nvPr/>
            </p14:nvContentPartPr>
            <p14:xfrm>
              <a:off x="7197370" y="1231649"/>
              <a:ext cx="66600" cy="19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C9DB0A0-B3DB-F2AB-FDF9-68F117C753C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188730" y="1223009"/>
                <a:ext cx="842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71824F8-DE3B-49AB-7660-03CFE066E636}"/>
                  </a:ext>
                </a:extLst>
              </p14:cNvPr>
              <p14:cNvContentPartPr/>
              <p14:nvPr/>
            </p14:nvContentPartPr>
            <p14:xfrm>
              <a:off x="7405090" y="1128329"/>
              <a:ext cx="137160" cy="34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71824F8-DE3B-49AB-7660-03CFE066E63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96090" y="1119329"/>
                <a:ext cx="1548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3940895-BC1B-E39F-E912-8284AABAA938}"/>
                  </a:ext>
                </a:extLst>
              </p14:cNvPr>
              <p14:cNvContentPartPr/>
              <p14:nvPr/>
            </p14:nvContentPartPr>
            <p14:xfrm>
              <a:off x="7562050" y="1308329"/>
              <a:ext cx="101520" cy="4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3940895-BC1B-E39F-E912-8284AABAA93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53050" y="1299689"/>
                <a:ext cx="119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6A87192-28F0-C608-14C3-E4F4630146F5}"/>
                  </a:ext>
                </a:extLst>
              </p14:cNvPr>
              <p14:cNvContentPartPr/>
              <p14:nvPr/>
            </p14:nvContentPartPr>
            <p14:xfrm>
              <a:off x="7806130" y="1224449"/>
              <a:ext cx="14760" cy="155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6A87192-28F0-C608-14C3-E4F4630146F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97130" y="1215809"/>
                <a:ext cx="324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65E0EA5-6A80-761A-B6FE-96D4790E9C8A}"/>
                  </a:ext>
                </a:extLst>
              </p14:cNvPr>
              <p14:cNvContentPartPr/>
              <p14:nvPr/>
            </p14:nvContentPartPr>
            <p14:xfrm>
              <a:off x="7751050" y="1312289"/>
              <a:ext cx="122040" cy="12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65E0EA5-6A80-761A-B6FE-96D4790E9C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42050" y="1303649"/>
                <a:ext cx="1396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D4F023A-85B5-1B50-08A7-34AC30F399AA}"/>
                  </a:ext>
                </a:extLst>
              </p14:cNvPr>
              <p14:cNvContentPartPr/>
              <p14:nvPr/>
            </p14:nvContentPartPr>
            <p14:xfrm>
              <a:off x="7949770" y="1123649"/>
              <a:ext cx="76320" cy="265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D4F023A-85B5-1B50-08A7-34AC30F399A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40770" y="1114649"/>
                <a:ext cx="93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C1DE0AC-5592-AABF-A983-93AD2C8FC24A}"/>
                  </a:ext>
                </a:extLst>
              </p14:cNvPr>
              <p14:cNvContentPartPr/>
              <p14:nvPr/>
            </p14:nvContentPartPr>
            <p14:xfrm>
              <a:off x="6331210" y="1510649"/>
              <a:ext cx="1581840" cy="15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C1DE0AC-5592-AABF-A983-93AD2C8FC24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22570" y="1502009"/>
                <a:ext cx="1599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5A02AD7-F718-5173-5527-FA6C78E63574}"/>
                  </a:ext>
                </a:extLst>
              </p14:cNvPr>
              <p14:cNvContentPartPr/>
              <p14:nvPr/>
            </p14:nvContentPartPr>
            <p14:xfrm>
              <a:off x="6733690" y="1610009"/>
              <a:ext cx="578880" cy="261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5A02AD7-F718-5173-5527-FA6C78E6357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725050" y="1601009"/>
                <a:ext cx="59652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CFDF1AB-0F95-A5EC-3F2A-A9E76FEC4684}"/>
                  </a:ext>
                </a:extLst>
              </p14:cNvPr>
              <p14:cNvContentPartPr/>
              <p14:nvPr/>
            </p14:nvContentPartPr>
            <p14:xfrm>
              <a:off x="7100170" y="1742489"/>
              <a:ext cx="212400" cy="108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CFDF1AB-0F95-A5EC-3F2A-A9E76FEC468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91530" y="1733489"/>
                <a:ext cx="2300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1B84FCA-469C-A73F-A570-914DDF3148DB}"/>
                  </a:ext>
                </a:extLst>
              </p14:cNvPr>
              <p14:cNvContentPartPr/>
              <p14:nvPr/>
            </p14:nvContentPartPr>
            <p14:xfrm>
              <a:off x="6594010" y="2359529"/>
              <a:ext cx="266760" cy="50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1B84FCA-469C-A73F-A570-914DDF3148D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85010" y="2350889"/>
                <a:ext cx="2844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4BB6E02-BCDC-793F-28A7-CA1649144437}"/>
                  </a:ext>
                </a:extLst>
              </p14:cNvPr>
              <p14:cNvContentPartPr/>
              <p14:nvPr/>
            </p14:nvContentPartPr>
            <p14:xfrm>
              <a:off x="7020250" y="2349449"/>
              <a:ext cx="234000" cy="25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4BB6E02-BCDC-793F-28A7-CA164914443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11610" y="2340809"/>
                <a:ext cx="2516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B889646-35D8-89AA-2B61-C7B8828501D9}"/>
                  </a:ext>
                </a:extLst>
              </p14:cNvPr>
              <p14:cNvContentPartPr/>
              <p14:nvPr/>
            </p14:nvContentPartPr>
            <p14:xfrm>
              <a:off x="5906770" y="584009"/>
              <a:ext cx="578520" cy="1947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B889646-35D8-89AA-2B61-C7B8828501D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97770" y="575009"/>
                <a:ext cx="596160" cy="19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AADC5C15-A9C9-2FEC-5F91-8A1C4331EBF5}"/>
              </a:ext>
            </a:extLst>
          </p:cNvPr>
          <p:cNvGrpSpPr/>
          <p:nvPr/>
        </p:nvGrpSpPr>
        <p:grpSpPr>
          <a:xfrm>
            <a:off x="8887930" y="184409"/>
            <a:ext cx="824040" cy="450720"/>
            <a:chOff x="8887930" y="184409"/>
            <a:chExt cx="8240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7314066-B394-AA5F-5FDA-798926BF2B63}"/>
                    </a:ext>
                  </a:extLst>
                </p14:cNvPr>
                <p14:cNvContentPartPr/>
                <p14:nvPr/>
              </p14:nvContentPartPr>
              <p14:xfrm>
                <a:off x="9072610" y="184409"/>
                <a:ext cx="203400" cy="221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7314066-B394-AA5F-5FDA-798926BF2B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63610" y="175409"/>
                  <a:ext cx="221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4E942A-9B0C-DFEC-1F10-D38A45E3980F}"/>
                    </a:ext>
                  </a:extLst>
                </p14:cNvPr>
                <p14:cNvContentPartPr/>
                <p14:nvPr/>
              </p14:nvContentPartPr>
              <p14:xfrm>
                <a:off x="9333610" y="359369"/>
                <a:ext cx="193320" cy="19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4E942A-9B0C-DFEC-1F10-D38A45E398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24610" y="350729"/>
                  <a:ext cx="210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A9732AE-3532-9472-7F81-432768F38DFA}"/>
                    </a:ext>
                  </a:extLst>
                </p14:cNvPr>
                <p14:cNvContentPartPr/>
                <p14:nvPr/>
              </p14:nvContentPartPr>
              <p14:xfrm>
                <a:off x="9316330" y="437489"/>
                <a:ext cx="205560" cy="59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A9732AE-3532-9472-7F81-432768F38D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07330" y="428489"/>
                  <a:ext cx="223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A3EC1CC-41B1-749A-F8FA-05515C15407B}"/>
                    </a:ext>
                  </a:extLst>
                </p14:cNvPr>
                <p14:cNvContentPartPr/>
                <p14:nvPr/>
              </p14:nvContentPartPr>
              <p14:xfrm>
                <a:off x="8887930" y="610289"/>
                <a:ext cx="824040" cy="2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A3EC1CC-41B1-749A-F8FA-05515C1540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79290" y="601649"/>
                  <a:ext cx="8416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E78BF1D-1D40-E396-E0EC-E7AC22DB89C8}"/>
              </a:ext>
            </a:extLst>
          </p:cNvPr>
          <p:cNvGrpSpPr/>
          <p:nvPr/>
        </p:nvGrpSpPr>
        <p:grpSpPr>
          <a:xfrm>
            <a:off x="6686530" y="151289"/>
            <a:ext cx="1179720" cy="263520"/>
            <a:chOff x="6686530" y="151289"/>
            <a:chExt cx="117972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E465284-B03A-3F10-B400-513F2439FA12}"/>
                    </a:ext>
                  </a:extLst>
                </p14:cNvPr>
                <p14:cNvContentPartPr/>
                <p14:nvPr/>
              </p14:nvContentPartPr>
              <p14:xfrm>
                <a:off x="6686530" y="151289"/>
                <a:ext cx="202320" cy="223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E465284-B03A-3F10-B400-513F2439FA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77890" y="142289"/>
                  <a:ext cx="219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B2DB2C9-B3A1-4B51-2950-45D7BC3D402F}"/>
                    </a:ext>
                  </a:extLst>
                </p14:cNvPr>
                <p14:cNvContentPartPr/>
                <p14:nvPr/>
              </p14:nvContentPartPr>
              <p14:xfrm>
                <a:off x="6889570" y="220769"/>
                <a:ext cx="196200" cy="194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B2DB2C9-B3A1-4B51-2950-45D7BC3D402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80930" y="212129"/>
                  <a:ext cx="213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74B6A1E-2069-B868-1223-E708359B5F42}"/>
                    </a:ext>
                  </a:extLst>
                </p14:cNvPr>
                <p14:cNvContentPartPr/>
                <p14:nvPr/>
              </p14:nvContentPartPr>
              <p14:xfrm>
                <a:off x="7121050" y="251009"/>
                <a:ext cx="7200" cy="89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74B6A1E-2069-B868-1223-E708359B5F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12050" y="242369"/>
                  <a:ext cx="24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9D43412-D328-47D1-497A-725AF79DD478}"/>
                    </a:ext>
                  </a:extLst>
                </p14:cNvPr>
                <p14:cNvContentPartPr/>
                <p14:nvPr/>
              </p14:nvContentPartPr>
              <p14:xfrm>
                <a:off x="7158490" y="151649"/>
                <a:ext cx="10080" cy="8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9D43412-D328-47D1-497A-725AF79DD47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49850" y="142649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98030B0-D2D2-DA94-B528-580C14A047BF}"/>
                    </a:ext>
                  </a:extLst>
                </p14:cNvPr>
                <p14:cNvContentPartPr/>
                <p14:nvPr/>
              </p14:nvContentPartPr>
              <p14:xfrm>
                <a:off x="7238050" y="275129"/>
                <a:ext cx="101160" cy="78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98030B0-D2D2-DA94-B528-580C14A047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29410" y="266129"/>
                  <a:ext cx="118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00B0ECA-5FF5-1156-979A-68E815F6C56A}"/>
                    </a:ext>
                  </a:extLst>
                </p14:cNvPr>
                <p14:cNvContentPartPr/>
                <p14:nvPr/>
              </p14:nvContentPartPr>
              <p14:xfrm>
                <a:off x="7483570" y="220769"/>
                <a:ext cx="382680" cy="122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00B0ECA-5FF5-1156-979A-68E815F6C5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74930" y="212129"/>
                  <a:ext cx="4003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0024497-D65B-D5CE-CF29-2C4A2119C4EC}"/>
              </a:ext>
            </a:extLst>
          </p:cNvPr>
          <p:cNvGrpSpPr/>
          <p:nvPr/>
        </p:nvGrpSpPr>
        <p:grpSpPr>
          <a:xfrm>
            <a:off x="9067930" y="752489"/>
            <a:ext cx="297720" cy="180720"/>
            <a:chOff x="9067930" y="752489"/>
            <a:chExt cx="29772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22E4690-437C-A30C-DCCC-7B584399A87F}"/>
                    </a:ext>
                  </a:extLst>
                </p14:cNvPr>
                <p14:cNvContentPartPr/>
                <p14:nvPr/>
              </p14:nvContentPartPr>
              <p14:xfrm>
                <a:off x="9124810" y="752489"/>
                <a:ext cx="41400" cy="129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22E4690-437C-A30C-DCCC-7B584399A8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15810" y="743849"/>
                  <a:ext cx="59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EC20C50-434C-944E-45C1-69C06239EE6E}"/>
                    </a:ext>
                  </a:extLst>
                </p14:cNvPr>
                <p14:cNvContentPartPr/>
                <p14:nvPr/>
              </p14:nvContentPartPr>
              <p14:xfrm>
                <a:off x="9067930" y="831689"/>
                <a:ext cx="141840" cy="3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EC20C50-434C-944E-45C1-69C06239EE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58930" y="822689"/>
                  <a:ext cx="159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AA7EB55-849D-16C0-4B47-F3B96B57B3C1}"/>
                    </a:ext>
                  </a:extLst>
                </p14:cNvPr>
                <p14:cNvContentPartPr/>
                <p14:nvPr/>
              </p14:nvContentPartPr>
              <p14:xfrm>
                <a:off x="9342610" y="770129"/>
                <a:ext cx="23040" cy="163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AA7EB55-849D-16C0-4B47-F3B96B57B3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33610" y="761129"/>
                  <a:ext cx="4068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305B1A8-C61F-4176-5AF0-0BA60CF5AAB4}"/>
                  </a:ext>
                </a:extLst>
              </p14:cNvPr>
              <p14:cNvContentPartPr/>
              <p14:nvPr/>
            </p14:nvContentPartPr>
            <p14:xfrm>
              <a:off x="9037690" y="1354049"/>
              <a:ext cx="228240" cy="302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305B1A8-C61F-4176-5AF0-0BA60CF5AAB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028690" y="1345049"/>
                <a:ext cx="24588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0C52B5-3587-BE3B-AEB6-E3AAE36F2B8B}"/>
              </a:ext>
            </a:extLst>
          </p:cNvPr>
          <p:cNvGrpSpPr/>
          <p:nvPr/>
        </p:nvGrpSpPr>
        <p:grpSpPr>
          <a:xfrm>
            <a:off x="8577970" y="2175209"/>
            <a:ext cx="498600" cy="241200"/>
            <a:chOff x="8577970" y="2175209"/>
            <a:chExt cx="49860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6F3A3EF-299F-AB4A-73F4-668C5784A275}"/>
                    </a:ext>
                  </a:extLst>
                </p14:cNvPr>
                <p14:cNvContentPartPr/>
                <p14:nvPr/>
              </p14:nvContentPartPr>
              <p14:xfrm>
                <a:off x="8577970" y="2288969"/>
                <a:ext cx="288720" cy="40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6F3A3EF-299F-AB4A-73F4-668C5784A2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68970" y="2280329"/>
                  <a:ext cx="306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B9CD135-2434-2F8E-10A4-1243CA707B7F}"/>
                    </a:ext>
                  </a:extLst>
                </p14:cNvPr>
                <p14:cNvContentPartPr/>
                <p14:nvPr/>
              </p14:nvContentPartPr>
              <p14:xfrm>
                <a:off x="9045610" y="2175209"/>
                <a:ext cx="30960" cy="241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B9CD135-2434-2F8E-10A4-1243CA707B7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36610" y="2166209"/>
                  <a:ext cx="4860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5022A31-6C2C-FDD9-9759-EAE48DC9559E}"/>
              </a:ext>
            </a:extLst>
          </p:cNvPr>
          <p:cNvGrpSpPr/>
          <p:nvPr/>
        </p:nvGrpSpPr>
        <p:grpSpPr>
          <a:xfrm>
            <a:off x="6004690" y="2757329"/>
            <a:ext cx="3436560" cy="906120"/>
            <a:chOff x="6004690" y="2757329"/>
            <a:chExt cx="3436560" cy="90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ABC42C-E279-41AD-51EA-AFC12C3E90B1}"/>
                    </a:ext>
                  </a:extLst>
                </p14:cNvPr>
                <p14:cNvContentPartPr/>
                <p14:nvPr/>
              </p14:nvContentPartPr>
              <p14:xfrm>
                <a:off x="6004690" y="2757329"/>
                <a:ext cx="3436560" cy="273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ABC42C-E279-41AD-51EA-AFC12C3E90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96050" y="2748329"/>
                  <a:ext cx="34542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26F44A0-7C01-E1B7-6577-EA709F554BDC}"/>
                    </a:ext>
                  </a:extLst>
                </p14:cNvPr>
                <p14:cNvContentPartPr/>
                <p14:nvPr/>
              </p14:nvContentPartPr>
              <p14:xfrm>
                <a:off x="6335890" y="3084209"/>
                <a:ext cx="524520" cy="397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26F44A0-7C01-E1B7-6577-EA709F554BD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27250" y="3075209"/>
                  <a:ext cx="5421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5B07982-D129-5B0E-ACE6-DA4F05EE66DC}"/>
                    </a:ext>
                  </a:extLst>
                </p14:cNvPr>
                <p14:cNvContentPartPr/>
                <p14:nvPr/>
              </p14:nvContentPartPr>
              <p14:xfrm>
                <a:off x="6988570" y="3166649"/>
                <a:ext cx="1860120" cy="496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5B07982-D129-5B0E-ACE6-DA4F05EE66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79570" y="3158009"/>
                  <a:ext cx="18777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693FB6-12DF-8743-C621-57A0467D9A3B}"/>
                    </a:ext>
                  </a:extLst>
                </p14:cNvPr>
                <p14:cNvContentPartPr/>
                <p14:nvPr/>
              </p14:nvContentPartPr>
              <p14:xfrm>
                <a:off x="8689570" y="3219569"/>
                <a:ext cx="23040" cy="20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693FB6-12DF-8743-C621-57A0467D9A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80930" y="3210929"/>
                  <a:ext cx="40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4E236D4-4F8A-A642-EF12-2C4F87B62BE4}"/>
                    </a:ext>
                  </a:extLst>
                </p14:cNvPr>
                <p14:cNvContentPartPr/>
                <p14:nvPr/>
              </p14:nvContentPartPr>
              <p14:xfrm>
                <a:off x="8163970" y="3192929"/>
                <a:ext cx="445320" cy="24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4E236D4-4F8A-A642-EF12-2C4F87B62B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54970" y="3183929"/>
                  <a:ext cx="462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77E6F70-F4AB-7820-8CBE-73362EE72AD0}"/>
                    </a:ext>
                  </a:extLst>
                </p14:cNvPr>
                <p14:cNvContentPartPr/>
                <p14:nvPr/>
              </p14:nvContentPartPr>
              <p14:xfrm>
                <a:off x="8808010" y="3275729"/>
                <a:ext cx="53640" cy="5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77E6F70-F4AB-7820-8CBE-73362EE72A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99370" y="3266729"/>
                  <a:ext cx="712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F8C1E29-34B3-9C8F-96E6-C8ED1B71F220}"/>
              </a:ext>
            </a:extLst>
          </p:cNvPr>
          <p:cNvGrpSpPr/>
          <p:nvPr/>
        </p:nvGrpSpPr>
        <p:grpSpPr>
          <a:xfrm>
            <a:off x="9154330" y="2978009"/>
            <a:ext cx="786960" cy="381600"/>
            <a:chOff x="9154330" y="2978009"/>
            <a:chExt cx="78696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D6F68EC-87E7-A55C-A4E0-7F2D01B88637}"/>
                    </a:ext>
                  </a:extLst>
                </p14:cNvPr>
                <p14:cNvContentPartPr/>
                <p14:nvPr/>
              </p14:nvContentPartPr>
              <p14:xfrm>
                <a:off x="9154330" y="3203729"/>
                <a:ext cx="409320" cy="155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D6F68EC-87E7-A55C-A4E0-7F2D01B8863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45690" y="3195089"/>
                  <a:ext cx="426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227F60D-E6A4-256C-775D-63BBF04B1873}"/>
                    </a:ext>
                  </a:extLst>
                </p14:cNvPr>
                <p14:cNvContentPartPr/>
                <p14:nvPr/>
              </p14:nvContentPartPr>
              <p14:xfrm>
                <a:off x="9568330" y="3122369"/>
                <a:ext cx="5760" cy="10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227F60D-E6A4-256C-775D-63BBF04B18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59330" y="3113369"/>
                  <a:ext cx="23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8925356-1EEB-AA5B-8694-8855103A79CE}"/>
                    </a:ext>
                  </a:extLst>
                </p14:cNvPr>
                <p14:cNvContentPartPr/>
                <p14:nvPr/>
              </p14:nvContentPartPr>
              <p14:xfrm>
                <a:off x="9597490" y="2978009"/>
                <a:ext cx="185040" cy="328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8925356-1EEB-AA5B-8694-8855103A79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88850" y="2969369"/>
                  <a:ext cx="202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1838707-16E2-D49D-B814-B45CF4F5E2F3}"/>
                    </a:ext>
                  </a:extLst>
                </p14:cNvPr>
                <p14:cNvContentPartPr/>
                <p14:nvPr/>
              </p14:nvContentPartPr>
              <p14:xfrm>
                <a:off x="9787570" y="2980889"/>
                <a:ext cx="153720" cy="309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1838707-16E2-D49D-B814-B45CF4F5E2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78570" y="2972249"/>
                  <a:ext cx="17136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C9CB487-0D36-4E69-4970-2597398D29E0}"/>
                  </a:ext>
                </a:extLst>
              </p14:cNvPr>
              <p14:cNvContentPartPr/>
              <p14:nvPr/>
            </p14:nvContentPartPr>
            <p14:xfrm>
              <a:off x="10034530" y="3078089"/>
              <a:ext cx="1217880" cy="4194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C9CB487-0D36-4E69-4970-2597398D29E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025530" y="3069089"/>
                <a:ext cx="123552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D6BEE75-343D-96B5-327D-D0D42F3CECF5}"/>
              </a:ext>
            </a:extLst>
          </p:cNvPr>
          <p:cNvGrpSpPr/>
          <p:nvPr/>
        </p:nvGrpSpPr>
        <p:grpSpPr>
          <a:xfrm>
            <a:off x="6276130" y="3714929"/>
            <a:ext cx="528480" cy="294480"/>
            <a:chOff x="6276130" y="3714929"/>
            <a:chExt cx="52848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9E716B9-1B47-2DA6-98CB-AD416C936127}"/>
                    </a:ext>
                  </a:extLst>
                </p14:cNvPr>
                <p14:cNvContentPartPr/>
                <p14:nvPr/>
              </p14:nvContentPartPr>
              <p14:xfrm>
                <a:off x="6277570" y="3714929"/>
                <a:ext cx="527040" cy="294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9E716B9-1B47-2DA6-98CB-AD416C93612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68930" y="3705929"/>
                  <a:ext cx="5446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BE7B7F6-995C-1431-B88E-BD80541A5512}"/>
                    </a:ext>
                  </a:extLst>
                </p14:cNvPr>
                <p14:cNvContentPartPr/>
                <p14:nvPr/>
              </p14:nvContentPartPr>
              <p14:xfrm>
                <a:off x="6276130" y="3765329"/>
                <a:ext cx="379800" cy="96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BE7B7F6-995C-1431-B88E-BD80541A55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67490" y="3756329"/>
                  <a:ext cx="3974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BF0CC19-0BE5-36D7-8B03-46F42E852B4B}"/>
              </a:ext>
            </a:extLst>
          </p:cNvPr>
          <p:cNvGrpSpPr/>
          <p:nvPr/>
        </p:nvGrpSpPr>
        <p:grpSpPr>
          <a:xfrm>
            <a:off x="7059850" y="3683249"/>
            <a:ext cx="1664280" cy="301320"/>
            <a:chOff x="7059850" y="3683249"/>
            <a:chExt cx="166428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C85FAC1-5855-2E35-1805-DD8D18DBBC24}"/>
                    </a:ext>
                  </a:extLst>
                </p14:cNvPr>
                <p14:cNvContentPartPr/>
                <p14:nvPr/>
              </p14:nvContentPartPr>
              <p14:xfrm>
                <a:off x="7059850" y="3761729"/>
                <a:ext cx="1664280" cy="222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C85FAC1-5855-2E35-1805-DD8D18DBBC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50850" y="3752729"/>
                  <a:ext cx="1681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A6B83A1-CC30-B120-6C97-8D09544E9658}"/>
                    </a:ext>
                  </a:extLst>
                </p14:cNvPr>
                <p14:cNvContentPartPr/>
                <p14:nvPr/>
              </p14:nvContentPartPr>
              <p14:xfrm>
                <a:off x="8304370" y="3683249"/>
                <a:ext cx="52560" cy="3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A6B83A1-CC30-B120-6C97-8D09544E96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95730" y="3674609"/>
                  <a:ext cx="70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4A15C1-D108-78B7-B471-074AD0F7238A}"/>
                    </a:ext>
                  </a:extLst>
                </p14:cNvPr>
                <p14:cNvContentPartPr/>
                <p14:nvPr/>
              </p14:nvContentPartPr>
              <p14:xfrm>
                <a:off x="7146970" y="3701969"/>
                <a:ext cx="48960" cy="4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4A15C1-D108-78B7-B471-074AD0F723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38330" y="3692969"/>
                  <a:ext cx="666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164411F-1973-D1E1-7236-C7F542BBBFBB}"/>
              </a:ext>
            </a:extLst>
          </p:cNvPr>
          <p:cNvGrpSpPr/>
          <p:nvPr/>
        </p:nvGrpSpPr>
        <p:grpSpPr>
          <a:xfrm>
            <a:off x="4467130" y="2033729"/>
            <a:ext cx="921600" cy="707400"/>
            <a:chOff x="4467130" y="2033729"/>
            <a:chExt cx="92160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392F90E-A680-2F80-5EEC-E97E9F1056D4}"/>
                    </a:ext>
                  </a:extLst>
                </p14:cNvPr>
                <p14:cNvContentPartPr/>
                <p14:nvPr/>
              </p14:nvContentPartPr>
              <p14:xfrm>
                <a:off x="4467130" y="2062889"/>
                <a:ext cx="905400" cy="678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392F90E-A680-2F80-5EEC-E97E9F1056D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58130" y="2053889"/>
                  <a:ext cx="92304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102A4CD-D5DA-B1EC-30F1-4AC9B27A886E}"/>
                    </a:ext>
                  </a:extLst>
                </p14:cNvPr>
                <p14:cNvContentPartPr/>
                <p14:nvPr/>
              </p14:nvContentPartPr>
              <p14:xfrm>
                <a:off x="5191090" y="2033729"/>
                <a:ext cx="197640" cy="170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102A4CD-D5DA-B1EC-30F1-4AC9B27A886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82090" y="2025089"/>
                  <a:ext cx="2152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1769B1C-0EF7-6DA8-D905-F9C4A42A18BA}"/>
              </a:ext>
            </a:extLst>
          </p:cNvPr>
          <p:cNvGrpSpPr/>
          <p:nvPr/>
        </p:nvGrpSpPr>
        <p:grpSpPr>
          <a:xfrm>
            <a:off x="1619890" y="2736089"/>
            <a:ext cx="1109520" cy="450360"/>
            <a:chOff x="1619890" y="2736089"/>
            <a:chExt cx="110952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6010FE9-B69C-FEEB-0624-5714E4E551B9}"/>
                    </a:ext>
                  </a:extLst>
                </p14:cNvPr>
                <p14:cNvContentPartPr/>
                <p14:nvPr/>
              </p14:nvContentPartPr>
              <p14:xfrm>
                <a:off x="1619890" y="2736089"/>
                <a:ext cx="1109520" cy="450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6010FE9-B69C-FEEB-0624-5714E4E551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11250" y="2727089"/>
                  <a:ext cx="11271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F08F979-F05B-D9E9-5F30-A08075330EA6}"/>
                    </a:ext>
                  </a:extLst>
                </p14:cNvPr>
                <p14:cNvContentPartPr/>
                <p14:nvPr/>
              </p14:nvContentPartPr>
              <p14:xfrm>
                <a:off x="2237290" y="2876489"/>
                <a:ext cx="281520" cy="38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F08F979-F05B-D9E9-5F30-A08075330E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28290" y="2867849"/>
                  <a:ext cx="299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BB0EF66-0D6A-25F5-24AB-C4A2FEC68500}"/>
                    </a:ext>
                  </a:extLst>
                </p14:cNvPr>
                <p14:cNvContentPartPr/>
                <p14:nvPr/>
              </p14:nvContentPartPr>
              <p14:xfrm>
                <a:off x="2181850" y="2808089"/>
                <a:ext cx="78120" cy="7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BB0EF66-0D6A-25F5-24AB-C4A2FEC6850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72850" y="2799449"/>
                  <a:ext cx="957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95758B5-E1C6-FE4E-7D70-1F365DF6C5EC}"/>
              </a:ext>
            </a:extLst>
          </p:cNvPr>
          <p:cNvGrpSpPr/>
          <p:nvPr/>
        </p:nvGrpSpPr>
        <p:grpSpPr>
          <a:xfrm>
            <a:off x="3039730" y="2627009"/>
            <a:ext cx="1364040" cy="573480"/>
            <a:chOff x="3039730" y="2627009"/>
            <a:chExt cx="136404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2535B72-CD90-9220-F289-4F3AE85BA1BE}"/>
                    </a:ext>
                  </a:extLst>
                </p14:cNvPr>
                <p14:cNvContentPartPr/>
                <p14:nvPr/>
              </p14:nvContentPartPr>
              <p14:xfrm>
                <a:off x="3039730" y="2684609"/>
                <a:ext cx="142560" cy="440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2535B72-CD90-9220-F289-4F3AE85BA1B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30730" y="2675609"/>
                  <a:ext cx="1602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8CA3E4E-267B-D335-91B3-C9A4BC476BF1}"/>
                    </a:ext>
                  </a:extLst>
                </p14:cNvPr>
                <p14:cNvContentPartPr/>
                <p14:nvPr/>
              </p14:nvContentPartPr>
              <p14:xfrm>
                <a:off x="3274450" y="2808809"/>
                <a:ext cx="142560" cy="215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8CA3E4E-267B-D335-91B3-C9A4BC476B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65810" y="2800169"/>
                  <a:ext cx="160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F0A694D-60F7-F395-CA4E-149E549F9A27}"/>
                    </a:ext>
                  </a:extLst>
                </p14:cNvPr>
                <p14:cNvContentPartPr/>
                <p14:nvPr/>
              </p14:nvContentPartPr>
              <p14:xfrm>
                <a:off x="3624370" y="2944529"/>
                <a:ext cx="59760" cy="91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F0A694D-60F7-F395-CA4E-149E549F9A2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15370" y="2935529"/>
                  <a:ext cx="77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72DF65F-6111-D095-1870-52AC65FFB7E3}"/>
                    </a:ext>
                  </a:extLst>
                </p14:cNvPr>
                <p14:cNvContentPartPr/>
                <p14:nvPr/>
              </p14:nvContentPartPr>
              <p14:xfrm>
                <a:off x="3803650" y="2752649"/>
                <a:ext cx="38880" cy="259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72DF65F-6111-D095-1870-52AC65FFB7E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95010" y="2743649"/>
                  <a:ext cx="56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107356-0AF2-7C73-1A11-30F8FB2CEF41}"/>
                    </a:ext>
                  </a:extLst>
                </p14:cNvPr>
                <p14:cNvContentPartPr/>
                <p14:nvPr/>
              </p14:nvContentPartPr>
              <p14:xfrm>
                <a:off x="3707890" y="2881169"/>
                <a:ext cx="183600" cy="28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107356-0AF2-7C73-1A11-30F8FB2CEF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99250" y="2872169"/>
                  <a:ext cx="201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9E6ECFB-D747-8EAA-1A0E-AA800B56B3EE}"/>
                    </a:ext>
                  </a:extLst>
                </p14:cNvPr>
                <p14:cNvContentPartPr/>
                <p14:nvPr/>
              </p14:nvContentPartPr>
              <p14:xfrm>
                <a:off x="3896170" y="2719529"/>
                <a:ext cx="411120" cy="292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9E6ECFB-D747-8EAA-1A0E-AA800B56B3E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87170" y="2710889"/>
                  <a:ext cx="428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0DA09DA-2FF4-9EC7-DD54-74D7AC55078E}"/>
                    </a:ext>
                  </a:extLst>
                </p14:cNvPr>
                <p14:cNvContentPartPr/>
                <p14:nvPr/>
              </p14:nvContentPartPr>
              <p14:xfrm>
                <a:off x="4011010" y="2792969"/>
                <a:ext cx="239400" cy="54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0DA09DA-2FF4-9EC7-DD54-74D7AC55078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02010" y="2784329"/>
                  <a:ext cx="257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E7DAFCB-68DF-77A2-D59E-AB2C180FA237}"/>
                    </a:ext>
                  </a:extLst>
                </p14:cNvPr>
                <p14:cNvContentPartPr/>
                <p14:nvPr/>
              </p14:nvContentPartPr>
              <p14:xfrm>
                <a:off x="4324570" y="2627009"/>
                <a:ext cx="79200" cy="573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E7DAFCB-68DF-77A2-D59E-AB2C180FA2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15930" y="2618369"/>
                  <a:ext cx="96840" cy="59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C799DC4-6DAE-C1CC-844B-2F56E978E473}"/>
              </a:ext>
            </a:extLst>
          </p:cNvPr>
          <p:cNvGrpSpPr/>
          <p:nvPr/>
        </p:nvGrpSpPr>
        <p:grpSpPr>
          <a:xfrm>
            <a:off x="1633930" y="3318209"/>
            <a:ext cx="2306880" cy="507600"/>
            <a:chOff x="1633930" y="3318209"/>
            <a:chExt cx="230688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524FB3A-B396-2400-6CB8-2E618851F283}"/>
                    </a:ext>
                  </a:extLst>
                </p14:cNvPr>
                <p14:cNvContentPartPr/>
                <p14:nvPr/>
              </p14:nvContentPartPr>
              <p14:xfrm>
                <a:off x="1633930" y="3382649"/>
                <a:ext cx="860400" cy="443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524FB3A-B396-2400-6CB8-2E618851F28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25290" y="3374009"/>
                  <a:ext cx="8780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2CF4C03-DB69-8AA3-F38B-DEF55DC739FC}"/>
                    </a:ext>
                  </a:extLst>
                </p14:cNvPr>
                <p14:cNvContentPartPr/>
                <p14:nvPr/>
              </p14:nvContentPartPr>
              <p14:xfrm>
                <a:off x="2212810" y="3434849"/>
                <a:ext cx="215280" cy="19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2CF4C03-DB69-8AA3-F38B-DEF55DC739F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03810" y="3425849"/>
                  <a:ext cx="232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57A5E85-2658-69A8-E554-B0F37E56A4C9}"/>
                    </a:ext>
                  </a:extLst>
                </p14:cNvPr>
                <p14:cNvContentPartPr/>
                <p14:nvPr/>
              </p14:nvContentPartPr>
              <p14:xfrm>
                <a:off x="2105890" y="3359609"/>
                <a:ext cx="14760" cy="19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57A5E85-2658-69A8-E554-B0F37E56A4C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96890" y="3350969"/>
                  <a:ext cx="32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EF91F17-967E-1BEF-B76A-3AD88207C92C}"/>
                    </a:ext>
                  </a:extLst>
                </p14:cNvPr>
                <p14:cNvContentPartPr/>
                <p14:nvPr/>
              </p14:nvContentPartPr>
              <p14:xfrm>
                <a:off x="2671090" y="3493889"/>
                <a:ext cx="197280" cy="9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EF91F17-967E-1BEF-B76A-3AD88207C92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62090" y="3485249"/>
                  <a:ext cx="214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64D1729-B238-A598-36AE-E5A88DA08EB7}"/>
                    </a:ext>
                  </a:extLst>
                </p14:cNvPr>
                <p14:cNvContentPartPr/>
                <p14:nvPr/>
              </p14:nvContentPartPr>
              <p14:xfrm>
                <a:off x="2669650" y="3553289"/>
                <a:ext cx="163440" cy="38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64D1729-B238-A598-36AE-E5A88DA08E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60650" y="3544649"/>
                  <a:ext cx="181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4C99132-489C-FF68-2AAB-BBA1A6C78985}"/>
                    </a:ext>
                  </a:extLst>
                </p14:cNvPr>
                <p14:cNvContentPartPr/>
                <p14:nvPr/>
              </p14:nvContentPartPr>
              <p14:xfrm>
                <a:off x="3100570" y="3430529"/>
                <a:ext cx="39240" cy="22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4C99132-489C-FF68-2AAB-BBA1A6C789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91930" y="3421889"/>
                  <a:ext cx="56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DF77944-AE50-D3FC-0E6F-D8AD1EF592E5}"/>
                    </a:ext>
                  </a:extLst>
                </p14:cNvPr>
                <p14:cNvContentPartPr/>
                <p14:nvPr/>
              </p14:nvContentPartPr>
              <p14:xfrm>
                <a:off x="2902930" y="3542129"/>
                <a:ext cx="193680" cy="47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DF77944-AE50-D3FC-0E6F-D8AD1EF592E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94290" y="3533129"/>
                  <a:ext cx="211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AC699FF-00B4-99D1-C1AF-9EB33778B369}"/>
                    </a:ext>
                  </a:extLst>
                </p14:cNvPr>
                <p14:cNvContentPartPr/>
                <p14:nvPr/>
              </p14:nvContentPartPr>
              <p14:xfrm>
                <a:off x="2883130" y="3318209"/>
                <a:ext cx="116640" cy="453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AC699FF-00B4-99D1-C1AF-9EB33778B36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74490" y="3309209"/>
                  <a:ext cx="1342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9DA1881-AD39-949D-3D7C-A926F4FB56D8}"/>
                    </a:ext>
                  </a:extLst>
                </p14:cNvPr>
                <p14:cNvContentPartPr/>
                <p14:nvPr/>
              </p14:nvContentPartPr>
              <p14:xfrm>
                <a:off x="3176890" y="3340529"/>
                <a:ext cx="122400" cy="411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9DA1881-AD39-949D-3D7C-A926F4FB56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68250" y="3331889"/>
                  <a:ext cx="1400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F0D7D71-B443-1D9C-E318-697BDA13C0B1}"/>
                    </a:ext>
                  </a:extLst>
                </p14:cNvPr>
                <p14:cNvContentPartPr/>
                <p14:nvPr/>
              </p14:nvContentPartPr>
              <p14:xfrm>
                <a:off x="3367690" y="3320009"/>
                <a:ext cx="98280" cy="141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F0D7D71-B443-1D9C-E318-697BDA13C0B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59050" y="3311009"/>
                  <a:ext cx="115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34E225A-BEDD-C066-24DE-F46DB10FFD8A}"/>
                    </a:ext>
                  </a:extLst>
                </p14:cNvPr>
                <p14:cNvContentPartPr/>
                <p14:nvPr/>
              </p14:nvContentPartPr>
              <p14:xfrm>
                <a:off x="3586210" y="3494249"/>
                <a:ext cx="189720" cy="26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34E225A-BEDD-C066-24DE-F46DB10FFD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77570" y="3485249"/>
                  <a:ext cx="207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825B218-B207-E81B-3045-DCCB8E9FD0B8}"/>
                    </a:ext>
                  </a:extLst>
                </p14:cNvPr>
                <p14:cNvContentPartPr/>
                <p14:nvPr/>
              </p14:nvContentPartPr>
              <p14:xfrm>
                <a:off x="3594490" y="3569489"/>
                <a:ext cx="128520" cy="54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825B218-B207-E81B-3045-DCCB8E9FD0B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85490" y="3560849"/>
                  <a:ext cx="146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43EADA3-720C-31D1-73F6-8C8D1C147C62}"/>
                    </a:ext>
                  </a:extLst>
                </p14:cNvPr>
                <p14:cNvContentPartPr/>
                <p14:nvPr/>
              </p14:nvContentPartPr>
              <p14:xfrm>
                <a:off x="3914890" y="3385529"/>
                <a:ext cx="25920" cy="241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43EADA3-720C-31D1-73F6-8C8D1C147C6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06250" y="3376529"/>
                  <a:ext cx="4356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E11467F-B720-1BC1-D58E-CB2F595A7F20}"/>
              </a:ext>
            </a:extLst>
          </p:cNvPr>
          <p:cNvGrpSpPr/>
          <p:nvPr/>
        </p:nvGrpSpPr>
        <p:grpSpPr>
          <a:xfrm>
            <a:off x="1971970" y="5333489"/>
            <a:ext cx="655560" cy="383400"/>
            <a:chOff x="1971970" y="5333489"/>
            <a:chExt cx="65556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C8123C7-CE4E-044E-5F14-7CF69B53C339}"/>
                    </a:ext>
                  </a:extLst>
                </p14:cNvPr>
                <p14:cNvContentPartPr/>
                <p14:nvPr/>
              </p14:nvContentPartPr>
              <p14:xfrm>
                <a:off x="1971970" y="5392529"/>
                <a:ext cx="32400" cy="324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C8123C7-CE4E-044E-5F14-7CF69B53C33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63330" y="5383889"/>
                  <a:ext cx="500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C30C55E-E876-87EA-9365-16D14F698DFE}"/>
                    </a:ext>
                  </a:extLst>
                </p14:cNvPr>
                <p14:cNvContentPartPr/>
                <p14:nvPr/>
              </p14:nvContentPartPr>
              <p14:xfrm>
                <a:off x="2173210" y="5492969"/>
                <a:ext cx="86760" cy="151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C30C55E-E876-87EA-9365-16D14F698DF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64210" y="5484329"/>
                  <a:ext cx="104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71F1A16-68CE-37CF-1EA6-1A1348DC4334}"/>
                    </a:ext>
                  </a:extLst>
                </p14:cNvPr>
                <p14:cNvContentPartPr/>
                <p14:nvPr/>
              </p14:nvContentPartPr>
              <p14:xfrm>
                <a:off x="2212090" y="5333489"/>
                <a:ext cx="11880" cy="58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71F1A16-68CE-37CF-1EA6-1A1348DC433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03450" y="5324489"/>
                  <a:ext cx="29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0E23DD7-3CE7-27F1-635D-532C5BDB96B1}"/>
                    </a:ext>
                  </a:extLst>
                </p14:cNvPr>
                <p14:cNvContentPartPr/>
                <p14:nvPr/>
              </p14:nvContentPartPr>
              <p14:xfrm>
                <a:off x="2406850" y="5407649"/>
                <a:ext cx="220680" cy="295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0E23DD7-3CE7-27F1-635D-532C5BDB96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98210" y="5399009"/>
                  <a:ext cx="23832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997F548-83D4-1F07-A456-613F7AB72388}"/>
              </a:ext>
            </a:extLst>
          </p:cNvPr>
          <p:cNvGrpSpPr/>
          <p:nvPr/>
        </p:nvGrpSpPr>
        <p:grpSpPr>
          <a:xfrm>
            <a:off x="2995090" y="5437889"/>
            <a:ext cx="204840" cy="135720"/>
            <a:chOff x="2995090" y="5437889"/>
            <a:chExt cx="20484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C01790E-FECA-AD26-C092-0E17C4E91CEB}"/>
                    </a:ext>
                  </a:extLst>
                </p14:cNvPr>
                <p14:cNvContentPartPr/>
                <p14:nvPr/>
              </p14:nvContentPartPr>
              <p14:xfrm>
                <a:off x="2995090" y="5437889"/>
                <a:ext cx="204840" cy="26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C01790E-FECA-AD26-C092-0E17C4E91CE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86450" y="5429249"/>
                  <a:ext cx="222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B95E0C2-6D5F-B47E-E32D-2EA1BDB4E487}"/>
                    </a:ext>
                  </a:extLst>
                </p14:cNvPr>
                <p14:cNvContentPartPr/>
                <p14:nvPr/>
              </p14:nvContentPartPr>
              <p14:xfrm>
                <a:off x="3006250" y="5497289"/>
                <a:ext cx="179640" cy="76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B95E0C2-6D5F-B47E-E32D-2EA1BDB4E48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97250" y="5488289"/>
                  <a:ext cx="1972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CC9C068-0CA0-FCDF-380A-C7FDE1B58B81}"/>
              </a:ext>
            </a:extLst>
          </p:cNvPr>
          <p:cNvGrpSpPr/>
          <p:nvPr/>
        </p:nvGrpSpPr>
        <p:grpSpPr>
          <a:xfrm>
            <a:off x="3495850" y="5161409"/>
            <a:ext cx="589680" cy="471240"/>
            <a:chOff x="3495850" y="5161409"/>
            <a:chExt cx="58968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FC34C49-5110-7C79-1DF4-761DCE5AB31C}"/>
                    </a:ext>
                  </a:extLst>
                </p14:cNvPr>
                <p14:cNvContentPartPr/>
                <p14:nvPr/>
              </p14:nvContentPartPr>
              <p14:xfrm>
                <a:off x="3495850" y="5206409"/>
                <a:ext cx="589680" cy="236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FC34C49-5110-7C79-1DF4-761DCE5AB31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86850" y="5197409"/>
                  <a:ext cx="607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FFEB828-DEAB-13E5-211C-58349D4A0A05}"/>
                    </a:ext>
                  </a:extLst>
                </p14:cNvPr>
                <p14:cNvContentPartPr/>
                <p14:nvPr/>
              </p14:nvContentPartPr>
              <p14:xfrm>
                <a:off x="3834250" y="5161409"/>
                <a:ext cx="16920" cy="471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FFEB828-DEAB-13E5-211C-58349D4A0A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25610" y="5152409"/>
                  <a:ext cx="34560" cy="48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D06A8E2-08B6-BC74-B05A-FA5EE9B29D4E}"/>
              </a:ext>
            </a:extLst>
          </p:cNvPr>
          <p:cNvGrpSpPr/>
          <p:nvPr/>
        </p:nvGrpSpPr>
        <p:grpSpPr>
          <a:xfrm>
            <a:off x="4059250" y="5627609"/>
            <a:ext cx="278640" cy="325800"/>
            <a:chOff x="4059250" y="5627609"/>
            <a:chExt cx="2786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86CB230-1540-01F8-42DC-D347A6F82012}"/>
                    </a:ext>
                  </a:extLst>
                </p14:cNvPr>
                <p14:cNvContentPartPr/>
                <p14:nvPr/>
              </p14:nvContentPartPr>
              <p14:xfrm>
                <a:off x="4059250" y="5627609"/>
                <a:ext cx="13680" cy="110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86CB230-1540-01F8-42DC-D347A6F8201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50250" y="5618969"/>
                  <a:ext cx="31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BFF87DA-C100-CF40-B438-84B0CB75BA9D}"/>
                    </a:ext>
                  </a:extLst>
                </p14:cNvPr>
                <p14:cNvContentPartPr/>
                <p14:nvPr/>
              </p14:nvContentPartPr>
              <p14:xfrm>
                <a:off x="4129450" y="5717249"/>
                <a:ext cx="208440" cy="236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BFF87DA-C100-CF40-B438-84B0CB75BA9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20810" y="5708609"/>
                  <a:ext cx="22608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4BCDE99-7ED7-1AF8-209A-3162B875D948}"/>
              </a:ext>
            </a:extLst>
          </p:cNvPr>
          <p:cNvGrpSpPr/>
          <p:nvPr/>
        </p:nvGrpSpPr>
        <p:grpSpPr>
          <a:xfrm>
            <a:off x="4645690" y="4971689"/>
            <a:ext cx="1458000" cy="933120"/>
            <a:chOff x="4645690" y="4971689"/>
            <a:chExt cx="1458000" cy="93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8418A7A-D202-2C20-E20A-57729489F578}"/>
                    </a:ext>
                  </a:extLst>
                </p14:cNvPr>
                <p14:cNvContentPartPr/>
                <p14:nvPr/>
              </p14:nvContentPartPr>
              <p14:xfrm>
                <a:off x="4687810" y="5416649"/>
                <a:ext cx="236160" cy="17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8418A7A-D202-2C20-E20A-57729489F57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78810" y="5407649"/>
                  <a:ext cx="253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C5F7B34-3D8C-7BA7-51F1-BC4106EFAAC7}"/>
                    </a:ext>
                  </a:extLst>
                </p14:cNvPr>
                <p14:cNvContentPartPr/>
                <p14:nvPr/>
              </p14:nvContentPartPr>
              <p14:xfrm>
                <a:off x="4645690" y="5480369"/>
                <a:ext cx="320040" cy="96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C5F7B34-3D8C-7BA7-51F1-BC4106EFAAC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36690" y="5471729"/>
                  <a:ext cx="337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CD00F73-8E54-40D6-9742-C4B4122788F7}"/>
                    </a:ext>
                  </a:extLst>
                </p14:cNvPr>
                <p14:cNvContentPartPr/>
                <p14:nvPr/>
              </p14:nvContentPartPr>
              <p14:xfrm>
                <a:off x="5415370" y="5100929"/>
                <a:ext cx="162360" cy="305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CD00F73-8E54-40D6-9742-C4B4122788F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06730" y="5091929"/>
                  <a:ext cx="1800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A8A51DF-9274-E193-B839-9BD864718A42}"/>
                    </a:ext>
                  </a:extLst>
                </p14:cNvPr>
                <p14:cNvContentPartPr/>
                <p14:nvPr/>
              </p14:nvContentPartPr>
              <p14:xfrm>
                <a:off x="5584930" y="4985729"/>
                <a:ext cx="27360" cy="75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A8A51DF-9274-E193-B839-9BD864718A4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76290" y="4976729"/>
                  <a:ext cx="45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85CFBC0-BA92-2C76-7B8C-17EBE5B19679}"/>
                    </a:ext>
                  </a:extLst>
                </p14:cNvPr>
                <p14:cNvContentPartPr/>
                <p14:nvPr/>
              </p14:nvContentPartPr>
              <p14:xfrm>
                <a:off x="5802010" y="5098769"/>
                <a:ext cx="78840" cy="121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85CFBC0-BA92-2C76-7B8C-17EBE5B1967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93370" y="5089769"/>
                  <a:ext cx="96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FE096F9-3866-A1BA-6FEE-36F62A448D61}"/>
                    </a:ext>
                  </a:extLst>
                </p14:cNvPr>
                <p14:cNvContentPartPr/>
                <p14:nvPr/>
              </p14:nvContentPartPr>
              <p14:xfrm>
                <a:off x="5717410" y="4971689"/>
                <a:ext cx="109800" cy="334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FE096F9-3866-A1BA-6FEE-36F62A448D6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08410" y="4962689"/>
                  <a:ext cx="1274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38E25E9-2311-2C20-D610-474E9FD88D64}"/>
                    </a:ext>
                  </a:extLst>
                </p14:cNvPr>
                <p14:cNvContentPartPr/>
                <p14:nvPr/>
              </p14:nvContentPartPr>
              <p14:xfrm>
                <a:off x="5888050" y="4976009"/>
                <a:ext cx="142200" cy="383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38E25E9-2311-2C20-D610-474E9FD88D6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79410" y="4967369"/>
                  <a:ext cx="1598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CB2175B-7AEF-03AB-A8EE-109E3A070D25}"/>
                    </a:ext>
                  </a:extLst>
                </p14:cNvPr>
                <p14:cNvContentPartPr/>
                <p14:nvPr/>
              </p14:nvContentPartPr>
              <p14:xfrm>
                <a:off x="5246170" y="5437169"/>
                <a:ext cx="857520" cy="131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CB2175B-7AEF-03AB-A8EE-109E3A070D2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37170" y="5428169"/>
                  <a:ext cx="875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9479E7B-A7FF-5D2A-CDED-93E062249578}"/>
                    </a:ext>
                  </a:extLst>
                </p14:cNvPr>
                <p14:cNvContentPartPr/>
                <p14:nvPr/>
              </p14:nvContentPartPr>
              <p14:xfrm>
                <a:off x="5480530" y="5684489"/>
                <a:ext cx="234720" cy="220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9479E7B-A7FF-5D2A-CDED-93E0622495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71530" y="5675489"/>
                  <a:ext cx="25236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FD3FB9F-EEC6-843E-0CCC-D01352C1715F}"/>
                  </a:ext>
                </a:extLst>
              </p14:cNvPr>
              <p14:cNvContentPartPr/>
              <p14:nvPr/>
            </p14:nvContentPartPr>
            <p14:xfrm>
              <a:off x="6848170" y="4898249"/>
              <a:ext cx="228960" cy="4089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FD3FB9F-EEC6-843E-0CCC-D01352C1715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839170" y="4889609"/>
                <a:ext cx="246600" cy="42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8E55344-3921-DCDF-A06E-B24277A325B4}"/>
              </a:ext>
            </a:extLst>
          </p:cNvPr>
          <p:cNvGrpSpPr/>
          <p:nvPr/>
        </p:nvGrpSpPr>
        <p:grpSpPr>
          <a:xfrm>
            <a:off x="6621370" y="4825529"/>
            <a:ext cx="2415600" cy="1244160"/>
            <a:chOff x="6621370" y="4825529"/>
            <a:chExt cx="2415600" cy="12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DD349A1-53D0-1E89-C85E-336031946576}"/>
                    </a:ext>
                  </a:extLst>
                </p14:cNvPr>
                <p14:cNvContentPartPr/>
                <p14:nvPr/>
              </p14:nvContentPartPr>
              <p14:xfrm>
                <a:off x="7158490" y="4957649"/>
                <a:ext cx="34560" cy="224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DD349A1-53D0-1E89-C85E-33603194657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49850" y="4948649"/>
                  <a:ext cx="52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243865E-2DD6-5EA8-A615-64985A554A5D}"/>
                    </a:ext>
                  </a:extLst>
                </p14:cNvPr>
                <p14:cNvContentPartPr/>
                <p14:nvPr/>
              </p14:nvContentPartPr>
              <p14:xfrm>
                <a:off x="7080730" y="5086169"/>
                <a:ext cx="207360" cy="20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243865E-2DD6-5EA8-A615-64985A554A5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72090" y="5077169"/>
                  <a:ext cx="225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6EA1DE4-97E4-A9D7-E709-0F7C46915AE9}"/>
                    </a:ext>
                  </a:extLst>
                </p14:cNvPr>
                <p14:cNvContentPartPr/>
                <p14:nvPr/>
              </p14:nvContentPartPr>
              <p14:xfrm>
                <a:off x="7352170" y="5052689"/>
                <a:ext cx="147600" cy="33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6EA1DE4-97E4-A9D7-E709-0F7C46915A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43170" y="5044049"/>
                  <a:ext cx="165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FC5BB93-DE13-687D-BA3C-18AEDCE75579}"/>
                    </a:ext>
                  </a:extLst>
                </p14:cNvPr>
                <p14:cNvContentPartPr/>
                <p14:nvPr/>
              </p14:nvContentPartPr>
              <p14:xfrm>
                <a:off x="6984250" y="4925609"/>
                <a:ext cx="119880" cy="331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FC5BB93-DE13-687D-BA3C-18AEDCE7557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75250" y="4916609"/>
                  <a:ext cx="137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B2871B6-A4D7-1B95-D8F8-B322F63D037D}"/>
                    </a:ext>
                  </a:extLst>
                </p14:cNvPr>
                <p14:cNvContentPartPr/>
                <p14:nvPr/>
              </p14:nvContentPartPr>
              <p14:xfrm>
                <a:off x="7514530" y="4919489"/>
                <a:ext cx="112320" cy="339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B2871B6-A4D7-1B95-D8F8-B322F63D037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05530" y="4910489"/>
                  <a:ext cx="1299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7210BC9-9340-9881-3688-5A12556B8A1C}"/>
                    </a:ext>
                  </a:extLst>
                </p14:cNvPr>
                <p14:cNvContentPartPr/>
                <p14:nvPr/>
              </p14:nvContentPartPr>
              <p14:xfrm>
                <a:off x="7765450" y="5109209"/>
                <a:ext cx="108360" cy="23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7210BC9-9340-9881-3688-5A12556B8A1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56810" y="5100569"/>
                  <a:ext cx="12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1A49E87-5DCE-4951-9D2F-3D5611DF2692}"/>
                    </a:ext>
                  </a:extLst>
                </p14:cNvPr>
                <p14:cNvContentPartPr/>
                <p14:nvPr/>
              </p14:nvContentPartPr>
              <p14:xfrm>
                <a:off x="8034370" y="4927049"/>
                <a:ext cx="79560" cy="314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1A49E87-5DCE-4951-9D2F-3D5611DF269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25370" y="4918409"/>
                  <a:ext cx="972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FFEAB56-30DB-EC5E-171C-625CCAFEB93D}"/>
                    </a:ext>
                  </a:extLst>
                </p14:cNvPr>
                <p14:cNvContentPartPr/>
                <p14:nvPr/>
              </p14:nvContentPartPr>
              <p14:xfrm>
                <a:off x="8129050" y="5093009"/>
                <a:ext cx="172800" cy="45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FFEAB56-30DB-EC5E-171C-625CCAFEB93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20410" y="5084009"/>
                  <a:ext cx="190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96AA205-103D-3E0A-AC16-9F987FAFEC3B}"/>
                    </a:ext>
                  </a:extLst>
                </p14:cNvPr>
                <p14:cNvContentPartPr/>
                <p14:nvPr/>
              </p14:nvContentPartPr>
              <p14:xfrm>
                <a:off x="8510290" y="4978889"/>
                <a:ext cx="22320" cy="197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96AA205-103D-3E0A-AC16-9F987FAFEC3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01290" y="4970249"/>
                  <a:ext cx="39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8E36754-B8EE-4A59-6CB3-A1581D31A014}"/>
                    </a:ext>
                  </a:extLst>
                </p14:cNvPr>
                <p14:cNvContentPartPr/>
                <p14:nvPr/>
              </p14:nvContentPartPr>
              <p14:xfrm>
                <a:off x="8373850" y="5095889"/>
                <a:ext cx="264240" cy="22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8E36754-B8EE-4A59-6CB3-A1581D31A01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64850" y="5087249"/>
                  <a:ext cx="281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E49E7A8-BB00-E9FD-70A8-9F42461B382E}"/>
                    </a:ext>
                  </a:extLst>
                </p14:cNvPr>
                <p14:cNvContentPartPr/>
                <p14:nvPr/>
              </p14:nvContentPartPr>
              <p14:xfrm>
                <a:off x="8634130" y="4928129"/>
                <a:ext cx="108720" cy="275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E49E7A8-BB00-E9FD-70A8-9F42461B382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25130" y="4919489"/>
                  <a:ext cx="126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F4D281C-7C56-243F-E767-4EFE4CB9B56A}"/>
                    </a:ext>
                  </a:extLst>
                </p14:cNvPr>
                <p14:cNvContentPartPr/>
                <p14:nvPr/>
              </p14:nvContentPartPr>
              <p14:xfrm>
                <a:off x="8772010" y="4825529"/>
                <a:ext cx="162000" cy="486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F4D281C-7C56-243F-E767-4EFE4CB9B5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63370" y="4816529"/>
                  <a:ext cx="1796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648678D-6537-F8F0-5EA0-C503756EBAFC}"/>
                    </a:ext>
                  </a:extLst>
                </p14:cNvPr>
                <p14:cNvContentPartPr/>
                <p14:nvPr/>
              </p14:nvContentPartPr>
              <p14:xfrm>
                <a:off x="6621370" y="5408009"/>
                <a:ext cx="2415600" cy="82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648678D-6537-F8F0-5EA0-C503756EBAF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12730" y="5399369"/>
                  <a:ext cx="243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5B6CD4C-7DF0-37D3-1498-69B0D22EFCF2}"/>
                    </a:ext>
                  </a:extLst>
                </p14:cNvPr>
                <p14:cNvContentPartPr/>
                <p14:nvPr/>
              </p14:nvContentPartPr>
              <p14:xfrm>
                <a:off x="7371970" y="5577929"/>
                <a:ext cx="918360" cy="491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5B6CD4C-7DF0-37D3-1498-69B0D22EFCF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363330" y="5568929"/>
                  <a:ext cx="93600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B423F90-E1C2-F6DA-17D4-62D3CB4C6548}"/>
                    </a:ext>
                  </a:extLst>
                </p14:cNvPr>
                <p14:cNvContentPartPr/>
                <p14:nvPr/>
              </p14:nvContentPartPr>
              <p14:xfrm>
                <a:off x="7854730" y="5708969"/>
                <a:ext cx="299160" cy="275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B423F90-E1C2-F6DA-17D4-62D3CB4C654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45730" y="5699969"/>
                  <a:ext cx="31680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B13D5C5-0B54-E2E4-A004-5914DADF6CA4}"/>
                  </a:ext>
                </a:extLst>
              </p14:cNvPr>
              <p14:cNvContentPartPr/>
              <p14:nvPr/>
            </p14:nvContentPartPr>
            <p14:xfrm>
              <a:off x="4253650" y="3638249"/>
              <a:ext cx="1488600" cy="10839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B13D5C5-0B54-E2E4-A004-5914DADF6CA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244650" y="3629609"/>
                <a:ext cx="1506240" cy="11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786FEDF-C3EC-8E49-AA94-30DD7A030D7B}"/>
              </a:ext>
            </a:extLst>
          </p:cNvPr>
          <p:cNvGrpSpPr/>
          <p:nvPr/>
        </p:nvGrpSpPr>
        <p:grpSpPr>
          <a:xfrm>
            <a:off x="6627850" y="6212249"/>
            <a:ext cx="2452320" cy="477720"/>
            <a:chOff x="6627850" y="6212249"/>
            <a:chExt cx="24523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EE91B4F-1777-3CE3-2942-244BBA2C5D0E}"/>
                    </a:ext>
                  </a:extLst>
                </p14:cNvPr>
                <p14:cNvContentPartPr/>
                <p14:nvPr/>
              </p14:nvContentPartPr>
              <p14:xfrm>
                <a:off x="6627850" y="6276689"/>
                <a:ext cx="667080" cy="311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EE91B4F-1777-3CE3-2942-244BBA2C5D0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18850" y="6268049"/>
                  <a:ext cx="684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8BC0BAB-54FF-2226-3519-97E5911FE024}"/>
                    </a:ext>
                  </a:extLst>
                </p14:cNvPr>
                <p14:cNvContentPartPr/>
                <p14:nvPr/>
              </p14:nvContentPartPr>
              <p14:xfrm>
                <a:off x="7261810" y="6356249"/>
                <a:ext cx="31320" cy="40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8BC0BAB-54FF-2226-3519-97E5911FE02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53170" y="6347249"/>
                  <a:ext cx="48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D3ADD2E-1F03-C415-2E98-63792AE58A7F}"/>
                    </a:ext>
                  </a:extLst>
                </p14:cNvPr>
                <p14:cNvContentPartPr/>
                <p14:nvPr/>
              </p14:nvContentPartPr>
              <p14:xfrm>
                <a:off x="6922330" y="6341849"/>
                <a:ext cx="257400" cy="40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D3ADD2E-1F03-C415-2E98-63792AE58A7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13330" y="6332849"/>
                  <a:ext cx="275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3E2CD2-7499-3B10-FECF-AB2353C72E18}"/>
                    </a:ext>
                  </a:extLst>
                </p14:cNvPr>
                <p14:cNvContentPartPr/>
                <p14:nvPr/>
              </p14:nvContentPartPr>
              <p14:xfrm>
                <a:off x="7294570" y="6212249"/>
                <a:ext cx="1785600" cy="477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3E2CD2-7499-3B10-FECF-AB2353C72E1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85570" y="6203609"/>
                  <a:ext cx="18032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3195ABB-A6DC-E11B-EB62-C3C02CEBD6C6}"/>
                    </a:ext>
                  </a:extLst>
                </p14:cNvPr>
                <p14:cNvContentPartPr/>
                <p14:nvPr/>
              </p14:nvContentPartPr>
              <p14:xfrm>
                <a:off x="8333890" y="6314129"/>
                <a:ext cx="560160" cy="72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3195ABB-A6DC-E11B-EB62-C3C02CEBD6C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24890" y="6305489"/>
                  <a:ext cx="5778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805F1AA-9DE1-9BC6-063A-B7F63D64C9BC}"/>
              </a:ext>
            </a:extLst>
          </p:cNvPr>
          <p:cNvGrpSpPr/>
          <p:nvPr/>
        </p:nvGrpSpPr>
        <p:grpSpPr>
          <a:xfrm>
            <a:off x="1451410" y="4032449"/>
            <a:ext cx="380160" cy="288000"/>
            <a:chOff x="1451410" y="4032449"/>
            <a:chExt cx="38016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D6D2154-DAFF-570E-B76B-62A2CCC31B7E}"/>
                    </a:ext>
                  </a:extLst>
                </p14:cNvPr>
                <p14:cNvContentPartPr/>
                <p14:nvPr/>
              </p14:nvContentPartPr>
              <p14:xfrm>
                <a:off x="1451410" y="4032449"/>
                <a:ext cx="208080" cy="288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D6D2154-DAFF-570E-B76B-62A2CCC31B7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42770" y="4023809"/>
                  <a:ext cx="2257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2D6B980-8E6B-1FE2-D383-FC9CBAE863DB}"/>
                    </a:ext>
                  </a:extLst>
                </p14:cNvPr>
                <p14:cNvContentPartPr/>
                <p14:nvPr/>
              </p14:nvContentPartPr>
              <p14:xfrm>
                <a:off x="1709170" y="4197689"/>
                <a:ext cx="122400" cy="81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2D6B980-8E6B-1FE2-D383-FC9CBAE863D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700530" y="4189049"/>
                  <a:ext cx="1400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F493F67-2C66-0C8B-00B6-3803E11625B6}"/>
              </a:ext>
            </a:extLst>
          </p:cNvPr>
          <p:cNvGrpSpPr/>
          <p:nvPr/>
        </p:nvGrpSpPr>
        <p:grpSpPr>
          <a:xfrm>
            <a:off x="2140810" y="3939209"/>
            <a:ext cx="2417040" cy="520920"/>
            <a:chOff x="2140810" y="3939209"/>
            <a:chExt cx="241704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9DE2C38-B070-7BAE-D847-505F30C1976E}"/>
                    </a:ext>
                  </a:extLst>
                </p14:cNvPr>
                <p14:cNvContentPartPr/>
                <p14:nvPr/>
              </p14:nvContentPartPr>
              <p14:xfrm>
                <a:off x="2140810" y="4006889"/>
                <a:ext cx="144000" cy="219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9DE2C38-B070-7BAE-D847-505F30C1976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132170" y="3997889"/>
                  <a:ext cx="161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19BFC0D-AFED-6325-B668-FC3FD4DB266A}"/>
                    </a:ext>
                  </a:extLst>
                </p14:cNvPr>
                <p14:cNvContentPartPr/>
                <p14:nvPr/>
              </p14:nvContentPartPr>
              <p14:xfrm>
                <a:off x="2141530" y="4133969"/>
                <a:ext cx="142200" cy="10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19BFC0D-AFED-6325-B668-FC3FD4DB266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32530" y="4125329"/>
                  <a:ext cx="159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98AF7F9-0EBA-3EFC-9686-F86A01E17D54}"/>
                    </a:ext>
                  </a:extLst>
                </p14:cNvPr>
                <p14:cNvContentPartPr/>
                <p14:nvPr/>
              </p14:nvContentPartPr>
              <p14:xfrm>
                <a:off x="2267170" y="4240529"/>
                <a:ext cx="113760" cy="120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98AF7F9-0EBA-3EFC-9686-F86A01E17D5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58530" y="4231529"/>
                  <a:ext cx="131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DC278EB-BA3D-6DA4-D023-AB6B6CDDD39D}"/>
                    </a:ext>
                  </a:extLst>
                </p14:cNvPr>
                <p14:cNvContentPartPr/>
                <p14:nvPr/>
              </p14:nvContentPartPr>
              <p14:xfrm>
                <a:off x="2555890" y="4009409"/>
                <a:ext cx="140040" cy="206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DC278EB-BA3D-6DA4-D023-AB6B6CDDD39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46890" y="4000769"/>
                  <a:ext cx="157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55BD480-E4B6-6826-BDC9-DE480CEAF8A5}"/>
                    </a:ext>
                  </a:extLst>
                </p14:cNvPr>
                <p14:cNvContentPartPr/>
                <p14:nvPr/>
              </p14:nvContentPartPr>
              <p14:xfrm>
                <a:off x="2615290" y="3939209"/>
                <a:ext cx="50760" cy="391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55BD480-E4B6-6826-BDC9-DE480CEAF8A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606650" y="3930209"/>
                  <a:ext cx="684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4809EC4-D7CF-E048-6E22-54455956E728}"/>
                    </a:ext>
                  </a:extLst>
                </p14:cNvPr>
                <p14:cNvContentPartPr/>
                <p14:nvPr/>
              </p14:nvContentPartPr>
              <p14:xfrm>
                <a:off x="2928850" y="3966569"/>
                <a:ext cx="1629000" cy="493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4809EC4-D7CF-E048-6E22-54455956E7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19850" y="3957929"/>
                  <a:ext cx="1646640" cy="51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A6AC614-F4B3-4C73-4C95-C8AFBBD95AAF}"/>
              </a:ext>
            </a:extLst>
          </p:cNvPr>
          <p:cNvGrpSpPr/>
          <p:nvPr/>
        </p:nvGrpSpPr>
        <p:grpSpPr>
          <a:xfrm>
            <a:off x="5213050" y="802169"/>
            <a:ext cx="800640" cy="326880"/>
            <a:chOff x="5213050" y="802169"/>
            <a:chExt cx="80064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554302-5690-FB0B-9768-A63522040A36}"/>
                    </a:ext>
                  </a:extLst>
                </p14:cNvPr>
                <p14:cNvContentPartPr/>
                <p14:nvPr/>
              </p14:nvContentPartPr>
              <p14:xfrm>
                <a:off x="5587810" y="802169"/>
                <a:ext cx="99720" cy="326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554302-5690-FB0B-9768-A63522040A3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78810" y="793169"/>
                  <a:ext cx="1173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BF02C52-6BCB-C5CC-3419-4828BC5B2CE9}"/>
                    </a:ext>
                  </a:extLst>
                </p14:cNvPr>
                <p14:cNvContentPartPr/>
                <p14:nvPr/>
              </p14:nvContentPartPr>
              <p14:xfrm>
                <a:off x="5714530" y="941129"/>
                <a:ext cx="122040" cy="134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BF02C52-6BCB-C5CC-3419-4828BC5B2CE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05530" y="932129"/>
                  <a:ext cx="139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CB28EF-0400-F17F-E413-24094D0A6AE7}"/>
                    </a:ext>
                  </a:extLst>
                </p14:cNvPr>
                <p14:cNvContentPartPr/>
                <p14:nvPr/>
              </p14:nvContentPartPr>
              <p14:xfrm>
                <a:off x="5879770" y="812969"/>
                <a:ext cx="133920" cy="306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CB28EF-0400-F17F-E413-24094D0A6AE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71130" y="804329"/>
                  <a:ext cx="1515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80321DB-E481-4319-E236-AEA0299ACA06}"/>
                    </a:ext>
                  </a:extLst>
                </p14:cNvPr>
                <p14:cNvContentPartPr/>
                <p14:nvPr/>
              </p14:nvContentPartPr>
              <p14:xfrm>
                <a:off x="5213050" y="889289"/>
                <a:ext cx="279000" cy="203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80321DB-E481-4319-E236-AEA0299ACA0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04410" y="880649"/>
                  <a:ext cx="296640" cy="22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408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B363F-FBAA-97F1-D8F8-13ABB0036170}"/>
              </a:ext>
            </a:extLst>
          </p:cNvPr>
          <p:cNvGrpSpPr/>
          <p:nvPr/>
        </p:nvGrpSpPr>
        <p:grpSpPr>
          <a:xfrm>
            <a:off x="1336570" y="483569"/>
            <a:ext cx="729720" cy="760680"/>
            <a:chOff x="1336570" y="483569"/>
            <a:chExt cx="72972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2A5DFF4-700C-6A91-4B58-E31150E51F7C}"/>
                    </a:ext>
                  </a:extLst>
                </p14:cNvPr>
                <p14:cNvContentPartPr/>
                <p14:nvPr/>
              </p14:nvContentPartPr>
              <p14:xfrm>
                <a:off x="1336570" y="533609"/>
                <a:ext cx="253080" cy="240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2A5DFF4-700C-6A91-4B58-E31150E51F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7570" y="524609"/>
                  <a:ext cx="270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54D80F-9DD3-CD3A-0824-0182DD6B3743}"/>
                    </a:ext>
                  </a:extLst>
                </p14:cNvPr>
                <p14:cNvContentPartPr/>
                <p14:nvPr/>
              </p14:nvContentPartPr>
              <p14:xfrm>
                <a:off x="1770730" y="593729"/>
                <a:ext cx="126360" cy="136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54D80F-9DD3-CD3A-0824-0182DD6B37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2090" y="584729"/>
                  <a:ext cx="144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039ED85-6758-7BAD-98CB-C3245107A5FC}"/>
                    </a:ext>
                  </a:extLst>
                </p14:cNvPr>
                <p14:cNvContentPartPr/>
                <p14:nvPr/>
              </p14:nvContentPartPr>
              <p14:xfrm>
                <a:off x="1706650" y="514169"/>
                <a:ext cx="127440" cy="305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039ED85-6758-7BAD-98CB-C3245107A5F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7650" y="505169"/>
                  <a:ext cx="145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C92E2F-FE13-C876-36F2-B28E868DE612}"/>
                    </a:ext>
                  </a:extLst>
                </p14:cNvPr>
                <p14:cNvContentPartPr/>
                <p14:nvPr/>
              </p14:nvContentPartPr>
              <p14:xfrm>
                <a:off x="1974850" y="483569"/>
                <a:ext cx="91440" cy="339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C92E2F-FE13-C876-36F2-B28E868DE6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65850" y="474929"/>
                  <a:ext cx="1090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CDFB8CF-4431-210C-3E06-CD7A01FB2A21}"/>
                    </a:ext>
                  </a:extLst>
                </p14:cNvPr>
                <p14:cNvContentPartPr/>
                <p14:nvPr/>
              </p14:nvContentPartPr>
              <p14:xfrm>
                <a:off x="1393090" y="866609"/>
                <a:ext cx="559440" cy="84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CDFB8CF-4431-210C-3E06-CD7A01FB2A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4450" y="857969"/>
                  <a:ext cx="577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43DCE1-4971-9582-1C2A-F99359780E1F}"/>
                    </a:ext>
                  </a:extLst>
                </p14:cNvPr>
                <p14:cNvContentPartPr/>
                <p14:nvPr/>
              </p14:nvContentPartPr>
              <p14:xfrm>
                <a:off x="1629610" y="1067129"/>
                <a:ext cx="170280" cy="177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43DCE1-4971-9582-1C2A-F99359780E1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0970" y="1058129"/>
                  <a:ext cx="1879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893906-14E6-839D-2067-9D59AEE39418}"/>
              </a:ext>
            </a:extLst>
          </p:cNvPr>
          <p:cNvGrpSpPr/>
          <p:nvPr/>
        </p:nvGrpSpPr>
        <p:grpSpPr>
          <a:xfrm>
            <a:off x="2641210" y="333089"/>
            <a:ext cx="6388560" cy="696240"/>
            <a:chOff x="2641210" y="333089"/>
            <a:chExt cx="638856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981A83-A181-A347-F768-0ABA2B1FAAC4}"/>
                    </a:ext>
                  </a:extLst>
                </p14:cNvPr>
                <p14:cNvContentPartPr/>
                <p14:nvPr/>
              </p14:nvContentPartPr>
              <p14:xfrm>
                <a:off x="2641210" y="783449"/>
                <a:ext cx="311400" cy="142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981A83-A181-A347-F768-0ABA2B1FAA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2210" y="774449"/>
                  <a:ext cx="329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36F26A-602D-AE6C-173D-DF7ED6F657E9}"/>
                    </a:ext>
                  </a:extLst>
                </p14:cNvPr>
                <p14:cNvContentPartPr/>
                <p14:nvPr/>
              </p14:nvContentPartPr>
              <p14:xfrm>
                <a:off x="2731930" y="639089"/>
                <a:ext cx="25920" cy="6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36F26A-602D-AE6C-173D-DF7ED6F657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23290" y="630089"/>
                  <a:ext cx="43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A34582-3035-282F-0D20-9232ADCD14CA}"/>
                    </a:ext>
                  </a:extLst>
                </p14:cNvPr>
                <p14:cNvContentPartPr/>
                <p14:nvPr/>
              </p14:nvContentPartPr>
              <p14:xfrm>
                <a:off x="3306850" y="538289"/>
                <a:ext cx="1303200" cy="38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A34582-3035-282F-0D20-9232ADCD14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97850" y="529649"/>
                  <a:ext cx="13208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9905AE-D2C3-8ECB-C892-17AF2AD6B33D}"/>
                    </a:ext>
                  </a:extLst>
                </p14:cNvPr>
                <p14:cNvContentPartPr/>
                <p14:nvPr/>
              </p14:nvContentPartPr>
              <p14:xfrm>
                <a:off x="4344010" y="660689"/>
                <a:ext cx="39240" cy="1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9905AE-D2C3-8ECB-C892-17AF2AD6B3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35010" y="651689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FE1C89-ABB5-38E6-8014-559538C3C84F}"/>
                    </a:ext>
                  </a:extLst>
                </p14:cNvPr>
                <p14:cNvContentPartPr/>
                <p14:nvPr/>
              </p14:nvContentPartPr>
              <p14:xfrm>
                <a:off x="3912010" y="666449"/>
                <a:ext cx="288000" cy="76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FE1C89-ABB5-38E6-8014-559538C3C8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03370" y="657809"/>
                  <a:ext cx="305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D48ED5C-18F5-0AB8-0048-9BC510560104}"/>
                    </a:ext>
                  </a:extLst>
                </p14:cNvPr>
                <p14:cNvContentPartPr/>
                <p14:nvPr/>
              </p14:nvContentPartPr>
              <p14:xfrm>
                <a:off x="4862050" y="478529"/>
                <a:ext cx="477360" cy="37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D48ED5C-18F5-0AB8-0048-9BC51056010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53050" y="469529"/>
                  <a:ext cx="4950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3766165-1CD9-0DE7-DF68-60F4F3A00B57}"/>
                    </a:ext>
                  </a:extLst>
                </p14:cNvPr>
                <p14:cNvContentPartPr/>
                <p14:nvPr/>
              </p14:nvContentPartPr>
              <p14:xfrm>
                <a:off x="4949170" y="577529"/>
                <a:ext cx="288720" cy="21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3766165-1CD9-0DE7-DF68-60F4F3A00B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40170" y="568529"/>
                  <a:ext cx="306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A39E69-AA7A-A5D6-CA7D-CC011AB13C0D}"/>
                    </a:ext>
                  </a:extLst>
                </p14:cNvPr>
                <p14:cNvContentPartPr/>
                <p14:nvPr/>
              </p14:nvContentPartPr>
              <p14:xfrm>
                <a:off x="5456050" y="333089"/>
                <a:ext cx="2451960" cy="682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A39E69-AA7A-A5D6-CA7D-CC011AB13C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47050" y="324089"/>
                  <a:ext cx="246960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0C161C6-DFB7-DCD2-60E9-0119E74CFE88}"/>
                    </a:ext>
                  </a:extLst>
                </p14:cNvPr>
                <p14:cNvContentPartPr/>
                <p14:nvPr/>
              </p14:nvContentPartPr>
              <p14:xfrm>
                <a:off x="7841410" y="503729"/>
                <a:ext cx="42120" cy="6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0C161C6-DFB7-DCD2-60E9-0119E74CFE8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32770" y="495089"/>
                  <a:ext cx="59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1E5C90-1332-F47E-EBB8-E61F7049A417}"/>
                    </a:ext>
                  </a:extLst>
                </p14:cNvPr>
                <p14:cNvContentPartPr/>
                <p14:nvPr/>
              </p14:nvContentPartPr>
              <p14:xfrm>
                <a:off x="7158490" y="524249"/>
                <a:ext cx="16560" cy="24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1E5C90-1332-F47E-EBB8-E61F7049A4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49850" y="515249"/>
                  <a:ext cx="3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DCD6FA-86FE-CE47-B7CB-0C4AB683CC6F}"/>
                    </a:ext>
                  </a:extLst>
                </p14:cNvPr>
                <p14:cNvContentPartPr/>
                <p14:nvPr/>
              </p14:nvContentPartPr>
              <p14:xfrm>
                <a:off x="6552250" y="546569"/>
                <a:ext cx="6120" cy="34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BDCD6FA-86FE-CE47-B7CB-0C4AB683CC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43250" y="537569"/>
                  <a:ext cx="23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837D35-931D-ADD5-69CB-922BE2376517}"/>
                    </a:ext>
                  </a:extLst>
                </p14:cNvPr>
                <p14:cNvContentPartPr/>
                <p14:nvPr/>
              </p14:nvContentPartPr>
              <p14:xfrm>
                <a:off x="6631090" y="553049"/>
                <a:ext cx="6840" cy="3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837D35-931D-ADD5-69CB-922BE23765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22090" y="544049"/>
                  <a:ext cx="24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9B17F44-A486-32BF-70BE-0B5219E25A10}"/>
                    </a:ext>
                  </a:extLst>
                </p14:cNvPr>
                <p14:cNvContentPartPr/>
                <p14:nvPr/>
              </p14:nvContentPartPr>
              <p14:xfrm>
                <a:off x="8325970" y="590129"/>
                <a:ext cx="703800" cy="439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9B17F44-A486-32BF-70BE-0B5219E25A1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17330" y="581129"/>
                  <a:ext cx="721440" cy="45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068DB6-D1AD-2900-8C95-1948CDB8FEE8}"/>
              </a:ext>
            </a:extLst>
          </p:cNvPr>
          <p:cNvGrpSpPr/>
          <p:nvPr/>
        </p:nvGrpSpPr>
        <p:grpSpPr>
          <a:xfrm>
            <a:off x="9341530" y="357209"/>
            <a:ext cx="2121480" cy="690480"/>
            <a:chOff x="9341530" y="357209"/>
            <a:chExt cx="2121480" cy="6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F53F70-B6C3-5434-F152-3C1937C5FFA9}"/>
                    </a:ext>
                  </a:extLst>
                </p14:cNvPr>
                <p14:cNvContentPartPr/>
                <p14:nvPr/>
              </p14:nvContentPartPr>
              <p14:xfrm>
                <a:off x="9341530" y="370889"/>
                <a:ext cx="808200" cy="426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F53F70-B6C3-5434-F152-3C1937C5FF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32890" y="362249"/>
                  <a:ext cx="8258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231CB12-AA02-2F07-0FE5-1DBBC59E38C8}"/>
                    </a:ext>
                  </a:extLst>
                </p14:cNvPr>
                <p14:cNvContentPartPr/>
                <p14:nvPr/>
              </p14:nvContentPartPr>
              <p14:xfrm>
                <a:off x="9892330" y="440369"/>
                <a:ext cx="260640" cy="119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231CB12-AA02-2F07-0FE5-1DBBC59E38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83690" y="431729"/>
                  <a:ext cx="278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029BECB-8D61-4924-4D3E-9B5B63B2C0B2}"/>
                    </a:ext>
                  </a:extLst>
                </p14:cNvPr>
                <p14:cNvContentPartPr/>
                <p14:nvPr/>
              </p14:nvContentPartPr>
              <p14:xfrm>
                <a:off x="9783610" y="357209"/>
                <a:ext cx="20160" cy="11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029BECB-8D61-4924-4D3E-9B5B63B2C0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74610" y="348569"/>
                  <a:ext cx="3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F0E220-90D6-FA64-C7D9-3ACDBB5BBBC4}"/>
                    </a:ext>
                  </a:extLst>
                </p14:cNvPr>
                <p14:cNvContentPartPr/>
                <p14:nvPr/>
              </p14:nvContentPartPr>
              <p14:xfrm>
                <a:off x="10440970" y="493289"/>
                <a:ext cx="275400" cy="320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F0E220-90D6-FA64-C7D9-3ACDBB5BBB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32330" y="484649"/>
                  <a:ext cx="293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E9A3F4-EE11-00DE-2781-E28670C1A319}"/>
                    </a:ext>
                  </a:extLst>
                </p14:cNvPr>
                <p14:cNvContentPartPr/>
                <p14:nvPr/>
              </p14:nvContentPartPr>
              <p14:xfrm>
                <a:off x="10800250" y="608129"/>
                <a:ext cx="151560" cy="15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E9A3F4-EE11-00DE-2781-E28670C1A3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91250" y="599489"/>
                  <a:ext cx="169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739F5E-E0F3-154D-E57F-5B914D98EAA0}"/>
                    </a:ext>
                  </a:extLst>
                </p14:cNvPr>
                <p14:cNvContentPartPr/>
                <p14:nvPr/>
              </p14:nvContentPartPr>
              <p14:xfrm>
                <a:off x="10774690" y="725129"/>
                <a:ext cx="118080" cy="1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739F5E-E0F3-154D-E57F-5B914D98EA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65690" y="716129"/>
                  <a:ext cx="13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93D778A-AF94-0F03-C04A-F9BCC4DCE221}"/>
                    </a:ext>
                  </a:extLst>
                </p14:cNvPr>
                <p14:cNvContentPartPr/>
                <p14:nvPr/>
              </p14:nvContentPartPr>
              <p14:xfrm>
                <a:off x="11053330" y="520649"/>
                <a:ext cx="257400" cy="284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93D778A-AF94-0F03-C04A-F9BCC4DCE22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44330" y="511649"/>
                  <a:ext cx="275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0FCF81E-B2EB-5F17-6CA8-C31AE06F04A1}"/>
                    </a:ext>
                  </a:extLst>
                </p14:cNvPr>
                <p14:cNvContentPartPr/>
                <p14:nvPr/>
              </p14:nvContentPartPr>
              <p14:xfrm>
                <a:off x="11304610" y="799649"/>
                <a:ext cx="158400" cy="24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FCF81E-B2EB-5F17-6CA8-C31AE06F04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95970" y="790649"/>
                  <a:ext cx="17604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403CBE-41D9-0776-FDC2-A3CC41FCE80F}"/>
                  </a:ext>
                </a:extLst>
              </p14:cNvPr>
              <p14:cNvContentPartPr/>
              <p14:nvPr/>
            </p14:nvContentPartPr>
            <p14:xfrm>
              <a:off x="1402450" y="1977929"/>
              <a:ext cx="256680" cy="238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403CBE-41D9-0776-FDC2-A3CC41FCE80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93810" y="1968929"/>
                <a:ext cx="274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38C3352-58CF-A4C1-F787-C63EB5ACE1F6}"/>
                  </a:ext>
                </a:extLst>
              </p14:cNvPr>
              <p14:cNvContentPartPr/>
              <p14:nvPr/>
            </p14:nvContentPartPr>
            <p14:xfrm>
              <a:off x="1733290" y="1806209"/>
              <a:ext cx="131760" cy="127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38C3352-58CF-A4C1-F787-C63EB5ACE1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24290" y="1797569"/>
                <a:ext cx="1494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20F8545-F512-B394-3434-962A6E5183F6}"/>
                  </a:ext>
                </a:extLst>
              </p14:cNvPr>
              <p14:cNvContentPartPr/>
              <p14:nvPr/>
            </p14:nvContentPartPr>
            <p14:xfrm>
              <a:off x="1838410" y="1813049"/>
              <a:ext cx="96840" cy="18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20F8545-F512-B394-3434-962A6E5183F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829770" y="1804049"/>
                <a:ext cx="1144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3D6D237-7F01-36FF-9AF3-D7D927704A6B}"/>
                  </a:ext>
                </a:extLst>
              </p14:cNvPr>
              <p14:cNvContentPartPr/>
              <p14:nvPr/>
            </p14:nvContentPartPr>
            <p14:xfrm>
              <a:off x="2112370" y="2015009"/>
              <a:ext cx="115200" cy="163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3D6D237-7F01-36FF-9AF3-D7D927704A6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03730" y="2006369"/>
                <a:ext cx="132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3B09153-4FBC-7C5C-A3B8-BBF888B59A00}"/>
                  </a:ext>
                </a:extLst>
              </p14:cNvPr>
              <p14:cNvContentPartPr/>
              <p14:nvPr/>
            </p14:nvContentPartPr>
            <p14:xfrm>
              <a:off x="1947490" y="1864889"/>
              <a:ext cx="218520" cy="414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3B09153-4FBC-7C5C-A3B8-BBF888B59A0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38850" y="1855889"/>
                <a:ext cx="2361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853C522-C472-1BA6-AF76-2BFD15EC598C}"/>
                  </a:ext>
                </a:extLst>
              </p14:cNvPr>
              <p14:cNvContentPartPr/>
              <p14:nvPr/>
            </p14:nvContentPartPr>
            <p14:xfrm>
              <a:off x="2296690" y="1822769"/>
              <a:ext cx="90000" cy="460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853C522-C472-1BA6-AF76-2BFD15EC598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87690" y="1813769"/>
                <a:ext cx="107640" cy="47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1C4035E6-A090-7E63-738D-DFB0C8D541B9}"/>
              </a:ext>
            </a:extLst>
          </p:cNvPr>
          <p:cNvGrpSpPr/>
          <p:nvPr/>
        </p:nvGrpSpPr>
        <p:grpSpPr>
          <a:xfrm>
            <a:off x="2703490" y="1611449"/>
            <a:ext cx="6068880" cy="914400"/>
            <a:chOff x="2703490" y="1611449"/>
            <a:chExt cx="6068880" cy="91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101367-3817-F3E1-FBA7-2341DA020779}"/>
                    </a:ext>
                  </a:extLst>
                </p14:cNvPr>
                <p14:cNvContentPartPr/>
                <p14:nvPr/>
              </p14:nvContentPartPr>
              <p14:xfrm>
                <a:off x="2703490" y="2061449"/>
                <a:ext cx="349200" cy="2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101367-3817-F3E1-FBA7-2341DA0207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94850" y="2052809"/>
                  <a:ext cx="366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4C33BC6-7EE2-3FF9-7D63-0F672437D10E}"/>
                    </a:ext>
                  </a:extLst>
                </p14:cNvPr>
                <p14:cNvContentPartPr/>
                <p14:nvPr/>
              </p14:nvContentPartPr>
              <p14:xfrm>
                <a:off x="2879890" y="1936889"/>
                <a:ext cx="10800" cy="291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4C33BC6-7EE2-3FF9-7D63-0F672437D10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70890" y="1927889"/>
                  <a:ext cx="28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904BD0-1485-D1BB-6C26-BBEB15B5AD0A}"/>
                    </a:ext>
                  </a:extLst>
                </p14:cNvPr>
                <p14:cNvContentPartPr/>
                <p14:nvPr/>
              </p14:nvContentPartPr>
              <p14:xfrm>
                <a:off x="3377050" y="1649969"/>
                <a:ext cx="242280" cy="313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904BD0-1485-D1BB-6C26-BBEB15B5AD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68410" y="1640969"/>
                  <a:ext cx="2599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689023-19CD-3DC9-80CA-3898952B9DF2}"/>
                    </a:ext>
                  </a:extLst>
                </p14:cNvPr>
                <p14:cNvContentPartPr/>
                <p14:nvPr/>
              </p14:nvContentPartPr>
              <p14:xfrm>
                <a:off x="3235570" y="2044169"/>
                <a:ext cx="466200" cy="4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689023-19CD-3DC9-80CA-3898952B9D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26930" y="2035529"/>
                  <a:ext cx="483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2B0A366-7EA9-01CD-A739-1414E02C349D}"/>
                    </a:ext>
                  </a:extLst>
                </p14:cNvPr>
                <p14:cNvContentPartPr/>
                <p14:nvPr/>
              </p14:nvContentPartPr>
              <p14:xfrm>
                <a:off x="3391450" y="2150009"/>
                <a:ext cx="196920" cy="37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2B0A366-7EA9-01CD-A739-1414E02C34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82810" y="2141369"/>
                  <a:ext cx="2145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9095DD-35EA-0BDA-7A4E-C094491696FB}"/>
                    </a:ext>
                  </a:extLst>
                </p14:cNvPr>
                <p14:cNvContentPartPr/>
                <p14:nvPr/>
              </p14:nvContentPartPr>
              <p14:xfrm>
                <a:off x="3277330" y="2218409"/>
                <a:ext cx="312480" cy="121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9095DD-35EA-0BDA-7A4E-C094491696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68690" y="2209409"/>
                  <a:ext cx="330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646E32-DABF-C700-3E3D-92F3F590A09A}"/>
                    </a:ext>
                  </a:extLst>
                </p14:cNvPr>
                <p14:cNvContentPartPr/>
                <p14:nvPr/>
              </p14:nvContentPartPr>
              <p14:xfrm>
                <a:off x="3655330" y="2123009"/>
                <a:ext cx="148320" cy="16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646E32-DABF-C700-3E3D-92F3F590A09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46690" y="2114369"/>
                  <a:ext cx="165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368902-5B05-AC7D-F09E-8DB79379FA08}"/>
                    </a:ext>
                  </a:extLst>
                </p14:cNvPr>
                <p14:cNvContentPartPr/>
                <p14:nvPr/>
              </p14:nvContentPartPr>
              <p14:xfrm>
                <a:off x="4094890" y="1611449"/>
                <a:ext cx="301320" cy="378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368902-5B05-AC7D-F09E-8DB79379FA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86250" y="1602809"/>
                  <a:ext cx="3189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0E561F-6018-F33C-AD8C-FB87F9726910}"/>
                    </a:ext>
                  </a:extLst>
                </p14:cNvPr>
                <p14:cNvContentPartPr/>
                <p14:nvPr/>
              </p14:nvContentPartPr>
              <p14:xfrm>
                <a:off x="3892210" y="2031209"/>
                <a:ext cx="604440" cy="32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0E561F-6018-F33C-AD8C-FB87F97269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83210" y="2022569"/>
                  <a:ext cx="622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50D7440-340E-F3C9-D737-72A40A9DDA04}"/>
                    </a:ext>
                  </a:extLst>
                </p14:cNvPr>
                <p14:cNvContentPartPr/>
                <p14:nvPr/>
              </p14:nvContentPartPr>
              <p14:xfrm>
                <a:off x="4088410" y="2176649"/>
                <a:ext cx="221760" cy="232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50D7440-340E-F3C9-D737-72A40A9DDA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79770" y="2167649"/>
                  <a:ext cx="239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BFE608-C5FE-E4D9-1D8D-54F5C5E9A6E5}"/>
                    </a:ext>
                  </a:extLst>
                </p14:cNvPr>
                <p14:cNvContentPartPr/>
                <p14:nvPr/>
              </p14:nvContentPartPr>
              <p14:xfrm>
                <a:off x="4671970" y="1663649"/>
                <a:ext cx="199800" cy="647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BFE608-C5FE-E4D9-1D8D-54F5C5E9A6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63330" y="1654649"/>
                  <a:ext cx="21744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C4E094B-E26E-345A-54AA-F8EBA6526C69}"/>
                    </a:ext>
                  </a:extLst>
                </p14:cNvPr>
                <p14:cNvContentPartPr/>
                <p14:nvPr/>
              </p14:nvContentPartPr>
              <p14:xfrm>
                <a:off x="4935490" y="1794329"/>
                <a:ext cx="462600" cy="284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C4E094B-E26E-345A-54AA-F8EBA6526C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26850" y="1785689"/>
                  <a:ext cx="480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832A5D-B306-FCC7-5C6C-86AEF108E9BC}"/>
                    </a:ext>
                  </a:extLst>
                </p14:cNvPr>
                <p14:cNvContentPartPr/>
                <p14:nvPr/>
              </p14:nvContentPartPr>
              <p14:xfrm>
                <a:off x="5324650" y="2048129"/>
                <a:ext cx="126720" cy="211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832A5D-B306-FCC7-5C6C-86AEF108E9B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16010" y="2039489"/>
                  <a:ext cx="144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B94727-BD20-ADD1-70FB-EE770E4D9A7E}"/>
                    </a:ext>
                  </a:extLst>
                </p14:cNvPr>
                <p14:cNvContentPartPr/>
                <p14:nvPr/>
              </p14:nvContentPartPr>
              <p14:xfrm>
                <a:off x="5671690" y="1974689"/>
                <a:ext cx="271800" cy="4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B94727-BD20-ADD1-70FB-EE770E4D9A7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63050" y="1965689"/>
                  <a:ext cx="289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D1D30AC-BC46-9988-2306-D0D67698F1AE}"/>
                    </a:ext>
                  </a:extLst>
                </p14:cNvPr>
                <p14:cNvContentPartPr/>
                <p14:nvPr/>
              </p14:nvContentPartPr>
              <p14:xfrm>
                <a:off x="6087130" y="1788929"/>
                <a:ext cx="255960" cy="300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D1D30AC-BC46-9988-2306-D0D67698F1A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78130" y="1779929"/>
                  <a:ext cx="2736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0C92DDE-3E60-8ECA-A0F6-9347CAA85E1A}"/>
                    </a:ext>
                  </a:extLst>
                </p14:cNvPr>
                <p14:cNvContentPartPr/>
                <p14:nvPr/>
              </p14:nvContentPartPr>
              <p14:xfrm>
                <a:off x="6339490" y="2075129"/>
                <a:ext cx="99000" cy="181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0C92DDE-3E60-8ECA-A0F6-9347CAA85E1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30850" y="2066489"/>
                  <a:ext cx="116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8017A10-216C-9AA1-7010-D24205600E7B}"/>
                    </a:ext>
                  </a:extLst>
                </p14:cNvPr>
                <p14:cNvContentPartPr/>
                <p14:nvPr/>
              </p14:nvContentPartPr>
              <p14:xfrm>
                <a:off x="6662770" y="1874609"/>
                <a:ext cx="155160" cy="159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8017A10-216C-9AA1-7010-D24205600E7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53770" y="1865969"/>
                  <a:ext cx="172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82A9EA7-B6A4-E640-52AE-0FB330ED95C7}"/>
                    </a:ext>
                  </a:extLst>
                </p14:cNvPr>
                <p14:cNvContentPartPr/>
                <p14:nvPr/>
              </p14:nvContentPartPr>
              <p14:xfrm>
                <a:off x="6577090" y="1784969"/>
                <a:ext cx="135000" cy="33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82A9EA7-B6A4-E640-52AE-0FB330ED95C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68450" y="1775969"/>
                  <a:ext cx="1526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0095C6D-FA2B-E569-42ED-4B86523597F7}"/>
                    </a:ext>
                  </a:extLst>
                </p14:cNvPr>
                <p14:cNvContentPartPr/>
                <p14:nvPr/>
              </p14:nvContentPartPr>
              <p14:xfrm>
                <a:off x="6828370" y="1786769"/>
                <a:ext cx="114840" cy="429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0095C6D-FA2B-E569-42ED-4B86523597F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19370" y="1777769"/>
                  <a:ext cx="1324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77187CF-61B4-DA64-AAD5-2385B1DB73DB}"/>
                    </a:ext>
                  </a:extLst>
                </p14:cNvPr>
                <p14:cNvContentPartPr/>
                <p14:nvPr/>
              </p14:nvContentPartPr>
              <p14:xfrm>
                <a:off x="6875530" y="1649249"/>
                <a:ext cx="248040" cy="678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77187CF-61B4-DA64-AAD5-2385B1DB73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66890" y="1640249"/>
                  <a:ext cx="26568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E4F01F-3001-4585-68AF-313C9BDEB718}"/>
                    </a:ext>
                  </a:extLst>
                </p14:cNvPr>
                <p14:cNvContentPartPr/>
                <p14:nvPr/>
              </p14:nvContentPartPr>
              <p14:xfrm>
                <a:off x="7300330" y="1877849"/>
                <a:ext cx="192240" cy="188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E4F01F-3001-4585-68AF-313C9BDEB71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91330" y="1868849"/>
                  <a:ext cx="209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7E29181-2DCC-E5AC-0C4A-903335B0F076}"/>
                    </a:ext>
                  </a:extLst>
                </p14:cNvPr>
                <p14:cNvContentPartPr/>
                <p14:nvPr/>
              </p14:nvContentPartPr>
              <p14:xfrm>
                <a:off x="7692730" y="1922849"/>
                <a:ext cx="108000" cy="113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7E29181-2DCC-E5AC-0C4A-903335B0F07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83730" y="1914209"/>
                  <a:ext cx="125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6A300A8-E000-9DD8-E0AF-FC1838E2EABD}"/>
                    </a:ext>
                  </a:extLst>
                </p14:cNvPr>
                <p14:cNvContentPartPr/>
                <p14:nvPr/>
              </p14:nvContentPartPr>
              <p14:xfrm>
                <a:off x="7612090" y="1814849"/>
                <a:ext cx="179640" cy="277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6A300A8-E000-9DD8-E0AF-FC1838E2EA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03090" y="1806209"/>
                  <a:ext cx="197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DCD87BD-9846-766C-1CD0-3F8109340721}"/>
                    </a:ext>
                  </a:extLst>
                </p14:cNvPr>
                <p14:cNvContentPartPr/>
                <p14:nvPr/>
              </p14:nvContentPartPr>
              <p14:xfrm>
                <a:off x="7814050" y="1804409"/>
                <a:ext cx="93600" cy="353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DCD87BD-9846-766C-1CD0-3F81093407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05050" y="1795409"/>
                  <a:ext cx="1112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9EE657E-FBF6-2EEC-4367-F15966FD20F6}"/>
                    </a:ext>
                  </a:extLst>
                </p14:cNvPr>
                <p14:cNvContentPartPr/>
                <p14:nvPr/>
              </p14:nvContentPartPr>
              <p14:xfrm>
                <a:off x="8085490" y="1986209"/>
                <a:ext cx="235440" cy="2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9EE657E-FBF6-2EEC-4367-F15966FD20F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76490" y="1977569"/>
                  <a:ext cx="253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B8A4540-8B40-25B5-63F9-8080EB84FE82}"/>
                    </a:ext>
                  </a:extLst>
                </p14:cNvPr>
                <p14:cNvContentPartPr/>
                <p14:nvPr/>
              </p14:nvContentPartPr>
              <p14:xfrm>
                <a:off x="7966690" y="2057849"/>
                <a:ext cx="351360" cy="9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B8A4540-8B40-25B5-63F9-8080EB84FE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57690" y="2049209"/>
                  <a:ext cx="369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C17E2D4-C9B2-BE99-D17C-B99E8CE54219}"/>
                    </a:ext>
                  </a:extLst>
                </p14:cNvPr>
                <p14:cNvContentPartPr/>
                <p14:nvPr/>
              </p14:nvContentPartPr>
              <p14:xfrm>
                <a:off x="8471770" y="1960289"/>
                <a:ext cx="300600" cy="174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C17E2D4-C9B2-BE99-D17C-B99E8CE542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62770" y="1951649"/>
                  <a:ext cx="31824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F21FDE8-8139-FEBB-5085-CE7F93457BB4}"/>
              </a:ext>
            </a:extLst>
          </p:cNvPr>
          <p:cNvGrpSpPr/>
          <p:nvPr/>
        </p:nvGrpSpPr>
        <p:grpSpPr>
          <a:xfrm>
            <a:off x="485170" y="1331369"/>
            <a:ext cx="2178720" cy="468720"/>
            <a:chOff x="485170" y="1331369"/>
            <a:chExt cx="217872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A2C4350-D508-2857-6E6B-47DCDBB2B443}"/>
                    </a:ext>
                  </a:extLst>
                </p14:cNvPr>
                <p14:cNvContentPartPr/>
                <p14:nvPr/>
              </p14:nvContentPartPr>
              <p14:xfrm>
                <a:off x="485170" y="1356929"/>
                <a:ext cx="352440" cy="443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A2C4350-D508-2857-6E6B-47DCDBB2B44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6530" y="1348289"/>
                  <a:ext cx="3700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9AC7C08-5FAE-A63B-790E-55FD259AC3B9}"/>
                    </a:ext>
                  </a:extLst>
                </p14:cNvPr>
                <p14:cNvContentPartPr/>
                <p14:nvPr/>
              </p14:nvContentPartPr>
              <p14:xfrm>
                <a:off x="920050" y="1510649"/>
                <a:ext cx="132480" cy="123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9AC7C08-5FAE-A63B-790E-55FD259AC3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1050" y="1502009"/>
                  <a:ext cx="150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F10D5C-AA75-A70F-430B-3CAE89D52686}"/>
                    </a:ext>
                  </a:extLst>
                </p14:cNvPr>
                <p14:cNvContentPartPr/>
                <p14:nvPr/>
              </p14:nvContentPartPr>
              <p14:xfrm>
                <a:off x="1099330" y="1361249"/>
                <a:ext cx="714600" cy="278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F10D5C-AA75-A70F-430B-3CAE89D526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0690" y="1352609"/>
                  <a:ext cx="732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221E807-F09E-AFE5-1397-29A372C4AA8C}"/>
                    </a:ext>
                  </a:extLst>
                </p14:cNvPr>
                <p14:cNvContentPartPr/>
                <p14:nvPr/>
              </p14:nvContentPartPr>
              <p14:xfrm>
                <a:off x="1556890" y="1453049"/>
                <a:ext cx="26640" cy="9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221E807-F09E-AFE5-1397-29A372C4AA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47890" y="1444049"/>
                  <a:ext cx="44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C953DB4-29E8-EB2B-A65C-E5DEFA1204EB}"/>
                    </a:ext>
                  </a:extLst>
                </p14:cNvPr>
                <p14:cNvContentPartPr/>
                <p14:nvPr/>
              </p14:nvContentPartPr>
              <p14:xfrm>
                <a:off x="1178170" y="1385369"/>
                <a:ext cx="433800" cy="65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C953DB4-29E8-EB2B-A65C-E5DEFA1204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69170" y="1376729"/>
                  <a:ext cx="451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58CA16-44AB-049A-7700-39CB058A24FB}"/>
                    </a:ext>
                  </a:extLst>
                </p14:cNvPr>
                <p14:cNvContentPartPr/>
                <p14:nvPr/>
              </p14:nvContentPartPr>
              <p14:xfrm>
                <a:off x="2135050" y="1331369"/>
                <a:ext cx="196920" cy="264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58CA16-44AB-049A-7700-39CB058A24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26410" y="1322369"/>
                  <a:ext cx="214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E6A8AE8-E84E-3FBF-DC13-4900BC0573F1}"/>
                    </a:ext>
                  </a:extLst>
                </p14:cNvPr>
                <p14:cNvContentPartPr/>
                <p14:nvPr/>
              </p14:nvContentPartPr>
              <p14:xfrm>
                <a:off x="2061610" y="1461329"/>
                <a:ext cx="227520" cy="44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E6A8AE8-E84E-3FBF-DC13-4900BC0573F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52610" y="1452329"/>
                  <a:ext cx="245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04BC413-D9B4-90DF-932E-079DAD7DF275}"/>
                    </a:ext>
                  </a:extLst>
                </p14:cNvPr>
                <p14:cNvContentPartPr/>
                <p14:nvPr/>
              </p14:nvContentPartPr>
              <p14:xfrm>
                <a:off x="2348170" y="1444409"/>
                <a:ext cx="315720" cy="126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04BC413-D9B4-90DF-932E-079DAD7DF27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39530" y="1435769"/>
                  <a:ext cx="3333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8246B26-59FF-9B69-C1B8-29D0F0FA2933}"/>
              </a:ext>
            </a:extLst>
          </p:cNvPr>
          <p:cNvGrpSpPr/>
          <p:nvPr/>
        </p:nvGrpSpPr>
        <p:grpSpPr>
          <a:xfrm>
            <a:off x="2878450" y="1234169"/>
            <a:ext cx="1108080" cy="361440"/>
            <a:chOff x="2878450" y="1234169"/>
            <a:chExt cx="110808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09F2EDA-EEE1-39AB-A183-CD8CB03AC528}"/>
                    </a:ext>
                  </a:extLst>
                </p14:cNvPr>
                <p14:cNvContentPartPr/>
                <p14:nvPr/>
              </p14:nvContentPartPr>
              <p14:xfrm>
                <a:off x="2878450" y="1234169"/>
                <a:ext cx="1108080" cy="36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09F2EDA-EEE1-39AB-A183-CD8CB03AC5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69450" y="1225529"/>
                  <a:ext cx="11257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6C11F8C-C8F5-5869-8379-0AE56A9AB215}"/>
                    </a:ext>
                  </a:extLst>
                </p14:cNvPr>
                <p14:cNvContentPartPr/>
                <p14:nvPr/>
              </p14:nvContentPartPr>
              <p14:xfrm>
                <a:off x="3641650" y="1295009"/>
                <a:ext cx="25920" cy="13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6C11F8C-C8F5-5869-8379-0AE56A9AB2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33010" y="1286369"/>
                  <a:ext cx="435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BD2134D-6AD9-EEA1-54E5-A2D11C32D1E0}"/>
              </a:ext>
            </a:extLst>
          </p:cNvPr>
          <p:cNvGrpSpPr/>
          <p:nvPr/>
        </p:nvGrpSpPr>
        <p:grpSpPr>
          <a:xfrm>
            <a:off x="4099930" y="1125089"/>
            <a:ext cx="2281680" cy="479520"/>
            <a:chOff x="4099930" y="1125089"/>
            <a:chExt cx="228168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2615E5-B217-6FE7-1319-B325FBF11151}"/>
                    </a:ext>
                  </a:extLst>
                </p14:cNvPr>
                <p14:cNvContentPartPr/>
                <p14:nvPr/>
              </p14:nvContentPartPr>
              <p14:xfrm>
                <a:off x="4099930" y="1125089"/>
                <a:ext cx="1436760" cy="457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2615E5-B217-6FE7-1319-B325FBF111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91290" y="1116089"/>
                  <a:ext cx="14544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B3B429F-85E8-4365-5017-8520C60C1E44}"/>
                    </a:ext>
                  </a:extLst>
                </p14:cNvPr>
                <p14:cNvContentPartPr/>
                <p14:nvPr/>
              </p14:nvContentPartPr>
              <p14:xfrm>
                <a:off x="5324650" y="1269449"/>
                <a:ext cx="6840" cy="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B3B429F-85E8-4365-5017-8520C60C1E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16010" y="1260449"/>
                  <a:ext cx="24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5C5031D-429B-C9A8-4808-728FA5D3FAE4}"/>
                    </a:ext>
                  </a:extLst>
                </p14:cNvPr>
                <p14:cNvContentPartPr/>
                <p14:nvPr/>
              </p14:nvContentPartPr>
              <p14:xfrm>
                <a:off x="4882930" y="1178369"/>
                <a:ext cx="471600" cy="57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5C5031D-429B-C9A8-4808-728FA5D3FAE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73930" y="1169729"/>
                  <a:ext cx="489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D9B528C-F355-3951-D97C-99B5501FA028}"/>
                    </a:ext>
                  </a:extLst>
                </p14:cNvPr>
                <p14:cNvContentPartPr/>
                <p14:nvPr/>
              </p14:nvContentPartPr>
              <p14:xfrm>
                <a:off x="5769610" y="1318049"/>
                <a:ext cx="169200" cy="145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D9B528C-F355-3951-D97C-99B5501FA02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60970" y="1309409"/>
                  <a:ext cx="186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C97CF06-34AF-EC57-5D73-624E2E415208}"/>
                    </a:ext>
                  </a:extLst>
                </p14:cNvPr>
                <p14:cNvContentPartPr/>
                <p14:nvPr/>
              </p14:nvContentPartPr>
              <p14:xfrm>
                <a:off x="6108370" y="1330649"/>
                <a:ext cx="147600" cy="130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C97CF06-34AF-EC57-5D73-624E2E4152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99370" y="1321649"/>
                  <a:ext cx="165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113403C-6311-CC6A-252A-87AAF526D9B2}"/>
                    </a:ext>
                  </a:extLst>
                </p14:cNvPr>
                <p14:cNvContentPartPr/>
                <p14:nvPr/>
              </p14:nvContentPartPr>
              <p14:xfrm>
                <a:off x="6018010" y="1232009"/>
                <a:ext cx="152280" cy="322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113403C-6311-CC6A-252A-87AAF526D9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09010" y="1223009"/>
                  <a:ext cx="1699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FB75F01-F9C1-B688-5BF0-B381864E9F97}"/>
                    </a:ext>
                  </a:extLst>
                </p14:cNvPr>
                <p14:cNvContentPartPr/>
                <p14:nvPr/>
              </p14:nvContentPartPr>
              <p14:xfrm>
                <a:off x="6271450" y="1235969"/>
                <a:ext cx="110160" cy="368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FB75F01-F9C1-B688-5BF0-B381864E9F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62810" y="1227329"/>
                  <a:ext cx="12780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C7E8681-DF7B-BEE0-6C45-91324462F513}"/>
              </a:ext>
            </a:extLst>
          </p:cNvPr>
          <p:cNvGrpSpPr/>
          <p:nvPr/>
        </p:nvGrpSpPr>
        <p:grpSpPr>
          <a:xfrm>
            <a:off x="767770" y="92609"/>
            <a:ext cx="1164960" cy="276840"/>
            <a:chOff x="767770" y="92609"/>
            <a:chExt cx="11649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DC9855C-2872-E5E2-5451-F8C1B550BD29}"/>
                    </a:ext>
                  </a:extLst>
                </p14:cNvPr>
                <p14:cNvContentPartPr/>
                <p14:nvPr/>
              </p14:nvContentPartPr>
              <p14:xfrm>
                <a:off x="767770" y="92609"/>
                <a:ext cx="1164960" cy="27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DC9855C-2872-E5E2-5451-F8C1B550BD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9130" y="83969"/>
                  <a:ext cx="1182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885B23-3862-E92B-33FB-AAB9C4C72457}"/>
                    </a:ext>
                  </a:extLst>
                </p14:cNvPr>
                <p14:cNvContentPartPr/>
                <p14:nvPr/>
              </p14:nvContentPartPr>
              <p14:xfrm>
                <a:off x="1415410" y="166769"/>
                <a:ext cx="269280" cy="25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885B23-3862-E92B-33FB-AAB9C4C7245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06410" y="158129"/>
                  <a:ext cx="286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7E79762-82E0-695C-73C6-A800779CFFE2}"/>
                    </a:ext>
                  </a:extLst>
                </p14:cNvPr>
                <p14:cNvContentPartPr/>
                <p14:nvPr/>
              </p14:nvContentPartPr>
              <p14:xfrm>
                <a:off x="1402090" y="127529"/>
                <a:ext cx="12960" cy="15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7E79762-82E0-695C-73C6-A800779CFF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93090" y="118889"/>
                  <a:ext cx="3060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BC8B30C-1B55-00D1-A564-57706A45376B}"/>
                  </a:ext>
                </a:extLst>
              </p14:cNvPr>
              <p14:cNvContentPartPr/>
              <p14:nvPr/>
            </p14:nvContentPartPr>
            <p14:xfrm>
              <a:off x="742570" y="2890889"/>
              <a:ext cx="1343880" cy="412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BC8B30C-1B55-00D1-A564-57706A45376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33570" y="2881889"/>
                <a:ext cx="1361520" cy="43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8F7F013-1D60-3A8C-2029-7E3879CFA9C7}"/>
              </a:ext>
            </a:extLst>
          </p:cNvPr>
          <p:cNvGrpSpPr/>
          <p:nvPr/>
        </p:nvGrpSpPr>
        <p:grpSpPr>
          <a:xfrm>
            <a:off x="2160970" y="2548529"/>
            <a:ext cx="1950120" cy="726480"/>
            <a:chOff x="2160970" y="2548529"/>
            <a:chExt cx="1950120" cy="72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9185E2A-497C-12BB-66F0-E6A52C9B761C}"/>
                    </a:ext>
                  </a:extLst>
                </p14:cNvPr>
                <p14:cNvContentPartPr/>
                <p14:nvPr/>
              </p14:nvContentPartPr>
              <p14:xfrm>
                <a:off x="2160970" y="3031649"/>
                <a:ext cx="953640" cy="243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9185E2A-497C-12BB-66F0-E6A52C9B761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51970" y="3023009"/>
                  <a:ext cx="971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B7BB6A9-A9ED-5FB7-497B-4C3B3C67C9D6}"/>
                    </a:ext>
                  </a:extLst>
                </p14:cNvPr>
                <p14:cNvContentPartPr/>
                <p14:nvPr/>
              </p14:nvContentPartPr>
              <p14:xfrm>
                <a:off x="3395770" y="2548529"/>
                <a:ext cx="715320" cy="588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B7BB6A9-A9ED-5FB7-497B-4C3B3C67C9D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87130" y="2539529"/>
                  <a:ext cx="732960" cy="60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EF4E7C8-53AB-EF9E-8DE2-B84B969AE508}"/>
              </a:ext>
            </a:extLst>
          </p:cNvPr>
          <p:cNvGrpSpPr/>
          <p:nvPr/>
        </p:nvGrpSpPr>
        <p:grpSpPr>
          <a:xfrm>
            <a:off x="2887450" y="3376529"/>
            <a:ext cx="827640" cy="452880"/>
            <a:chOff x="2887450" y="3376529"/>
            <a:chExt cx="82764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418FF76-B259-4D8D-CD2F-AEC2169B85E8}"/>
                    </a:ext>
                  </a:extLst>
                </p14:cNvPr>
                <p14:cNvContentPartPr/>
                <p14:nvPr/>
              </p14:nvContentPartPr>
              <p14:xfrm>
                <a:off x="2887450" y="3488849"/>
                <a:ext cx="827640" cy="34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418FF76-B259-4D8D-CD2F-AEC2169B85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78810" y="3480209"/>
                  <a:ext cx="8452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3F825A6-8D83-D202-CF85-D0F40CE58519}"/>
                    </a:ext>
                  </a:extLst>
                </p14:cNvPr>
                <p14:cNvContentPartPr/>
                <p14:nvPr/>
              </p14:nvContentPartPr>
              <p14:xfrm>
                <a:off x="3236650" y="3376529"/>
                <a:ext cx="43920" cy="53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3F825A6-8D83-D202-CF85-D0F40CE5851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28010" y="3367529"/>
                  <a:ext cx="615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1874676-CAB7-1353-C3B9-F7ABDA5219CB}"/>
              </a:ext>
            </a:extLst>
          </p:cNvPr>
          <p:cNvGrpSpPr/>
          <p:nvPr/>
        </p:nvGrpSpPr>
        <p:grpSpPr>
          <a:xfrm>
            <a:off x="3845770" y="2322089"/>
            <a:ext cx="1497600" cy="1441440"/>
            <a:chOff x="3845770" y="2322089"/>
            <a:chExt cx="1497600" cy="14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222105A-5A0A-BAC6-21CA-CFC587FA71CB}"/>
                    </a:ext>
                  </a:extLst>
                </p14:cNvPr>
                <p14:cNvContentPartPr/>
                <p14:nvPr/>
              </p14:nvContentPartPr>
              <p14:xfrm>
                <a:off x="3845770" y="3401009"/>
                <a:ext cx="1054080" cy="362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222105A-5A0A-BAC6-21CA-CFC587FA71C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36770" y="3392009"/>
                  <a:ext cx="10717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56A529D-F114-BA20-E13E-B59D20C805EF}"/>
                    </a:ext>
                  </a:extLst>
                </p14:cNvPr>
                <p14:cNvContentPartPr/>
                <p14:nvPr/>
              </p14:nvContentPartPr>
              <p14:xfrm>
                <a:off x="5016850" y="2322089"/>
                <a:ext cx="326520" cy="1149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56A529D-F114-BA20-E13E-B59D20C805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08210" y="2313449"/>
                  <a:ext cx="344160" cy="11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C7845B4-0FB9-C4A6-B5CE-3BB362373D71}"/>
              </a:ext>
            </a:extLst>
          </p:cNvPr>
          <p:cNvGrpSpPr/>
          <p:nvPr/>
        </p:nvGrpSpPr>
        <p:grpSpPr>
          <a:xfrm>
            <a:off x="6000370" y="2416409"/>
            <a:ext cx="3475800" cy="738360"/>
            <a:chOff x="6000370" y="2416409"/>
            <a:chExt cx="347580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0BABED0-44FD-1D81-A96D-EC1ECA5272BE}"/>
                    </a:ext>
                  </a:extLst>
                </p14:cNvPr>
                <p14:cNvContentPartPr/>
                <p14:nvPr/>
              </p14:nvContentPartPr>
              <p14:xfrm>
                <a:off x="6051850" y="2440169"/>
                <a:ext cx="314280" cy="475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0BABED0-44FD-1D81-A96D-EC1ECA5272B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42850" y="2431169"/>
                  <a:ext cx="3319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663021C-590B-69A7-4D56-FBE427917371}"/>
                    </a:ext>
                  </a:extLst>
                </p14:cNvPr>
                <p14:cNvContentPartPr/>
                <p14:nvPr/>
              </p14:nvContentPartPr>
              <p14:xfrm>
                <a:off x="6000370" y="2416409"/>
                <a:ext cx="130680" cy="150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663021C-590B-69A7-4D56-FBE4279173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91730" y="2407409"/>
                  <a:ext cx="148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5F059D2-4B95-4F4F-562D-8718CABA1A02}"/>
                    </a:ext>
                  </a:extLst>
                </p14:cNvPr>
                <p14:cNvContentPartPr/>
                <p14:nvPr/>
              </p14:nvContentPartPr>
              <p14:xfrm>
                <a:off x="6365410" y="2561489"/>
                <a:ext cx="1291320" cy="593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5F059D2-4B95-4F4F-562D-8718CABA1A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56770" y="2552849"/>
                  <a:ext cx="130896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DA4E9D-CAED-5348-C772-AE7B5D81FFF0}"/>
                    </a:ext>
                  </a:extLst>
                </p14:cNvPr>
                <p14:cNvContentPartPr/>
                <p14:nvPr/>
              </p14:nvContentPartPr>
              <p14:xfrm>
                <a:off x="7525690" y="2779649"/>
                <a:ext cx="112320" cy="30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DA4E9D-CAED-5348-C772-AE7B5D81FFF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17050" y="2770649"/>
                  <a:ext cx="129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53F606-C9A8-3537-F933-DA9CD6B15CA8}"/>
                    </a:ext>
                  </a:extLst>
                </p14:cNvPr>
                <p14:cNvContentPartPr/>
                <p14:nvPr/>
              </p14:nvContentPartPr>
              <p14:xfrm>
                <a:off x="6938530" y="2713769"/>
                <a:ext cx="37440" cy="1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53F606-C9A8-3537-F933-DA9CD6B15C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29530" y="2704769"/>
                  <a:ext cx="55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6C37FAB-3804-E688-AF27-39F8C1655B26}"/>
                    </a:ext>
                  </a:extLst>
                </p14:cNvPr>
                <p14:cNvContentPartPr/>
                <p14:nvPr/>
              </p14:nvContentPartPr>
              <p14:xfrm>
                <a:off x="6459370" y="2711969"/>
                <a:ext cx="285120" cy="6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6C37FAB-3804-E688-AF27-39F8C1655B2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50370" y="2702969"/>
                  <a:ext cx="302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68E6966-885B-2F71-F736-4DABC86940D6}"/>
                    </a:ext>
                  </a:extLst>
                </p14:cNvPr>
                <p14:cNvContentPartPr/>
                <p14:nvPr/>
              </p14:nvContentPartPr>
              <p14:xfrm>
                <a:off x="7798210" y="2549249"/>
                <a:ext cx="1677960" cy="560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68E6966-885B-2F71-F736-4DABC86940D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789210" y="2540609"/>
                  <a:ext cx="169560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0A297C7-7A1B-3962-71C4-BD77B6FE01A0}"/>
                    </a:ext>
                  </a:extLst>
                </p14:cNvPr>
                <p14:cNvContentPartPr/>
                <p14:nvPr/>
              </p14:nvContentPartPr>
              <p14:xfrm>
                <a:off x="9078370" y="2781449"/>
                <a:ext cx="8280" cy="4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0A297C7-7A1B-3962-71C4-BD77B6FE01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69730" y="2772449"/>
                  <a:ext cx="2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B66E436-514F-145C-B10E-6CF03ECF0027}"/>
                    </a:ext>
                  </a:extLst>
                </p14:cNvPr>
                <p14:cNvContentPartPr/>
                <p14:nvPr/>
              </p14:nvContentPartPr>
              <p14:xfrm>
                <a:off x="8239210" y="2621609"/>
                <a:ext cx="486720" cy="86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B66E436-514F-145C-B10E-6CF03ECF002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30570" y="2612969"/>
                  <a:ext cx="504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9793300-F7CD-690E-A133-CE331C02DA11}"/>
                    </a:ext>
                  </a:extLst>
                </p14:cNvPr>
                <p14:cNvContentPartPr/>
                <p14:nvPr/>
              </p14:nvContentPartPr>
              <p14:xfrm>
                <a:off x="8795050" y="2700449"/>
                <a:ext cx="343800" cy="32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9793300-F7CD-690E-A133-CE331C02DA1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86050" y="2691809"/>
                  <a:ext cx="36144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27F00A1-F2AA-1DC7-F394-B9BF769B8E2E}"/>
                  </a:ext>
                </a:extLst>
              </p14:cNvPr>
              <p14:cNvContentPartPr/>
              <p14:nvPr/>
            </p14:nvContentPartPr>
            <p14:xfrm>
              <a:off x="9674890" y="2573369"/>
              <a:ext cx="1020960" cy="4194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27F00A1-F2AA-1DC7-F394-B9BF769B8E2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666250" y="2564369"/>
                <a:ext cx="103860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B1AB772-C550-494B-450F-532D89F240F9}"/>
              </a:ext>
            </a:extLst>
          </p:cNvPr>
          <p:cNvGrpSpPr/>
          <p:nvPr/>
        </p:nvGrpSpPr>
        <p:grpSpPr>
          <a:xfrm>
            <a:off x="3146650" y="3948929"/>
            <a:ext cx="2927880" cy="478080"/>
            <a:chOff x="3146650" y="3948929"/>
            <a:chExt cx="292788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B10F1C0-142C-8160-9B26-D2D8BE4B229F}"/>
                    </a:ext>
                  </a:extLst>
                </p14:cNvPr>
                <p14:cNvContentPartPr/>
                <p14:nvPr/>
              </p14:nvContentPartPr>
              <p14:xfrm>
                <a:off x="3146650" y="3948929"/>
                <a:ext cx="435960" cy="294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B10F1C0-142C-8160-9B26-D2D8BE4B229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37650" y="3940289"/>
                  <a:ext cx="453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45AE566-9E22-D572-BD16-669B9838769B}"/>
                    </a:ext>
                  </a:extLst>
                </p14:cNvPr>
                <p14:cNvContentPartPr/>
                <p14:nvPr/>
              </p14:nvContentPartPr>
              <p14:xfrm>
                <a:off x="3429610" y="4214249"/>
                <a:ext cx="155520" cy="212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45AE566-9E22-D572-BD16-669B9838769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20610" y="4205609"/>
                  <a:ext cx="173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7F1D2DA-B94F-8E76-290A-2604BC01B6D0}"/>
                    </a:ext>
                  </a:extLst>
                </p14:cNvPr>
                <p14:cNvContentPartPr/>
                <p14:nvPr/>
              </p14:nvContentPartPr>
              <p14:xfrm>
                <a:off x="3835690" y="4064849"/>
                <a:ext cx="116640" cy="44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7F1D2DA-B94F-8E76-290A-2604BC01B6D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27050" y="4055849"/>
                  <a:ext cx="134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53929AB-F079-3575-CE0B-92599DB5FB0D}"/>
                    </a:ext>
                  </a:extLst>
                </p14:cNvPr>
                <p14:cNvContentPartPr/>
                <p14:nvPr/>
              </p14:nvContentPartPr>
              <p14:xfrm>
                <a:off x="3803650" y="4186529"/>
                <a:ext cx="147600" cy="7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53929AB-F079-3575-CE0B-92599DB5FB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94650" y="4177889"/>
                  <a:ext cx="165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2D7434C-A657-835F-533D-9D517329D59C}"/>
                    </a:ext>
                  </a:extLst>
                </p14:cNvPr>
                <p14:cNvContentPartPr/>
                <p14:nvPr/>
              </p14:nvContentPartPr>
              <p14:xfrm>
                <a:off x="4123690" y="4142609"/>
                <a:ext cx="215640" cy="35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2D7434C-A657-835F-533D-9D517329D5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15050" y="4133609"/>
                  <a:ext cx="233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FADED3E-D392-795E-9165-7C33E575D1D1}"/>
                    </a:ext>
                  </a:extLst>
                </p14:cNvPr>
                <p14:cNvContentPartPr/>
                <p14:nvPr/>
              </p14:nvContentPartPr>
              <p14:xfrm>
                <a:off x="4364890" y="4016969"/>
                <a:ext cx="160200" cy="240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FADED3E-D392-795E-9165-7C33E575D1D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56250" y="4007969"/>
                  <a:ext cx="177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BA59474-C5CB-296F-BCEE-44A9F3C743A5}"/>
                    </a:ext>
                  </a:extLst>
                </p14:cNvPr>
                <p14:cNvContentPartPr/>
                <p14:nvPr/>
              </p14:nvContentPartPr>
              <p14:xfrm>
                <a:off x="4659730" y="4211729"/>
                <a:ext cx="23400" cy="19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BA59474-C5CB-296F-BCEE-44A9F3C743A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50730" y="4202729"/>
                  <a:ext cx="41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4C9A484-E3AC-824B-BF8C-646A73EB7AA1}"/>
                    </a:ext>
                  </a:extLst>
                </p14:cNvPr>
                <p14:cNvContentPartPr/>
                <p14:nvPr/>
              </p14:nvContentPartPr>
              <p14:xfrm>
                <a:off x="4785730" y="3999689"/>
                <a:ext cx="108720" cy="243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4C9A484-E3AC-824B-BF8C-646A73EB7AA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77090" y="3991049"/>
                  <a:ext cx="126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B3CCE89-C1F5-D342-9723-194078259CF9}"/>
                    </a:ext>
                  </a:extLst>
                </p14:cNvPr>
                <p14:cNvContentPartPr/>
                <p14:nvPr/>
              </p14:nvContentPartPr>
              <p14:xfrm>
                <a:off x="4991650" y="4002209"/>
                <a:ext cx="124560" cy="313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B3CCE89-C1F5-D342-9723-194078259CF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82650" y="3993209"/>
                  <a:ext cx="1422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D2D6EE9-66B9-0929-456A-7579BB507BB4}"/>
                    </a:ext>
                  </a:extLst>
                </p14:cNvPr>
                <p14:cNvContentPartPr/>
                <p14:nvPr/>
              </p14:nvContentPartPr>
              <p14:xfrm>
                <a:off x="4779970" y="4006169"/>
                <a:ext cx="90360" cy="82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D2D6EE9-66B9-0929-456A-7579BB507BB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71330" y="3997529"/>
                  <a:ext cx="108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3E445D3-C930-F8E5-5DBA-539D2AEC16DF}"/>
                    </a:ext>
                  </a:extLst>
                </p14:cNvPr>
                <p14:cNvContentPartPr/>
                <p14:nvPr/>
              </p14:nvContentPartPr>
              <p14:xfrm>
                <a:off x="5244370" y="3967649"/>
                <a:ext cx="271440" cy="309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3E445D3-C930-F8E5-5DBA-539D2AEC16D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35370" y="3959009"/>
                  <a:ext cx="289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F61ADFB-F3DE-2E01-CE40-917F55C8E3CB}"/>
                    </a:ext>
                  </a:extLst>
                </p14:cNvPr>
                <p14:cNvContentPartPr/>
                <p14:nvPr/>
              </p14:nvContentPartPr>
              <p14:xfrm>
                <a:off x="5592130" y="4155929"/>
                <a:ext cx="94320" cy="77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F61ADFB-F3DE-2E01-CE40-917F55C8E3C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83130" y="4147289"/>
                  <a:ext cx="111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09F0119-2556-3B8E-FC77-3F79D83BEB83}"/>
                    </a:ext>
                  </a:extLst>
                </p14:cNvPr>
                <p14:cNvContentPartPr/>
                <p14:nvPr/>
              </p14:nvContentPartPr>
              <p14:xfrm>
                <a:off x="5835130" y="3956489"/>
                <a:ext cx="239400" cy="306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09F0119-2556-3B8E-FC77-3F79D83BEB8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26130" y="3947489"/>
                  <a:ext cx="25704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AFFEEA1-3B9B-E404-9ABD-6AFBC36C3909}"/>
                  </a:ext>
                </a:extLst>
              </p14:cNvPr>
              <p14:cNvContentPartPr/>
              <p14:nvPr/>
            </p14:nvContentPartPr>
            <p14:xfrm>
              <a:off x="7547650" y="3457889"/>
              <a:ext cx="230760" cy="3150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AFFEEA1-3B9B-E404-9ABD-6AFBC36C390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538650" y="3449249"/>
                <a:ext cx="2484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C90DC89-5AAE-7DA3-E059-2661458A8372}"/>
                  </a:ext>
                </a:extLst>
              </p14:cNvPr>
              <p14:cNvContentPartPr/>
              <p14:nvPr/>
            </p14:nvContentPartPr>
            <p14:xfrm>
              <a:off x="7709650" y="3744449"/>
              <a:ext cx="149760" cy="2199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C90DC89-5AAE-7DA3-E059-2661458A837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700650" y="3735449"/>
                <a:ext cx="1674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395FDCD-28F8-BE2C-7DA1-DAFAAEB3397F}"/>
                  </a:ext>
                </a:extLst>
              </p14:cNvPr>
              <p14:cNvContentPartPr/>
              <p14:nvPr/>
            </p14:nvContentPartPr>
            <p14:xfrm>
              <a:off x="8074330" y="3626369"/>
              <a:ext cx="234000" cy="295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395FDCD-28F8-BE2C-7DA1-DAFAAEB3397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065690" y="3617729"/>
                <a:ext cx="251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A915FF6-8F23-2FE5-50CD-9365E965BB0D}"/>
                  </a:ext>
                </a:extLst>
              </p14:cNvPr>
              <p14:cNvContentPartPr/>
              <p14:nvPr/>
            </p14:nvContentPartPr>
            <p14:xfrm>
              <a:off x="8057410" y="3727529"/>
              <a:ext cx="232920" cy="140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A915FF6-8F23-2FE5-50CD-9365E965BB0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048770" y="3718529"/>
                <a:ext cx="25056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4A8C6F2-E7D7-0A93-62D0-F76E008E07B8}"/>
              </a:ext>
            </a:extLst>
          </p:cNvPr>
          <p:cNvGrpSpPr/>
          <p:nvPr/>
        </p:nvGrpSpPr>
        <p:grpSpPr>
          <a:xfrm>
            <a:off x="8592730" y="3277529"/>
            <a:ext cx="1644840" cy="377640"/>
            <a:chOff x="8592730" y="3277529"/>
            <a:chExt cx="164484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7C7DF79-B3BD-3409-9501-F0F966414060}"/>
                    </a:ext>
                  </a:extLst>
                </p14:cNvPr>
                <p14:cNvContentPartPr/>
                <p14:nvPr/>
              </p14:nvContentPartPr>
              <p14:xfrm>
                <a:off x="8592730" y="3484529"/>
                <a:ext cx="204840" cy="5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7C7DF79-B3BD-3409-9501-F0F96641406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84090" y="3475889"/>
                  <a:ext cx="222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C589DBF-236A-1994-D07C-09BF414014FB}"/>
                    </a:ext>
                  </a:extLst>
                </p14:cNvPr>
                <p14:cNvContentPartPr/>
                <p14:nvPr/>
              </p14:nvContentPartPr>
              <p14:xfrm>
                <a:off x="8897290" y="3349529"/>
                <a:ext cx="159120" cy="218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C589DBF-236A-1994-D07C-09BF414014F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88650" y="3340529"/>
                  <a:ext cx="176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7B8B561-7504-A58B-FFD3-09ADF91704B4}"/>
                    </a:ext>
                  </a:extLst>
                </p14:cNvPr>
                <p14:cNvContentPartPr/>
                <p14:nvPr/>
              </p14:nvContentPartPr>
              <p14:xfrm>
                <a:off x="9123370" y="3327209"/>
                <a:ext cx="48600" cy="264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7B8B561-7504-A58B-FFD3-09ADF91704B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14370" y="3318209"/>
                  <a:ext cx="662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7A29E0-62ED-A768-DF70-4A1E4E3516BB}"/>
                    </a:ext>
                  </a:extLst>
                </p14:cNvPr>
                <p14:cNvContentPartPr/>
                <p14:nvPr/>
              </p14:nvContentPartPr>
              <p14:xfrm>
                <a:off x="9399850" y="3308849"/>
                <a:ext cx="284040" cy="243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7A29E0-62ED-A768-DF70-4A1E4E3516B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91210" y="3300209"/>
                  <a:ext cx="301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77E452A-0AE7-CCF9-50D5-58B3563B083B}"/>
                    </a:ext>
                  </a:extLst>
                </p14:cNvPr>
                <p14:cNvContentPartPr/>
                <p14:nvPr/>
              </p14:nvContentPartPr>
              <p14:xfrm>
                <a:off x="9772810" y="3467249"/>
                <a:ext cx="141120" cy="144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77E452A-0AE7-CCF9-50D5-58B3563B083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63810" y="3458609"/>
                  <a:ext cx="158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2FAC7D3-253A-5715-3CDC-EC4A1843D06F}"/>
                    </a:ext>
                  </a:extLst>
                </p14:cNvPr>
                <p14:cNvContentPartPr/>
                <p14:nvPr/>
              </p14:nvContentPartPr>
              <p14:xfrm>
                <a:off x="9996730" y="3277529"/>
                <a:ext cx="240840" cy="377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2FAC7D3-253A-5715-3CDC-EC4A1843D06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87730" y="3268529"/>
                  <a:ext cx="258480" cy="39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AA288F7-CD4E-E001-932B-F3BB315CEAA6}"/>
              </a:ext>
            </a:extLst>
          </p:cNvPr>
          <p:cNvGrpSpPr/>
          <p:nvPr/>
        </p:nvGrpSpPr>
        <p:grpSpPr>
          <a:xfrm>
            <a:off x="10824730" y="3234329"/>
            <a:ext cx="874800" cy="366840"/>
            <a:chOff x="10824730" y="3234329"/>
            <a:chExt cx="87480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5626F2-8489-235C-218A-BB00DA89AB1E}"/>
                    </a:ext>
                  </a:extLst>
                </p14:cNvPr>
                <p14:cNvContentPartPr/>
                <p14:nvPr/>
              </p14:nvContentPartPr>
              <p14:xfrm>
                <a:off x="10824730" y="3422249"/>
                <a:ext cx="198720" cy="109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5626F2-8489-235C-218A-BB00DA89AB1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15730" y="3413609"/>
                  <a:ext cx="216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257984D-2DE4-529D-AA15-5EE94074CD06}"/>
                    </a:ext>
                  </a:extLst>
                </p14:cNvPr>
                <p14:cNvContentPartPr/>
                <p14:nvPr/>
              </p14:nvContentPartPr>
              <p14:xfrm>
                <a:off x="11141890" y="3326129"/>
                <a:ext cx="173160" cy="194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257984D-2DE4-529D-AA15-5EE94074CD0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33250" y="3317489"/>
                  <a:ext cx="190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F906423-CD75-5955-DAF7-19E06F5C4D30}"/>
                    </a:ext>
                  </a:extLst>
                </p14:cNvPr>
                <p14:cNvContentPartPr/>
                <p14:nvPr/>
              </p14:nvContentPartPr>
              <p14:xfrm>
                <a:off x="11495050" y="3234329"/>
                <a:ext cx="204480" cy="366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F906423-CD75-5955-DAF7-19E06F5C4D3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86050" y="3225689"/>
                  <a:ext cx="222120" cy="38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30F7499-F8EB-E66B-3824-17F4523852A7}"/>
                  </a:ext>
                </a:extLst>
              </p14:cNvPr>
              <p14:cNvContentPartPr/>
              <p14:nvPr/>
            </p14:nvContentPartPr>
            <p14:xfrm>
              <a:off x="8817370" y="3977009"/>
              <a:ext cx="226440" cy="200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30F7499-F8EB-E66B-3824-17F4523852A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808370" y="3968009"/>
                <a:ext cx="24408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6089BA6-EE08-348F-1545-ABEBB942763D}"/>
              </a:ext>
            </a:extLst>
          </p:cNvPr>
          <p:cNvGrpSpPr/>
          <p:nvPr/>
        </p:nvGrpSpPr>
        <p:grpSpPr>
          <a:xfrm>
            <a:off x="10647610" y="3894929"/>
            <a:ext cx="842400" cy="361080"/>
            <a:chOff x="10647610" y="3894929"/>
            <a:chExt cx="84240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D04CA18-EB23-2D20-B89A-E6409AD8FED1}"/>
                    </a:ext>
                  </a:extLst>
                </p14:cNvPr>
                <p14:cNvContentPartPr/>
                <p14:nvPr/>
              </p14:nvContentPartPr>
              <p14:xfrm>
                <a:off x="10647610" y="3979169"/>
                <a:ext cx="143640" cy="154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D04CA18-EB23-2D20-B89A-E6409AD8FED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38610" y="3970529"/>
                  <a:ext cx="161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6490B4F-C003-7E3F-2EC3-99654842B379}"/>
                    </a:ext>
                  </a:extLst>
                </p14:cNvPr>
                <p14:cNvContentPartPr/>
                <p14:nvPr/>
              </p14:nvContentPartPr>
              <p14:xfrm>
                <a:off x="10902490" y="3972329"/>
                <a:ext cx="197280" cy="246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6490B4F-C003-7E3F-2EC3-99654842B37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93850" y="3963689"/>
                  <a:ext cx="214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BF82D41-F052-0134-04D6-47B3A6CB63B4}"/>
                    </a:ext>
                  </a:extLst>
                </p14:cNvPr>
                <p14:cNvContentPartPr/>
                <p14:nvPr/>
              </p14:nvContentPartPr>
              <p14:xfrm>
                <a:off x="11264290" y="3894929"/>
                <a:ext cx="225720" cy="361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BF82D41-F052-0134-04D6-47B3A6CB63B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255650" y="3885929"/>
                  <a:ext cx="243360" cy="37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524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13</Words>
  <Application>Microsoft Office PowerPoint</Application>
  <PresentationFormat>Widescreen</PresentationFormat>
  <Paragraphs>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Reactions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14</dc:title>
  <dc:creator>Robert Peale</dc:creator>
  <cp:lastModifiedBy>Robert Peale</cp:lastModifiedBy>
  <cp:revision>11</cp:revision>
  <dcterms:created xsi:type="dcterms:W3CDTF">2023-11-22T18:47:19Z</dcterms:created>
  <dcterms:modified xsi:type="dcterms:W3CDTF">2023-11-28T16:12:16Z</dcterms:modified>
</cp:coreProperties>
</file>